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8" r:id="rId4"/>
    <p:sldId id="259" r:id="rId5"/>
    <p:sldId id="261" r:id="rId6"/>
    <p:sldId id="262" r:id="rId7"/>
    <p:sldId id="263" r:id="rId8"/>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31"/>
    <p:restoredTop sz="95707"/>
  </p:normalViewPr>
  <p:slideViewPr>
    <p:cSldViewPr snapToGrid="0" snapToObjects="1">
      <p:cViewPr varScale="1">
        <p:scale>
          <a:sx n="109" d="100"/>
          <a:sy n="109" d="100"/>
        </p:scale>
        <p:origin x="93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FFD3D4A-8DA0-B34D-BFF1-A9527CE3BBD6}" type="datetimeFigureOut">
              <a:rPr lang="en-US" smtClean="0"/>
              <a:t>6/5/21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E8D8C-AC47-594C-B5B1-2F726F7ED1D7}" type="slidenum">
              <a:rPr lang="en-US" smtClean="0"/>
              <a:t>‹#›</a:t>
            </a:fld>
            <a:endParaRPr lang="en-US"/>
          </a:p>
        </p:txBody>
      </p:sp>
    </p:spTree>
    <p:extLst>
      <p:ext uri="{BB962C8B-B14F-4D97-AF65-F5344CB8AC3E}">
        <p14:creationId xmlns:p14="http://schemas.microsoft.com/office/powerpoint/2010/main" val="4119036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FD3D4A-8DA0-B34D-BFF1-A9527CE3BBD6}" type="datetimeFigureOut">
              <a:rPr lang="en-US" smtClean="0"/>
              <a:t>6/5/21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E8D8C-AC47-594C-B5B1-2F726F7ED1D7}" type="slidenum">
              <a:rPr lang="en-US" smtClean="0"/>
              <a:t>‹#›</a:t>
            </a:fld>
            <a:endParaRPr lang="en-US"/>
          </a:p>
        </p:txBody>
      </p:sp>
    </p:spTree>
    <p:extLst>
      <p:ext uri="{BB962C8B-B14F-4D97-AF65-F5344CB8AC3E}">
        <p14:creationId xmlns:p14="http://schemas.microsoft.com/office/powerpoint/2010/main" val="2897657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FD3D4A-8DA0-B34D-BFF1-A9527CE3BBD6}" type="datetimeFigureOut">
              <a:rPr lang="en-US" smtClean="0"/>
              <a:t>6/5/21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E8D8C-AC47-594C-B5B1-2F726F7ED1D7}" type="slidenum">
              <a:rPr lang="en-US" smtClean="0"/>
              <a:t>‹#›</a:t>
            </a:fld>
            <a:endParaRPr lang="en-US"/>
          </a:p>
        </p:txBody>
      </p:sp>
    </p:spTree>
    <p:extLst>
      <p:ext uri="{BB962C8B-B14F-4D97-AF65-F5344CB8AC3E}">
        <p14:creationId xmlns:p14="http://schemas.microsoft.com/office/powerpoint/2010/main" val="317395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FD3D4A-8DA0-B34D-BFF1-A9527CE3BBD6}" type="datetimeFigureOut">
              <a:rPr lang="en-US" smtClean="0"/>
              <a:t>6/5/21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E8D8C-AC47-594C-B5B1-2F726F7ED1D7}" type="slidenum">
              <a:rPr lang="en-US" smtClean="0"/>
              <a:t>‹#›</a:t>
            </a:fld>
            <a:endParaRPr lang="en-US"/>
          </a:p>
        </p:txBody>
      </p:sp>
    </p:spTree>
    <p:extLst>
      <p:ext uri="{BB962C8B-B14F-4D97-AF65-F5344CB8AC3E}">
        <p14:creationId xmlns:p14="http://schemas.microsoft.com/office/powerpoint/2010/main" val="447395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FD3D4A-8DA0-B34D-BFF1-A9527CE3BBD6}" type="datetimeFigureOut">
              <a:rPr lang="en-US" smtClean="0"/>
              <a:t>6/5/21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E8D8C-AC47-594C-B5B1-2F726F7ED1D7}" type="slidenum">
              <a:rPr lang="en-US" smtClean="0"/>
              <a:t>‹#›</a:t>
            </a:fld>
            <a:endParaRPr lang="en-US"/>
          </a:p>
        </p:txBody>
      </p:sp>
    </p:spTree>
    <p:extLst>
      <p:ext uri="{BB962C8B-B14F-4D97-AF65-F5344CB8AC3E}">
        <p14:creationId xmlns:p14="http://schemas.microsoft.com/office/powerpoint/2010/main" val="2729587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FFD3D4A-8DA0-B34D-BFF1-A9527CE3BBD6}" type="datetimeFigureOut">
              <a:rPr lang="en-US" smtClean="0"/>
              <a:t>6/5/21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E8D8C-AC47-594C-B5B1-2F726F7ED1D7}" type="slidenum">
              <a:rPr lang="en-US" smtClean="0"/>
              <a:t>‹#›</a:t>
            </a:fld>
            <a:endParaRPr lang="en-US"/>
          </a:p>
        </p:txBody>
      </p:sp>
    </p:spTree>
    <p:extLst>
      <p:ext uri="{BB962C8B-B14F-4D97-AF65-F5344CB8AC3E}">
        <p14:creationId xmlns:p14="http://schemas.microsoft.com/office/powerpoint/2010/main" val="563335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FFD3D4A-8DA0-B34D-BFF1-A9527CE3BBD6}" type="datetimeFigureOut">
              <a:rPr lang="en-US" smtClean="0"/>
              <a:t>6/5/21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8E8D8C-AC47-594C-B5B1-2F726F7ED1D7}" type="slidenum">
              <a:rPr lang="en-US" smtClean="0"/>
              <a:t>‹#›</a:t>
            </a:fld>
            <a:endParaRPr lang="en-US"/>
          </a:p>
        </p:txBody>
      </p:sp>
    </p:spTree>
    <p:extLst>
      <p:ext uri="{BB962C8B-B14F-4D97-AF65-F5344CB8AC3E}">
        <p14:creationId xmlns:p14="http://schemas.microsoft.com/office/powerpoint/2010/main" val="3541132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FFD3D4A-8DA0-B34D-BFF1-A9527CE3BBD6}" type="datetimeFigureOut">
              <a:rPr lang="en-US" smtClean="0"/>
              <a:t>6/5/21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8E8D8C-AC47-594C-B5B1-2F726F7ED1D7}" type="slidenum">
              <a:rPr lang="en-US" smtClean="0"/>
              <a:t>‹#›</a:t>
            </a:fld>
            <a:endParaRPr lang="en-US"/>
          </a:p>
        </p:txBody>
      </p:sp>
    </p:spTree>
    <p:extLst>
      <p:ext uri="{BB962C8B-B14F-4D97-AF65-F5344CB8AC3E}">
        <p14:creationId xmlns:p14="http://schemas.microsoft.com/office/powerpoint/2010/main" val="2777073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FD3D4A-8DA0-B34D-BFF1-A9527CE3BBD6}" type="datetimeFigureOut">
              <a:rPr lang="en-US" smtClean="0"/>
              <a:t>6/5/21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8E8D8C-AC47-594C-B5B1-2F726F7ED1D7}" type="slidenum">
              <a:rPr lang="en-US" smtClean="0"/>
              <a:t>‹#›</a:t>
            </a:fld>
            <a:endParaRPr lang="en-US"/>
          </a:p>
        </p:txBody>
      </p:sp>
    </p:spTree>
    <p:extLst>
      <p:ext uri="{BB962C8B-B14F-4D97-AF65-F5344CB8AC3E}">
        <p14:creationId xmlns:p14="http://schemas.microsoft.com/office/powerpoint/2010/main" val="2769652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FFD3D4A-8DA0-B34D-BFF1-A9527CE3BBD6}" type="datetimeFigureOut">
              <a:rPr lang="en-US" smtClean="0"/>
              <a:t>6/5/21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E8D8C-AC47-594C-B5B1-2F726F7ED1D7}" type="slidenum">
              <a:rPr lang="en-US" smtClean="0"/>
              <a:t>‹#›</a:t>
            </a:fld>
            <a:endParaRPr lang="en-US"/>
          </a:p>
        </p:txBody>
      </p:sp>
    </p:spTree>
    <p:extLst>
      <p:ext uri="{BB962C8B-B14F-4D97-AF65-F5344CB8AC3E}">
        <p14:creationId xmlns:p14="http://schemas.microsoft.com/office/powerpoint/2010/main" val="1308353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FFD3D4A-8DA0-B34D-BFF1-A9527CE3BBD6}" type="datetimeFigureOut">
              <a:rPr lang="en-US" smtClean="0"/>
              <a:t>6/5/21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E8D8C-AC47-594C-B5B1-2F726F7ED1D7}" type="slidenum">
              <a:rPr lang="en-US" smtClean="0"/>
              <a:t>‹#›</a:t>
            </a:fld>
            <a:endParaRPr lang="en-US"/>
          </a:p>
        </p:txBody>
      </p:sp>
    </p:spTree>
    <p:extLst>
      <p:ext uri="{BB962C8B-B14F-4D97-AF65-F5344CB8AC3E}">
        <p14:creationId xmlns:p14="http://schemas.microsoft.com/office/powerpoint/2010/main" val="4273910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8FFD3D4A-8DA0-B34D-BFF1-A9527CE3BBD6}" type="datetimeFigureOut">
              <a:rPr lang="en-US" smtClean="0"/>
              <a:t>6/5/21</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5C8E8D8C-AC47-594C-B5B1-2F726F7ED1D7}" type="slidenum">
              <a:rPr lang="en-US" smtClean="0"/>
              <a:t>‹#›</a:t>
            </a:fld>
            <a:endParaRPr lang="en-US"/>
          </a:p>
        </p:txBody>
      </p:sp>
    </p:spTree>
    <p:extLst>
      <p:ext uri="{BB962C8B-B14F-4D97-AF65-F5344CB8AC3E}">
        <p14:creationId xmlns:p14="http://schemas.microsoft.com/office/powerpoint/2010/main" val="2830077173"/>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5B102-DAF7-2446-96E3-2E3D7BCFDE60}"/>
              </a:ext>
            </a:extLst>
          </p:cNvPr>
          <p:cNvSpPr>
            <a:spLocks noGrp="1"/>
          </p:cNvSpPr>
          <p:nvPr>
            <p:ph type="ctrTitle"/>
          </p:nvPr>
        </p:nvSpPr>
        <p:spPr>
          <a:xfrm>
            <a:off x="613459" y="867833"/>
            <a:ext cx="7917082" cy="1989667"/>
          </a:xfrm>
        </p:spPr>
        <p:txBody>
          <a:bodyPr>
            <a:normAutofit/>
          </a:bodyPr>
          <a:lstStyle/>
          <a:p>
            <a:r>
              <a:rPr lang="en-US" sz="4800" dirty="0"/>
              <a:t>Restorations of Judah</a:t>
            </a:r>
          </a:p>
        </p:txBody>
      </p:sp>
    </p:spTree>
    <p:extLst>
      <p:ext uri="{BB962C8B-B14F-4D97-AF65-F5344CB8AC3E}">
        <p14:creationId xmlns:p14="http://schemas.microsoft.com/office/powerpoint/2010/main" val="2849425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6E840-8E2D-6C48-93B7-ADBC8E4C183E}"/>
              </a:ext>
            </a:extLst>
          </p:cNvPr>
          <p:cNvSpPr>
            <a:spLocks noGrp="1"/>
          </p:cNvSpPr>
          <p:nvPr>
            <p:ph type="title"/>
          </p:nvPr>
        </p:nvSpPr>
        <p:spPr>
          <a:xfrm>
            <a:off x="628650" y="48632"/>
            <a:ext cx="7886700" cy="900492"/>
          </a:xfrm>
        </p:spPr>
        <p:txBody>
          <a:bodyPr>
            <a:normAutofit/>
          </a:bodyPr>
          <a:lstStyle/>
          <a:p>
            <a:pPr algn="ctr"/>
            <a:r>
              <a:rPr lang="en-US" sz="4800" dirty="0"/>
              <a:t>Restorations of Judah</a:t>
            </a:r>
            <a:endParaRPr lang="en-US" sz="4400" dirty="0"/>
          </a:p>
        </p:txBody>
      </p:sp>
      <p:sp>
        <p:nvSpPr>
          <p:cNvPr id="3" name="Content Placeholder 2">
            <a:extLst>
              <a:ext uri="{FF2B5EF4-FFF2-40B4-BE49-F238E27FC236}">
                <a16:creationId xmlns:a16="http://schemas.microsoft.com/office/drawing/2014/main" id="{07726798-EC56-3743-9F84-71C36D4B206A}"/>
              </a:ext>
            </a:extLst>
          </p:cNvPr>
          <p:cNvSpPr>
            <a:spLocks noGrp="1"/>
          </p:cNvSpPr>
          <p:nvPr>
            <p:ph idx="1"/>
          </p:nvPr>
        </p:nvSpPr>
        <p:spPr>
          <a:xfrm>
            <a:off x="181627" y="1153267"/>
            <a:ext cx="8780745" cy="4490449"/>
          </a:xfrm>
        </p:spPr>
        <p:txBody>
          <a:bodyPr>
            <a:noAutofit/>
          </a:bodyPr>
          <a:lstStyle/>
          <a:p>
            <a:pPr lvl="0"/>
            <a:r>
              <a:rPr lang="en-US" sz="3400" b="1" dirty="0"/>
              <a:t>“All the people answered together and said, ‘All that the LORD has spoken we will do.’” (Exodus 19:8)</a:t>
            </a:r>
          </a:p>
          <a:p>
            <a:pPr lvl="0"/>
            <a:endParaRPr lang="en-US" sz="3400" b="1" dirty="0"/>
          </a:p>
          <a:p>
            <a:pPr lvl="0"/>
            <a:r>
              <a:rPr lang="en-US" sz="3400" b="1" dirty="0"/>
              <a:t>“Then he took the Book of the Covenant and read it in the hearing of the people. And they said, ‘All that the LORD has spoken we will do, and we will be obedient.’” (Exodus 24:7)</a:t>
            </a:r>
          </a:p>
          <a:p>
            <a:pPr lvl="1"/>
            <a:endParaRPr lang="en-US" sz="3400" b="1" dirty="0"/>
          </a:p>
        </p:txBody>
      </p:sp>
    </p:spTree>
    <p:extLst>
      <p:ext uri="{BB962C8B-B14F-4D97-AF65-F5344CB8AC3E}">
        <p14:creationId xmlns:p14="http://schemas.microsoft.com/office/powerpoint/2010/main" val="2816360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6E840-8E2D-6C48-93B7-ADBC8E4C183E}"/>
              </a:ext>
            </a:extLst>
          </p:cNvPr>
          <p:cNvSpPr>
            <a:spLocks noGrp="1"/>
          </p:cNvSpPr>
          <p:nvPr>
            <p:ph type="title"/>
          </p:nvPr>
        </p:nvSpPr>
        <p:spPr>
          <a:xfrm>
            <a:off x="628650" y="48632"/>
            <a:ext cx="7886700" cy="900492"/>
          </a:xfrm>
        </p:spPr>
        <p:txBody>
          <a:bodyPr>
            <a:normAutofit/>
          </a:bodyPr>
          <a:lstStyle/>
          <a:p>
            <a:pPr algn="ctr"/>
            <a:r>
              <a:rPr lang="en-US" sz="4800" dirty="0"/>
              <a:t>Restoration &amp; 2 Chronicles</a:t>
            </a:r>
            <a:endParaRPr lang="en-US" sz="4400" dirty="0"/>
          </a:p>
        </p:txBody>
      </p:sp>
      <p:sp>
        <p:nvSpPr>
          <p:cNvPr id="3" name="Content Placeholder 2">
            <a:extLst>
              <a:ext uri="{FF2B5EF4-FFF2-40B4-BE49-F238E27FC236}">
                <a16:creationId xmlns:a16="http://schemas.microsoft.com/office/drawing/2014/main" id="{07726798-EC56-3743-9F84-71C36D4B206A}"/>
              </a:ext>
            </a:extLst>
          </p:cNvPr>
          <p:cNvSpPr>
            <a:spLocks noGrp="1"/>
          </p:cNvSpPr>
          <p:nvPr>
            <p:ph idx="1"/>
          </p:nvPr>
        </p:nvSpPr>
        <p:spPr>
          <a:xfrm>
            <a:off x="181627" y="1153267"/>
            <a:ext cx="8780745" cy="4490449"/>
          </a:xfrm>
        </p:spPr>
        <p:txBody>
          <a:bodyPr>
            <a:noAutofit/>
          </a:bodyPr>
          <a:lstStyle/>
          <a:p>
            <a:pPr lvl="0"/>
            <a:r>
              <a:rPr lang="en-US" sz="3400" b="1" dirty="0"/>
              <a:t>Purpose of 2 Chronicles</a:t>
            </a:r>
          </a:p>
          <a:p>
            <a:pPr lvl="1"/>
            <a:r>
              <a:rPr lang="en-US" sz="3100" b="1" dirty="0"/>
              <a:t>Southern Kingdom Traces Bloodline of David</a:t>
            </a:r>
          </a:p>
          <a:p>
            <a:pPr lvl="1"/>
            <a:r>
              <a:rPr lang="en-US" sz="3100" b="1" dirty="0"/>
              <a:t>Original Audience Seeking Restoration</a:t>
            </a:r>
          </a:p>
          <a:p>
            <a:pPr lvl="1"/>
            <a:r>
              <a:rPr lang="en-US" sz="3100" b="1" dirty="0"/>
              <a:t>Five “Restoration</a:t>
            </a:r>
            <a:r>
              <a:rPr lang="en-US" sz="3100" b="1"/>
              <a:t>” Kings</a:t>
            </a:r>
            <a:endParaRPr lang="en-US" sz="3100" b="1" dirty="0"/>
          </a:p>
          <a:p>
            <a:pPr lvl="0"/>
            <a:endParaRPr lang="en-US" sz="3400" b="1" dirty="0"/>
          </a:p>
          <a:p>
            <a:pPr lvl="0"/>
            <a:r>
              <a:rPr lang="en-US" sz="3400" b="1" dirty="0"/>
              <a:t>Age of Law of Moses</a:t>
            </a:r>
          </a:p>
          <a:p>
            <a:pPr lvl="1"/>
            <a:r>
              <a:rPr lang="en-US" sz="3100" b="1" dirty="0"/>
              <a:t>551-806 Years Old (2 Chronicles)</a:t>
            </a:r>
          </a:p>
          <a:p>
            <a:pPr lvl="1"/>
            <a:r>
              <a:rPr lang="en-US" sz="3100" b="1" dirty="0"/>
              <a:t>900+ Years Old (Ezra/Nehemiah)</a:t>
            </a:r>
          </a:p>
          <a:p>
            <a:pPr lvl="1"/>
            <a:endParaRPr lang="en-US" sz="3400" b="1" dirty="0"/>
          </a:p>
        </p:txBody>
      </p:sp>
    </p:spTree>
    <p:extLst>
      <p:ext uri="{BB962C8B-B14F-4D97-AF65-F5344CB8AC3E}">
        <p14:creationId xmlns:p14="http://schemas.microsoft.com/office/powerpoint/2010/main" val="3677631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ssolv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6E840-8E2D-6C48-93B7-ADBC8E4C183E}"/>
              </a:ext>
            </a:extLst>
          </p:cNvPr>
          <p:cNvSpPr>
            <a:spLocks noGrp="1"/>
          </p:cNvSpPr>
          <p:nvPr>
            <p:ph type="title"/>
          </p:nvPr>
        </p:nvSpPr>
        <p:spPr>
          <a:xfrm>
            <a:off x="628650" y="48632"/>
            <a:ext cx="7886700" cy="900492"/>
          </a:xfrm>
        </p:spPr>
        <p:txBody>
          <a:bodyPr>
            <a:normAutofit/>
          </a:bodyPr>
          <a:lstStyle/>
          <a:p>
            <a:pPr algn="ctr"/>
            <a:r>
              <a:rPr lang="en-US" sz="4800" dirty="0"/>
              <a:t>Periods of </a:t>
            </a:r>
            <a:r>
              <a:rPr lang="en-US" sz="4800"/>
              <a:t>Judean Restoration</a:t>
            </a:r>
            <a:endParaRPr lang="en-US" sz="4400" dirty="0"/>
          </a:p>
        </p:txBody>
      </p:sp>
      <p:sp>
        <p:nvSpPr>
          <p:cNvPr id="3" name="Content Placeholder 2">
            <a:extLst>
              <a:ext uri="{FF2B5EF4-FFF2-40B4-BE49-F238E27FC236}">
                <a16:creationId xmlns:a16="http://schemas.microsoft.com/office/drawing/2014/main" id="{07726798-EC56-3743-9F84-71C36D4B206A}"/>
              </a:ext>
            </a:extLst>
          </p:cNvPr>
          <p:cNvSpPr>
            <a:spLocks noGrp="1"/>
          </p:cNvSpPr>
          <p:nvPr>
            <p:ph idx="1"/>
          </p:nvPr>
        </p:nvSpPr>
        <p:spPr>
          <a:xfrm>
            <a:off x="181627" y="1153267"/>
            <a:ext cx="8780745" cy="4490449"/>
          </a:xfrm>
        </p:spPr>
        <p:txBody>
          <a:bodyPr>
            <a:noAutofit/>
          </a:bodyPr>
          <a:lstStyle/>
          <a:p>
            <a:pPr lvl="0"/>
            <a:r>
              <a:rPr lang="en-US" sz="2800" b="1" dirty="0"/>
              <a:t>Asa (2 Chronicles 14-16)</a:t>
            </a:r>
          </a:p>
          <a:p>
            <a:pPr lvl="0"/>
            <a:endParaRPr lang="en-US" sz="2800" b="1" dirty="0"/>
          </a:p>
          <a:p>
            <a:pPr lvl="0"/>
            <a:r>
              <a:rPr lang="en-US" sz="2800" b="1" dirty="0"/>
              <a:t>Jehoshaphat (2 Chronicles 17-20)</a:t>
            </a:r>
          </a:p>
          <a:p>
            <a:pPr lvl="0"/>
            <a:endParaRPr lang="en-US" sz="2800" b="1" dirty="0"/>
          </a:p>
          <a:p>
            <a:pPr lvl="0"/>
            <a:r>
              <a:rPr lang="en-US" sz="2800" b="1" dirty="0" err="1"/>
              <a:t>Joash</a:t>
            </a:r>
            <a:r>
              <a:rPr lang="en-US" sz="2800" b="1" dirty="0"/>
              <a:t> (2 Chronicles 23-24)</a:t>
            </a:r>
          </a:p>
          <a:p>
            <a:pPr lvl="0"/>
            <a:endParaRPr lang="en-US" sz="2800" b="1" dirty="0"/>
          </a:p>
          <a:p>
            <a:pPr lvl="0"/>
            <a:r>
              <a:rPr lang="en-US" sz="2800" b="1" dirty="0"/>
              <a:t>Hezekiah (2 Chronicles 29-32)</a:t>
            </a:r>
          </a:p>
          <a:p>
            <a:pPr lvl="0"/>
            <a:endParaRPr lang="en-US" sz="2800" b="1" dirty="0"/>
          </a:p>
          <a:p>
            <a:pPr lvl="0"/>
            <a:r>
              <a:rPr lang="en-US" sz="2800" b="1" dirty="0"/>
              <a:t>Josiah (2 Chronicles 34-35)</a:t>
            </a:r>
          </a:p>
        </p:txBody>
      </p:sp>
    </p:spTree>
    <p:extLst>
      <p:ext uri="{BB962C8B-B14F-4D97-AF65-F5344CB8AC3E}">
        <p14:creationId xmlns:p14="http://schemas.microsoft.com/office/powerpoint/2010/main" val="2402796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dissolv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dissolv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6E840-8E2D-6C48-93B7-ADBC8E4C183E}"/>
              </a:ext>
            </a:extLst>
          </p:cNvPr>
          <p:cNvSpPr>
            <a:spLocks noGrp="1"/>
          </p:cNvSpPr>
          <p:nvPr>
            <p:ph type="title"/>
          </p:nvPr>
        </p:nvSpPr>
        <p:spPr>
          <a:xfrm>
            <a:off x="628650" y="48632"/>
            <a:ext cx="7886700" cy="900492"/>
          </a:xfrm>
        </p:spPr>
        <p:txBody>
          <a:bodyPr>
            <a:normAutofit/>
          </a:bodyPr>
          <a:lstStyle/>
          <a:p>
            <a:pPr algn="ctr"/>
            <a:r>
              <a:rPr lang="en-US" sz="4800" dirty="0"/>
              <a:t>How Restoration Begins</a:t>
            </a:r>
            <a:endParaRPr lang="en-US" sz="4400" dirty="0"/>
          </a:p>
        </p:txBody>
      </p:sp>
      <p:sp>
        <p:nvSpPr>
          <p:cNvPr id="3" name="Content Placeholder 2">
            <a:extLst>
              <a:ext uri="{FF2B5EF4-FFF2-40B4-BE49-F238E27FC236}">
                <a16:creationId xmlns:a16="http://schemas.microsoft.com/office/drawing/2014/main" id="{07726798-EC56-3743-9F84-71C36D4B206A}"/>
              </a:ext>
            </a:extLst>
          </p:cNvPr>
          <p:cNvSpPr>
            <a:spLocks noGrp="1"/>
          </p:cNvSpPr>
          <p:nvPr>
            <p:ph idx="1"/>
          </p:nvPr>
        </p:nvSpPr>
        <p:spPr>
          <a:xfrm>
            <a:off x="181627" y="1153267"/>
            <a:ext cx="8780745" cy="4490449"/>
          </a:xfrm>
        </p:spPr>
        <p:txBody>
          <a:bodyPr>
            <a:noAutofit/>
          </a:bodyPr>
          <a:lstStyle/>
          <a:p>
            <a:pPr lvl="0"/>
            <a:endParaRPr lang="en-US" sz="3200" b="1" dirty="0"/>
          </a:p>
          <a:p>
            <a:pPr lvl="0"/>
            <a:r>
              <a:rPr lang="en-US" sz="3200" b="1" dirty="0"/>
              <a:t>Prophets Who Warned</a:t>
            </a:r>
          </a:p>
          <a:p>
            <a:pPr lvl="1"/>
            <a:r>
              <a:rPr lang="en-US" sz="2800" b="1" dirty="0"/>
              <a:t>Azariah (2 Chronicles 15:1-7)</a:t>
            </a:r>
          </a:p>
          <a:p>
            <a:pPr lvl="1"/>
            <a:r>
              <a:rPr lang="en-US" sz="2800" b="1" dirty="0"/>
              <a:t>Jehu (2 Chronicles 17:1-3)</a:t>
            </a:r>
          </a:p>
          <a:p>
            <a:pPr lvl="0"/>
            <a:endParaRPr lang="en-US" sz="3200" b="1" dirty="0"/>
          </a:p>
          <a:p>
            <a:pPr lvl="0"/>
            <a:r>
              <a:rPr lang="en-US" sz="3200" b="1" dirty="0"/>
              <a:t>Discovering the Law (2 Chronicles 34:14)</a:t>
            </a:r>
          </a:p>
          <a:p>
            <a:pPr lvl="0"/>
            <a:endParaRPr lang="en-US" sz="3200" b="1" dirty="0"/>
          </a:p>
          <a:p>
            <a:r>
              <a:rPr lang="en-US" sz="3200" b="1" dirty="0"/>
              <a:t>A Godly Heart</a:t>
            </a:r>
          </a:p>
        </p:txBody>
      </p:sp>
    </p:spTree>
    <p:extLst>
      <p:ext uri="{BB962C8B-B14F-4D97-AF65-F5344CB8AC3E}">
        <p14:creationId xmlns:p14="http://schemas.microsoft.com/office/powerpoint/2010/main" val="1247273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dissolv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6E840-8E2D-6C48-93B7-ADBC8E4C183E}"/>
              </a:ext>
            </a:extLst>
          </p:cNvPr>
          <p:cNvSpPr>
            <a:spLocks noGrp="1"/>
          </p:cNvSpPr>
          <p:nvPr>
            <p:ph type="title"/>
          </p:nvPr>
        </p:nvSpPr>
        <p:spPr>
          <a:xfrm>
            <a:off x="628650" y="48632"/>
            <a:ext cx="7886700" cy="900492"/>
          </a:xfrm>
        </p:spPr>
        <p:txBody>
          <a:bodyPr>
            <a:normAutofit/>
          </a:bodyPr>
          <a:lstStyle/>
          <a:p>
            <a:pPr algn="ctr"/>
            <a:r>
              <a:rPr lang="en-US" sz="4800" dirty="0"/>
              <a:t>Restoration Tears Things Down</a:t>
            </a:r>
            <a:endParaRPr lang="en-US" sz="4400" dirty="0"/>
          </a:p>
        </p:txBody>
      </p:sp>
      <p:sp>
        <p:nvSpPr>
          <p:cNvPr id="3" name="Content Placeholder 2">
            <a:extLst>
              <a:ext uri="{FF2B5EF4-FFF2-40B4-BE49-F238E27FC236}">
                <a16:creationId xmlns:a16="http://schemas.microsoft.com/office/drawing/2014/main" id="{07726798-EC56-3743-9F84-71C36D4B206A}"/>
              </a:ext>
            </a:extLst>
          </p:cNvPr>
          <p:cNvSpPr>
            <a:spLocks noGrp="1"/>
          </p:cNvSpPr>
          <p:nvPr>
            <p:ph idx="1"/>
          </p:nvPr>
        </p:nvSpPr>
        <p:spPr>
          <a:xfrm>
            <a:off x="181627" y="1153267"/>
            <a:ext cx="8780745" cy="4490449"/>
          </a:xfrm>
        </p:spPr>
        <p:txBody>
          <a:bodyPr>
            <a:noAutofit/>
          </a:bodyPr>
          <a:lstStyle/>
          <a:p>
            <a:r>
              <a:rPr lang="en-US" sz="2500" b="1" dirty="0"/>
              <a:t>“Tore, Purge, Put Away, Cut Down, Broke, </a:t>
            </a:r>
            <a:r>
              <a:rPr lang="en-US" sz="2500" b="1" dirty="0" err="1"/>
              <a:t>etc</a:t>
            </a:r>
            <a:r>
              <a:rPr lang="en-US" sz="2500" b="1" dirty="0"/>
              <a:t>…”</a:t>
            </a:r>
            <a:br>
              <a:rPr lang="en-US" sz="2500" b="1" dirty="0"/>
            </a:br>
            <a:endParaRPr lang="en-US" sz="2500" b="1" dirty="0"/>
          </a:p>
          <a:p>
            <a:r>
              <a:rPr lang="en-US" sz="2500" b="1" dirty="0"/>
              <a:t>“</a:t>
            </a:r>
            <a:r>
              <a:rPr lang="en-US" sz="2500" b="1" baseline="30000" dirty="0"/>
              <a:t>4</a:t>
            </a:r>
            <a:r>
              <a:rPr lang="en-US" sz="2500" b="1" dirty="0"/>
              <a:t>For the weapons of our warfare are not of the flesh but have divine power to destroy strongholds. </a:t>
            </a:r>
            <a:r>
              <a:rPr lang="en-US" sz="2500" b="1" baseline="30000" dirty="0"/>
              <a:t>5</a:t>
            </a:r>
            <a:r>
              <a:rPr lang="en-US" sz="2500" b="1" dirty="0"/>
              <a:t>We destroy arguments and every lofty opinion raised against the knowledge of God, and take every thought captive to obey Christ…” (2 Cor. 10:4-5, )</a:t>
            </a:r>
          </a:p>
          <a:p>
            <a:pPr marL="0" indent="0">
              <a:buNone/>
            </a:pPr>
            <a:endParaRPr lang="en-US" sz="2500" b="1" dirty="0"/>
          </a:p>
          <a:p>
            <a:pPr lvl="0"/>
            <a:r>
              <a:rPr lang="en-US" sz="2500" b="1" dirty="0"/>
              <a:t>“</a:t>
            </a:r>
            <a:r>
              <a:rPr lang="en-US" sz="2500" b="1" baseline="30000" dirty="0"/>
              <a:t>8</a:t>
            </a:r>
            <a:r>
              <a:rPr lang="en-US" sz="2500" b="1" dirty="0"/>
              <a:t>But now you must put them all away: anger, wrath, malice, slander, and obscene talk from your mouth. </a:t>
            </a:r>
            <a:r>
              <a:rPr lang="en-US" sz="2500" b="1" baseline="30000" dirty="0"/>
              <a:t>9</a:t>
            </a:r>
            <a:r>
              <a:rPr lang="en-US" sz="2500" b="1" dirty="0"/>
              <a:t>Do not lie to one another, seeing that you have put off the old self with its practices…”(Colossians 3:8-9)</a:t>
            </a:r>
          </a:p>
          <a:p>
            <a:pPr lvl="0"/>
            <a:endParaRPr lang="en-US" sz="2500" b="1" dirty="0"/>
          </a:p>
        </p:txBody>
      </p:sp>
    </p:spTree>
    <p:extLst>
      <p:ext uri="{BB962C8B-B14F-4D97-AF65-F5344CB8AC3E}">
        <p14:creationId xmlns:p14="http://schemas.microsoft.com/office/powerpoint/2010/main" val="4044432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6E840-8E2D-6C48-93B7-ADBC8E4C183E}"/>
              </a:ext>
            </a:extLst>
          </p:cNvPr>
          <p:cNvSpPr>
            <a:spLocks noGrp="1"/>
          </p:cNvSpPr>
          <p:nvPr>
            <p:ph type="title"/>
          </p:nvPr>
        </p:nvSpPr>
        <p:spPr>
          <a:xfrm>
            <a:off x="628650" y="48632"/>
            <a:ext cx="7886700" cy="900492"/>
          </a:xfrm>
        </p:spPr>
        <p:txBody>
          <a:bodyPr>
            <a:normAutofit/>
          </a:bodyPr>
          <a:lstStyle/>
          <a:p>
            <a:pPr algn="ctr"/>
            <a:r>
              <a:rPr lang="en-US" sz="4800" dirty="0"/>
              <a:t>Restoration Takes Courage</a:t>
            </a:r>
            <a:endParaRPr lang="en-US" sz="4400" dirty="0"/>
          </a:p>
        </p:txBody>
      </p:sp>
      <p:sp>
        <p:nvSpPr>
          <p:cNvPr id="3" name="Content Placeholder 2">
            <a:extLst>
              <a:ext uri="{FF2B5EF4-FFF2-40B4-BE49-F238E27FC236}">
                <a16:creationId xmlns:a16="http://schemas.microsoft.com/office/drawing/2014/main" id="{07726798-EC56-3743-9F84-71C36D4B206A}"/>
              </a:ext>
            </a:extLst>
          </p:cNvPr>
          <p:cNvSpPr>
            <a:spLocks noGrp="1"/>
          </p:cNvSpPr>
          <p:nvPr>
            <p:ph idx="1"/>
          </p:nvPr>
        </p:nvSpPr>
        <p:spPr>
          <a:xfrm>
            <a:off x="181627" y="1153267"/>
            <a:ext cx="8780745" cy="4490449"/>
          </a:xfrm>
        </p:spPr>
        <p:txBody>
          <a:bodyPr>
            <a:noAutofit/>
          </a:bodyPr>
          <a:lstStyle/>
          <a:p>
            <a:r>
              <a:rPr lang="en-US" sz="3200" b="1" dirty="0"/>
              <a:t>Emphasized in Restorations</a:t>
            </a:r>
          </a:p>
          <a:p>
            <a:pPr lvl="1"/>
            <a:r>
              <a:rPr lang="en-US" sz="2900" b="1" dirty="0"/>
              <a:t>2 Chron. 15:8; 17:6; 19:11; 23:1</a:t>
            </a:r>
          </a:p>
          <a:p>
            <a:pPr marL="0" indent="0">
              <a:buNone/>
            </a:pPr>
            <a:endParaRPr lang="en-US" sz="3200" b="1" dirty="0"/>
          </a:p>
          <a:p>
            <a:pPr lvl="0"/>
            <a:r>
              <a:rPr lang="en-US" sz="3200" b="1" dirty="0"/>
              <a:t>“</a:t>
            </a:r>
            <a:r>
              <a:rPr lang="en-US" sz="3200" b="1" baseline="30000" dirty="0"/>
              <a:t>32</a:t>
            </a:r>
            <a:r>
              <a:rPr lang="en-US" sz="3200" b="1" dirty="0"/>
              <a:t>So everyone who acknowledges me before men, I also will acknowledge before my Father who is in heaven, </a:t>
            </a:r>
            <a:r>
              <a:rPr lang="en-US" sz="3200" b="1" baseline="30000" dirty="0"/>
              <a:t>33</a:t>
            </a:r>
            <a:r>
              <a:rPr lang="en-US" sz="3200" b="1" dirty="0"/>
              <a:t>but whoever denies me before men, I also will deny before my Father who is in heaven.” (Matthew 10:32-33)</a:t>
            </a:r>
          </a:p>
        </p:txBody>
      </p:sp>
    </p:spTree>
    <p:extLst>
      <p:ext uri="{BB962C8B-B14F-4D97-AF65-F5344CB8AC3E}">
        <p14:creationId xmlns:p14="http://schemas.microsoft.com/office/powerpoint/2010/main" val="456719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3548</TotalTime>
  <Words>359</Words>
  <Application>Microsoft Macintosh PowerPoint</Application>
  <PresentationFormat>On-screen Show (16:10)</PresentationFormat>
  <Paragraphs>43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Restorations of Judah</vt:lpstr>
      <vt:lpstr>Restorations of Judah</vt:lpstr>
      <vt:lpstr>Restoration &amp; 2 Chronicles</vt:lpstr>
      <vt:lpstr>Periods of Judean Restoration</vt:lpstr>
      <vt:lpstr>How Restoration Begins</vt:lpstr>
      <vt:lpstr>Restoration Tears Things Down</vt:lpstr>
      <vt:lpstr>Restoration Takes Courage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Throne of God</dc:title>
  <dc:creator>Erik Borlaug</dc:creator>
  <cp:lastModifiedBy>Erik Borlaug</cp:lastModifiedBy>
  <cp:revision>72</cp:revision>
  <cp:lastPrinted>2021-06-02T18:09:53Z</cp:lastPrinted>
  <dcterms:created xsi:type="dcterms:W3CDTF">2019-12-19T19:39:40Z</dcterms:created>
  <dcterms:modified xsi:type="dcterms:W3CDTF">2021-06-05T13:28:48Z</dcterms:modified>
</cp:coreProperties>
</file>