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8" r:id="rId3"/>
    <p:sldId id="266" r:id="rId4"/>
    <p:sldId id="273" r:id="rId5"/>
    <p:sldId id="275" r:id="rId6"/>
    <p:sldId id="276" r:id="rId7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4"/>
  </p:normalViewPr>
  <p:slideViewPr>
    <p:cSldViewPr snapToGrid="0" snapToObjects="1">
      <p:cViewPr varScale="1">
        <p:scale>
          <a:sx n="123" d="100"/>
          <a:sy n="123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4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5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7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4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49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6/8/21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46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6/8/21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56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6/8/21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47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27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AD000-4C75-E243-881E-DE7B7BCDF868}" type="datetimeFigureOut">
              <a:rPr lang="en-US" smtClean="0"/>
              <a:t>6/8/21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2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AD000-4C75-E243-881E-DE7B7BCDF868}" type="datetimeFigureOut">
              <a:rPr lang="en-US" smtClean="0"/>
              <a:t>6/8/21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EB41E-8E5C-4442-8F47-535A9892A5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2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BAD3F9A-16E6-394F-A392-341E6C08B2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114432"/>
            <a:ext cx="6858000" cy="137980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1 Timothy 6:3-21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C7C9FC1-E43A-604E-B404-21AFC306ED5F}"/>
              </a:ext>
            </a:extLst>
          </p:cNvPr>
          <p:cNvSpPr txBox="1">
            <a:spLocks/>
          </p:cNvSpPr>
          <p:nvPr/>
        </p:nvSpPr>
        <p:spPr>
          <a:xfrm>
            <a:off x="232251" y="1575396"/>
            <a:ext cx="8679498" cy="13798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</a:rPr>
              <a:t>Contentment &amp; The Good Fight</a:t>
            </a:r>
          </a:p>
        </p:txBody>
      </p:sp>
    </p:spTree>
    <p:extLst>
      <p:ext uri="{BB962C8B-B14F-4D97-AF65-F5344CB8AC3E}">
        <p14:creationId xmlns:p14="http://schemas.microsoft.com/office/powerpoint/2010/main" val="101253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1"/>
            <a:ext cx="7886700" cy="9358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Contentment &amp; The Good Fight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1101436"/>
            <a:ext cx="8855902" cy="461356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</a:rPr>
              <a:t>A – False Teachers (6:3-5)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</a:rPr>
              <a:t>	B – Wealth (6:6-10)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</a:rPr>
              <a:t>		C – The Good Fight (6:11-16)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</a:rPr>
              <a:t>	B – Wealth (6:17-19)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</a:rPr>
              <a:t>A – False Teachers (6:20-21)</a:t>
            </a:r>
          </a:p>
        </p:txBody>
      </p:sp>
    </p:spTree>
    <p:extLst>
      <p:ext uri="{BB962C8B-B14F-4D97-AF65-F5344CB8AC3E}">
        <p14:creationId xmlns:p14="http://schemas.microsoft.com/office/powerpoint/2010/main" val="183910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1"/>
            <a:ext cx="7886700" cy="81908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False Teachers (6:3-5; 20-21)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872836"/>
            <a:ext cx="8855902" cy="4842164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Content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“Different Doctrine” (vs. 3)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Doesn’t “Accord With Godliness” (vs. 3)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Quarrels Over Words (vs. 4)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Irreverent Babble &amp; Contradictions (vs. 20)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Motive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Puffed Up With Conceit (vs. 4) 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Unhealthy Cravings (vs. 4)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Money (vs. 5)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Influence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Constant Friction (vs. 5)</a:t>
            </a:r>
          </a:p>
          <a:p>
            <a:pPr lvl="1"/>
            <a:r>
              <a:rPr lang="en-US" sz="2400" b="1" dirty="0">
                <a:solidFill>
                  <a:schemeClr val="bg1"/>
                </a:solidFill>
              </a:rPr>
              <a:t>Swerving From the Faith (vs. 21)</a:t>
            </a:r>
          </a:p>
          <a:p>
            <a:pPr marL="0" indent="0"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7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915FFF1-62FC-8C47-A400-FBD95FD9BE7F}"/>
              </a:ext>
            </a:extLst>
          </p:cNvPr>
          <p:cNvSpPr/>
          <p:nvPr/>
        </p:nvSpPr>
        <p:spPr>
          <a:xfrm>
            <a:off x="290945" y="218209"/>
            <a:ext cx="4281055" cy="2639291"/>
          </a:xfrm>
          <a:prstGeom prst="rect">
            <a:avLst/>
          </a:prstGeom>
          <a:solidFill>
            <a:schemeClr val="tx1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800" u="sng" dirty="0"/>
              <a:t>The Unrighteous Wealthy</a:t>
            </a:r>
          </a:p>
          <a:p>
            <a:pPr algn="ctr"/>
            <a:endParaRPr lang="en-US" sz="2400" u="sng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The Rich Young Ruler (Mark 10:17-22)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Jeroboam II (2 Kings 14:23-29)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Wicked Land Owners (James 5:4-6)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AF6674-E069-6343-903F-322EB4165A1E}"/>
              </a:ext>
            </a:extLst>
          </p:cNvPr>
          <p:cNvSpPr/>
          <p:nvPr/>
        </p:nvSpPr>
        <p:spPr>
          <a:xfrm>
            <a:off x="4572000" y="218209"/>
            <a:ext cx="4281055" cy="2639291"/>
          </a:xfrm>
          <a:prstGeom prst="rect">
            <a:avLst/>
          </a:prstGeom>
          <a:solidFill>
            <a:schemeClr val="tx1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800" u="sng" dirty="0"/>
              <a:t>The Unrighteous Poor</a:t>
            </a:r>
          </a:p>
          <a:p>
            <a:pPr algn="ctr"/>
            <a:endParaRPr lang="en-US" sz="28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The Sluggard (Proverbs 6:10-11)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Those Refusing to Work (2 Thess. 3:10)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Judeans After Exile (Lamentations)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DEA5857-3598-844D-BDAB-47F98DFEDA46}"/>
              </a:ext>
            </a:extLst>
          </p:cNvPr>
          <p:cNvSpPr/>
          <p:nvPr/>
        </p:nvSpPr>
        <p:spPr>
          <a:xfrm>
            <a:off x="290945" y="2857500"/>
            <a:ext cx="4281055" cy="2639291"/>
          </a:xfrm>
          <a:prstGeom prst="rect">
            <a:avLst/>
          </a:prstGeom>
          <a:solidFill>
            <a:schemeClr val="tx1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800" u="sng" dirty="0"/>
              <a:t>The Righteous Poor</a:t>
            </a:r>
          </a:p>
          <a:p>
            <a:pPr algn="ctr"/>
            <a:endParaRPr lang="en-US" sz="2800" u="sng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dirty="0"/>
              <a:t>Jesus (Luke 9:58)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dirty="0"/>
              <a:t>Lazarus (Luke 16:19-31)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dirty="0"/>
              <a:t>Widow of Zarephath (1 Kgs. 17:8-16)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C57B851-8CC8-804D-B72F-A491A74291D4}"/>
              </a:ext>
            </a:extLst>
          </p:cNvPr>
          <p:cNvSpPr/>
          <p:nvPr/>
        </p:nvSpPr>
        <p:spPr>
          <a:xfrm>
            <a:off x="4572000" y="2857500"/>
            <a:ext cx="4281055" cy="2639291"/>
          </a:xfrm>
          <a:prstGeom prst="rect">
            <a:avLst/>
          </a:prstGeom>
          <a:solidFill>
            <a:schemeClr val="tx1"/>
          </a:solidFill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800" u="sng" dirty="0"/>
              <a:t>The Righteous Wealthy</a:t>
            </a:r>
          </a:p>
          <a:p>
            <a:pPr algn="ctr"/>
            <a:endParaRPr lang="en-US" sz="2800" u="sng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Abraham (Gen. 13:2)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Job (Job 1:1-5)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The Shunammite (2 Kgs. 4:8-17)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0CE2A1-1D53-6244-BE37-A148FCD02A8E}"/>
              </a:ext>
            </a:extLst>
          </p:cNvPr>
          <p:cNvSpPr/>
          <p:nvPr/>
        </p:nvSpPr>
        <p:spPr>
          <a:xfrm>
            <a:off x="4740852" y="878031"/>
            <a:ext cx="3943350" cy="1340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“Those Who Desire to be Rich” </a:t>
            </a:r>
          </a:p>
          <a:p>
            <a:pPr algn="ctr"/>
            <a:r>
              <a:rPr lang="en-US" sz="2000" dirty="0"/>
              <a:t>(1 Timothy 6:9)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7C0DE68-B4C3-874B-94C4-2DA8F47B6184}"/>
              </a:ext>
            </a:extLst>
          </p:cNvPr>
          <p:cNvSpPr/>
          <p:nvPr/>
        </p:nvSpPr>
        <p:spPr>
          <a:xfrm>
            <a:off x="459797" y="878031"/>
            <a:ext cx="3943350" cy="1340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Wealthy Can Be “Haughty” &amp; Put “Hope in Riches”</a:t>
            </a:r>
          </a:p>
          <a:p>
            <a:pPr algn="ctr"/>
            <a:r>
              <a:rPr lang="en-US" sz="2000" dirty="0"/>
              <a:t>(1 Timothy 6:17)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D13278-1554-C64C-91E4-5A1C87AEA218}"/>
              </a:ext>
            </a:extLst>
          </p:cNvPr>
          <p:cNvSpPr/>
          <p:nvPr/>
        </p:nvSpPr>
        <p:spPr>
          <a:xfrm>
            <a:off x="459797" y="3522516"/>
            <a:ext cx="3943350" cy="1340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Timothy Told to “Flee These Things”</a:t>
            </a:r>
          </a:p>
          <a:p>
            <a:pPr algn="ctr"/>
            <a:r>
              <a:rPr lang="en-US" sz="2000" dirty="0"/>
              <a:t>(1 Timothy 6:11)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21EE90-A52C-1C43-BF93-7BAF2D4BCA0C}"/>
              </a:ext>
            </a:extLst>
          </p:cNvPr>
          <p:cNvSpPr/>
          <p:nvPr/>
        </p:nvSpPr>
        <p:spPr>
          <a:xfrm>
            <a:off x="4740852" y="3522515"/>
            <a:ext cx="3943350" cy="1340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“Generous &amp; Ready to Share”</a:t>
            </a:r>
          </a:p>
          <a:p>
            <a:pPr algn="ctr"/>
            <a:r>
              <a:rPr lang="en-US" sz="2000" dirty="0"/>
              <a:t>(1 Timothy 6:18)</a:t>
            </a:r>
          </a:p>
        </p:txBody>
      </p:sp>
    </p:spTree>
    <p:extLst>
      <p:ext uri="{BB962C8B-B14F-4D97-AF65-F5344CB8AC3E}">
        <p14:creationId xmlns:p14="http://schemas.microsoft.com/office/powerpoint/2010/main" val="4047559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3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1"/>
            <a:ext cx="7886700" cy="9358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Wealth (6:6-10; 17-19)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1053806"/>
            <a:ext cx="8855902" cy="466119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For Those Who Want Wealth (vs. 6-10)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“Naked I came from my mother's womb, and naked shall I return. The LORD gave, and the LORD has taken away; blessed be the name of the LORD.” (Job 1:21)</a:t>
            </a:r>
          </a:p>
          <a:p>
            <a:pPr marL="342900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For Those Who Have Wealth (vs. 17-19)</a:t>
            </a:r>
          </a:p>
          <a:p>
            <a:pPr lvl="1"/>
            <a:r>
              <a:rPr lang="en-US" sz="2800" b="1" dirty="0">
                <a:solidFill>
                  <a:schemeClr val="bg1"/>
                </a:solidFill>
              </a:rPr>
              <a:t>“There is nothing better for a person than that he should eat and drink and find enjoyment in his toil.” (Ecclesiastes 2:24)</a:t>
            </a:r>
          </a:p>
        </p:txBody>
      </p:sp>
    </p:spTree>
    <p:extLst>
      <p:ext uri="{BB962C8B-B14F-4D97-AF65-F5344CB8AC3E}">
        <p14:creationId xmlns:p14="http://schemas.microsoft.com/office/powerpoint/2010/main" val="209739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5F4C0-D68B-B841-8CAA-9CC953B9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3751"/>
            <a:ext cx="7886700" cy="935805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</a:rPr>
              <a:t>The Good Fight (6:11-16)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BF9F6-5177-E34F-909C-C683FDBC7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49" y="1053806"/>
            <a:ext cx="8855902" cy="466119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Concern for Character (vs. 11)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Good Confession (vs. 12-14)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For Whom We Fight (vs. 14-15)</a:t>
            </a: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Only Sovereign </a:t>
            </a: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King &amp; Lord</a:t>
            </a: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Dwells in Unapproachable Light</a:t>
            </a:r>
          </a:p>
          <a:p>
            <a:pPr lvl="1"/>
            <a:r>
              <a:rPr lang="en-US" sz="2600" b="1" dirty="0">
                <a:solidFill>
                  <a:schemeClr val="bg1"/>
                </a:solidFill>
              </a:rPr>
              <a:t>Displayed At Proper Time</a:t>
            </a:r>
          </a:p>
        </p:txBody>
      </p:sp>
    </p:spTree>
    <p:extLst>
      <p:ext uri="{BB962C8B-B14F-4D97-AF65-F5344CB8AC3E}">
        <p14:creationId xmlns:p14="http://schemas.microsoft.com/office/powerpoint/2010/main" val="82113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12647</TotalTime>
  <Words>420</Words>
  <Application>Microsoft Macintosh PowerPoint</Application>
  <PresentationFormat>On-screen Show (16:10)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Contentment &amp; The Good Fight</vt:lpstr>
      <vt:lpstr>False Teachers (6:3-5; 20-21)</vt:lpstr>
      <vt:lpstr>PowerPoint Presentation</vt:lpstr>
      <vt:lpstr>Wealth (6:6-10; 17-19)</vt:lpstr>
      <vt:lpstr>The Good Fight (6:11-16)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Gracious &amp; Comforting Words</dc:title>
  <dc:creator>Erik Borlaug</dc:creator>
  <cp:lastModifiedBy>Erik Borlaug</cp:lastModifiedBy>
  <cp:revision>204</cp:revision>
  <dcterms:created xsi:type="dcterms:W3CDTF">2019-10-31T15:07:03Z</dcterms:created>
  <dcterms:modified xsi:type="dcterms:W3CDTF">2021-06-09T21:12:29Z</dcterms:modified>
</cp:coreProperties>
</file>