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
  </p:notesMasterIdLst>
  <p:sldIdLst>
    <p:sldId id="256" r:id="rId2"/>
    <p:sldId id="258" r:id="rId3"/>
    <p:sldId id="266" r:id="rId4"/>
    <p:sldId id="267" r:id="rId5"/>
    <p:sldId id="268" r:id="rId6"/>
    <p:sldId id="269" r:id="rId7"/>
    <p:sldId id="264" r:id="rId8"/>
  </p:sldIdLst>
  <p:sldSz cx="9144000" cy="5715000" type="screen16x10"/>
  <p:notesSz cx="6858000" cy="9144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B0C2"/>
    <a:srgbClr val="FC75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55"/>
    <p:restoredTop sz="75081"/>
  </p:normalViewPr>
  <p:slideViewPr>
    <p:cSldViewPr snapToGrid="0" snapToObjects="1">
      <p:cViewPr>
        <p:scale>
          <a:sx n="90" d="100"/>
          <a:sy n="90" d="100"/>
        </p:scale>
        <p:origin x="280"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72CE7B-78BB-9345-9DB2-C7579E11BE49}" type="doc">
      <dgm:prSet loTypeId="urn:microsoft.com/office/officeart/2005/8/layout/chevron1" loCatId="" qsTypeId="urn:microsoft.com/office/officeart/2005/8/quickstyle/simple1" qsCatId="simple" csTypeId="urn:microsoft.com/office/officeart/2005/8/colors/accent6_5" csCatId="accent6" phldr="1"/>
      <dgm:spPr/>
    </dgm:pt>
    <dgm:pt modelId="{B045954F-29FB-A546-92B0-684D4B1E2CED}">
      <dgm:prSet phldrT="[Text]"/>
      <dgm:spPr>
        <a:solidFill>
          <a:srgbClr val="FC755A">
            <a:alpha val="70000"/>
          </a:srgbClr>
        </a:solidFill>
      </dgm:spPr>
      <dgm:t>
        <a:bodyPr/>
        <a:lstStyle/>
        <a:p>
          <a:r>
            <a:rPr lang="en-US" dirty="0"/>
            <a:t>Share our Thoughts</a:t>
          </a:r>
        </a:p>
      </dgm:t>
    </dgm:pt>
    <dgm:pt modelId="{57122FC5-6419-144C-89F7-B9C7BC8EA38B}" type="parTrans" cxnId="{C91BC43E-2C9E-2B4E-ABD5-5B50CD0C8F6E}">
      <dgm:prSet/>
      <dgm:spPr/>
      <dgm:t>
        <a:bodyPr/>
        <a:lstStyle/>
        <a:p>
          <a:endParaRPr lang="en-US"/>
        </a:p>
      </dgm:t>
    </dgm:pt>
    <dgm:pt modelId="{2A7895BF-74BC-3440-B9B4-189094E516ED}" type="sibTrans" cxnId="{C91BC43E-2C9E-2B4E-ABD5-5B50CD0C8F6E}">
      <dgm:prSet/>
      <dgm:spPr/>
      <dgm:t>
        <a:bodyPr/>
        <a:lstStyle/>
        <a:p>
          <a:endParaRPr lang="en-US"/>
        </a:p>
      </dgm:t>
    </dgm:pt>
    <dgm:pt modelId="{0C3E6C63-44E9-2144-A570-F77F49ADD2B8}">
      <dgm:prSet phldrT="[Text]"/>
      <dgm:spPr>
        <a:solidFill>
          <a:srgbClr val="FC755A">
            <a:alpha val="75000"/>
          </a:srgbClr>
        </a:solidFill>
      </dgm:spPr>
      <dgm:t>
        <a:bodyPr/>
        <a:lstStyle/>
        <a:p>
          <a:r>
            <a:rPr lang="en-US" dirty="0"/>
            <a:t>Request His Help</a:t>
          </a:r>
        </a:p>
      </dgm:t>
    </dgm:pt>
    <dgm:pt modelId="{C2782099-1E98-E344-ADE8-B12A08905841}" type="parTrans" cxnId="{32A07A11-7F07-5F4A-8A8E-977801DF68BC}">
      <dgm:prSet/>
      <dgm:spPr/>
      <dgm:t>
        <a:bodyPr/>
        <a:lstStyle/>
        <a:p>
          <a:endParaRPr lang="en-US"/>
        </a:p>
      </dgm:t>
    </dgm:pt>
    <dgm:pt modelId="{EF584B07-DB07-0045-B61B-4A7803C9755D}" type="sibTrans" cxnId="{32A07A11-7F07-5F4A-8A8E-977801DF68BC}">
      <dgm:prSet/>
      <dgm:spPr/>
      <dgm:t>
        <a:bodyPr/>
        <a:lstStyle/>
        <a:p>
          <a:endParaRPr lang="en-US"/>
        </a:p>
      </dgm:t>
    </dgm:pt>
    <dgm:pt modelId="{D80C41ED-0E1D-2640-9439-4E606D139162}">
      <dgm:prSet phldrT="[Text]"/>
      <dgm:spPr>
        <a:solidFill>
          <a:srgbClr val="FC755A">
            <a:alpha val="80000"/>
          </a:srgbClr>
        </a:solidFill>
      </dgm:spPr>
      <dgm:t>
        <a:bodyPr/>
        <a:lstStyle/>
        <a:p>
          <a:r>
            <a:rPr lang="en-US" dirty="0"/>
            <a:t>Express our Thanks</a:t>
          </a:r>
        </a:p>
      </dgm:t>
    </dgm:pt>
    <dgm:pt modelId="{728DD833-E8AC-E34D-86F0-70F8453B3E89}" type="parTrans" cxnId="{B5F35039-CA2A-8140-AC4D-5DD7A8245F5B}">
      <dgm:prSet/>
      <dgm:spPr/>
      <dgm:t>
        <a:bodyPr/>
        <a:lstStyle/>
        <a:p>
          <a:endParaRPr lang="en-US"/>
        </a:p>
      </dgm:t>
    </dgm:pt>
    <dgm:pt modelId="{6970BE94-E115-BF43-B6B3-EC4BD588810F}" type="sibTrans" cxnId="{B5F35039-CA2A-8140-AC4D-5DD7A8245F5B}">
      <dgm:prSet/>
      <dgm:spPr/>
      <dgm:t>
        <a:bodyPr/>
        <a:lstStyle/>
        <a:p>
          <a:endParaRPr lang="en-US"/>
        </a:p>
      </dgm:t>
    </dgm:pt>
    <dgm:pt modelId="{3265B3F9-6334-8447-911E-9D15E7A5AC68}">
      <dgm:prSet phldrT="[Text]"/>
      <dgm:spPr>
        <a:solidFill>
          <a:srgbClr val="FC755A">
            <a:alpha val="85000"/>
          </a:srgbClr>
        </a:solidFill>
      </dgm:spPr>
      <dgm:t>
        <a:bodyPr/>
        <a:lstStyle/>
        <a:p>
          <a:r>
            <a:rPr lang="en-US" dirty="0"/>
            <a:t>Dwell on Excellence</a:t>
          </a:r>
        </a:p>
      </dgm:t>
    </dgm:pt>
    <dgm:pt modelId="{B44AE8CE-709C-4F4C-B3AF-891F8B8D9C0D}" type="parTrans" cxnId="{B10EDD0B-A9D6-0340-A103-8B7019C42B10}">
      <dgm:prSet/>
      <dgm:spPr/>
      <dgm:t>
        <a:bodyPr/>
        <a:lstStyle/>
        <a:p>
          <a:endParaRPr lang="en-US"/>
        </a:p>
      </dgm:t>
    </dgm:pt>
    <dgm:pt modelId="{A0FB680F-12CE-384A-B114-A471A9E53707}" type="sibTrans" cxnId="{B10EDD0B-A9D6-0340-A103-8B7019C42B10}">
      <dgm:prSet/>
      <dgm:spPr/>
      <dgm:t>
        <a:bodyPr/>
        <a:lstStyle/>
        <a:p>
          <a:endParaRPr lang="en-US"/>
        </a:p>
      </dgm:t>
    </dgm:pt>
    <dgm:pt modelId="{AACB5B69-642F-494A-858F-DBACA5008DFF}">
      <dgm:prSet phldrT="[Text]"/>
      <dgm:spPr>
        <a:solidFill>
          <a:srgbClr val="FC755A">
            <a:alpha val="90000"/>
          </a:srgbClr>
        </a:solidFill>
      </dgm:spPr>
      <dgm:t>
        <a:bodyPr/>
        <a:lstStyle/>
        <a:p>
          <a:r>
            <a:rPr lang="en-US" dirty="0"/>
            <a:t>Follow His Commands</a:t>
          </a:r>
        </a:p>
      </dgm:t>
    </dgm:pt>
    <dgm:pt modelId="{F97F590C-EDB6-5D4A-850F-0E438E2FB16C}" type="parTrans" cxnId="{366750EA-0D98-8D4E-AF8C-1EF7E0FFBE2E}">
      <dgm:prSet/>
      <dgm:spPr/>
      <dgm:t>
        <a:bodyPr/>
        <a:lstStyle/>
        <a:p>
          <a:endParaRPr lang="en-US"/>
        </a:p>
      </dgm:t>
    </dgm:pt>
    <dgm:pt modelId="{8C4083C0-5345-D14E-BBAA-18F7605574ED}" type="sibTrans" cxnId="{366750EA-0D98-8D4E-AF8C-1EF7E0FFBE2E}">
      <dgm:prSet/>
      <dgm:spPr/>
      <dgm:t>
        <a:bodyPr/>
        <a:lstStyle/>
        <a:p>
          <a:endParaRPr lang="en-US"/>
        </a:p>
      </dgm:t>
    </dgm:pt>
    <dgm:pt modelId="{3F203483-A2D4-F742-B0A9-5963A71DA4D6}" type="pres">
      <dgm:prSet presAssocID="{D872CE7B-78BB-9345-9DB2-C7579E11BE49}" presName="Name0" presStyleCnt="0">
        <dgm:presLayoutVars>
          <dgm:dir/>
          <dgm:animLvl val="lvl"/>
          <dgm:resizeHandles val="exact"/>
        </dgm:presLayoutVars>
      </dgm:prSet>
      <dgm:spPr/>
    </dgm:pt>
    <dgm:pt modelId="{E79F29A5-F259-B041-B7A4-710DCAB3C097}" type="pres">
      <dgm:prSet presAssocID="{B045954F-29FB-A546-92B0-684D4B1E2CED}" presName="parTxOnly" presStyleLbl="node1" presStyleIdx="0" presStyleCnt="5">
        <dgm:presLayoutVars>
          <dgm:chMax val="0"/>
          <dgm:chPref val="0"/>
          <dgm:bulletEnabled val="1"/>
        </dgm:presLayoutVars>
      </dgm:prSet>
      <dgm:spPr/>
    </dgm:pt>
    <dgm:pt modelId="{8073C81C-17F9-2344-8F24-98C5607EF123}" type="pres">
      <dgm:prSet presAssocID="{2A7895BF-74BC-3440-B9B4-189094E516ED}" presName="parTxOnlySpace" presStyleCnt="0"/>
      <dgm:spPr/>
    </dgm:pt>
    <dgm:pt modelId="{1D4729AD-580E-8242-9864-3F6393451C2F}" type="pres">
      <dgm:prSet presAssocID="{0C3E6C63-44E9-2144-A570-F77F49ADD2B8}" presName="parTxOnly" presStyleLbl="node1" presStyleIdx="1" presStyleCnt="5">
        <dgm:presLayoutVars>
          <dgm:chMax val="0"/>
          <dgm:chPref val="0"/>
          <dgm:bulletEnabled val="1"/>
        </dgm:presLayoutVars>
      </dgm:prSet>
      <dgm:spPr/>
    </dgm:pt>
    <dgm:pt modelId="{CE93212F-49B1-D045-8CAD-09E37541120D}" type="pres">
      <dgm:prSet presAssocID="{EF584B07-DB07-0045-B61B-4A7803C9755D}" presName="parTxOnlySpace" presStyleCnt="0"/>
      <dgm:spPr/>
    </dgm:pt>
    <dgm:pt modelId="{A62FEF68-1892-BB41-BC1B-4BD7D0642A56}" type="pres">
      <dgm:prSet presAssocID="{D80C41ED-0E1D-2640-9439-4E606D139162}" presName="parTxOnly" presStyleLbl="node1" presStyleIdx="2" presStyleCnt="5">
        <dgm:presLayoutVars>
          <dgm:chMax val="0"/>
          <dgm:chPref val="0"/>
          <dgm:bulletEnabled val="1"/>
        </dgm:presLayoutVars>
      </dgm:prSet>
      <dgm:spPr/>
    </dgm:pt>
    <dgm:pt modelId="{C56D35C1-5FCF-6641-8F2C-1F33E415C7DC}" type="pres">
      <dgm:prSet presAssocID="{6970BE94-E115-BF43-B6B3-EC4BD588810F}" presName="parTxOnlySpace" presStyleCnt="0"/>
      <dgm:spPr/>
    </dgm:pt>
    <dgm:pt modelId="{989FFBAC-4AD5-B54A-9081-3CC1C2A3A479}" type="pres">
      <dgm:prSet presAssocID="{3265B3F9-6334-8447-911E-9D15E7A5AC68}" presName="parTxOnly" presStyleLbl="node1" presStyleIdx="3" presStyleCnt="5">
        <dgm:presLayoutVars>
          <dgm:chMax val="0"/>
          <dgm:chPref val="0"/>
          <dgm:bulletEnabled val="1"/>
        </dgm:presLayoutVars>
      </dgm:prSet>
      <dgm:spPr/>
    </dgm:pt>
    <dgm:pt modelId="{1A772732-101F-E045-8D80-F8918182337B}" type="pres">
      <dgm:prSet presAssocID="{A0FB680F-12CE-384A-B114-A471A9E53707}" presName="parTxOnlySpace" presStyleCnt="0"/>
      <dgm:spPr/>
    </dgm:pt>
    <dgm:pt modelId="{2A5DE338-A061-CE4F-AE89-AFA725645339}" type="pres">
      <dgm:prSet presAssocID="{AACB5B69-642F-494A-858F-DBACA5008DFF}" presName="parTxOnly" presStyleLbl="node1" presStyleIdx="4" presStyleCnt="5">
        <dgm:presLayoutVars>
          <dgm:chMax val="0"/>
          <dgm:chPref val="0"/>
          <dgm:bulletEnabled val="1"/>
        </dgm:presLayoutVars>
      </dgm:prSet>
      <dgm:spPr/>
    </dgm:pt>
  </dgm:ptLst>
  <dgm:cxnLst>
    <dgm:cxn modelId="{B10EDD0B-A9D6-0340-A103-8B7019C42B10}" srcId="{D872CE7B-78BB-9345-9DB2-C7579E11BE49}" destId="{3265B3F9-6334-8447-911E-9D15E7A5AC68}" srcOrd="3" destOrd="0" parTransId="{B44AE8CE-709C-4F4C-B3AF-891F8B8D9C0D}" sibTransId="{A0FB680F-12CE-384A-B114-A471A9E53707}"/>
    <dgm:cxn modelId="{32A07A11-7F07-5F4A-8A8E-977801DF68BC}" srcId="{D872CE7B-78BB-9345-9DB2-C7579E11BE49}" destId="{0C3E6C63-44E9-2144-A570-F77F49ADD2B8}" srcOrd="1" destOrd="0" parTransId="{C2782099-1E98-E344-ADE8-B12A08905841}" sibTransId="{EF584B07-DB07-0045-B61B-4A7803C9755D}"/>
    <dgm:cxn modelId="{51908B20-06B6-614C-8165-6F11F796847B}" type="presOf" srcId="{B045954F-29FB-A546-92B0-684D4B1E2CED}" destId="{E79F29A5-F259-B041-B7A4-710DCAB3C097}" srcOrd="0" destOrd="0" presId="urn:microsoft.com/office/officeart/2005/8/layout/chevron1"/>
    <dgm:cxn modelId="{5F3F072A-E23A-934E-B09E-9241A654CCE8}" type="presOf" srcId="{D80C41ED-0E1D-2640-9439-4E606D139162}" destId="{A62FEF68-1892-BB41-BC1B-4BD7D0642A56}" srcOrd="0" destOrd="0" presId="urn:microsoft.com/office/officeart/2005/8/layout/chevron1"/>
    <dgm:cxn modelId="{628DA032-9EAE-A248-BD81-3C2B7C24FCC6}" type="presOf" srcId="{D872CE7B-78BB-9345-9DB2-C7579E11BE49}" destId="{3F203483-A2D4-F742-B0A9-5963A71DA4D6}" srcOrd="0" destOrd="0" presId="urn:microsoft.com/office/officeart/2005/8/layout/chevron1"/>
    <dgm:cxn modelId="{B5F35039-CA2A-8140-AC4D-5DD7A8245F5B}" srcId="{D872CE7B-78BB-9345-9DB2-C7579E11BE49}" destId="{D80C41ED-0E1D-2640-9439-4E606D139162}" srcOrd="2" destOrd="0" parTransId="{728DD833-E8AC-E34D-86F0-70F8453B3E89}" sibTransId="{6970BE94-E115-BF43-B6B3-EC4BD588810F}"/>
    <dgm:cxn modelId="{C91BC43E-2C9E-2B4E-ABD5-5B50CD0C8F6E}" srcId="{D872CE7B-78BB-9345-9DB2-C7579E11BE49}" destId="{B045954F-29FB-A546-92B0-684D4B1E2CED}" srcOrd="0" destOrd="0" parTransId="{57122FC5-6419-144C-89F7-B9C7BC8EA38B}" sibTransId="{2A7895BF-74BC-3440-B9B4-189094E516ED}"/>
    <dgm:cxn modelId="{A0E243D2-2EE1-124F-BD0A-7AD95BDDC659}" type="presOf" srcId="{0C3E6C63-44E9-2144-A570-F77F49ADD2B8}" destId="{1D4729AD-580E-8242-9864-3F6393451C2F}" srcOrd="0" destOrd="0" presId="urn:microsoft.com/office/officeart/2005/8/layout/chevron1"/>
    <dgm:cxn modelId="{EB59D7D6-8718-DB40-9D23-923AFB8AFEDF}" type="presOf" srcId="{AACB5B69-642F-494A-858F-DBACA5008DFF}" destId="{2A5DE338-A061-CE4F-AE89-AFA725645339}" srcOrd="0" destOrd="0" presId="urn:microsoft.com/office/officeart/2005/8/layout/chevron1"/>
    <dgm:cxn modelId="{D6FB6DE6-081C-6D4E-BB3A-329017A27493}" type="presOf" srcId="{3265B3F9-6334-8447-911E-9D15E7A5AC68}" destId="{989FFBAC-4AD5-B54A-9081-3CC1C2A3A479}" srcOrd="0" destOrd="0" presId="urn:microsoft.com/office/officeart/2005/8/layout/chevron1"/>
    <dgm:cxn modelId="{366750EA-0D98-8D4E-AF8C-1EF7E0FFBE2E}" srcId="{D872CE7B-78BB-9345-9DB2-C7579E11BE49}" destId="{AACB5B69-642F-494A-858F-DBACA5008DFF}" srcOrd="4" destOrd="0" parTransId="{F97F590C-EDB6-5D4A-850F-0E438E2FB16C}" sibTransId="{8C4083C0-5345-D14E-BBAA-18F7605574ED}"/>
    <dgm:cxn modelId="{10F56476-3556-A147-B553-CAC617C3665C}" type="presParOf" srcId="{3F203483-A2D4-F742-B0A9-5963A71DA4D6}" destId="{E79F29A5-F259-B041-B7A4-710DCAB3C097}" srcOrd="0" destOrd="0" presId="urn:microsoft.com/office/officeart/2005/8/layout/chevron1"/>
    <dgm:cxn modelId="{D2925F35-A0C4-4B4D-A8C2-AFE70631557D}" type="presParOf" srcId="{3F203483-A2D4-F742-B0A9-5963A71DA4D6}" destId="{8073C81C-17F9-2344-8F24-98C5607EF123}" srcOrd="1" destOrd="0" presId="urn:microsoft.com/office/officeart/2005/8/layout/chevron1"/>
    <dgm:cxn modelId="{C9F86CF9-850E-144D-95A2-A01197936C03}" type="presParOf" srcId="{3F203483-A2D4-F742-B0A9-5963A71DA4D6}" destId="{1D4729AD-580E-8242-9864-3F6393451C2F}" srcOrd="2" destOrd="0" presId="urn:microsoft.com/office/officeart/2005/8/layout/chevron1"/>
    <dgm:cxn modelId="{439F1387-D2B7-B147-A8AA-E7A4FC46E0C1}" type="presParOf" srcId="{3F203483-A2D4-F742-B0A9-5963A71DA4D6}" destId="{CE93212F-49B1-D045-8CAD-09E37541120D}" srcOrd="3" destOrd="0" presId="urn:microsoft.com/office/officeart/2005/8/layout/chevron1"/>
    <dgm:cxn modelId="{E93C6523-6245-614C-A934-7EF4E8DE77B9}" type="presParOf" srcId="{3F203483-A2D4-F742-B0A9-5963A71DA4D6}" destId="{A62FEF68-1892-BB41-BC1B-4BD7D0642A56}" srcOrd="4" destOrd="0" presId="urn:microsoft.com/office/officeart/2005/8/layout/chevron1"/>
    <dgm:cxn modelId="{1460857C-FF64-BC44-8762-DF091CA9BCDA}" type="presParOf" srcId="{3F203483-A2D4-F742-B0A9-5963A71DA4D6}" destId="{C56D35C1-5FCF-6641-8F2C-1F33E415C7DC}" srcOrd="5" destOrd="0" presId="urn:microsoft.com/office/officeart/2005/8/layout/chevron1"/>
    <dgm:cxn modelId="{7B676A5D-9F0F-0F42-AFD9-D387F5CA9944}" type="presParOf" srcId="{3F203483-A2D4-F742-B0A9-5963A71DA4D6}" destId="{989FFBAC-4AD5-B54A-9081-3CC1C2A3A479}" srcOrd="6" destOrd="0" presId="urn:microsoft.com/office/officeart/2005/8/layout/chevron1"/>
    <dgm:cxn modelId="{EBBD8C6C-5115-084B-9B50-EEDD9DAFFA57}" type="presParOf" srcId="{3F203483-A2D4-F742-B0A9-5963A71DA4D6}" destId="{1A772732-101F-E045-8D80-F8918182337B}" srcOrd="7" destOrd="0" presId="urn:microsoft.com/office/officeart/2005/8/layout/chevron1"/>
    <dgm:cxn modelId="{E9AF27CB-4065-D144-8F75-AE033761631D}" type="presParOf" srcId="{3F203483-A2D4-F742-B0A9-5963A71DA4D6}" destId="{2A5DE338-A061-CE4F-AE89-AFA72564533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F29A5-F259-B041-B7A4-710DCAB3C097}">
      <dsp:nvSpPr>
        <dsp:cNvPr id="0" name=""/>
        <dsp:cNvSpPr/>
      </dsp:nvSpPr>
      <dsp:spPr>
        <a:xfrm>
          <a:off x="2026" y="483811"/>
          <a:ext cx="1803692" cy="721476"/>
        </a:xfrm>
        <a:prstGeom prst="chevron">
          <a:avLst/>
        </a:prstGeom>
        <a:solidFill>
          <a:srgbClr val="FC755A">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Share our Thoughts</a:t>
          </a:r>
        </a:p>
      </dsp:txBody>
      <dsp:txXfrm>
        <a:off x="362764" y="483811"/>
        <a:ext cx="1082216" cy="721476"/>
      </dsp:txXfrm>
    </dsp:sp>
    <dsp:sp modelId="{1D4729AD-580E-8242-9864-3F6393451C2F}">
      <dsp:nvSpPr>
        <dsp:cNvPr id="0" name=""/>
        <dsp:cNvSpPr/>
      </dsp:nvSpPr>
      <dsp:spPr>
        <a:xfrm>
          <a:off x="1625349" y="483811"/>
          <a:ext cx="1803692" cy="721476"/>
        </a:xfrm>
        <a:prstGeom prst="chevron">
          <a:avLst/>
        </a:prstGeom>
        <a:solidFill>
          <a:srgbClr val="FC755A">
            <a:alpha val="7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Request His Help</a:t>
          </a:r>
        </a:p>
      </dsp:txBody>
      <dsp:txXfrm>
        <a:off x="1986087" y="483811"/>
        <a:ext cx="1082216" cy="721476"/>
      </dsp:txXfrm>
    </dsp:sp>
    <dsp:sp modelId="{A62FEF68-1892-BB41-BC1B-4BD7D0642A56}">
      <dsp:nvSpPr>
        <dsp:cNvPr id="0" name=""/>
        <dsp:cNvSpPr/>
      </dsp:nvSpPr>
      <dsp:spPr>
        <a:xfrm>
          <a:off x="3248672" y="483811"/>
          <a:ext cx="1803692" cy="721476"/>
        </a:xfrm>
        <a:prstGeom prst="chevron">
          <a:avLst/>
        </a:prstGeom>
        <a:solidFill>
          <a:srgbClr val="FC755A">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Express our Thanks</a:t>
          </a:r>
        </a:p>
      </dsp:txBody>
      <dsp:txXfrm>
        <a:off x="3609410" y="483811"/>
        <a:ext cx="1082216" cy="721476"/>
      </dsp:txXfrm>
    </dsp:sp>
    <dsp:sp modelId="{989FFBAC-4AD5-B54A-9081-3CC1C2A3A479}">
      <dsp:nvSpPr>
        <dsp:cNvPr id="0" name=""/>
        <dsp:cNvSpPr/>
      </dsp:nvSpPr>
      <dsp:spPr>
        <a:xfrm>
          <a:off x="4871995" y="483811"/>
          <a:ext cx="1803692" cy="721476"/>
        </a:xfrm>
        <a:prstGeom prst="chevron">
          <a:avLst/>
        </a:prstGeom>
        <a:solidFill>
          <a:srgbClr val="FC755A">
            <a:alpha val="8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Dwell on Excellence</a:t>
          </a:r>
        </a:p>
      </dsp:txBody>
      <dsp:txXfrm>
        <a:off x="5232733" y="483811"/>
        <a:ext cx="1082216" cy="721476"/>
      </dsp:txXfrm>
    </dsp:sp>
    <dsp:sp modelId="{2A5DE338-A061-CE4F-AE89-AFA725645339}">
      <dsp:nvSpPr>
        <dsp:cNvPr id="0" name=""/>
        <dsp:cNvSpPr/>
      </dsp:nvSpPr>
      <dsp:spPr>
        <a:xfrm>
          <a:off x="6495318" y="483811"/>
          <a:ext cx="1803692" cy="721476"/>
        </a:xfrm>
        <a:prstGeom prst="chevron">
          <a:avLst/>
        </a:prstGeom>
        <a:solidFill>
          <a:srgbClr val="FC755A">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Follow His Commands</a:t>
          </a:r>
        </a:p>
      </dsp:txBody>
      <dsp:txXfrm>
        <a:off x="6856056" y="483811"/>
        <a:ext cx="1082216" cy="72147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99846-7B7A-0641-95B6-F97324F47AC5}" type="datetimeFigureOut">
              <a:rPr lang="en-US" smtClean="0"/>
              <a:t>6/25/21</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75C13C-F048-6F4B-8E0C-9E58DE434897}" type="slidenum">
              <a:rPr lang="en-US" smtClean="0"/>
              <a:t>‹#›</a:t>
            </a:fld>
            <a:endParaRPr lang="en-US"/>
          </a:p>
        </p:txBody>
      </p:sp>
    </p:spTree>
    <p:extLst>
      <p:ext uri="{BB962C8B-B14F-4D97-AF65-F5344CB8AC3E}">
        <p14:creationId xmlns:p14="http://schemas.microsoft.com/office/powerpoint/2010/main" val="1299858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in the Lord Involves Overcoming Disagreements with Harmony</a:t>
            </a:r>
          </a:p>
          <a:p>
            <a:endParaRPr lang="en-US" dirty="0"/>
          </a:p>
          <a:p>
            <a:endParaRPr lang="en-US" dirty="0"/>
          </a:p>
          <a:p>
            <a:r>
              <a:rPr lang="en-US" dirty="0"/>
              <a:t>Paul Knew About Disagreements Among Co-Workers First-Hand</a:t>
            </a:r>
          </a:p>
          <a:p>
            <a:pPr lvl="1"/>
            <a:r>
              <a:rPr lang="en-US" dirty="0"/>
              <a:t>Acts (Barnabas)</a:t>
            </a:r>
          </a:p>
          <a:p>
            <a:pPr marL="0" indent="0">
              <a:buNone/>
            </a:pPr>
            <a:r>
              <a:rPr lang="en-US" dirty="0"/>
              <a:t>There Is Greater Harmony When We Remember…</a:t>
            </a:r>
          </a:p>
          <a:p>
            <a:r>
              <a:rPr lang="en-US" dirty="0"/>
              <a:t>The Shared Effort &amp; Sacrifice of Fellow Laborers.</a:t>
            </a:r>
          </a:p>
          <a:p>
            <a:r>
              <a:rPr lang="en-US" dirty="0"/>
              <a:t>The Shared Friendships Among Fellow Laborers.</a:t>
            </a:r>
          </a:p>
          <a:p>
            <a:r>
              <a:rPr lang="en-US" dirty="0"/>
              <a:t>The Shared Submission to Christ &amp; One Another.</a:t>
            </a:r>
          </a:p>
          <a:p>
            <a:r>
              <a:rPr lang="en-US" dirty="0"/>
              <a:t>The Shared Salvation of Those In The Book of Life.</a:t>
            </a:r>
            <a:br>
              <a:rPr lang="en-US" dirty="0"/>
            </a:br>
            <a:endParaRPr lang="en-US" dirty="0"/>
          </a:p>
          <a:p>
            <a:r>
              <a:rPr lang="en-US" dirty="0"/>
              <a:t>Paul Knew The Church At Philippi Was Stronger Working Together.</a:t>
            </a:r>
          </a:p>
          <a:p>
            <a:endParaRPr lang="en-US" dirty="0"/>
          </a:p>
        </p:txBody>
      </p:sp>
      <p:sp>
        <p:nvSpPr>
          <p:cNvPr id="4" name="Slide Number Placeholder 3"/>
          <p:cNvSpPr>
            <a:spLocks noGrp="1"/>
          </p:cNvSpPr>
          <p:nvPr>
            <p:ph type="sldNum" sz="quarter" idx="5"/>
          </p:nvPr>
        </p:nvSpPr>
        <p:spPr/>
        <p:txBody>
          <a:bodyPr/>
          <a:lstStyle/>
          <a:p>
            <a:fld id="{3575C13C-F048-6F4B-8E0C-9E58DE434897}" type="slidenum">
              <a:rPr lang="en-US" smtClean="0"/>
              <a:t>2</a:t>
            </a:fld>
            <a:endParaRPr lang="en-US"/>
          </a:p>
        </p:txBody>
      </p:sp>
    </p:spTree>
    <p:extLst>
      <p:ext uri="{BB962C8B-B14F-4D97-AF65-F5344CB8AC3E}">
        <p14:creationId xmlns:p14="http://schemas.microsoft.com/office/powerpoint/2010/main" val="1003901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in the Lord Involves Finding Joy Despite Hard Times.</a:t>
            </a:r>
          </a:p>
          <a:p>
            <a:endParaRPr lang="en-US" dirty="0"/>
          </a:p>
          <a:p>
            <a:r>
              <a:rPr lang="en-US" dirty="0"/>
              <a:t>*I will never forget Gary Sandusky preaching on joy in Philippians – and comparing our circumstances to a mattress. You can get squished underneath, and feel like you are going to suffocate, or you can climb up on top, and rest.</a:t>
            </a:r>
          </a:p>
          <a:p>
            <a:endParaRPr lang="en-US" dirty="0"/>
          </a:p>
          <a:p>
            <a:r>
              <a:rPr lang="en-US" dirty="0"/>
              <a:t>Paul Knew About Hard Experiences First Hand. (1:13)</a:t>
            </a:r>
          </a:p>
          <a:p>
            <a:r>
              <a:rPr lang="en-US" dirty="0"/>
              <a:t>Joy Is A Defining Quality of God’s People.</a:t>
            </a:r>
          </a:p>
          <a:p>
            <a:r>
              <a:rPr lang="en-US" dirty="0"/>
              <a:t>Paul Has Joy Even In Prison &amp; They Can Have Joy Even In His Persecution. (2:17-18)</a:t>
            </a:r>
          </a:p>
          <a:p>
            <a:endParaRPr lang="en-US" dirty="0"/>
          </a:p>
          <a:p>
            <a:r>
              <a:rPr lang="en-US" dirty="0"/>
              <a:t>Escalator – we have to rise above our circumstances. And the truth is Jesus gives us SO MANY blessings, so MUCH hope, and SUCH POWERFUL  love, we have EVERY Reason to rise above hard times.</a:t>
            </a:r>
          </a:p>
          <a:p>
            <a:endParaRPr lang="en-US" dirty="0"/>
          </a:p>
        </p:txBody>
      </p:sp>
      <p:sp>
        <p:nvSpPr>
          <p:cNvPr id="4" name="Slide Number Placeholder 3"/>
          <p:cNvSpPr>
            <a:spLocks noGrp="1"/>
          </p:cNvSpPr>
          <p:nvPr>
            <p:ph type="sldNum" sz="quarter" idx="5"/>
          </p:nvPr>
        </p:nvSpPr>
        <p:spPr/>
        <p:txBody>
          <a:bodyPr/>
          <a:lstStyle/>
          <a:p>
            <a:fld id="{3575C13C-F048-6F4B-8E0C-9E58DE434897}" type="slidenum">
              <a:rPr lang="en-US" smtClean="0"/>
              <a:t>3</a:t>
            </a:fld>
            <a:endParaRPr lang="en-US"/>
          </a:p>
        </p:txBody>
      </p:sp>
    </p:spTree>
    <p:extLst>
      <p:ext uri="{BB962C8B-B14F-4D97-AF65-F5344CB8AC3E}">
        <p14:creationId xmlns:p14="http://schemas.microsoft.com/office/powerpoint/2010/main" val="2322529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in the Lord Involves Finding Joy Despite Hard Times.</a:t>
            </a:r>
          </a:p>
          <a:p>
            <a:endParaRPr lang="en-US" dirty="0"/>
          </a:p>
          <a:p>
            <a:r>
              <a:rPr lang="en-US" dirty="0"/>
              <a:t>Our Joy Does Not Depend on The Godliness of our Community.</a:t>
            </a:r>
          </a:p>
          <a:p>
            <a:r>
              <a:rPr lang="en-US" dirty="0"/>
              <a:t>Our Joy Depends on the Lord</a:t>
            </a:r>
          </a:p>
          <a:p>
            <a:r>
              <a:rPr lang="en-US" dirty="0"/>
              <a:t>Look Up! </a:t>
            </a:r>
          </a:p>
          <a:p>
            <a:endParaRPr lang="en-US" dirty="0"/>
          </a:p>
          <a:p>
            <a:endParaRPr lang="en-US" dirty="0"/>
          </a:p>
          <a:p>
            <a:r>
              <a:rPr lang="en-US" dirty="0"/>
              <a:t>Gentleness/Meekness Amplifies The Influence of our Joy. </a:t>
            </a:r>
          </a:p>
          <a:p>
            <a:pPr lvl="1"/>
            <a:r>
              <a:rPr lang="en-US" dirty="0"/>
              <a:t>When the world says – push back - the Christian rises above.</a:t>
            </a:r>
          </a:p>
          <a:p>
            <a:pPr lvl="1"/>
            <a:endParaRPr lang="en-US" dirty="0"/>
          </a:p>
          <a:p>
            <a:r>
              <a:rPr lang="en-US" dirty="0"/>
              <a:t>Paul Knew How To Rise Above Hard Times With Joy &amp; Gentleness.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575C13C-F048-6F4B-8E0C-9E58DE434897}" type="slidenum">
              <a:rPr lang="en-US" smtClean="0"/>
              <a:t>4</a:t>
            </a:fld>
            <a:endParaRPr lang="en-US"/>
          </a:p>
        </p:txBody>
      </p:sp>
    </p:spTree>
    <p:extLst>
      <p:ext uri="{BB962C8B-B14F-4D97-AF65-F5344CB8AC3E}">
        <p14:creationId xmlns:p14="http://schemas.microsoft.com/office/powerpoint/2010/main" val="1457430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in the Lord Includes Seeking Peace in God During the Storms.</a:t>
            </a:r>
          </a:p>
          <a:p>
            <a:endParaRPr lang="en-US" dirty="0"/>
          </a:p>
          <a:p>
            <a:r>
              <a:rPr lang="en-US" dirty="0"/>
              <a:t>Paul Knew The Wide Scope of Concerns That Could Generate Worry.</a:t>
            </a:r>
          </a:p>
          <a:p>
            <a:pPr lvl="1"/>
            <a:r>
              <a:rPr lang="en-US" dirty="0"/>
              <a:t>“for nothing…in everything”</a:t>
            </a:r>
          </a:p>
          <a:p>
            <a:r>
              <a:rPr lang="en-US" dirty="0"/>
              <a:t>There Is True Peace When We Bring These Worries to God.</a:t>
            </a:r>
          </a:p>
          <a:p>
            <a:r>
              <a:rPr lang="en-US" dirty="0"/>
              <a:t>Psalm 18:1-3</a:t>
            </a:r>
          </a:p>
          <a:p>
            <a:endParaRPr lang="en-US" dirty="0"/>
          </a:p>
          <a:p>
            <a:r>
              <a:rPr lang="en-US" dirty="0"/>
              <a:t>Bring Them To God To Share Our Thoughts</a:t>
            </a:r>
          </a:p>
          <a:p>
            <a:r>
              <a:rPr lang="en-US" dirty="0"/>
              <a:t>Bring Them To God To Request His Help</a:t>
            </a:r>
          </a:p>
          <a:p>
            <a:r>
              <a:rPr lang="en-US" dirty="0"/>
              <a:t>Bring Them To God To Express Our Thanks</a:t>
            </a:r>
          </a:p>
          <a:p>
            <a:r>
              <a:rPr lang="en-US" dirty="0"/>
              <a:t>There Is True Peace When We Fill Our Minds With Righteousness.</a:t>
            </a:r>
          </a:p>
          <a:p>
            <a:r>
              <a:rPr lang="en-US" dirty="0"/>
              <a:t>There Is True Peace When We Follow God’s Commandments.</a:t>
            </a:r>
          </a:p>
          <a:p>
            <a:endParaRPr lang="en-US" dirty="0"/>
          </a:p>
          <a:p>
            <a:r>
              <a:rPr lang="en-US" dirty="0"/>
              <a:t>Paul Knew The Peace of the Lord Is Dependable, Safe, &amp; Secure.</a:t>
            </a:r>
          </a:p>
          <a:p>
            <a:endParaRPr lang="en-US" dirty="0"/>
          </a:p>
          <a:p>
            <a:endParaRPr lang="en-US" dirty="0"/>
          </a:p>
          <a:p>
            <a:r>
              <a:rPr lang="en-US" dirty="0"/>
              <a:t>We turn to God– to fill our minds with righteous thoughts instead of worry.</a:t>
            </a:r>
          </a:p>
          <a:p>
            <a:endParaRPr lang="en-US" dirty="0"/>
          </a:p>
          <a:p>
            <a:r>
              <a:rPr lang="en-US" dirty="0"/>
              <a:t>We turn to God – to lead our steps in the narrow way, instead of into a dead-end direction.</a:t>
            </a:r>
          </a:p>
        </p:txBody>
      </p:sp>
      <p:sp>
        <p:nvSpPr>
          <p:cNvPr id="4" name="Slide Number Placeholder 3"/>
          <p:cNvSpPr>
            <a:spLocks noGrp="1"/>
          </p:cNvSpPr>
          <p:nvPr>
            <p:ph type="sldNum" sz="quarter" idx="5"/>
          </p:nvPr>
        </p:nvSpPr>
        <p:spPr/>
        <p:txBody>
          <a:bodyPr/>
          <a:lstStyle/>
          <a:p>
            <a:fld id="{3575C13C-F048-6F4B-8E0C-9E58DE434897}" type="slidenum">
              <a:rPr lang="en-US" smtClean="0"/>
              <a:t>5</a:t>
            </a:fld>
            <a:endParaRPr lang="en-US"/>
          </a:p>
        </p:txBody>
      </p:sp>
    </p:spTree>
    <p:extLst>
      <p:ext uri="{BB962C8B-B14F-4D97-AF65-F5344CB8AC3E}">
        <p14:creationId xmlns:p14="http://schemas.microsoft.com/office/powerpoint/2010/main" val="1999401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Harmony, Joy, &amp; Peace of the Lord All Made Paul Very Grateful.</a:t>
            </a:r>
          </a:p>
          <a:p>
            <a:endParaRPr lang="en-US" dirty="0"/>
          </a:p>
          <a:p>
            <a:endParaRPr lang="en-US" dirty="0"/>
          </a:p>
          <a:p>
            <a:r>
              <a:rPr lang="en-US" dirty="0"/>
              <a:t>Life in the Lord Means Gratitude, </a:t>
            </a:r>
          </a:p>
          <a:p>
            <a:endParaRPr lang="en-US" dirty="0"/>
          </a:p>
          <a:p>
            <a:endParaRPr lang="en-US" dirty="0"/>
          </a:p>
          <a:p>
            <a:endParaRPr lang="en-US" dirty="0"/>
          </a:p>
          <a:p>
            <a:r>
              <a:rPr lang="en-US" dirty="0"/>
              <a:t>Contentment, &amp; Depending on Jesus Strength</a:t>
            </a:r>
          </a:p>
          <a:p>
            <a:endParaRPr lang="en-US" dirty="0"/>
          </a:p>
        </p:txBody>
      </p:sp>
      <p:sp>
        <p:nvSpPr>
          <p:cNvPr id="4" name="Slide Number Placeholder 3"/>
          <p:cNvSpPr>
            <a:spLocks noGrp="1"/>
          </p:cNvSpPr>
          <p:nvPr>
            <p:ph type="sldNum" sz="quarter" idx="5"/>
          </p:nvPr>
        </p:nvSpPr>
        <p:spPr/>
        <p:txBody>
          <a:bodyPr/>
          <a:lstStyle/>
          <a:p>
            <a:fld id="{3575C13C-F048-6F4B-8E0C-9E58DE434897}" type="slidenum">
              <a:rPr lang="en-US" smtClean="0"/>
              <a:t>6</a:t>
            </a:fld>
            <a:endParaRPr lang="en-US"/>
          </a:p>
        </p:txBody>
      </p:sp>
    </p:spTree>
    <p:extLst>
      <p:ext uri="{BB962C8B-B14F-4D97-AF65-F5344CB8AC3E}">
        <p14:creationId xmlns:p14="http://schemas.microsoft.com/office/powerpoint/2010/main" val="1017444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in the Lord is not always easy. There is slander, and loss, and separation…but It actually is a Good Life.</a:t>
            </a:r>
          </a:p>
        </p:txBody>
      </p:sp>
      <p:sp>
        <p:nvSpPr>
          <p:cNvPr id="4" name="Slide Number Placeholder 3"/>
          <p:cNvSpPr>
            <a:spLocks noGrp="1"/>
          </p:cNvSpPr>
          <p:nvPr>
            <p:ph type="sldNum" sz="quarter" idx="5"/>
          </p:nvPr>
        </p:nvSpPr>
        <p:spPr/>
        <p:txBody>
          <a:bodyPr/>
          <a:lstStyle/>
          <a:p>
            <a:fld id="{3575C13C-F048-6F4B-8E0C-9E58DE434897}" type="slidenum">
              <a:rPr lang="en-US" smtClean="0"/>
              <a:t>7</a:t>
            </a:fld>
            <a:endParaRPr lang="en-US"/>
          </a:p>
        </p:txBody>
      </p:sp>
    </p:spTree>
    <p:extLst>
      <p:ext uri="{BB962C8B-B14F-4D97-AF65-F5344CB8AC3E}">
        <p14:creationId xmlns:p14="http://schemas.microsoft.com/office/powerpoint/2010/main" val="3617722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5D1BD6-685F-C846-8F5B-0783E2EE54D9}" type="datetimeFigureOut">
              <a:rPr lang="en-US" smtClean="0"/>
              <a:t>6/25/21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91F19-2603-3D43-AE3F-E67F615CECEE}" type="slidenum">
              <a:rPr lang="en-US" smtClean="0"/>
              <a:t>‹#›</a:t>
            </a:fld>
            <a:endParaRPr lang="en-US"/>
          </a:p>
        </p:txBody>
      </p:sp>
    </p:spTree>
    <p:extLst>
      <p:ext uri="{BB962C8B-B14F-4D97-AF65-F5344CB8AC3E}">
        <p14:creationId xmlns:p14="http://schemas.microsoft.com/office/powerpoint/2010/main" val="607287812"/>
      </p:ext>
    </p:extLst>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5D1BD6-685F-C846-8F5B-0783E2EE54D9}" type="datetimeFigureOut">
              <a:rPr lang="en-US" smtClean="0"/>
              <a:t>6/25/21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91F19-2603-3D43-AE3F-E67F615CECEE}" type="slidenum">
              <a:rPr lang="en-US" smtClean="0"/>
              <a:t>‹#›</a:t>
            </a:fld>
            <a:endParaRPr lang="en-US"/>
          </a:p>
        </p:txBody>
      </p:sp>
    </p:spTree>
    <p:extLst>
      <p:ext uri="{BB962C8B-B14F-4D97-AF65-F5344CB8AC3E}">
        <p14:creationId xmlns:p14="http://schemas.microsoft.com/office/powerpoint/2010/main" val="4168267160"/>
      </p:ext>
    </p:extLst>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5D1BD6-685F-C846-8F5B-0783E2EE54D9}" type="datetimeFigureOut">
              <a:rPr lang="en-US" smtClean="0"/>
              <a:t>6/25/21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91F19-2603-3D43-AE3F-E67F615CECEE}" type="slidenum">
              <a:rPr lang="en-US" smtClean="0"/>
              <a:t>‹#›</a:t>
            </a:fld>
            <a:endParaRPr lang="en-US"/>
          </a:p>
        </p:txBody>
      </p:sp>
    </p:spTree>
    <p:extLst>
      <p:ext uri="{BB962C8B-B14F-4D97-AF65-F5344CB8AC3E}">
        <p14:creationId xmlns:p14="http://schemas.microsoft.com/office/powerpoint/2010/main" val="4233768437"/>
      </p:ext>
    </p:extLst>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5D1BD6-685F-C846-8F5B-0783E2EE54D9}" type="datetimeFigureOut">
              <a:rPr lang="en-US" smtClean="0"/>
              <a:t>6/25/21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91F19-2603-3D43-AE3F-E67F615CECEE}" type="slidenum">
              <a:rPr lang="en-US" smtClean="0"/>
              <a:t>‹#›</a:t>
            </a:fld>
            <a:endParaRPr lang="en-US"/>
          </a:p>
        </p:txBody>
      </p:sp>
    </p:spTree>
    <p:extLst>
      <p:ext uri="{BB962C8B-B14F-4D97-AF65-F5344CB8AC3E}">
        <p14:creationId xmlns:p14="http://schemas.microsoft.com/office/powerpoint/2010/main" val="1467815819"/>
      </p:ext>
    </p:extLst>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5D1BD6-685F-C846-8F5B-0783E2EE54D9}" type="datetimeFigureOut">
              <a:rPr lang="en-US" smtClean="0"/>
              <a:t>6/25/21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91F19-2603-3D43-AE3F-E67F615CECEE}" type="slidenum">
              <a:rPr lang="en-US" smtClean="0"/>
              <a:t>‹#›</a:t>
            </a:fld>
            <a:endParaRPr lang="en-US"/>
          </a:p>
        </p:txBody>
      </p:sp>
    </p:spTree>
    <p:extLst>
      <p:ext uri="{BB962C8B-B14F-4D97-AF65-F5344CB8AC3E}">
        <p14:creationId xmlns:p14="http://schemas.microsoft.com/office/powerpoint/2010/main" val="58458293"/>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5D1BD6-685F-C846-8F5B-0783E2EE54D9}" type="datetimeFigureOut">
              <a:rPr lang="en-US" smtClean="0"/>
              <a:t>6/25/21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91F19-2603-3D43-AE3F-E67F615CECEE}" type="slidenum">
              <a:rPr lang="en-US" smtClean="0"/>
              <a:t>‹#›</a:t>
            </a:fld>
            <a:endParaRPr lang="en-US"/>
          </a:p>
        </p:txBody>
      </p:sp>
    </p:spTree>
    <p:extLst>
      <p:ext uri="{BB962C8B-B14F-4D97-AF65-F5344CB8AC3E}">
        <p14:creationId xmlns:p14="http://schemas.microsoft.com/office/powerpoint/2010/main" val="4283504523"/>
      </p:ext>
    </p:extLst>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5D1BD6-685F-C846-8F5B-0783E2EE54D9}" type="datetimeFigureOut">
              <a:rPr lang="en-US" smtClean="0"/>
              <a:t>6/25/21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291F19-2603-3D43-AE3F-E67F615CECEE}" type="slidenum">
              <a:rPr lang="en-US" smtClean="0"/>
              <a:t>‹#›</a:t>
            </a:fld>
            <a:endParaRPr lang="en-US"/>
          </a:p>
        </p:txBody>
      </p:sp>
    </p:spTree>
    <p:extLst>
      <p:ext uri="{BB962C8B-B14F-4D97-AF65-F5344CB8AC3E}">
        <p14:creationId xmlns:p14="http://schemas.microsoft.com/office/powerpoint/2010/main" val="96081674"/>
      </p:ext>
    </p:extLst>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5D1BD6-685F-C846-8F5B-0783E2EE54D9}" type="datetimeFigureOut">
              <a:rPr lang="en-US" smtClean="0"/>
              <a:t>6/25/21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291F19-2603-3D43-AE3F-E67F615CECEE}" type="slidenum">
              <a:rPr lang="en-US" smtClean="0"/>
              <a:t>‹#›</a:t>
            </a:fld>
            <a:endParaRPr lang="en-US"/>
          </a:p>
        </p:txBody>
      </p:sp>
    </p:spTree>
    <p:extLst>
      <p:ext uri="{BB962C8B-B14F-4D97-AF65-F5344CB8AC3E}">
        <p14:creationId xmlns:p14="http://schemas.microsoft.com/office/powerpoint/2010/main" val="406776726"/>
      </p:ext>
    </p:extLst>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D1BD6-685F-C846-8F5B-0783E2EE54D9}" type="datetimeFigureOut">
              <a:rPr lang="en-US" smtClean="0"/>
              <a:t>6/25/21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291F19-2603-3D43-AE3F-E67F615CECEE}" type="slidenum">
              <a:rPr lang="en-US" smtClean="0"/>
              <a:t>‹#›</a:t>
            </a:fld>
            <a:endParaRPr lang="en-US"/>
          </a:p>
        </p:txBody>
      </p:sp>
    </p:spTree>
    <p:extLst>
      <p:ext uri="{BB962C8B-B14F-4D97-AF65-F5344CB8AC3E}">
        <p14:creationId xmlns:p14="http://schemas.microsoft.com/office/powerpoint/2010/main" val="318709186"/>
      </p:ext>
    </p:extLst>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5D1BD6-685F-C846-8F5B-0783E2EE54D9}" type="datetimeFigureOut">
              <a:rPr lang="en-US" smtClean="0"/>
              <a:t>6/25/21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91F19-2603-3D43-AE3F-E67F615CECEE}" type="slidenum">
              <a:rPr lang="en-US" smtClean="0"/>
              <a:t>‹#›</a:t>
            </a:fld>
            <a:endParaRPr lang="en-US"/>
          </a:p>
        </p:txBody>
      </p:sp>
    </p:spTree>
    <p:extLst>
      <p:ext uri="{BB962C8B-B14F-4D97-AF65-F5344CB8AC3E}">
        <p14:creationId xmlns:p14="http://schemas.microsoft.com/office/powerpoint/2010/main" val="2899639662"/>
      </p:ext>
    </p:extLst>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5D1BD6-685F-C846-8F5B-0783E2EE54D9}" type="datetimeFigureOut">
              <a:rPr lang="en-US" smtClean="0"/>
              <a:t>6/25/21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91F19-2603-3D43-AE3F-E67F615CECEE}" type="slidenum">
              <a:rPr lang="en-US" smtClean="0"/>
              <a:t>‹#›</a:t>
            </a:fld>
            <a:endParaRPr lang="en-US"/>
          </a:p>
        </p:txBody>
      </p:sp>
    </p:spTree>
    <p:extLst>
      <p:ext uri="{BB962C8B-B14F-4D97-AF65-F5344CB8AC3E}">
        <p14:creationId xmlns:p14="http://schemas.microsoft.com/office/powerpoint/2010/main" val="988582931"/>
      </p:ext>
    </p:extLst>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A25D1BD6-685F-C846-8F5B-0783E2EE54D9}" type="datetimeFigureOut">
              <a:rPr lang="en-US" smtClean="0"/>
              <a:t>6/25/21</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72291F19-2603-3D43-AE3F-E67F615CECEE}" type="slidenum">
              <a:rPr lang="en-US" smtClean="0"/>
              <a:t>‹#›</a:t>
            </a:fld>
            <a:endParaRPr lang="en-US"/>
          </a:p>
        </p:txBody>
      </p:sp>
    </p:spTree>
    <p:extLst>
      <p:ext uri="{BB962C8B-B14F-4D97-AF65-F5344CB8AC3E}">
        <p14:creationId xmlns:p14="http://schemas.microsoft.com/office/powerpoint/2010/main" val="6015928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split orient="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41F0-E9C5-7547-A027-41EDC1670325}"/>
              </a:ext>
            </a:extLst>
          </p:cNvPr>
          <p:cNvSpPr>
            <a:spLocks noGrp="1"/>
          </p:cNvSpPr>
          <p:nvPr>
            <p:ph type="ctrTitle"/>
          </p:nvPr>
        </p:nvSpPr>
        <p:spPr/>
        <p:txBody>
          <a:bodyPr/>
          <a:lstStyle/>
          <a:p>
            <a:r>
              <a:rPr lang="en-US" dirty="0"/>
              <a:t>Life in the Lord</a:t>
            </a:r>
          </a:p>
        </p:txBody>
      </p:sp>
      <p:sp>
        <p:nvSpPr>
          <p:cNvPr id="3" name="Subtitle 2">
            <a:extLst>
              <a:ext uri="{FF2B5EF4-FFF2-40B4-BE49-F238E27FC236}">
                <a16:creationId xmlns:a16="http://schemas.microsoft.com/office/drawing/2014/main" id="{6F13D0C3-2C14-F44C-86B5-98E60E7EAD3B}"/>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5ED85BD-8E78-C144-A6D7-61F01C5FE774}"/>
              </a:ext>
            </a:extLst>
          </p:cNvPr>
          <p:cNvPicPr>
            <a:picLocks noChangeAspect="1"/>
          </p:cNvPicPr>
          <p:nvPr/>
        </p:nvPicPr>
        <p:blipFill>
          <a:blip r:embed="rId2"/>
          <a:stretch>
            <a:fillRect/>
          </a:stretch>
        </p:blipFill>
        <p:spPr>
          <a:xfrm>
            <a:off x="0" y="0"/>
            <a:ext cx="9144000" cy="5715000"/>
          </a:xfrm>
          <a:prstGeom prst="rect">
            <a:avLst/>
          </a:prstGeom>
        </p:spPr>
      </p:pic>
    </p:spTree>
    <p:extLst>
      <p:ext uri="{BB962C8B-B14F-4D97-AF65-F5344CB8AC3E}">
        <p14:creationId xmlns:p14="http://schemas.microsoft.com/office/powerpoint/2010/main" val="4047353880"/>
      </p:ext>
    </p:extLst>
  </p:cSld>
  <p:clrMapOvr>
    <a:masterClrMapping/>
  </p:clrMapOvr>
  <p:transition>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EDCDA-0CF0-5849-9342-14B52001FBC7}"/>
              </a:ext>
            </a:extLst>
          </p:cNvPr>
          <p:cNvSpPr>
            <a:spLocks noGrp="1"/>
          </p:cNvSpPr>
          <p:nvPr>
            <p:ph type="title"/>
          </p:nvPr>
        </p:nvSpPr>
        <p:spPr/>
        <p:txBody>
          <a:bodyPr/>
          <a:lstStyle/>
          <a:p>
            <a:pPr algn="ctr"/>
            <a:r>
              <a:rPr lang="en-US" dirty="0"/>
              <a:t>Live In Harmony In The Lord</a:t>
            </a:r>
          </a:p>
        </p:txBody>
      </p:sp>
      <p:sp>
        <p:nvSpPr>
          <p:cNvPr id="4" name="TextBox 3">
            <a:extLst>
              <a:ext uri="{FF2B5EF4-FFF2-40B4-BE49-F238E27FC236}">
                <a16:creationId xmlns:a16="http://schemas.microsoft.com/office/drawing/2014/main" id="{3C8B603C-6C49-1C4E-90CF-A5C4F0CEFC1F}"/>
              </a:ext>
            </a:extLst>
          </p:cNvPr>
          <p:cNvSpPr txBox="1"/>
          <p:nvPr/>
        </p:nvSpPr>
        <p:spPr>
          <a:xfrm>
            <a:off x="2542032" y="1515361"/>
            <a:ext cx="4078224" cy="646331"/>
          </a:xfrm>
          <a:prstGeom prst="rect">
            <a:avLst/>
          </a:prstGeom>
          <a:solidFill>
            <a:srgbClr val="FC755A"/>
          </a:solidFill>
        </p:spPr>
        <p:txBody>
          <a:bodyPr wrap="square" rtlCol="0">
            <a:spAutoFit/>
          </a:bodyPr>
          <a:lstStyle/>
          <a:p>
            <a:pPr algn="ctr"/>
            <a:r>
              <a:rPr lang="en-US" sz="3600" dirty="0">
                <a:solidFill>
                  <a:schemeClr val="bg1"/>
                </a:solidFill>
              </a:rPr>
              <a:t>Shared Effort</a:t>
            </a:r>
          </a:p>
        </p:txBody>
      </p:sp>
      <p:sp>
        <p:nvSpPr>
          <p:cNvPr id="5" name="TextBox 4">
            <a:extLst>
              <a:ext uri="{FF2B5EF4-FFF2-40B4-BE49-F238E27FC236}">
                <a16:creationId xmlns:a16="http://schemas.microsoft.com/office/drawing/2014/main" id="{DC7756CE-BB9C-7547-8F5A-6F404597D9BB}"/>
              </a:ext>
            </a:extLst>
          </p:cNvPr>
          <p:cNvSpPr txBox="1"/>
          <p:nvPr/>
        </p:nvSpPr>
        <p:spPr>
          <a:xfrm>
            <a:off x="2542032" y="2469314"/>
            <a:ext cx="4078224" cy="646331"/>
          </a:xfrm>
          <a:prstGeom prst="rect">
            <a:avLst/>
          </a:prstGeom>
          <a:solidFill>
            <a:srgbClr val="FC755A"/>
          </a:solidFill>
        </p:spPr>
        <p:txBody>
          <a:bodyPr wrap="square" rtlCol="0">
            <a:spAutoFit/>
          </a:bodyPr>
          <a:lstStyle/>
          <a:p>
            <a:pPr algn="ctr"/>
            <a:r>
              <a:rPr lang="en-US" sz="3600" dirty="0">
                <a:solidFill>
                  <a:schemeClr val="bg1"/>
                </a:solidFill>
              </a:rPr>
              <a:t>Shared Friendships</a:t>
            </a:r>
          </a:p>
        </p:txBody>
      </p:sp>
      <p:sp>
        <p:nvSpPr>
          <p:cNvPr id="6" name="TextBox 5">
            <a:extLst>
              <a:ext uri="{FF2B5EF4-FFF2-40B4-BE49-F238E27FC236}">
                <a16:creationId xmlns:a16="http://schemas.microsoft.com/office/drawing/2014/main" id="{F5BA535B-EEAC-A84F-B7CC-55DCEF7C475E}"/>
              </a:ext>
            </a:extLst>
          </p:cNvPr>
          <p:cNvSpPr txBox="1"/>
          <p:nvPr/>
        </p:nvSpPr>
        <p:spPr>
          <a:xfrm>
            <a:off x="2542032" y="3423267"/>
            <a:ext cx="4078224" cy="646331"/>
          </a:xfrm>
          <a:prstGeom prst="rect">
            <a:avLst/>
          </a:prstGeom>
          <a:solidFill>
            <a:srgbClr val="FC755A"/>
          </a:solidFill>
        </p:spPr>
        <p:txBody>
          <a:bodyPr wrap="square" rtlCol="0">
            <a:spAutoFit/>
          </a:bodyPr>
          <a:lstStyle/>
          <a:p>
            <a:pPr algn="ctr"/>
            <a:r>
              <a:rPr lang="en-US" sz="3600" dirty="0">
                <a:solidFill>
                  <a:schemeClr val="bg1"/>
                </a:solidFill>
              </a:rPr>
              <a:t>Shared Submission</a:t>
            </a:r>
          </a:p>
        </p:txBody>
      </p:sp>
      <p:sp>
        <p:nvSpPr>
          <p:cNvPr id="7" name="TextBox 6">
            <a:extLst>
              <a:ext uri="{FF2B5EF4-FFF2-40B4-BE49-F238E27FC236}">
                <a16:creationId xmlns:a16="http://schemas.microsoft.com/office/drawing/2014/main" id="{919CF0D3-0018-4544-A530-65F5FDFBC10F}"/>
              </a:ext>
            </a:extLst>
          </p:cNvPr>
          <p:cNvSpPr txBox="1"/>
          <p:nvPr/>
        </p:nvSpPr>
        <p:spPr>
          <a:xfrm>
            <a:off x="2542032" y="4377220"/>
            <a:ext cx="4078224" cy="646331"/>
          </a:xfrm>
          <a:prstGeom prst="rect">
            <a:avLst/>
          </a:prstGeom>
          <a:solidFill>
            <a:srgbClr val="FC755A"/>
          </a:solidFill>
        </p:spPr>
        <p:txBody>
          <a:bodyPr wrap="square" rtlCol="0">
            <a:spAutoFit/>
          </a:bodyPr>
          <a:lstStyle/>
          <a:p>
            <a:pPr algn="ctr"/>
            <a:r>
              <a:rPr lang="en-US" sz="3600" dirty="0">
                <a:solidFill>
                  <a:schemeClr val="bg1"/>
                </a:solidFill>
              </a:rPr>
              <a:t>Shared Salvation</a:t>
            </a:r>
          </a:p>
        </p:txBody>
      </p:sp>
    </p:spTree>
    <p:extLst>
      <p:ext uri="{BB962C8B-B14F-4D97-AF65-F5344CB8AC3E}">
        <p14:creationId xmlns:p14="http://schemas.microsoft.com/office/powerpoint/2010/main" val="173885500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11CEF-AA73-E147-B84D-79E6784C2C3F}"/>
              </a:ext>
            </a:extLst>
          </p:cNvPr>
          <p:cNvSpPr>
            <a:spLocks noGrp="1"/>
          </p:cNvSpPr>
          <p:nvPr>
            <p:ph type="title"/>
          </p:nvPr>
        </p:nvSpPr>
        <p:spPr/>
        <p:txBody>
          <a:bodyPr/>
          <a:lstStyle/>
          <a:p>
            <a:pPr algn="ctr"/>
            <a:r>
              <a:rPr lang="en-US" dirty="0"/>
              <a:t>Rejoice In the Lord</a:t>
            </a:r>
          </a:p>
        </p:txBody>
      </p:sp>
      <p:pic>
        <p:nvPicPr>
          <p:cNvPr id="5" name="Picture 4">
            <a:extLst>
              <a:ext uri="{FF2B5EF4-FFF2-40B4-BE49-F238E27FC236}">
                <a16:creationId xmlns:a16="http://schemas.microsoft.com/office/drawing/2014/main" id="{CBCB5336-4126-7B42-A326-68ABA51C0EE5}"/>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bright="7000"/>
                    </a14:imgEffect>
                  </a14:imgLayer>
                </a14:imgProps>
              </a:ext>
            </a:extLst>
          </a:blip>
          <a:srcRect t="7895"/>
          <a:stretch/>
        </p:blipFill>
        <p:spPr>
          <a:xfrm>
            <a:off x="756666" y="1351359"/>
            <a:ext cx="2871009" cy="3966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roup 3">
            <a:extLst>
              <a:ext uri="{FF2B5EF4-FFF2-40B4-BE49-F238E27FC236}">
                <a16:creationId xmlns:a16="http://schemas.microsoft.com/office/drawing/2014/main" id="{1CD6F0E9-5C6D-1444-A98D-7C65E856800A}"/>
              </a:ext>
            </a:extLst>
          </p:cNvPr>
          <p:cNvGrpSpPr/>
          <p:nvPr/>
        </p:nvGrpSpPr>
        <p:grpSpPr>
          <a:xfrm>
            <a:off x="4345208" y="1238428"/>
            <a:ext cx="4078224" cy="1045127"/>
            <a:chOff x="4345208" y="1238428"/>
            <a:chExt cx="4078224" cy="1045127"/>
          </a:xfrm>
        </p:grpSpPr>
        <p:sp>
          <p:nvSpPr>
            <p:cNvPr id="6" name="TextBox 5">
              <a:extLst>
                <a:ext uri="{FF2B5EF4-FFF2-40B4-BE49-F238E27FC236}">
                  <a16:creationId xmlns:a16="http://schemas.microsoft.com/office/drawing/2014/main" id="{E3C1C05A-9606-AA4B-B45D-0A0A11C1012D}"/>
                </a:ext>
              </a:extLst>
            </p:cNvPr>
            <p:cNvSpPr txBox="1"/>
            <p:nvPr/>
          </p:nvSpPr>
          <p:spPr>
            <a:xfrm>
              <a:off x="4345208" y="1238428"/>
              <a:ext cx="4078224" cy="523220"/>
            </a:xfrm>
            <a:prstGeom prst="rect">
              <a:avLst/>
            </a:prstGeom>
            <a:solidFill>
              <a:srgbClr val="25B0C2"/>
            </a:solidFill>
          </p:spPr>
          <p:txBody>
            <a:bodyPr wrap="square" rtlCol="0">
              <a:spAutoFit/>
            </a:bodyPr>
            <a:lstStyle/>
            <a:p>
              <a:pPr algn="ctr"/>
              <a:r>
                <a:rPr lang="en-US" sz="2800" dirty="0">
                  <a:solidFill>
                    <a:schemeClr val="bg1"/>
                  </a:solidFill>
                </a:rPr>
                <a:t>No, we don’t give up.</a:t>
              </a:r>
            </a:p>
          </p:txBody>
        </p:sp>
        <p:sp>
          <p:nvSpPr>
            <p:cNvPr id="7" name="TextBox 6">
              <a:extLst>
                <a:ext uri="{FF2B5EF4-FFF2-40B4-BE49-F238E27FC236}">
                  <a16:creationId xmlns:a16="http://schemas.microsoft.com/office/drawing/2014/main" id="{50E97DDA-4F6B-C945-BF2A-04D93285A108}"/>
                </a:ext>
              </a:extLst>
            </p:cNvPr>
            <p:cNvSpPr txBox="1"/>
            <p:nvPr/>
          </p:nvSpPr>
          <p:spPr>
            <a:xfrm>
              <a:off x="4345208" y="1637224"/>
              <a:ext cx="4078224" cy="646331"/>
            </a:xfrm>
            <a:prstGeom prst="rect">
              <a:avLst/>
            </a:prstGeom>
            <a:noFill/>
          </p:spPr>
          <p:txBody>
            <a:bodyPr wrap="square" rtlCol="0">
              <a:spAutoFit/>
            </a:bodyPr>
            <a:lstStyle/>
            <a:p>
              <a:pPr algn="ctr"/>
              <a:r>
                <a:rPr lang="en-US" sz="3600" b="1" dirty="0"/>
                <a:t>W</a:t>
              </a:r>
              <a:r>
                <a:rPr lang="en-US" sz="2800" b="1" dirty="0"/>
                <a:t>E</a:t>
              </a:r>
              <a:r>
                <a:rPr lang="en-US" sz="3600" b="1" dirty="0"/>
                <a:t> L</a:t>
              </a:r>
              <a:r>
                <a:rPr lang="en-US" sz="2800" b="1" dirty="0"/>
                <a:t>OOK</a:t>
              </a:r>
              <a:r>
                <a:rPr lang="en-US" sz="3600" b="1" dirty="0"/>
                <a:t> U</a:t>
              </a:r>
              <a:r>
                <a:rPr lang="en-US" sz="2800" b="1" dirty="0"/>
                <a:t>P.</a:t>
              </a:r>
              <a:endParaRPr lang="en-US" sz="3600" b="1" dirty="0"/>
            </a:p>
          </p:txBody>
        </p:sp>
      </p:grpSp>
      <p:sp>
        <p:nvSpPr>
          <p:cNvPr id="8" name="TextBox 7">
            <a:extLst>
              <a:ext uri="{FF2B5EF4-FFF2-40B4-BE49-F238E27FC236}">
                <a16:creationId xmlns:a16="http://schemas.microsoft.com/office/drawing/2014/main" id="{6E338ABD-3589-2849-B1A6-0B4AA46755BA}"/>
              </a:ext>
            </a:extLst>
          </p:cNvPr>
          <p:cNvSpPr txBox="1"/>
          <p:nvPr/>
        </p:nvSpPr>
        <p:spPr>
          <a:xfrm>
            <a:off x="4345208" y="2266744"/>
            <a:ext cx="4078224" cy="1323439"/>
          </a:xfrm>
          <a:prstGeom prst="rect">
            <a:avLst/>
          </a:prstGeom>
          <a:noFill/>
        </p:spPr>
        <p:txBody>
          <a:bodyPr wrap="square" rtlCol="0">
            <a:spAutoFit/>
          </a:bodyPr>
          <a:lstStyle/>
          <a:p>
            <a:pPr algn="ctr"/>
            <a:r>
              <a:rPr lang="en-US" sz="2400" dirty="0"/>
              <a:t>We trust. We believe.</a:t>
            </a:r>
          </a:p>
          <a:p>
            <a:pPr algn="ctr"/>
            <a:r>
              <a:rPr lang="en-US" sz="2400" dirty="0"/>
              <a:t>And our optimism</a:t>
            </a:r>
          </a:p>
          <a:p>
            <a:pPr algn="ctr"/>
            <a:r>
              <a:rPr lang="en-US" sz="3200" dirty="0"/>
              <a:t>is not hollow.</a:t>
            </a:r>
          </a:p>
        </p:txBody>
      </p:sp>
      <p:grpSp>
        <p:nvGrpSpPr>
          <p:cNvPr id="11" name="Group 10">
            <a:extLst>
              <a:ext uri="{FF2B5EF4-FFF2-40B4-BE49-F238E27FC236}">
                <a16:creationId xmlns:a16="http://schemas.microsoft.com/office/drawing/2014/main" id="{B01F26D1-0A1E-054A-AEA7-2A0076BAD9B9}"/>
              </a:ext>
            </a:extLst>
          </p:cNvPr>
          <p:cNvGrpSpPr/>
          <p:nvPr/>
        </p:nvGrpSpPr>
        <p:grpSpPr>
          <a:xfrm>
            <a:off x="4147656" y="3585771"/>
            <a:ext cx="4473328" cy="1940560"/>
            <a:chOff x="4147656" y="3585771"/>
            <a:chExt cx="4473328" cy="1940560"/>
          </a:xfrm>
        </p:grpSpPr>
        <p:sp>
          <p:nvSpPr>
            <p:cNvPr id="9" name="TextBox 8">
              <a:extLst>
                <a:ext uri="{FF2B5EF4-FFF2-40B4-BE49-F238E27FC236}">
                  <a16:creationId xmlns:a16="http://schemas.microsoft.com/office/drawing/2014/main" id="{6D1670CD-7422-FC42-A47D-8C2F4F94B324}"/>
                </a:ext>
              </a:extLst>
            </p:cNvPr>
            <p:cNvSpPr txBox="1"/>
            <p:nvPr/>
          </p:nvSpPr>
          <p:spPr>
            <a:xfrm>
              <a:off x="4345208" y="3585771"/>
              <a:ext cx="4078224" cy="461665"/>
            </a:xfrm>
            <a:prstGeom prst="rect">
              <a:avLst/>
            </a:prstGeom>
            <a:solidFill>
              <a:srgbClr val="25B0C2"/>
            </a:solidFill>
          </p:spPr>
          <p:txBody>
            <a:bodyPr wrap="square" rtlCol="0">
              <a:spAutoFit/>
            </a:bodyPr>
            <a:lstStyle/>
            <a:p>
              <a:pPr algn="ctr"/>
              <a:r>
                <a:rPr lang="en-US" sz="2400" b="1" dirty="0">
                  <a:solidFill>
                    <a:schemeClr val="bg1"/>
                  </a:solidFill>
                </a:rPr>
                <a:t>CHRIST HAS PROVEN WORTHY.</a:t>
              </a:r>
            </a:p>
          </p:txBody>
        </p:sp>
        <p:sp>
          <p:nvSpPr>
            <p:cNvPr id="10" name="TextBox 9">
              <a:extLst>
                <a:ext uri="{FF2B5EF4-FFF2-40B4-BE49-F238E27FC236}">
                  <a16:creationId xmlns:a16="http://schemas.microsoft.com/office/drawing/2014/main" id="{4C16DA22-7BCD-264D-B258-70A5A180A301}"/>
                </a:ext>
              </a:extLst>
            </p:cNvPr>
            <p:cNvSpPr txBox="1"/>
            <p:nvPr/>
          </p:nvSpPr>
          <p:spPr>
            <a:xfrm>
              <a:off x="4147656" y="4079781"/>
              <a:ext cx="4473328" cy="1446550"/>
            </a:xfrm>
            <a:prstGeom prst="rect">
              <a:avLst/>
            </a:prstGeom>
            <a:noFill/>
          </p:spPr>
          <p:txBody>
            <a:bodyPr wrap="square" rtlCol="0">
              <a:spAutoFit/>
            </a:bodyPr>
            <a:lstStyle/>
            <a:p>
              <a:pPr algn="ctr"/>
              <a:r>
                <a:rPr lang="en-US" sz="2800" dirty="0"/>
                <a:t>He has shown that He</a:t>
              </a:r>
              <a:br>
                <a:rPr lang="en-US" sz="2800" dirty="0"/>
              </a:br>
              <a:r>
                <a:rPr lang="en-US" sz="2800" dirty="0"/>
                <a:t> </a:t>
              </a:r>
              <a:r>
                <a:rPr lang="en-US" sz="3200" b="1" dirty="0"/>
                <a:t>never fails. </a:t>
              </a:r>
              <a:r>
                <a:rPr lang="en-US" sz="2400" dirty="0"/>
                <a:t>That’s what makes God, </a:t>
              </a:r>
              <a:r>
                <a:rPr lang="en-US" sz="2800" b="1" dirty="0"/>
                <a:t>God.</a:t>
              </a:r>
              <a:endParaRPr lang="en-US" sz="3600" b="1" dirty="0"/>
            </a:p>
          </p:txBody>
        </p:sp>
      </p:grpSp>
    </p:spTree>
    <p:extLst>
      <p:ext uri="{BB962C8B-B14F-4D97-AF65-F5344CB8AC3E}">
        <p14:creationId xmlns:p14="http://schemas.microsoft.com/office/powerpoint/2010/main" val="396962081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11CEF-AA73-E147-B84D-79E6784C2C3F}"/>
              </a:ext>
            </a:extLst>
          </p:cNvPr>
          <p:cNvSpPr>
            <a:spLocks noGrp="1"/>
          </p:cNvSpPr>
          <p:nvPr>
            <p:ph type="title"/>
          </p:nvPr>
        </p:nvSpPr>
        <p:spPr/>
        <p:txBody>
          <a:bodyPr/>
          <a:lstStyle/>
          <a:p>
            <a:pPr algn="ctr"/>
            <a:r>
              <a:rPr lang="en-US" dirty="0"/>
              <a:t>Rejoice In the Lord</a:t>
            </a:r>
          </a:p>
        </p:txBody>
      </p:sp>
      <p:pic>
        <p:nvPicPr>
          <p:cNvPr id="5" name="Picture 4">
            <a:extLst>
              <a:ext uri="{FF2B5EF4-FFF2-40B4-BE49-F238E27FC236}">
                <a16:creationId xmlns:a16="http://schemas.microsoft.com/office/drawing/2014/main" id="{CBCB5336-4126-7B42-A326-68ABA51C0EE5}"/>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bright="7000"/>
                    </a14:imgEffect>
                  </a14:imgLayer>
                </a14:imgProps>
              </a:ext>
            </a:extLst>
          </a:blip>
          <a:srcRect t="7895"/>
          <a:stretch/>
        </p:blipFill>
        <p:spPr>
          <a:xfrm>
            <a:off x="756666" y="1351359"/>
            <a:ext cx="2871009" cy="3966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ontent Placeholder 2">
            <a:extLst>
              <a:ext uri="{FF2B5EF4-FFF2-40B4-BE49-F238E27FC236}">
                <a16:creationId xmlns:a16="http://schemas.microsoft.com/office/drawing/2014/main" id="{3E68DA17-8FE4-2A4E-B171-09AB81ABFED2}"/>
              </a:ext>
            </a:extLst>
          </p:cNvPr>
          <p:cNvSpPr>
            <a:spLocks noGrp="1"/>
          </p:cNvSpPr>
          <p:nvPr>
            <p:ph idx="1"/>
          </p:nvPr>
        </p:nvSpPr>
        <p:spPr>
          <a:xfrm>
            <a:off x="4086225" y="1521354"/>
            <a:ext cx="4700588" cy="3626115"/>
          </a:xfrm>
        </p:spPr>
        <p:txBody>
          <a:bodyPr>
            <a:normAutofit/>
          </a:bodyPr>
          <a:lstStyle/>
          <a:p>
            <a:r>
              <a:rPr lang="en-US" sz="2000" dirty="0"/>
              <a:t>There Is Joy In God’s Work on Our Hearts.  (1:3-6)</a:t>
            </a:r>
          </a:p>
          <a:p>
            <a:r>
              <a:rPr lang="en-US" sz="2000" dirty="0"/>
              <a:t>There Is Joy In Exalting Jesus.</a:t>
            </a:r>
            <a:br>
              <a:rPr lang="en-US" sz="2000" dirty="0"/>
            </a:br>
            <a:r>
              <a:rPr lang="en-US" sz="2000" dirty="0"/>
              <a:t> (1:20)</a:t>
            </a:r>
          </a:p>
          <a:p>
            <a:r>
              <a:rPr lang="en-US" sz="2000" dirty="0"/>
              <a:t>There Is Joy In Looking Ahead. </a:t>
            </a:r>
            <a:br>
              <a:rPr lang="en-US" sz="2000" dirty="0"/>
            </a:br>
            <a:r>
              <a:rPr lang="en-US" sz="2000" dirty="0"/>
              <a:t>(3:12-14)</a:t>
            </a:r>
          </a:p>
          <a:p>
            <a:r>
              <a:rPr lang="en-US" sz="2000" dirty="0"/>
              <a:t>There Is Joy In Our Heavenly Citizenship. (3:20-21)</a:t>
            </a:r>
          </a:p>
          <a:p>
            <a:r>
              <a:rPr lang="en-US" sz="2000" dirty="0"/>
              <a:t>There Is Joy Amplified By Gentleness.</a:t>
            </a:r>
            <a:br>
              <a:rPr lang="en-US" sz="2000" dirty="0"/>
            </a:br>
            <a:r>
              <a:rPr lang="en-US" sz="2000" dirty="0"/>
              <a:t> (4:5)</a:t>
            </a:r>
          </a:p>
          <a:p>
            <a:endParaRPr lang="en-US" sz="2000" dirty="0"/>
          </a:p>
        </p:txBody>
      </p:sp>
    </p:spTree>
    <p:extLst>
      <p:ext uri="{BB962C8B-B14F-4D97-AF65-F5344CB8AC3E}">
        <p14:creationId xmlns:p14="http://schemas.microsoft.com/office/powerpoint/2010/main" val="116265612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left)">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left)">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wipe(left)">
                                      <p:cBhvr>
                                        <p:cTn id="2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C0A55-F341-B642-97E9-AF1963571BBC}"/>
              </a:ext>
            </a:extLst>
          </p:cNvPr>
          <p:cNvSpPr>
            <a:spLocks noGrp="1"/>
          </p:cNvSpPr>
          <p:nvPr>
            <p:ph type="title"/>
          </p:nvPr>
        </p:nvSpPr>
        <p:spPr/>
        <p:txBody>
          <a:bodyPr/>
          <a:lstStyle/>
          <a:p>
            <a:pPr algn="ctr"/>
            <a:r>
              <a:rPr lang="en-US" dirty="0"/>
              <a:t>Find True Peace In The Lord</a:t>
            </a:r>
          </a:p>
        </p:txBody>
      </p:sp>
      <p:sp>
        <p:nvSpPr>
          <p:cNvPr id="3" name="Content Placeholder 2">
            <a:extLst>
              <a:ext uri="{FF2B5EF4-FFF2-40B4-BE49-F238E27FC236}">
                <a16:creationId xmlns:a16="http://schemas.microsoft.com/office/drawing/2014/main" id="{2EEA01D5-E077-E746-AC82-2870AF3AE3A4}"/>
              </a:ext>
            </a:extLst>
          </p:cNvPr>
          <p:cNvSpPr>
            <a:spLocks noGrp="1"/>
          </p:cNvSpPr>
          <p:nvPr>
            <p:ph idx="1"/>
          </p:nvPr>
        </p:nvSpPr>
        <p:spPr>
          <a:xfrm>
            <a:off x="628650" y="1521354"/>
            <a:ext cx="7886700" cy="1936221"/>
          </a:xfrm>
        </p:spPr>
        <p:txBody>
          <a:bodyPr>
            <a:normAutofit/>
          </a:bodyPr>
          <a:lstStyle/>
          <a:p>
            <a:pPr marL="0" indent="0" algn="ctr">
              <a:buNone/>
            </a:pPr>
            <a:r>
              <a:rPr lang="en-US" sz="2000" b="1" baseline="30000" dirty="0">
                <a:solidFill>
                  <a:srgbClr val="25B0C2"/>
                </a:solidFill>
              </a:rPr>
              <a:t>1</a:t>
            </a:r>
            <a:r>
              <a:rPr lang="en-US" sz="2000" dirty="0">
                <a:solidFill>
                  <a:srgbClr val="25B0C2"/>
                </a:solidFill>
              </a:rPr>
              <a:t>“I love You, O Lord, my strength.”</a:t>
            </a:r>
            <a:br>
              <a:rPr lang="en-US" sz="2000" dirty="0">
                <a:solidFill>
                  <a:srgbClr val="25B0C2"/>
                </a:solidFill>
              </a:rPr>
            </a:br>
            <a:r>
              <a:rPr lang="en-US" sz="2000" b="1" baseline="30000" dirty="0">
                <a:solidFill>
                  <a:srgbClr val="25B0C2"/>
                </a:solidFill>
              </a:rPr>
              <a:t>2 </a:t>
            </a:r>
            <a:r>
              <a:rPr lang="en-US" sz="2000" dirty="0">
                <a:solidFill>
                  <a:srgbClr val="25B0C2"/>
                </a:solidFill>
              </a:rPr>
              <a:t>The Lord is my rock and my fortress and my deliverer,</a:t>
            </a:r>
            <a:br>
              <a:rPr lang="en-US" sz="2000" dirty="0">
                <a:solidFill>
                  <a:srgbClr val="25B0C2"/>
                </a:solidFill>
              </a:rPr>
            </a:br>
            <a:r>
              <a:rPr lang="en-US" sz="2800" b="1" dirty="0">
                <a:solidFill>
                  <a:srgbClr val="25B0C2"/>
                </a:solidFill>
              </a:rPr>
              <a:t>My God, my rock, in whom I take refuge;</a:t>
            </a:r>
            <a:br>
              <a:rPr lang="en-US" sz="2000" dirty="0">
                <a:solidFill>
                  <a:srgbClr val="25B0C2"/>
                </a:solidFill>
              </a:rPr>
            </a:br>
            <a:r>
              <a:rPr lang="en-US" sz="2000" dirty="0">
                <a:solidFill>
                  <a:srgbClr val="25B0C2"/>
                </a:solidFill>
              </a:rPr>
              <a:t>My shield and the horn of my salvation, my stronghold.</a:t>
            </a:r>
            <a:br>
              <a:rPr lang="en-US" sz="2000" dirty="0">
                <a:solidFill>
                  <a:srgbClr val="25B0C2"/>
                </a:solidFill>
              </a:rPr>
            </a:br>
            <a:r>
              <a:rPr lang="en-US" sz="2000" b="1" baseline="30000" dirty="0">
                <a:solidFill>
                  <a:srgbClr val="25B0C2"/>
                </a:solidFill>
              </a:rPr>
              <a:t>3 </a:t>
            </a:r>
            <a:r>
              <a:rPr lang="en-US" sz="2000" dirty="0">
                <a:solidFill>
                  <a:srgbClr val="25B0C2"/>
                </a:solidFill>
              </a:rPr>
              <a:t>I call upon the Lord, who is worthy to be praised,</a:t>
            </a:r>
            <a:br>
              <a:rPr lang="en-US" sz="2000" dirty="0">
                <a:solidFill>
                  <a:srgbClr val="25B0C2"/>
                </a:solidFill>
              </a:rPr>
            </a:br>
            <a:r>
              <a:rPr lang="en-US" sz="2000" dirty="0">
                <a:solidFill>
                  <a:srgbClr val="25B0C2"/>
                </a:solidFill>
              </a:rPr>
              <a:t>And I am saved from my enemies.” </a:t>
            </a:r>
            <a:r>
              <a:rPr lang="en-US" sz="1800" b="1" i="1" dirty="0">
                <a:solidFill>
                  <a:srgbClr val="25B0C2"/>
                </a:solidFill>
              </a:rPr>
              <a:t>Psalm 18:1-3</a:t>
            </a:r>
            <a:endParaRPr lang="en-US" sz="2000" b="1" i="1" dirty="0">
              <a:solidFill>
                <a:srgbClr val="25B0C2"/>
              </a:solidFill>
            </a:endParaRPr>
          </a:p>
        </p:txBody>
      </p:sp>
      <p:graphicFrame>
        <p:nvGraphicFramePr>
          <p:cNvPr id="4" name="Diagram 3">
            <a:extLst>
              <a:ext uri="{FF2B5EF4-FFF2-40B4-BE49-F238E27FC236}">
                <a16:creationId xmlns:a16="http://schemas.microsoft.com/office/drawing/2014/main" id="{7F8A7202-1A3F-8B4D-BC48-F5237E3CE018}"/>
              </a:ext>
            </a:extLst>
          </p:cNvPr>
          <p:cNvGraphicFramePr/>
          <p:nvPr>
            <p:extLst>
              <p:ext uri="{D42A27DB-BD31-4B8C-83A1-F6EECF244321}">
                <p14:modId xmlns:p14="http://schemas.microsoft.com/office/powerpoint/2010/main" val="3500387051"/>
              </p:ext>
            </p:extLst>
          </p:nvPr>
        </p:nvGraphicFramePr>
        <p:xfrm>
          <a:off x="421481" y="3171825"/>
          <a:ext cx="8301037" cy="168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362044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ou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graphicEl>
                                              <a:dgm id="{E79F29A5-F259-B041-B7A4-710DCAB3C097}"/>
                                            </p:graphicEl>
                                          </p:spTgt>
                                        </p:tgtEl>
                                        <p:attrNameLst>
                                          <p:attrName>style.visibility</p:attrName>
                                        </p:attrNameLst>
                                      </p:cBhvr>
                                      <p:to>
                                        <p:strVal val="visible"/>
                                      </p:to>
                                    </p:set>
                                    <p:anim calcmode="lin" valueType="num">
                                      <p:cBhvr additive="base">
                                        <p:cTn id="12" dur="500" fill="hold"/>
                                        <p:tgtEl>
                                          <p:spTgt spid="4">
                                            <p:graphicEl>
                                              <a:dgm id="{E79F29A5-F259-B041-B7A4-710DCAB3C097}"/>
                                            </p:graphic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
                                            <p:graphicEl>
                                              <a:dgm id="{E79F29A5-F259-B041-B7A4-710DCAB3C097}"/>
                                            </p:graphic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
                                            <p:graphicEl>
                                              <a:dgm id="{1D4729AD-580E-8242-9864-3F6393451C2F}"/>
                                            </p:graphicEl>
                                          </p:spTgt>
                                        </p:tgtEl>
                                        <p:attrNameLst>
                                          <p:attrName>style.visibility</p:attrName>
                                        </p:attrNameLst>
                                      </p:cBhvr>
                                      <p:to>
                                        <p:strVal val="visible"/>
                                      </p:to>
                                    </p:set>
                                    <p:anim calcmode="lin" valueType="num">
                                      <p:cBhvr additive="base">
                                        <p:cTn id="18" dur="500" fill="hold"/>
                                        <p:tgtEl>
                                          <p:spTgt spid="4">
                                            <p:graphicEl>
                                              <a:dgm id="{1D4729AD-580E-8242-9864-3F6393451C2F}"/>
                                            </p:graphic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4">
                                            <p:graphicEl>
                                              <a:dgm id="{1D4729AD-580E-8242-9864-3F6393451C2F}"/>
                                            </p:graphic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
                                            <p:graphicEl>
                                              <a:dgm id="{A62FEF68-1892-BB41-BC1B-4BD7D0642A56}"/>
                                            </p:graphicEl>
                                          </p:spTgt>
                                        </p:tgtEl>
                                        <p:attrNameLst>
                                          <p:attrName>style.visibility</p:attrName>
                                        </p:attrNameLst>
                                      </p:cBhvr>
                                      <p:to>
                                        <p:strVal val="visible"/>
                                      </p:to>
                                    </p:set>
                                    <p:anim calcmode="lin" valueType="num">
                                      <p:cBhvr additive="base">
                                        <p:cTn id="24" dur="500" fill="hold"/>
                                        <p:tgtEl>
                                          <p:spTgt spid="4">
                                            <p:graphicEl>
                                              <a:dgm id="{A62FEF68-1892-BB41-BC1B-4BD7D0642A56}"/>
                                            </p:graphic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
                                            <p:graphicEl>
                                              <a:dgm id="{A62FEF68-1892-BB41-BC1B-4BD7D0642A56}"/>
                                            </p:graphic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
                                            <p:graphicEl>
                                              <a:dgm id="{989FFBAC-4AD5-B54A-9081-3CC1C2A3A479}"/>
                                            </p:graphicEl>
                                          </p:spTgt>
                                        </p:tgtEl>
                                        <p:attrNameLst>
                                          <p:attrName>style.visibility</p:attrName>
                                        </p:attrNameLst>
                                      </p:cBhvr>
                                      <p:to>
                                        <p:strVal val="visible"/>
                                      </p:to>
                                    </p:set>
                                    <p:anim calcmode="lin" valueType="num">
                                      <p:cBhvr additive="base">
                                        <p:cTn id="30" dur="500" fill="hold"/>
                                        <p:tgtEl>
                                          <p:spTgt spid="4">
                                            <p:graphicEl>
                                              <a:dgm id="{989FFBAC-4AD5-B54A-9081-3CC1C2A3A479}"/>
                                            </p:graphic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4">
                                            <p:graphicEl>
                                              <a:dgm id="{989FFBAC-4AD5-B54A-9081-3CC1C2A3A479}"/>
                                            </p:graphic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4">
                                            <p:graphicEl>
                                              <a:dgm id="{2A5DE338-A061-CE4F-AE89-AFA725645339}"/>
                                            </p:graphicEl>
                                          </p:spTgt>
                                        </p:tgtEl>
                                        <p:attrNameLst>
                                          <p:attrName>style.visibility</p:attrName>
                                        </p:attrNameLst>
                                      </p:cBhvr>
                                      <p:to>
                                        <p:strVal val="visible"/>
                                      </p:to>
                                    </p:set>
                                    <p:anim calcmode="lin" valueType="num">
                                      <p:cBhvr additive="base">
                                        <p:cTn id="36" dur="500" fill="hold"/>
                                        <p:tgtEl>
                                          <p:spTgt spid="4">
                                            <p:graphicEl>
                                              <a:dgm id="{2A5DE338-A061-CE4F-AE89-AFA725645339}"/>
                                            </p:graphic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4">
                                            <p:graphicEl>
                                              <a:dgm id="{2A5DE338-A061-CE4F-AE89-AFA725645339}"/>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EDCDA-0CF0-5849-9342-14B52001FBC7}"/>
              </a:ext>
            </a:extLst>
          </p:cNvPr>
          <p:cNvSpPr>
            <a:spLocks noGrp="1"/>
          </p:cNvSpPr>
          <p:nvPr>
            <p:ph type="title"/>
          </p:nvPr>
        </p:nvSpPr>
        <p:spPr/>
        <p:txBody>
          <a:bodyPr/>
          <a:lstStyle/>
          <a:p>
            <a:pPr algn="ctr"/>
            <a:r>
              <a:rPr lang="en-US" dirty="0"/>
              <a:t>Express Gratitude In The Lord</a:t>
            </a:r>
          </a:p>
        </p:txBody>
      </p:sp>
      <p:sp>
        <p:nvSpPr>
          <p:cNvPr id="4" name="TextBox 3">
            <a:extLst>
              <a:ext uri="{FF2B5EF4-FFF2-40B4-BE49-F238E27FC236}">
                <a16:creationId xmlns:a16="http://schemas.microsoft.com/office/drawing/2014/main" id="{3C8B603C-6C49-1C4E-90CF-A5C4F0CEFC1F}"/>
              </a:ext>
            </a:extLst>
          </p:cNvPr>
          <p:cNvSpPr txBox="1"/>
          <p:nvPr/>
        </p:nvSpPr>
        <p:spPr>
          <a:xfrm>
            <a:off x="1858803" y="1515361"/>
            <a:ext cx="5444681" cy="646331"/>
          </a:xfrm>
          <a:prstGeom prst="rect">
            <a:avLst/>
          </a:prstGeom>
          <a:solidFill>
            <a:srgbClr val="25B0C2"/>
          </a:solidFill>
        </p:spPr>
        <p:txBody>
          <a:bodyPr wrap="square" rtlCol="0">
            <a:spAutoFit/>
          </a:bodyPr>
          <a:lstStyle/>
          <a:p>
            <a:pPr algn="ctr"/>
            <a:r>
              <a:rPr lang="en-US" sz="3600" dirty="0">
                <a:solidFill>
                  <a:schemeClr val="bg1"/>
                </a:solidFill>
              </a:rPr>
              <a:t>Grateful For Loving Concern</a:t>
            </a:r>
          </a:p>
        </p:txBody>
      </p:sp>
      <p:sp>
        <p:nvSpPr>
          <p:cNvPr id="5" name="TextBox 4">
            <a:extLst>
              <a:ext uri="{FF2B5EF4-FFF2-40B4-BE49-F238E27FC236}">
                <a16:creationId xmlns:a16="http://schemas.microsoft.com/office/drawing/2014/main" id="{DC7756CE-BB9C-7547-8F5A-6F404597D9BB}"/>
              </a:ext>
            </a:extLst>
          </p:cNvPr>
          <p:cNvSpPr txBox="1"/>
          <p:nvPr/>
        </p:nvSpPr>
        <p:spPr>
          <a:xfrm>
            <a:off x="1858803" y="2469314"/>
            <a:ext cx="5444681" cy="646331"/>
          </a:xfrm>
          <a:prstGeom prst="rect">
            <a:avLst/>
          </a:prstGeom>
          <a:solidFill>
            <a:srgbClr val="25B0C2"/>
          </a:solidFill>
        </p:spPr>
        <p:txBody>
          <a:bodyPr wrap="square" rtlCol="0">
            <a:spAutoFit/>
          </a:bodyPr>
          <a:lstStyle/>
          <a:p>
            <a:pPr algn="ctr"/>
            <a:r>
              <a:rPr lang="en-US" sz="3600" dirty="0">
                <a:solidFill>
                  <a:schemeClr val="bg1"/>
                </a:solidFill>
              </a:rPr>
              <a:t>Grateful For God’s Strength</a:t>
            </a:r>
          </a:p>
        </p:txBody>
      </p:sp>
      <p:sp>
        <p:nvSpPr>
          <p:cNvPr id="6" name="TextBox 5">
            <a:extLst>
              <a:ext uri="{FF2B5EF4-FFF2-40B4-BE49-F238E27FC236}">
                <a16:creationId xmlns:a16="http://schemas.microsoft.com/office/drawing/2014/main" id="{F5BA535B-EEAC-A84F-B7CC-55DCEF7C475E}"/>
              </a:ext>
            </a:extLst>
          </p:cNvPr>
          <p:cNvSpPr txBox="1"/>
          <p:nvPr/>
        </p:nvSpPr>
        <p:spPr>
          <a:xfrm>
            <a:off x="1858803" y="3423267"/>
            <a:ext cx="5444681" cy="1200329"/>
          </a:xfrm>
          <a:prstGeom prst="rect">
            <a:avLst/>
          </a:prstGeom>
          <a:solidFill>
            <a:srgbClr val="25B0C2"/>
          </a:solidFill>
        </p:spPr>
        <p:txBody>
          <a:bodyPr wrap="square" rtlCol="0">
            <a:spAutoFit/>
          </a:bodyPr>
          <a:lstStyle/>
          <a:p>
            <a:pPr algn="ctr"/>
            <a:r>
              <a:rPr lang="en-US" sz="3600" dirty="0">
                <a:solidFill>
                  <a:schemeClr val="bg1"/>
                </a:solidFill>
              </a:rPr>
              <a:t>Grateful For </a:t>
            </a:r>
            <a:br>
              <a:rPr lang="en-US" sz="3600" dirty="0">
                <a:solidFill>
                  <a:schemeClr val="bg1"/>
                </a:solidFill>
              </a:rPr>
            </a:br>
            <a:r>
              <a:rPr lang="en-US" sz="3600" dirty="0">
                <a:solidFill>
                  <a:schemeClr val="bg1"/>
                </a:solidFill>
              </a:rPr>
              <a:t>Faith-Filled Generosity</a:t>
            </a:r>
          </a:p>
        </p:txBody>
      </p:sp>
    </p:spTree>
    <p:extLst>
      <p:ext uri="{BB962C8B-B14F-4D97-AF65-F5344CB8AC3E}">
        <p14:creationId xmlns:p14="http://schemas.microsoft.com/office/powerpoint/2010/main" val="35484269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41F0-E9C5-7547-A027-41EDC1670325}"/>
              </a:ext>
            </a:extLst>
          </p:cNvPr>
          <p:cNvSpPr>
            <a:spLocks noGrp="1"/>
          </p:cNvSpPr>
          <p:nvPr>
            <p:ph type="ctrTitle"/>
          </p:nvPr>
        </p:nvSpPr>
        <p:spPr/>
        <p:txBody>
          <a:bodyPr/>
          <a:lstStyle/>
          <a:p>
            <a:r>
              <a:rPr lang="en-US" dirty="0"/>
              <a:t>Life in the Lord</a:t>
            </a:r>
          </a:p>
        </p:txBody>
      </p:sp>
      <p:sp>
        <p:nvSpPr>
          <p:cNvPr id="3" name="Subtitle 2">
            <a:extLst>
              <a:ext uri="{FF2B5EF4-FFF2-40B4-BE49-F238E27FC236}">
                <a16:creationId xmlns:a16="http://schemas.microsoft.com/office/drawing/2014/main" id="{6F13D0C3-2C14-F44C-86B5-98E60E7EAD3B}"/>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5ED85BD-8E78-C144-A6D7-61F01C5FE774}"/>
              </a:ext>
            </a:extLst>
          </p:cNvPr>
          <p:cNvPicPr>
            <a:picLocks noChangeAspect="1"/>
          </p:cNvPicPr>
          <p:nvPr/>
        </p:nvPicPr>
        <p:blipFill>
          <a:blip r:embed="rId3"/>
          <a:stretch>
            <a:fillRect/>
          </a:stretch>
        </p:blipFill>
        <p:spPr>
          <a:xfrm>
            <a:off x="0" y="0"/>
            <a:ext cx="9144000" cy="5715000"/>
          </a:xfrm>
          <a:prstGeom prst="rect">
            <a:avLst/>
          </a:prstGeom>
        </p:spPr>
      </p:pic>
    </p:spTree>
    <p:extLst>
      <p:ext uri="{BB962C8B-B14F-4D97-AF65-F5344CB8AC3E}">
        <p14:creationId xmlns:p14="http://schemas.microsoft.com/office/powerpoint/2010/main" val="2916157372"/>
      </p:ext>
    </p:extLst>
  </p:cSld>
  <p:clrMapOvr>
    <a:masterClrMapping/>
  </p:clrMapOvr>
  <p:transition>
    <p:split orient="vert"/>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298</TotalTime>
  <Words>756</Words>
  <Application>Microsoft Macintosh PowerPoint</Application>
  <PresentationFormat>On-screen Show (16:10)</PresentationFormat>
  <Paragraphs>99</Paragraphs>
  <Slides>7</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Life in the Lord</vt:lpstr>
      <vt:lpstr>Live In Harmony In The Lord</vt:lpstr>
      <vt:lpstr>Rejoice In the Lord</vt:lpstr>
      <vt:lpstr>Rejoice In the Lord</vt:lpstr>
      <vt:lpstr>Find True Peace In The Lord</vt:lpstr>
      <vt:lpstr>Express Gratitude In The Lord</vt:lpstr>
      <vt:lpstr>Life in the Lord</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Rejoicing in the Lord</dc:title>
  <dc:creator>Phillip Shumake</dc:creator>
  <cp:lastModifiedBy>Phillip Shumake</cp:lastModifiedBy>
  <cp:revision>46</cp:revision>
  <dcterms:created xsi:type="dcterms:W3CDTF">2021-06-23T14:40:28Z</dcterms:created>
  <dcterms:modified xsi:type="dcterms:W3CDTF">2021-06-25T18:24:35Z</dcterms:modified>
</cp:coreProperties>
</file>