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5"/>
  </p:notesMasterIdLst>
  <p:sldIdLst>
    <p:sldId id="256" r:id="rId2"/>
    <p:sldId id="257" r:id="rId3"/>
    <p:sldId id="258" r:id="rId4"/>
    <p:sldId id="259" r:id="rId5"/>
    <p:sldId id="260" r:id="rId6"/>
    <p:sldId id="261" r:id="rId7"/>
    <p:sldId id="262" r:id="rId8"/>
    <p:sldId id="264" r:id="rId9"/>
    <p:sldId id="263" r:id="rId10"/>
    <p:sldId id="267" r:id="rId11"/>
    <p:sldId id="265" r:id="rId12"/>
    <p:sldId id="266" r:id="rId13"/>
    <p:sldId id="271" r:id="rId14"/>
    <p:sldId id="268" r:id="rId15"/>
    <p:sldId id="269" r:id="rId16"/>
    <p:sldId id="270" r:id="rId17"/>
    <p:sldId id="272" r:id="rId18"/>
    <p:sldId id="273" r:id="rId19"/>
    <p:sldId id="276" r:id="rId20"/>
    <p:sldId id="274" r:id="rId21"/>
    <p:sldId id="275" r:id="rId22"/>
    <p:sldId id="277" r:id="rId23"/>
    <p:sldId id="279" r:id="rId2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72563"/>
  </p:normalViewPr>
  <p:slideViewPr>
    <p:cSldViewPr snapToGrid="0" snapToObjects="1">
      <p:cViewPr varScale="1">
        <p:scale>
          <a:sx n="106" d="100"/>
          <a:sy n="106"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66DB26-6E3F-904E-89AA-C23361AD1193}" type="doc">
      <dgm:prSet loTypeId="urn:microsoft.com/office/officeart/2005/8/layout/matrix1" loCatId="" qsTypeId="urn:microsoft.com/office/officeart/2005/8/quickstyle/simple1" qsCatId="simple" csTypeId="urn:microsoft.com/office/officeart/2005/8/colors/accent1_2" csCatId="accent1" phldr="1"/>
      <dgm:spPr/>
      <dgm:t>
        <a:bodyPr/>
        <a:lstStyle/>
        <a:p>
          <a:endParaRPr lang="en-US"/>
        </a:p>
      </dgm:t>
    </dgm:pt>
    <dgm:pt modelId="{940A16F6-E1B9-734C-9A4A-38DA09DBC43A}">
      <dgm:prSet phldrT="[Text]" custT="1"/>
      <dgm:spPr/>
      <dgm:t>
        <a:bodyPr/>
        <a:lstStyle/>
        <a:p>
          <a:r>
            <a:rPr lang="en-US" sz="4000" dirty="0"/>
            <a:t>The Gospel</a:t>
          </a:r>
        </a:p>
      </dgm:t>
    </dgm:pt>
    <dgm:pt modelId="{306C3195-FA9E-604F-869E-C57635D8E4DC}" type="parTrans" cxnId="{4C31A7AC-B4C8-A148-BE99-380B4873382A}">
      <dgm:prSet/>
      <dgm:spPr/>
      <dgm:t>
        <a:bodyPr/>
        <a:lstStyle/>
        <a:p>
          <a:endParaRPr lang="en-US"/>
        </a:p>
      </dgm:t>
    </dgm:pt>
    <dgm:pt modelId="{CFEDC1C3-6785-1444-B70C-F6D46BB4D297}" type="sibTrans" cxnId="{4C31A7AC-B4C8-A148-BE99-380B4873382A}">
      <dgm:prSet/>
      <dgm:spPr/>
      <dgm:t>
        <a:bodyPr/>
        <a:lstStyle/>
        <a:p>
          <a:endParaRPr lang="en-US"/>
        </a:p>
      </dgm:t>
    </dgm:pt>
    <dgm:pt modelId="{7B770F4D-61F9-364F-BA39-22A84BFAD4CF}">
      <dgm:prSet phldrT="[Text]" custT="1"/>
      <dgm:spPr/>
      <dgm:t>
        <a:bodyPr/>
        <a:lstStyle/>
        <a:p>
          <a:r>
            <a:rPr lang="en-US" sz="2800" dirty="0"/>
            <a:t>Matthew</a:t>
          </a:r>
        </a:p>
      </dgm:t>
    </dgm:pt>
    <dgm:pt modelId="{CAC9698B-103C-E442-86D3-64F8EEE13438}" type="parTrans" cxnId="{C42334C3-9509-8D4C-9E4A-83D708818FF2}">
      <dgm:prSet/>
      <dgm:spPr/>
      <dgm:t>
        <a:bodyPr/>
        <a:lstStyle/>
        <a:p>
          <a:endParaRPr lang="en-US"/>
        </a:p>
      </dgm:t>
    </dgm:pt>
    <dgm:pt modelId="{F9B5F503-C41D-8B4F-85DD-1344EA9CB38C}" type="sibTrans" cxnId="{C42334C3-9509-8D4C-9E4A-83D708818FF2}">
      <dgm:prSet/>
      <dgm:spPr/>
      <dgm:t>
        <a:bodyPr/>
        <a:lstStyle/>
        <a:p>
          <a:endParaRPr lang="en-US"/>
        </a:p>
      </dgm:t>
    </dgm:pt>
    <dgm:pt modelId="{66619FE7-76D3-7544-84BF-4C0CB61EA273}">
      <dgm:prSet phldrT="[Text]" custT="1"/>
      <dgm:spPr/>
      <dgm:t>
        <a:bodyPr/>
        <a:lstStyle/>
        <a:p>
          <a:r>
            <a:rPr lang="en-US" sz="2800" dirty="0"/>
            <a:t>Mark</a:t>
          </a:r>
          <a:endParaRPr lang="en-US" sz="1800" dirty="0"/>
        </a:p>
      </dgm:t>
    </dgm:pt>
    <dgm:pt modelId="{9E96C48E-FBAA-854E-83CE-8E0CB1098256}" type="parTrans" cxnId="{BA3FD453-61F6-9746-9B52-675C486A1648}">
      <dgm:prSet/>
      <dgm:spPr/>
      <dgm:t>
        <a:bodyPr/>
        <a:lstStyle/>
        <a:p>
          <a:endParaRPr lang="en-US"/>
        </a:p>
      </dgm:t>
    </dgm:pt>
    <dgm:pt modelId="{B44B11A3-2D5A-F048-A8D6-47EF4898E767}" type="sibTrans" cxnId="{BA3FD453-61F6-9746-9B52-675C486A1648}">
      <dgm:prSet/>
      <dgm:spPr/>
      <dgm:t>
        <a:bodyPr/>
        <a:lstStyle/>
        <a:p>
          <a:endParaRPr lang="en-US"/>
        </a:p>
      </dgm:t>
    </dgm:pt>
    <dgm:pt modelId="{55B40CFF-4D55-9F49-AC55-15EE1647E0D0}">
      <dgm:prSet phldrT="[Text]" custT="1"/>
      <dgm:spPr/>
      <dgm:t>
        <a:bodyPr/>
        <a:lstStyle/>
        <a:p>
          <a:pPr algn="r"/>
          <a:endParaRPr lang="en-US" sz="2800" dirty="0"/>
        </a:p>
      </dgm:t>
    </dgm:pt>
    <dgm:pt modelId="{F5ADC204-E00F-8641-AF12-A8D33B31B02A}" type="parTrans" cxnId="{07E17EE1-A76D-644A-90CF-C5783AB69674}">
      <dgm:prSet/>
      <dgm:spPr/>
      <dgm:t>
        <a:bodyPr/>
        <a:lstStyle/>
        <a:p>
          <a:endParaRPr lang="en-US"/>
        </a:p>
      </dgm:t>
    </dgm:pt>
    <dgm:pt modelId="{9CFC3B92-2F6E-444C-9E9B-CF8515405289}" type="sibTrans" cxnId="{07E17EE1-A76D-644A-90CF-C5783AB69674}">
      <dgm:prSet/>
      <dgm:spPr/>
      <dgm:t>
        <a:bodyPr/>
        <a:lstStyle/>
        <a:p>
          <a:endParaRPr lang="en-US"/>
        </a:p>
      </dgm:t>
    </dgm:pt>
    <dgm:pt modelId="{CFCC03F7-07B5-3143-A714-B8D25B26422D}">
      <dgm:prSet custT="1"/>
      <dgm:spPr/>
      <dgm:t>
        <a:bodyPr/>
        <a:lstStyle/>
        <a:p>
          <a:r>
            <a:rPr lang="en-US" sz="2400" dirty="0"/>
            <a:t>Jesus has all authority. </a:t>
          </a:r>
        </a:p>
      </dgm:t>
    </dgm:pt>
    <dgm:pt modelId="{DD6361BA-4AD3-A74F-842E-EA66B8AFE9FD}" type="parTrans" cxnId="{E58B4B73-6EAF-8D47-B80F-1F3F491C8A64}">
      <dgm:prSet/>
      <dgm:spPr/>
      <dgm:t>
        <a:bodyPr/>
        <a:lstStyle/>
        <a:p>
          <a:endParaRPr lang="en-US"/>
        </a:p>
      </dgm:t>
    </dgm:pt>
    <dgm:pt modelId="{49DC0CBD-F080-D54B-9442-0D5953F73FAC}" type="sibTrans" cxnId="{E58B4B73-6EAF-8D47-B80F-1F3F491C8A64}">
      <dgm:prSet/>
      <dgm:spPr/>
      <dgm:t>
        <a:bodyPr/>
        <a:lstStyle/>
        <a:p>
          <a:endParaRPr lang="en-US"/>
        </a:p>
      </dgm:t>
    </dgm:pt>
    <dgm:pt modelId="{1FE87253-DD1A-4F43-8276-15D0610A403F}">
      <dgm:prSet custT="1"/>
      <dgm:spPr/>
      <dgm:t>
        <a:bodyPr/>
        <a:lstStyle/>
        <a:p>
          <a:r>
            <a:rPr lang="en-US" sz="2400" dirty="0"/>
            <a:t>Invite people to the Kingdom. </a:t>
          </a:r>
        </a:p>
      </dgm:t>
    </dgm:pt>
    <dgm:pt modelId="{F5B14212-F7AE-4B4B-BB7B-E86E4F50BA4E}" type="parTrans" cxnId="{25AAB61E-1EBF-BA46-BC21-FB9CC8EB6887}">
      <dgm:prSet/>
      <dgm:spPr/>
      <dgm:t>
        <a:bodyPr/>
        <a:lstStyle/>
        <a:p>
          <a:endParaRPr lang="en-US"/>
        </a:p>
      </dgm:t>
    </dgm:pt>
    <dgm:pt modelId="{597C086E-2470-3A4D-A39D-4B0BE5EC397C}" type="sibTrans" cxnId="{25AAB61E-1EBF-BA46-BC21-FB9CC8EB6887}">
      <dgm:prSet/>
      <dgm:spPr/>
      <dgm:t>
        <a:bodyPr/>
        <a:lstStyle/>
        <a:p>
          <a:endParaRPr lang="en-US"/>
        </a:p>
      </dgm:t>
    </dgm:pt>
    <dgm:pt modelId="{0ABD6FED-084C-994D-9EFA-60E02202AA02}">
      <dgm:prSet custT="1"/>
      <dgm:spPr/>
      <dgm:t>
        <a:bodyPr/>
        <a:lstStyle/>
        <a:p>
          <a:r>
            <a:rPr lang="en-US" sz="2400" dirty="0"/>
            <a:t>Tell them to obey the message. </a:t>
          </a:r>
        </a:p>
      </dgm:t>
    </dgm:pt>
    <dgm:pt modelId="{CC9F2193-5370-9449-AF02-A30F59D17EB4}" type="parTrans" cxnId="{E96872A1-E925-2B4C-B43E-C3C3ACCC6949}">
      <dgm:prSet/>
      <dgm:spPr/>
      <dgm:t>
        <a:bodyPr/>
        <a:lstStyle/>
        <a:p>
          <a:endParaRPr lang="en-US"/>
        </a:p>
      </dgm:t>
    </dgm:pt>
    <dgm:pt modelId="{06DD01B4-4933-3E43-A8A7-CC1B6AF06B1D}" type="sibTrans" cxnId="{E96872A1-E925-2B4C-B43E-C3C3ACCC6949}">
      <dgm:prSet/>
      <dgm:spPr/>
      <dgm:t>
        <a:bodyPr/>
        <a:lstStyle/>
        <a:p>
          <a:endParaRPr lang="en-US"/>
        </a:p>
      </dgm:t>
    </dgm:pt>
    <dgm:pt modelId="{D3CD5575-A0EA-C24A-89BB-F6EF22ED9635}">
      <dgm:prSet custT="1"/>
      <dgm:spPr/>
      <dgm:t>
        <a:bodyPr/>
        <a:lstStyle/>
        <a:p>
          <a:r>
            <a:rPr lang="en-US" sz="2400" dirty="0"/>
            <a:t>Jesus is with us always. </a:t>
          </a:r>
        </a:p>
      </dgm:t>
    </dgm:pt>
    <dgm:pt modelId="{F6B99A02-7CE7-BF41-A94A-6D46EAEA35C0}" type="parTrans" cxnId="{047188FD-DBC6-114D-87F4-BCAABF3A79A8}">
      <dgm:prSet/>
      <dgm:spPr/>
      <dgm:t>
        <a:bodyPr/>
        <a:lstStyle/>
        <a:p>
          <a:endParaRPr lang="en-US"/>
        </a:p>
      </dgm:t>
    </dgm:pt>
    <dgm:pt modelId="{641617A1-8717-FD42-A8DE-30BDE08567E6}" type="sibTrans" cxnId="{047188FD-DBC6-114D-87F4-BCAABF3A79A8}">
      <dgm:prSet/>
      <dgm:spPr/>
      <dgm:t>
        <a:bodyPr/>
        <a:lstStyle/>
        <a:p>
          <a:endParaRPr lang="en-US"/>
        </a:p>
      </dgm:t>
    </dgm:pt>
    <dgm:pt modelId="{7DBBF5DE-5481-DA4D-B549-0304BDDF9B57}">
      <dgm:prSet custT="1"/>
      <dgm:spPr/>
      <dgm:t>
        <a:bodyPr/>
        <a:lstStyle/>
        <a:p>
          <a:r>
            <a:rPr lang="en-US" sz="1600" dirty="0"/>
            <a:t>Jesus wants the Gospel message preached everywhere. </a:t>
          </a:r>
        </a:p>
      </dgm:t>
    </dgm:pt>
    <dgm:pt modelId="{47F4F3B6-B1FB-5E4B-91FC-8DB68BDE3F7E}" type="parTrans" cxnId="{9B037AF7-B3E7-1C41-A474-397E1E77E6AD}">
      <dgm:prSet/>
      <dgm:spPr/>
      <dgm:t>
        <a:bodyPr/>
        <a:lstStyle/>
        <a:p>
          <a:endParaRPr lang="en-US"/>
        </a:p>
      </dgm:t>
    </dgm:pt>
    <dgm:pt modelId="{3237EED6-0C9B-CA40-B587-0EF454ABA2A9}" type="sibTrans" cxnId="{9B037AF7-B3E7-1C41-A474-397E1E77E6AD}">
      <dgm:prSet/>
      <dgm:spPr/>
      <dgm:t>
        <a:bodyPr/>
        <a:lstStyle/>
        <a:p>
          <a:endParaRPr lang="en-US"/>
        </a:p>
      </dgm:t>
    </dgm:pt>
    <dgm:pt modelId="{657AB625-57C6-EA48-888E-7CF4501F064E}">
      <dgm:prSet custT="1"/>
      <dgm:spPr/>
      <dgm:t>
        <a:bodyPr/>
        <a:lstStyle/>
        <a:p>
          <a:r>
            <a:rPr lang="en-US" sz="1600" dirty="0"/>
            <a:t>There is salvation and condemnation depending upon what’s done with the word. </a:t>
          </a:r>
        </a:p>
      </dgm:t>
    </dgm:pt>
    <dgm:pt modelId="{ED486139-A548-0741-8390-83FB5524FCAA}" type="parTrans" cxnId="{D90C8D00-2289-5C4A-A77C-3FC16EE669B2}">
      <dgm:prSet/>
      <dgm:spPr/>
      <dgm:t>
        <a:bodyPr/>
        <a:lstStyle/>
        <a:p>
          <a:endParaRPr lang="en-US"/>
        </a:p>
      </dgm:t>
    </dgm:pt>
    <dgm:pt modelId="{AFE146A0-4382-0747-B982-034534D5748C}" type="sibTrans" cxnId="{D90C8D00-2289-5C4A-A77C-3FC16EE669B2}">
      <dgm:prSet/>
      <dgm:spPr/>
      <dgm:t>
        <a:bodyPr/>
        <a:lstStyle/>
        <a:p>
          <a:endParaRPr lang="en-US"/>
        </a:p>
      </dgm:t>
    </dgm:pt>
    <dgm:pt modelId="{00271C99-8021-1141-9B19-4764DDC1D594}">
      <dgm:prSet custT="1"/>
      <dgm:spPr/>
      <dgm:t>
        <a:bodyPr/>
        <a:lstStyle/>
        <a:p>
          <a:r>
            <a:rPr lang="en-US" sz="1600" dirty="0"/>
            <a:t>Disciples will reflect Jesus. </a:t>
          </a:r>
        </a:p>
      </dgm:t>
    </dgm:pt>
    <dgm:pt modelId="{6D378567-6BA7-DA41-AFAC-099707C1E13A}" type="parTrans" cxnId="{6DA4E722-8C96-3840-B8A3-E5C30A3F2DB3}">
      <dgm:prSet/>
      <dgm:spPr/>
      <dgm:t>
        <a:bodyPr/>
        <a:lstStyle/>
        <a:p>
          <a:endParaRPr lang="en-US"/>
        </a:p>
      </dgm:t>
    </dgm:pt>
    <dgm:pt modelId="{1A4DA5A9-C6C8-474F-9BDB-C5753F78CC0C}" type="sibTrans" cxnId="{6DA4E722-8C96-3840-B8A3-E5C30A3F2DB3}">
      <dgm:prSet/>
      <dgm:spPr/>
      <dgm:t>
        <a:bodyPr/>
        <a:lstStyle/>
        <a:p>
          <a:endParaRPr lang="en-US"/>
        </a:p>
      </dgm:t>
    </dgm:pt>
    <dgm:pt modelId="{E1E82F58-693B-4343-A1BA-EA9949B38A2D}">
      <dgm:prSet custT="1"/>
      <dgm:spPr/>
      <dgm:t>
        <a:bodyPr/>
        <a:lstStyle/>
        <a:p>
          <a:r>
            <a:rPr lang="en-US" sz="1600" dirty="0"/>
            <a:t>Jesus is taken up to Heaven. </a:t>
          </a:r>
        </a:p>
      </dgm:t>
    </dgm:pt>
    <dgm:pt modelId="{7F5EE027-5418-2E4C-BC32-9D0881C38D40}" type="parTrans" cxnId="{423A1ECB-0C75-0745-B872-639375EFC7A3}">
      <dgm:prSet/>
      <dgm:spPr/>
      <dgm:t>
        <a:bodyPr/>
        <a:lstStyle/>
        <a:p>
          <a:endParaRPr lang="en-US"/>
        </a:p>
      </dgm:t>
    </dgm:pt>
    <dgm:pt modelId="{39F243F8-242D-2E49-90A2-20577AE55096}" type="sibTrans" cxnId="{423A1ECB-0C75-0745-B872-639375EFC7A3}">
      <dgm:prSet/>
      <dgm:spPr/>
      <dgm:t>
        <a:bodyPr/>
        <a:lstStyle/>
        <a:p>
          <a:endParaRPr lang="en-US"/>
        </a:p>
      </dgm:t>
    </dgm:pt>
    <dgm:pt modelId="{3A006C8C-EF9F-E146-A4AD-689CCBAD7C81}">
      <dgm:prSet phldrT="[Text]"/>
      <dgm:spPr/>
      <dgm:t>
        <a:bodyPr/>
        <a:lstStyle/>
        <a:p>
          <a:endParaRPr lang="en-US" dirty="0"/>
        </a:p>
      </dgm:t>
    </dgm:pt>
    <dgm:pt modelId="{F5D67D23-2740-124B-96A2-99678B25AAFE}" type="parTrans" cxnId="{950C2C15-329C-9D45-98E1-94AD367E1570}">
      <dgm:prSet/>
      <dgm:spPr/>
      <dgm:t>
        <a:bodyPr/>
        <a:lstStyle/>
        <a:p>
          <a:endParaRPr lang="en-US"/>
        </a:p>
      </dgm:t>
    </dgm:pt>
    <dgm:pt modelId="{BC8A9583-DEC9-4B45-B9FD-23EC648D4BB3}" type="sibTrans" cxnId="{950C2C15-329C-9D45-98E1-94AD367E1570}">
      <dgm:prSet/>
      <dgm:spPr/>
      <dgm:t>
        <a:bodyPr/>
        <a:lstStyle/>
        <a:p>
          <a:endParaRPr lang="en-US"/>
        </a:p>
      </dgm:t>
    </dgm:pt>
    <dgm:pt modelId="{ABD33660-A992-D048-907B-15B3654C5437}">
      <dgm:prSet/>
      <dgm:spPr/>
      <dgm:t>
        <a:bodyPr/>
        <a:lstStyle/>
        <a:p>
          <a:pPr algn="l"/>
          <a:endParaRPr lang="en-US" sz="1600" dirty="0"/>
        </a:p>
      </dgm:t>
    </dgm:pt>
    <dgm:pt modelId="{AE1FAB2C-F1F0-8248-BFA4-1D05D73DCB7E}" type="parTrans" cxnId="{85880627-E5F8-7A48-9318-E3186553A332}">
      <dgm:prSet/>
      <dgm:spPr/>
    </dgm:pt>
    <dgm:pt modelId="{C794BCAA-723B-A649-B0D5-1344B42DBF54}" type="sibTrans" cxnId="{85880627-E5F8-7A48-9318-E3186553A332}">
      <dgm:prSet/>
      <dgm:spPr/>
    </dgm:pt>
    <dgm:pt modelId="{4478932F-2796-2A44-A253-5CE946C71255}" type="pres">
      <dgm:prSet presAssocID="{1666DB26-6E3F-904E-89AA-C23361AD1193}" presName="diagram" presStyleCnt="0">
        <dgm:presLayoutVars>
          <dgm:chMax val="1"/>
          <dgm:dir/>
          <dgm:animLvl val="ctr"/>
          <dgm:resizeHandles val="exact"/>
        </dgm:presLayoutVars>
      </dgm:prSet>
      <dgm:spPr/>
    </dgm:pt>
    <dgm:pt modelId="{1E4B1677-C9DA-3540-A84B-7ECB8DCEFC02}" type="pres">
      <dgm:prSet presAssocID="{1666DB26-6E3F-904E-89AA-C23361AD1193}" presName="matrix" presStyleCnt="0"/>
      <dgm:spPr/>
    </dgm:pt>
    <dgm:pt modelId="{6CDA3308-9987-534F-B6EE-F5290578451F}" type="pres">
      <dgm:prSet presAssocID="{1666DB26-6E3F-904E-89AA-C23361AD1193}" presName="tile1" presStyleLbl="node1" presStyleIdx="0" presStyleCnt="4" custLinFactNeighborX="-1026" custLinFactNeighborY="-127"/>
      <dgm:spPr/>
    </dgm:pt>
    <dgm:pt modelId="{EB22DEC1-30FE-2B40-BC09-C2BA642AF9C5}" type="pres">
      <dgm:prSet presAssocID="{1666DB26-6E3F-904E-89AA-C23361AD1193}" presName="tile1text" presStyleLbl="node1" presStyleIdx="0" presStyleCnt="4">
        <dgm:presLayoutVars>
          <dgm:chMax val="0"/>
          <dgm:chPref val="0"/>
          <dgm:bulletEnabled val="1"/>
        </dgm:presLayoutVars>
      </dgm:prSet>
      <dgm:spPr/>
    </dgm:pt>
    <dgm:pt modelId="{39F65746-72EE-2A44-A419-8E2A0AED7498}" type="pres">
      <dgm:prSet presAssocID="{1666DB26-6E3F-904E-89AA-C23361AD1193}" presName="tile2" presStyleLbl="node1" presStyleIdx="1" presStyleCnt="4"/>
      <dgm:spPr/>
    </dgm:pt>
    <dgm:pt modelId="{972D2C32-48DF-BF44-BD14-A4897C3C4EA1}" type="pres">
      <dgm:prSet presAssocID="{1666DB26-6E3F-904E-89AA-C23361AD1193}" presName="tile2text" presStyleLbl="node1" presStyleIdx="1" presStyleCnt="4">
        <dgm:presLayoutVars>
          <dgm:chMax val="0"/>
          <dgm:chPref val="0"/>
          <dgm:bulletEnabled val="1"/>
        </dgm:presLayoutVars>
      </dgm:prSet>
      <dgm:spPr/>
    </dgm:pt>
    <dgm:pt modelId="{DE2E586D-4629-DF43-B1AE-89595839FBED}" type="pres">
      <dgm:prSet presAssocID="{1666DB26-6E3F-904E-89AA-C23361AD1193}" presName="tile3" presStyleLbl="node1" presStyleIdx="2" presStyleCnt="4"/>
      <dgm:spPr/>
    </dgm:pt>
    <dgm:pt modelId="{68EDA12E-0210-8A41-9D5A-A7686DBC271F}" type="pres">
      <dgm:prSet presAssocID="{1666DB26-6E3F-904E-89AA-C23361AD1193}" presName="tile3text" presStyleLbl="node1" presStyleIdx="2" presStyleCnt="4">
        <dgm:presLayoutVars>
          <dgm:chMax val="0"/>
          <dgm:chPref val="0"/>
          <dgm:bulletEnabled val="1"/>
        </dgm:presLayoutVars>
      </dgm:prSet>
      <dgm:spPr/>
    </dgm:pt>
    <dgm:pt modelId="{4A44C018-BF49-DE48-A25D-68D210A9616D}" type="pres">
      <dgm:prSet presAssocID="{1666DB26-6E3F-904E-89AA-C23361AD1193}" presName="tile4" presStyleLbl="node1" presStyleIdx="3" presStyleCnt="4"/>
      <dgm:spPr/>
    </dgm:pt>
    <dgm:pt modelId="{3A35C4CD-6ED4-2D4A-AB31-A6B5EAC14B11}" type="pres">
      <dgm:prSet presAssocID="{1666DB26-6E3F-904E-89AA-C23361AD1193}" presName="tile4text" presStyleLbl="node1" presStyleIdx="3" presStyleCnt="4">
        <dgm:presLayoutVars>
          <dgm:chMax val="0"/>
          <dgm:chPref val="0"/>
          <dgm:bulletEnabled val="1"/>
        </dgm:presLayoutVars>
      </dgm:prSet>
      <dgm:spPr/>
    </dgm:pt>
    <dgm:pt modelId="{CE59F635-4CD8-8E4B-ACD7-FE32266C1662}" type="pres">
      <dgm:prSet presAssocID="{1666DB26-6E3F-904E-89AA-C23361AD1193}" presName="centerTile" presStyleLbl="fgShp" presStyleIdx="0" presStyleCnt="1" custScaleX="93397" custScaleY="82038">
        <dgm:presLayoutVars>
          <dgm:chMax val="0"/>
          <dgm:chPref val="0"/>
        </dgm:presLayoutVars>
      </dgm:prSet>
      <dgm:spPr/>
    </dgm:pt>
  </dgm:ptLst>
  <dgm:cxnLst>
    <dgm:cxn modelId="{D90C8D00-2289-5C4A-A77C-3FC16EE669B2}" srcId="{66619FE7-76D3-7544-84BF-4C0CB61EA273}" destId="{657AB625-57C6-EA48-888E-7CF4501F064E}" srcOrd="1" destOrd="0" parTransId="{ED486139-A548-0741-8390-83FB5524FCAA}" sibTransId="{AFE146A0-4382-0747-B982-034534D5748C}"/>
    <dgm:cxn modelId="{88EA3904-074D-2C42-B840-B370AB1965E4}" type="presOf" srcId="{55B40CFF-4D55-9F49-AC55-15EE1647E0D0}" destId="{3A35C4CD-6ED4-2D4A-AB31-A6B5EAC14B11}" srcOrd="1" destOrd="0" presId="urn:microsoft.com/office/officeart/2005/8/layout/matrix1"/>
    <dgm:cxn modelId="{1D480A0D-8036-704E-844E-2DD4802D097F}" type="presOf" srcId="{940A16F6-E1B9-734C-9A4A-38DA09DBC43A}" destId="{CE59F635-4CD8-8E4B-ACD7-FE32266C1662}" srcOrd="0" destOrd="0" presId="urn:microsoft.com/office/officeart/2005/8/layout/matrix1"/>
    <dgm:cxn modelId="{9324DB0D-25AD-224C-863D-BA23D66E3BE1}" type="presOf" srcId="{3A006C8C-EF9F-E146-A4AD-689CCBAD7C81}" destId="{68EDA12E-0210-8A41-9D5A-A7686DBC271F}" srcOrd="1" destOrd="0" presId="urn:microsoft.com/office/officeart/2005/8/layout/matrix1"/>
    <dgm:cxn modelId="{950C2C15-329C-9D45-98E1-94AD367E1570}" srcId="{940A16F6-E1B9-734C-9A4A-38DA09DBC43A}" destId="{3A006C8C-EF9F-E146-A4AD-689CCBAD7C81}" srcOrd="2" destOrd="0" parTransId="{F5D67D23-2740-124B-96A2-99678B25AAFE}" sibTransId="{BC8A9583-DEC9-4B45-B9FD-23EC648D4BB3}"/>
    <dgm:cxn modelId="{E2244A18-5179-D346-9BD0-6F3149F6C358}" type="presOf" srcId="{657AB625-57C6-EA48-888E-7CF4501F064E}" destId="{39F65746-72EE-2A44-A419-8E2A0AED7498}" srcOrd="0" destOrd="2" presId="urn:microsoft.com/office/officeart/2005/8/layout/matrix1"/>
    <dgm:cxn modelId="{25AAB61E-1EBF-BA46-BC21-FB9CC8EB6887}" srcId="{7B770F4D-61F9-364F-BA39-22A84BFAD4CF}" destId="{1FE87253-DD1A-4F43-8276-15D0610A403F}" srcOrd="1" destOrd="0" parTransId="{F5B14212-F7AE-4B4B-BB7B-E86E4F50BA4E}" sibTransId="{597C086E-2470-3A4D-A39D-4B0BE5EC397C}"/>
    <dgm:cxn modelId="{6DA4E722-8C96-3840-B8A3-E5C30A3F2DB3}" srcId="{66619FE7-76D3-7544-84BF-4C0CB61EA273}" destId="{00271C99-8021-1141-9B19-4764DDC1D594}" srcOrd="2" destOrd="0" parTransId="{6D378567-6BA7-DA41-AFAC-099707C1E13A}" sibTransId="{1A4DA5A9-C6C8-474F-9BDB-C5753F78CC0C}"/>
    <dgm:cxn modelId="{85880627-E5F8-7A48-9318-E3186553A332}" srcId="{55B40CFF-4D55-9F49-AC55-15EE1647E0D0}" destId="{ABD33660-A992-D048-907B-15B3654C5437}" srcOrd="0" destOrd="0" parTransId="{AE1FAB2C-F1F0-8248-BFA4-1D05D73DCB7E}" sibTransId="{C794BCAA-723B-A649-B0D5-1344B42DBF54}"/>
    <dgm:cxn modelId="{6FC4D131-A141-7E45-BEEE-F8F3E25AD3EC}" type="presOf" srcId="{0ABD6FED-084C-994D-9EFA-60E02202AA02}" destId="{6CDA3308-9987-534F-B6EE-F5290578451F}" srcOrd="0" destOrd="3" presId="urn:microsoft.com/office/officeart/2005/8/layout/matrix1"/>
    <dgm:cxn modelId="{6A75CC3C-1895-314A-B484-0C01F2306D9C}" type="presOf" srcId="{7B770F4D-61F9-364F-BA39-22A84BFAD4CF}" destId="{EB22DEC1-30FE-2B40-BC09-C2BA642AF9C5}" srcOrd="1" destOrd="0" presId="urn:microsoft.com/office/officeart/2005/8/layout/matrix1"/>
    <dgm:cxn modelId="{F226374E-1466-F14B-9B84-19E871ABE300}" type="presOf" srcId="{00271C99-8021-1141-9B19-4764DDC1D594}" destId="{972D2C32-48DF-BF44-BD14-A4897C3C4EA1}" srcOrd="1" destOrd="3" presId="urn:microsoft.com/office/officeart/2005/8/layout/matrix1"/>
    <dgm:cxn modelId="{BA3FD453-61F6-9746-9B52-675C486A1648}" srcId="{940A16F6-E1B9-734C-9A4A-38DA09DBC43A}" destId="{66619FE7-76D3-7544-84BF-4C0CB61EA273}" srcOrd="1" destOrd="0" parTransId="{9E96C48E-FBAA-854E-83CE-8E0CB1098256}" sibTransId="{B44B11A3-2D5A-F048-A8D6-47EF4898E767}"/>
    <dgm:cxn modelId="{E58B4B73-6EAF-8D47-B80F-1F3F491C8A64}" srcId="{7B770F4D-61F9-364F-BA39-22A84BFAD4CF}" destId="{CFCC03F7-07B5-3143-A714-B8D25B26422D}" srcOrd="0" destOrd="0" parTransId="{DD6361BA-4AD3-A74F-842E-EA66B8AFE9FD}" sibTransId="{49DC0CBD-F080-D54B-9442-0D5953F73FAC}"/>
    <dgm:cxn modelId="{BC7E657B-79A7-A245-B4D0-82ADB6300EA2}" type="presOf" srcId="{1FE87253-DD1A-4F43-8276-15D0610A403F}" destId="{6CDA3308-9987-534F-B6EE-F5290578451F}" srcOrd="0" destOrd="2" presId="urn:microsoft.com/office/officeart/2005/8/layout/matrix1"/>
    <dgm:cxn modelId="{EDD64988-76BB-C447-B3B7-251AD7C5958F}" type="presOf" srcId="{7DBBF5DE-5481-DA4D-B549-0304BDDF9B57}" destId="{39F65746-72EE-2A44-A419-8E2A0AED7498}" srcOrd="0" destOrd="1" presId="urn:microsoft.com/office/officeart/2005/8/layout/matrix1"/>
    <dgm:cxn modelId="{6C06CB8B-F47A-7149-9879-246971AF3DD9}" type="presOf" srcId="{E1E82F58-693B-4343-A1BA-EA9949B38A2D}" destId="{39F65746-72EE-2A44-A419-8E2A0AED7498}" srcOrd="0" destOrd="4" presId="urn:microsoft.com/office/officeart/2005/8/layout/matrix1"/>
    <dgm:cxn modelId="{0C3A058D-97D1-4A44-8ED4-2F3B8ECD4D9B}" type="presOf" srcId="{55B40CFF-4D55-9F49-AC55-15EE1647E0D0}" destId="{4A44C018-BF49-DE48-A25D-68D210A9616D}" srcOrd="0" destOrd="0" presId="urn:microsoft.com/office/officeart/2005/8/layout/matrix1"/>
    <dgm:cxn modelId="{C57BEE8D-E4CF-9C4A-94E4-90D319B38F01}" type="presOf" srcId="{E1E82F58-693B-4343-A1BA-EA9949B38A2D}" destId="{972D2C32-48DF-BF44-BD14-A4897C3C4EA1}" srcOrd="1" destOrd="4" presId="urn:microsoft.com/office/officeart/2005/8/layout/matrix1"/>
    <dgm:cxn modelId="{E96872A1-E925-2B4C-B43E-C3C3ACCC6949}" srcId="{7B770F4D-61F9-364F-BA39-22A84BFAD4CF}" destId="{0ABD6FED-084C-994D-9EFA-60E02202AA02}" srcOrd="2" destOrd="0" parTransId="{CC9F2193-5370-9449-AF02-A30F59D17EB4}" sibTransId="{06DD01B4-4933-3E43-A8A7-CC1B6AF06B1D}"/>
    <dgm:cxn modelId="{7180B6A4-29E5-9849-B59B-5978A321934B}" type="presOf" srcId="{3A006C8C-EF9F-E146-A4AD-689CCBAD7C81}" destId="{DE2E586D-4629-DF43-B1AE-89595839FBED}" srcOrd="0" destOrd="0" presId="urn:microsoft.com/office/officeart/2005/8/layout/matrix1"/>
    <dgm:cxn modelId="{00E087AA-3A68-754C-B32F-512EF824D61C}" type="presOf" srcId="{ABD33660-A992-D048-907B-15B3654C5437}" destId="{3A35C4CD-6ED4-2D4A-AB31-A6B5EAC14B11}" srcOrd="1" destOrd="1" presId="urn:microsoft.com/office/officeart/2005/8/layout/matrix1"/>
    <dgm:cxn modelId="{4C31A7AC-B4C8-A148-BE99-380B4873382A}" srcId="{1666DB26-6E3F-904E-89AA-C23361AD1193}" destId="{940A16F6-E1B9-734C-9A4A-38DA09DBC43A}" srcOrd="0" destOrd="0" parTransId="{306C3195-FA9E-604F-869E-C57635D8E4DC}" sibTransId="{CFEDC1C3-6785-1444-B70C-F6D46BB4D297}"/>
    <dgm:cxn modelId="{880860BC-E189-B247-B00A-43A1E027195F}" type="presOf" srcId="{CFCC03F7-07B5-3143-A714-B8D25B26422D}" destId="{6CDA3308-9987-534F-B6EE-F5290578451F}" srcOrd="0" destOrd="1" presId="urn:microsoft.com/office/officeart/2005/8/layout/matrix1"/>
    <dgm:cxn modelId="{92D2D8C0-46A7-0647-9770-178179B76718}" type="presOf" srcId="{D3CD5575-A0EA-C24A-89BB-F6EF22ED9635}" destId="{6CDA3308-9987-534F-B6EE-F5290578451F}" srcOrd="0" destOrd="4" presId="urn:microsoft.com/office/officeart/2005/8/layout/matrix1"/>
    <dgm:cxn modelId="{C42334C3-9509-8D4C-9E4A-83D708818FF2}" srcId="{940A16F6-E1B9-734C-9A4A-38DA09DBC43A}" destId="{7B770F4D-61F9-364F-BA39-22A84BFAD4CF}" srcOrd="0" destOrd="0" parTransId="{CAC9698B-103C-E442-86D3-64F8EEE13438}" sibTransId="{F9B5F503-C41D-8B4F-85DD-1344EA9CB38C}"/>
    <dgm:cxn modelId="{86701AC6-E2D2-E342-9727-887456778561}" type="presOf" srcId="{66619FE7-76D3-7544-84BF-4C0CB61EA273}" destId="{39F65746-72EE-2A44-A419-8E2A0AED7498}" srcOrd="0" destOrd="0" presId="urn:microsoft.com/office/officeart/2005/8/layout/matrix1"/>
    <dgm:cxn modelId="{423A1ECB-0C75-0745-B872-639375EFC7A3}" srcId="{66619FE7-76D3-7544-84BF-4C0CB61EA273}" destId="{E1E82F58-693B-4343-A1BA-EA9949B38A2D}" srcOrd="3" destOrd="0" parTransId="{7F5EE027-5418-2E4C-BC32-9D0881C38D40}" sibTransId="{39F243F8-242D-2E49-90A2-20577AE55096}"/>
    <dgm:cxn modelId="{BB47F5D5-9EE5-C649-8A99-E4E355C456A5}" type="presOf" srcId="{657AB625-57C6-EA48-888E-7CF4501F064E}" destId="{972D2C32-48DF-BF44-BD14-A4897C3C4EA1}" srcOrd="1" destOrd="2" presId="urn:microsoft.com/office/officeart/2005/8/layout/matrix1"/>
    <dgm:cxn modelId="{DCB551DB-EA24-7347-AC92-A93E8E3CE43B}" type="presOf" srcId="{1FE87253-DD1A-4F43-8276-15D0610A403F}" destId="{EB22DEC1-30FE-2B40-BC09-C2BA642AF9C5}" srcOrd="1" destOrd="2" presId="urn:microsoft.com/office/officeart/2005/8/layout/matrix1"/>
    <dgm:cxn modelId="{B5F0C2DE-3FF0-2F49-A31C-B4D3E23803CA}" type="presOf" srcId="{66619FE7-76D3-7544-84BF-4C0CB61EA273}" destId="{972D2C32-48DF-BF44-BD14-A4897C3C4EA1}" srcOrd="1" destOrd="0" presId="urn:microsoft.com/office/officeart/2005/8/layout/matrix1"/>
    <dgm:cxn modelId="{07E17EE1-A76D-644A-90CF-C5783AB69674}" srcId="{940A16F6-E1B9-734C-9A4A-38DA09DBC43A}" destId="{55B40CFF-4D55-9F49-AC55-15EE1647E0D0}" srcOrd="3" destOrd="0" parTransId="{F5ADC204-E00F-8641-AF12-A8D33B31B02A}" sibTransId="{9CFC3B92-2F6E-444C-9E9B-CF8515405289}"/>
    <dgm:cxn modelId="{C0DDAFE1-EF24-2446-B4A9-7A3C7B900C4A}" type="presOf" srcId="{00271C99-8021-1141-9B19-4764DDC1D594}" destId="{39F65746-72EE-2A44-A419-8E2A0AED7498}" srcOrd="0" destOrd="3" presId="urn:microsoft.com/office/officeart/2005/8/layout/matrix1"/>
    <dgm:cxn modelId="{D1636CE5-A0F8-2343-88BF-AEEE4B9104E1}" type="presOf" srcId="{ABD33660-A992-D048-907B-15B3654C5437}" destId="{4A44C018-BF49-DE48-A25D-68D210A9616D}" srcOrd="0" destOrd="1" presId="urn:microsoft.com/office/officeart/2005/8/layout/matrix1"/>
    <dgm:cxn modelId="{2A4D83E5-41C2-F143-8080-138AE4B1CCC0}" type="presOf" srcId="{0ABD6FED-084C-994D-9EFA-60E02202AA02}" destId="{EB22DEC1-30FE-2B40-BC09-C2BA642AF9C5}" srcOrd="1" destOrd="3" presId="urn:microsoft.com/office/officeart/2005/8/layout/matrix1"/>
    <dgm:cxn modelId="{96A1ABEA-0DF9-E04F-8E80-40C6A56201D7}" type="presOf" srcId="{CFCC03F7-07B5-3143-A714-B8D25B26422D}" destId="{EB22DEC1-30FE-2B40-BC09-C2BA642AF9C5}" srcOrd="1" destOrd="1" presId="urn:microsoft.com/office/officeart/2005/8/layout/matrix1"/>
    <dgm:cxn modelId="{7A32B9ED-1683-7C42-B443-FB310B382EA6}" type="presOf" srcId="{D3CD5575-A0EA-C24A-89BB-F6EF22ED9635}" destId="{EB22DEC1-30FE-2B40-BC09-C2BA642AF9C5}" srcOrd="1" destOrd="4" presId="urn:microsoft.com/office/officeart/2005/8/layout/matrix1"/>
    <dgm:cxn modelId="{50A1A2F0-D272-E64D-A025-306673EF524D}" type="presOf" srcId="{1666DB26-6E3F-904E-89AA-C23361AD1193}" destId="{4478932F-2796-2A44-A253-5CE946C71255}" srcOrd="0" destOrd="0" presId="urn:microsoft.com/office/officeart/2005/8/layout/matrix1"/>
    <dgm:cxn modelId="{904F4FF1-D95D-AE40-B9D2-56EC7AB14D3C}" type="presOf" srcId="{7B770F4D-61F9-364F-BA39-22A84BFAD4CF}" destId="{6CDA3308-9987-534F-B6EE-F5290578451F}" srcOrd="0" destOrd="0" presId="urn:microsoft.com/office/officeart/2005/8/layout/matrix1"/>
    <dgm:cxn modelId="{9B037AF7-B3E7-1C41-A474-397E1E77E6AD}" srcId="{66619FE7-76D3-7544-84BF-4C0CB61EA273}" destId="{7DBBF5DE-5481-DA4D-B549-0304BDDF9B57}" srcOrd="0" destOrd="0" parTransId="{47F4F3B6-B1FB-5E4B-91FC-8DB68BDE3F7E}" sibTransId="{3237EED6-0C9B-CA40-B587-0EF454ABA2A9}"/>
    <dgm:cxn modelId="{047188FD-DBC6-114D-87F4-BCAABF3A79A8}" srcId="{7B770F4D-61F9-364F-BA39-22A84BFAD4CF}" destId="{D3CD5575-A0EA-C24A-89BB-F6EF22ED9635}" srcOrd="3" destOrd="0" parTransId="{F6B99A02-7CE7-BF41-A94A-6D46EAEA35C0}" sibTransId="{641617A1-8717-FD42-A8DE-30BDE08567E6}"/>
    <dgm:cxn modelId="{5F471EFF-7F75-1743-88C0-C06F00DA344F}" type="presOf" srcId="{7DBBF5DE-5481-DA4D-B549-0304BDDF9B57}" destId="{972D2C32-48DF-BF44-BD14-A4897C3C4EA1}" srcOrd="1" destOrd="1" presId="urn:microsoft.com/office/officeart/2005/8/layout/matrix1"/>
    <dgm:cxn modelId="{DB9B692F-DECF-D445-8599-71548090AA38}" type="presParOf" srcId="{4478932F-2796-2A44-A253-5CE946C71255}" destId="{1E4B1677-C9DA-3540-A84B-7ECB8DCEFC02}" srcOrd="0" destOrd="0" presId="urn:microsoft.com/office/officeart/2005/8/layout/matrix1"/>
    <dgm:cxn modelId="{AA4933CA-6A1D-6145-8845-C607C7DC80C0}" type="presParOf" srcId="{1E4B1677-C9DA-3540-A84B-7ECB8DCEFC02}" destId="{6CDA3308-9987-534F-B6EE-F5290578451F}" srcOrd="0" destOrd="0" presId="urn:microsoft.com/office/officeart/2005/8/layout/matrix1"/>
    <dgm:cxn modelId="{3B112D60-0F64-B64A-82A3-CF4D2BE5C309}" type="presParOf" srcId="{1E4B1677-C9DA-3540-A84B-7ECB8DCEFC02}" destId="{EB22DEC1-30FE-2B40-BC09-C2BA642AF9C5}" srcOrd="1" destOrd="0" presId="urn:microsoft.com/office/officeart/2005/8/layout/matrix1"/>
    <dgm:cxn modelId="{922BE3CC-6860-E640-AD9E-A994370D410C}" type="presParOf" srcId="{1E4B1677-C9DA-3540-A84B-7ECB8DCEFC02}" destId="{39F65746-72EE-2A44-A419-8E2A0AED7498}" srcOrd="2" destOrd="0" presId="urn:microsoft.com/office/officeart/2005/8/layout/matrix1"/>
    <dgm:cxn modelId="{F78938AD-4E20-9541-80D5-7F920F277870}" type="presParOf" srcId="{1E4B1677-C9DA-3540-A84B-7ECB8DCEFC02}" destId="{972D2C32-48DF-BF44-BD14-A4897C3C4EA1}" srcOrd="3" destOrd="0" presId="urn:microsoft.com/office/officeart/2005/8/layout/matrix1"/>
    <dgm:cxn modelId="{52B18DEB-24D7-E546-9C36-02EDDA221987}" type="presParOf" srcId="{1E4B1677-C9DA-3540-A84B-7ECB8DCEFC02}" destId="{DE2E586D-4629-DF43-B1AE-89595839FBED}" srcOrd="4" destOrd="0" presId="urn:microsoft.com/office/officeart/2005/8/layout/matrix1"/>
    <dgm:cxn modelId="{A89CCA3A-A877-9945-AF5A-0D430B26D303}" type="presParOf" srcId="{1E4B1677-C9DA-3540-A84B-7ECB8DCEFC02}" destId="{68EDA12E-0210-8A41-9D5A-A7686DBC271F}" srcOrd="5" destOrd="0" presId="urn:microsoft.com/office/officeart/2005/8/layout/matrix1"/>
    <dgm:cxn modelId="{0BA337C4-2342-C04F-900C-59F3C6AC9E4F}" type="presParOf" srcId="{1E4B1677-C9DA-3540-A84B-7ECB8DCEFC02}" destId="{4A44C018-BF49-DE48-A25D-68D210A9616D}" srcOrd="6" destOrd="0" presId="urn:microsoft.com/office/officeart/2005/8/layout/matrix1"/>
    <dgm:cxn modelId="{D7B4103F-1708-644B-9CAE-BDCAEFF8FF27}" type="presParOf" srcId="{1E4B1677-C9DA-3540-A84B-7ECB8DCEFC02}" destId="{3A35C4CD-6ED4-2D4A-AB31-A6B5EAC14B11}" srcOrd="7" destOrd="0" presId="urn:microsoft.com/office/officeart/2005/8/layout/matrix1"/>
    <dgm:cxn modelId="{51380768-7D06-784D-B9ED-C73794FA6EAE}" type="presParOf" srcId="{4478932F-2796-2A44-A253-5CE946C71255}" destId="{CE59F635-4CD8-8E4B-ACD7-FE32266C1662}"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2D41B4-3B42-417C-A01E-8C3F881B7986}"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9C2CC204-D799-4433-ADEC-ECE68DF95317}">
      <dgm:prSet/>
      <dgm:spPr/>
      <dgm:t>
        <a:bodyPr/>
        <a:lstStyle/>
        <a:p>
          <a:r>
            <a:rPr lang="en-US" dirty="0"/>
            <a:t>Your labors are worth far more than anything else you’ll do under the sun. </a:t>
          </a:r>
        </a:p>
      </dgm:t>
    </dgm:pt>
    <dgm:pt modelId="{5579539F-BAE2-4064-B5A0-520E99B12B1A}" type="parTrans" cxnId="{863D5F5F-C69A-46BB-AF98-0EA09E4A7D16}">
      <dgm:prSet/>
      <dgm:spPr/>
      <dgm:t>
        <a:bodyPr/>
        <a:lstStyle/>
        <a:p>
          <a:endParaRPr lang="en-US"/>
        </a:p>
      </dgm:t>
    </dgm:pt>
    <dgm:pt modelId="{AE057A23-C43C-4718-B4EF-7C269AA5C65C}" type="sibTrans" cxnId="{863D5F5F-C69A-46BB-AF98-0EA09E4A7D16}">
      <dgm:prSet/>
      <dgm:spPr/>
      <dgm:t>
        <a:bodyPr/>
        <a:lstStyle/>
        <a:p>
          <a:endParaRPr lang="en-US"/>
        </a:p>
      </dgm:t>
    </dgm:pt>
    <dgm:pt modelId="{0DA9D88D-E697-47C0-84A1-48FCD6ECE4BD}">
      <dgm:prSet/>
      <dgm:spPr/>
      <dgm:t>
        <a:bodyPr/>
        <a:lstStyle/>
        <a:p>
          <a:r>
            <a:rPr lang="en-US" dirty="0"/>
            <a:t>You gain a family of common believers who will be there to lift you up when you fall. </a:t>
          </a:r>
        </a:p>
      </dgm:t>
    </dgm:pt>
    <dgm:pt modelId="{BA09675B-D13B-4CD3-8BDD-69C88ECE677B}" type="parTrans" cxnId="{DA5C91E3-672C-4584-AE86-BA75BCDA9554}">
      <dgm:prSet/>
      <dgm:spPr/>
      <dgm:t>
        <a:bodyPr/>
        <a:lstStyle/>
        <a:p>
          <a:endParaRPr lang="en-US"/>
        </a:p>
      </dgm:t>
    </dgm:pt>
    <dgm:pt modelId="{C87BBC4A-3615-4879-BA00-C9BA55F986AC}" type="sibTrans" cxnId="{DA5C91E3-672C-4584-AE86-BA75BCDA9554}">
      <dgm:prSet/>
      <dgm:spPr/>
      <dgm:t>
        <a:bodyPr/>
        <a:lstStyle/>
        <a:p>
          <a:endParaRPr lang="en-US"/>
        </a:p>
      </dgm:t>
    </dgm:pt>
    <dgm:pt modelId="{2671DD74-47BC-4EAF-9030-12EC4EBF36CB}">
      <dgm:prSet/>
      <dgm:spPr/>
      <dgm:t>
        <a:bodyPr/>
        <a:lstStyle/>
        <a:p>
          <a:r>
            <a:rPr lang="en-US" dirty="0"/>
            <a:t>You have loved ones who will keep you warm and going when you feel like stagnating. </a:t>
          </a:r>
        </a:p>
      </dgm:t>
    </dgm:pt>
    <dgm:pt modelId="{D429B4C1-7DB4-4D4A-8C1C-BD27B8B57FA4}" type="parTrans" cxnId="{E7F04885-AA74-4F89-BC48-523D329F5764}">
      <dgm:prSet/>
      <dgm:spPr/>
      <dgm:t>
        <a:bodyPr/>
        <a:lstStyle/>
        <a:p>
          <a:endParaRPr lang="en-US"/>
        </a:p>
      </dgm:t>
    </dgm:pt>
    <dgm:pt modelId="{1C13CD76-B143-434B-8FA6-B17A7DE7E3C4}" type="sibTrans" cxnId="{E7F04885-AA74-4F89-BC48-523D329F5764}">
      <dgm:prSet/>
      <dgm:spPr/>
      <dgm:t>
        <a:bodyPr/>
        <a:lstStyle/>
        <a:p>
          <a:endParaRPr lang="en-US"/>
        </a:p>
      </dgm:t>
    </dgm:pt>
    <dgm:pt modelId="{20E8548F-233C-40AD-9A9D-F9169E756DE3}">
      <dgm:prSet/>
      <dgm:spPr/>
      <dgm:t>
        <a:bodyPr/>
        <a:lstStyle/>
        <a:p>
          <a:r>
            <a:rPr lang="en-US" dirty="0"/>
            <a:t>You will have bonds with both people and the Lord that will never be broken. </a:t>
          </a:r>
        </a:p>
      </dgm:t>
    </dgm:pt>
    <dgm:pt modelId="{96A6C10D-84F9-43C3-87B9-541347E39A99}" type="parTrans" cxnId="{17669211-D072-45E3-84A4-126871A6FAAE}">
      <dgm:prSet/>
      <dgm:spPr/>
      <dgm:t>
        <a:bodyPr/>
        <a:lstStyle/>
        <a:p>
          <a:endParaRPr lang="en-US"/>
        </a:p>
      </dgm:t>
    </dgm:pt>
    <dgm:pt modelId="{6495C8B1-D4F0-4454-B2EB-8B7A03DFD1C2}" type="sibTrans" cxnId="{17669211-D072-45E3-84A4-126871A6FAAE}">
      <dgm:prSet/>
      <dgm:spPr/>
      <dgm:t>
        <a:bodyPr/>
        <a:lstStyle/>
        <a:p>
          <a:endParaRPr lang="en-US"/>
        </a:p>
      </dgm:t>
    </dgm:pt>
    <dgm:pt modelId="{615BE69E-4A23-A743-8F86-78EDEF936002}" type="pres">
      <dgm:prSet presAssocID="{AC2D41B4-3B42-417C-A01E-8C3F881B7986}" presName="diagram" presStyleCnt="0">
        <dgm:presLayoutVars>
          <dgm:dir/>
          <dgm:resizeHandles val="exact"/>
        </dgm:presLayoutVars>
      </dgm:prSet>
      <dgm:spPr/>
    </dgm:pt>
    <dgm:pt modelId="{EF502D6C-1C4A-9342-A316-16FF6B50A746}" type="pres">
      <dgm:prSet presAssocID="{9C2CC204-D799-4433-ADEC-ECE68DF95317}" presName="node" presStyleLbl="node1" presStyleIdx="0" presStyleCnt="4">
        <dgm:presLayoutVars>
          <dgm:bulletEnabled val="1"/>
        </dgm:presLayoutVars>
      </dgm:prSet>
      <dgm:spPr/>
    </dgm:pt>
    <dgm:pt modelId="{02DEFF45-70BE-1C4E-8E23-3E31D2FBC30E}" type="pres">
      <dgm:prSet presAssocID="{AE057A23-C43C-4718-B4EF-7C269AA5C65C}" presName="sibTrans" presStyleCnt="0"/>
      <dgm:spPr/>
    </dgm:pt>
    <dgm:pt modelId="{F3E6AD82-8558-7C43-94A2-B45C470F31AC}" type="pres">
      <dgm:prSet presAssocID="{0DA9D88D-E697-47C0-84A1-48FCD6ECE4BD}" presName="node" presStyleLbl="node1" presStyleIdx="1" presStyleCnt="4">
        <dgm:presLayoutVars>
          <dgm:bulletEnabled val="1"/>
        </dgm:presLayoutVars>
      </dgm:prSet>
      <dgm:spPr/>
    </dgm:pt>
    <dgm:pt modelId="{1E409F83-5DEB-174E-AE81-5918F526C862}" type="pres">
      <dgm:prSet presAssocID="{C87BBC4A-3615-4879-BA00-C9BA55F986AC}" presName="sibTrans" presStyleCnt="0"/>
      <dgm:spPr/>
    </dgm:pt>
    <dgm:pt modelId="{CC3ABB00-E8DC-C849-A30A-69B168FE771C}" type="pres">
      <dgm:prSet presAssocID="{2671DD74-47BC-4EAF-9030-12EC4EBF36CB}" presName="node" presStyleLbl="node1" presStyleIdx="2" presStyleCnt="4">
        <dgm:presLayoutVars>
          <dgm:bulletEnabled val="1"/>
        </dgm:presLayoutVars>
      </dgm:prSet>
      <dgm:spPr/>
    </dgm:pt>
    <dgm:pt modelId="{516C2CFA-DCE6-3140-AEDA-EE6687205FB6}" type="pres">
      <dgm:prSet presAssocID="{1C13CD76-B143-434B-8FA6-B17A7DE7E3C4}" presName="sibTrans" presStyleCnt="0"/>
      <dgm:spPr/>
    </dgm:pt>
    <dgm:pt modelId="{07D880C0-C67F-0440-90C9-1A1DE3209422}" type="pres">
      <dgm:prSet presAssocID="{20E8548F-233C-40AD-9A9D-F9169E756DE3}" presName="node" presStyleLbl="node1" presStyleIdx="3" presStyleCnt="4">
        <dgm:presLayoutVars>
          <dgm:bulletEnabled val="1"/>
        </dgm:presLayoutVars>
      </dgm:prSet>
      <dgm:spPr/>
    </dgm:pt>
  </dgm:ptLst>
  <dgm:cxnLst>
    <dgm:cxn modelId="{CFCF3901-6664-E347-8939-BD65E168D4DD}" type="presOf" srcId="{AC2D41B4-3B42-417C-A01E-8C3F881B7986}" destId="{615BE69E-4A23-A743-8F86-78EDEF936002}" srcOrd="0" destOrd="0" presId="urn:microsoft.com/office/officeart/2005/8/layout/default"/>
    <dgm:cxn modelId="{17669211-D072-45E3-84A4-126871A6FAAE}" srcId="{AC2D41B4-3B42-417C-A01E-8C3F881B7986}" destId="{20E8548F-233C-40AD-9A9D-F9169E756DE3}" srcOrd="3" destOrd="0" parTransId="{96A6C10D-84F9-43C3-87B9-541347E39A99}" sibTransId="{6495C8B1-D4F0-4454-B2EB-8B7A03DFD1C2}"/>
    <dgm:cxn modelId="{863D5F5F-C69A-46BB-AF98-0EA09E4A7D16}" srcId="{AC2D41B4-3B42-417C-A01E-8C3F881B7986}" destId="{9C2CC204-D799-4433-ADEC-ECE68DF95317}" srcOrd="0" destOrd="0" parTransId="{5579539F-BAE2-4064-B5A0-520E99B12B1A}" sibTransId="{AE057A23-C43C-4718-B4EF-7C269AA5C65C}"/>
    <dgm:cxn modelId="{E7F04885-AA74-4F89-BC48-523D329F5764}" srcId="{AC2D41B4-3B42-417C-A01E-8C3F881B7986}" destId="{2671DD74-47BC-4EAF-9030-12EC4EBF36CB}" srcOrd="2" destOrd="0" parTransId="{D429B4C1-7DB4-4D4A-8C1C-BD27B8B57FA4}" sibTransId="{1C13CD76-B143-434B-8FA6-B17A7DE7E3C4}"/>
    <dgm:cxn modelId="{52CDB785-5DA6-914C-91FF-ECCF9A11EFDA}" type="presOf" srcId="{2671DD74-47BC-4EAF-9030-12EC4EBF36CB}" destId="{CC3ABB00-E8DC-C849-A30A-69B168FE771C}" srcOrd="0" destOrd="0" presId="urn:microsoft.com/office/officeart/2005/8/layout/default"/>
    <dgm:cxn modelId="{C0A67A8A-403D-4D45-A2DE-D5C7FCE8834C}" type="presOf" srcId="{9C2CC204-D799-4433-ADEC-ECE68DF95317}" destId="{EF502D6C-1C4A-9342-A316-16FF6B50A746}" srcOrd="0" destOrd="0" presId="urn:microsoft.com/office/officeart/2005/8/layout/default"/>
    <dgm:cxn modelId="{65D77ABC-20D4-684D-99FC-08E2595678E4}" type="presOf" srcId="{20E8548F-233C-40AD-9A9D-F9169E756DE3}" destId="{07D880C0-C67F-0440-90C9-1A1DE3209422}" srcOrd="0" destOrd="0" presId="urn:microsoft.com/office/officeart/2005/8/layout/default"/>
    <dgm:cxn modelId="{C13FACCE-A287-8542-906C-BA4B482D468F}" type="presOf" srcId="{0DA9D88D-E697-47C0-84A1-48FCD6ECE4BD}" destId="{F3E6AD82-8558-7C43-94A2-B45C470F31AC}" srcOrd="0" destOrd="0" presId="urn:microsoft.com/office/officeart/2005/8/layout/default"/>
    <dgm:cxn modelId="{DA5C91E3-672C-4584-AE86-BA75BCDA9554}" srcId="{AC2D41B4-3B42-417C-A01E-8C3F881B7986}" destId="{0DA9D88D-E697-47C0-84A1-48FCD6ECE4BD}" srcOrd="1" destOrd="0" parTransId="{BA09675B-D13B-4CD3-8BDD-69C88ECE677B}" sibTransId="{C87BBC4A-3615-4879-BA00-C9BA55F986AC}"/>
    <dgm:cxn modelId="{0B1BF376-AD1C-7C45-B82B-37F41D878AB6}" type="presParOf" srcId="{615BE69E-4A23-A743-8F86-78EDEF936002}" destId="{EF502D6C-1C4A-9342-A316-16FF6B50A746}" srcOrd="0" destOrd="0" presId="urn:microsoft.com/office/officeart/2005/8/layout/default"/>
    <dgm:cxn modelId="{3EF8FA22-9E3D-7049-862E-A8E737A87B07}" type="presParOf" srcId="{615BE69E-4A23-A743-8F86-78EDEF936002}" destId="{02DEFF45-70BE-1C4E-8E23-3E31D2FBC30E}" srcOrd="1" destOrd="0" presId="urn:microsoft.com/office/officeart/2005/8/layout/default"/>
    <dgm:cxn modelId="{84E7E7D8-C85C-8A4B-B568-9E8686EA9F61}" type="presParOf" srcId="{615BE69E-4A23-A743-8F86-78EDEF936002}" destId="{F3E6AD82-8558-7C43-94A2-B45C470F31AC}" srcOrd="2" destOrd="0" presId="urn:microsoft.com/office/officeart/2005/8/layout/default"/>
    <dgm:cxn modelId="{F7BA4113-0C2E-8D46-9FAC-76BFA5572B8C}" type="presParOf" srcId="{615BE69E-4A23-A743-8F86-78EDEF936002}" destId="{1E409F83-5DEB-174E-AE81-5918F526C862}" srcOrd="3" destOrd="0" presId="urn:microsoft.com/office/officeart/2005/8/layout/default"/>
    <dgm:cxn modelId="{80AB71AF-E2F7-6240-AC9C-88EC0BB486ED}" type="presParOf" srcId="{615BE69E-4A23-A743-8F86-78EDEF936002}" destId="{CC3ABB00-E8DC-C849-A30A-69B168FE771C}" srcOrd="4" destOrd="0" presId="urn:microsoft.com/office/officeart/2005/8/layout/default"/>
    <dgm:cxn modelId="{76ED8FA3-7ECB-FD4A-834F-C39C4168E0AF}" type="presParOf" srcId="{615BE69E-4A23-A743-8F86-78EDEF936002}" destId="{516C2CFA-DCE6-3140-AEDA-EE6687205FB6}" srcOrd="5" destOrd="0" presId="urn:microsoft.com/office/officeart/2005/8/layout/default"/>
    <dgm:cxn modelId="{4A5090F1-76B0-6E4F-B37B-D91508484494}" type="presParOf" srcId="{615BE69E-4A23-A743-8F86-78EDEF936002}" destId="{07D880C0-C67F-0440-90C9-1A1DE320942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A3308-9987-534F-B6EE-F5290578451F}">
      <dsp:nvSpPr>
        <dsp:cNvPr id="0" name=""/>
        <dsp:cNvSpPr/>
      </dsp:nvSpPr>
      <dsp:spPr>
        <a:xfrm rot="16200000">
          <a:off x="860821" y="-860821"/>
          <a:ext cx="2803922" cy="452556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l" defTabSz="1244600">
            <a:lnSpc>
              <a:spcPct val="90000"/>
            </a:lnSpc>
            <a:spcBef>
              <a:spcPct val="0"/>
            </a:spcBef>
            <a:spcAft>
              <a:spcPct val="35000"/>
            </a:spcAft>
            <a:buNone/>
          </a:pPr>
          <a:r>
            <a:rPr lang="en-US" sz="2800" kern="1200" dirty="0"/>
            <a:t>Matthew</a:t>
          </a:r>
        </a:p>
        <a:p>
          <a:pPr marL="228600" lvl="1" indent="-228600" algn="l" defTabSz="1066800">
            <a:lnSpc>
              <a:spcPct val="90000"/>
            </a:lnSpc>
            <a:spcBef>
              <a:spcPct val="0"/>
            </a:spcBef>
            <a:spcAft>
              <a:spcPct val="15000"/>
            </a:spcAft>
            <a:buChar char="•"/>
          </a:pPr>
          <a:r>
            <a:rPr lang="en-US" sz="2400" kern="1200" dirty="0"/>
            <a:t>Jesus has all authority. </a:t>
          </a:r>
        </a:p>
        <a:p>
          <a:pPr marL="228600" lvl="1" indent="-228600" algn="l" defTabSz="1066800">
            <a:lnSpc>
              <a:spcPct val="90000"/>
            </a:lnSpc>
            <a:spcBef>
              <a:spcPct val="0"/>
            </a:spcBef>
            <a:spcAft>
              <a:spcPct val="15000"/>
            </a:spcAft>
            <a:buChar char="•"/>
          </a:pPr>
          <a:r>
            <a:rPr lang="en-US" sz="2400" kern="1200" dirty="0"/>
            <a:t>Invite people to the Kingdom. </a:t>
          </a:r>
        </a:p>
        <a:p>
          <a:pPr marL="228600" lvl="1" indent="-228600" algn="l" defTabSz="1066800">
            <a:lnSpc>
              <a:spcPct val="90000"/>
            </a:lnSpc>
            <a:spcBef>
              <a:spcPct val="0"/>
            </a:spcBef>
            <a:spcAft>
              <a:spcPct val="15000"/>
            </a:spcAft>
            <a:buChar char="•"/>
          </a:pPr>
          <a:r>
            <a:rPr lang="en-US" sz="2400" kern="1200" dirty="0"/>
            <a:t>Tell them to obey the message. </a:t>
          </a:r>
        </a:p>
        <a:p>
          <a:pPr marL="228600" lvl="1" indent="-228600" algn="l" defTabSz="1066800">
            <a:lnSpc>
              <a:spcPct val="90000"/>
            </a:lnSpc>
            <a:spcBef>
              <a:spcPct val="0"/>
            </a:spcBef>
            <a:spcAft>
              <a:spcPct val="15000"/>
            </a:spcAft>
            <a:buChar char="•"/>
          </a:pPr>
          <a:r>
            <a:rPr lang="en-US" sz="2400" kern="1200" dirty="0"/>
            <a:t>Jesus is with us always. </a:t>
          </a:r>
        </a:p>
      </dsp:txBody>
      <dsp:txXfrm rot="5400000">
        <a:off x="0" y="0"/>
        <a:ext cx="4525565" cy="2102941"/>
      </dsp:txXfrm>
    </dsp:sp>
    <dsp:sp modelId="{39F65746-72EE-2A44-A419-8E2A0AED7498}">
      <dsp:nvSpPr>
        <dsp:cNvPr id="0" name=""/>
        <dsp:cNvSpPr/>
      </dsp:nvSpPr>
      <dsp:spPr>
        <a:xfrm>
          <a:off x="4525565" y="0"/>
          <a:ext cx="4525565" cy="2803922"/>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l" defTabSz="1244600">
            <a:lnSpc>
              <a:spcPct val="90000"/>
            </a:lnSpc>
            <a:spcBef>
              <a:spcPct val="0"/>
            </a:spcBef>
            <a:spcAft>
              <a:spcPct val="35000"/>
            </a:spcAft>
            <a:buNone/>
          </a:pPr>
          <a:r>
            <a:rPr lang="en-US" sz="2800" kern="1200" dirty="0"/>
            <a:t>Mark</a:t>
          </a:r>
          <a:endParaRPr lang="en-US" sz="1800" kern="1200" dirty="0"/>
        </a:p>
        <a:p>
          <a:pPr marL="171450" lvl="1" indent="-171450" algn="l" defTabSz="711200">
            <a:lnSpc>
              <a:spcPct val="90000"/>
            </a:lnSpc>
            <a:spcBef>
              <a:spcPct val="0"/>
            </a:spcBef>
            <a:spcAft>
              <a:spcPct val="15000"/>
            </a:spcAft>
            <a:buChar char="•"/>
          </a:pPr>
          <a:r>
            <a:rPr lang="en-US" sz="1600" kern="1200" dirty="0"/>
            <a:t>Jesus wants the Gospel message preached everywhere. </a:t>
          </a:r>
        </a:p>
        <a:p>
          <a:pPr marL="171450" lvl="1" indent="-171450" algn="l" defTabSz="711200">
            <a:lnSpc>
              <a:spcPct val="90000"/>
            </a:lnSpc>
            <a:spcBef>
              <a:spcPct val="0"/>
            </a:spcBef>
            <a:spcAft>
              <a:spcPct val="15000"/>
            </a:spcAft>
            <a:buChar char="•"/>
          </a:pPr>
          <a:r>
            <a:rPr lang="en-US" sz="1600" kern="1200" dirty="0"/>
            <a:t>There is salvation and condemnation depending upon what’s done with the word. </a:t>
          </a:r>
        </a:p>
        <a:p>
          <a:pPr marL="171450" lvl="1" indent="-171450" algn="l" defTabSz="711200">
            <a:lnSpc>
              <a:spcPct val="90000"/>
            </a:lnSpc>
            <a:spcBef>
              <a:spcPct val="0"/>
            </a:spcBef>
            <a:spcAft>
              <a:spcPct val="15000"/>
            </a:spcAft>
            <a:buChar char="•"/>
          </a:pPr>
          <a:r>
            <a:rPr lang="en-US" sz="1600" kern="1200" dirty="0"/>
            <a:t>Disciples will reflect Jesus. </a:t>
          </a:r>
        </a:p>
        <a:p>
          <a:pPr marL="171450" lvl="1" indent="-171450" algn="l" defTabSz="711200">
            <a:lnSpc>
              <a:spcPct val="90000"/>
            </a:lnSpc>
            <a:spcBef>
              <a:spcPct val="0"/>
            </a:spcBef>
            <a:spcAft>
              <a:spcPct val="15000"/>
            </a:spcAft>
            <a:buChar char="•"/>
          </a:pPr>
          <a:r>
            <a:rPr lang="en-US" sz="1600" kern="1200" dirty="0"/>
            <a:t>Jesus is taken up to Heaven. </a:t>
          </a:r>
        </a:p>
      </dsp:txBody>
      <dsp:txXfrm>
        <a:off x="4525565" y="0"/>
        <a:ext cx="4525565" cy="2102941"/>
      </dsp:txXfrm>
    </dsp:sp>
    <dsp:sp modelId="{DE2E586D-4629-DF43-B1AE-89595839FBED}">
      <dsp:nvSpPr>
        <dsp:cNvPr id="0" name=""/>
        <dsp:cNvSpPr/>
      </dsp:nvSpPr>
      <dsp:spPr>
        <a:xfrm rot="10800000">
          <a:off x="0" y="2803922"/>
          <a:ext cx="4525565" cy="2803922"/>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rot="10800000">
        <a:off x="0" y="3504902"/>
        <a:ext cx="4525565" cy="2102941"/>
      </dsp:txXfrm>
    </dsp:sp>
    <dsp:sp modelId="{4A44C018-BF49-DE48-A25D-68D210A9616D}">
      <dsp:nvSpPr>
        <dsp:cNvPr id="0" name=""/>
        <dsp:cNvSpPr/>
      </dsp:nvSpPr>
      <dsp:spPr>
        <a:xfrm rot="5400000">
          <a:off x="5386387" y="1943100"/>
          <a:ext cx="2803922" cy="452556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r" defTabSz="1244600">
            <a:lnSpc>
              <a:spcPct val="90000"/>
            </a:lnSpc>
            <a:spcBef>
              <a:spcPct val="0"/>
            </a:spcBef>
            <a:spcAft>
              <a:spcPct val="35000"/>
            </a:spcAft>
            <a:buNone/>
          </a:pPr>
          <a:endParaRPr lang="en-US" sz="2800" kern="1200" dirty="0"/>
        </a:p>
        <a:p>
          <a:pPr marL="171450" lvl="1" indent="-171450" algn="l" defTabSz="711200">
            <a:lnSpc>
              <a:spcPct val="90000"/>
            </a:lnSpc>
            <a:spcBef>
              <a:spcPct val="0"/>
            </a:spcBef>
            <a:spcAft>
              <a:spcPct val="15000"/>
            </a:spcAft>
            <a:buChar char="•"/>
          </a:pPr>
          <a:endParaRPr lang="en-US" sz="1600" kern="1200" dirty="0"/>
        </a:p>
      </dsp:txBody>
      <dsp:txXfrm rot="-5400000">
        <a:off x="4525565" y="3504902"/>
        <a:ext cx="4525565" cy="2102941"/>
      </dsp:txXfrm>
    </dsp:sp>
    <dsp:sp modelId="{CE59F635-4CD8-8E4B-ACD7-FE32266C1662}">
      <dsp:nvSpPr>
        <dsp:cNvPr id="0" name=""/>
        <dsp:cNvSpPr/>
      </dsp:nvSpPr>
      <dsp:spPr>
        <a:xfrm>
          <a:off x="3257542" y="2228851"/>
          <a:ext cx="2536045" cy="1150140"/>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The Gospel</a:t>
          </a:r>
        </a:p>
      </dsp:txBody>
      <dsp:txXfrm>
        <a:off x="3313687" y="2284996"/>
        <a:ext cx="2423755" cy="10378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02D6C-1C4A-9342-A316-16FF6B50A746}">
      <dsp:nvSpPr>
        <dsp:cNvPr id="0" name=""/>
        <dsp:cNvSpPr/>
      </dsp:nvSpPr>
      <dsp:spPr>
        <a:xfrm>
          <a:off x="659335" y="850"/>
          <a:ext cx="3266726" cy="196003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Your labors are worth far more than anything else you’ll do under the sun. </a:t>
          </a:r>
        </a:p>
      </dsp:txBody>
      <dsp:txXfrm>
        <a:off x="659335" y="850"/>
        <a:ext cx="3266726" cy="1960036"/>
      </dsp:txXfrm>
    </dsp:sp>
    <dsp:sp modelId="{F3E6AD82-8558-7C43-94A2-B45C470F31AC}">
      <dsp:nvSpPr>
        <dsp:cNvPr id="0" name=""/>
        <dsp:cNvSpPr/>
      </dsp:nvSpPr>
      <dsp:spPr>
        <a:xfrm>
          <a:off x="4252735" y="850"/>
          <a:ext cx="3266726" cy="1960036"/>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You gain a family of common believers who will be there to lift you up when you fall. </a:t>
          </a:r>
        </a:p>
      </dsp:txBody>
      <dsp:txXfrm>
        <a:off x="4252735" y="850"/>
        <a:ext cx="3266726" cy="1960036"/>
      </dsp:txXfrm>
    </dsp:sp>
    <dsp:sp modelId="{CC3ABB00-E8DC-C849-A30A-69B168FE771C}">
      <dsp:nvSpPr>
        <dsp:cNvPr id="0" name=""/>
        <dsp:cNvSpPr/>
      </dsp:nvSpPr>
      <dsp:spPr>
        <a:xfrm>
          <a:off x="659335" y="2287559"/>
          <a:ext cx="3266726" cy="1960036"/>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You have loved ones who will keep you warm and going when you feel like stagnating. </a:t>
          </a:r>
        </a:p>
      </dsp:txBody>
      <dsp:txXfrm>
        <a:off x="659335" y="2287559"/>
        <a:ext cx="3266726" cy="1960036"/>
      </dsp:txXfrm>
    </dsp:sp>
    <dsp:sp modelId="{07D880C0-C67F-0440-90C9-1A1DE3209422}">
      <dsp:nvSpPr>
        <dsp:cNvPr id="0" name=""/>
        <dsp:cNvSpPr/>
      </dsp:nvSpPr>
      <dsp:spPr>
        <a:xfrm>
          <a:off x="4252735" y="2287559"/>
          <a:ext cx="3266726" cy="196003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You will have bonds with both people and the Lord that will never be broken. </a:t>
          </a:r>
        </a:p>
      </dsp:txBody>
      <dsp:txXfrm>
        <a:off x="4252735" y="2287559"/>
        <a:ext cx="3266726" cy="196003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BB769-18A5-074E-B076-5DE651D00661}" type="datetimeFigureOut">
              <a:rPr lang="en-US" smtClean="0"/>
              <a:t>8/15/21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A9EC4-9AB9-3A4F-A44E-D2282121FD77}" type="slidenum">
              <a:rPr lang="en-US" smtClean="0"/>
              <a:t>‹#›</a:t>
            </a:fld>
            <a:endParaRPr lang="en-US"/>
          </a:p>
        </p:txBody>
      </p:sp>
    </p:spTree>
    <p:extLst>
      <p:ext uri="{BB962C8B-B14F-4D97-AF65-F5344CB8AC3E}">
        <p14:creationId xmlns:p14="http://schemas.microsoft.com/office/powerpoint/2010/main" val="366028560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A9EC4-9AB9-3A4F-A44E-D2282121FD77}" type="slidenum">
              <a:rPr lang="en-US" smtClean="0"/>
              <a:t>1</a:t>
            </a:fld>
            <a:endParaRPr lang="en-US"/>
          </a:p>
        </p:txBody>
      </p:sp>
    </p:spTree>
    <p:extLst>
      <p:ext uri="{BB962C8B-B14F-4D97-AF65-F5344CB8AC3E}">
        <p14:creationId xmlns:p14="http://schemas.microsoft.com/office/powerpoint/2010/main" val="2145645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A9EC4-9AB9-3A4F-A44E-D2282121FD77}" type="slidenum">
              <a:rPr lang="en-US" smtClean="0"/>
              <a:t>2</a:t>
            </a:fld>
            <a:endParaRPr lang="en-US"/>
          </a:p>
        </p:txBody>
      </p:sp>
    </p:spTree>
    <p:extLst>
      <p:ext uri="{BB962C8B-B14F-4D97-AF65-F5344CB8AC3E}">
        <p14:creationId xmlns:p14="http://schemas.microsoft.com/office/powerpoint/2010/main" val="1506967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A9EC4-9AB9-3A4F-A44E-D2282121FD77}" type="slidenum">
              <a:rPr lang="en-US" smtClean="0"/>
              <a:t>10</a:t>
            </a:fld>
            <a:endParaRPr lang="en-US"/>
          </a:p>
        </p:txBody>
      </p:sp>
    </p:spTree>
    <p:extLst>
      <p:ext uri="{BB962C8B-B14F-4D97-AF65-F5344CB8AC3E}">
        <p14:creationId xmlns:p14="http://schemas.microsoft.com/office/powerpoint/2010/main" val="1387698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A9EC4-9AB9-3A4F-A44E-D2282121FD77}" type="slidenum">
              <a:rPr lang="en-US" smtClean="0"/>
              <a:t>16</a:t>
            </a:fld>
            <a:endParaRPr lang="en-US"/>
          </a:p>
        </p:txBody>
      </p:sp>
    </p:spTree>
    <p:extLst>
      <p:ext uri="{BB962C8B-B14F-4D97-AF65-F5344CB8AC3E}">
        <p14:creationId xmlns:p14="http://schemas.microsoft.com/office/powerpoint/2010/main" val="3085545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A9EC4-9AB9-3A4F-A44E-D2282121FD77}" type="slidenum">
              <a:rPr lang="en-US" smtClean="0"/>
              <a:t>20</a:t>
            </a:fld>
            <a:endParaRPr lang="en-US"/>
          </a:p>
        </p:txBody>
      </p:sp>
    </p:spTree>
    <p:extLst>
      <p:ext uri="{BB962C8B-B14F-4D97-AF65-F5344CB8AC3E}">
        <p14:creationId xmlns:p14="http://schemas.microsoft.com/office/powerpoint/2010/main" val="208779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A9EC4-9AB9-3A4F-A44E-D2282121FD77}" type="slidenum">
              <a:rPr lang="en-US" smtClean="0"/>
              <a:t>21</a:t>
            </a:fld>
            <a:endParaRPr lang="en-US"/>
          </a:p>
        </p:txBody>
      </p:sp>
    </p:spTree>
    <p:extLst>
      <p:ext uri="{BB962C8B-B14F-4D97-AF65-F5344CB8AC3E}">
        <p14:creationId xmlns:p14="http://schemas.microsoft.com/office/powerpoint/2010/main" val="2428235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sz="2000" dirty="0"/>
              <a:t>See every opportunity as an opportunity to share Christ. If everything under the sun is vanity, then sharing Christ will ultimately cost you nothing. If you lose friendships, your job, your popularity, you’ll lose it any ways.  But if fearing God and keeping His commands is the whole duty of man, sharing Christ with others will ultimately give them everything. </a:t>
            </a:r>
          </a:p>
          <a:p>
            <a:endParaRPr lang="en-US" dirty="0"/>
          </a:p>
        </p:txBody>
      </p:sp>
      <p:sp>
        <p:nvSpPr>
          <p:cNvPr id="4" name="Slide Number Placeholder 3"/>
          <p:cNvSpPr>
            <a:spLocks noGrp="1"/>
          </p:cNvSpPr>
          <p:nvPr>
            <p:ph type="sldNum" sz="quarter" idx="5"/>
          </p:nvPr>
        </p:nvSpPr>
        <p:spPr/>
        <p:txBody>
          <a:bodyPr/>
          <a:lstStyle/>
          <a:p>
            <a:fld id="{EABA9EC4-9AB9-3A4F-A44E-D2282121FD77}" type="slidenum">
              <a:rPr lang="en-US" smtClean="0"/>
              <a:t>22</a:t>
            </a:fld>
            <a:endParaRPr lang="en-US"/>
          </a:p>
        </p:txBody>
      </p:sp>
    </p:spTree>
    <p:extLst>
      <p:ext uri="{BB962C8B-B14F-4D97-AF65-F5344CB8AC3E}">
        <p14:creationId xmlns:p14="http://schemas.microsoft.com/office/powerpoint/2010/main" val="864404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A9EC4-9AB9-3A4F-A44E-D2282121FD77}" type="slidenum">
              <a:rPr lang="en-US" smtClean="0"/>
              <a:t>23</a:t>
            </a:fld>
            <a:endParaRPr lang="en-US"/>
          </a:p>
        </p:txBody>
      </p:sp>
    </p:spTree>
    <p:extLst>
      <p:ext uri="{BB962C8B-B14F-4D97-AF65-F5344CB8AC3E}">
        <p14:creationId xmlns:p14="http://schemas.microsoft.com/office/powerpoint/2010/main" val="428500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80CDE6-8956-B44E-851F-8B35A694A95A}" type="datetimeFigureOut">
              <a:rPr lang="en-US" smtClean="0"/>
              <a:t>8/15/21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202140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80CDE6-8956-B44E-851F-8B35A694A95A}" type="datetimeFigureOut">
              <a:rPr lang="en-US" smtClean="0"/>
              <a:t>8/15/21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80527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80CDE6-8956-B44E-851F-8B35A694A95A}" type="datetimeFigureOut">
              <a:rPr lang="en-US" smtClean="0"/>
              <a:t>8/15/21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360295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80CDE6-8956-B44E-851F-8B35A694A95A}" type="datetimeFigureOut">
              <a:rPr lang="en-US" smtClean="0"/>
              <a:t>8/15/21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93228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80CDE6-8956-B44E-851F-8B35A694A95A}" type="datetimeFigureOut">
              <a:rPr lang="en-US" smtClean="0"/>
              <a:t>8/15/21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263750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80CDE6-8956-B44E-851F-8B35A694A95A}" type="datetimeFigureOut">
              <a:rPr lang="en-US" smtClean="0"/>
              <a:t>8/15/21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250237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80CDE6-8956-B44E-851F-8B35A694A95A}" type="datetimeFigureOut">
              <a:rPr lang="en-US" smtClean="0"/>
              <a:t>8/15/21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88634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80CDE6-8956-B44E-851F-8B35A694A95A}" type="datetimeFigureOut">
              <a:rPr lang="en-US" smtClean="0"/>
              <a:t>8/15/21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253662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0CDE6-8956-B44E-851F-8B35A694A95A}" type="datetimeFigureOut">
              <a:rPr lang="en-US" smtClean="0"/>
              <a:t>8/15/21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121996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80CDE6-8956-B44E-851F-8B35A694A95A}" type="datetimeFigureOut">
              <a:rPr lang="en-US" smtClean="0"/>
              <a:t>8/15/21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983865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80CDE6-8956-B44E-851F-8B35A694A95A}" type="datetimeFigureOut">
              <a:rPr lang="en-US" smtClean="0"/>
              <a:t>8/15/21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91395-8663-8844-82F7-50A821E0191F}" type="slidenum">
              <a:rPr lang="en-US" smtClean="0"/>
              <a:t>‹#›</a:t>
            </a:fld>
            <a:endParaRPr lang="en-US"/>
          </a:p>
        </p:txBody>
      </p:sp>
    </p:spTree>
    <p:extLst>
      <p:ext uri="{BB962C8B-B14F-4D97-AF65-F5344CB8AC3E}">
        <p14:creationId xmlns:p14="http://schemas.microsoft.com/office/powerpoint/2010/main" val="408478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380CDE6-8956-B44E-851F-8B35A694A95A}" type="datetimeFigureOut">
              <a:rPr lang="en-US" smtClean="0"/>
              <a:t>8/15/21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68C91395-8663-8844-82F7-50A821E0191F}" type="slidenum">
              <a:rPr lang="en-US" smtClean="0"/>
              <a:t>‹#›</a:t>
            </a:fld>
            <a:endParaRPr lang="en-US"/>
          </a:p>
        </p:txBody>
      </p:sp>
    </p:spTree>
    <p:extLst>
      <p:ext uri="{BB962C8B-B14F-4D97-AF65-F5344CB8AC3E}">
        <p14:creationId xmlns:p14="http://schemas.microsoft.com/office/powerpoint/2010/main" val="15652497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8700DE-1636-1F47-84F9-9B426E0B73B7}"/>
              </a:ext>
            </a:extLst>
          </p:cNvPr>
          <p:cNvSpPr txBox="1"/>
          <p:nvPr/>
        </p:nvSpPr>
        <p:spPr>
          <a:xfrm>
            <a:off x="1518047" y="1703338"/>
            <a:ext cx="6107906" cy="2308324"/>
          </a:xfrm>
          <a:prstGeom prst="rect">
            <a:avLst/>
          </a:prstGeom>
          <a:noFill/>
        </p:spPr>
        <p:txBody>
          <a:bodyPr wrap="square" rtlCol="0">
            <a:spAutoFit/>
          </a:bodyPr>
          <a:lstStyle/>
          <a:p>
            <a:pPr algn="ctr"/>
            <a:r>
              <a:rPr lang="en-US" sz="4800" dirty="0"/>
              <a:t>What would your life look like if you weren’t a Christian?</a:t>
            </a:r>
          </a:p>
        </p:txBody>
      </p:sp>
    </p:spTree>
    <p:extLst>
      <p:ext uri="{BB962C8B-B14F-4D97-AF65-F5344CB8AC3E}">
        <p14:creationId xmlns:p14="http://schemas.microsoft.com/office/powerpoint/2010/main" val="3692446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6631C7A-1859-724F-96FF-2F2D5535BF9D}"/>
              </a:ext>
            </a:extLst>
          </p:cNvPr>
          <p:cNvGraphicFramePr>
            <a:graphicFrameLocks noGrp="1"/>
          </p:cNvGraphicFramePr>
          <p:nvPr>
            <p:ph idx="1"/>
            <p:extLst>
              <p:ext uri="{D42A27DB-BD31-4B8C-83A1-F6EECF244321}">
                <p14:modId xmlns:p14="http://schemas.microsoft.com/office/powerpoint/2010/main" val="4250229790"/>
              </p:ext>
            </p:extLst>
          </p:nvPr>
        </p:nvGraphicFramePr>
        <p:xfrm>
          <a:off x="92869" y="57150"/>
          <a:ext cx="9051131" cy="5607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914D1D90-E1F8-104B-B995-0C36EE892BFE}"/>
              </a:ext>
            </a:extLst>
          </p:cNvPr>
          <p:cNvSpPr txBox="1"/>
          <p:nvPr/>
        </p:nvSpPr>
        <p:spPr>
          <a:xfrm>
            <a:off x="285750" y="3007519"/>
            <a:ext cx="4207669" cy="2369880"/>
          </a:xfrm>
          <a:prstGeom prst="rect">
            <a:avLst/>
          </a:prstGeom>
          <a:noFill/>
        </p:spPr>
        <p:txBody>
          <a:bodyPr wrap="square" rtlCol="0">
            <a:spAutoFit/>
          </a:bodyPr>
          <a:lstStyle/>
          <a:p>
            <a:pPr lvl="0"/>
            <a:r>
              <a:rPr lang="en-US" sz="2800" dirty="0"/>
              <a:t>Luke</a:t>
            </a:r>
          </a:p>
          <a:p>
            <a:pPr marL="285750" indent="-285750">
              <a:buFont typeface="Arial" panose="020B0604020202020204" pitchFamily="34" charset="0"/>
              <a:buChar char="•"/>
            </a:pPr>
            <a:r>
              <a:rPr lang="en-US" sz="2000" dirty="0"/>
              <a:t>Jesus’ words come to pass. </a:t>
            </a:r>
          </a:p>
          <a:p>
            <a:pPr marL="285750" indent="-285750">
              <a:buFont typeface="Arial" panose="020B0604020202020204" pitchFamily="34" charset="0"/>
              <a:buChar char="•"/>
            </a:pPr>
            <a:r>
              <a:rPr lang="en-US" sz="2000" dirty="0"/>
              <a:t>Repentance for forgiveness would be preached in His name. </a:t>
            </a:r>
          </a:p>
          <a:p>
            <a:pPr marL="285750" indent="-285750">
              <a:buFont typeface="Arial" panose="020B0604020202020204" pitchFamily="34" charset="0"/>
              <a:buChar char="•"/>
            </a:pPr>
            <a:r>
              <a:rPr lang="en-US" sz="2000" dirty="0"/>
              <a:t>He calls them to be witnesses. </a:t>
            </a:r>
          </a:p>
          <a:p>
            <a:pPr marL="285750" indent="-285750">
              <a:buFont typeface="Arial" panose="020B0604020202020204" pitchFamily="34" charset="0"/>
              <a:buChar char="•"/>
            </a:pPr>
            <a:r>
              <a:rPr lang="en-US" sz="2000" dirty="0"/>
              <a:t>He gets carried up to Heaven. </a:t>
            </a:r>
          </a:p>
          <a:p>
            <a:pPr marL="285750" indent="-285750">
              <a:buFont typeface="Arial" panose="020B0604020202020204" pitchFamily="34" charset="0"/>
              <a:buChar char="•"/>
            </a:pPr>
            <a:r>
              <a:rPr lang="en-US" sz="2000" dirty="0"/>
              <a:t>Sorrow is turned to joy. </a:t>
            </a:r>
          </a:p>
        </p:txBody>
      </p:sp>
      <p:sp>
        <p:nvSpPr>
          <p:cNvPr id="8" name="TextBox 7">
            <a:extLst>
              <a:ext uri="{FF2B5EF4-FFF2-40B4-BE49-F238E27FC236}">
                <a16:creationId xmlns:a16="http://schemas.microsoft.com/office/drawing/2014/main" id="{D84E5B22-00F3-2E4B-8676-BB2612D2F305}"/>
              </a:ext>
            </a:extLst>
          </p:cNvPr>
          <p:cNvSpPr txBox="1"/>
          <p:nvPr/>
        </p:nvSpPr>
        <p:spPr>
          <a:xfrm>
            <a:off x="4958499" y="3167406"/>
            <a:ext cx="4015819" cy="2369880"/>
          </a:xfrm>
          <a:prstGeom prst="rect">
            <a:avLst/>
          </a:prstGeom>
          <a:noFill/>
        </p:spPr>
        <p:txBody>
          <a:bodyPr wrap="square" rtlCol="0">
            <a:spAutoFit/>
          </a:bodyPr>
          <a:lstStyle/>
          <a:p>
            <a:pPr lvl="0" algn="r"/>
            <a:r>
              <a:rPr lang="en-US" sz="2800" dirty="0"/>
              <a:t>John</a:t>
            </a:r>
          </a:p>
          <a:p>
            <a:pPr marL="285750" indent="-285750">
              <a:buFont typeface="Arial" panose="020B0604020202020204" pitchFamily="34" charset="0"/>
              <a:buChar char="•"/>
            </a:pPr>
            <a:r>
              <a:rPr lang="en-US" sz="2000" dirty="0"/>
              <a:t>Jesus wants you to believe that He’s the Christ, Son of God. </a:t>
            </a:r>
          </a:p>
          <a:p>
            <a:pPr marL="285750" indent="-285750">
              <a:buFont typeface="Arial" panose="020B0604020202020204" pitchFamily="34" charset="0"/>
              <a:buChar char="•"/>
            </a:pPr>
            <a:r>
              <a:rPr lang="en-US" sz="2000" dirty="0"/>
              <a:t>People who have never seen Him to hear the message. </a:t>
            </a:r>
          </a:p>
          <a:p>
            <a:pPr marL="285750" indent="-285750">
              <a:buFont typeface="Arial" panose="020B0604020202020204" pitchFamily="34" charset="0"/>
              <a:buChar char="•"/>
            </a:pPr>
            <a:r>
              <a:rPr lang="en-US" sz="2000" dirty="0"/>
              <a:t>There is blessing for those who believe in His name. </a:t>
            </a:r>
            <a:endParaRPr lang="en-US" sz="2400" dirty="0"/>
          </a:p>
        </p:txBody>
      </p:sp>
    </p:spTree>
    <p:extLst>
      <p:ext uri="{BB962C8B-B14F-4D97-AF65-F5344CB8AC3E}">
        <p14:creationId xmlns:p14="http://schemas.microsoft.com/office/powerpoint/2010/main" val="32339469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CE59F635-4CD8-8E4B-ACD7-FE32266C1662}"/>
                                            </p:graphicEl>
                                          </p:spTgt>
                                        </p:tgtEl>
                                        <p:attrNameLst>
                                          <p:attrName>style.visibility</p:attrName>
                                        </p:attrNameLst>
                                      </p:cBhvr>
                                      <p:to>
                                        <p:strVal val="visible"/>
                                      </p:to>
                                    </p:set>
                                    <p:animEffect transition="in" filter="fade">
                                      <p:cBhvr>
                                        <p:cTn id="7" dur="500"/>
                                        <p:tgtEl>
                                          <p:spTgt spid="4">
                                            <p:graphicEl>
                                              <a:dgm id="{CE59F635-4CD8-8E4B-ACD7-FE32266C166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CDA3308-9987-534F-B6EE-F5290578451F}"/>
                                            </p:graphicEl>
                                          </p:spTgt>
                                        </p:tgtEl>
                                        <p:attrNameLst>
                                          <p:attrName>style.visibility</p:attrName>
                                        </p:attrNameLst>
                                      </p:cBhvr>
                                      <p:to>
                                        <p:strVal val="visible"/>
                                      </p:to>
                                    </p:set>
                                    <p:animEffect transition="in" filter="fade">
                                      <p:cBhvr>
                                        <p:cTn id="12" dur="500"/>
                                        <p:tgtEl>
                                          <p:spTgt spid="4">
                                            <p:graphicEl>
                                              <a:dgm id="{6CDA3308-9987-534F-B6EE-F5290578451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39F65746-72EE-2A44-A419-8E2A0AED7498}"/>
                                            </p:graphicEl>
                                          </p:spTgt>
                                        </p:tgtEl>
                                        <p:attrNameLst>
                                          <p:attrName>style.visibility</p:attrName>
                                        </p:attrNameLst>
                                      </p:cBhvr>
                                      <p:to>
                                        <p:strVal val="visible"/>
                                      </p:to>
                                    </p:set>
                                    <p:animEffect transition="in" filter="fade">
                                      <p:cBhvr>
                                        <p:cTn id="17" dur="500"/>
                                        <p:tgtEl>
                                          <p:spTgt spid="4">
                                            <p:graphicEl>
                                              <a:dgm id="{39F65746-72EE-2A44-A419-8E2A0AED749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DE2E586D-4629-DF43-B1AE-89595839FBED}"/>
                                            </p:graphicEl>
                                          </p:spTgt>
                                        </p:tgtEl>
                                        <p:attrNameLst>
                                          <p:attrName>style.visibility</p:attrName>
                                        </p:attrNameLst>
                                      </p:cBhvr>
                                      <p:to>
                                        <p:strVal val="visible"/>
                                      </p:to>
                                    </p:set>
                                    <p:animEffect transition="in" filter="fade">
                                      <p:cBhvr>
                                        <p:cTn id="22" dur="500"/>
                                        <p:tgtEl>
                                          <p:spTgt spid="4">
                                            <p:graphicEl>
                                              <a:dgm id="{DE2E586D-4629-DF43-B1AE-89595839FBED}"/>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graphicEl>
                                              <a:dgm id="{4A44C018-BF49-DE48-A25D-68D210A9616D}"/>
                                            </p:graphicEl>
                                          </p:spTgt>
                                        </p:tgtEl>
                                        <p:attrNameLst>
                                          <p:attrName>style.visibility</p:attrName>
                                        </p:attrNameLst>
                                      </p:cBhvr>
                                      <p:to>
                                        <p:strVal val="visible"/>
                                      </p:to>
                                    </p:set>
                                    <p:animEffect transition="in" filter="fade">
                                      <p:cBhvr>
                                        <p:cTn id="30" dur="500"/>
                                        <p:tgtEl>
                                          <p:spTgt spid="4">
                                            <p:graphicEl>
                                              <a:dgm id="{4A44C018-BF49-DE48-A25D-68D210A9616D}"/>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B759-0F56-3540-97C5-826489B4B508}"/>
              </a:ext>
            </a:extLst>
          </p:cNvPr>
          <p:cNvSpPr>
            <a:spLocks noGrp="1"/>
          </p:cNvSpPr>
          <p:nvPr>
            <p:ph type="ctrTitle"/>
          </p:nvPr>
        </p:nvSpPr>
        <p:spPr>
          <a:xfrm>
            <a:off x="1143000" y="1862666"/>
            <a:ext cx="6858000" cy="1989667"/>
          </a:xfrm>
        </p:spPr>
        <p:txBody>
          <a:bodyPr anchor="ctr">
            <a:normAutofit/>
          </a:bodyPr>
          <a:lstStyle/>
          <a:p>
            <a:r>
              <a:rPr lang="en-US" sz="5400" dirty="0"/>
              <a:t>Evangelizing through Ecclesiastes</a:t>
            </a:r>
          </a:p>
        </p:txBody>
      </p:sp>
    </p:spTree>
    <p:extLst>
      <p:ext uri="{BB962C8B-B14F-4D97-AF65-F5344CB8AC3E}">
        <p14:creationId xmlns:p14="http://schemas.microsoft.com/office/powerpoint/2010/main" val="765847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1E4A-84C3-9D49-8617-736B0F1609F3}"/>
              </a:ext>
            </a:extLst>
          </p:cNvPr>
          <p:cNvSpPr>
            <a:spLocks noGrp="1"/>
          </p:cNvSpPr>
          <p:nvPr>
            <p:ph type="title"/>
          </p:nvPr>
        </p:nvSpPr>
        <p:spPr>
          <a:xfrm>
            <a:off x="628650" y="125677"/>
            <a:ext cx="7886700" cy="1104636"/>
          </a:xfrm>
        </p:spPr>
        <p:txBody>
          <a:bodyPr/>
          <a:lstStyle/>
          <a:p>
            <a:pPr algn="ctr"/>
            <a:r>
              <a:rPr lang="en-US" dirty="0"/>
              <a:t>The Good News according to Ecclesiastes</a:t>
            </a:r>
          </a:p>
        </p:txBody>
      </p:sp>
      <p:sp>
        <p:nvSpPr>
          <p:cNvPr id="3" name="Content Placeholder 2">
            <a:extLst>
              <a:ext uri="{FF2B5EF4-FFF2-40B4-BE49-F238E27FC236}">
                <a16:creationId xmlns:a16="http://schemas.microsoft.com/office/drawing/2014/main" id="{1151279B-922A-1F49-A1C1-B96EBC704756}"/>
              </a:ext>
            </a:extLst>
          </p:cNvPr>
          <p:cNvSpPr>
            <a:spLocks noGrp="1"/>
          </p:cNvSpPr>
          <p:nvPr>
            <p:ph sz="half" idx="1"/>
          </p:nvPr>
        </p:nvSpPr>
        <p:spPr>
          <a:xfrm>
            <a:off x="35719" y="1521354"/>
            <a:ext cx="2950369" cy="3626115"/>
          </a:xfrm>
        </p:spPr>
        <p:txBody>
          <a:bodyPr/>
          <a:lstStyle/>
          <a:p>
            <a:endParaRPr lang="en-US" dirty="0"/>
          </a:p>
        </p:txBody>
      </p:sp>
      <p:sp>
        <p:nvSpPr>
          <p:cNvPr id="4" name="Content Placeholder 3">
            <a:extLst>
              <a:ext uri="{FF2B5EF4-FFF2-40B4-BE49-F238E27FC236}">
                <a16:creationId xmlns:a16="http://schemas.microsoft.com/office/drawing/2014/main" id="{263ACF4B-4BC0-0143-B036-23101D8247C2}"/>
              </a:ext>
            </a:extLst>
          </p:cNvPr>
          <p:cNvSpPr>
            <a:spLocks noGrp="1"/>
          </p:cNvSpPr>
          <p:nvPr>
            <p:ph sz="half" idx="2"/>
          </p:nvPr>
        </p:nvSpPr>
        <p:spPr>
          <a:xfrm>
            <a:off x="3193255" y="1521354"/>
            <a:ext cx="5915025" cy="4067969"/>
          </a:xfrm>
        </p:spPr>
        <p:txBody>
          <a:bodyPr>
            <a:noAutofit/>
          </a:bodyPr>
          <a:lstStyle/>
          <a:p>
            <a:pPr marL="0" indent="0" algn="ctr">
              <a:buNone/>
            </a:pPr>
            <a:r>
              <a:rPr lang="en-US" sz="2400" b="1" baseline="30000" dirty="0"/>
              <a:t>11 </a:t>
            </a:r>
            <a:r>
              <a:rPr lang="en-US" sz="2400" dirty="0"/>
              <a:t>The words of wise men are like goads, and masters of </a:t>
            </a:r>
            <a:r>
              <a:rPr lang="en-US" sz="2400" i="1" dirty="0"/>
              <a:t>these</a:t>
            </a:r>
            <a:r>
              <a:rPr lang="en-US" sz="2400" dirty="0"/>
              <a:t> collections are like well-driven nails; they are given by one Shepherd. </a:t>
            </a:r>
            <a:r>
              <a:rPr lang="en-US" sz="2400" b="1" baseline="30000" dirty="0"/>
              <a:t>12 </a:t>
            </a:r>
            <a:r>
              <a:rPr lang="en-US" sz="2400" dirty="0"/>
              <a:t>But beyond this, my son, be warned: the writing of many books is endless, and excessive devotion </a:t>
            </a:r>
            <a:r>
              <a:rPr lang="en-US" sz="2400" i="1" dirty="0"/>
              <a:t>to books </a:t>
            </a:r>
            <a:r>
              <a:rPr lang="en-US" sz="2400" dirty="0"/>
              <a:t>is wearying to the body.</a:t>
            </a:r>
            <a:r>
              <a:rPr lang="en-US" sz="2400" b="1" baseline="30000" dirty="0"/>
              <a:t>13 </a:t>
            </a:r>
            <a:r>
              <a:rPr lang="en-US" sz="2400" dirty="0"/>
              <a:t>The conclusion, when all has been heard, </a:t>
            </a:r>
            <a:r>
              <a:rPr lang="en-US" sz="2400" i="1" dirty="0"/>
              <a:t>is</a:t>
            </a:r>
            <a:r>
              <a:rPr lang="en-US" sz="2400" dirty="0"/>
              <a:t>: fear God and keep His commandments, because this </a:t>
            </a:r>
            <a:r>
              <a:rPr lang="en-US" sz="2400" i="1" dirty="0"/>
              <a:t>applies to </a:t>
            </a:r>
            <a:r>
              <a:rPr lang="en-US" sz="2400" dirty="0"/>
              <a:t>every person. </a:t>
            </a:r>
            <a:r>
              <a:rPr lang="en-US" sz="2400" b="1" baseline="30000" dirty="0"/>
              <a:t>14 </a:t>
            </a:r>
            <a:r>
              <a:rPr lang="en-US" sz="2400" dirty="0"/>
              <a:t>For God will bring every act to judgment, everything which is hidden, whether it is good or evil.</a:t>
            </a:r>
          </a:p>
        </p:txBody>
      </p:sp>
    </p:spTree>
    <p:extLst>
      <p:ext uri="{BB962C8B-B14F-4D97-AF65-F5344CB8AC3E}">
        <p14:creationId xmlns:p14="http://schemas.microsoft.com/office/powerpoint/2010/main" val="705748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1E4A-84C3-9D49-8617-736B0F1609F3}"/>
              </a:ext>
            </a:extLst>
          </p:cNvPr>
          <p:cNvSpPr>
            <a:spLocks noGrp="1"/>
          </p:cNvSpPr>
          <p:nvPr>
            <p:ph type="title"/>
          </p:nvPr>
        </p:nvSpPr>
        <p:spPr>
          <a:xfrm>
            <a:off x="628650" y="125677"/>
            <a:ext cx="7886700" cy="1104636"/>
          </a:xfrm>
        </p:spPr>
        <p:txBody>
          <a:bodyPr/>
          <a:lstStyle/>
          <a:p>
            <a:pPr algn="ctr"/>
            <a:r>
              <a:rPr lang="en-US" dirty="0"/>
              <a:t>The Good News according to Ecclesiastes</a:t>
            </a:r>
          </a:p>
        </p:txBody>
      </p:sp>
      <p:sp>
        <p:nvSpPr>
          <p:cNvPr id="3" name="Content Placeholder 2">
            <a:extLst>
              <a:ext uri="{FF2B5EF4-FFF2-40B4-BE49-F238E27FC236}">
                <a16:creationId xmlns:a16="http://schemas.microsoft.com/office/drawing/2014/main" id="{1151279B-922A-1F49-A1C1-B96EBC704756}"/>
              </a:ext>
            </a:extLst>
          </p:cNvPr>
          <p:cNvSpPr>
            <a:spLocks noGrp="1"/>
          </p:cNvSpPr>
          <p:nvPr>
            <p:ph sz="half" idx="1"/>
          </p:nvPr>
        </p:nvSpPr>
        <p:spPr>
          <a:xfrm>
            <a:off x="35719" y="1521354"/>
            <a:ext cx="2950369" cy="3626115"/>
          </a:xfrm>
        </p:spPr>
        <p:txBody>
          <a:bodyPr/>
          <a:lstStyle/>
          <a:p>
            <a:r>
              <a:rPr lang="en-US" dirty="0"/>
              <a:t>God is. </a:t>
            </a:r>
          </a:p>
        </p:txBody>
      </p:sp>
      <p:sp>
        <p:nvSpPr>
          <p:cNvPr id="4" name="Content Placeholder 3">
            <a:extLst>
              <a:ext uri="{FF2B5EF4-FFF2-40B4-BE49-F238E27FC236}">
                <a16:creationId xmlns:a16="http://schemas.microsoft.com/office/drawing/2014/main" id="{263ACF4B-4BC0-0143-B036-23101D8247C2}"/>
              </a:ext>
            </a:extLst>
          </p:cNvPr>
          <p:cNvSpPr>
            <a:spLocks noGrp="1"/>
          </p:cNvSpPr>
          <p:nvPr>
            <p:ph sz="half" idx="2"/>
          </p:nvPr>
        </p:nvSpPr>
        <p:spPr>
          <a:xfrm>
            <a:off x="3193255" y="1521354"/>
            <a:ext cx="5915025" cy="4067969"/>
          </a:xfrm>
        </p:spPr>
        <p:txBody>
          <a:bodyPr>
            <a:noAutofit/>
          </a:bodyPr>
          <a:lstStyle/>
          <a:p>
            <a:pPr marL="0" indent="0" algn="ctr">
              <a:buNone/>
            </a:pPr>
            <a:r>
              <a:rPr lang="en-US" sz="2400" b="1" baseline="30000" dirty="0"/>
              <a:t>11 </a:t>
            </a:r>
            <a:r>
              <a:rPr lang="en-US" sz="2400" dirty="0"/>
              <a:t>The words of wise men are like goads, and masters of </a:t>
            </a:r>
            <a:r>
              <a:rPr lang="en-US" sz="2400" i="1" dirty="0"/>
              <a:t>these</a:t>
            </a:r>
            <a:r>
              <a:rPr lang="en-US" sz="2400" dirty="0"/>
              <a:t> collections are like well-driven nails; they are </a:t>
            </a:r>
            <a:r>
              <a:rPr lang="en-US" sz="2400" dirty="0">
                <a:solidFill>
                  <a:schemeClr val="accent4">
                    <a:lumMod val="40000"/>
                    <a:lumOff val="60000"/>
                  </a:schemeClr>
                </a:solidFill>
              </a:rPr>
              <a:t>given by one Shepherd</a:t>
            </a:r>
            <a:r>
              <a:rPr lang="en-US" sz="2400" dirty="0"/>
              <a:t>. </a:t>
            </a:r>
            <a:r>
              <a:rPr lang="en-US" sz="2400" b="1" baseline="30000" dirty="0"/>
              <a:t>12 </a:t>
            </a:r>
            <a:r>
              <a:rPr lang="en-US" sz="2400" dirty="0"/>
              <a:t>But beyond this, my son, be warned: the writing of many books is endless, and excessive devotion </a:t>
            </a:r>
            <a:r>
              <a:rPr lang="en-US" sz="2400" i="1" dirty="0"/>
              <a:t>to books </a:t>
            </a:r>
            <a:r>
              <a:rPr lang="en-US" sz="2400" dirty="0"/>
              <a:t>is wearying to the body.</a:t>
            </a:r>
            <a:r>
              <a:rPr lang="en-US" sz="2400" b="1" baseline="30000" dirty="0"/>
              <a:t>13 </a:t>
            </a:r>
            <a:r>
              <a:rPr lang="en-US" sz="2400" dirty="0"/>
              <a:t>The conclusion, when all has been heard, </a:t>
            </a:r>
            <a:r>
              <a:rPr lang="en-US" sz="2400" i="1" dirty="0"/>
              <a:t>is</a:t>
            </a:r>
            <a:r>
              <a:rPr lang="en-US" sz="2400" dirty="0"/>
              <a:t>: </a:t>
            </a:r>
            <a:r>
              <a:rPr lang="en-US" sz="2400" dirty="0">
                <a:solidFill>
                  <a:schemeClr val="accent4">
                    <a:lumMod val="40000"/>
                    <a:lumOff val="60000"/>
                  </a:schemeClr>
                </a:solidFill>
              </a:rPr>
              <a:t>fear God</a:t>
            </a:r>
            <a:r>
              <a:rPr lang="en-US" sz="2400" dirty="0"/>
              <a:t> and keep His commandments, because this </a:t>
            </a:r>
            <a:r>
              <a:rPr lang="en-US" sz="2400" i="1" dirty="0"/>
              <a:t>applies to </a:t>
            </a:r>
            <a:r>
              <a:rPr lang="en-US" sz="2400" dirty="0"/>
              <a:t>every person. </a:t>
            </a:r>
            <a:r>
              <a:rPr lang="en-US" sz="2400" b="1" baseline="30000" dirty="0"/>
              <a:t>14 </a:t>
            </a:r>
            <a:r>
              <a:rPr lang="en-US" sz="2400" dirty="0">
                <a:solidFill>
                  <a:schemeClr val="accent4">
                    <a:lumMod val="40000"/>
                    <a:lumOff val="60000"/>
                  </a:schemeClr>
                </a:solidFill>
              </a:rPr>
              <a:t>For God will </a:t>
            </a:r>
            <a:r>
              <a:rPr lang="en-US" sz="2400" dirty="0"/>
              <a:t>bring every act to judgment, everything which is hidden, whether it is good or evil.</a:t>
            </a:r>
          </a:p>
        </p:txBody>
      </p:sp>
    </p:spTree>
    <p:extLst>
      <p:ext uri="{BB962C8B-B14F-4D97-AF65-F5344CB8AC3E}">
        <p14:creationId xmlns:p14="http://schemas.microsoft.com/office/powerpoint/2010/main" val="1452526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1E4A-84C3-9D49-8617-736B0F1609F3}"/>
              </a:ext>
            </a:extLst>
          </p:cNvPr>
          <p:cNvSpPr>
            <a:spLocks noGrp="1"/>
          </p:cNvSpPr>
          <p:nvPr>
            <p:ph type="title"/>
          </p:nvPr>
        </p:nvSpPr>
        <p:spPr>
          <a:xfrm>
            <a:off x="628650" y="125677"/>
            <a:ext cx="7886700" cy="1104636"/>
          </a:xfrm>
        </p:spPr>
        <p:txBody>
          <a:bodyPr/>
          <a:lstStyle/>
          <a:p>
            <a:pPr algn="ctr"/>
            <a:r>
              <a:rPr lang="en-US" dirty="0"/>
              <a:t>The Good News according to Ecclesiastes</a:t>
            </a:r>
          </a:p>
        </p:txBody>
      </p:sp>
      <p:sp>
        <p:nvSpPr>
          <p:cNvPr id="3" name="Content Placeholder 2">
            <a:extLst>
              <a:ext uri="{FF2B5EF4-FFF2-40B4-BE49-F238E27FC236}">
                <a16:creationId xmlns:a16="http://schemas.microsoft.com/office/drawing/2014/main" id="{1151279B-922A-1F49-A1C1-B96EBC704756}"/>
              </a:ext>
            </a:extLst>
          </p:cNvPr>
          <p:cNvSpPr>
            <a:spLocks noGrp="1"/>
          </p:cNvSpPr>
          <p:nvPr>
            <p:ph sz="half" idx="1"/>
          </p:nvPr>
        </p:nvSpPr>
        <p:spPr>
          <a:xfrm>
            <a:off x="35719" y="1521354"/>
            <a:ext cx="2950369" cy="3626115"/>
          </a:xfrm>
        </p:spPr>
        <p:txBody>
          <a:bodyPr/>
          <a:lstStyle/>
          <a:p>
            <a:r>
              <a:rPr lang="en-US" dirty="0"/>
              <a:t>God is. </a:t>
            </a:r>
          </a:p>
          <a:p>
            <a:r>
              <a:rPr lang="en-US" dirty="0"/>
              <a:t>There is one Source of truth: the Shepherd. </a:t>
            </a:r>
          </a:p>
        </p:txBody>
      </p:sp>
      <p:sp>
        <p:nvSpPr>
          <p:cNvPr id="4" name="Content Placeholder 3">
            <a:extLst>
              <a:ext uri="{FF2B5EF4-FFF2-40B4-BE49-F238E27FC236}">
                <a16:creationId xmlns:a16="http://schemas.microsoft.com/office/drawing/2014/main" id="{263ACF4B-4BC0-0143-B036-23101D8247C2}"/>
              </a:ext>
            </a:extLst>
          </p:cNvPr>
          <p:cNvSpPr>
            <a:spLocks noGrp="1"/>
          </p:cNvSpPr>
          <p:nvPr>
            <p:ph sz="half" idx="2"/>
          </p:nvPr>
        </p:nvSpPr>
        <p:spPr>
          <a:xfrm>
            <a:off x="3193255" y="1521354"/>
            <a:ext cx="5915025" cy="4067969"/>
          </a:xfrm>
        </p:spPr>
        <p:txBody>
          <a:bodyPr>
            <a:noAutofit/>
          </a:bodyPr>
          <a:lstStyle/>
          <a:p>
            <a:pPr marL="0" indent="0" algn="ctr">
              <a:buNone/>
            </a:pPr>
            <a:r>
              <a:rPr lang="en-US" sz="2400" b="1" baseline="30000" dirty="0"/>
              <a:t>11 </a:t>
            </a:r>
            <a:r>
              <a:rPr lang="en-US" sz="2400" dirty="0">
                <a:solidFill>
                  <a:schemeClr val="accent4">
                    <a:lumMod val="40000"/>
                    <a:lumOff val="60000"/>
                  </a:schemeClr>
                </a:solidFill>
              </a:rPr>
              <a:t>The words of wise men are like goads, and masters of </a:t>
            </a:r>
            <a:r>
              <a:rPr lang="en-US" sz="2400" i="1" dirty="0">
                <a:solidFill>
                  <a:schemeClr val="accent4">
                    <a:lumMod val="40000"/>
                    <a:lumOff val="60000"/>
                  </a:schemeClr>
                </a:solidFill>
              </a:rPr>
              <a:t>these</a:t>
            </a:r>
            <a:r>
              <a:rPr lang="en-US" sz="2400" dirty="0">
                <a:solidFill>
                  <a:schemeClr val="accent4">
                    <a:lumMod val="40000"/>
                    <a:lumOff val="60000"/>
                  </a:schemeClr>
                </a:solidFill>
              </a:rPr>
              <a:t> collections are like well-driven nails; they are given by one Shepherd.</a:t>
            </a:r>
            <a:r>
              <a:rPr lang="en-US" sz="2400" dirty="0"/>
              <a:t> </a:t>
            </a:r>
            <a:r>
              <a:rPr lang="en-US" sz="2400" b="1" baseline="30000" dirty="0"/>
              <a:t>12 </a:t>
            </a:r>
            <a:r>
              <a:rPr lang="en-US" sz="2400" dirty="0"/>
              <a:t>But beyond this, my son, be warned: the writing of many books is endless, and excessive devotion </a:t>
            </a:r>
            <a:r>
              <a:rPr lang="en-US" sz="2400" i="1" dirty="0"/>
              <a:t>to books </a:t>
            </a:r>
            <a:r>
              <a:rPr lang="en-US" sz="2400" dirty="0"/>
              <a:t>is wearying to the body.</a:t>
            </a:r>
            <a:r>
              <a:rPr lang="en-US" sz="2400" b="1" baseline="30000" dirty="0"/>
              <a:t>13 </a:t>
            </a:r>
            <a:r>
              <a:rPr lang="en-US" sz="2400" dirty="0"/>
              <a:t>The conclusion, when all has been heard, </a:t>
            </a:r>
            <a:r>
              <a:rPr lang="en-US" sz="2400" i="1" dirty="0"/>
              <a:t>is</a:t>
            </a:r>
            <a:r>
              <a:rPr lang="en-US" sz="2400" dirty="0"/>
              <a:t>: fear God and keep His commandments, because this </a:t>
            </a:r>
            <a:r>
              <a:rPr lang="en-US" sz="2400" i="1" dirty="0"/>
              <a:t>applies to </a:t>
            </a:r>
            <a:r>
              <a:rPr lang="en-US" sz="2400" dirty="0"/>
              <a:t>every person. </a:t>
            </a:r>
            <a:r>
              <a:rPr lang="en-US" sz="2400" b="1" baseline="30000" dirty="0"/>
              <a:t>14 </a:t>
            </a:r>
            <a:r>
              <a:rPr lang="en-US" sz="2400" dirty="0"/>
              <a:t>For God will bring every act to judgment, everything which is hidden, whether it is good or evil.</a:t>
            </a:r>
          </a:p>
        </p:txBody>
      </p:sp>
    </p:spTree>
    <p:extLst>
      <p:ext uri="{BB962C8B-B14F-4D97-AF65-F5344CB8AC3E}">
        <p14:creationId xmlns:p14="http://schemas.microsoft.com/office/powerpoint/2010/main" val="3224078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1E4A-84C3-9D49-8617-736B0F1609F3}"/>
              </a:ext>
            </a:extLst>
          </p:cNvPr>
          <p:cNvSpPr>
            <a:spLocks noGrp="1"/>
          </p:cNvSpPr>
          <p:nvPr>
            <p:ph type="title"/>
          </p:nvPr>
        </p:nvSpPr>
        <p:spPr>
          <a:xfrm>
            <a:off x="628650" y="125677"/>
            <a:ext cx="7886700" cy="1104636"/>
          </a:xfrm>
        </p:spPr>
        <p:txBody>
          <a:bodyPr/>
          <a:lstStyle/>
          <a:p>
            <a:pPr algn="ctr"/>
            <a:r>
              <a:rPr lang="en-US" dirty="0"/>
              <a:t>The Good News according to Ecclesiastes</a:t>
            </a:r>
          </a:p>
        </p:txBody>
      </p:sp>
      <p:sp>
        <p:nvSpPr>
          <p:cNvPr id="3" name="Content Placeholder 2">
            <a:extLst>
              <a:ext uri="{FF2B5EF4-FFF2-40B4-BE49-F238E27FC236}">
                <a16:creationId xmlns:a16="http://schemas.microsoft.com/office/drawing/2014/main" id="{1151279B-922A-1F49-A1C1-B96EBC704756}"/>
              </a:ext>
            </a:extLst>
          </p:cNvPr>
          <p:cNvSpPr>
            <a:spLocks noGrp="1"/>
          </p:cNvSpPr>
          <p:nvPr>
            <p:ph sz="half" idx="1"/>
          </p:nvPr>
        </p:nvSpPr>
        <p:spPr>
          <a:xfrm>
            <a:off x="35719" y="1521354"/>
            <a:ext cx="2950369" cy="3626115"/>
          </a:xfrm>
        </p:spPr>
        <p:txBody>
          <a:bodyPr/>
          <a:lstStyle/>
          <a:p>
            <a:r>
              <a:rPr lang="en-US" dirty="0"/>
              <a:t>God is. </a:t>
            </a:r>
          </a:p>
          <a:p>
            <a:r>
              <a:rPr lang="en-US" dirty="0"/>
              <a:t>There is one Source of truth: the Shepherd. </a:t>
            </a:r>
          </a:p>
          <a:p>
            <a:r>
              <a:rPr lang="en-US" dirty="0"/>
              <a:t>God’s commands give me an objective way to live. </a:t>
            </a:r>
          </a:p>
        </p:txBody>
      </p:sp>
      <p:sp>
        <p:nvSpPr>
          <p:cNvPr id="4" name="Content Placeholder 3">
            <a:extLst>
              <a:ext uri="{FF2B5EF4-FFF2-40B4-BE49-F238E27FC236}">
                <a16:creationId xmlns:a16="http://schemas.microsoft.com/office/drawing/2014/main" id="{263ACF4B-4BC0-0143-B036-23101D8247C2}"/>
              </a:ext>
            </a:extLst>
          </p:cNvPr>
          <p:cNvSpPr>
            <a:spLocks noGrp="1"/>
          </p:cNvSpPr>
          <p:nvPr>
            <p:ph sz="half" idx="2"/>
          </p:nvPr>
        </p:nvSpPr>
        <p:spPr>
          <a:xfrm>
            <a:off x="3193255" y="1521354"/>
            <a:ext cx="5915025" cy="4067969"/>
          </a:xfrm>
        </p:spPr>
        <p:txBody>
          <a:bodyPr>
            <a:noAutofit/>
          </a:bodyPr>
          <a:lstStyle/>
          <a:p>
            <a:pPr marL="0" indent="0" algn="ctr">
              <a:buNone/>
            </a:pPr>
            <a:r>
              <a:rPr lang="en-US" sz="2400" b="1" baseline="30000" dirty="0"/>
              <a:t>11 </a:t>
            </a:r>
            <a:r>
              <a:rPr lang="en-US" sz="2400" dirty="0"/>
              <a:t>The words of wise men are like goads, and masters of </a:t>
            </a:r>
            <a:r>
              <a:rPr lang="en-US" sz="2400" i="1" dirty="0"/>
              <a:t>these</a:t>
            </a:r>
            <a:r>
              <a:rPr lang="en-US" sz="2400" dirty="0"/>
              <a:t> collections are like well-driven nails; they are given by one Shepherd. </a:t>
            </a:r>
            <a:r>
              <a:rPr lang="en-US" sz="2400" b="1" baseline="30000" dirty="0"/>
              <a:t>12 </a:t>
            </a:r>
            <a:r>
              <a:rPr lang="en-US" sz="2400" dirty="0"/>
              <a:t>But beyond this, my son, be warned: the writing of many books is endless, and excessive devotion </a:t>
            </a:r>
            <a:r>
              <a:rPr lang="en-US" sz="2400" i="1" dirty="0"/>
              <a:t>to books </a:t>
            </a:r>
            <a:r>
              <a:rPr lang="en-US" sz="2400" dirty="0"/>
              <a:t>is wearying to the body.</a:t>
            </a:r>
            <a:r>
              <a:rPr lang="en-US" sz="2400" b="1" baseline="30000" dirty="0"/>
              <a:t>13 </a:t>
            </a:r>
            <a:r>
              <a:rPr lang="en-US" sz="2400" dirty="0">
                <a:solidFill>
                  <a:schemeClr val="accent4">
                    <a:lumMod val="40000"/>
                    <a:lumOff val="60000"/>
                  </a:schemeClr>
                </a:solidFill>
              </a:rPr>
              <a:t>The conclusion</a:t>
            </a:r>
            <a:r>
              <a:rPr lang="en-US" sz="2400" dirty="0"/>
              <a:t>, when all has been heard, </a:t>
            </a:r>
            <a:r>
              <a:rPr lang="en-US" sz="2400" i="1" dirty="0">
                <a:solidFill>
                  <a:schemeClr val="accent4">
                    <a:lumMod val="40000"/>
                    <a:lumOff val="60000"/>
                  </a:schemeClr>
                </a:solidFill>
              </a:rPr>
              <a:t>is</a:t>
            </a:r>
            <a:r>
              <a:rPr lang="en-US" sz="2400" dirty="0">
                <a:solidFill>
                  <a:schemeClr val="accent4">
                    <a:lumMod val="40000"/>
                    <a:lumOff val="60000"/>
                  </a:schemeClr>
                </a:solidFill>
              </a:rPr>
              <a:t>: fear God and keep His commandments</a:t>
            </a:r>
            <a:r>
              <a:rPr lang="en-US" sz="2400" dirty="0"/>
              <a:t>, because this </a:t>
            </a:r>
            <a:r>
              <a:rPr lang="en-US" sz="2400" i="1" dirty="0"/>
              <a:t>applies to </a:t>
            </a:r>
            <a:r>
              <a:rPr lang="en-US" sz="2400" dirty="0"/>
              <a:t>every person</a:t>
            </a:r>
            <a:r>
              <a:rPr lang="en-US" sz="2400" dirty="0">
                <a:solidFill>
                  <a:schemeClr val="accent4">
                    <a:lumMod val="40000"/>
                    <a:lumOff val="60000"/>
                  </a:schemeClr>
                </a:solidFill>
              </a:rPr>
              <a:t>.</a:t>
            </a:r>
            <a:r>
              <a:rPr lang="en-US" sz="2400" dirty="0"/>
              <a:t> </a:t>
            </a:r>
            <a:r>
              <a:rPr lang="en-US" sz="2400" b="1" baseline="30000" dirty="0"/>
              <a:t>14 </a:t>
            </a:r>
            <a:r>
              <a:rPr lang="en-US" sz="2400" dirty="0"/>
              <a:t>For God will bring every act to judgment, everything which is hidden, whether it is good or evil.</a:t>
            </a:r>
          </a:p>
        </p:txBody>
      </p:sp>
    </p:spTree>
    <p:extLst>
      <p:ext uri="{BB962C8B-B14F-4D97-AF65-F5344CB8AC3E}">
        <p14:creationId xmlns:p14="http://schemas.microsoft.com/office/powerpoint/2010/main" val="1188970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1E4A-84C3-9D49-8617-736B0F1609F3}"/>
              </a:ext>
            </a:extLst>
          </p:cNvPr>
          <p:cNvSpPr>
            <a:spLocks noGrp="1"/>
          </p:cNvSpPr>
          <p:nvPr>
            <p:ph type="title"/>
          </p:nvPr>
        </p:nvSpPr>
        <p:spPr>
          <a:xfrm>
            <a:off x="628650" y="125677"/>
            <a:ext cx="7886700" cy="1104636"/>
          </a:xfrm>
        </p:spPr>
        <p:txBody>
          <a:bodyPr/>
          <a:lstStyle/>
          <a:p>
            <a:pPr algn="ctr"/>
            <a:r>
              <a:rPr lang="en-US" dirty="0"/>
              <a:t>The Good News according to Ecclesiastes</a:t>
            </a:r>
          </a:p>
        </p:txBody>
      </p:sp>
      <p:sp>
        <p:nvSpPr>
          <p:cNvPr id="3" name="Content Placeholder 2">
            <a:extLst>
              <a:ext uri="{FF2B5EF4-FFF2-40B4-BE49-F238E27FC236}">
                <a16:creationId xmlns:a16="http://schemas.microsoft.com/office/drawing/2014/main" id="{1151279B-922A-1F49-A1C1-B96EBC704756}"/>
              </a:ext>
            </a:extLst>
          </p:cNvPr>
          <p:cNvSpPr>
            <a:spLocks noGrp="1"/>
          </p:cNvSpPr>
          <p:nvPr>
            <p:ph sz="half" idx="1"/>
          </p:nvPr>
        </p:nvSpPr>
        <p:spPr>
          <a:xfrm>
            <a:off x="35719" y="1521354"/>
            <a:ext cx="2950369" cy="3626115"/>
          </a:xfrm>
        </p:spPr>
        <p:txBody>
          <a:bodyPr/>
          <a:lstStyle/>
          <a:p>
            <a:r>
              <a:rPr lang="en-US" dirty="0"/>
              <a:t>God is. </a:t>
            </a:r>
          </a:p>
          <a:p>
            <a:r>
              <a:rPr lang="en-US" dirty="0"/>
              <a:t>There is one Source of truth: the Shepherd. </a:t>
            </a:r>
          </a:p>
          <a:p>
            <a:r>
              <a:rPr lang="en-US" dirty="0"/>
              <a:t>God’s commands give me an objective way to live. </a:t>
            </a:r>
          </a:p>
          <a:p>
            <a:r>
              <a:rPr lang="en-US" dirty="0"/>
              <a:t>There is something after death. </a:t>
            </a:r>
          </a:p>
        </p:txBody>
      </p:sp>
      <p:sp>
        <p:nvSpPr>
          <p:cNvPr id="4" name="Content Placeholder 3">
            <a:extLst>
              <a:ext uri="{FF2B5EF4-FFF2-40B4-BE49-F238E27FC236}">
                <a16:creationId xmlns:a16="http://schemas.microsoft.com/office/drawing/2014/main" id="{263ACF4B-4BC0-0143-B036-23101D8247C2}"/>
              </a:ext>
            </a:extLst>
          </p:cNvPr>
          <p:cNvSpPr>
            <a:spLocks noGrp="1"/>
          </p:cNvSpPr>
          <p:nvPr>
            <p:ph sz="half" idx="2"/>
          </p:nvPr>
        </p:nvSpPr>
        <p:spPr>
          <a:xfrm>
            <a:off x="3193255" y="1521354"/>
            <a:ext cx="5915025" cy="4067969"/>
          </a:xfrm>
        </p:spPr>
        <p:txBody>
          <a:bodyPr>
            <a:noAutofit/>
          </a:bodyPr>
          <a:lstStyle/>
          <a:p>
            <a:pPr marL="0" indent="0" algn="ctr">
              <a:buNone/>
            </a:pPr>
            <a:r>
              <a:rPr lang="en-US" sz="2400" b="1" baseline="30000" dirty="0"/>
              <a:t>11 </a:t>
            </a:r>
            <a:r>
              <a:rPr lang="en-US" sz="2400" dirty="0"/>
              <a:t>The words of wise men are like goads, and masters of </a:t>
            </a:r>
            <a:r>
              <a:rPr lang="en-US" sz="2400" i="1" dirty="0"/>
              <a:t>these</a:t>
            </a:r>
            <a:r>
              <a:rPr lang="en-US" sz="2400" dirty="0"/>
              <a:t> collections are like well-driven nails; they are given by one Shepherd. </a:t>
            </a:r>
            <a:r>
              <a:rPr lang="en-US" sz="2400" b="1" baseline="30000" dirty="0"/>
              <a:t>12 </a:t>
            </a:r>
            <a:r>
              <a:rPr lang="en-US" sz="2400" dirty="0"/>
              <a:t>But beyond this, my son, be warned: the writing of many books is endless, and excessive devotion </a:t>
            </a:r>
            <a:r>
              <a:rPr lang="en-US" sz="2400" i="1" dirty="0"/>
              <a:t>to books </a:t>
            </a:r>
            <a:r>
              <a:rPr lang="en-US" sz="2400" dirty="0"/>
              <a:t>is wearying to the body.</a:t>
            </a:r>
            <a:r>
              <a:rPr lang="en-US" sz="2400" b="1" baseline="30000" dirty="0"/>
              <a:t>13 </a:t>
            </a:r>
            <a:r>
              <a:rPr lang="en-US" sz="2400" dirty="0"/>
              <a:t>The conclusion, when all has been heard, </a:t>
            </a:r>
            <a:r>
              <a:rPr lang="en-US" sz="2400" i="1" dirty="0"/>
              <a:t>is</a:t>
            </a:r>
            <a:r>
              <a:rPr lang="en-US" sz="2400" dirty="0"/>
              <a:t>: fear God and keep His commandments, because this </a:t>
            </a:r>
            <a:r>
              <a:rPr lang="en-US" sz="2400" i="1" dirty="0"/>
              <a:t>applies to </a:t>
            </a:r>
            <a:r>
              <a:rPr lang="en-US" sz="2400" dirty="0"/>
              <a:t>every person. </a:t>
            </a:r>
            <a:r>
              <a:rPr lang="en-US" sz="2400" b="1" baseline="30000" dirty="0"/>
              <a:t>14 </a:t>
            </a:r>
            <a:r>
              <a:rPr lang="en-US" sz="2400" dirty="0">
                <a:solidFill>
                  <a:schemeClr val="accent4">
                    <a:lumMod val="40000"/>
                    <a:lumOff val="60000"/>
                  </a:schemeClr>
                </a:solidFill>
              </a:rPr>
              <a:t>For God will bring every act to judgment, everything which is hidden, whether it is good or evil</a:t>
            </a:r>
            <a:r>
              <a:rPr lang="en-US" sz="2400" dirty="0"/>
              <a:t>.</a:t>
            </a:r>
          </a:p>
        </p:txBody>
      </p:sp>
    </p:spTree>
    <p:extLst>
      <p:ext uri="{BB962C8B-B14F-4D97-AF65-F5344CB8AC3E}">
        <p14:creationId xmlns:p14="http://schemas.microsoft.com/office/powerpoint/2010/main" val="2892685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F6AD-25F3-FC4D-A7D9-CC135482430F}"/>
              </a:ext>
            </a:extLst>
          </p:cNvPr>
          <p:cNvSpPr>
            <a:spLocks noGrp="1"/>
          </p:cNvSpPr>
          <p:nvPr>
            <p:ph type="title"/>
          </p:nvPr>
        </p:nvSpPr>
        <p:spPr>
          <a:xfrm>
            <a:off x="75415" y="75415"/>
            <a:ext cx="3261674" cy="1140643"/>
          </a:xfrm>
        </p:spPr>
        <p:txBody>
          <a:bodyPr anchor="ctr">
            <a:normAutofit/>
          </a:bodyPr>
          <a:lstStyle/>
          <a:p>
            <a:pPr algn="ctr"/>
            <a:r>
              <a:rPr lang="en-US" dirty="0"/>
              <a:t>How the preacher leads the congregation to his good news…</a:t>
            </a:r>
          </a:p>
        </p:txBody>
      </p:sp>
      <p:sp>
        <p:nvSpPr>
          <p:cNvPr id="4" name="Text Placeholder 3">
            <a:extLst>
              <a:ext uri="{FF2B5EF4-FFF2-40B4-BE49-F238E27FC236}">
                <a16:creationId xmlns:a16="http://schemas.microsoft.com/office/drawing/2014/main" id="{AB9C0FF9-9D08-5C45-AEC8-72A332D93D4F}"/>
              </a:ext>
            </a:extLst>
          </p:cNvPr>
          <p:cNvSpPr>
            <a:spLocks noGrp="1"/>
          </p:cNvSpPr>
          <p:nvPr>
            <p:ph type="body" sz="half" idx="2"/>
          </p:nvPr>
        </p:nvSpPr>
        <p:spPr>
          <a:xfrm>
            <a:off x="75415" y="1426146"/>
            <a:ext cx="3261674" cy="933083"/>
          </a:xfrm>
          <a:ln>
            <a:solidFill>
              <a:schemeClr val="bg2">
                <a:lumMod val="20000"/>
                <a:lumOff val="80000"/>
              </a:schemeClr>
            </a:solidFill>
          </a:ln>
        </p:spPr>
        <p:txBody>
          <a:bodyPr anchor="ctr">
            <a:normAutofit/>
          </a:bodyPr>
          <a:lstStyle/>
          <a:p>
            <a:pPr algn="ctr"/>
            <a:r>
              <a:rPr lang="en-US" sz="2000" dirty="0"/>
              <a:t>Ask people weighty questions to get them to consider	 their vanity. </a:t>
            </a:r>
          </a:p>
        </p:txBody>
      </p:sp>
      <p:sp>
        <p:nvSpPr>
          <p:cNvPr id="8" name="TextBox 7">
            <a:extLst>
              <a:ext uri="{FF2B5EF4-FFF2-40B4-BE49-F238E27FC236}">
                <a16:creationId xmlns:a16="http://schemas.microsoft.com/office/drawing/2014/main" id="{12A130B6-8242-3A4B-87FD-3001024D555F}"/>
              </a:ext>
            </a:extLst>
          </p:cNvPr>
          <p:cNvSpPr txBox="1"/>
          <p:nvPr/>
        </p:nvSpPr>
        <p:spPr>
          <a:xfrm>
            <a:off x="3836709" y="75415"/>
            <a:ext cx="5231876" cy="5478423"/>
          </a:xfrm>
          <a:prstGeom prst="rect">
            <a:avLst/>
          </a:prstGeom>
          <a:noFill/>
        </p:spPr>
        <p:txBody>
          <a:bodyPr wrap="square" rtlCol="0">
            <a:spAutoFit/>
          </a:bodyPr>
          <a:lstStyle/>
          <a:p>
            <a:pPr algn="ctr"/>
            <a:r>
              <a:rPr lang="en-US" sz="2400" dirty="0"/>
              <a:t>What advantage does man have in all his work which he does under the sun?</a:t>
            </a:r>
          </a:p>
          <a:p>
            <a:pPr algn="ctr"/>
            <a:endParaRPr lang="en-US" sz="1400" dirty="0"/>
          </a:p>
          <a:p>
            <a:pPr algn="ctr"/>
            <a:r>
              <a:rPr lang="en-US" sz="2400" dirty="0"/>
              <a:t>Is there anything of which one might say, “see this, it is new”? </a:t>
            </a:r>
          </a:p>
          <a:p>
            <a:pPr algn="ctr"/>
            <a:endParaRPr lang="en-US" sz="1400" dirty="0"/>
          </a:p>
          <a:p>
            <a:pPr algn="ctr"/>
            <a:r>
              <a:rPr lang="en-US" sz="2400" b="1" baseline="30000" dirty="0"/>
              <a:t> </a:t>
            </a:r>
            <a:r>
              <a:rPr lang="en-US" sz="2400" dirty="0"/>
              <a:t>I said of laughter, “It is madness,” and of pleasure, “What does it accomplish?</a:t>
            </a:r>
          </a:p>
          <a:p>
            <a:pPr algn="ctr"/>
            <a:endParaRPr lang="en-US" sz="1400" dirty="0"/>
          </a:p>
          <a:p>
            <a:pPr algn="ctr"/>
            <a:r>
              <a:rPr lang="en-US" sz="2400" dirty="0"/>
              <a:t>As is the fate of the fool, it will also befall me. Why then have I been extremely wise?</a:t>
            </a:r>
          </a:p>
          <a:p>
            <a:pPr algn="ctr"/>
            <a:endParaRPr lang="en-US" sz="1400" dirty="0"/>
          </a:p>
          <a:p>
            <a:pPr algn="ctr"/>
            <a:r>
              <a:rPr lang="en-US" sz="2400" dirty="0"/>
              <a:t>Even if the </a:t>
            </a:r>
            <a:r>
              <a:rPr lang="en-US" sz="2400" i="1" dirty="0"/>
              <a:t>other</a:t>
            </a:r>
            <a:r>
              <a:rPr lang="en-US" sz="2400" dirty="0"/>
              <a:t> man lives a thousand years twice and does not enjoy good things—do not all go to one place?</a:t>
            </a:r>
          </a:p>
        </p:txBody>
      </p:sp>
    </p:spTree>
    <p:extLst>
      <p:ext uri="{BB962C8B-B14F-4D97-AF65-F5344CB8AC3E}">
        <p14:creationId xmlns:p14="http://schemas.microsoft.com/office/powerpoint/2010/main" val="4222422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F6AD-25F3-FC4D-A7D9-CC135482430F}"/>
              </a:ext>
            </a:extLst>
          </p:cNvPr>
          <p:cNvSpPr>
            <a:spLocks noGrp="1"/>
          </p:cNvSpPr>
          <p:nvPr>
            <p:ph type="title"/>
          </p:nvPr>
        </p:nvSpPr>
        <p:spPr>
          <a:xfrm>
            <a:off x="75415" y="75415"/>
            <a:ext cx="3261674" cy="1140643"/>
          </a:xfrm>
        </p:spPr>
        <p:txBody>
          <a:bodyPr anchor="ctr">
            <a:normAutofit/>
          </a:bodyPr>
          <a:lstStyle/>
          <a:p>
            <a:pPr algn="ctr"/>
            <a:r>
              <a:rPr lang="en-US" dirty="0"/>
              <a:t>How the preacher leads the congregation to his good news…</a:t>
            </a:r>
          </a:p>
        </p:txBody>
      </p:sp>
      <p:sp>
        <p:nvSpPr>
          <p:cNvPr id="4" name="Text Placeholder 3">
            <a:extLst>
              <a:ext uri="{FF2B5EF4-FFF2-40B4-BE49-F238E27FC236}">
                <a16:creationId xmlns:a16="http://schemas.microsoft.com/office/drawing/2014/main" id="{AB9C0FF9-9D08-5C45-AEC8-72A332D93D4F}"/>
              </a:ext>
            </a:extLst>
          </p:cNvPr>
          <p:cNvSpPr>
            <a:spLocks noGrp="1"/>
          </p:cNvSpPr>
          <p:nvPr>
            <p:ph type="body" sz="half" idx="2"/>
          </p:nvPr>
        </p:nvSpPr>
        <p:spPr>
          <a:xfrm>
            <a:off x="75415" y="1426146"/>
            <a:ext cx="3261674" cy="933083"/>
          </a:xfrm>
          <a:ln>
            <a:solidFill>
              <a:schemeClr val="bg2">
                <a:lumMod val="20000"/>
                <a:lumOff val="80000"/>
              </a:schemeClr>
            </a:solidFill>
          </a:ln>
        </p:spPr>
        <p:txBody>
          <a:bodyPr anchor="ctr">
            <a:normAutofit/>
          </a:bodyPr>
          <a:lstStyle/>
          <a:p>
            <a:pPr algn="ctr"/>
            <a:r>
              <a:rPr lang="en-US" sz="2000" dirty="0"/>
              <a:t>Ask people weighty questions to get them to consider	 their vanity. </a:t>
            </a:r>
          </a:p>
        </p:txBody>
      </p:sp>
      <p:sp>
        <p:nvSpPr>
          <p:cNvPr id="8" name="TextBox 7">
            <a:extLst>
              <a:ext uri="{FF2B5EF4-FFF2-40B4-BE49-F238E27FC236}">
                <a16:creationId xmlns:a16="http://schemas.microsoft.com/office/drawing/2014/main" id="{C78A567E-2777-3346-B1DB-2DC014E6DEF4}"/>
              </a:ext>
            </a:extLst>
          </p:cNvPr>
          <p:cNvSpPr txBox="1"/>
          <p:nvPr/>
        </p:nvSpPr>
        <p:spPr>
          <a:xfrm>
            <a:off x="3836709" y="75415"/>
            <a:ext cx="5231876" cy="5416868"/>
          </a:xfrm>
          <a:prstGeom prst="rect">
            <a:avLst/>
          </a:prstGeom>
          <a:noFill/>
        </p:spPr>
        <p:txBody>
          <a:bodyPr wrap="square" rtlCol="0">
            <a:spAutoFit/>
          </a:bodyPr>
          <a:lstStyle/>
          <a:p>
            <a:pPr algn="ctr"/>
            <a:r>
              <a:rPr lang="en-US" dirty="0"/>
              <a:t>There is nothing better for a man </a:t>
            </a:r>
            <a:r>
              <a:rPr lang="en-US" i="1" dirty="0"/>
              <a:t>than</a:t>
            </a:r>
            <a:r>
              <a:rPr lang="en-US" dirty="0"/>
              <a:t> to eat and drink and tell himself that his labor is good. This also I have seen that it is from the </a:t>
            </a:r>
            <a:r>
              <a:rPr lang="en-US" dirty="0">
                <a:solidFill>
                  <a:schemeClr val="accent4">
                    <a:lumMod val="40000"/>
                    <a:lumOff val="60000"/>
                  </a:schemeClr>
                </a:solidFill>
              </a:rPr>
              <a:t>hand of God.</a:t>
            </a:r>
          </a:p>
          <a:p>
            <a:pPr algn="ctr"/>
            <a:endParaRPr lang="en-US" sz="1400" dirty="0"/>
          </a:p>
          <a:p>
            <a:pPr algn="ctr"/>
            <a:r>
              <a:rPr lang="en-US" dirty="0"/>
              <a:t>moreover, that every man who eats and drinks sees good in all his labor—it is the </a:t>
            </a:r>
            <a:r>
              <a:rPr lang="en-US" dirty="0">
                <a:solidFill>
                  <a:schemeClr val="accent4">
                    <a:lumMod val="40000"/>
                    <a:lumOff val="60000"/>
                  </a:schemeClr>
                </a:solidFill>
              </a:rPr>
              <a:t>gift of God</a:t>
            </a:r>
            <a:r>
              <a:rPr lang="en-US" dirty="0"/>
              <a:t>.</a:t>
            </a:r>
          </a:p>
          <a:p>
            <a:pPr algn="ctr"/>
            <a:endParaRPr lang="en-US" sz="1400" dirty="0"/>
          </a:p>
          <a:p>
            <a:pPr algn="ctr"/>
            <a:r>
              <a:rPr lang="en-US" dirty="0"/>
              <a:t>For in many dreams and in many words there is emptiness. Rather, </a:t>
            </a:r>
            <a:r>
              <a:rPr lang="en-US" dirty="0">
                <a:solidFill>
                  <a:schemeClr val="accent4">
                    <a:lumMod val="40000"/>
                    <a:lumOff val="60000"/>
                  </a:schemeClr>
                </a:solidFill>
              </a:rPr>
              <a:t>fear God.</a:t>
            </a:r>
          </a:p>
          <a:p>
            <a:pPr algn="ctr"/>
            <a:endParaRPr lang="en-US" sz="1400" dirty="0"/>
          </a:p>
          <a:p>
            <a:pPr algn="ctr"/>
            <a:r>
              <a:rPr lang="en-US" dirty="0"/>
              <a:t>Furthermore, as for every man to whom God has given riches and wealth, He has also empowered him to eat from them and to receive his reward and rejoice in his labor; this is the gift of God.</a:t>
            </a:r>
          </a:p>
          <a:p>
            <a:pPr algn="ctr"/>
            <a:endParaRPr lang="en-US" sz="1400" dirty="0"/>
          </a:p>
          <a:p>
            <a:pPr algn="ctr"/>
            <a:r>
              <a:rPr lang="en-US" dirty="0"/>
              <a:t>In the day of prosperity be happy,</a:t>
            </a:r>
            <a:r>
              <a:rPr lang="en-US" sz="2400" dirty="0"/>
              <a:t> </a:t>
            </a:r>
            <a:r>
              <a:rPr lang="en-US" dirty="0"/>
              <a:t>But in the day of adversity </a:t>
            </a:r>
            <a:r>
              <a:rPr lang="en-US" dirty="0">
                <a:solidFill>
                  <a:schemeClr val="accent4">
                    <a:lumMod val="40000"/>
                    <a:lumOff val="60000"/>
                  </a:schemeClr>
                </a:solidFill>
              </a:rPr>
              <a:t>consider—</a:t>
            </a:r>
            <a:r>
              <a:rPr lang="en-US" sz="2400" dirty="0">
                <a:solidFill>
                  <a:schemeClr val="accent4">
                    <a:lumMod val="40000"/>
                    <a:lumOff val="60000"/>
                  </a:schemeClr>
                </a:solidFill>
              </a:rPr>
              <a:t> </a:t>
            </a:r>
            <a:r>
              <a:rPr lang="en-US" dirty="0">
                <a:solidFill>
                  <a:schemeClr val="accent4">
                    <a:lumMod val="40000"/>
                    <a:lumOff val="60000"/>
                  </a:schemeClr>
                </a:solidFill>
              </a:rPr>
              <a:t>God </a:t>
            </a:r>
            <a:r>
              <a:rPr lang="en-US" dirty="0"/>
              <a:t>has made the one as well as the other</a:t>
            </a:r>
            <a:r>
              <a:rPr lang="en-US" sz="2400" dirty="0"/>
              <a:t> </a:t>
            </a:r>
            <a:r>
              <a:rPr lang="en-US" dirty="0"/>
              <a:t>So that man will not discover anything </a:t>
            </a:r>
            <a:r>
              <a:rPr lang="en-US" i="1" dirty="0"/>
              <a:t>that will be</a:t>
            </a:r>
            <a:r>
              <a:rPr lang="en-US" dirty="0"/>
              <a:t> after him.</a:t>
            </a:r>
            <a:endParaRPr lang="en-US" sz="2400" dirty="0"/>
          </a:p>
        </p:txBody>
      </p:sp>
    </p:spTree>
    <p:extLst>
      <p:ext uri="{BB962C8B-B14F-4D97-AF65-F5344CB8AC3E}">
        <p14:creationId xmlns:p14="http://schemas.microsoft.com/office/powerpoint/2010/main" val="13810850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F6AD-25F3-FC4D-A7D9-CC135482430F}"/>
              </a:ext>
            </a:extLst>
          </p:cNvPr>
          <p:cNvSpPr>
            <a:spLocks noGrp="1"/>
          </p:cNvSpPr>
          <p:nvPr>
            <p:ph type="title"/>
          </p:nvPr>
        </p:nvSpPr>
        <p:spPr>
          <a:xfrm>
            <a:off x="75415" y="75415"/>
            <a:ext cx="3261674" cy="1140643"/>
          </a:xfrm>
        </p:spPr>
        <p:txBody>
          <a:bodyPr anchor="ctr">
            <a:normAutofit/>
          </a:bodyPr>
          <a:lstStyle/>
          <a:p>
            <a:pPr algn="ctr"/>
            <a:r>
              <a:rPr lang="en-US" dirty="0"/>
              <a:t>How the preacher leads the congregation to his good news…</a:t>
            </a:r>
          </a:p>
        </p:txBody>
      </p:sp>
      <p:sp>
        <p:nvSpPr>
          <p:cNvPr id="4" name="Text Placeholder 3">
            <a:extLst>
              <a:ext uri="{FF2B5EF4-FFF2-40B4-BE49-F238E27FC236}">
                <a16:creationId xmlns:a16="http://schemas.microsoft.com/office/drawing/2014/main" id="{AB9C0FF9-9D08-5C45-AEC8-72A332D93D4F}"/>
              </a:ext>
            </a:extLst>
          </p:cNvPr>
          <p:cNvSpPr>
            <a:spLocks noGrp="1"/>
          </p:cNvSpPr>
          <p:nvPr>
            <p:ph type="body" sz="half" idx="2"/>
          </p:nvPr>
        </p:nvSpPr>
        <p:spPr>
          <a:xfrm>
            <a:off x="75415" y="1426146"/>
            <a:ext cx="3261674" cy="933083"/>
          </a:xfrm>
          <a:ln>
            <a:solidFill>
              <a:schemeClr val="bg2">
                <a:lumMod val="20000"/>
                <a:lumOff val="80000"/>
              </a:schemeClr>
            </a:solidFill>
          </a:ln>
        </p:spPr>
        <p:txBody>
          <a:bodyPr anchor="ctr">
            <a:normAutofit/>
          </a:bodyPr>
          <a:lstStyle/>
          <a:p>
            <a:pPr algn="ctr"/>
            <a:r>
              <a:rPr lang="en-US" sz="2000" dirty="0"/>
              <a:t>Ask people weighty questions to get them to consider	 their vanity. </a:t>
            </a:r>
          </a:p>
        </p:txBody>
      </p:sp>
      <p:sp>
        <p:nvSpPr>
          <p:cNvPr id="5" name="Text Placeholder 3">
            <a:extLst>
              <a:ext uri="{FF2B5EF4-FFF2-40B4-BE49-F238E27FC236}">
                <a16:creationId xmlns:a16="http://schemas.microsoft.com/office/drawing/2014/main" id="{5573ADD3-4AE4-1F4E-BEF0-BF497EFF817F}"/>
              </a:ext>
            </a:extLst>
          </p:cNvPr>
          <p:cNvSpPr txBox="1">
            <a:spLocks/>
          </p:cNvSpPr>
          <p:nvPr/>
        </p:nvSpPr>
        <p:spPr>
          <a:xfrm>
            <a:off x="75415" y="2359229"/>
            <a:ext cx="3261674" cy="933083"/>
          </a:xfrm>
          <a:prstGeom prst="rect">
            <a:avLst/>
          </a:prstGeom>
          <a:ln>
            <a:solidFill>
              <a:schemeClr val="bg2">
                <a:lumMod val="40000"/>
                <a:lumOff val="60000"/>
              </a:schemeClr>
            </a:solidFill>
          </a:ln>
        </p:spPr>
        <p:txBody>
          <a:bodyPr vert="horz" lIns="91440" tIns="45720" rIns="9144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pPr algn="ctr"/>
            <a:r>
              <a:rPr lang="en-US" sz="2000" dirty="0"/>
              <a:t>Infuse God into your conversations with people.</a:t>
            </a:r>
          </a:p>
        </p:txBody>
      </p:sp>
      <p:sp>
        <p:nvSpPr>
          <p:cNvPr id="8" name="TextBox 7">
            <a:extLst>
              <a:ext uri="{FF2B5EF4-FFF2-40B4-BE49-F238E27FC236}">
                <a16:creationId xmlns:a16="http://schemas.microsoft.com/office/drawing/2014/main" id="{C78A567E-2777-3346-B1DB-2DC014E6DEF4}"/>
              </a:ext>
            </a:extLst>
          </p:cNvPr>
          <p:cNvSpPr txBox="1"/>
          <p:nvPr/>
        </p:nvSpPr>
        <p:spPr>
          <a:xfrm>
            <a:off x="3836709" y="75415"/>
            <a:ext cx="5231876" cy="5355312"/>
          </a:xfrm>
          <a:prstGeom prst="rect">
            <a:avLst/>
          </a:prstGeom>
          <a:noFill/>
        </p:spPr>
        <p:txBody>
          <a:bodyPr wrap="square" rtlCol="0">
            <a:spAutoFit/>
          </a:bodyPr>
          <a:lstStyle/>
          <a:p>
            <a:pPr algn="ctr"/>
            <a:r>
              <a:rPr lang="en-US" dirty="0"/>
              <a:t>For I have taken all this to my heart and explain it that righteous men, wise men, and their deeds are in the </a:t>
            </a:r>
            <a:r>
              <a:rPr lang="en-US" dirty="0">
                <a:solidFill>
                  <a:schemeClr val="accent4">
                    <a:lumMod val="40000"/>
                    <a:lumOff val="60000"/>
                  </a:schemeClr>
                </a:solidFill>
              </a:rPr>
              <a:t>hand of God</a:t>
            </a:r>
            <a:r>
              <a:rPr lang="en-US" dirty="0"/>
              <a:t>.</a:t>
            </a:r>
          </a:p>
          <a:p>
            <a:pPr algn="ctr"/>
            <a:endParaRPr lang="en-US" sz="2400" dirty="0"/>
          </a:p>
          <a:p>
            <a:pPr algn="ctr"/>
            <a:r>
              <a:rPr lang="en-US" dirty="0"/>
              <a:t>Rejoice, young man, during your childhood, and let your heart be pleasant during the days of young manhood. And follow the impulses of your heart and the desires of your eyes. Yet know that </a:t>
            </a:r>
            <a:r>
              <a:rPr lang="en-US" dirty="0">
                <a:solidFill>
                  <a:schemeClr val="accent4">
                    <a:lumMod val="40000"/>
                    <a:lumOff val="60000"/>
                  </a:schemeClr>
                </a:solidFill>
              </a:rPr>
              <a:t>God will bring </a:t>
            </a:r>
            <a:r>
              <a:rPr lang="en-US" dirty="0"/>
              <a:t>you to </a:t>
            </a:r>
            <a:r>
              <a:rPr lang="en-US" dirty="0">
                <a:solidFill>
                  <a:schemeClr val="accent4">
                    <a:lumMod val="40000"/>
                    <a:lumOff val="60000"/>
                  </a:schemeClr>
                </a:solidFill>
              </a:rPr>
              <a:t>judgment</a:t>
            </a:r>
            <a:r>
              <a:rPr lang="en-US" dirty="0"/>
              <a:t> for all these things.</a:t>
            </a:r>
          </a:p>
          <a:p>
            <a:pPr algn="ctr"/>
            <a:endParaRPr lang="en-US" sz="2400" dirty="0"/>
          </a:p>
          <a:p>
            <a:pPr algn="ctr"/>
            <a:r>
              <a:rPr lang="en-US" b="1" baseline="30000" dirty="0"/>
              <a:t> </a:t>
            </a:r>
            <a:r>
              <a:rPr lang="en-US" dirty="0"/>
              <a:t>then the dust will return to the earth as it was, and the </a:t>
            </a:r>
            <a:r>
              <a:rPr lang="en-US" dirty="0">
                <a:solidFill>
                  <a:schemeClr val="accent4">
                    <a:lumMod val="40000"/>
                    <a:lumOff val="60000"/>
                  </a:schemeClr>
                </a:solidFill>
              </a:rPr>
              <a:t>spirit will return to God</a:t>
            </a:r>
            <a:r>
              <a:rPr lang="en-US" dirty="0"/>
              <a:t> who gave it.</a:t>
            </a:r>
          </a:p>
          <a:p>
            <a:pPr algn="ctr"/>
            <a:endParaRPr lang="en-US" sz="2400" dirty="0"/>
          </a:p>
          <a:p>
            <a:pPr algn="ctr"/>
            <a:r>
              <a:rPr lang="en-US" dirty="0"/>
              <a:t>The conclusion, when all has been heard, </a:t>
            </a:r>
            <a:r>
              <a:rPr lang="en-US" i="1" dirty="0"/>
              <a:t>is</a:t>
            </a:r>
            <a:r>
              <a:rPr lang="en-US" dirty="0"/>
              <a:t>: </a:t>
            </a:r>
            <a:r>
              <a:rPr lang="en-US" dirty="0">
                <a:solidFill>
                  <a:schemeClr val="accent4">
                    <a:lumMod val="40000"/>
                    <a:lumOff val="60000"/>
                  </a:schemeClr>
                </a:solidFill>
              </a:rPr>
              <a:t>fear God </a:t>
            </a:r>
            <a:r>
              <a:rPr lang="en-US" dirty="0"/>
              <a:t>and keep His commandments, because this </a:t>
            </a:r>
            <a:r>
              <a:rPr lang="en-US" i="1" dirty="0"/>
              <a:t>applies </a:t>
            </a:r>
            <a:r>
              <a:rPr lang="en-US" i="1" dirty="0" err="1"/>
              <a:t>to</a:t>
            </a:r>
            <a:r>
              <a:rPr lang="en-US" dirty="0" err="1"/>
              <a:t>every</a:t>
            </a:r>
            <a:r>
              <a:rPr lang="en-US" dirty="0"/>
              <a:t> person. </a:t>
            </a:r>
            <a:r>
              <a:rPr lang="en-US" b="1" baseline="30000" dirty="0"/>
              <a:t>14 </a:t>
            </a:r>
            <a:r>
              <a:rPr lang="en-US" dirty="0">
                <a:solidFill>
                  <a:schemeClr val="accent4">
                    <a:lumMod val="40000"/>
                    <a:lumOff val="60000"/>
                  </a:schemeClr>
                </a:solidFill>
              </a:rPr>
              <a:t>For God </a:t>
            </a:r>
            <a:r>
              <a:rPr lang="en-US" dirty="0"/>
              <a:t>will bring every act to judgment, everything which is hidden, whether it is good or evil.</a:t>
            </a:r>
            <a:endParaRPr lang="en-US" sz="2400" dirty="0"/>
          </a:p>
        </p:txBody>
      </p:sp>
    </p:spTree>
    <p:extLst>
      <p:ext uri="{BB962C8B-B14F-4D97-AF65-F5344CB8AC3E}">
        <p14:creationId xmlns:p14="http://schemas.microsoft.com/office/powerpoint/2010/main" val="34276789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595F2-1CE9-E24C-A3F9-C8744AEB8A1A}"/>
              </a:ext>
            </a:extLst>
          </p:cNvPr>
          <p:cNvSpPr>
            <a:spLocks noGrp="1"/>
          </p:cNvSpPr>
          <p:nvPr>
            <p:ph sz="half" idx="1"/>
          </p:nvPr>
        </p:nvSpPr>
        <p:spPr>
          <a:xfrm>
            <a:off x="71437" y="849307"/>
            <a:ext cx="2957513" cy="4829441"/>
          </a:xfrm>
          <a:ln>
            <a:solidFill>
              <a:schemeClr val="accent1"/>
            </a:solidFill>
          </a:ln>
        </p:spPr>
        <p:txBody>
          <a:bodyPr anchor="ctr">
            <a:normAutofit lnSpcReduction="10000"/>
          </a:bodyPr>
          <a:lstStyle/>
          <a:p>
            <a:pPr marL="0" indent="0" algn="ctr">
              <a:buNone/>
            </a:pPr>
            <a:r>
              <a:rPr lang="en-US" sz="3200" b="1" baseline="30000" dirty="0"/>
              <a:t>4 </a:t>
            </a:r>
            <a:r>
              <a:rPr lang="en-US" sz="3200" dirty="0"/>
              <a:t>I have seen that every labor and every skill which is done is </a:t>
            </a:r>
            <a:r>
              <a:rPr lang="en-US" sz="3200" i="1" dirty="0"/>
              <a:t>the result of</a:t>
            </a:r>
            <a:r>
              <a:rPr lang="en-US" sz="3200" dirty="0"/>
              <a:t> rivalry between a man and his neighbor. This too is vanity and striving after wind.</a:t>
            </a:r>
          </a:p>
        </p:txBody>
      </p:sp>
      <p:sp>
        <p:nvSpPr>
          <p:cNvPr id="5" name="Content Placeholder 4">
            <a:extLst>
              <a:ext uri="{FF2B5EF4-FFF2-40B4-BE49-F238E27FC236}">
                <a16:creationId xmlns:a16="http://schemas.microsoft.com/office/drawing/2014/main" id="{7DE4A641-C00C-2549-BE9E-35FC096C33C0}"/>
              </a:ext>
            </a:extLst>
          </p:cNvPr>
          <p:cNvSpPr>
            <a:spLocks noGrp="1"/>
          </p:cNvSpPr>
          <p:nvPr>
            <p:ph sz="half" idx="2"/>
          </p:nvPr>
        </p:nvSpPr>
        <p:spPr>
          <a:xfrm>
            <a:off x="3093243" y="849573"/>
            <a:ext cx="2957513" cy="4829441"/>
          </a:xfrm>
          <a:ln>
            <a:solidFill>
              <a:schemeClr val="accent1"/>
            </a:solidFill>
          </a:ln>
        </p:spPr>
        <p:txBody>
          <a:bodyPr anchor="ctr">
            <a:normAutofit lnSpcReduction="10000"/>
          </a:bodyPr>
          <a:lstStyle/>
          <a:p>
            <a:pPr marL="0" indent="0" algn="ctr">
              <a:buNone/>
            </a:pPr>
            <a:r>
              <a:rPr lang="en-US" sz="3600" dirty="0"/>
              <a:t> </a:t>
            </a:r>
            <a:r>
              <a:rPr lang="en-US" sz="3600" b="1" baseline="30000" dirty="0"/>
              <a:t>5 </a:t>
            </a:r>
            <a:r>
              <a:rPr lang="en-US" sz="3600" dirty="0"/>
              <a:t>The fool folds his hands and    consumes his own flesh.</a:t>
            </a:r>
          </a:p>
        </p:txBody>
      </p:sp>
      <p:sp>
        <p:nvSpPr>
          <p:cNvPr id="8" name="Content Placeholder 4">
            <a:extLst>
              <a:ext uri="{FF2B5EF4-FFF2-40B4-BE49-F238E27FC236}">
                <a16:creationId xmlns:a16="http://schemas.microsoft.com/office/drawing/2014/main" id="{0CCC9948-471B-A24E-84CD-38420D669695}"/>
              </a:ext>
            </a:extLst>
          </p:cNvPr>
          <p:cNvSpPr txBox="1">
            <a:spLocks/>
          </p:cNvSpPr>
          <p:nvPr/>
        </p:nvSpPr>
        <p:spPr>
          <a:xfrm>
            <a:off x="6115050" y="849307"/>
            <a:ext cx="2957513" cy="4829441"/>
          </a:xfrm>
          <a:prstGeom prst="rect">
            <a:avLst/>
          </a:prstGeom>
          <a:ln>
            <a:solidFill>
              <a:schemeClr val="accent1"/>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500" b="1" baseline="30000" dirty="0"/>
              <a:t>8 </a:t>
            </a:r>
            <a:r>
              <a:rPr lang="en-US" sz="2500" dirty="0"/>
              <a:t>There was a certain man without a dependent, having neither a son nor a brother, yet there was no end to all his labor. Indeed, his eyes were not satisfied with riches </a:t>
            </a:r>
            <a:r>
              <a:rPr lang="en-US" sz="2500" i="1" dirty="0"/>
              <a:t>and he never asked</a:t>
            </a:r>
            <a:r>
              <a:rPr lang="en-US" sz="2500" dirty="0"/>
              <a:t>, “And for whom am I laboring and depriving myself of pleasure?”</a:t>
            </a:r>
          </a:p>
        </p:txBody>
      </p:sp>
      <p:sp>
        <p:nvSpPr>
          <p:cNvPr id="13" name="Title 9">
            <a:extLst>
              <a:ext uri="{FF2B5EF4-FFF2-40B4-BE49-F238E27FC236}">
                <a16:creationId xmlns:a16="http://schemas.microsoft.com/office/drawing/2014/main" id="{1EC1622D-E1C8-A149-B37D-C456EC3BC4AC}"/>
              </a:ext>
            </a:extLst>
          </p:cNvPr>
          <p:cNvSpPr>
            <a:spLocks noGrp="1"/>
          </p:cNvSpPr>
          <p:nvPr>
            <p:ph type="title"/>
          </p:nvPr>
        </p:nvSpPr>
        <p:spPr>
          <a:xfrm>
            <a:off x="71437" y="0"/>
            <a:ext cx="9001126" cy="849307"/>
          </a:xfrm>
        </p:spPr>
        <p:txBody>
          <a:bodyPr>
            <a:normAutofit/>
          </a:bodyPr>
          <a:lstStyle/>
          <a:p>
            <a:pPr algn="ctr"/>
            <a:r>
              <a:rPr lang="en-US" sz="4000" dirty="0"/>
              <a:t>Ecclesiastes 4</a:t>
            </a:r>
          </a:p>
        </p:txBody>
      </p:sp>
    </p:spTree>
    <p:extLst>
      <p:ext uri="{BB962C8B-B14F-4D97-AF65-F5344CB8AC3E}">
        <p14:creationId xmlns:p14="http://schemas.microsoft.com/office/powerpoint/2010/main" val="12055611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5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uiExpand="1" build="p"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F6AD-25F3-FC4D-A7D9-CC135482430F}"/>
              </a:ext>
            </a:extLst>
          </p:cNvPr>
          <p:cNvSpPr>
            <a:spLocks noGrp="1"/>
          </p:cNvSpPr>
          <p:nvPr>
            <p:ph type="title"/>
          </p:nvPr>
        </p:nvSpPr>
        <p:spPr>
          <a:xfrm>
            <a:off x="75415" y="75415"/>
            <a:ext cx="3261674" cy="1140643"/>
          </a:xfrm>
        </p:spPr>
        <p:txBody>
          <a:bodyPr anchor="ctr">
            <a:normAutofit/>
          </a:bodyPr>
          <a:lstStyle/>
          <a:p>
            <a:pPr algn="ctr"/>
            <a:r>
              <a:rPr lang="en-US" dirty="0"/>
              <a:t>How the preacher leads the congregation to his good news…</a:t>
            </a:r>
          </a:p>
        </p:txBody>
      </p:sp>
      <p:sp>
        <p:nvSpPr>
          <p:cNvPr id="4" name="Text Placeholder 3">
            <a:extLst>
              <a:ext uri="{FF2B5EF4-FFF2-40B4-BE49-F238E27FC236}">
                <a16:creationId xmlns:a16="http://schemas.microsoft.com/office/drawing/2014/main" id="{AB9C0FF9-9D08-5C45-AEC8-72A332D93D4F}"/>
              </a:ext>
            </a:extLst>
          </p:cNvPr>
          <p:cNvSpPr>
            <a:spLocks noGrp="1"/>
          </p:cNvSpPr>
          <p:nvPr>
            <p:ph type="body" sz="half" idx="2"/>
          </p:nvPr>
        </p:nvSpPr>
        <p:spPr>
          <a:xfrm>
            <a:off x="75415" y="1426146"/>
            <a:ext cx="3261674" cy="933083"/>
          </a:xfrm>
          <a:ln>
            <a:solidFill>
              <a:schemeClr val="bg2">
                <a:lumMod val="20000"/>
                <a:lumOff val="80000"/>
              </a:schemeClr>
            </a:solidFill>
          </a:ln>
        </p:spPr>
        <p:txBody>
          <a:bodyPr anchor="ctr">
            <a:normAutofit/>
          </a:bodyPr>
          <a:lstStyle/>
          <a:p>
            <a:pPr algn="ctr"/>
            <a:r>
              <a:rPr lang="en-US" sz="2000" dirty="0"/>
              <a:t>Ask people weighty questions to get them to consider	 their vanity. </a:t>
            </a:r>
          </a:p>
        </p:txBody>
      </p:sp>
      <p:sp>
        <p:nvSpPr>
          <p:cNvPr id="5" name="Text Placeholder 3">
            <a:extLst>
              <a:ext uri="{FF2B5EF4-FFF2-40B4-BE49-F238E27FC236}">
                <a16:creationId xmlns:a16="http://schemas.microsoft.com/office/drawing/2014/main" id="{5573ADD3-4AE4-1F4E-BEF0-BF497EFF817F}"/>
              </a:ext>
            </a:extLst>
          </p:cNvPr>
          <p:cNvSpPr txBox="1">
            <a:spLocks/>
          </p:cNvSpPr>
          <p:nvPr/>
        </p:nvSpPr>
        <p:spPr>
          <a:xfrm>
            <a:off x="75415" y="2359229"/>
            <a:ext cx="3261674" cy="933083"/>
          </a:xfrm>
          <a:prstGeom prst="rect">
            <a:avLst/>
          </a:prstGeom>
          <a:ln>
            <a:solidFill>
              <a:schemeClr val="bg2">
                <a:lumMod val="40000"/>
                <a:lumOff val="60000"/>
              </a:schemeClr>
            </a:solidFill>
          </a:ln>
        </p:spPr>
        <p:txBody>
          <a:bodyPr vert="horz" lIns="91440" tIns="45720" rIns="9144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pPr algn="ctr"/>
            <a:r>
              <a:rPr lang="en-US" sz="2000" dirty="0"/>
              <a:t>Infuse God into your conversations with people.</a:t>
            </a:r>
          </a:p>
        </p:txBody>
      </p:sp>
      <p:sp>
        <p:nvSpPr>
          <p:cNvPr id="6" name="Text Placeholder 3">
            <a:extLst>
              <a:ext uri="{FF2B5EF4-FFF2-40B4-BE49-F238E27FC236}">
                <a16:creationId xmlns:a16="http://schemas.microsoft.com/office/drawing/2014/main" id="{F9B83D32-3770-964B-A790-95C7F8349DEB}"/>
              </a:ext>
            </a:extLst>
          </p:cNvPr>
          <p:cNvSpPr txBox="1">
            <a:spLocks/>
          </p:cNvSpPr>
          <p:nvPr/>
        </p:nvSpPr>
        <p:spPr>
          <a:xfrm>
            <a:off x="75415" y="3292312"/>
            <a:ext cx="3261674" cy="933083"/>
          </a:xfrm>
          <a:prstGeom prst="rect">
            <a:avLst/>
          </a:prstGeom>
          <a:ln>
            <a:solidFill>
              <a:schemeClr val="bg2">
                <a:lumMod val="60000"/>
                <a:lumOff val="40000"/>
              </a:schemeClr>
            </a:solidFill>
          </a:ln>
        </p:spPr>
        <p:txBody>
          <a:bodyPr vert="horz" lIns="91440" tIns="45720" rIns="9144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pPr algn="ctr"/>
            <a:r>
              <a:rPr lang="en-US" sz="2000" dirty="0"/>
              <a:t>Be willing to make uncomfortable sacrifices</a:t>
            </a:r>
          </a:p>
        </p:txBody>
      </p:sp>
      <p:sp>
        <p:nvSpPr>
          <p:cNvPr id="8" name="TextBox 7">
            <a:extLst>
              <a:ext uri="{FF2B5EF4-FFF2-40B4-BE49-F238E27FC236}">
                <a16:creationId xmlns:a16="http://schemas.microsoft.com/office/drawing/2014/main" id="{21868D30-00C5-B649-ABB7-E0F3A7A82741}"/>
              </a:ext>
            </a:extLst>
          </p:cNvPr>
          <p:cNvSpPr txBox="1"/>
          <p:nvPr/>
        </p:nvSpPr>
        <p:spPr>
          <a:xfrm>
            <a:off x="3836709" y="75415"/>
            <a:ext cx="5231876" cy="5478423"/>
          </a:xfrm>
          <a:prstGeom prst="rect">
            <a:avLst/>
          </a:prstGeom>
          <a:noFill/>
        </p:spPr>
        <p:txBody>
          <a:bodyPr wrap="square" rtlCol="0" anchor="ctr">
            <a:noAutofit/>
          </a:bodyPr>
          <a:lstStyle/>
          <a:p>
            <a:pPr algn="ctr"/>
            <a:r>
              <a:rPr lang="en-US" sz="3200" baseline="30000" dirty="0"/>
              <a:t>1 </a:t>
            </a:r>
            <a:r>
              <a:rPr lang="en-US" sz="3200" dirty="0"/>
              <a:t>Cast your bread on the surface of the waters, for you will find it after many days.</a:t>
            </a:r>
            <a:endParaRPr lang="en-US" sz="4000" dirty="0"/>
          </a:p>
        </p:txBody>
      </p:sp>
    </p:spTree>
    <p:extLst>
      <p:ext uri="{BB962C8B-B14F-4D97-AF65-F5344CB8AC3E}">
        <p14:creationId xmlns:p14="http://schemas.microsoft.com/office/powerpoint/2010/main" val="3392218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F6AD-25F3-FC4D-A7D9-CC135482430F}"/>
              </a:ext>
            </a:extLst>
          </p:cNvPr>
          <p:cNvSpPr>
            <a:spLocks noGrp="1"/>
          </p:cNvSpPr>
          <p:nvPr>
            <p:ph type="title"/>
          </p:nvPr>
        </p:nvSpPr>
        <p:spPr>
          <a:xfrm>
            <a:off x="75415" y="75415"/>
            <a:ext cx="3261674" cy="1140643"/>
          </a:xfrm>
        </p:spPr>
        <p:txBody>
          <a:bodyPr anchor="ctr">
            <a:normAutofit/>
          </a:bodyPr>
          <a:lstStyle/>
          <a:p>
            <a:pPr algn="ctr"/>
            <a:r>
              <a:rPr lang="en-US" dirty="0"/>
              <a:t>How the preacher leads the congregation to his good news…</a:t>
            </a:r>
          </a:p>
        </p:txBody>
      </p:sp>
      <p:sp>
        <p:nvSpPr>
          <p:cNvPr id="4" name="Text Placeholder 3">
            <a:extLst>
              <a:ext uri="{FF2B5EF4-FFF2-40B4-BE49-F238E27FC236}">
                <a16:creationId xmlns:a16="http://schemas.microsoft.com/office/drawing/2014/main" id="{AB9C0FF9-9D08-5C45-AEC8-72A332D93D4F}"/>
              </a:ext>
            </a:extLst>
          </p:cNvPr>
          <p:cNvSpPr>
            <a:spLocks noGrp="1"/>
          </p:cNvSpPr>
          <p:nvPr>
            <p:ph type="body" sz="half" idx="2"/>
          </p:nvPr>
        </p:nvSpPr>
        <p:spPr>
          <a:xfrm>
            <a:off x="75415" y="1426146"/>
            <a:ext cx="3261674" cy="933083"/>
          </a:xfrm>
          <a:ln>
            <a:solidFill>
              <a:schemeClr val="bg2">
                <a:lumMod val="20000"/>
                <a:lumOff val="80000"/>
              </a:schemeClr>
            </a:solidFill>
          </a:ln>
        </p:spPr>
        <p:txBody>
          <a:bodyPr anchor="ctr">
            <a:normAutofit/>
          </a:bodyPr>
          <a:lstStyle/>
          <a:p>
            <a:pPr algn="ctr"/>
            <a:r>
              <a:rPr lang="en-US" sz="2000" dirty="0"/>
              <a:t>Ask people weighty questions to get them to consider	 their vanity. </a:t>
            </a:r>
          </a:p>
        </p:txBody>
      </p:sp>
      <p:sp>
        <p:nvSpPr>
          <p:cNvPr id="5" name="Text Placeholder 3">
            <a:extLst>
              <a:ext uri="{FF2B5EF4-FFF2-40B4-BE49-F238E27FC236}">
                <a16:creationId xmlns:a16="http://schemas.microsoft.com/office/drawing/2014/main" id="{5573ADD3-4AE4-1F4E-BEF0-BF497EFF817F}"/>
              </a:ext>
            </a:extLst>
          </p:cNvPr>
          <p:cNvSpPr txBox="1">
            <a:spLocks/>
          </p:cNvSpPr>
          <p:nvPr/>
        </p:nvSpPr>
        <p:spPr>
          <a:xfrm>
            <a:off x="75415" y="2359229"/>
            <a:ext cx="3261674" cy="933083"/>
          </a:xfrm>
          <a:prstGeom prst="rect">
            <a:avLst/>
          </a:prstGeom>
          <a:ln>
            <a:solidFill>
              <a:schemeClr val="bg2">
                <a:lumMod val="40000"/>
                <a:lumOff val="60000"/>
              </a:schemeClr>
            </a:solidFill>
          </a:ln>
        </p:spPr>
        <p:txBody>
          <a:bodyPr vert="horz" lIns="91440" tIns="45720" rIns="9144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pPr algn="ctr"/>
            <a:r>
              <a:rPr lang="en-US" sz="2000" dirty="0"/>
              <a:t>Infuse God into your conversations with people.</a:t>
            </a:r>
          </a:p>
        </p:txBody>
      </p:sp>
      <p:sp>
        <p:nvSpPr>
          <p:cNvPr id="6" name="Text Placeholder 3">
            <a:extLst>
              <a:ext uri="{FF2B5EF4-FFF2-40B4-BE49-F238E27FC236}">
                <a16:creationId xmlns:a16="http://schemas.microsoft.com/office/drawing/2014/main" id="{F9B83D32-3770-964B-A790-95C7F8349DEB}"/>
              </a:ext>
            </a:extLst>
          </p:cNvPr>
          <p:cNvSpPr txBox="1">
            <a:spLocks/>
          </p:cNvSpPr>
          <p:nvPr/>
        </p:nvSpPr>
        <p:spPr>
          <a:xfrm>
            <a:off x="75415" y="3292312"/>
            <a:ext cx="3261674" cy="933083"/>
          </a:xfrm>
          <a:prstGeom prst="rect">
            <a:avLst/>
          </a:prstGeom>
          <a:ln>
            <a:solidFill>
              <a:schemeClr val="bg2">
                <a:lumMod val="60000"/>
                <a:lumOff val="40000"/>
              </a:schemeClr>
            </a:solidFill>
          </a:ln>
        </p:spPr>
        <p:txBody>
          <a:bodyPr vert="horz" lIns="91440" tIns="45720" rIns="9144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pPr algn="ctr"/>
            <a:r>
              <a:rPr lang="en-US" sz="2000" dirty="0"/>
              <a:t>Be willing to make uncomfortable sacrifices</a:t>
            </a:r>
          </a:p>
        </p:txBody>
      </p:sp>
      <p:sp>
        <p:nvSpPr>
          <p:cNvPr id="7" name="Text Placeholder 3">
            <a:extLst>
              <a:ext uri="{FF2B5EF4-FFF2-40B4-BE49-F238E27FC236}">
                <a16:creationId xmlns:a16="http://schemas.microsoft.com/office/drawing/2014/main" id="{C157F02C-8D52-8E4F-AD2E-45E51CAB6429}"/>
              </a:ext>
            </a:extLst>
          </p:cNvPr>
          <p:cNvSpPr txBox="1">
            <a:spLocks/>
          </p:cNvSpPr>
          <p:nvPr/>
        </p:nvSpPr>
        <p:spPr>
          <a:xfrm>
            <a:off x="75415" y="4225395"/>
            <a:ext cx="3261674" cy="933083"/>
          </a:xfrm>
          <a:prstGeom prst="rect">
            <a:avLst/>
          </a:prstGeom>
          <a:ln>
            <a:solidFill>
              <a:schemeClr val="bg2">
                <a:lumMod val="75000"/>
              </a:schemeClr>
            </a:solidFill>
          </a:ln>
        </p:spPr>
        <p:txBody>
          <a:bodyPr vert="horz" lIns="91440" tIns="45720" rIns="9144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pPr algn="ctr"/>
            <a:r>
              <a:rPr lang="en-US" sz="2000" dirty="0"/>
              <a:t>Stop waiting for the right moment to go out and sow the seed. </a:t>
            </a:r>
          </a:p>
        </p:txBody>
      </p:sp>
      <p:sp>
        <p:nvSpPr>
          <p:cNvPr id="8" name="TextBox 7">
            <a:extLst>
              <a:ext uri="{FF2B5EF4-FFF2-40B4-BE49-F238E27FC236}">
                <a16:creationId xmlns:a16="http://schemas.microsoft.com/office/drawing/2014/main" id="{0319FC9A-64E9-1040-AFF3-6036D98DCC76}"/>
              </a:ext>
            </a:extLst>
          </p:cNvPr>
          <p:cNvSpPr txBox="1"/>
          <p:nvPr/>
        </p:nvSpPr>
        <p:spPr>
          <a:xfrm>
            <a:off x="3836709" y="75415"/>
            <a:ext cx="5231876" cy="5170646"/>
          </a:xfrm>
          <a:prstGeom prst="rect">
            <a:avLst/>
          </a:prstGeom>
          <a:noFill/>
        </p:spPr>
        <p:txBody>
          <a:bodyPr wrap="square" rtlCol="0">
            <a:spAutoFit/>
          </a:bodyPr>
          <a:lstStyle/>
          <a:p>
            <a:pPr algn="ctr"/>
            <a:r>
              <a:rPr lang="en-US" sz="2200" b="1" baseline="30000" dirty="0"/>
              <a:t>3 </a:t>
            </a:r>
            <a:r>
              <a:rPr lang="en-US" sz="2200" dirty="0"/>
              <a:t>If the clouds are full, they pour out rain upon the earth; and whether a tree falls toward the south or toward the north, wherever the tree falls, there it lies. </a:t>
            </a:r>
            <a:r>
              <a:rPr lang="en-US" sz="2200" b="1" baseline="30000" dirty="0"/>
              <a:t>4 </a:t>
            </a:r>
            <a:r>
              <a:rPr lang="en-US" sz="2200" dirty="0"/>
              <a:t>He who watches the wind will not sow and he who looks at the clouds will not reap.</a:t>
            </a:r>
            <a:r>
              <a:rPr lang="en-US" sz="2200" b="1" baseline="30000" dirty="0"/>
              <a:t>5 </a:t>
            </a:r>
            <a:r>
              <a:rPr lang="en-US" sz="2200" dirty="0"/>
              <a:t>Just as you do not know the path of the wind and how bones </a:t>
            </a:r>
            <a:r>
              <a:rPr lang="en-US" sz="2200" i="1" dirty="0"/>
              <a:t>are formed</a:t>
            </a:r>
            <a:r>
              <a:rPr lang="en-US" sz="2200" dirty="0"/>
              <a:t> in the womb of the pregnant woman, so you do not know the activity of God who makes all things.</a:t>
            </a:r>
          </a:p>
          <a:p>
            <a:pPr algn="ctr"/>
            <a:r>
              <a:rPr lang="en-US" sz="2200" b="1" baseline="30000" dirty="0"/>
              <a:t>6 </a:t>
            </a:r>
            <a:r>
              <a:rPr lang="en-US" sz="2200" dirty="0"/>
              <a:t>Sow your seed in the morning and do not be idle in the evening, for you do not know whether morning or evening sowing will succeed, or whether both of them alike will be good.</a:t>
            </a:r>
          </a:p>
        </p:txBody>
      </p:sp>
    </p:spTree>
    <p:extLst>
      <p:ext uri="{BB962C8B-B14F-4D97-AF65-F5344CB8AC3E}">
        <p14:creationId xmlns:p14="http://schemas.microsoft.com/office/powerpoint/2010/main" val="21796768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1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6A13374-89B0-BE4C-98BA-5D369E5398F9}"/>
              </a:ext>
            </a:extLst>
          </p:cNvPr>
          <p:cNvSpPr>
            <a:spLocks noGrp="1"/>
          </p:cNvSpPr>
          <p:nvPr>
            <p:ph type="title"/>
          </p:nvPr>
        </p:nvSpPr>
        <p:spPr>
          <a:xfrm>
            <a:off x="482600" y="199102"/>
            <a:ext cx="8178799" cy="946448"/>
          </a:xfrm>
        </p:spPr>
        <p:txBody>
          <a:bodyPr>
            <a:normAutofit/>
          </a:bodyPr>
          <a:lstStyle/>
          <a:p>
            <a:r>
              <a:rPr lang="en-US" sz="3600" dirty="0"/>
              <a:t>When Christ has been shared with you…</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62581" y="1793577"/>
            <a:ext cx="537807"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611266" y="1172232"/>
            <a:ext cx="2110693"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60386" y="4294967"/>
            <a:ext cx="1681317"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0705" y="4794156"/>
            <a:ext cx="40464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4CC0ADC4-A145-43E5-8443-6D3FC72CE598}"/>
              </a:ext>
            </a:extLst>
          </p:cNvPr>
          <p:cNvGraphicFramePr>
            <a:graphicFrameLocks noGrp="1"/>
          </p:cNvGraphicFramePr>
          <p:nvPr>
            <p:ph idx="1"/>
            <p:extLst>
              <p:ext uri="{D42A27DB-BD31-4B8C-83A1-F6EECF244321}">
                <p14:modId xmlns:p14="http://schemas.microsoft.com/office/powerpoint/2010/main" val="1315771139"/>
              </p:ext>
            </p:extLst>
          </p:nvPr>
        </p:nvGraphicFramePr>
        <p:xfrm>
          <a:off x="482600" y="1145550"/>
          <a:ext cx="8178798" cy="4248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33915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F502D6C-1C4A-9342-A316-16FF6B50A746}"/>
                                            </p:graphicEl>
                                          </p:spTgt>
                                        </p:tgtEl>
                                        <p:attrNameLst>
                                          <p:attrName>style.visibility</p:attrName>
                                        </p:attrNameLst>
                                      </p:cBhvr>
                                      <p:to>
                                        <p:strVal val="visible"/>
                                      </p:to>
                                    </p:set>
                                    <p:animEffect transition="in" filter="fade">
                                      <p:cBhvr>
                                        <p:cTn id="7" dur="500"/>
                                        <p:tgtEl>
                                          <p:spTgt spid="7">
                                            <p:graphicEl>
                                              <a:dgm id="{EF502D6C-1C4A-9342-A316-16FF6B50A74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F3E6AD82-8558-7C43-94A2-B45C470F31AC}"/>
                                            </p:graphicEl>
                                          </p:spTgt>
                                        </p:tgtEl>
                                        <p:attrNameLst>
                                          <p:attrName>style.visibility</p:attrName>
                                        </p:attrNameLst>
                                      </p:cBhvr>
                                      <p:to>
                                        <p:strVal val="visible"/>
                                      </p:to>
                                    </p:set>
                                    <p:animEffect transition="in" filter="fade">
                                      <p:cBhvr>
                                        <p:cTn id="12" dur="500"/>
                                        <p:tgtEl>
                                          <p:spTgt spid="7">
                                            <p:graphicEl>
                                              <a:dgm id="{F3E6AD82-8558-7C43-94A2-B45C470F31A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CC3ABB00-E8DC-C849-A30A-69B168FE771C}"/>
                                            </p:graphicEl>
                                          </p:spTgt>
                                        </p:tgtEl>
                                        <p:attrNameLst>
                                          <p:attrName>style.visibility</p:attrName>
                                        </p:attrNameLst>
                                      </p:cBhvr>
                                      <p:to>
                                        <p:strVal val="visible"/>
                                      </p:to>
                                    </p:set>
                                    <p:animEffect transition="in" filter="fade">
                                      <p:cBhvr>
                                        <p:cTn id="17" dur="500"/>
                                        <p:tgtEl>
                                          <p:spTgt spid="7">
                                            <p:graphicEl>
                                              <a:dgm id="{CC3ABB00-E8DC-C849-A30A-69B168FE771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07D880C0-C67F-0440-90C9-1A1DE3209422}"/>
                                            </p:graphicEl>
                                          </p:spTgt>
                                        </p:tgtEl>
                                        <p:attrNameLst>
                                          <p:attrName>style.visibility</p:attrName>
                                        </p:attrNameLst>
                                      </p:cBhvr>
                                      <p:to>
                                        <p:strVal val="visible"/>
                                      </p:to>
                                    </p:set>
                                    <p:animEffect transition="in" filter="fade">
                                      <p:cBhvr>
                                        <p:cTn id="22" dur="500"/>
                                        <p:tgtEl>
                                          <p:spTgt spid="7">
                                            <p:graphicEl>
                                              <a:dgm id="{07D880C0-C67F-0440-90C9-1A1DE320942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595F2-1CE9-E24C-A3F9-C8744AEB8A1A}"/>
              </a:ext>
            </a:extLst>
          </p:cNvPr>
          <p:cNvSpPr>
            <a:spLocks noGrp="1"/>
          </p:cNvSpPr>
          <p:nvPr>
            <p:ph sz="half" idx="1"/>
          </p:nvPr>
        </p:nvSpPr>
        <p:spPr>
          <a:xfrm>
            <a:off x="71437" y="849307"/>
            <a:ext cx="2957513" cy="4829441"/>
          </a:xfrm>
          <a:ln>
            <a:solidFill>
              <a:schemeClr val="accent1"/>
            </a:solidFill>
          </a:ln>
        </p:spPr>
        <p:txBody>
          <a:bodyPr anchor="ctr">
            <a:normAutofit/>
          </a:bodyPr>
          <a:lstStyle/>
          <a:p>
            <a:pPr marL="0" indent="0" algn="ctr">
              <a:buNone/>
            </a:pPr>
            <a:r>
              <a:rPr lang="en-US" sz="3600" dirty="0"/>
              <a:t>Constant Pursuit to be better than other people.</a:t>
            </a:r>
          </a:p>
        </p:txBody>
      </p:sp>
      <p:sp>
        <p:nvSpPr>
          <p:cNvPr id="5" name="Content Placeholder 4">
            <a:extLst>
              <a:ext uri="{FF2B5EF4-FFF2-40B4-BE49-F238E27FC236}">
                <a16:creationId xmlns:a16="http://schemas.microsoft.com/office/drawing/2014/main" id="{7DE4A641-C00C-2549-BE9E-35FC096C33C0}"/>
              </a:ext>
            </a:extLst>
          </p:cNvPr>
          <p:cNvSpPr>
            <a:spLocks noGrp="1"/>
          </p:cNvSpPr>
          <p:nvPr>
            <p:ph sz="half" idx="2"/>
          </p:nvPr>
        </p:nvSpPr>
        <p:spPr>
          <a:xfrm>
            <a:off x="3093243" y="849573"/>
            <a:ext cx="2957513" cy="4829441"/>
          </a:xfrm>
          <a:ln>
            <a:solidFill>
              <a:schemeClr val="accent1"/>
            </a:solidFill>
          </a:ln>
        </p:spPr>
        <p:txBody>
          <a:bodyPr anchor="ctr">
            <a:normAutofit/>
          </a:bodyPr>
          <a:lstStyle/>
          <a:p>
            <a:pPr marL="0" indent="0" algn="ctr">
              <a:buNone/>
            </a:pPr>
            <a:r>
              <a:rPr lang="en-US" sz="3600" dirty="0"/>
              <a:t> </a:t>
            </a:r>
            <a:r>
              <a:rPr lang="en-US" sz="3600" b="1" baseline="30000" dirty="0"/>
              <a:t>5 </a:t>
            </a:r>
            <a:r>
              <a:rPr lang="en-US" sz="3600" dirty="0"/>
              <a:t>The fool folds his hands and    consumes his own flesh.</a:t>
            </a:r>
          </a:p>
        </p:txBody>
      </p:sp>
      <p:sp>
        <p:nvSpPr>
          <p:cNvPr id="8" name="Content Placeholder 4">
            <a:extLst>
              <a:ext uri="{FF2B5EF4-FFF2-40B4-BE49-F238E27FC236}">
                <a16:creationId xmlns:a16="http://schemas.microsoft.com/office/drawing/2014/main" id="{0CCC9948-471B-A24E-84CD-38420D669695}"/>
              </a:ext>
            </a:extLst>
          </p:cNvPr>
          <p:cNvSpPr txBox="1">
            <a:spLocks/>
          </p:cNvSpPr>
          <p:nvPr/>
        </p:nvSpPr>
        <p:spPr>
          <a:xfrm>
            <a:off x="6115050" y="849307"/>
            <a:ext cx="2957513" cy="4829441"/>
          </a:xfrm>
          <a:prstGeom prst="rect">
            <a:avLst/>
          </a:prstGeom>
          <a:ln>
            <a:solidFill>
              <a:schemeClr val="accent1"/>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500" b="1" baseline="30000" dirty="0"/>
              <a:t>8 </a:t>
            </a:r>
            <a:r>
              <a:rPr lang="en-US" sz="2500" dirty="0"/>
              <a:t>There was a certain man without a dependent, having neither a son nor a brother, yet there was no end to all his labor. Indeed, his eyes were not satisfied with riches </a:t>
            </a:r>
            <a:r>
              <a:rPr lang="en-US" sz="2500" i="1" dirty="0"/>
              <a:t>and he never asked</a:t>
            </a:r>
            <a:r>
              <a:rPr lang="en-US" sz="2500" dirty="0"/>
              <a:t>, “And for whom am I laboring and depriving myself of pleasure?”</a:t>
            </a:r>
          </a:p>
        </p:txBody>
      </p:sp>
      <p:sp>
        <p:nvSpPr>
          <p:cNvPr id="13" name="Title 9">
            <a:extLst>
              <a:ext uri="{FF2B5EF4-FFF2-40B4-BE49-F238E27FC236}">
                <a16:creationId xmlns:a16="http://schemas.microsoft.com/office/drawing/2014/main" id="{1EC1622D-E1C8-A149-B37D-C456EC3BC4AC}"/>
              </a:ext>
            </a:extLst>
          </p:cNvPr>
          <p:cNvSpPr>
            <a:spLocks noGrp="1"/>
          </p:cNvSpPr>
          <p:nvPr>
            <p:ph type="title"/>
          </p:nvPr>
        </p:nvSpPr>
        <p:spPr>
          <a:xfrm>
            <a:off x="71437" y="0"/>
            <a:ext cx="9001126" cy="849307"/>
          </a:xfrm>
        </p:spPr>
        <p:txBody>
          <a:bodyPr>
            <a:normAutofit/>
          </a:bodyPr>
          <a:lstStyle/>
          <a:p>
            <a:pPr algn="ctr"/>
            <a:r>
              <a:rPr lang="en-US" sz="4000" dirty="0"/>
              <a:t>Ecclesiastes 4</a:t>
            </a:r>
          </a:p>
        </p:txBody>
      </p:sp>
    </p:spTree>
    <p:extLst>
      <p:ext uri="{BB962C8B-B14F-4D97-AF65-F5344CB8AC3E}">
        <p14:creationId xmlns:p14="http://schemas.microsoft.com/office/powerpoint/2010/main" val="39153741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595F2-1CE9-E24C-A3F9-C8744AEB8A1A}"/>
              </a:ext>
            </a:extLst>
          </p:cNvPr>
          <p:cNvSpPr>
            <a:spLocks noGrp="1"/>
          </p:cNvSpPr>
          <p:nvPr>
            <p:ph sz="half" idx="1"/>
          </p:nvPr>
        </p:nvSpPr>
        <p:spPr>
          <a:xfrm>
            <a:off x="71437" y="849307"/>
            <a:ext cx="2957513" cy="4829441"/>
          </a:xfrm>
          <a:ln>
            <a:solidFill>
              <a:schemeClr val="accent1"/>
            </a:solidFill>
          </a:ln>
        </p:spPr>
        <p:txBody>
          <a:bodyPr anchor="ctr">
            <a:normAutofit/>
          </a:bodyPr>
          <a:lstStyle/>
          <a:p>
            <a:pPr marL="0" indent="0" algn="ctr">
              <a:buNone/>
            </a:pPr>
            <a:r>
              <a:rPr lang="en-US" sz="3600" dirty="0"/>
              <a:t>Constant Pursuit to be better than other people.</a:t>
            </a:r>
          </a:p>
        </p:txBody>
      </p:sp>
      <p:sp>
        <p:nvSpPr>
          <p:cNvPr id="5" name="Content Placeholder 4">
            <a:extLst>
              <a:ext uri="{FF2B5EF4-FFF2-40B4-BE49-F238E27FC236}">
                <a16:creationId xmlns:a16="http://schemas.microsoft.com/office/drawing/2014/main" id="{7DE4A641-C00C-2549-BE9E-35FC096C33C0}"/>
              </a:ext>
            </a:extLst>
          </p:cNvPr>
          <p:cNvSpPr>
            <a:spLocks noGrp="1"/>
          </p:cNvSpPr>
          <p:nvPr>
            <p:ph sz="half" idx="2"/>
          </p:nvPr>
        </p:nvSpPr>
        <p:spPr>
          <a:xfrm>
            <a:off x="3093243" y="849573"/>
            <a:ext cx="2957513" cy="4829441"/>
          </a:xfrm>
          <a:ln>
            <a:solidFill>
              <a:schemeClr val="accent1"/>
            </a:solidFill>
          </a:ln>
        </p:spPr>
        <p:txBody>
          <a:bodyPr anchor="ctr">
            <a:normAutofit/>
          </a:bodyPr>
          <a:lstStyle/>
          <a:p>
            <a:pPr marL="0" indent="0" algn="ctr">
              <a:buNone/>
            </a:pPr>
            <a:r>
              <a:rPr lang="en-US" sz="3600" dirty="0"/>
              <a:t>Lack of desire to do anything because I’m not as talented as other people. </a:t>
            </a:r>
          </a:p>
        </p:txBody>
      </p:sp>
      <p:sp>
        <p:nvSpPr>
          <p:cNvPr id="8" name="Content Placeholder 4">
            <a:extLst>
              <a:ext uri="{FF2B5EF4-FFF2-40B4-BE49-F238E27FC236}">
                <a16:creationId xmlns:a16="http://schemas.microsoft.com/office/drawing/2014/main" id="{0CCC9948-471B-A24E-84CD-38420D669695}"/>
              </a:ext>
            </a:extLst>
          </p:cNvPr>
          <p:cNvSpPr txBox="1">
            <a:spLocks/>
          </p:cNvSpPr>
          <p:nvPr/>
        </p:nvSpPr>
        <p:spPr>
          <a:xfrm>
            <a:off x="6115050" y="849307"/>
            <a:ext cx="2957513" cy="4829441"/>
          </a:xfrm>
          <a:prstGeom prst="rect">
            <a:avLst/>
          </a:prstGeom>
          <a:ln>
            <a:solidFill>
              <a:schemeClr val="accent1"/>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500" b="1" baseline="30000" dirty="0"/>
              <a:t>8 </a:t>
            </a:r>
            <a:r>
              <a:rPr lang="en-US" sz="2500" dirty="0"/>
              <a:t>There was a certain man without a dependent, having neither a son nor a brother, yet there was no end to all his labor. Indeed, his eyes were not satisfied with riches </a:t>
            </a:r>
            <a:r>
              <a:rPr lang="en-US" sz="2500" i="1" dirty="0"/>
              <a:t>and he never asked</a:t>
            </a:r>
            <a:r>
              <a:rPr lang="en-US" sz="2500" dirty="0"/>
              <a:t>, “And for whom am I laboring and depriving myself of pleasure?”</a:t>
            </a:r>
          </a:p>
        </p:txBody>
      </p:sp>
      <p:sp>
        <p:nvSpPr>
          <p:cNvPr id="13" name="Title 9">
            <a:extLst>
              <a:ext uri="{FF2B5EF4-FFF2-40B4-BE49-F238E27FC236}">
                <a16:creationId xmlns:a16="http://schemas.microsoft.com/office/drawing/2014/main" id="{1EC1622D-E1C8-A149-B37D-C456EC3BC4AC}"/>
              </a:ext>
            </a:extLst>
          </p:cNvPr>
          <p:cNvSpPr>
            <a:spLocks noGrp="1"/>
          </p:cNvSpPr>
          <p:nvPr>
            <p:ph type="title"/>
          </p:nvPr>
        </p:nvSpPr>
        <p:spPr>
          <a:xfrm>
            <a:off x="71437" y="0"/>
            <a:ext cx="9001126" cy="849307"/>
          </a:xfrm>
        </p:spPr>
        <p:txBody>
          <a:bodyPr>
            <a:normAutofit/>
          </a:bodyPr>
          <a:lstStyle/>
          <a:p>
            <a:pPr algn="ctr"/>
            <a:r>
              <a:rPr lang="en-US" sz="4000" dirty="0"/>
              <a:t>Ecclesiastes 4</a:t>
            </a:r>
          </a:p>
        </p:txBody>
      </p:sp>
    </p:spTree>
    <p:extLst>
      <p:ext uri="{BB962C8B-B14F-4D97-AF65-F5344CB8AC3E}">
        <p14:creationId xmlns:p14="http://schemas.microsoft.com/office/powerpoint/2010/main" val="349726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595F2-1CE9-E24C-A3F9-C8744AEB8A1A}"/>
              </a:ext>
            </a:extLst>
          </p:cNvPr>
          <p:cNvSpPr>
            <a:spLocks noGrp="1"/>
          </p:cNvSpPr>
          <p:nvPr>
            <p:ph sz="half" idx="1"/>
          </p:nvPr>
        </p:nvSpPr>
        <p:spPr>
          <a:xfrm>
            <a:off x="71437" y="849307"/>
            <a:ext cx="2957513" cy="4829441"/>
          </a:xfrm>
          <a:ln>
            <a:solidFill>
              <a:schemeClr val="accent1"/>
            </a:solidFill>
          </a:ln>
        </p:spPr>
        <p:txBody>
          <a:bodyPr anchor="ctr">
            <a:normAutofit/>
          </a:bodyPr>
          <a:lstStyle/>
          <a:p>
            <a:pPr marL="0" indent="0" algn="ctr">
              <a:buNone/>
            </a:pPr>
            <a:r>
              <a:rPr lang="en-US" sz="3600" dirty="0"/>
              <a:t>Constant Pursuit to be better than other people.</a:t>
            </a:r>
          </a:p>
        </p:txBody>
      </p:sp>
      <p:sp>
        <p:nvSpPr>
          <p:cNvPr id="5" name="Content Placeholder 4">
            <a:extLst>
              <a:ext uri="{FF2B5EF4-FFF2-40B4-BE49-F238E27FC236}">
                <a16:creationId xmlns:a16="http://schemas.microsoft.com/office/drawing/2014/main" id="{7DE4A641-C00C-2549-BE9E-35FC096C33C0}"/>
              </a:ext>
            </a:extLst>
          </p:cNvPr>
          <p:cNvSpPr>
            <a:spLocks noGrp="1"/>
          </p:cNvSpPr>
          <p:nvPr>
            <p:ph sz="half" idx="2"/>
          </p:nvPr>
        </p:nvSpPr>
        <p:spPr>
          <a:xfrm>
            <a:off x="3093243" y="849573"/>
            <a:ext cx="2957513" cy="4829441"/>
          </a:xfrm>
          <a:ln>
            <a:solidFill>
              <a:schemeClr val="accent1"/>
            </a:solidFill>
          </a:ln>
        </p:spPr>
        <p:txBody>
          <a:bodyPr anchor="ctr">
            <a:normAutofit/>
          </a:bodyPr>
          <a:lstStyle/>
          <a:p>
            <a:pPr marL="0" indent="0" algn="ctr">
              <a:buNone/>
            </a:pPr>
            <a:r>
              <a:rPr lang="en-US" sz="3600" dirty="0"/>
              <a:t>Lack of desire to do anything because I’m not as talented as other people. </a:t>
            </a:r>
          </a:p>
        </p:txBody>
      </p:sp>
      <p:sp>
        <p:nvSpPr>
          <p:cNvPr id="8" name="Content Placeholder 4">
            <a:extLst>
              <a:ext uri="{FF2B5EF4-FFF2-40B4-BE49-F238E27FC236}">
                <a16:creationId xmlns:a16="http://schemas.microsoft.com/office/drawing/2014/main" id="{0CCC9948-471B-A24E-84CD-38420D669695}"/>
              </a:ext>
            </a:extLst>
          </p:cNvPr>
          <p:cNvSpPr txBox="1">
            <a:spLocks/>
          </p:cNvSpPr>
          <p:nvPr/>
        </p:nvSpPr>
        <p:spPr>
          <a:xfrm>
            <a:off x="6115050" y="849307"/>
            <a:ext cx="2957513" cy="4829441"/>
          </a:xfrm>
          <a:prstGeom prst="rect">
            <a:avLst/>
          </a:prstGeom>
          <a:ln>
            <a:solidFill>
              <a:schemeClr val="accent1"/>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600" dirty="0"/>
              <a:t>Complete disregard of other people because things are more important. </a:t>
            </a:r>
          </a:p>
        </p:txBody>
      </p:sp>
      <p:sp>
        <p:nvSpPr>
          <p:cNvPr id="13" name="Title 9">
            <a:extLst>
              <a:ext uri="{FF2B5EF4-FFF2-40B4-BE49-F238E27FC236}">
                <a16:creationId xmlns:a16="http://schemas.microsoft.com/office/drawing/2014/main" id="{1EC1622D-E1C8-A149-B37D-C456EC3BC4AC}"/>
              </a:ext>
            </a:extLst>
          </p:cNvPr>
          <p:cNvSpPr>
            <a:spLocks noGrp="1"/>
          </p:cNvSpPr>
          <p:nvPr>
            <p:ph type="title"/>
          </p:nvPr>
        </p:nvSpPr>
        <p:spPr>
          <a:xfrm>
            <a:off x="71437" y="0"/>
            <a:ext cx="9001126" cy="849307"/>
          </a:xfrm>
        </p:spPr>
        <p:txBody>
          <a:bodyPr>
            <a:normAutofit/>
          </a:bodyPr>
          <a:lstStyle/>
          <a:p>
            <a:pPr algn="ctr"/>
            <a:r>
              <a:rPr lang="en-US" sz="4000" dirty="0"/>
              <a:t>Ecclesiastes 4</a:t>
            </a:r>
          </a:p>
        </p:txBody>
      </p:sp>
    </p:spTree>
    <p:extLst>
      <p:ext uri="{BB962C8B-B14F-4D97-AF65-F5344CB8AC3E}">
        <p14:creationId xmlns:p14="http://schemas.microsoft.com/office/powerpoint/2010/main" val="4241997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8700DE-1636-1F47-84F9-9B426E0B73B7}"/>
              </a:ext>
            </a:extLst>
          </p:cNvPr>
          <p:cNvSpPr txBox="1"/>
          <p:nvPr/>
        </p:nvSpPr>
        <p:spPr>
          <a:xfrm>
            <a:off x="0" y="849307"/>
            <a:ext cx="9144000" cy="4385816"/>
          </a:xfrm>
          <a:prstGeom prst="rect">
            <a:avLst/>
          </a:prstGeom>
          <a:noFill/>
        </p:spPr>
        <p:txBody>
          <a:bodyPr wrap="square" rtlCol="0">
            <a:spAutoFit/>
          </a:bodyPr>
          <a:lstStyle/>
          <a:p>
            <a:pPr algn="ctr"/>
            <a:r>
              <a:rPr lang="en-US" sz="3100" dirty="0"/>
              <a:t>Then I looked again at all the acts of oppression which were being done under the sun. And behold </a:t>
            </a:r>
            <a:r>
              <a:rPr lang="en-US" sz="3100" i="1" dirty="0"/>
              <a:t>I saw</a:t>
            </a:r>
            <a:r>
              <a:rPr lang="en-US" sz="3100" dirty="0"/>
              <a:t> the tears of the oppressed and </a:t>
            </a:r>
            <a:r>
              <a:rPr lang="en-US" sz="3100" i="1" dirty="0"/>
              <a:t>that</a:t>
            </a:r>
            <a:r>
              <a:rPr lang="en-US" sz="3100" dirty="0"/>
              <a:t> they had no one to comfort </a:t>
            </a:r>
            <a:r>
              <a:rPr lang="en-US" sz="3100" i="1" dirty="0"/>
              <a:t>them</a:t>
            </a:r>
            <a:r>
              <a:rPr lang="en-US" sz="3100" dirty="0"/>
              <a:t>; and on the side of their oppressors was power, but they had no one to comfort </a:t>
            </a:r>
            <a:r>
              <a:rPr lang="en-US" sz="3100" i="1" dirty="0"/>
              <a:t>them</a:t>
            </a:r>
            <a:r>
              <a:rPr lang="en-US" sz="3100" dirty="0"/>
              <a:t>.</a:t>
            </a:r>
            <a:r>
              <a:rPr lang="en-US" sz="3100" b="1" baseline="30000" dirty="0"/>
              <a:t> </a:t>
            </a:r>
            <a:r>
              <a:rPr lang="en-US" sz="3100" b="1" baseline="30000" dirty="0">
                <a:solidFill>
                  <a:schemeClr val="bg1"/>
                </a:solidFill>
              </a:rPr>
              <a:t>2 </a:t>
            </a:r>
            <a:r>
              <a:rPr lang="en-US" sz="3100" dirty="0">
                <a:solidFill>
                  <a:schemeClr val="bg1"/>
                </a:solidFill>
              </a:rPr>
              <a:t>So I congratulated the dead who are already dead more than the living who are still living. </a:t>
            </a:r>
            <a:r>
              <a:rPr lang="en-US" sz="3100" b="1" baseline="30000" dirty="0">
                <a:solidFill>
                  <a:schemeClr val="bg1"/>
                </a:solidFill>
              </a:rPr>
              <a:t>3 </a:t>
            </a:r>
            <a:r>
              <a:rPr lang="en-US" sz="3100" dirty="0">
                <a:solidFill>
                  <a:schemeClr val="bg1"/>
                </a:solidFill>
              </a:rPr>
              <a:t>But better </a:t>
            </a:r>
            <a:r>
              <a:rPr lang="en-US" sz="3100" i="1" dirty="0">
                <a:solidFill>
                  <a:schemeClr val="bg1"/>
                </a:solidFill>
              </a:rPr>
              <a:t>off</a:t>
            </a:r>
            <a:r>
              <a:rPr lang="en-US" sz="3100" dirty="0">
                <a:solidFill>
                  <a:schemeClr val="bg1"/>
                </a:solidFill>
              </a:rPr>
              <a:t> than both of them is the one who has never existed, who has never seen the evil activity that is done under the sun.</a:t>
            </a:r>
          </a:p>
        </p:txBody>
      </p:sp>
      <p:sp>
        <p:nvSpPr>
          <p:cNvPr id="3" name="Title 9">
            <a:extLst>
              <a:ext uri="{FF2B5EF4-FFF2-40B4-BE49-F238E27FC236}">
                <a16:creationId xmlns:a16="http://schemas.microsoft.com/office/drawing/2014/main" id="{731D804D-45B8-644C-A74E-FE6181EFE878}"/>
              </a:ext>
            </a:extLst>
          </p:cNvPr>
          <p:cNvSpPr txBox="1">
            <a:spLocks/>
          </p:cNvSpPr>
          <p:nvPr/>
        </p:nvSpPr>
        <p:spPr>
          <a:xfrm>
            <a:off x="71437" y="0"/>
            <a:ext cx="9001126" cy="849307"/>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a:t>Ecclesiastes 4</a:t>
            </a:r>
            <a:endParaRPr lang="en-US" sz="4000" dirty="0"/>
          </a:p>
        </p:txBody>
      </p:sp>
    </p:spTree>
    <p:extLst>
      <p:ext uri="{BB962C8B-B14F-4D97-AF65-F5344CB8AC3E}">
        <p14:creationId xmlns:p14="http://schemas.microsoft.com/office/powerpoint/2010/main" val="33643435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8700DE-1636-1F47-84F9-9B426E0B73B7}"/>
              </a:ext>
            </a:extLst>
          </p:cNvPr>
          <p:cNvSpPr txBox="1"/>
          <p:nvPr/>
        </p:nvSpPr>
        <p:spPr>
          <a:xfrm>
            <a:off x="0" y="849307"/>
            <a:ext cx="9144000" cy="4385816"/>
          </a:xfrm>
          <a:prstGeom prst="rect">
            <a:avLst/>
          </a:prstGeom>
          <a:noFill/>
        </p:spPr>
        <p:txBody>
          <a:bodyPr wrap="square" rtlCol="0">
            <a:spAutoFit/>
          </a:bodyPr>
          <a:lstStyle/>
          <a:p>
            <a:pPr algn="ctr"/>
            <a:r>
              <a:rPr lang="en-US" sz="3100" dirty="0"/>
              <a:t>Then </a:t>
            </a:r>
            <a:r>
              <a:rPr lang="en-US" sz="3100" dirty="0">
                <a:solidFill>
                  <a:schemeClr val="accent1"/>
                </a:solidFill>
              </a:rPr>
              <a:t>I looked </a:t>
            </a:r>
            <a:r>
              <a:rPr lang="en-US" sz="3100" dirty="0"/>
              <a:t>again at all the </a:t>
            </a:r>
            <a:r>
              <a:rPr lang="en-US" sz="3100" dirty="0">
                <a:solidFill>
                  <a:srgbClr val="FF0000"/>
                </a:solidFill>
              </a:rPr>
              <a:t>acts of oppression</a:t>
            </a:r>
            <a:r>
              <a:rPr lang="en-US" sz="3100" dirty="0"/>
              <a:t> which were being done under the sun. And behold </a:t>
            </a:r>
            <a:r>
              <a:rPr lang="en-US" sz="3100" i="1" dirty="0">
                <a:solidFill>
                  <a:schemeClr val="accent1"/>
                </a:solidFill>
              </a:rPr>
              <a:t>I saw</a:t>
            </a:r>
            <a:r>
              <a:rPr lang="en-US" sz="3100" dirty="0">
                <a:solidFill>
                  <a:schemeClr val="accent1"/>
                </a:solidFill>
              </a:rPr>
              <a:t> </a:t>
            </a:r>
            <a:r>
              <a:rPr lang="en-US" sz="3100" dirty="0"/>
              <a:t>the </a:t>
            </a:r>
            <a:r>
              <a:rPr lang="en-US" sz="3100" dirty="0">
                <a:solidFill>
                  <a:srgbClr val="FF0000"/>
                </a:solidFill>
              </a:rPr>
              <a:t>tears of the oppressed</a:t>
            </a:r>
            <a:r>
              <a:rPr lang="en-US" sz="3100" dirty="0"/>
              <a:t> and </a:t>
            </a:r>
            <a:r>
              <a:rPr lang="en-US" sz="3100" i="1" dirty="0"/>
              <a:t>that</a:t>
            </a:r>
            <a:r>
              <a:rPr lang="en-US" sz="3100" dirty="0"/>
              <a:t> they had no one to comfort </a:t>
            </a:r>
            <a:r>
              <a:rPr lang="en-US" sz="3100" i="1" dirty="0"/>
              <a:t>them</a:t>
            </a:r>
            <a:r>
              <a:rPr lang="en-US" sz="3100" dirty="0"/>
              <a:t>; and on the side of </a:t>
            </a:r>
            <a:r>
              <a:rPr lang="en-US" sz="3100" dirty="0">
                <a:solidFill>
                  <a:srgbClr val="FF0000"/>
                </a:solidFill>
              </a:rPr>
              <a:t>their oppressors</a:t>
            </a:r>
            <a:r>
              <a:rPr lang="en-US" sz="3100" dirty="0"/>
              <a:t> was power, but they had no one to comfort </a:t>
            </a:r>
            <a:r>
              <a:rPr lang="en-US" sz="3100" i="1" dirty="0"/>
              <a:t>them</a:t>
            </a:r>
            <a:r>
              <a:rPr lang="en-US" sz="3100" dirty="0"/>
              <a:t>.</a:t>
            </a:r>
            <a:r>
              <a:rPr lang="en-US" sz="3100" b="1" baseline="30000" dirty="0"/>
              <a:t> </a:t>
            </a:r>
            <a:r>
              <a:rPr lang="en-US" sz="3100" b="1" baseline="30000" dirty="0">
                <a:solidFill>
                  <a:schemeClr val="bg1"/>
                </a:solidFill>
              </a:rPr>
              <a:t>2 </a:t>
            </a:r>
            <a:r>
              <a:rPr lang="en-US" sz="3100" dirty="0">
                <a:solidFill>
                  <a:schemeClr val="bg1"/>
                </a:solidFill>
              </a:rPr>
              <a:t>So I congratulated the dead who are already dead more than the living who are still living. </a:t>
            </a:r>
            <a:r>
              <a:rPr lang="en-US" sz="3100" b="1" baseline="30000" dirty="0">
                <a:solidFill>
                  <a:schemeClr val="bg1"/>
                </a:solidFill>
              </a:rPr>
              <a:t>3 </a:t>
            </a:r>
            <a:r>
              <a:rPr lang="en-US" sz="3100" dirty="0">
                <a:solidFill>
                  <a:schemeClr val="bg1"/>
                </a:solidFill>
              </a:rPr>
              <a:t>But better </a:t>
            </a:r>
            <a:r>
              <a:rPr lang="en-US" sz="3100" i="1" dirty="0">
                <a:solidFill>
                  <a:schemeClr val="bg1"/>
                </a:solidFill>
              </a:rPr>
              <a:t>off</a:t>
            </a:r>
            <a:r>
              <a:rPr lang="en-US" sz="3100" dirty="0">
                <a:solidFill>
                  <a:schemeClr val="bg1"/>
                </a:solidFill>
              </a:rPr>
              <a:t> than both of them is the one who has never existed, who has never seen the evil activity that is done under the sun.</a:t>
            </a:r>
          </a:p>
        </p:txBody>
      </p:sp>
      <p:sp>
        <p:nvSpPr>
          <p:cNvPr id="3" name="Title 9">
            <a:extLst>
              <a:ext uri="{FF2B5EF4-FFF2-40B4-BE49-F238E27FC236}">
                <a16:creationId xmlns:a16="http://schemas.microsoft.com/office/drawing/2014/main" id="{731D804D-45B8-644C-A74E-FE6181EFE878}"/>
              </a:ext>
            </a:extLst>
          </p:cNvPr>
          <p:cNvSpPr txBox="1">
            <a:spLocks/>
          </p:cNvSpPr>
          <p:nvPr/>
        </p:nvSpPr>
        <p:spPr>
          <a:xfrm>
            <a:off x="71437" y="0"/>
            <a:ext cx="9001126" cy="849307"/>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a:t>Ecclesiastes 4</a:t>
            </a:r>
            <a:endParaRPr lang="en-US" sz="4000" dirty="0"/>
          </a:p>
        </p:txBody>
      </p:sp>
    </p:spTree>
    <p:extLst>
      <p:ext uri="{BB962C8B-B14F-4D97-AF65-F5344CB8AC3E}">
        <p14:creationId xmlns:p14="http://schemas.microsoft.com/office/powerpoint/2010/main" val="30414758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8700DE-1636-1F47-84F9-9B426E0B73B7}"/>
              </a:ext>
            </a:extLst>
          </p:cNvPr>
          <p:cNvSpPr txBox="1"/>
          <p:nvPr/>
        </p:nvSpPr>
        <p:spPr>
          <a:xfrm>
            <a:off x="0" y="849307"/>
            <a:ext cx="9144000" cy="4385816"/>
          </a:xfrm>
          <a:prstGeom prst="rect">
            <a:avLst/>
          </a:prstGeom>
          <a:noFill/>
        </p:spPr>
        <p:txBody>
          <a:bodyPr wrap="square" rtlCol="0">
            <a:spAutoFit/>
          </a:bodyPr>
          <a:lstStyle/>
          <a:p>
            <a:pPr algn="ctr"/>
            <a:r>
              <a:rPr lang="en-US" sz="3100" dirty="0"/>
              <a:t>Then I looked again at all the acts of oppression which were being done under the sun. And behold </a:t>
            </a:r>
            <a:r>
              <a:rPr lang="en-US" sz="3100" i="1" dirty="0"/>
              <a:t>I saw</a:t>
            </a:r>
            <a:r>
              <a:rPr lang="en-US" sz="3100" dirty="0"/>
              <a:t> the tears of the oppressed and </a:t>
            </a:r>
            <a:r>
              <a:rPr lang="en-US" sz="3100" i="1" dirty="0"/>
              <a:t>that</a:t>
            </a:r>
            <a:r>
              <a:rPr lang="en-US" sz="3100" dirty="0"/>
              <a:t> </a:t>
            </a:r>
            <a:r>
              <a:rPr lang="en-US" sz="3100" dirty="0">
                <a:solidFill>
                  <a:schemeClr val="accent4">
                    <a:lumMod val="40000"/>
                    <a:lumOff val="60000"/>
                  </a:schemeClr>
                </a:solidFill>
              </a:rPr>
              <a:t>they had no one</a:t>
            </a:r>
            <a:r>
              <a:rPr lang="en-US" sz="3100" dirty="0"/>
              <a:t> to comfort </a:t>
            </a:r>
            <a:r>
              <a:rPr lang="en-US" sz="3100" i="1" dirty="0"/>
              <a:t>them</a:t>
            </a:r>
            <a:r>
              <a:rPr lang="en-US" sz="3100" dirty="0"/>
              <a:t>; and on the side of their oppressors was power, but </a:t>
            </a:r>
            <a:r>
              <a:rPr lang="en-US" sz="3100" dirty="0">
                <a:solidFill>
                  <a:schemeClr val="accent4">
                    <a:lumMod val="40000"/>
                    <a:lumOff val="60000"/>
                  </a:schemeClr>
                </a:solidFill>
              </a:rPr>
              <a:t>they had no one</a:t>
            </a:r>
            <a:r>
              <a:rPr lang="en-US" sz="3100" dirty="0"/>
              <a:t> to comfort </a:t>
            </a:r>
            <a:r>
              <a:rPr lang="en-US" sz="3100" i="1" dirty="0"/>
              <a:t>them</a:t>
            </a:r>
            <a:r>
              <a:rPr lang="en-US" sz="3100" dirty="0"/>
              <a:t>.</a:t>
            </a:r>
            <a:r>
              <a:rPr lang="en-US" sz="3100" b="1" baseline="30000" dirty="0">
                <a:solidFill>
                  <a:schemeClr val="bg1"/>
                </a:solidFill>
              </a:rPr>
              <a:t>2  </a:t>
            </a:r>
            <a:r>
              <a:rPr lang="en-US" sz="3100" dirty="0">
                <a:solidFill>
                  <a:schemeClr val="bg1"/>
                </a:solidFill>
              </a:rPr>
              <a:t>So I congratulated the dead who are already dead more than the living who are still living. </a:t>
            </a:r>
            <a:r>
              <a:rPr lang="en-US" sz="3100" b="1" baseline="30000" dirty="0">
                <a:solidFill>
                  <a:schemeClr val="bg1"/>
                </a:solidFill>
              </a:rPr>
              <a:t>3 </a:t>
            </a:r>
            <a:r>
              <a:rPr lang="en-US" sz="3100" dirty="0">
                <a:solidFill>
                  <a:schemeClr val="bg1"/>
                </a:solidFill>
              </a:rPr>
              <a:t>But better </a:t>
            </a:r>
            <a:r>
              <a:rPr lang="en-US" sz="3100" i="1" dirty="0">
                <a:solidFill>
                  <a:schemeClr val="bg1"/>
                </a:solidFill>
              </a:rPr>
              <a:t>off</a:t>
            </a:r>
            <a:r>
              <a:rPr lang="en-US" sz="3100" dirty="0">
                <a:solidFill>
                  <a:schemeClr val="bg1"/>
                </a:solidFill>
              </a:rPr>
              <a:t> than both of them is the one who has never existed, who has never seen the evil activity that is done under the sun.</a:t>
            </a:r>
          </a:p>
        </p:txBody>
      </p:sp>
      <p:sp>
        <p:nvSpPr>
          <p:cNvPr id="3" name="Title 9">
            <a:extLst>
              <a:ext uri="{FF2B5EF4-FFF2-40B4-BE49-F238E27FC236}">
                <a16:creationId xmlns:a16="http://schemas.microsoft.com/office/drawing/2014/main" id="{731D804D-45B8-644C-A74E-FE6181EFE878}"/>
              </a:ext>
            </a:extLst>
          </p:cNvPr>
          <p:cNvSpPr txBox="1">
            <a:spLocks/>
          </p:cNvSpPr>
          <p:nvPr/>
        </p:nvSpPr>
        <p:spPr>
          <a:xfrm>
            <a:off x="71437" y="0"/>
            <a:ext cx="9001126" cy="849307"/>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a:t>Ecclesiastes 4</a:t>
            </a:r>
            <a:endParaRPr lang="en-US" sz="4000" dirty="0"/>
          </a:p>
        </p:txBody>
      </p:sp>
    </p:spTree>
    <p:extLst>
      <p:ext uri="{BB962C8B-B14F-4D97-AF65-F5344CB8AC3E}">
        <p14:creationId xmlns:p14="http://schemas.microsoft.com/office/powerpoint/2010/main" val="36684232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8700DE-1636-1F47-84F9-9B426E0B73B7}"/>
              </a:ext>
            </a:extLst>
          </p:cNvPr>
          <p:cNvSpPr txBox="1"/>
          <p:nvPr/>
        </p:nvSpPr>
        <p:spPr>
          <a:xfrm>
            <a:off x="0" y="849307"/>
            <a:ext cx="9144000" cy="4385816"/>
          </a:xfrm>
          <a:prstGeom prst="rect">
            <a:avLst/>
          </a:prstGeom>
          <a:noFill/>
        </p:spPr>
        <p:txBody>
          <a:bodyPr wrap="square" rtlCol="0">
            <a:spAutoFit/>
          </a:bodyPr>
          <a:lstStyle/>
          <a:p>
            <a:pPr algn="ctr"/>
            <a:r>
              <a:rPr lang="en-US" sz="3100" dirty="0"/>
              <a:t>Then I looked again at all the acts of oppression which were being done under the sun. And behold </a:t>
            </a:r>
            <a:r>
              <a:rPr lang="en-US" sz="3100" i="1" dirty="0"/>
              <a:t>I saw</a:t>
            </a:r>
            <a:r>
              <a:rPr lang="en-US" sz="3100" dirty="0"/>
              <a:t> the tears of the oppressed and </a:t>
            </a:r>
            <a:r>
              <a:rPr lang="en-US" sz="3100" i="1" dirty="0"/>
              <a:t>that</a:t>
            </a:r>
            <a:r>
              <a:rPr lang="en-US" sz="3100" dirty="0"/>
              <a:t> they had no one to comfort </a:t>
            </a:r>
            <a:r>
              <a:rPr lang="en-US" sz="3100" i="1" dirty="0"/>
              <a:t>them</a:t>
            </a:r>
            <a:r>
              <a:rPr lang="en-US" sz="3100" dirty="0"/>
              <a:t>; and on the side of their oppressors was power, but they had no one to comfort </a:t>
            </a:r>
            <a:r>
              <a:rPr lang="en-US" sz="3100" i="1" dirty="0"/>
              <a:t>them</a:t>
            </a:r>
            <a:r>
              <a:rPr lang="en-US" sz="3100" dirty="0"/>
              <a:t>. </a:t>
            </a:r>
            <a:r>
              <a:rPr lang="en-US" sz="3100" b="1" baseline="30000" dirty="0"/>
              <a:t>2 </a:t>
            </a:r>
            <a:r>
              <a:rPr lang="en-US" sz="3100" dirty="0"/>
              <a:t>So I </a:t>
            </a:r>
            <a:r>
              <a:rPr lang="en-US" sz="3100" dirty="0">
                <a:solidFill>
                  <a:schemeClr val="accent1"/>
                </a:solidFill>
              </a:rPr>
              <a:t>congratulated</a:t>
            </a:r>
            <a:r>
              <a:rPr lang="en-US" sz="3100" dirty="0"/>
              <a:t> the </a:t>
            </a:r>
            <a:r>
              <a:rPr lang="en-US" sz="3100" dirty="0">
                <a:solidFill>
                  <a:srgbClr val="FF0000"/>
                </a:solidFill>
              </a:rPr>
              <a:t>dead</a:t>
            </a:r>
            <a:r>
              <a:rPr lang="en-US" sz="3100" dirty="0"/>
              <a:t> who are already dead more than the living who are still living. </a:t>
            </a:r>
            <a:r>
              <a:rPr lang="en-US" sz="3100" b="1" baseline="30000" dirty="0"/>
              <a:t>3 </a:t>
            </a:r>
            <a:r>
              <a:rPr lang="en-US" sz="3100" dirty="0"/>
              <a:t>But </a:t>
            </a:r>
            <a:r>
              <a:rPr lang="en-US" sz="3100" dirty="0">
                <a:solidFill>
                  <a:schemeClr val="accent1"/>
                </a:solidFill>
              </a:rPr>
              <a:t>better </a:t>
            </a:r>
            <a:r>
              <a:rPr lang="en-US" sz="3100" i="1" dirty="0">
                <a:solidFill>
                  <a:schemeClr val="accent1"/>
                </a:solidFill>
              </a:rPr>
              <a:t>off</a:t>
            </a:r>
            <a:r>
              <a:rPr lang="en-US" sz="3100" dirty="0">
                <a:solidFill>
                  <a:schemeClr val="accent1"/>
                </a:solidFill>
              </a:rPr>
              <a:t> </a:t>
            </a:r>
            <a:r>
              <a:rPr lang="en-US" sz="3100" dirty="0"/>
              <a:t>than both of them is the one who has </a:t>
            </a:r>
            <a:r>
              <a:rPr lang="en-US" sz="3100" dirty="0">
                <a:solidFill>
                  <a:srgbClr val="FF0000"/>
                </a:solidFill>
              </a:rPr>
              <a:t>never existed</a:t>
            </a:r>
            <a:r>
              <a:rPr lang="en-US" sz="3100" dirty="0"/>
              <a:t>, who has never seen the evil activity that is done under the sun.</a:t>
            </a:r>
          </a:p>
        </p:txBody>
      </p:sp>
      <p:sp>
        <p:nvSpPr>
          <p:cNvPr id="3" name="Title 9">
            <a:extLst>
              <a:ext uri="{FF2B5EF4-FFF2-40B4-BE49-F238E27FC236}">
                <a16:creationId xmlns:a16="http://schemas.microsoft.com/office/drawing/2014/main" id="{731D804D-45B8-644C-A74E-FE6181EFE878}"/>
              </a:ext>
            </a:extLst>
          </p:cNvPr>
          <p:cNvSpPr txBox="1">
            <a:spLocks/>
          </p:cNvSpPr>
          <p:nvPr/>
        </p:nvSpPr>
        <p:spPr>
          <a:xfrm>
            <a:off x="71437" y="0"/>
            <a:ext cx="9001126" cy="849307"/>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a:t>Ecclesiastes 4</a:t>
            </a:r>
            <a:endParaRPr lang="en-US" sz="4000" dirty="0"/>
          </a:p>
        </p:txBody>
      </p:sp>
    </p:spTree>
    <p:extLst>
      <p:ext uri="{BB962C8B-B14F-4D97-AF65-F5344CB8AC3E}">
        <p14:creationId xmlns:p14="http://schemas.microsoft.com/office/powerpoint/2010/main" val="894373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2391</Words>
  <Application>Microsoft Macintosh PowerPoint</Application>
  <PresentationFormat>On-screen Show (16:10)</PresentationFormat>
  <Paragraphs>125</Paragraphs>
  <Slides>23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Ecclesiastes 4</vt:lpstr>
      <vt:lpstr>Ecclesiastes 4</vt:lpstr>
      <vt:lpstr>Ecclesiastes 4</vt:lpstr>
      <vt:lpstr>Ecclesiastes 4</vt:lpstr>
      <vt:lpstr>PowerPoint Presentation</vt:lpstr>
      <vt:lpstr>PowerPoint Presentation</vt:lpstr>
      <vt:lpstr>PowerPoint Presentation</vt:lpstr>
      <vt:lpstr>PowerPoint Presentation</vt:lpstr>
      <vt:lpstr>PowerPoint Presentation</vt:lpstr>
      <vt:lpstr>Evangelizing through Ecclesiastes</vt:lpstr>
      <vt:lpstr>The Good News according to Ecclesiastes</vt:lpstr>
      <vt:lpstr>The Good News according to Ecclesiastes</vt:lpstr>
      <vt:lpstr>The Good News according to Ecclesiastes</vt:lpstr>
      <vt:lpstr>The Good News according to Ecclesiastes</vt:lpstr>
      <vt:lpstr>The Good News according to Ecclesiastes</vt:lpstr>
      <vt:lpstr>How the preacher leads the congregation to his good news…</vt:lpstr>
      <vt:lpstr>How the preacher leads the congregation to his good news…</vt:lpstr>
      <vt:lpstr>How the preacher leads the congregation to his good news…</vt:lpstr>
      <vt:lpstr>How the preacher leads the congregation to his good news…</vt:lpstr>
      <vt:lpstr>How the preacher leads the congregation to his good news…</vt:lpstr>
      <vt:lpstr>PowerPoint Presentation</vt:lpstr>
      <vt:lpstr>When Christ has been shared with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2</cp:revision>
  <dcterms:created xsi:type="dcterms:W3CDTF">2021-08-15T17:32:56Z</dcterms:created>
  <dcterms:modified xsi:type="dcterms:W3CDTF">2021-08-15T21:41:01Z</dcterms:modified>
</cp:coreProperties>
</file>