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8" r:id="rId1"/>
  </p:sldMasterIdLst>
  <p:notesMasterIdLst>
    <p:notesMasterId r:id="rId7"/>
  </p:notesMasterIdLst>
  <p:sldIdLst>
    <p:sldId id="260" r:id="rId2"/>
    <p:sldId id="295" r:id="rId3"/>
    <p:sldId id="325" r:id="rId4"/>
    <p:sldId id="399" r:id="rId5"/>
    <p:sldId id="400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CE977-1378-4B7F-B5B8-9BB69C1ECD67}" v="78" dt="2021-10-10T02:03:29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 varScale="1">
        <p:scale>
          <a:sx n="127" d="100"/>
          <a:sy n="127" d="100"/>
        </p:scale>
        <p:origin x="510" y="12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 LaGrone" userId="b680fa769da6443c" providerId="LiveId" clId="{21CCE977-1378-4B7F-B5B8-9BB69C1ECD67}"/>
    <pc:docChg chg="custSel addSld delSld modSld sldOrd">
      <pc:chgData name="Russ LaGrone" userId="b680fa769da6443c" providerId="LiveId" clId="{21CCE977-1378-4B7F-B5B8-9BB69C1ECD67}" dt="2021-10-10T02:05:18.202" v="514" actId="47"/>
      <pc:docMkLst>
        <pc:docMk/>
      </pc:docMkLst>
      <pc:sldChg chg="del">
        <pc:chgData name="Russ LaGrone" userId="b680fa769da6443c" providerId="LiveId" clId="{21CCE977-1378-4B7F-B5B8-9BB69C1ECD67}" dt="2021-10-10T02:05:02.247" v="503" actId="47"/>
        <pc:sldMkLst>
          <pc:docMk/>
          <pc:sldMk cId="0" sldId="257"/>
        </pc:sldMkLst>
      </pc:sldChg>
      <pc:sldChg chg="del">
        <pc:chgData name="Russ LaGrone" userId="b680fa769da6443c" providerId="LiveId" clId="{21CCE977-1378-4B7F-B5B8-9BB69C1ECD67}" dt="2021-10-10T02:05:03.169" v="504" actId="47"/>
        <pc:sldMkLst>
          <pc:docMk/>
          <pc:sldMk cId="3427450813" sldId="259"/>
        </pc:sldMkLst>
      </pc:sldChg>
      <pc:sldChg chg="addSp modSp mod">
        <pc:chgData name="Russ LaGrone" userId="b680fa769da6443c" providerId="LiveId" clId="{21CCE977-1378-4B7F-B5B8-9BB69C1ECD67}" dt="2021-10-10T01:37:06.246" v="398" actId="27636"/>
        <pc:sldMkLst>
          <pc:docMk/>
          <pc:sldMk cId="3347713363" sldId="260"/>
        </pc:sldMkLst>
        <pc:spChg chg="mod">
          <ac:chgData name="Russ LaGrone" userId="b680fa769da6443c" providerId="LiveId" clId="{21CCE977-1378-4B7F-B5B8-9BB69C1ECD67}" dt="2021-10-10T01:35:36.081" v="394" actId="1076"/>
          <ac:spMkLst>
            <pc:docMk/>
            <pc:sldMk cId="3347713363" sldId="260"/>
            <ac:spMk id="4" creationId="{B1C08C83-C9AD-4C91-8B26-3F51D9CD7A20}"/>
          </ac:spMkLst>
        </pc:spChg>
        <pc:spChg chg="add mod">
          <ac:chgData name="Russ LaGrone" userId="b680fa769da6443c" providerId="LiveId" clId="{21CCE977-1378-4B7F-B5B8-9BB69C1ECD67}" dt="2021-10-10T01:37:06.246" v="398" actId="27636"/>
          <ac:spMkLst>
            <pc:docMk/>
            <pc:sldMk cId="3347713363" sldId="260"/>
            <ac:spMk id="5" creationId="{2FD6A5AF-091E-4BE3-ABC1-820CBB30D2DD}"/>
          </ac:spMkLst>
        </pc:spChg>
      </pc:sldChg>
      <pc:sldChg chg="del ord">
        <pc:chgData name="Russ LaGrone" userId="b680fa769da6443c" providerId="LiveId" clId="{21CCE977-1378-4B7F-B5B8-9BB69C1ECD67}" dt="2021-10-10T02:04:56.648" v="499" actId="47"/>
        <pc:sldMkLst>
          <pc:docMk/>
          <pc:sldMk cId="0" sldId="268"/>
        </pc:sldMkLst>
      </pc:sldChg>
      <pc:sldChg chg="del">
        <pc:chgData name="Russ LaGrone" userId="b680fa769da6443c" providerId="LiveId" clId="{21CCE977-1378-4B7F-B5B8-9BB69C1ECD67}" dt="2021-10-10T02:05:01.344" v="502" actId="47"/>
        <pc:sldMkLst>
          <pc:docMk/>
          <pc:sldMk cId="0" sldId="271"/>
        </pc:sldMkLst>
      </pc:sldChg>
      <pc:sldChg chg="modSp mod ord modAnim">
        <pc:chgData name="Russ LaGrone" userId="b680fa769da6443c" providerId="LiveId" clId="{21CCE977-1378-4B7F-B5B8-9BB69C1ECD67}" dt="2021-10-10T02:04:27.682" v="492" actId="20577"/>
        <pc:sldMkLst>
          <pc:docMk/>
          <pc:sldMk cId="4051462903" sldId="295"/>
        </pc:sldMkLst>
        <pc:spChg chg="mod">
          <ac:chgData name="Russ LaGrone" userId="b680fa769da6443c" providerId="LiveId" clId="{21CCE977-1378-4B7F-B5B8-9BB69C1ECD67}" dt="2021-10-10T01:41:28.246" v="412" actId="14100"/>
          <ac:spMkLst>
            <pc:docMk/>
            <pc:sldMk cId="4051462903" sldId="295"/>
            <ac:spMk id="2" creationId="{00000000-0000-0000-0000-000000000000}"/>
          </ac:spMkLst>
        </pc:spChg>
        <pc:spChg chg="mod">
          <ac:chgData name="Russ LaGrone" userId="b680fa769da6443c" providerId="LiveId" clId="{21CCE977-1378-4B7F-B5B8-9BB69C1ECD67}" dt="2021-10-10T01:41:58.461" v="415" actId="6549"/>
          <ac:spMkLst>
            <pc:docMk/>
            <pc:sldMk cId="4051462903" sldId="295"/>
            <ac:spMk id="4" creationId="{D1A76D9B-220B-4EE0-9756-78AE7B8588E6}"/>
          </ac:spMkLst>
        </pc:spChg>
        <pc:spChg chg="mod">
          <ac:chgData name="Russ LaGrone" userId="b680fa769da6443c" providerId="LiveId" clId="{21CCE977-1378-4B7F-B5B8-9BB69C1ECD67}" dt="2021-10-10T02:04:27.682" v="492" actId="20577"/>
          <ac:spMkLst>
            <pc:docMk/>
            <pc:sldMk cId="4051462903" sldId="295"/>
            <ac:spMk id="8194" creationId="{00000000-0000-0000-0000-000000000000}"/>
          </ac:spMkLst>
        </pc:spChg>
      </pc:sldChg>
      <pc:sldChg chg="del">
        <pc:chgData name="Russ LaGrone" userId="b680fa769da6443c" providerId="LiveId" clId="{21CCE977-1378-4B7F-B5B8-9BB69C1ECD67}" dt="2021-10-10T02:04:59.120" v="501" actId="47"/>
        <pc:sldMkLst>
          <pc:docMk/>
          <pc:sldMk cId="4077058052" sldId="296"/>
        </pc:sldMkLst>
      </pc:sldChg>
      <pc:sldChg chg="del">
        <pc:chgData name="Russ LaGrone" userId="b680fa769da6443c" providerId="LiveId" clId="{21CCE977-1378-4B7F-B5B8-9BB69C1ECD67}" dt="2021-10-10T02:05:12.331" v="509" actId="47"/>
        <pc:sldMkLst>
          <pc:docMk/>
          <pc:sldMk cId="1509565184" sldId="297"/>
        </pc:sldMkLst>
      </pc:sldChg>
      <pc:sldChg chg="del">
        <pc:chgData name="Russ LaGrone" userId="b680fa769da6443c" providerId="LiveId" clId="{21CCE977-1378-4B7F-B5B8-9BB69C1ECD67}" dt="2021-10-10T02:05:13.471" v="510" actId="47"/>
        <pc:sldMkLst>
          <pc:docMk/>
          <pc:sldMk cId="63638788" sldId="298"/>
        </pc:sldMkLst>
      </pc:sldChg>
      <pc:sldChg chg="del">
        <pc:chgData name="Russ LaGrone" userId="b680fa769da6443c" providerId="LiveId" clId="{21CCE977-1378-4B7F-B5B8-9BB69C1ECD67}" dt="2021-10-10T02:05:14.187" v="511" actId="47"/>
        <pc:sldMkLst>
          <pc:docMk/>
          <pc:sldMk cId="2408864877" sldId="299"/>
        </pc:sldMkLst>
      </pc:sldChg>
      <pc:sldChg chg="del">
        <pc:chgData name="Russ LaGrone" userId="b680fa769da6443c" providerId="LiveId" clId="{21CCE977-1378-4B7F-B5B8-9BB69C1ECD67}" dt="2021-10-10T02:05:10.722" v="508" actId="47"/>
        <pc:sldMkLst>
          <pc:docMk/>
          <pc:sldMk cId="3848014536" sldId="300"/>
        </pc:sldMkLst>
      </pc:sldChg>
      <pc:sldChg chg="del">
        <pc:chgData name="Russ LaGrone" userId="b680fa769da6443c" providerId="LiveId" clId="{21CCE977-1378-4B7F-B5B8-9BB69C1ECD67}" dt="2021-10-10T02:05:16.003" v="512" actId="47"/>
        <pc:sldMkLst>
          <pc:docMk/>
          <pc:sldMk cId="2165385836" sldId="301"/>
        </pc:sldMkLst>
      </pc:sldChg>
      <pc:sldChg chg="del">
        <pc:chgData name="Russ LaGrone" userId="b680fa769da6443c" providerId="LiveId" clId="{21CCE977-1378-4B7F-B5B8-9BB69C1ECD67}" dt="2021-10-10T02:05:16.641" v="513" actId="47"/>
        <pc:sldMkLst>
          <pc:docMk/>
          <pc:sldMk cId="3522483779" sldId="302"/>
        </pc:sldMkLst>
      </pc:sldChg>
      <pc:sldChg chg="del">
        <pc:chgData name="Russ LaGrone" userId="b680fa769da6443c" providerId="LiveId" clId="{21CCE977-1378-4B7F-B5B8-9BB69C1ECD67}" dt="2021-10-10T02:05:18.202" v="514" actId="47"/>
        <pc:sldMkLst>
          <pc:docMk/>
          <pc:sldMk cId="3273563609" sldId="303"/>
        </pc:sldMkLst>
      </pc:sldChg>
      <pc:sldChg chg="del">
        <pc:chgData name="Russ LaGrone" userId="b680fa769da6443c" providerId="LiveId" clId="{21CCE977-1378-4B7F-B5B8-9BB69C1ECD67}" dt="2021-10-10T02:04:56.074" v="498" actId="47"/>
        <pc:sldMkLst>
          <pc:docMk/>
          <pc:sldMk cId="179199652" sldId="316"/>
        </pc:sldMkLst>
      </pc:sldChg>
      <pc:sldChg chg="del">
        <pc:chgData name="Russ LaGrone" userId="b680fa769da6443c" providerId="LiveId" clId="{21CCE977-1378-4B7F-B5B8-9BB69C1ECD67}" dt="2021-10-10T02:05:08.694" v="506" actId="47"/>
        <pc:sldMkLst>
          <pc:docMk/>
          <pc:sldMk cId="2354264229" sldId="317"/>
        </pc:sldMkLst>
      </pc:sldChg>
      <pc:sldChg chg="del">
        <pc:chgData name="Russ LaGrone" userId="b680fa769da6443c" providerId="LiveId" clId="{21CCE977-1378-4B7F-B5B8-9BB69C1ECD67}" dt="2021-10-10T02:05:09.578" v="507" actId="47"/>
        <pc:sldMkLst>
          <pc:docMk/>
          <pc:sldMk cId="2749261188" sldId="318"/>
        </pc:sldMkLst>
      </pc:sldChg>
      <pc:sldChg chg="del">
        <pc:chgData name="Russ LaGrone" userId="b680fa769da6443c" providerId="LiveId" clId="{21CCE977-1378-4B7F-B5B8-9BB69C1ECD67}" dt="2021-10-10T02:05:03.764" v="505" actId="47"/>
        <pc:sldMkLst>
          <pc:docMk/>
          <pc:sldMk cId="2889952245" sldId="319"/>
        </pc:sldMkLst>
      </pc:sldChg>
      <pc:sldChg chg="del ord">
        <pc:chgData name="Russ LaGrone" userId="b680fa769da6443c" providerId="LiveId" clId="{21CCE977-1378-4B7F-B5B8-9BB69C1ECD67}" dt="2021-10-10T02:04:55.373" v="497" actId="47"/>
        <pc:sldMkLst>
          <pc:docMk/>
          <pc:sldMk cId="2330918326" sldId="320"/>
        </pc:sldMkLst>
      </pc:sldChg>
      <pc:sldChg chg="del">
        <pc:chgData name="Russ LaGrone" userId="b680fa769da6443c" providerId="LiveId" clId="{21CCE977-1378-4B7F-B5B8-9BB69C1ECD67}" dt="2021-10-09T18:34:11.711" v="1" actId="47"/>
        <pc:sldMkLst>
          <pc:docMk/>
          <pc:sldMk cId="2029295409" sldId="322"/>
        </pc:sldMkLst>
      </pc:sldChg>
      <pc:sldChg chg="del">
        <pc:chgData name="Russ LaGrone" userId="b680fa769da6443c" providerId="LiveId" clId="{21CCE977-1378-4B7F-B5B8-9BB69C1ECD67}" dt="2021-10-09T18:34:10.510" v="0" actId="47"/>
        <pc:sldMkLst>
          <pc:docMk/>
          <pc:sldMk cId="2326143710" sldId="323"/>
        </pc:sldMkLst>
      </pc:sldChg>
      <pc:sldChg chg="del">
        <pc:chgData name="Russ LaGrone" userId="b680fa769da6443c" providerId="LiveId" clId="{21CCE977-1378-4B7F-B5B8-9BB69C1ECD67}" dt="2021-10-10T02:04:57.627" v="500" actId="47"/>
        <pc:sldMkLst>
          <pc:docMk/>
          <pc:sldMk cId="2388530356" sldId="324"/>
        </pc:sldMkLst>
      </pc:sldChg>
      <pc:sldChg chg="modSp add mod ord modAnim">
        <pc:chgData name="Russ LaGrone" userId="b680fa769da6443c" providerId="LiveId" clId="{21CCE977-1378-4B7F-B5B8-9BB69C1ECD67}" dt="2021-10-10T02:04:45.559" v="495" actId="20577"/>
        <pc:sldMkLst>
          <pc:docMk/>
          <pc:sldMk cId="2912426075" sldId="325"/>
        </pc:sldMkLst>
        <pc:spChg chg="mod">
          <ac:chgData name="Russ LaGrone" userId="b680fa769da6443c" providerId="LiveId" clId="{21CCE977-1378-4B7F-B5B8-9BB69C1ECD67}" dt="2021-10-10T01:41:00.270" v="409" actId="1076"/>
          <ac:spMkLst>
            <pc:docMk/>
            <pc:sldMk cId="2912426075" sldId="325"/>
            <ac:spMk id="2" creationId="{00000000-0000-0000-0000-000000000000}"/>
          </ac:spMkLst>
        </pc:spChg>
        <pc:spChg chg="mod">
          <ac:chgData name="Russ LaGrone" userId="b680fa769da6443c" providerId="LiveId" clId="{21CCE977-1378-4B7F-B5B8-9BB69C1ECD67}" dt="2021-10-10T01:40:52.600" v="408" actId="122"/>
          <ac:spMkLst>
            <pc:docMk/>
            <pc:sldMk cId="2912426075" sldId="325"/>
            <ac:spMk id="4" creationId="{D1A76D9B-220B-4EE0-9756-78AE7B8588E6}"/>
          </ac:spMkLst>
        </pc:spChg>
        <pc:spChg chg="mod">
          <ac:chgData name="Russ LaGrone" userId="b680fa769da6443c" providerId="LiveId" clId="{21CCE977-1378-4B7F-B5B8-9BB69C1ECD67}" dt="2021-10-10T02:04:45.559" v="495" actId="20577"/>
          <ac:spMkLst>
            <pc:docMk/>
            <pc:sldMk cId="2912426075" sldId="325"/>
            <ac:spMk id="8194" creationId="{00000000-0000-0000-0000-000000000000}"/>
          </ac:spMkLst>
        </pc:spChg>
      </pc:sldChg>
      <pc:sldChg chg="add del ord setBg">
        <pc:chgData name="Russ LaGrone" userId="b680fa769da6443c" providerId="LiveId" clId="{21CCE977-1378-4B7F-B5B8-9BB69C1ECD67}" dt="2021-10-10T02:04:54.314" v="496" actId="47"/>
        <pc:sldMkLst>
          <pc:docMk/>
          <pc:sldMk cId="2766651878" sldId="326"/>
        </pc:sldMkLst>
      </pc:sldChg>
      <pc:sldChg chg="addSp delSp modSp add mod delAnim modAnim">
        <pc:chgData name="Russ LaGrone" userId="b680fa769da6443c" providerId="LiveId" clId="{21CCE977-1378-4B7F-B5B8-9BB69C1ECD67}" dt="2021-10-10T02:02:32.670" v="485" actId="255"/>
        <pc:sldMkLst>
          <pc:docMk/>
          <pc:sldMk cId="0" sldId="399"/>
        </pc:sldMkLst>
        <pc:spChg chg="add del mod">
          <ac:chgData name="Russ LaGrone" userId="b680fa769da6443c" providerId="LiveId" clId="{21CCE977-1378-4B7F-B5B8-9BB69C1ECD67}" dt="2021-10-10T01:55:04.055" v="453" actId="478"/>
          <ac:spMkLst>
            <pc:docMk/>
            <pc:sldMk cId="0" sldId="399"/>
            <ac:spMk id="4" creationId="{F6BC94C0-E2EF-4F35-A2C0-EAF2C8C0737F}"/>
          </ac:spMkLst>
        </pc:spChg>
        <pc:spChg chg="add mod">
          <ac:chgData name="Russ LaGrone" userId="b680fa769da6443c" providerId="LiveId" clId="{21CCE977-1378-4B7F-B5B8-9BB69C1ECD67}" dt="2021-10-10T02:01:09.207" v="476" actId="27636"/>
          <ac:spMkLst>
            <pc:docMk/>
            <pc:sldMk cId="0" sldId="399"/>
            <ac:spMk id="5" creationId="{227CA64B-836C-4E2F-B0DF-3FC9F3413FEE}"/>
          </ac:spMkLst>
        </pc:spChg>
        <pc:spChg chg="mod">
          <ac:chgData name="Russ LaGrone" userId="b680fa769da6443c" providerId="LiveId" clId="{21CCE977-1378-4B7F-B5B8-9BB69C1ECD67}" dt="2021-10-10T02:02:32.670" v="485" actId="255"/>
          <ac:spMkLst>
            <pc:docMk/>
            <pc:sldMk cId="0" sldId="399"/>
            <ac:spMk id="18434" creationId="{2D22E805-54EC-4AA3-83EC-7688D9D9FCE8}"/>
          </ac:spMkLst>
        </pc:spChg>
        <pc:spChg chg="mod">
          <ac:chgData name="Russ LaGrone" userId="b680fa769da6443c" providerId="LiveId" clId="{21CCE977-1378-4B7F-B5B8-9BB69C1ECD67}" dt="2021-10-10T00:29:17.834" v="122" actId="14100"/>
          <ac:spMkLst>
            <pc:docMk/>
            <pc:sldMk cId="0" sldId="399"/>
            <ac:spMk id="105475" creationId="{17B15F14-2357-4847-A751-13C611084CF0}"/>
          </ac:spMkLst>
        </pc:spChg>
      </pc:sldChg>
      <pc:sldChg chg="addSp delSp modSp add mod modAnim">
        <pc:chgData name="Russ LaGrone" userId="b680fa769da6443c" providerId="LiveId" clId="{21CCE977-1378-4B7F-B5B8-9BB69C1ECD67}" dt="2021-10-10T02:03:36.171" v="490" actId="1076"/>
        <pc:sldMkLst>
          <pc:docMk/>
          <pc:sldMk cId="3327206721" sldId="400"/>
        </pc:sldMkLst>
        <pc:spChg chg="del">
          <ac:chgData name="Russ LaGrone" userId="b680fa769da6443c" providerId="LiveId" clId="{21CCE977-1378-4B7F-B5B8-9BB69C1ECD67}" dt="2021-10-10T00:51:09.542" v="384" actId="478"/>
          <ac:spMkLst>
            <pc:docMk/>
            <pc:sldMk cId="3327206721" sldId="400"/>
            <ac:spMk id="4" creationId="{F6BC94C0-E2EF-4F35-A2C0-EAF2C8C0737F}"/>
          </ac:spMkLst>
        </pc:spChg>
        <pc:spChg chg="add mod">
          <ac:chgData name="Russ LaGrone" userId="b680fa769da6443c" providerId="LiveId" clId="{21CCE977-1378-4B7F-B5B8-9BB69C1ECD67}" dt="2021-10-10T01:49:06.670" v="442" actId="27636"/>
          <ac:spMkLst>
            <pc:docMk/>
            <pc:sldMk cId="3327206721" sldId="400"/>
            <ac:spMk id="5" creationId="{079F407B-7C8F-4587-9695-2C02BF20207F}"/>
          </ac:spMkLst>
        </pc:spChg>
        <pc:spChg chg="mod">
          <ac:chgData name="Russ LaGrone" userId="b680fa769da6443c" providerId="LiveId" clId="{21CCE977-1378-4B7F-B5B8-9BB69C1ECD67}" dt="2021-10-10T02:03:36.171" v="490" actId="1076"/>
          <ac:spMkLst>
            <pc:docMk/>
            <pc:sldMk cId="3327206721" sldId="400"/>
            <ac:spMk id="18434" creationId="{2D22E805-54EC-4AA3-83EC-7688D9D9FCE8}"/>
          </ac:spMkLst>
        </pc:spChg>
        <pc:spChg chg="mod">
          <ac:chgData name="Russ LaGrone" userId="b680fa769da6443c" providerId="LiveId" clId="{21CCE977-1378-4B7F-B5B8-9BB69C1ECD67}" dt="2021-10-10T00:49:30.405" v="382" actId="403"/>
          <ac:spMkLst>
            <pc:docMk/>
            <pc:sldMk cId="3327206721" sldId="400"/>
            <ac:spMk id="105475" creationId="{17B15F14-2357-4847-A751-13C611084C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42EFE-D8AD-4749-BDCE-847F5778DD1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BF632-65B3-4B8B-ABBC-8B71503F7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03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0818" y="668582"/>
            <a:ext cx="6477805" cy="2433928"/>
          </a:xfrm>
        </p:spPr>
        <p:txBody>
          <a:bodyPr bIns="0" anchor="b">
            <a:normAutofit/>
          </a:bodyPr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818" y="3103396"/>
            <a:ext cx="6477804" cy="814684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8684" y="274423"/>
            <a:ext cx="4220081" cy="2576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7626" y="665811"/>
            <a:ext cx="608264" cy="419648"/>
          </a:xfrm>
        </p:spPr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167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7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289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665811"/>
            <a:ext cx="5638991" cy="38832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595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2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817" y="1463442"/>
            <a:ext cx="6482366" cy="1640839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817" y="3104281"/>
            <a:ext cx="6482366" cy="911656"/>
          </a:xfrm>
        </p:spPr>
        <p:txBody>
          <a:bodyPr tIns="91440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735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70741"/>
            <a:ext cx="6970183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675732"/>
            <a:ext cx="3366491" cy="287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0605" y="1681119"/>
            <a:ext cx="3366491" cy="286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2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70136"/>
            <a:ext cx="6971702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682958"/>
            <a:ext cx="3366596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353558"/>
            <a:ext cx="3366596" cy="220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2019" y="1685836"/>
            <a:ext cx="3366596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2019" y="2351243"/>
            <a:ext cx="3366596" cy="2197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4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5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665811"/>
            <a:ext cx="2221475" cy="2005432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7743" y="665812"/>
            <a:ext cx="4509353" cy="388235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671243"/>
            <a:ext cx="2221475" cy="1873484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652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941260"/>
            <a:ext cx="4149246" cy="16019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4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549667"/>
            <a:ext cx="4143303" cy="1741778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558214"/>
            <a:ext cx="4145513" cy="266769"/>
          </a:xfrm>
        </p:spPr>
        <p:txBody>
          <a:bodyPr/>
          <a:lstStyle>
            <a:lvl1pPr algn="l">
              <a:defRPr/>
            </a:lvl1pPr>
          </a:lstStyle>
          <a:p>
            <a:fld id="{957F915B-ED7B-4CE3-957E-8D3AC2D9A43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65534"/>
            <a:ext cx="4155753" cy="26744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4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70433"/>
            <a:ext cx="6968411" cy="87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679777"/>
            <a:ext cx="6968411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31560" y="275308"/>
            <a:ext cx="2625536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F915B-ED7B-4CE3-957E-8D3AC2D9A43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74423"/>
            <a:ext cx="4220081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665811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018576"/>
            <a:ext cx="9144000" cy="20883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5107782"/>
            <a:ext cx="9144000" cy="61912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511511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170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49" r:id="rId1"/>
    <p:sldLayoutId id="2147484450" r:id="rId2"/>
    <p:sldLayoutId id="2147484451" r:id="rId3"/>
    <p:sldLayoutId id="2147484452" r:id="rId4"/>
    <p:sldLayoutId id="2147484453" r:id="rId5"/>
    <p:sldLayoutId id="2147484454" r:id="rId6"/>
    <p:sldLayoutId id="2147484455" r:id="rId7"/>
    <p:sldLayoutId id="2147484456" r:id="rId8"/>
    <p:sldLayoutId id="2147484457" r:id="rId9"/>
    <p:sldLayoutId id="2147484458" r:id="rId10"/>
    <p:sldLayoutId id="2147484459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F9459A-1073-4DB8-9A55-A80117634D14}"/>
              </a:ext>
            </a:extLst>
          </p:cNvPr>
          <p:cNvSpPr txBox="1">
            <a:spLocks noChangeArrowheads="1"/>
          </p:cNvSpPr>
          <p:nvPr/>
        </p:nvSpPr>
        <p:spPr>
          <a:xfrm>
            <a:off x="500186" y="1899138"/>
            <a:ext cx="8292122" cy="735247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1C08C83-C9AD-4C91-8B26-3F51D9CD7A20}"/>
              </a:ext>
            </a:extLst>
          </p:cNvPr>
          <p:cNvSpPr txBox="1">
            <a:spLocks noChangeArrowheads="1"/>
          </p:cNvSpPr>
          <p:nvPr/>
        </p:nvSpPr>
        <p:spPr>
          <a:xfrm>
            <a:off x="500186" y="1171167"/>
            <a:ext cx="8292122" cy="735247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85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Is There No God to Inquire of His Word?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FD6A5AF-091E-4BE3-ABC1-820CBB30D2DD}"/>
              </a:ext>
            </a:extLst>
          </p:cNvPr>
          <p:cNvSpPr txBox="1">
            <a:spLocks noChangeArrowheads="1"/>
          </p:cNvSpPr>
          <p:nvPr/>
        </p:nvSpPr>
        <p:spPr>
          <a:xfrm>
            <a:off x="565876" y="2345369"/>
            <a:ext cx="8292122" cy="735247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7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r>
              <a:rPr lang="es-ES" sz="4400" dirty="0">
                <a:latin typeface="Calibri" panose="020F0502020204030204" pitchFamily="34" charset="0"/>
                <a:cs typeface="Calibri" panose="020F0502020204030204" pitchFamily="34" charset="0"/>
              </a:rPr>
              <a:t>¿No hay un Dios que pregunte por su palabra?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13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3663"/>
            <a:ext cx="9058031" cy="762000"/>
          </a:xfrm>
          <a:noFill/>
        </p:spPr>
        <p:txBody>
          <a:bodyPr>
            <a:noAutofit/>
          </a:bodyPr>
          <a:lstStyle/>
          <a:p>
            <a:pPr defTabSz="914400">
              <a:lnSpc>
                <a:spcPct val="80000"/>
              </a:lnSpc>
              <a:spcAft>
                <a:spcPts val="600"/>
              </a:spcAft>
            </a:pPr>
            <a:r>
              <a:rPr lang="en-US" sz="3600" cap="none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Deuteronomy/</a:t>
            </a:r>
            <a:r>
              <a:rPr lang="en-US" sz="3600" cap="none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Deuteronomio</a:t>
            </a:r>
            <a:r>
              <a:rPr lang="en-US" sz="3600" cap="none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29:18-19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3375" y="841563"/>
            <a:ext cx="85839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b="1" baseline="30000" dirty="0"/>
              <a:t>18 </a:t>
            </a:r>
            <a:r>
              <a:rPr lang="en-US" dirty="0"/>
              <a:t>Beware lest there be among you a man or woman or clan or tribe whose heart is turning away today from the </a:t>
            </a:r>
            <a:r>
              <a:rPr lang="en-US" cap="small" dirty="0"/>
              <a:t>Lord</a:t>
            </a:r>
            <a:r>
              <a:rPr lang="en-US" dirty="0"/>
              <a:t> our God to go and serve the gods of those nations. Beware lest there be among you a root bearing poisonous and bitter fruit, </a:t>
            </a:r>
            <a:r>
              <a:rPr lang="en-US" b="1" baseline="30000" dirty="0"/>
              <a:t>19 </a:t>
            </a:r>
            <a:r>
              <a:rPr lang="en-US" dirty="0"/>
              <a:t>one who, when he hears the words of this sworn covenant, blesses himself in his heart, saying, ‘I shall be safe, though I walk in the stubbornness of my heart.’ This will lead to the sweeping away of moist and dry alike.</a:t>
            </a:r>
            <a:endParaRPr lang="en-US" sz="4000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76D9B-220B-4EE0-9756-78AE7B8588E6}"/>
              </a:ext>
            </a:extLst>
          </p:cNvPr>
          <p:cNvSpPr txBox="1"/>
          <p:nvPr/>
        </p:nvSpPr>
        <p:spPr>
          <a:xfrm>
            <a:off x="333375" y="2857500"/>
            <a:ext cx="84575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baseline="30000" dirty="0"/>
              <a:t>18 </a:t>
            </a:r>
            <a:r>
              <a:rPr lang="es-ES" dirty="0"/>
              <a:t>no sea que haya entre ustedes hombre o mujer, familia o tribu, cuyo corazón se aleje hoy del </a:t>
            </a:r>
            <a:r>
              <a:rPr lang="es-ES" cap="small" dirty="0"/>
              <a:t>Señor</a:t>
            </a:r>
            <a:r>
              <a:rPr lang="es-ES" dirty="0"/>
              <a:t> nuestro Dios para ir y servir a los dioses de aquellas naciones; no sea que haya entre ustedes una raíz que produzca fruto venenoso y ajenjo.  </a:t>
            </a:r>
            <a:r>
              <a:rPr lang="es-ES" b="1" baseline="30000" dirty="0"/>
              <a:t>19 </a:t>
            </a:r>
            <a:r>
              <a:rPr lang="es-ES" dirty="0"/>
              <a:t>»Y sucederá que cuando él oiga las palabras de esta maldición, se envanecerá, diciendo: “Tendré paz aunque ande en la terquedad de mi corazón, a fin de destruir la </a:t>
            </a:r>
            <a:r>
              <a:rPr lang="es-ES" i="1" dirty="0"/>
              <a:t>tierra</a:t>
            </a:r>
            <a:r>
              <a:rPr lang="es-ES" dirty="0"/>
              <a:t> regada junto con la seca”.</a:t>
            </a:r>
          </a:p>
        </p:txBody>
      </p:sp>
    </p:spTree>
    <p:extLst>
      <p:ext uri="{BB962C8B-B14F-4D97-AF65-F5344CB8AC3E}">
        <p14:creationId xmlns:p14="http://schemas.microsoft.com/office/powerpoint/2010/main" val="405146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0338"/>
            <a:ext cx="9058031" cy="762000"/>
          </a:xfrm>
          <a:noFill/>
        </p:spPr>
        <p:txBody>
          <a:bodyPr>
            <a:noAutofit/>
          </a:bodyPr>
          <a:lstStyle/>
          <a:p>
            <a:pPr defTabSz="914400">
              <a:lnSpc>
                <a:spcPct val="80000"/>
              </a:lnSpc>
              <a:spcAft>
                <a:spcPts val="600"/>
              </a:spcAft>
            </a:pPr>
            <a:r>
              <a:rPr lang="en-US" sz="3600" cap="none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Deuteronomy /</a:t>
            </a:r>
            <a:r>
              <a:rPr lang="en-US" sz="3600" cap="none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Deuteronomio</a:t>
            </a:r>
            <a:r>
              <a:rPr lang="en-US" sz="3600" cap="none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30:17-20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3375" y="542676"/>
            <a:ext cx="87246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baseline="30000" dirty="0"/>
              <a:t>17 </a:t>
            </a:r>
            <a:r>
              <a:rPr lang="en-US" sz="1600" dirty="0"/>
              <a:t>But if your heart turns away, and you will not hear, but are drawn away to worship other gods and serve them, </a:t>
            </a:r>
            <a:r>
              <a:rPr lang="en-US" sz="1600" b="1" baseline="30000" dirty="0"/>
              <a:t>18 </a:t>
            </a:r>
            <a:r>
              <a:rPr lang="en-US" sz="1600" dirty="0"/>
              <a:t>I declare to you today, that you shall surely perish. You shall not live long in the land that you are going over the Jordan to enter and possess. </a:t>
            </a:r>
            <a:r>
              <a:rPr lang="en-US" sz="1600" b="1" baseline="30000" dirty="0"/>
              <a:t>19 </a:t>
            </a:r>
            <a:r>
              <a:rPr lang="en-US" sz="1600" dirty="0"/>
              <a:t>I call heaven and earth to witness against you today, that I have set before you life and death, blessing and curse. Therefore choose life, that you and your offspring may live, </a:t>
            </a:r>
            <a:r>
              <a:rPr lang="en-US" sz="1600" b="1" baseline="30000" dirty="0"/>
              <a:t>20 </a:t>
            </a:r>
            <a:r>
              <a:rPr lang="en-US" sz="1600" dirty="0"/>
              <a:t>loving the </a:t>
            </a:r>
            <a:r>
              <a:rPr lang="en-US" sz="1600" cap="small" dirty="0"/>
              <a:t>Lord</a:t>
            </a:r>
            <a:r>
              <a:rPr lang="en-US" sz="1600" dirty="0"/>
              <a:t> your God, obeying his voice and holding fast to him, for he is your life and length of days, that you may dwell in the land that the </a:t>
            </a:r>
            <a:r>
              <a:rPr lang="en-US" sz="1600" cap="small" dirty="0"/>
              <a:t>Lord</a:t>
            </a:r>
            <a:r>
              <a:rPr lang="en-US" sz="1600" dirty="0"/>
              <a:t> swore to your fathers, to Abraham, to Isaac, and to Jacob, to give them.”</a:t>
            </a:r>
            <a:endParaRPr lang="en-US" sz="3600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76D9B-220B-4EE0-9756-78AE7B8588E6}"/>
              </a:ext>
            </a:extLst>
          </p:cNvPr>
          <p:cNvSpPr txBox="1"/>
          <p:nvPr/>
        </p:nvSpPr>
        <p:spPr>
          <a:xfrm>
            <a:off x="476738" y="2932013"/>
            <a:ext cx="81905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baseline="30000" dirty="0"/>
              <a:t>17 </a:t>
            </a:r>
            <a:r>
              <a:rPr lang="es-ES" sz="1600" dirty="0"/>
              <a:t>Pero si tu corazón se desvía y no escuchas, sino que te dejas arrastrar y te postras ante otros dioses y los sirves, </a:t>
            </a:r>
            <a:r>
              <a:rPr lang="es-ES" sz="1600" b="1" baseline="30000" dirty="0"/>
              <a:t>18 </a:t>
            </a:r>
            <a:r>
              <a:rPr lang="es-ES" sz="1600" dirty="0"/>
              <a:t>Yo les declaro hoy que ciertamente perecerán. No prolongarán </a:t>
            </a:r>
            <a:r>
              <a:rPr lang="es-ES" sz="1600" i="1" dirty="0"/>
              <a:t>sus</a:t>
            </a:r>
            <a:r>
              <a:rPr lang="es-ES" sz="1600" dirty="0"/>
              <a:t> días en la tierra adonde tú </a:t>
            </a:r>
            <a:r>
              <a:rPr lang="es-ES" sz="1600" i="1" dirty="0"/>
              <a:t>vas</a:t>
            </a:r>
            <a:r>
              <a:rPr lang="es-ES" sz="1600" dirty="0"/>
              <a:t>, cruzando el Jordán para entrar en ella y poseerla. </a:t>
            </a:r>
            <a:r>
              <a:rPr lang="es-ES" sz="1600" b="1" baseline="30000" dirty="0"/>
              <a:t>19 </a:t>
            </a:r>
            <a:r>
              <a:rPr lang="es-ES" sz="1600" dirty="0"/>
              <a:t>Al cielo y a la tierra pongo hoy como testigos contra ustedes de que he puesto ante ti la vida y la muerte, la bendición y la maldición. Escoge, pues, la vida para que vivas, tú y tu descendencia, </a:t>
            </a:r>
            <a:r>
              <a:rPr lang="es-ES" sz="1600" b="1" baseline="30000" dirty="0"/>
              <a:t>20 </a:t>
            </a:r>
            <a:r>
              <a:rPr lang="es-ES" sz="1600" dirty="0"/>
              <a:t>amando al </a:t>
            </a:r>
            <a:r>
              <a:rPr lang="es-ES" sz="1600" cap="small" dirty="0"/>
              <a:t>Señor</a:t>
            </a:r>
            <a:r>
              <a:rPr lang="es-ES" sz="1600" dirty="0"/>
              <a:t> tu Dios, escuchando Su voz y allegándote a Él; porque eso es tu vida y la largura de tus días, para que habites en la tierra que el </a:t>
            </a:r>
            <a:r>
              <a:rPr lang="es-ES" sz="1600" cap="small" dirty="0"/>
              <a:t>Señor</a:t>
            </a:r>
            <a:r>
              <a:rPr lang="es-ES" sz="1600" dirty="0"/>
              <a:t> juró dar a tus padres Abraham, Isaac y Jacob».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1242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D22E805-54EC-4AA3-83EC-7688D9D9FC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1" y="-35508"/>
            <a:ext cx="9105899" cy="538428"/>
          </a:xfrm>
        </p:spPr>
        <p:txBody>
          <a:bodyPr>
            <a:noAutofit/>
          </a:bodyPr>
          <a:lstStyle/>
          <a:p>
            <a:r>
              <a:rPr lang="en-US" altLang="en-US" sz="2300" dirty="0"/>
              <a:t>Contest on Mt. Carmel/</a:t>
            </a:r>
            <a:r>
              <a:rPr lang="es-ES" altLang="en-US" sz="2300" dirty="0"/>
              <a:t>Concurso en el Monte Carmelo</a:t>
            </a:r>
            <a:endParaRPr lang="en-US" altLang="en-US" sz="2300" dirty="0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17B15F14-2357-4847-A751-13C611084CF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" y="518160"/>
            <a:ext cx="4533900" cy="4648200"/>
          </a:xfrm>
          <a:ln w="1905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Elijah vs. 450 prophets of Baal (vs. 22)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Elijah’s challenge – 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“If the Lord is God follow him: but if Baal, then follow him”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Failure of Baal to light an altar despite pleading of the prophets.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Elijah soaks the altar of God, but prays God will 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“answer me, O Lord, answer me, that this people may know that you, O Lord, are God”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answers, sending fire that consumes everything including the water.  The 450 prophets are killed.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people declare 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 Lord, he is God; the Lord, he is God.”</a:t>
            </a:r>
            <a:r>
              <a:rPr lang="en-US" altLang="en-US" sz="1800" dirty="0"/>
              <a:t>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27CA64B-836C-4E2F-B0DF-3FC9F3413FEE}"/>
              </a:ext>
            </a:extLst>
          </p:cNvPr>
          <p:cNvSpPr txBox="1">
            <a:spLocks noChangeArrowheads="1"/>
          </p:cNvSpPr>
          <p:nvPr/>
        </p:nvSpPr>
        <p:spPr>
          <a:xfrm>
            <a:off x="4610100" y="518160"/>
            <a:ext cx="4533900" cy="464820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5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5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Elías contra 450 profetas de Baal (vs. 22)Desafío de Elías - "Si el Señor es Dios, síganlo; pero si es Baal, síganlo“</a:t>
            </a:r>
          </a:p>
          <a:p>
            <a:pPr marL="228600" indent="-2286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Fracaso de Baal en encender un altar a pesar de las súplicas de los profetas.</a:t>
            </a:r>
          </a:p>
          <a:p>
            <a:pPr marL="228600" indent="-2286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Elías empapa el altar de Dios, pero reza para que Dios "me responda, Señor, respóndeme, para que este pueblo sepa que tú, Señor, eres Dios“</a:t>
            </a:r>
          </a:p>
          <a:p>
            <a:pPr marL="228600" indent="-2286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 responde, enviando fuego que consume todo, incluyendo el agua.  Los 450 profetas mueren.</a:t>
            </a:r>
          </a:p>
          <a:p>
            <a:pPr marL="228600" indent="-2286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pueblo declara "El Señor, él es Dios; el Señor, él es Dios".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 animBg="1"/>
      <p:bldP spid="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D22E805-54EC-4AA3-83EC-7688D9D9FC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11989" y="-20268"/>
            <a:ext cx="7843824" cy="538428"/>
          </a:xfrm>
        </p:spPr>
        <p:txBody>
          <a:bodyPr>
            <a:normAutofit fontScale="90000"/>
          </a:bodyPr>
          <a:lstStyle/>
          <a:p>
            <a:r>
              <a:rPr lang="en-US" altLang="en-US" sz="3000" dirty="0"/>
              <a:t>Practical Lessons/</a:t>
            </a:r>
            <a:r>
              <a:rPr lang="en-US" altLang="en-US" sz="3000" dirty="0" err="1"/>
              <a:t>Lecciones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prácticas</a:t>
            </a:r>
            <a:endParaRPr lang="en-US" altLang="en-US" sz="3000" dirty="0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17B15F14-2357-4847-A751-13C611084CF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" y="518160"/>
            <a:ext cx="4533900" cy="4648200"/>
          </a:xfrm>
          <a:ln w="190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from the mistakes of parents and seek the truth on your own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from your own mistakes</a:t>
            </a:r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 to God in a time of trouble.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to God’s message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fight against God’s will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Recognize the folly of a godless life</a:t>
            </a:r>
            <a:r>
              <a:rPr lang="en-US" altLang="en-US" sz="2000" dirty="0"/>
              <a:t> </a:t>
            </a:r>
            <a:endParaRPr lang="en-US" altLang="en-US" sz="18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79F407B-7C8F-4587-9695-2C02BF20207F}"/>
              </a:ext>
            </a:extLst>
          </p:cNvPr>
          <p:cNvSpPr txBox="1">
            <a:spLocks noChangeArrowheads="1"/>
          </p:cNvSpPr>
          <p:nvPr/>
        </p:nvSpPr>
        <p:spPr>
          <a:xfrm>
            <a:off x="4610100" y="518160"/>
            <a:ext cx="4533900" cy="464820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35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05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Aprende de los errores de los padres y busca la verdad por tu cuenta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propios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errores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Acude a Dios en los momentos difíciles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Escucha el mensaje de Dios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luches contra la voluntad de Dios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Reconoce la locura de una vida sin Dios</a:t>
            </a:r>
            <a:r>
              <a:rPr lang="en-US" altLang="en-US" sz="2000" dirty="0"/>
              <a:t>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2720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 animBg="1"/>
      <p:bldP spid="5" grpId="0" uiExpand="1" build="p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5994</TotalTime>
  <Words>861</Words>
  <Application>Microsoft Office PowerPoint</Application>
  <PresentationFormat>On-screen Show (16:10)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Rockwell</vt:lpstr>
      <vt:lpstr>Symbol</vt:lpstr>
      <vt:lpstr>Gallery</vt:lpstr>
      <vt:lpstr>PowerPoint Presentation</vt:lpstr>
      <vt:lpstr>Deuteronomy/Deuteronomio 29:18-19</vt:lpstr>
      <vt:lpstr>Deuteronomy /Deuteronomio 30:17-20</vt:lpstr>
      <vt:lpstr>Contest on Mt. Carmel/Concurso en el Monte Carmelo</vt:lpstr>
      <vt:lpstr>Practical Lessons/Lecciones prácticas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 – Theme of the Bible</dc:title>
  <dc:creator>Russ LaGrone</dc:creator>
  <cp:lastModifiedBy>Russ LaGrone</cp:lastModifiedBy>
  <cp:revision>39</cp:revision>
  <dcterms:created xsi:type="dcterms:W3CDTF">2019-05-03T22:43:22Z</dcterms:created>
  <dcterms:modified xsi:type="dcterms:W3CDTF">2021-10-10T02:05:28Z</dcterms:modified>
</cp:coreProperties>
</file>