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85" r:id="rId2"/>
    <p:sldId id="289" r:id="rId3"/>
    <p:sldId id="290" r:id="rId4"/>
    <p:sldId id="294" r:id="rId5"/>
    <p:sldId id="292" r:id="rId6"/>
    <p:sldId id="288" r:id="rId7"/>
    <p:sldId id="291" r:id="rId8"/>
    <p:sldId id="286" r:id="rId9"/>
    <p:sldId id="287" r:id="rId10"/>
    <p:sldId id="29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CC"/>
    <a:srgbClr val="727B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6" autoAdjust="0"/>
    <p:restoredTop sz="94660"/>
  </p:normalViewPr>
  <p:slideViewPr>
    <p:cSldViewPr snapToGrid="0">
      <p:cViewPr>
        <p:scale>
          <a:sx n="75" d="100"/>
          <a:sy n="75" d="100"/>
        </p:scale>
        <p:origin x="132" y="582"/>
      </p:cViewPr>
      <p:guideLst/>
    </p:cSldViewPr>
  </p:slideViewPr>
  <p:notesTextViewPr>
    <p:cViewPr>
      <p:scale>
        <a:sx n="1" d="1"/>
        <a:sy n="1" d="1"/>
      </p:scale>
      <p:origin x="0" y="0"/>
    </p:cViewPr>
  </p:notesTextViewPr>
  <p:notesViewPr>
    <p:cSldViewPr snapToGrid="0">
      <p:cViewPr varScale="1">
        <p:scale>
          <a:sx n="72" d="100"/>
          <a:sy n="72" d="100"/>
        </p:scale>
        <p:origin x="2628"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F189B2-5746-4580-AF32-3F8861AA41A1}" type="datetimeFigureOut">
              <a:rPr lang="en-US" smtClean="0"/>
              <a:t>2/18/2022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6F663A-58C2-4D91-8930-9F5B9C7B6B63}" type="slidenum">
              <a:rPr lang="en-US" smtClean="0"/>
              <a:t>‹#›</a:t>
            </a:fld>
            <a:endParaRPr lang="en-US"/>
          </a:p>
        </p:txBody>
      </p:sp>
    </p:spTree>
    <p:extLst>
      <p:ext uri="{BB962C8B-B14F-4D97-AF65-F5344CB8AC3E}">
        <p14:creationId xmlns:p14="http://schemas.microsoft.com/office/powerpoint/2010/main" val="2080791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a:extLst>
              <a:ext uri="{FF2B5EF4-FFF2-40B4-BE49-F238E27FC236}">
                <a16:creationId xmlns:a16="http://schemas.microsoft.com/office/drawing/2014/main" id="{954DA2FF-7DA1-4CCA-AD71-1D449AA85A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0" charset="-128"/>
              </a:defRPr>
            </a:lvl1pPr>
            <a:lvl2pPr marL="742950" indent="-285750">
              <a:defRPr sz="2400">
                <a:solidFill>
                  <a:schemeClr val="tx1"/>
                </a:solidFill>
                <a:latin typeface="Arial" panose="020B0604020202020204" pitchFamily="34" charset="0"/>
                <a:ea typeface="ヒラギノ角ゴ Pro W3" pitchFamily="-60" charset="-128"/>
              </a:defRPr>
            </a:lvl2pPr>
            <a:lvl3pPr marL="1143000" indent="-228600">
              <a:defRPr sz="2400">
                <a:solidFill>
                  <a:schemeClr val="tx1"/>
                </a:solidFill>
                <a:latin typeface="Arial" panose="020B0604020202020204" pitchFamily="34" charset="0"/>
                <a:ea typeface="ヒラギノ角ゴ Pro W3" pitchFamily="-60" charset="-128"/>
              </a:defRPr>
            </a:lvl3pPr>
            <a:lvl4pPr marL="1600200" indent="-228600">
              <a:defRPr sz="2400">
                <a:solidFill>
                  <a:schemeClr val="tx1"/>
                </a:solidFill>
                <a:latin typeface="Arial" panose="020B0604020202020204" pitchFamily="34" charset="0"/>
                <a:ea typeface="ヒラギノ角ゴ Pro W3" pitchFamily="-60" charset="-128"/>
              </a:defRPr>
            </a:lvl4pPr>
            <a:lvl5pPr marL="2057400" indent="-228600">
              <a:defRPr sz="2400">
                <a:solidFill>
                  <a:schemeClr val="tx1"/>
                </a:solidFill>
                <a:latin typeface="Arial" panose="020B0604020202020204" pitchFamily="34" charset="0"/>
                <a:ea typeface="ヒラギノ角ゴ Pro W3" pitchFamily="-6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0" charset="-128"/>
              </a:defRPr>
            </a:lvl9pPr>
          </a:lstStyle>
          <a:p>
            <a:fld id="{40BBA0D3-13A9-4D67-96B7-ED4B817D38B9}" type="slidenum">
              <a:rPr lang="en-US" altLang="en-US" sz="1200"/>
              <a:pPr/>
              <a:t>1</a:t>
            </a:fld>
            <a:endParaRPr lang="en-US" altLang="en-US" sz="1200"/>
          </a:p>
        </p:txBody>
      </p:sp>
      <p:sp>
        <p:nvSpPr>
          <p:cNvPr id="315395" name="Rectangle 2">
            <a:extLst>
              <a:ext uri="{FF2B5EF4-FFF2-40B4-BE49-F238E27FC236}">
                <a16:creationId xmlns:a16="http://schemas.microsoft.com/office/drawing/2014/main" id="{5C027C06-6384-40DF-B8BB-7857FBF85C4D}"/>
              </a:ext>
            </a:extLst>
          </p:cNvPr>
          <p:cNvSpPr>
            <a:spLocks noChangeArrowheads="1" noTextEdit="1"/>
          </p:cNvSpPr>
          <p:nvPr>
            <p:ph type="sldImg"/>
          </p:nvPr>
        </p:nvSpPr>
        <p:spPr>
          <a:xfrm>
            <a:off x="1123122" y="215486"/>
            <a:ext cx="4310270" cy="2423353"/>
          </a:xfrm>
          <a:solidFill>
            <a:srgbClr val="FFFFFF"/>
          </a:solidFill>
          <a:ln/>
        </p:spPr>
      </p:sp>
      <p:sp>
        <p:nvSpPr>
          <p:cNvPr id="315396" name="Rectangle 3">
            <a:extLst>
              <a:ext uri="{FF2B5EF4-FFF2-40B4-BE49-F238E27FC236}">
                <a16:creationId xmlns:a16="http://schemas.microsoft.com/office/drawing/2014/main" id="{F679A3EA-A78D-4131-A5DC-4415651BD320}"/>
              </a:ext>
            </a:extLst>
          </p:cNvPr>
          <p:cNvSpPr>
            <a:spLocks noChangeArrowheads="1"/>
          </p:cNvSpPr>
          <p:nvPr>
            <p:ph type="body" idx="1"/>
          </p:nvPr>
        </p:nvSpPr>
        <p:spPr>
          <a:xfrm>
            <a:off x="543339" y="2638839"/>
            <a:ext cx="6122503" cy="6573838"/>
          </a:xfrm>
          <a:solidFill>
            <a:srgbClr val="FFFFFF"/>
          </a:solidFill>
          <a:ln>
            <a:solidFill>
              <a:srgbClr val="000000"/>
            </a:solidFill>
          </a:ln>
        </p:spPr>
        <p:txBody>
          <a:bodyPr>
            <a:normAutofit fontScale="62500" lnSpcReduction="20000"/>
          </a:bodyPr>
          <a:lstStyle/>
          <a:p>
            <a:pPr marL="0" marR="0" algn="ctr">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CHRIST IS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Years ago, some men were building a very large metal structure, Kind of like an old-fashioned barn raising.  It looked sort of like a warehouse, like a massive metal pole barn, but with huge metal beams instead of poles. It was an open-air structure. There were many men constructing it, working on it and beneath it.  Many others -women, children, etc.-were sitting on a slight hill beside the structure watching the work take place. Seemed like the whole town showed up to watch this new kind of barn be built.  The men had put the structure together in record time and were all standing beneath it. Everyone was excited and happy at the quick and successful construction, proud of their work.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Just moments later, the building began to lean, and then collapse. The center metal beams, which were mounted up into an apex, began collapsing, as the apex had not been secured with the main bolt. Everyone panicked and began frantically looking all around for the bolt. The men in the center just beneath the apex began to yell, "Where's the bolt?!" Just a minute later the building collapsed with the men beneath it. Many of the men were killed that day.  </a:t>
            </a:r>
            <a:endParaRPr lang="en-US" sz="1800" dirty="0">
              <a:effectLst/>
              <a:latin typeface="Arial" panose="020B060402020202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does a bolt do? It holds something, or two things together.</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They were proud of their accomplishments, the speed, the grandeur, the elegance, of what they had built.  Yet, because of One Bolt - Many lives were destroyed because they neglected one thing – and the lack of this one thing caused everything else to fall apart.</a:t>
            </a:r>
            <a:endParaRPr lang="en-US" sz="1800" dirty="0">
              <a:effectLst/>
              <a:latin typeface="Arial" panose="020B060402020202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Many have said, that perhaps no other paragraph in the New Testament contains more concentrated doctrine about Jesus Christ than Colossians 1:13-23.</a:t>
            </a:r>
            <a:endParaRPr lang="en-US" sz="1800" dirty="0">
              <a:effectLst/>
              <a:latin typeface="Arial" panose="020B060402020202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see – He is the Bolt!  He is the Main Thing!  The Most Important Thing! He holds your life together. The Temple, which is your body, is held together only by him.</a:t>
            </a:r>
            <a:endParaRPr lang="en-US" sz="1800" dirty="0">
              <a:effectLst/>
              <a:latin typeface="Arial" panose="020B060402020202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is your life?  Do you struggle, do you hurt, have you made a series of bad choices that landed you in an unwanted destination?  Do you sometimes feel that things are falling apart?  </a:t>
            </a:r>
            <a:endParaRPr lang="en-US" sz="1800" dirty="0">
              <a:effectLst/>
              <a:latin typeface="Arial" panose="020B060402020202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Maybe you are missing The Bolt – the Christ who holds all things together.</a:t>
            </a:r>
            <a:endParaRPr lang="en-US" sz="1800" dirty="0">
              <a:effectLst/>
              <a:latin typeface="Arial" panose="020B060402020202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Please don’t mis-understand me – Peter, and Paul and James make it very clear that you will go through trials and hardships if you try to live holy.  The world will despise you.  And you will hurt, and you will struggle, and sometimes you will feel your life was not supposed to turn out this way.  And you are right!  You were not designed for that.</a:t>
            </a:r>
            <a:endParaRPr lang="en-US" sz="1800" dirty="0">
              <a:effectLst/>
              <a:latin typeface="Arial" panose="020B060402020202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were created for So Much More!</a:t>
            </a:r>
            <a:endParaRPr lang="en-US" sz="1800" dirty="0">
              <a:effectLst/>
              <a:latin typeface="Arial" panose="020B0604020202020204" pitchFamily="34" charset="0"/>
              <a:ea typeface="Calibri" panose="020F0502020204030204" pitchFamily="34" charset="0"/>
            </a:endParaRPr>
          </a:p>
          <a:p>
            <a:pPr eaLnBrk="1" hangingPunct="1"/>
            <a:endParaRPr lang="en-US" altLang="en-US" dirty="0">
              <a:latin typeface="Arial" panose="020B0604020202020204" pitchFamily="34" charset="0"/>
            </a:endParaRPr>
          </a:p>
          <a:p>
            <a:pPr marL="0" marR="0">
              <a:lnSpc>
                <a:spcPct val="107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Let me ask you three questions;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you picture God, what do you think of?</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you picture Jesus, what do you think of?</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God pictures you, what does He think of?</a:t>
            </a:r>
          </a:p>
          <a:p>
            <a:pPr eaLnBrk="1" hangingPunct="1"/>
            <a:endParaRPr lang="en-US" altLang="en-US"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9438" y="255588"/>
            <a:ext cx="5486400" cy="3086100"/>
          </a:xfrm>
        </p:spPr>
      </p:sp>
      <p:sp>
        <p:nvSpPr>
          <p:cNvPr id="3" name="Notes Placeholder 2"/>
          <p:cNvSpPr>
            <a:spLocks noGrp="1"/>
          </p:cNvSpPr>
          <p:nvPr>
            <p:ph type="body" idx="1"/>
          </p:nvPr>
        </p:nvSpPr>
        <p:spPr>
          <a:xfrm>
            <a:off x="450574" y="3538329"/>
            <a:ext cx="5976730" cy="5146883"/>
          </a:xfrm>
        </p:spPr>
        <p:txBody>
          <a:bodyPr/>
          <a:lstStyle/>
          <a:p>
            <a:endParaRPr lang="en-US" dirty="0"/>
          </a:p>
        </p:txBody>
      </p:sp>
      <p:sp>
        <p:nvSpPr>
          <p:cNvPr id="4" name="Slide Number Placeholder 3"/>
          <p:cNvSpPr>
            <a:spLocks noGrp="1"/>
          </p:cNvSpPr>
          <p:nvPr>
            <p:ph type="sldNum" sz="quarter" idx="5"/>
          </p:nvPr>
        </p:nvSpPr>
        <p:spPr/>
        <p:txBody>
          <a:bodyPr/>
          <a:lstStyle/>
          <a:p>
            <a:fld id="{386F663A-58C2-4D91-8930-9F5B9C7B6B63}" type="slidenum">
              <a:rPr lang="en-US" smtClean="0"/>
              <a:t>2</a:t>
            </a:fld>
            <a:endParaRPr lang="en-US"/>
          </a:p>
        </p:txBody>
      </p:sp>
    </p:spTree>
    <p:extLst>
      <p:ext uri="{BB962C8B-B14F-4D97-AF65-F5344CB8AC3E}">
        <p14:creationId xmlns:p14="http://schemas.microsoft.com/office/powerpoint/2010/main" val="3939638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a:extLst>
              <a:ext uri="{FF2B5EF4-FFF2-40B4-BE49-F238E27FC236}">
                <a16:creationId xmlns:a16="http://schemas.microsoft.com/office/drawing/2014/main" id="{57EF2F55-88AD-4FB6-9775-E4B7481973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0" charset="-128"/>
              </a:defRPr>
            </a:lvl1pPr>
            <a:lvl2pPr marL="742950" indent="-285750">
              <a:defRPr sz="2400">
                <a:solidFill>
                  <a:schemeClr val="tx1"/>
                </a:solidFill>
                <a:latin typeface="Arial" panose="020B0604020202020204" pitchFamily="34" charset="0"/>
                <a:ea typeface="ヒラギノ角ゴ Pro W3" pitchFamily="-60" charset="-128"/>
              </a:defRPr>
            </a:lvl2pPr>
            <a:lvl3pPr marL="1143000" indent="-228600">
              <a:defRPr sz="2400">
                <a:solidFill>
                  <a:schemeClr val="tx1"/>
                </a:solidFill>
                <a:latin typeface="Arial" panose="020B0604020202020204" pitchFamily="34" charset="0"/>
                <a:ea typeface="ヒラギノ角ゴ Pro W3" pitchFamily="-60" charset="-128"/>
              </a:defRPr>
            </a:lvl3pPr>
            <a:lvl4pPr marL="1600200" indent="-228600">
              <a:defRPr sz="2400">
                <a:solidFill>
                  <a:schemeClr val="tx1"/>
                </a:solidFill>
                <a:latin typeface="Arial" panose="020B0604020202020204" pitchFamily="34" charset="0"/>
                <a:ea typeface="ヒラギノ角ゴ Pro W3" pitchFamily="-60" charset="-128"/>
              </a:defRPr>
            </a:lvl4pPr>
            <a:lvl5pPr marL="2057400" indent="-228600">
              <a:defRPr sz="2400">
                <a:solidFill>
                  <a:schemeClr val="tx1"/>
                </a:solidFill>
                <a:latin typeface="Arial" panose="020B0604020202020204" pitchFamily="34" charset="0"/>
                <a:ea typeface="ヒラギノ角ゴ Pro W3" pitchFamily="-6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0" charset="-128"/>
              </a:defRPr>
            </a:lvl9pPr>
          </a:lstStyle>
          <a:p>
            <a:fld id="{D08EEE6C-36EA-4F47-9D18-485858569D99}" type="slidenum">
              <a:rPr lang="en-US" altLang="en-US" sz="1200"/>
              <a:pPr/>
              <a:t>8</a:t>
            </a:fld>
            <a:endParaRPr lang="en-US" altLang="en-US" sz="1200"/>
          </a:p>
        </p:txBody>
      </p:sp>
      <p:sp>
        <p:nvSpPr>
          <p:cNvPr id="316419" name="Rectangle 2">
            <a:extLst>
              <a:ext uri="{FF2B5EF4-FFF2-40B4-BE49-F238E27FC236}">
                <a16:creationId xmlns:a16="http://schemas.microsoft.com/office/drawing/2014/main" id="{59BA9BC3-2358-40A8-A0E9-F5370478ED1F}"/>
              </a:ext>
            </a:extLst>
          </p:cNvPr>
          <p:cNvSpPr>
            <a:spLocks noChangeArrowheads="1" noTextEdit="1"/>
          </p:cNvSpPr>
          <p:nvPr>
            <p:ph type="sldImg"/>
          </p:nvPr>
        </p:nvSpPr>
        <p:spPr>
          <a:solidFill>
            <a:srgbClr val="FFFFFF"/>
          </a:solidFill>
          <a:ln/>
        </p:spPr>
      </p:sp>
      <p:sp>
        <p:nvSpPr>
          <p:cNvPr id="316420" name="Rectangle 3">
            <a:extLst>
              <a:ext uri="{FF2B5EF4-FFF2-40B4-BE49-F238E27FC236}">
                <a16:creationId xmlns:a16="http://schemas.microsoft.com/office/drawing/2014/main" id="{868A646B-FAAE-4000-9FAA-06FF0A203187}"/>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a:extLst>
              <a:ext uri="{FF2B5EF4-FFF2-40B4-BE49-F238E27FC236}">
                <a16:creationId xmlns:a16="http://schemas.microsoft.com/office/drawing/2014/main" id="{392AAFF3-AFBC-4348-9AC4-242CC23112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0" charset="-128"/>
              </a:defRPr>
            </a:lvl1pPr>
            <a:lvl2pPr marL="742950" indent="-285750">
              <a:defRPr sz="2400">
                <a:solidFill>
                  <a:schemeClr val="tx1"/>
                </a:solidFill>
                <a:latin typeface="Arial" panose="020B0604020202020204" pitchFamily="34" charset="0"/>
                <a:ea typeface="ヒラギノ角ゴ Pro W3" pitchFamily="-60" charset="-128"/>
              </a:defRPr>
            </a:lvl2pPr>
            <a:lvl3pPr marL="1143000" indent="-228600">
              <a:defRPr sz="2400">
                <a:solidFill>
                  <a:schemeClr val="tx1"/>
                </a:solidFill>
                <a:latin typeface="Arial" panose="020B0604020202020204" pitchFamily="34" charset="0"/>
                <a:ea typeface="ヒラギノ角ゴ Pro W3" pitchFamily="-60" charset="-128"/>
              </a:defRPr>
            </a:lvl3pPr>
            <a:lvl4pPr marL="1600200" indent="-228600">
              <a:defRPr sz="2400">
                <a:solidFill>
                  <a:schemeClr val="tx1"/>
                </a:solidFill>
                <a:latin typeface="Arial" panose="020B0604020202020204" pitchFamily="34" charset="0"/>
                <a:ea typeface="ヒラギノ角ゴ Pro W3" pitchFamily="-60" charset="-128"/>
              </a:defRPr>
            </a:lvl4pPr>
            <a:lvl5pPr marL="2057400" indent="-228600">
              <a:defRPr sz="2400">
                <a:solidFill>
                  <a:schemeClr val="tx1"/>
                </a:solidFill>
                <a:latin typeface="Arial" panose="020B0604020202020204" pitchFamily="34" charset="0"/>
                <a:ea typeface="ヒラギノ角ゴ Pro W3" pitchFamily="-6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0" charset="-128"/>
              </a:defRPr>
            </a:lvl9pPr>
          </a:lstStyle>
          <a:p>
            <a:fld id="{7C6A32E9-76F6-48DC-8532-889365C4A218}" type="slidenum">
              <a:rPr lang="en-US" altLang="en-US" sz="1200"/>
              <a:pPr/>
              <a:t>9</a:t>
            </a:fld>
            <a:endParaRPr lang="en-US" altLang="en-US" sz="1200"/>
          </a:p>
        </p:txBody>
      </p:sp>
      <p:sp>
        <p:nvSpPr>
          <p:cNvPr id="317443" name="Rectangle 2">
            <a:extLst>
              <a:ext uri="{FF2B5EF4-FFF2-40B4-BE49-F238E27FC236}">
                <a16:creationId xmlns:a16="http://schemas.microsoft.com/office/drawing/2014/main" id="{48A702D8-DF96-4215-A4EE-BB62DB4DF4E9}"/>
              </a:ext>
            </a:extLst>
          </p:cNvPr>
          <p:cNvSpPr>
            <a:spLocks noChangeArrowheads="1" noTextEdit="1"/>
          </p:cNvSpPr>
          <p:nvPr>
            <p:ph type="sldImg"/>
          </p:nvPr>
        </p:nvSpPr>
        <p:spPr>
          <a:solidFill>
            <a:srgbClr val="FFFFFF"/>
          </a:solidFill>
          <a:ln/>
        </p:spPr>
      </p:sp>
      <p:sp>
        <p:nvSpPr>
          <p:cNvPr id="317444" name="Rectangle 3">
            <a:extLst>
              <a:ext uri="{FF2B5EF4-FFF2-40B4-BE49-F238E27FC236}">
                <a16:creationId xmlns:a16="http://schemas.microsoft.com/office/drawing/2014/main" id="{C042F9B3-81DA-4465-9499-3BD8C3018004}"/>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223AB-CF93-4636-B133-822A588FC3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1A52D4-22BD-4423-8715-EECC34AA0A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251180-419E-4CCD-81A0-0D88DEE063AD}"/>
              </a:ext>
            </a:extLst>
          </p:cNvPr>
          <p:cNvSpPr>
            <a:spLocks noGrp="1"/>
          </p:cNvSpPr>
          <p:nvPr>
            <p:ph type="dt" sz="half" idx="10"/>
          </p:nvPr>
        </p:nvSpPr>
        <p:spPr/>
        <p:txBody>
          <a:bodyPr/>
          <a:lstStyle/>
          <a:p>
            <a:fld id="{AEC4D043-438C-4616-9C58-3CA874738BEB}" type="datetimeFigureOut">
              <a:rPr lang="en-US" smtClean="0"/>
              <a:t>2/18/2022</a:t>
            </a:fld>
            <a:endParaRPr lang="en-US"/>
          </a:p>
        </p:txBody>
      </p:sp>
      <p:sp>
        <p:nvSpPr>
          <p:cNvPr id="5" name="Footer Placeholder 4">
            <a:extLst>
              <a:ext uri="{FF2B5EF4-FFF2-40B4-BE49-F238E27FC236}">
                <a16:creationId xmlns:a16="http://schemas.microsoft.com/office/drawing/2014/main" id="{98D825AA-BF7F-4571-A297-6F1FAE2F7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7F2C7A-5BE9-4BEC-A3A1-95466AE56198}"/>
              </a:ext>
            </a:extLst>
          </p:cNvPr>
          <p:cNvSpPr>
            <a:spLocks noGrp="1"/>
          </p:cNvSpPr>
          <p:nvPr>
            <p:ph type="sldNum" sz="quarter" idx="12"/>
          </p:nvPr>
        </p:nvSpPr>
        <p:spPr/>
        <p:txBody>
          <a:bodyPr/>
          <a:lstStyle/>
          <a:p>
            <a:fld id="{6B28FE2F-F43F-4580-99C9-18A3BAA6EFFF}" type="slidenum">
              <a:rPr lang="en-US" smtClean="0"/>
              <a:t>‹#›</a:t>
            </a:fld>
            <a:endParaRPr lang="en-US"/>
          </a:p>
        </p:txBody>
      </p:sp>
    </p:spTree>
    <p:extLst>
      <p:ext uri="{BB962C8B-B14F-4D97-AF65-F5344CB8AC3E}">
        <p14:creationId xmlns:p14="http://schemas.microsoft.com/office/powerpoint/2010/main" val="468671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1BCBA-B6BD-4D5B-8A97-11CCE761FD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1F43DF-20FD-4D80-94A0-46905F6C88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7BEB1F-8051-4E51-A16B-E9F4CB440A55}"/>
              </a:ext>
            </a:extLst>
          </p:cNvPr>
          <p:cNvSpPr>
            <a:spLocks noGrp="1"/>
          </p:cNvSpPr>
          <p:nvPr>
            <p:ph type="dt" sz="half" idx="10"/>
          </p:nvPr>
        </p:nvSpPr>
        <p:spPr/>
        <p:txBody>
          <a:bodyPr/>
          <a:lstStyle/>
          <a:p>
            <a:fld id="{AEC4D043-438C-4616-9C58-3CA874738BEB}" type="datetimeFigureOut">
              <a:rPr lang="en-US" smtClean="0"/>
              <a:t>2/18/2022</a:t>
            </a:fld>
            <a:endParaRPr lang="en-US"/>
          </a:p>
        </p:txBody>
      </p:sp>
      <p:sp>
        <p:nvSpPr>
          <p:cNvPr id="5" name="Footer Placeholder 4">
            <a:extLst>
              <a:ext uri="{FF2B5EF4-FFF2-40B4-BE49-F238E27FC236}">
                <a16:creationId xmlns:a16="http://schemas.microsoft.com/office/drawing/2014/main" id="{B5CEFA33-D335-4B86-965A-C9F1D4425E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9A56CB-5937-4794-B223-A90CE6BF7F04}"/>
              </a:ext>
            </a:extLst>
          </p:cNvPr>
          <p:cNvSpPr>
            <a:spLocks noGrp="1"/>
          </p:cNvSpPr>
          <p:nvPr>
            <p:ph type="sldNum" sz="quarter" idx="12"/>
          </p:nvPr>
        </p:nvSpPr>
        <p:spPr/>
        <p:txBody>
          <a:bodyPr/>
          <a:lstStyle/>
          <a:p>
            <a:fld id="{6B28FE2F-F43F-4580-99C9-18A3BAA6EFFF}" type="slidenum">
              <a:rPr lang="en-US" smtClean="0"/>
              <a:t>‹#›</a:t>
            </a:fld>
            <a:endParaRPr lang="en-US"/>
          </a:p>
        </p:txBody>
      </p:sp>
    </p:spTree>
    <p:extLst>
      <p:ext uri="{BB962C8B-B14F-4D97-AF65-F5344CB8AC3E}">
        <p14:creationId xmlns:p14="http://schemas.microsoft.com/office/powerpoint/2010/main" val="15117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596FF8-4AC7-4C5D-9642-BBE1A834B4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2873BF-3A81-4FB7-B3A0-ACABEC3C64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5E4E04-24B8-43E1-83FB-7CBAFD306D5E}"/>
              </a:ext>
            </a:extLst>
          </p:cNvPr>
          <p:cNvSpPr>
            <a:spLocks noGrp="1"/>
          </p:cNvSpPr>
          <p:nvPr>
            <p:ph type="dt" sz="half" idx="10"/>
          </p:nvPr>
        </p:nvSpPr>
        <p:spPr/>
        <p:txBody>
          <a:bodyPr/>
          <a:lstStyle/>
          <a:p>
            <a:fld id="{AEC4D043-438C-4616-9C58-3CA874738BEB}" type="datetimeFigureOut">
              <a:rPr lang="en-US" smtClean="0"/>
              <a:t>2/18/2022</a:t>
            </a:fld>
            <a:endParaRPr lang="en-US"/>
          </a:p>
        </p:txBody>
      </p:sp>
      <p:sp>
        <p:nvSpPr>
          <p:cNvPr id="5" name="Footer Placeholder 4">
            <a:extLst>
              <a:ext uri="{FF2B5EF4-FFF2-40B4-BE49-F238E27FC236}">
                <a16:creationId xmlns:a16="http://schemas.microsoft.com/office/drawing/2014/main" id="{5AB24CC8-5C47-4E20-8732-B145DC4884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36943D-1304-4BAB-9890-A2136903350C}"/>
              </a:ext>
            </a:extLst>
          </p:cNvPr>
          <p:cNvSpPr>
            <a:spLocks noGrp="1"/>
          </p:cNvSpPr>
          <p:nvPr>
            <p:ph type="sldNum" sz="quarter" idx="12"/>
          </p:nvPr>
        </p:nvSpPr>
        <p:spPr/>
        <p:txBody>
          <a:bodyPr/>
          <a:lstStyle/>
          <a:p>
            <a:fld id="{6B28FE2F-F43F-4580-99C9-18A3BAA6EFFF}" type="slidenum">
              <a:rPr lang="en-US" smtClean="0"/>
              <a:t>‹#›</a:t>
            </a:fld>
            <a:endParaRPr lang="en-US"/>
          </a:p>
        </p:txBody>
      </p:sp>
    </p:spTree>
    <p:extLst>
      <p:ext uri="{BB962C8B-B14F-4D97-AF65-F5344CB8AC3E}">
        <p14:creationId xmlns:p14="http://schemas.microsoft.com/office/powerpoint/2010/main" val="3859343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5BCDDF-4515-48B8-B4F0-6BFC5104C7F8}"/>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AFD22972-A123-4650-A6FC-996C5FFE526A}"/>
              </a:ext>
            </a:extLst>
          </p:cNvPr>
          <p:cNvSpPr>
            <a:spLocks noGrp="1"/>
          </p:cNvSpPr>
          <p:nvPr>
            <p:ph type="title"/>
          </p:nvPr>
        </p:nvSpPr>
        <p:spPr>
          <a:xfrm>
            <a:off x="838200" y="80567"/>
            <a:ext cx="11125200" cy="1325563"/>
          </a:xfrm>
        </p:spPr>
        <p:txBody>
          <a:bodyPr/>
          <a:lstStyle>
            <a:lvl1pPr algn="ctr">
              <a:defRPr b="1">
                <a:solidFill>
                  <a:srgbClr val="FFFF0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EDCE968E-2B09-4187-8747-239F596EE7B0}"/>
              </a:ext>
            </a:extLst>
          </p:cNvPr>
          <p:cNvSpPr>
            <a:spLocks noGrp="1"/>
          </p:cNvSpPr>
          <p:nvPr>
            <p:ph idx="1"/>
          </p:nvPr>
        </p:nvSpPr>
        <p:spPr>
          <a:xfrm>
            <a:off x="2133600" y="1825625"/>
            <a:ext cx="9931400" cy="4351338"/>
          </a:xfrm>
        </p:spPr>
        <p:txBody>
          <a:bodyPr/>
          <a:lstStyle>
            <a:lvl1pPr>
              <a:defRPr b="1">
                <a:solidFill>
                  <a:srgbClr val="FFFFCC"/>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7CDE0F6-1F21-4636-854D-D13BED958D6A}"/>
              </a:ext>
            </a:extLst>
          </p:cNvPr>
          <p:cNvSpPr>
            <a:spLocks noGrp="1"/>
          </p:cNvSpPr>
          <p:nvPr>
            <p:ph type="dt" sz="half" idx="10"/>
          </p:nvPr>
        </p:nvSpPr>
        <p:spPr>
          <a:xfrm>
            <a:off x="203200" y="6380955"/>
            <a:ext cx="1155700" cy="365125"/>
          </a:xfrm>
        </p:spPr>
        <p:txBody>
          <a:bodyPr/>
          <a:lstStyle/>
          <a:p>
            <a:fld id="{AEC4D043-438C-4616-9C58-3CA874738BEB}" type="datetimeFigureOut">
              <a:rPr lang="en-US" smtClean="0"/>
              <a:t>2/18/2022</a:t>
            </a:fld>
            <a:endParaRPr lang="en-US"/>
          </a:p>
        </p:txBody>
      </p:sp>
      <p:sp>
        <p:nvSpPr>
          <p:cNvPr id="5" name="Footer Placeholder 4">
            <a:extLst>
              <a:ext uri="{FF2B5EF4-FFF2-40B4-BE49-F238E27FC236}">
                <a16:creationId xmlns:a16="http://schemas.microsoft.com/office/drawing/2014/main" id="{68EDC315-A931-4263-8564-343F95F01656}"/>
              </a:ext>
            </a:extLst>
          </p:cNvPr>
          <p:cNvSpPr>
            <a:spLocks noGrp="1"/>
          </p:cNvSpPr>
          <p:nvPr>
            <p:ph type="ftr" sz="quarter" idx="11"/>
          </p:nvPr>
        </p:nvSpPr>
        <p:spPr>
          <a:xfrm>
            <a:off x="4038600" y="6356350"/>
            <a:ext cx="6235700" cy="365125"/>
          </a:xfrm>
        </p:spPr>
        <p:txBody>
          <a:bodyPr/>
          <a:lstStyle/>
          <a:p>
            <a:endParaRPr lang="en-US" dirty="0"/>
          </a:p>
        </p:txBody>
      </p:sp>
      <p:sp>
        <p:nvSpPr>
          <p:cNvPr id="6" name="Slide Number Placeholder 5">
            <a:extLst>
              <a:ext uri="{FF2B5EF4-FFF2-40B4-BE49-F238E27FC236}">
                <a16:creationId xmlns:a16="http://schemas.microsoft.com/office/drawing/2014/main" id="{5CAE5F01-32AB-4C49-8E26-AA95AFCE8472}"/>
              </a:ext>
            </a:extLst>
          </p:cNvPr>
          <p:cNvSpPr>
            <a:spLocks noGrp="1"/>
          </p:cNvSpPr>
          <p:nvPr>
            <p:ph type="sldNum" sz="quarter" idx="12"/>
          </p:nvPr>
        </p:nvSpPr>
        <p:spPr>
          <a:xfrm>
            <a:off x="11036300" y="6412308"/>
            <a:ext cx="1155700" cy="365125"/>
          </a:xfrm>
        </p:spPr>
        <p:txBody>
          <a:bodyPr/>
          <a:lstStyle/>
          <a:p>
            <a:fld id="{6B28FE2F-F43F-4580-99C9-18A3BAA6EFFF}" type="slidenum">
              <a:rPr lang="en-US" smtClean="0"/>
              <a:t>‹#›</a:t>
            </a:fld>
            <a:endParaRPr lang="en-US"/>
          </a:p>
        </p:txBody>
      </p:sp>
    </p:spTree>
    <p:extLst>
      <p:ext uri="{BB962C8B-B14F-4D97-AF65-F5344CB8AC3E}">
        <p14:creationId xmlns:p14="http://schemas.microsoft.com/office/powerpoint/2010/main" val="2142032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A6E50-4F6F-4C2A-A528-54390FFF49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25230A-3BF2-4A18-A4FE-ECCBEC3716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94F609-2D99-4BA8-8772-1906C1761AD4}"/>
              </a:ext>
            </a:extLst>
          </p:cNvPr>
          <p:cNvSpPr>
            <a:spLocks noGrp="1"/>
          </p:cNvSpPr>
          <p:nvPr>
            <p:ph type="dt" sz="half" idx="10"/>
          </p:nvPr>
        </p:nvSpPr>
        <p:spPr/>
        <p:txBody>
          <a:bodyPr/>
          <a:lstStyle/>
          <a:p>
            <a:fld id="{AEC4D043-438C-4616-9C58-3CA874738BEB}" type="datetimeFigureOut">
              <a:rPr lang="en-US" smtClean="0"/>
              <a:t>2/18/2022</a:t>
            </a:fld>
            <a:endParaRPr lang="en-US"/>
          </a:p>
        </p:txBody>
      </p:sp>
      <p:sp>
        <p:nvSpPr>
          <p:cNvPr id="5" name="Footer Placeholder 4">
            <a:extLst>
              <a:ext uri="{FF2B5EF4-FFF2-40B4-BE49-F238E27FC236}">
                <a16:creationId xmlns:a16="http://schemas.microsoft.com/office/drawing/2014/main" id="{5A070388-2008-4F10-9BF0-664FF062D7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5AD8C6-7F2B-4EC5-A199-4594910F1407}"/>
              </a:ext>
            </a:extLst>
          </p:cNvPr>
          <p:cNvSpPr>
            <a:spLocks noGrp="1"/>
          </p:cNvSpPr>
          <p:nvPr>
            <p:ph type="sldNum" sz="quarter" idx="12"/>
          </p:nvPr>
        </p:nvSpPr>
        <p:spPr/>
        <p:txBody>
          <a:bodyPr/>
          <a:lstStyle/>
          <a:p>
            <a:fld id="{6B28FE2F-F43F-4580-99C9-18A3BAA6EFFF}" type="slidenum">
              <a:rPr lang="en-US" smtClean="0"/>
              <a:t>‹#›</a:t>
            </a:fld>
            <a:endParaRPr lang="en-US"/>
          </a:p>
        </p:txBody>
      </p:sp>
    </p:spTree>
    <p:extLst>
      <p:ext uri="{BB962C8B-B14F-4D97-AF65-F5344CB8AC3E}">
        <p14:creationId xmlns:p14="http://schemas.microsoft.com/office/powerpoint/2010/main" val="572575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EE80D-6EB3-483F-BD61-2FF2636ABA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99CE4B-9A98-426A-9A8D-8F3A899B92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4BE43D-76E4-46D3-881D-A2A1A73F3C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EDF933-2050-4948-80F6-8E67F70D5885}"/>
              </a:ext>
            </a:extLst>
          </p:cNvPr>
          <p:cNvSpPr>
            <a:spLocks noGrp="1"/>
          </p:cNvSpPr>
          <p:nvPr>
            <p:ph type="dt" sz="half" idx="10"/>
          </p:nvPr>
        </p:nvSpPr>
        <p:spPr/>
        <p:txBody>
          <a:bodyPr/>
          <a:lstStyle/>
          <a:p>
            <a:fld id="{AEC4D043-438C-4616-9C58-3CA874738BEB}" type="datetimeFigureOut">
              <a:rPr lang="en-US" smtClean="0"/>
              <a:t>2/18/2022</a:t>
            </a:fld>
            <a:endParaRPr lang="en-US"/>
          </a:p>
        </p:txBody>
      </p:sp>
      <p:sp>
        <p:nvSpPr>
          <p:cNvPr id="6" name="Footer Placeholder 5">
            <a:extLst>
              <a:ext uri="{FF2B5EF4-FFF2-40B4-BE49-F238E27FC236}">
                <a16:creationId xmlns:a16="http://schemas.microsoft.com/office/drawing/2014/main" id="{7C6956B1-1B09-4801-AC6C-1F05D07783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CC1FC-15DA-4453-AEB3-EE666D840399}"/>
              </a:ext>
            </a:extLst>
          </p:cNvPr>
          <p:cNvSpPr>
            <a:spLocks noGrp="1"/>
          </p:cNvSpPr>
          <p:nvPr>
            <p:ph type="sldNum" sz="quarter" idx="12"/>
          </p:nvPr>
        </p:nvSpPr>
        <p:spPr/>
        <p:txBody>
          <a:bodyPr/>
          <a:lstStyle/>
          <a:p>
            <a:fld id="{6B28FE2F-F43F-4580-99C9-18A3BAA6EFFF}" type="slidenum">
              <a:rPr lang="en-US" smtClean="0"/>
              <a:t>‹#›</a:t>
            </a:fld>
            <a:endParaRPr lang="en-US"/>
          </a:p>
        </p:txBody>
      </p:sp>
    </p:spTree>
    <p:extLst>
      <p:ext uri="{BB962C8B-B14F-4D97-AF65-F5344CB8AC3E}">
        <p14:creationId xmlns:p14="http://schemas.microsoft.com/office/powerpoint/2010/main" val="104973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746A2-4F17-46C9-BC6D-BD21417B34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784087-273E-4C9A-839B-69C417C64A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EA173-159C-44B6-899C-3404ADEC7D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2ADA9E-372D-47EA-8289-1CD8B44731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52901C-7BD1-4D5B-AD0E-3FBD59EC35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38040F-135F-4024-90B2-FAEC36B3C30A}"/>
              </a:ext>
            </a:extLst>
          </p:cNvPr>
          <p:cNvSpPr>
            <a:spLocks noGrp="1"/>
          </p:cNvSpPr>
          <p:nvPr>
            <p:ph type="dt" sz="half" idx="10"/>
          </p:nvPr>
        </p:nvSpPr>
        <p:spPr/>
        <p:txBody>
          <a:bodyPr/>
          <a:lstStyle/>
          <a:p>
            <a:fld id="{AEC4D043-438C-4616-9C58-3CA874738BEB}" type="datetimeFigureOut">
              <a:rPr lang="en-US" smtClean="0"/>
              <a:t>2/18/2022</a:t>
            </a:fld>
            <a:endParaRPr lang="en-US"/>
          </a:p>
        </p:txBody>
      </p:sp>
      <p:sp>
        <p:nvSpPr>
          <p:cNvPr id="8" name="Footer Placeholder 7">
            <a:extLst>
              <a:ext uri="{FF2B5EF4-FFF2-40B4-BE49-F238E27FC236}">
                <a16:creationId xmlns:a16="http://schemas.microsoft.com/office/drawing/2014/main" id="{198FD227-8EA7-4392-98DD-106398F05D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EFE072-10D9-499C-B9FB-0FCDDB550A6B}"/>
              </a:ext>
            </a:extLst>
          </p:cNvPr>
          <p:cNvSpPr>
            <a:spLocks noGrp="1"/>
          </p:cNvSpPr>
          <p:nvPr>
            <p:ph type="sldNum" sz="quarter" idx="12"/>
          </p:nvPr>
        </p:nvSpPr>
        <p:spPr/>
        <p:txBody>
          <a:bodyPr/>
          <a:lstStyle/>
          <a:p>
            <a:fld id="{6B28FE2F-F43F-4580-99C9-18A3BAA6EFFF}" type="slidenum">
              <a:rPr lang="en-US" smtClean="0"/>
              <a:t>‹#›</a:t>
            </a:fld>
            <a:endParaRPr lang="en-US"/>
          </a:p>
        </p:txBody>
      </p:sp>
    </p:spTree>
    <p:extLst>
      <p:ext uri="{BB962C8B-B14F-4D97-AF65-F5344CB8AC3E}">
        <p14:creationId xmlns:p14="http://schemas.microsoft.com/office/powerpoint/2010/main" val="1720328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721B7-01D7-467C-B5A5-9784E5D5FC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BE282B-7D71-43F1-A4DD-659A31F27A69}"/>
              </a:ext>
            </a:extLst>
          </p:cNvPr>
          <p:cNvSpPr>
            <a:spLocks noGrp="1"/>
          </p:cNvSpPr>
          <p:nvPr>
            <p:ph type="dt" sz="half" idx="10"/>
          </p:nvPr>
        </p:nvSpPr>
        <p:spPr/>
        <p:txBody>
          <a:bodyPr/>
          <a:lstStyle/>
          <a:p>
            <a:fld id="{AEC4D043-438C-4616-9C58-3CA874738BEB}" type="datetimeFigureOut">
              <a:rPr lang="en-US" smtClean="0"/>
              <a:t>2/18/2022</a:t>
            </a:fld>
            <a:endParaRPr lang="en-US"/>
          </a:p>
        </p:txBody>
      </p:sp>
      <p:sp>
        <p:nvSpPr>
          <p:cNvPr id="4" name="Footer Placeholder 3">
            <a:extLst>
              <a:ext uri="{FF2B5EF4-FFF2-40B4-BE49-F238E27FC236}">
                <a16:creationId xmlns:a16="http://schemas.microsoft.com/office/drawing/2014/main" id="{A77440B5-E34E-42B9-A565-AC94EED533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172656-09E3-466A-A5AE-4E788FF794F2}"/>
              </a:ext>
            </a:extLst>
          </p:cNvPr>
          <p:cNvSpPr>
            <a:spLocks noGrp="1"/>
          </p:cNvSpPr>
          <p:nvPr>
            <p:ph type="sldNum" sz="quarter" idx="12"/>
          </p:nvPr>
        </p:nvSpPr>
        <p:spPr/>
        <p:txBody>
          <a:bodyPr/>
          <a:lstStyle/>
          <a:p>
            <a:fld id="{6B28FE2F-F43F-4580-99C9-18A3BAA6EFFF}" type="slidenum">
              <a:rPr lang="en-US" smtClean="0"/>
              <a:t>‹#›</a:t>
            </a:fld>
            <a:endParaRPr lang="en-US"/>
          </a:p>
        </p:txBody>
      </p:sp>
    </p:spTree>
    <p:extLst>
      <p:ext uri="{BB962C8B-B14F-4D97-AF65-F5344CB8AC3E}">
        <p14:creationId xmlns:p14="http://schemas.microsoft.com/office/powerpoint/2010/main" val="194273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B22675-3B15-4462-A7A4-C216B11ED469}"/>
              </a:ext>
            </a:extLst>
          </p:cNvPr>
          <p:cNvSpPr>
            <a:spLocks noGrp="1"/>
          </p:cNvSpPr>
          <p:nvPr>
            <p:ph type="dt" sz="half" idx="10"/>
          </p:nvPr>
        </p:nvSpPr>
        <p:spPr/>
        <p:txBody>
          <a:bodyPr/>
          <a:lstStyle/>
          <a:p>
            <a:fld id="{AEC4D043-438C-4616-9C58-3CA874738BEB}" type="datetimeFigureOut">
              <a:rPr lang="en-US" smtClean="0"/>
              <a:t>2/18/2022</a:t>
            </a:fld>
            <a:endParaRPr lang="en-US"/>
          </a:p>
        </p:txBody>
      </p:sp>
      <p:sp>
        <p:nvSpPr>
          <p:cNvPr id="3" name="Footer Placeholder 2">
            <a:extLst>
              <a:ext uri="{FF2B5EF4-FFF2-40B4-BE49-F238E27FC236}">
                <a16:creationId xmlns:a16="http://schemas.microsoft.com/office/drawing/2014/main" id="{201F61F6-CA23-4BF0-AB18-F80D5BF864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D47209-AA0A-4BDD-B8EE-F26A0DAC8A70}"/>
              </a:ext>
            </a:extLst>
          </p:cNvPr>
          <p:cNvSpPr>
            <a:spLocks noGrp="1"/>
          </p:cNvSpPr>
          <p:nvPr>
            <p:ph type="sldNum" sz="quarter" idx="12"/>
          </p:nvPr>
        </p:nvSpPr>
        <p:spPr/>
        <p:txBody>
          <a:bodyPr/>
          <a:lstStyle/>
          <a:p>
            <a:fld id="{6B28FE2F-F43F-4580-99C9-18A3BAA6EFFF}" type="slidenum">
              <a:rPr lang="en-US" smtClean="0"/>
              <a:t>‹#›</a:t>
            </a:fld>
            <a:endParaRPr lang="en-US"/>
          </a:p>
        </p:txBody>
      </p:sp>
    </p:spTree>
    <p:extLst>
      <p:ext uri="{BB962C8B-B14F-4D97-AF65-F5344CB8AC3E}">
        <p14:creationId xmlns:p14="http://schemas.microsoft.com/office/powerpoint/2010/main" val="2722058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4DDCD-B15B-47EA-B8F5-7EE2E84F73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5F47F6-8F30-4D63-8D4D-1B9F423F11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0C46D1-24E8-4382-B6DD-0A26C96098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53F011-D0D3-498A-B5B6-5B7EE294A64B}"/>
              </a:ext>
            </a:extLst>
          </p:cNvPr>
          <p:cNvSpPr>
            <a:spLocks noGrp="1"/>
          </p:cNvSpPr>
          <p:nvPr>
            <p:ph type="dt" sz="half" idx="10"/>
          </p:nvPr>
        </p:nvSpPr>
        <p:spPr/>
        <p:txBody>
          <a:bodyPr/>
          <a:lstStyle/>
          <a:p>
            <a:fld id="{AEC4D043-438C-4616-9C58-3CA874738BEB}" type="datetimeFigureOut">
              <a:rPr lang="en-US" smtClean="0"/>
              <a:t>2/18/2022</a:t>
            </a:fld>
            <a:endParaRPr lang="en-US"/>
          </a:p>
        </p:txBody>
      </p:sp>
      <p:sp>
        <p:nvSpPr>
          <p:cNvPr id="6" name="Footer Placeholder 5">
            <a:extLst>
              <a:ext uri="{FF2B5EF4-FFF2-40B4-BE49-F238E27FC236}">
                <a16:creationId xmlns:a16="http://schemas.microsoft.com/office/drawing/2014/main" id="{3FB412E4-F9F0-4212-8A19-8B663FD05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71C13-1459-42FE-98EB-05D204A86AF3}"/>
              </a:ext>
            </a:extLst>
          </p:cNvPr>
          <p:cNvSpPr>
            <a:spLocks noGrp="1"/>
          </p:cNvSpPr>
          <p:nvPr>
            <p:ph type="sldNum" sz="quarter" idx="12"/>
          </p:nvPr>
        </p:nvSpPr>
        <p:spPr/>
        <p:txBody>
          <a:bodyPr/>
          <a:lstStyle/>
          <a:p>
            <a:fld id="{6B28FE2F-F43F-4580-99C9-18A3BAA6EFFF}" type="slidenum">
              <a:rPr lang="en-US" smtClean="0"/>
              <a:t>‹#›</a:t>
            </a:fld>
            <a:endParaRPr lang="en-US"/>
          </a:p>
        </p:txBody>
      </p:sp>
    </p:spTree>
    <p:extLst>
      <p:ext uri="{BB962C8B-B14F-4D97-AF65-F5344CB8AC3E}">
        <p14:creationId xmlns:p14="http://schemas.microsoft.com/office/powerpoint/2010/main" val="677461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B1483-B237-4F5D-8BAB-6697B54AEB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3FFC89-4353-4C38-9ADD-87682FC7A9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0268DC-D470-4938-82B9-58573E72C2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80D033-C1C6-4778-B8A2-3A1B21E09F9C}"/>
              </a:ext>
            </a:extLst>
          </p:cNvPr>
          <p:cNvSpPr>
            <a:spLocks noGrp="1"/>
          </p:cNvSpPr>
          <p:nvPr>
            <p:ph type="dt" sz="half" idx="10"/>
          </p:nvPr>
        </p:nvSpPr>
        <p:spPr/>
        <p:txBody>
          <a:bodyPr/>
          <a:lstStyle/>
          <a:p>
            <a:fld id="{AEC4D043-438C-4616-9C58-3CA874738BEB}" type="datetimeFigureOut">
              <a:rPr lang="en-US" smtClean="0"/>
              <a:t>2/18/2022</a:t>
            </a:fld>
            <a:endParaRPr lang="en-US"/>
          </a:p>
        </p:txBody>
      </p:sp>
      <p:sp>
        <p:nvSpPr>
          <p:cNvPr id="6" name="Footer Placeholder 5">
            <a:extLst>
              <a:ext uri="{FF2B5EF4-FFF2-40B4-BE49-F238E27FC236}">
                <a16:creationId xmlns:a16="http://schemas.microsoft.com/office/drawing/2014/main" id="{76B0FEA2-59AB-4221-8485-E389CFC120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4150F5-B3C6-46D8-96C3-77736AC0F03F}"/>
              </a:ext>
            </a:extLst>
          </p:cNvPr>
          <p:cNvSpPr>
            <a:spLocks noGrp="1"/>
          </p:cNvSpPr>
          <p:nvPr>
            <p:ph type="sldNum" sz="quarter" idx="12"/>
          </p:nvPr>
        </p:nvSpPr>
        <p:spPr/>
        <p:txBody>
          <a:bodyPr/>
          <a:lstStyle/>
          <a:p>
            <a:fld id="{6B28FE2F-F43F-4580-99C9-18A3BAA6EFFF}" type="slidenum">
              <a:rPr lang="en-US" smtClean="0"/>
              <a:t>‹#›</a:t>
            </a:fld>
            <a:endParaRPr lang="en-US"/>
          </a:p>
        </p:txBody>
      </p:sp>
    </p:spTree>
    <p:extLst>
      <p:ext uri="{BB962C8B-B14F-4D97-AF65-F5344CB8AC3E}">
        <p14:creationId xmlns:p14="http://schemas.microsoft.com/office/powerpoint/2010/main" val="1373659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BC0D8E-0FB2-4AC8-A972-BAD61FB0D3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AB7E8D-859A-43C0-9010-4BD1BE3BE4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E414E7-6047-472E-BCDA-26335F13B5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C4D043-438C-4616-9C58-3CA874738BEB}" type="datetimeFigureOut">
              <a:rPr lang="en-US" smtClean="0"/>
              <a:t>2/18/2022</a:t>
            </a:fld>
            <a:endParaRPr lang="en-US"/>
          </a:p>
        </p:txBody>
      </p:sp>
      <p:sp>
        <p:nvSpPr>
          <p:cNvPr id="5" name="Footer Placeholder 4">
            <a:extLst>
              <a:ext uri="{FF2B5EF4-FFF2-40B4-BE49-F238E27FC236}">
                <a16:creationId xmlns:a16="http://schemas.microsoft.com/office/drawing/2014/main" id="{CB32D37A-E853-407D-957A-CE80581711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B304C0-3C8D-4DE9-A0F4-E6E8969CC8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8FE2F-F43F-4580-99C9-18A3BAA6EFFF}" type="slidenum">
              <a:rPr lang="en-US" smtClean="0"/>
              <a:t>‹#›</a:t>
            </a:fld>
            <a:endParaRPr lang="en-US"/>
          </a:p>
        </p:txBody>
      </p:sp>
    </p:spTree>
    <p:extLst>
      <p:ext uri="{BB962C8B-B14F-4D97-AF65-F5344CB8AC3E}">
        <p14:creationId xmlns:p14="http://schemas.microsoft.com/office/powerpoint/2010/main" val="1164837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El Olam">
            <a:extLst>
              <a:ext uri="{FF2B5EF4-FFF2-40B4-BE49-F238E27FC236}">
                <a16:creationId xmlns:a16="http://schemas.microsoft.com/office/drawing/2014/main" id="{AF174E68-B964-4A78-AEC0-E19D7E00B7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F8FB17A-372F-41DB-9D4D-E059D976E1E2}"/>
              </a:ext>
            </a:extLst>
          </p:cNvPr>
          <p:cNvSpPr txBox="1"/>
          <p:nvPr/>
        </p:nvSpPr>
        <p:spPr>
          <a:xfrm>
            <a:off x="609600" y="5702300"/>
            <a:ext cx="6375400" cy="923330"/>
          </a:xfrm>
          <a:prstGeom prst="rect">
            <a:avLst/>
          </a:prstGeom>
          <a:noFill/>
        </p:spPr>
        <p:txBody>
          <a:bodyPr wrap="square" rtlCol="0">
            <a:spAutoFit/>
          </a:bodyPr>
          <a:lstStyle/>
          <a:p>
            <a:r>
              <a:rPr lang="en-US" sz="5400" b="1" dirty="0">
                <a:solidFill>
                  <a:schemeClr val="bg1"/>
                </a:solidFill>
              </a:rPr>
              <a:t>Christ is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24F99-6383-45BB-8567-AC4282C4BE6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8816615-BC33-4F08-B98F-623B0FF0BDC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91659EE-0DA9-4DB0-8CF2-7F54808C42CF}"/>
              </a:ext>
            </a:extLst>
          </p:cNvPr>
          <p:cNvPicPr>
            <a:picLocks noChangeAspect="1"/>
          </p:cNvPicPr>
          <p:nvPr/>
        </p:nvPicPr>
        <p:blipFill>
          <a:blip r:embed="rId2"/>
          <a:stretch>
            <a:fillRect/>
          </a:stretch>
        </p:blipFill>
        <p:spPr>
          <a:xfrm>
            <a:off x="0" y="8572"/>
            <a:ext cx="12192000" cy="6815519"/>
          </a:xfrm>
          <a:prstGeom prst="rect">
            <a:avLst/>
          </a:prstGeom>
        </p:spPr>
      </p:pic>
    </p:spTree>
    <p:extLst>
      <p:ext uri="{BB962C8B-B14F-4D97-AF65-F5344CB8AC3E}">
        <p14:creationId xmlns:p14="http://schemas.microsoft.com/office/powerpoint/2010/main" val="766218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8DBA0E-0679-4963-ADD9-99444CA5C184}"/>
              </a:ext>
            </a:extLst>
          </p:cNvPr>
          <p:cNvSpPr/>
          <p:nvPr/>
        </p:nvSpPr>
        <p:spPr>
          <a:xfrm>
            <a:off x="3175000" y="1406130"/>
            <a:ext cx="9017000" cy="54967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90A99F-FA32-4E21-95A4-5FA06331551D}"/>
              </a:ext>
            </a:extLst>
          </p:cNvPr>
          <p:cNvSpPr>
            <a:spLocks noGrp="1"/>
          </p:cNvSpPr>
          <p:nvPr>
            <p:ph type="title"/>
          </p:nvPr>
        </p:nvSpPr>
        <p:spPr/>
        <p:txBody>
          <a:bodyPr>
            <a:normAutofit/>
          </a:bodyPr>
          <a:lstStyle/>
          <a:p>
            <a:r>
              <a:rPr lang="en-US" sz="6000" dirty="0"/>
              <a:t>CHRIST IS …</a:t>
            </a:r>
          </a:p>
        </p:txBody>
      </p:sp>
      <p:sp>
        <p:nvSpPr>
          <p:cNvPr id="3" name="Content Placeholder 2">
            <a:extLst>
              <a:ext uri="{FF2B5EF4-FFF2-40B4-BE49-F238E27FC236}">
                <a16:creationId xmlns:a16="http://schemas.microsoft.com/office/drawing/2014/main" id="{196B2D09-2DB1-4F4C-B6ED-85B905114CB4}"/>
              </a:ext>
            </a:extLst>
          </p:cNvPr>
          <p:cNvSpPr>
            <a:spLocks noGrp="1"/>
          </p:cNvSpPr>
          <p:nvPr>
            <p:ph idx="1"/>
          </p:nvPr>
        </p:nvSpPr>
        <p:spPr>
          <a:xfrm>
            <a:off x="3175000" y="1406130"/>
            <a:ext cx="9017000" cy="5451870"/>
          </a:xfrm>
          <a:ln>
            <a:solidFill>
              <a:srgbClr val="C00000"/>
            </a:solidFill>
          </a:ln>
        </p:spPr>
        <p:txBody>
          <a:bodyPr>
            <a:normAutofit lnSpcReduction="10000"/>
          </a:bodyPr>
          <a:lstStyle/>
          <a:p>
            <a:r>
              <a:rPr lang="en-US" sz="36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CHRIST IS OUR CREATOR (1:15-17)</a:t>
            </a:r>
          </a:p>
          <a:p>
            <a:pPr lvl="1"/>
            <a:r>
              <a:rPr lang="en-US" sz="3200" dirty="0">
                <a:latin typeface="Calibri" panose="020F0502020204030204" pitchFamily="34" charset="0"/>
                <a:ea typeface="Calibri" panose="020F0502020204030204" pitchFamily="34" charset="0"/>
                <a:cs typeface="Times New Roman" panose="02020603050405020304" pitchFamily="18" charset="0"/>
              </a:rPr>
              <a:t>He Existed Before Creation (v. 15) - </a:t>
            </a:r>
            <a:r>
              <a:rPr lang="en-US" sz="3200" u="sng" dirty="0">
                <a:latin typeface="Calibri" panose="020F0502020204030204" pitchFamily="34" charset="0"/>
                <a:ea typeface="Calibri" panose="020F0502020204030204" pitchFamily="34" charset="0"/>
                <a:cs typeface="Times New Roman" panose="02020603050405020304" pitchFamily="18" charset="0"/>
              </a:rPr>
              <a:t>Firstborn</a:t>
            </a:r>
            <a:endParaRPr lang="en-US" sz="3200" u="sng" dirty="0">
              <a:effectLst/>
              <a:latin typeface="Calibri" panose="020F0502020204030204" pitchFamily="34" charset="0"/>
              <a:ea typeface="Calibri" panose="020F0502020204030204" pitchFamily="34" charset="0"/>
              <a:cs typeface="Times New Roman" panose="02020603050405020304" pitchFamily="18" charset="0"/>
            </a:endParaRPr>
          </a:p>
          <a:p>
            <a:pPr lvl="2"/>
            <a:r>
              <a:rPr lang="en-US" sz="2800" i="1" dirty="0">
                <a:solidFill>
                  <a:srgbClr val="FFFFCC"/>
                </a:solidFill>
                <a:latin typeface="Calibri" panose="020F0502020204030204" pitchFamily="34" charset="0"/>
                <a:cs typeface="Times New Roman" panose="02020603050405020304" pitchFamily="18" charset="0"/>
              </a:rPr>
              <a:t>John 1:2 – He was in the beginning with God</a:t>
            </a:r>
          </a:p>
          <a:p>
            <a:pPr lvl="1"/>
            <a:r>
              <a:rPr lang="en-US" sz="3200" b="1" dirty="0">
                <a:effectLst/>
                <a:latin typeface="Calibri" panose="020F0502020204030204" pitchFamily="34" charset="0"/>
                <a:ea typeface="Calibri" panose="020F0502020204030204" pitchFamily="34" charset="0"/>
                <a:cs typeface="Times New Roman" panose="02020603050405020304" pitchFamily="18" charset="0"/>
              </a:rPr>
              <a:t>He is the Image of God</a:t>
            </a:r>
          </a:p>
          <a:p>
            <a:pPr lvl="2"/>
            <a:r>
              <a:rPr lang="en-US" sz="2800" i="1" dirty="0">
                <a:solidFill>
                  <a:srgbClr val="FFFFCC"/>
                </a:solidFill>
                <a:effectLst/>
                <a:latin typeface="Calibri" panose="020F0502020204030204" pitchFamily="34" charset="0"/>
                <a:ea typeface="Calibri" panose="020F0502020204030204" pitchFamily="34" charset="0"/>
                <a:cs typeface="Times New Roman" panose="02020603050405020304" pitchFamily="18" charset="0"/>
              </a:rPr>
              <a:t>Heb 1:3 – The Exact Imprint of His Nature</a:t>
            </a:r>
          </a:p>
          <a:p>
            <a:pPr lvl="2"/>
            <a:r>
              <a:rPr lang="en-US" sz="2800" i="1" dirty="0">
                <a:solidFill>
                  <a:srgbClr val="FFFFCC"/>
                </a:solidFill>
                <a:effectLst/>
                <a:latin typeface="Calibri" panose="020F0502020204030204" pitchFamily="34" charset="0"/>
                <a:ea typeface="Calibri" panose="020F0502020204030204" pitchFamily="34" charset="0"/>
                <a:cs typeface="Times New Roman" panose="02020603050405020304" pitchFamily="18" charset="0"/>
              </a:rPr>
              <a:t>John 1:18 – He has made Him known</a:t>
            </a:r>
            <a:endParaRPr lang="en-US" sz="2800" b="1" i="1" dirty="0">
              <a:solidFill>
                <a:srgbClr val="FFFFCC"/>
              </a:solidFill>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3200" b="1" dirty="0">
                <a:effectLst/>
                <a:latin typeface="Calibri" panose="020F0502020204030204" pitchFamily="34" charset="0"/>
                <a:ea typeface="Calibri" panose="020F0502020204030204" pitchFamily="34" charset="0"/>
                <a:cs typeface="Times New Roman" panose="02020603050405020304" pitchFamily="18" charset="0"/>
              </a:rPr>
              <a:t>He Created </a:t>
            </a:r>
            <a:r>
              <a:rPr lang="en-US" sz="3200" dirty="0">
                <a:latin typeface="Calibri" panose="020F0502020204030204" pitchFamily="34" charset="0"/>
                <a:ea typeface="Calibri" panose="020F0502020204030204" pitchFamily="34" charset="0"/>
                <a:cs typeface="Times New Roman" panose="02020603050405020304" pitchFamily="18" charset="0"/>
              </a:rPr>
              <a:t>A</a:t>
            </a:r>
            <a:r>
              <a:rPr lang="en-US" sz="3200" b="1" dirty="0">
                <a:effectLst/>
                <a:latin typeface="Calibri" panose="020F0502020204030204" pitchFamily="34" charset="0"/>
                <a:ea typeface="Calibri" panose="020F0502020204030204" pitchFamily="34" charset="0"/>
                <a:cs typeface="Times New Roman" panose="02020603050405020304" pitchFamily="18" charset="0"/>
              </a:rPr>
              <a:t>ll </a:t>
            </a:r>
            <a:r>
              <a:rPr lang="en-US" sz="3200" dirty="0">
                <a:latin typeface="Calibri" panose="020F0502020204030204" pitchFamily="34" charset="0"/>
                <a:ea typeface="Calibri" panose="020F0502020204030204" pitchFamily="34" charset="0"/>
                <a:cs typeface="Times New Roman" panose="02020603050405020304" pitchFamily="18" charset="0"/>
              </a:rPr>
              <a:t>T</a:t>
            </a:r>
            <a:r>
              <a:rPr lang="en-US" sz="3200" b="1" dirty="0">
                <a:effectLst/>
                <a:latin typeface="Calibri" panose="020F0502020204030204" pitchFamily="34" charset="0"/>
                <a:ea typeface="Calibri" panose="020F0502020204030204" pitchFamily="34" charset="0"/>
                <a:cs typeface="Times New Roman" panose="02020603050405020304" pitchFamily="18" charset="0"/>
              </a:rPr>
              <a:t>hings In Him (v. 16a).</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p>
          <a:p>
            <a:pPr lvl="2"/>
            <a:r>
              <a:rPr lang="en-US" sz="2800" i="1" dirty="0">
                <a:solidFill>
                  <a:srgbClr val="FFFFCC"/>
                </a:solidFill>
                <a:latin typeface="Calibri" panose="020F0502020204030204" pitchFamily="34" charset="0"/>
                <a:cs typeface="Times New Roman" panose="02020603050405020304" pitchFamily="18" charset="0"/>
              </a:rPr>
              <a:t>“All things were made by him” (John 1:3). </a:t>
            </a:r>
          </a:p>
          <a:p>
            <a:pPr lvl="1"/>
            <a:r>
              <a:rPr lang="en-US" sz="3200" b="1" dirty="0">
                <a:effectLst/>
                <a:latin typeface="Calibri" panose="020F0502020204030204" pitchFamily="34" charset="0"/>
                <a:ea typeface="Calibri" panose="020F0502020204030204" pitchFamily="34" charset="0"/>
                <a:cs typeface="Times New Roman" panose="02020603050405020304" pitchFamily="18" charset="0"/>
              </a:rPr>
              <a:t>All Things </a:t>
            </a:r>
            <a:r>
              <a:rPr lang="en-US" sz="3200" dirty="0">
                <a:latin typeface="Calibri" panose="020F0502020204030204" pitchFamily="34" charset="0"/>
                <a:ea typeface="Calibri" panose="020F0502020204030204" pitchFamily="34" charset="0"/>
                <a:cs typeface="Times New Roman" panose="02020603050405020304" pitchFamily="18" charset="0"/>
              </a:rPr>
              <a:t>E</a:t>
            </a:r>
            <a:r>
              <a:rPr lang="en-US" sz="3200" b="1" dirty="0">
                <a:effectLst/>
                <a:latin typeface="Calibri" panose="020F0502020204030204" pitchFamily="34" charset="0"/>
                <a:ea typeface="Calibri" panose="020F0502020204030204" pitchFamily="34" charset="0"/>
                <a:cs typeface="Times New Roman" panose="02020603050405020304" pitchFamily="18" charset="0"/>
              </a:rPr>
              <a:t>xist By Him and </a:t>
            </a:r>
            <a:r>
              <a:rPr lang="en-US" sz="3200" dirty="0">
                <a:latin typeface="Calibri" panose="020F0502020204030204" pitchFamily="34" charset="0"/>
                <a:ea typeface="Calibri" panose="020F0502020204030204" pitchFamily="34" charset="0"/>
                <a:cs typeface="Times New Roman" panose="02020603050405020304" pitchFamily="18" charset="0"/>
              </a:rPr>
              <a:t>F</a:t>
            </a:r>
            <a:r>
              <a:rPr lang="en-US" sz="3200" b="1" dirty="0">
                <a:effectLst/>
                <a:latin typeface="Calibri" panose="020F0502020204030204" pitchFamily="34" charset="0"/>
                <a:ea typeface="Calibri" panose="020F0502020204030204" pitchFamily="34" charset="0"/>
                <a:cs typeface="Times New Roman" panose="02020603050405020304" pitchFamily="18" charset="0"/>
              </a:rPr>
              <a:t>or Him (v. 16b).</a:t>
            </a:r>
          </a:p>
          <a:p>
            <a:pPr lvl="2"/>
            <a:r>
              <a:rPr lang="en-US" sz="2800" i="1" dirty="0">
                <a:solidFill>
                  <a:srgbClr val="FFFFCC"/>
                </a:solidFill>
                <a:latin typeface="Calibri" panose="020F0502020204030204" pitchFamily="34" charset="0"/>
                <a:cs typeface="Times New Roman" panose="02020603050405020304" pitchFamily="18" charset="0"/>
              </a:rPr>
              <a:t>Thru whom are all things, and thru Him we Exist</a:t>
            </a:r>
          </a:p>
          <a:p>
            <a:pPr lvl="1"/>
            <a:r>
              <a:rPr lang="en-US" sz="3200" b="1" dirty="0">
                <a:effectLst/>
                <a:latin typeface="Calibri" panose="020F0502020204030204" pitchFamily="34" charset="0"/>
                <a:ea typeface="Calibri" panose="020F0502020204030204" pitchFamily="34" charset="0"/>
                <a:cs typeface="Times New Roman" panose="02020603050405020304" pitchFamily="18" charset="0"/>
              </a:rPr>
              <a:t>He Holds </a:t>
            </a:r>
            <a:r>
              <a:rPr lang="en-US" sz="3200" dirty="0">
                <a:latin typeface="Calibri" panose="020F0502020204030204" pitchFamily="34" charset="0"/>
                <a:ea typeface="Calibri" panose="020F0502020204030204" pitchFamily="34" charset="0"/>
                <a:cs typeface="Times New Roman" panose="02020603050405020304" pitchFamily="18" charset="0"/>
              </a:rPr>
              <a:t>A</a:t>
            </a:r>
            <a:r>
              <a:rPr lang="en-US" sz="3200" b="1" dirty="0">
                <a:effectLst/>
                <a:latin typeface="Calibri" panose="020F0502020204030204" pitchFamily="34" charset="0"/>
                <a:ea typeface="Calibri" panose="020F0502020204030204" pitchFamily="34" charset="0"/>
                <a:cs typeface="Times New Roman" panose="02020603050405020304" pitchFamily="18" charset="0"/>
              </a:rPr>
              <a:t>ll </a:t>
            </a:r>
            <a:r>
              <a:rPr lang="en-US" sz="3200" dirty="0">
                <a:latin typeface="Calibri" panose="020F0502020204030204" pitchFamily="34" charset="0"/>
                <a:ea typeface="Calibri" panose="020F0502020204030204" pitchFamily="34" charset="0"/>
                <a:cs typeface="Times New Roman" panose="02020603050405020304" pitchFamily="18" charset="0"/>
              </a:rPr>
              <a:t>T</a:t>
            </a:r>
            <a:r>
              <a:rPr lang="en-US" sz="3200" b="1" dirty="0">
                <a:effectLst/>
                <a:latin typeface="Calibri" panose="020F0502020204030204" pitchFamily="34" charset="0"/>
                <a:ea typeface="Calibri" panose="020F0502020204030204" pitchFamily="34" charset="0"/>
                <a:cs typeface="Times New Roman" panose="02020603050405020304" pitchFamily="18" charset="0"/>
              </a:rPr>
              <a:t>hings </a:t>
            </a:r>
            <a:r>
              <a:rPr lang="en-US" sz="3200" dirty="0">
                <a:latin typeface="Calibri" panose="020F0502020204030204" pitchFamily="34" charset="0"/>
                <a:ea typeface="Calibri" panose="020F0502020204030204" pitchFamily="34" charset="0"/>
                <a:cs typeface="Times New Roman" panose="02020603050405020304" pitchFamily="18" charset="0"/>
              </a:rPr>
              <a:t>T</a:t>
            </a:r>
            <a:r>
              <a:rPr lang="en-US" sz="3200" b="1" dirty="0">
                <a:effectLst/>
                <a:latin typeface="Calibri" panose="020F0502020204030204" pitchFamily="34" charset="0"/>
                <a:ea typeface="Calibri" panose="020F0502020204030204" pitchFamily="34" charset="0"/>
                <a:cs typeface="Times New Roman" panose="02020603050405020304" pitchFamily="18" charset="0"/>
              </a:rPr>
              <a:t>ogether (v. 17).</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p>
          <a:p>
            <a:pPr lvl="2"/>
            <a:r>
              <a:rPr lang="en-US" sz="2800" i="1" dirty="0">
                <a:solidFill>
                  <a:srgbClr val="FFFFCC"/>
                </a:solidFill>
                <a:latin typeface="Calibri" panose="020F0502020204030204" pitchFamily="34" charset="0"/>
                <a:cs typeface="Times New Roman" panose="02020603050405020304" pitchFamily="18" charset="0"/>
              </a:rPr>
              <a:t>This is My Fathers World!</a:t>
            </a:r>
          </a:p>
          <a:p>
            <a:endParaRPr lang="en-US" dirty="0"/>
          </a:p>
        </p:txBody>
      </p:sp>
      <p:sp>
        <p:nvSpPr>
          <p:cNvPr id="4" name="Rectangle 3">
            <a:extLst>
              <a:ext uri="{FF2B5EF4-FFF2-40B4-BE49-F238E27FC236}">
                <a16:creationId xmlns:a16="http://schemas.microsoft.com/office/drawing/2014/main" id="{EFD4918A-7156-440E-95F7-45ED4B6B4AFB}"/>
              </a:ext>
            </a:extLst>
          </p:cNvPr>
          <p:cNvSpPr/>
          <p:nvPr/>
        </p:nvSpPr>
        <p:spPr>
          <a:xfrm>
            <a:off x="0" y="1"/>
            <a:ext cx="3175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2600" baseline="300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Col 1:15</a:t>
            </a:r>
            <a:r>
              <a:rPr lang="en-US" sz="26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 He is the image of the invisible God, the firstborn of all creation. </a:t>
            </a:r>
            <a:r>
              <a:rPr lang="en-US" sz="2600" baseline="300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16</a:t>
            </a:r>
            <a:r>
              <a:rPr lang="en-US" sz="26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 For </a:t>
            </a:r>
            <a:r>
              <a:rPr lang="en-US" sz="2600" u="sng"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in</a:t>
            </a:r>
            <a:r>
              <a:rPr lang="en-US" sz="26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 him all things were created, in heaven and on earth, visible and invisible, whether thrones or dominions or rulers or authorities—all things were created </a:t>
            </a:r>
            <a:r>
              <a:rPr lang="en-US" sz="2600" u="sng"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through</a:t>
            </a:r>
            <a:r>
              <a:rPr lang="en-US" sz="26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 him and </a:t>
            </a:r>
            <a:r>
              <a:rPr lang="en-US" sz="2600" u="sng"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for</a:t>
            </a:r>
            <a:r>
              <a:rPr lang="en-US" sz="26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 him. </a:t>
            </a:r>
            <a:r>
              <a:rPr lang="en-US" sz="2600" baseline="300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17</a:t>
            </a:r>
            <a:r>
              <a:rPr lang="en-US" sz="26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 And he is </a:t>
            </a:r>
            <a:r>
              <a:rPr lang="en-US" sz="2600" u="sng"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before</a:t>
            </a:r>
            <a:r>
              <a:rPr lang="en-US" sz="26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 all things, and in him all things </a:t>
            </a:r>
            <a:r>
              <a:rPr lang="en-US" sz="2600" u="sng"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hold</a:t>
            </a:r>
            <a:r>
              <a:rPr lang="en-US" sz="26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 together</a:t>
            </a:r>
            <a:r>
              <a:rPr lang="en-US" sz="2600" i="1"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600" dirty="0">
              <a:solidFill>
                <a:schemeClr val="bg1">
                  <a:lumMod val="95000"/>
                </a:schemeClr>
              </a:solidFill>
            </a:endParaRPr>
          </a:p>
        </p:txBody>
      </p:sp>
    </p:spTree>
    <p:extLst>
      <p:ext uri="{BB962C8B-B14F-4D97-AF65-F5344CB8AC3E}">
        <p14:creationId xmlns:p14="http://schemas.microsoft.com/office/powerpoint/2010/main" val="299041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additive="base">
                                        <p:cTn id="4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additive="base">
                                        <p:cTn id="4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additive="base">
                                        <p:cTn id="5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 calcmode="lin" valueType="num">
                                      <p:cBhvr additive="base">
                                        <p:cTn id="5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 calcmode="lin" valueType="num">
                                      <p:cBhvr additive="base">
                                        <p:cTn id="6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3">
                                            <p:txEl>
                                              <p:pRg st="10" end="10"/>
                                            </p:txEl>
                                          </p:spTgt>
                                        </p:tgtEl>
                                        <p:attrNameLst>
                                          <p:attrName>style.visibility</p:attrName>
                                        </p:attrNameLst>
                                      </p:cBhvr>
                                      <p:to>
                                        <p:strVal val="visible"/>
                                      </p:to>
                                    </p:set>
                                    <p:anim calcmode="lin" valueType="num">
                                      <p:cBhvr additive="base">
                                        <p:cTn id="66"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 calcmode="lin" valueType="num">
                                      <p:cBhvr additive="base">
                                        <p:cTn id="70"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CDA9424-A107-4732-BABE-F258D563699A}"/>
              </a:ext>
            </a:extLst>
          </p:cNvPr>
          <p:cNvSpPr/>
          <p:nvPr/>
        </p:nvSpPr>
        <p:spPr>
          <a:xfrm>
            <a:off x="2921000" y="2070100"/>
            <a:ext cx="9271000" cy="5588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5ABDB1-6E88-4A02-AC8E-1F1FF264046D}"/>
              </a:ext>
            </a:extLst>
          </p:cNvPr>
          <p:cNvSpPr>
            <a:spLocks noGrp="1"/>
          </p:cNvSpPr>
          <p:nvPr>
            <p:ph type="title"/>
          </p:nvPr>
        </p:nvSpPr>
        <p:spPr/>
        <p:txBody>
          <a:bodyPr>
            <a:normAutofit/>
          </a:bodyPr>
          <a:lstStyle/>
          <a:p>
            <a:r>
              <a:rPr lang="en-US" sz="6000" dirty="0"/>
              <a:t>CHRIST IS …</a:t>
            </a:r>
          </a:p>
        </p:txBody>
      </p:sp>
      <p:sp>
        <p:nvSpPr>
          <p:cNvPr id="3" name="Content Placeholder 2">
            <a:extLst>
              <a:ext uri="{FF2B5EF4-FFF2-40B4-BE49-F238E27FC236}">
                <a16:creationId xmlns:a16="http://schemas.microsoft.com/office/drawing/2014/main" id="{077A6BA9-4598-4E01-89A8-81BC0F06037D}"/>
              </a:ext>
            </a:extLst>
          </p:cNvPr>
          <p:cNvSpPr>
            <a:spLocks noGrp="1"/>
          </p:cNvSpPr>
          <p:nvPr>
            <p:ph idx="1"/>
          </p:nvPr>
        </p:nvSpPr>
        <p:spPr>
          <a:xfrm>
            <a:off x="3060700" y="1486696"/>
            <a:ext cx="9131300" cy="5371304"/>
          </a:xfrm>
        </p:spPr>
        <p:txBody>
          <a:bodyPr>
            <a:normAutofit/>
          </a:bodyPr>
          <a:lstStyle/>
          <a:p>
            <a:r>
              <a:rPr lang="en-US" sz="3600" b="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CHRIST IS OUR CREATOR (1:15-17)</a:t>
            </a:r>
          </a:p>
          <a:p>
            <a:r>
              <a:rPr lang="en-US" sz="36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CHRIST IS OUR HEAD (1:18) - Preeminent</a:t>
            </a:r>
          </a:p>
          <a:p>
            <a:pPr lvl="1"/>
            <a:r>
              <a:rPr lang="en-US" sz="2800" i="1" dirty="0">
                <a:solidFill>
                  <a:srgbClr val="FFFFCC"/>
                </a:solidFill>
              </a:rPr>
              <a:t>“That in all things He might have the preeminence” 18</a:t>
            </a:r>
            <a:r>
              <a:rPr lang="en-US" sz="2800" dirty="0">
                <a:solidFill>
                  <a:srgbClr val="FFFFCC"/>
                </a:solidFill>
              </a:rPr>
              <a:t> </a:t>
            </a:r>
          </a:p>
          <a:p>
            <a:pPr lvl="1"/>
            <a:r>
              <a:rPr lang="en-US" sz="2800" dirty="0"/>
              <a:t>The Head gives Direction to the Body</a:t>
            </a:r>
          </a:p>
          <a:p>
            <a:pPr lvl="1"/>
            <a:r>
              <a:rPr lang="en-US" sz="2800" dirty="0"/>
              <a:t>The Head Rules the Body</a:t>
            </a:r>
          </a:p>
          <a:p>
            <a:pPr lvl="1"/>
            <a:r>
              <a:rPr lang="en-US" sz="2800" dirty="0"/>
              <a:t>The Head has Authority Over the Body</a:t>
            </a:r>
          </a:p>
          <a:p>
            <a:pPr lvl="1"/>
            <a:r>
              <a:rPr lang="en-US" sz="2800" dirty="0"/>
              <a:t>The Head gives the Body Spiritual Life and Nourishment</a:t>
            </a:r>
          </a:p>
          <a:p>
            <a:pPr lvl="1"/>
            <a:r>
              <a:rPr lang="en-US" sz="2800" dirty="0"/>
              <a:t>Christ is the SOURCE of all Things (Creation)</a:t>
            </a:r>
          </a:p>
          <a:p>
            <a:pPr lvl="1"/>
            <a:r>
              <a:rPr lang="en-US" sz="2800" dirty="0"/>
              <a:t>And He is the Source of the Life of His Church</a:t>
            </a:r>
          </a:p>
          <a:p>
            <a:pPr lvl="1"/>
            <a:r>
              <a:rPr lang="en-US" sz="2800" dirty="0">
                <a:solidFill>
                  <a:srgbClr val="FFFFCC"/>
                </a:solidFill>
              </a:rPr>
              <a:t>Christ is all, and in all” (Col. 3:11).</a:t>
            </a:r>
            <a:endParaRPr lang="en-US" sz="3200" b="1" dirty="0">
              <a:solidFill>
                <a:schemeClr val="accent5">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2800" b="1"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Rectangle 3">
            <a:extLst>
              <a:ext uri="{FF2B5EF4-FFF2-40B4-BE49-F238E27FC236}">
                <a16:creationId xmlns:a16="http://schemas.microsoft.com/office/drawing/2014/main" id="{D4F975F8-91F8-4EE0-A993-3B7CDF09C6CD}"/>
              </a:ext>
            </a:extLst>
          </p:cNvPr>
          <p:cNvSpPr/>
          <p:nvPr/>
        </p:nvSpPr>
        <p:spPr>
          <a:xfrm>
            <a:off x="0" y="0"/>
            <a:ext cx="2921000" cy="68579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2800" b="1" baseline="300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18</a:t>
            </a:r>
            <a:r>
              <a:rPr lang="en-US" sz="2800" b="1"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 And he is the head of the body, the church. He is the beginning, the firstborn from the dead, that in everything he might be preeminent. </a:t>
            </a:r>
          </a:p>
        </p:txBody>
      </p:sp>
    </p:spTree>
    <p:extLst>
      <p:ext uri="{BB962C8B-B14F-4D97-AF65-F5344CB8AC3E}">
        <p14:creationId xmlns:p14="http://schemas.microsoft.com/office/powerpoint/2010/main" val="312937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5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calcmode="lin" valueType="num">
                                      <p:cBhvr additive="base">
                                        <p:cTn id="1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 calcmode="lin" valueType="num">
                                      <p:cBhvr additive="base">
                                        <p:cTn id="4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 calcmode="lin" valueType="num">
                                      <p:cBhvr additive="base">
                                        <p:cTn id="54"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45E792-E17E-4FC3-83C6-DDF85084742B}"/>
              </a:ext>
            </a:extLst>
          </p:cNvPr>
          <p:cNvSpPr/>
          <p:nvPr/>
        </p:nvSpPr>
        <p:spPr>
          <a:xfrm>
            <a:off x="2324100" y="2590800"/>
            <a:ext cx="9867900" cy="5207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45E8E3-3E90-4E85-AA9F-28C874F595DD}"/>
              </a:ext>
            </a:extLst>
          </p:cNvPr>
          <p:cNvSpPr>
            <a:spLocks noGrp="1"/>
          </p:cNvSpPr>
          <p:nvPr>
            <p:ph type="title"/>
          </p:nvPr>
        </p:nvSpPr>
        <p:spPr/>
        <p:txBody>
          <a:bodyPr>
            <a:normAutofit/>
          </a:bodyPr>
          <a:lstStyle/>
          <a:p>
            <a:r>
              <a:rPr lang="en-US" sz="6000" dirty="0"/>
              <a:t>CHRIST IS …</a:t>
            </a:r>
          </a:p>
        </p:txBody>
      </p:sp>
      <p:sp>
        <p:nvSpPr>
          <p:cNvPr id="3" name="Content Placeholder 2">
            <a:extLst>
              <a:ext uri="{FF2B5EF4-FFF2-40B4-BE49-F238E27FC236}">
                <a16:creationId xmlns:a16="http://schemas.microsoft.com/office/drawing/2014/main" id="{1DD3576F-835F-41AE-A08E-6B29E8066456}"/>
              </a:ext>
            </a:extLst>
          </p:cNvPr>
          <p:cNvSpPr>
            <a:spLocks noGrp="1"/>
          </p:cNvSpPr>
          <p:nvPr>
            <p:ph idx="1"/>
          </p:nvPr>
        </p:nvSpPr>
        <p:spPr>
          <a:xfrm>
            <a:off x="2324100" y="1486696"/>
            <a:ext cx="9740900" cy="5371303"/>
          </a:xfrm>
        </p:spPr>
        <p:txBody>
          <a:bodyPr>
            <a:normAutofit/>
          </a:bodyPr>
          <a:lstStyle/>
          <a:p>
            <a:r>
              <a:rPr lang="en-US" sz="3200" b="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CHRIST IS OUR CREATOR (1:15-17)</a:t>
            </a:r>
          </a:p>
          <a:p>
            <a:r>
              <a:rPr lang="en-US" sz="3200" b="0" dirty="0">
                <a:solidFill>
                  <a:schemeClr val="bg1">
                    <a:lumMod val="75000"/>
                  </a:schemeClr>
                </a:solidFill>
                <a:latin typeface="Calibri" panose="020F0502020204030204" pitchFamily="34" charset="0"/>
                <a:cs typeface="Times New Roman" panose="02020603050405020304" pitchFamily="18" charset="0"/>
              </a:rPr>
              <a:t>CHRIST IS OUR HEAD (1:18)</a:t>
            </a:r>
          </a:p>
          <a:p>
            <a:r>
              <a:rPr lang="en-US" sz="32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CHRIST IS OUR FULLNESS (1:19)</a:t>
            </a:r>
          </a:p>
          <a:p>
            <a:pPr marR="0" lvl="1">
              <a:spcAft>
                <a:spcPts val="0"/>
              </a:spcAft>
            </a:pPr>
            <a:r>
              <a:rPr lang="en-US" sz="2800" dirty="0">
                <a:solidFill>
                  <a:srgbClr val="FFFFCC"/>
                </a:solidFill>
              </a:rPr>
              <a:t>Col 2:8-15 – He is Our FULNESS because We Have Been Filled in Him!</a:t>
            </a:r>
          </a:p>
          <a:p>
            <a:pPr marR="0" lvl="1">
              <a:spcAft>
                <a:spcPts val="0"/>
              </a:spcAft>
            </a:pPr>
            <a:r>
              <a:rPr lang="en-US" sz="2800" dirty="0"/>
              <a:t>2:9 – </a:t>
            </a:r>
            <a:r>
              <a:rPr lang="en-US" sz="2800" u="sng" dirty="0"/>
              <a:t>In Him </a:t>
            </a:r>
            <a:r>
              <a:rPr lang="en-US" sz="2800" dirty="0"/>
              <a:t>the whole fullness of deity dwells</a:t>
            </a:r>
          </a:p>
          <a:p>
            <a:pPr marR="0" lvl="1">
              <a:spcAft>
                <a:spcPts val="0"/>
              </a:spcAft>
            </a:pPr>
            <a:r>
              <a:rPr lang="en-US" sz="2800" dirty="0"/>
              <a:t>2:10 – We have been filled </a:t>
            </a:r>
            <a:r>
              <a:rPr lang="en-US" sz="2800" u="sng" dirty="0"/>
              <a:t>In Him</a:t>
            </a:r>
          </a:p>
          <a:p>
            <a:pPr marR="0" lvl="1">
              <a:spcAft>
                <a:spcPts val="0"/>
              </a:spcAft>
            </a:pPr>
            <a:r>
              <a:rPr lang="en-US" sz="2800" dirty="0"/>
              <a:t>2:11 - </a:t>
            </a:r>
            <a:r>
              <a:rPr lang="en-US" sz="2800" u="sng" dirty="0"/>
              <a:t>In Him </a:t>
            </a:r>
            <a:r>
              <a:rPr lang="en-US" sz="2800" dirty="0"/>
              <a:t>we have put off the flesh</a:t>
            </a:r>
          </a:p>
          <a:p>
            <a:pPr marR="0" lvl="1">
              <a:spcAft>
                <a:spcPts val="0"/>
              </a:spcAft>
            </a:pPr>
            <a:r>
              <a:rPr lang="en-US" sz="2800" dirty="0"/>
              <a:t>2:12 - We have been buried </a:t>
            </a:r>
            <a:r>
              <a:rPr lang="en-US" sz="2800" u="sng" dirty="0"/>
              <a:t>With Him </a:t>
            </a:r>
            <a:r>
              <a:rPr lang="en-US" sz="2800" dirty="0"/>
              <a:t>in Baptism</a:t>
            </a:r>
          </a:p>
          <a:p>
            <a:pPr marR="0" lvl="1">
              <a:spcAft>
                <a:spcPts val="0"/>
              </a:spcAft>
            </a:pPr>
            <a:r>
              <a:rPr lang="en-US" sz="2800" dirty="0"/>
              <a:t>2:13 - We are made alive together </a:t>
            </a:r>
            <a:r>
              <a:rPr lang="en-US" sz="2800" u="sng" dirty="0"/>
              <a:t>With Him</a:t>
            </a:r>
          </a:p>
          <a:p>
            <a:pPr marR="0" lvl="1">
              <a:spcAft>
                <a:spcPts val="0"/>
              </a:spcAft>
            </a:pPr>
            <a:r>
              <a:rPr lang="en-US" sz="2800" dirty="0"/>
              <a:t>2:15 – We Triumph </a:t>
            </a:r>
            <a:r>
              <a:rPr lang="en-US" sz="2800" u="sng" dirty="0"/>
              <a:t>In Him</a:t>
            </a:r>
          </a:p>
          <a:p>
            <a:pPr marL="0" indent="0">
              <a:buNone/>
            </a:pPr>
            <a:endParaRPr lang="en-US" dirty="0"/>
          </a:p>
        </p:txBody>
      </p:sp>
      <p:sp>
        <p:nvSpPr>
          <p:cNvPr id="4" name="Rectangle 3">
            <a:extLst>
              <a:ext uri="{FF2B5EF4-FFF2-40B4-BE49-F238E27FC236}">
                <a16:creationId xmlns:a16="http://schemas.microsoft.com/office/drawing/2014/main" id="{F4B40CC6-7228-47BB-B628-15D425232441}"/>
              </a:ext>
            </a:extLst>
          </p:cNvPr>
          <p:cNvSpPr/>
          <p:nvPr/>
        </p:nvSpPr>
        <p:spPr>
          <a:xfrm>
            <a:off x="0" y="1"/>
            <a:ext cx="2324100" cy="32384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baseline="300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19</a:t>
            </a:r>
            <a:r>
              <a:rPr lang="en-US" sz="2800" b="1"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 For in him all the fullness of God was pleased to dwell, </a:t>
            </a:r>
            <a:endParaRPr lang="en-US" sz="2800" b="1" dirty="0">
              <a:solidFill>
                <a:schemeClr val="bg1">
                  <a:lumMod val="95000"/>
                </a:schemeClr>
              </a:solidFill>
            </a:endParaRPr>
          </a:p>
        </p:txBody>
      </p:sp>
      <p:sp>
        <p:nvSpPr>
          <p:cNvPr id="6" name="Rectangle 5">
            <a:extLst>
              <a:ext uri="{FF2B5EF4-FFF2-40B4-BE49-F238E27FC236}">
                <a16:creationId xmlns:a16="http://schemas.microsoft.com/office/drawing/2014/main" id="{E8163C65-2E21-4FF7-A445-DFDB80E3A914}"/>
              </a:ext>
            </a:extLst>
          </p:cNvPr>
          <p:cNvSpPr/>
          <p:nvPr/>
        </p:nvSpPr>
        <p:spPr>
          <a:xfrm>
            <a:off x="0" y="2921000"/>
            <a:ext cx="2324100" cy="38734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2400" b="1" dirty="0">
                <a:solidFill>
                  <a:schemeClr val="bg1">
                    <a:lumMod val="95000"/>
                  </a:schemeClr>
                </a:solidFill>
                <a:latin typeface="Calibri" panose="020F0502020204030204" pitchFamily="34" charset="0"/>
                <a:cs typeface="Times New Roman" panose="02020603050405020304" pitchFamily="18" charset="0"/>
              </a:rPr>
              <a:t>For those whom he foreknew he also predestined to be conformed to the image of his Son </a:t>
            </a:r>
            <a:br>
              <a:rPr lang="en-US" sz="2400" b="1" dirty="0">
                <a:solidFill>
                  <a:schemeClr val="bg1">
                    <a:lumMod val="95000"/>
                  </a:schemeClr>
                </a:solidFill>
                <a:latin typeface="Calibri" panose="020F0502020204030204" pitchFamily="34" charset="0"/>
                <a:cs typeface="Times New Roman" panose="02020603050405020304" pitchFamily="18" charset="0"/>
              </a:rPr>
            </a:br>
            <a:r>
              <a:rPr lang="en-US" sz="2400" b="1" dirty="0">
                <a:solidFill>
                  <a:schemeClr val="bg1">
                    <a:lumMod val="95000"/>
                  </a:schemeClr>
                </a:solidFill>
                <a:latin typeface="Calibri" panose="020F0502020204030204" pitchFamily="34" charset="0"/>
                <a:cs typeface="Times New Roman" panose="02020603050405020304" pitchFamily="18" charset="0"/>
              </a:rPr>
              <a:t>Romans 8:29</a:t>
            </a:r>
          </a:p>
        </p:txBody>
      </p:sp>
    </p:spTree>
    <p:extLst>
      <p:ext uri="{BB962C8B-B14F-4D97-AF65-F5344CB8AC3E}">
        <p14:creationId xmlns:p14="http://schemas.microsoft.com/office/powerpoint/2010/main" val="126868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5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 calcmode="lin" valueType="num">
                                      <p:cBhvr additive="base">
                                        <p:cTn id="1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additive="base">
                                        <p:cTn id="3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 calcmode="lin" valueType="num">
                                      <p:cBhvr additive="base">
                                        <p:cTn id="3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calcmode="lin" valueType="num">
                                      <p:cBhvr additive="base">
                                        <p:cTn id="4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 calcmode="lin" valueType="num">
                                      <p:cBhvr additive="base">
                                        <p:cTn id="4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barn(inVertical)">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056DFE-AE4F-4FD8-BE77-507B69FBF7CC}"/>
              </a:ext>
            </a:extLst>
          </p:cNvPr>
          <p:cNvSpPr/>
          <p:nvPr/>
        </p:nvSpPr>
        <p:spPr>
          <a:xfrm>
            <a:off x="3187700" y="3149600"/>
            <a:ext cx="9004300" cy="6731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D9E52B-B1BC-45D2-B3D0-5816033B5848}"/>
              </a:ext>
            </a:extLst>
          </p:cNvPr>
          <p:cNvSpPr>
            <a:spLocks noGrp="1"/>
          </p:cNvSpPr>
          <p:nvPr>
            <p:ph type="title"/>
          </p:nvPr>
        </p:nvSpPr>
        <p:spPr>
          <a:xfrm>
            <a:off x="3200400" y="80567"/>
            <a:ext cx="8763000" cy="1325563"/>
          </a:xfrm>
        </p:spPr>
        <p:txBody>
          <a:bodyPr>
            <a:normAutofit/>
          </a:bodyPr>
          <a:lstStyle/>
          <a:p>
            <a:r>
              <a:rPr lang="en-US" sz="6000" dirty="0"/>
              <a:t>CHRIST IS …</a:t>
            </a:r>
          </a:p>
        </p:txBody>
      </p:sp>
      <p:sp>
        <p:nvSpPr>
          <p:cNvPr id="3" name="Content Placeholder 2">
            <a:extLst>
              <a:ext uri="{FF2B5EF4-FFF2-40B4-BE49-F238E27FC236}">
                <a16:creationId xmlns:a16="http://schemas.microsoft.com/office/drawing/2014/main" id="{7215D489-D751-40AC-A1C1-D137749A5455}"/>
              </a:ext>
            </a:extLst>
          </p:cNvPr>
          <p:cNvSpPr>
            <a:spLocks noGrp="1"/>
          </p:cNvSpPr>
          <p:nvPr>
            <p:ph idx="1"/>
          </p:nvPr>
        </p:nvSpPr>
        <p:spPr>
          <a:xfrm>
            <a:off x="3302000" y="1622030"/>
            <a:ext cx="8763000" cy="5451870"/>
          </a:xfrm>
        </p:spPr>
        <p:txBody>
          <a:bodyPr>
            <a:normAutofit lnSpcReduction="10000"/>
          </a:bodyPr>
          <a:lstStyle/>
          <a:p>
            <a:r>
              <a:rPr lang="en-US" sz="3600" b="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CHRIST IS OUR CREATOR (1:15-17)</a:t>
            </a:r>
          </a:p>
          <a:p>
            <a:r>
              <a:rPr lang="en-US" sz="3600" b="0" dirty="0">
                <a:solidFill>
                  <a:schemeClr val="bg1">
                    <a:lumMod val="75000"/>
                  </a:schemeClr>
                </a:solidFill>
                <a:latin typeface="Calibri" panose="020F0502020204030204" pitchFamily="34" charset="0"/>
                <a:cs typeface="Times New Roman" panose="02020603050405020304" pitchFamily="18" charset="0"/>
              </a:rPr>
              <a:t>CHRIST IS OUR HEAD (1:18)</a:t>
            </a:r>
          </a:p>
          <a:p>
            <a:r>
              <a:rPr lang="en-US" sz="3600" b="0" dirty="0">
                <a:solidFill>
                  <a:schemeClr val="bg1">
                    <a:lumMod val="75000"/>
                  </a:schemeClr>
                </a:solidFill>
                <a:latin typeface="Calibri" panose="020F0502020204030204" pitchFamily="34" charset="0"/>
                <a:cs typeface="Times New Roman" panose="02020603050405020304" pitchFamily="18" charset="0"/>
              </a:rPr>
              <a:t>CHRIST IS OUR FULLNESS (1:19)</a:t>
            </a:r>
          </a:p>
          <a:p>
            <a:r>
              <a:rPr lang="en-US" sz="36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CHRIST IS OUR SAVIOR (1:13-14, 20) </a:t>
            </a:r>
          </a:p>
          <a:p>
            <a:pPr lvl="1"/>
            <a:r>
              <a:rPr lang="en-US" sz="3200" b="1" dirty="0">
                <a:effectLst/>
                <a:latin typeface="Calibri" panose="020F0502020204030204" pitchFamily="34" charset="0"/>
                <a:ea typeface="Calibri" panose="020F0502020204030204" pitchFamily="34" charset="0"/>
                <a:cs typeface="Times New Roman" panose="02020603050405020304" pitchFamily="18" charset="0"/>
              </a:rPr>
              <a:t>He Delivered (Rescued) Us (v. 13a).</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p>
          <a:p>
            <a:pPr lvl="1"/>
            <a:r>
              <a:rPr lang="en-US" sz="3200" dirty="0"/>
              <a:t>He Has Translated Us (13b)</a:t>
            </a:r>
          </a:p>
          <a:p>
            <a:pPr lvl="1"/>
            <a:r>
              <a:rPr lang="en-US" sz="3200" b="1" dirty="0">
                <a:effectLst/>
                <a:latin typeface="Calibri" panose="020F0502020204030204" pitchFamily="34" charset="0"/>
                <a:ea typeface="Calibri" panose="020F0502020204030204" pitchFamily="34" charset="0"/>
                <a:cs typeface="Times New Roman" panose="02020603050405020304" pitchFamily="18" charset="0"/>
              </a:rPr>
              <a:t>He Redeemed </a:t>
            </a:r>
            <a:r>
              <a:rPr lang="en-US" sz="3200" dirty="0">
                <a:latin typeface="Calibri" panose="020F0502020204030204" pitchFamily="34" charset="0"/>
                <a:ea typeface="Calibri" panose="020F0502020204030204" pitchFamily="34" charset="0"/>
                <a:cs typeface="Times New Roman" panose="02020603050405020304" pitchFamily="18" charset="0"/>
              </a:rPr>
              <a:t>U</a:t>
            </a:r>
            <a:r>
              <a:rPr lang="en-US" sz="3200" b="1" dirty="0">
                <a:effectLst/>
                <a:latin typeface="Calibri" panose="020F0502020204030204" pitchFamily="34" charset="0"/>
                <a:ea typeface="Calibri" panose="020F0502020204030204" pitchFamily="34" charset="0"/>
                <a:cs typeface="Times New Roman" panose="02020603050405020304" pitchFamily="18" charset="0"/>
              </a:rPr>
              <a:t>s (v. 14a).</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p>
          <a:p>
            <a:pPr lvl="1"/>
            <a:r>
              <a:rPr lang="en-US" sz="3200" b="1" dirty="0">
                <a:effectLst/>
                <a:latin typeface="Calibri" panose="020F0502020204030204" pitchFamily="34" charset="0"/>
                <a:ea typeface="Calibri" panose="020F0502020204030204" pitchFamily="34" charset="0"/>
                <a:cs typeface="Times New Roman" panose="02020603050405020304" pitchFamily="18" charset="0"/>
              </a:rPr>
              <a:t>He Has Forgiven </a:t>
            </a:r>
            <a:r>
              <a:rPr lang="en-US" sz="3200" dirty="0">
                <a:latin typeface="Calibri" panose="020F0502020204030204" pitchFamily="34" charset="0"/>
                <a:ea typeface="Calibri" panose="020F0502020204030204" pitchFamily="34" charset="0"/>
                <a:cs typeface="Times New Roman" panose="02020603050405020304" pitchFamily="18" charset="0"/>
              </a:rPr>
              <a:t>U</a:t>
            </a:r>
            <a:r>
              <a:rPr lang="en-US" sz="3200" b="1" dirty="0">
                <a:effectLst/>
                <a:latin typeface="Calibri" panose="020F0502020204030204" pitchFamily="34" charset="0"/>
                <a:ea typeface="Calibri" panose="020F0502020204030204" pitchFamily="34" charset="0"/>
                <a:cs typeface="Times New Roman" panose="02020603050405020304" pitchFamily="18" charset="0"/>
              </a:rPr>
              <a:t>s (v. 14b).</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p>
          <a:p>
            <a:pPr lvl="1"/>
            <a:r>
              <a:rPr lang="en-US" sz="3200" dirty="0">
                <a:latin typeface="Calibri" panose="020F0502020204030204" pitchFamily="34" charset="0"/>
                <a:cs typeface="Times New Roman" panose="02020603050405020304" pitchFamily="18" charset="0"/>
              </a:rPr>
              <a:t>He Has Reconciled Us (20a)</a:t>
            </a:r>
          </a:p>
          <a:p>
            <a:pPr lvl="1"/>
            <a:r>
              <a:rPr lang="en-US" sz="3200" dirty="0">
                <a:latin typeface="Calibri" panose="020F0502020204030204" pitchFamily="34" charset="0"/>
                <a:cs typeface="Times New Roman" panose="02020603050405020304" pitchFamily="18" charset="0"/>
              </a:rPr>
              <a:t>He Has Made Peace For Us (20c)</a:t>
            </a:r>
            <a:endParaRPr lang="en-US" sz="3200" dirty="0"/>
          </a:p>
        </p:txBody>
      </p:sp>
      <p:sp>
        <p:nvSpPr>
          <p:cNvPr id="6" name="Rectangle 5">
            <a:extLst>
              <a:ext uri="{FF2B5EF4-FFF2-40B4-BE49-F238E27FC236}">
                <a16:creationId xmlns:a16="http://schemas.microsoft.com/office/drawing/2014/main" id="{CAC98AEA-6A2E-466B-BECD-C7CB25117D75}"/>
              </a:ext>
            </a:extLst>
          </p:cNvPr>
          <p:cNvSpPr/>
          <p:nvPr/>
        </p:nvSpPr>
        <p:spPr>
          <a:xfrm>
            <a:off x="0" y="1"/>
            <a:ext cx="3175000" cy="4241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2800" b="1" baseline="300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13</a:t>
            </a:r>
            <a:r>
              <a:rPr lang="en-US" sz="2800" b="1"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 He has </a:t>
            </a:r>
            <a:r>
              <a:rPr lang="en-US" sz="2800" b="1" u="sng"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delivered</a:t>
            </a:r>
            <a:r>
              <a:rPr lang="en-US" sz="2800" b="1"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 us from the domain of darkness and </a:t>
            </a:r>
            <a:r>
              <a:rPr lang="en-US" sz="2800" b="1" u="sng"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transferred</a:t>
            </a:r>
            <a:r>
              <a:rPr lang="en-US" sz="2800" b="1"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 us to the kingdom of his beloved Son, </a:t>
            </a:r>
            <a:r>
              <a:rPr lang="en-US" sz="2800" b="1" baseline="300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14</a:t>
            </a:r>
            <a:r>
              <a:rPr lang="en-US" sz="2800" b="1"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 in whom we have </a:t>
            </a:r>
            <a:r>
              <a:rPr lang="en-US" sz="2800" b="1" u="sng"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redemption</a:t>
            </a:r>
            <a:r>
              <a:rPr lang="en-US" sz="2800" b="1"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 the </a:t>
            </a:r>
            <a:r>
              <a:rPr lang="en-US" sz="2800" b="1" u="sng"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forgiveness</a:t>
            </a:r>
            <a:r>
              <a:rPr lang="en-US" sz="2800" b="1"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 of sins.</a:t>
            </a:r>
          </a:p>
        </p:txBody>
      </p:sp>
      <p:sp>
        <p:nvSpPr>
          <p:cNvPr id="9" name="Rectangle 8">
            <a:extLst>
              <a:ext uri="{FF2B5EF4-FFF2-40B4-BE49-F238E27FC236}">
                <a16:creationId xmlns:a16="http://schemas.microsoft.com/office/drawing/2014/main" id="{D0732743-DF72-4988-8988-5738A537C4D3}"/>
              </a:ext>
            </a:extLst>
          </p:cNvPr>
          <p:cNvSpPr/>
          <p:nvPr/>
        </p:nvSpPr>
        <p:spPr>
          <a:xfrm>
            <a:off x="9118600" y="4241800"/>
            <a:ext cx="3060700" cy="1803400"/>
          </a:xfrm>
          <a:prstGeom prst="rect">
            <a:avLst/>
          </a:prstGeom>
          <a:solidFill>
            <a:schemeClr val="accent1">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1:21-23: </a:t>
            </a:r>
          </a:p>
          <a:p>
            <a:pPr algn="ctr"/>
            <a:r>
              <a:rPr lang="en-US" b="1" dirty="0">
                <a:solidFill>
                  <a:schemeClr val="tx1"/>
                </a:solidFill>
              </a:rPr>
              <a:t>Alienated, Hostile, Evil</a:t>
            </a:r>
          </a:p>
          <a:p>
            <a:pPr algn="ctr"/>
            <a:r>
              <a:rPr lang="en-US" b="1" dirty="0">
                <a:solidFill>
                  <a:schemeClr val="tx1"/>
                </a:solidFill>
              </a:rPr>
              <a:t>Reconciled by His Death</a:t>
            </a:r>
          </a:p>
          <a:p>
            <a:pPr algn="ctr"/>
            <a:r>
              <a:rPr lang="en-US" b="1" dirty="0">
                <a:solidFill>
                  <a:schemeClr val="tx1"/>
                </a:solidFill>
              </a:rPr>
              <a:t>Make us Holy and Blameless</a:t>
            </a:r>
          </a:p>
          <a:p>
            <a:pPr algn="ctr"/>
            <a:r>
              <a:rPr lang="en-US" b="1" dirty="0">
                <a:solidFill>
                  <a:schemeClr val="tx1"/>
                </a:solidFill>
              </a:rPr>
              <a:t>Above Reproach</a:t>
            </a:r>
          </a:p>
          <a:p>
            <a:pPr algn="ctr"/>
            <a:r>
              <a:rPr lang="en-US" b="1" dirty="0">
                <a:solidFill>
                  <a:schemeClr val="tx1"/>
                </a:solidFill>
              </a:rPr>
              <a:t>IF you Remain in the Faith</a:t>
            </a:r>
          </a:p>
        </p:txBody>
      </p:sp>
      <p:sp>
        <p:nvSpPr>
          <p:cNvPr id="10" name="Rectangle 9">
            <a:extLst>
              <a:ext uri="{FF2B5EF4-FFF2-40B4-BE49-F238E27FC236}">
                <a16:creationId xmlns:a16="http://schemas.microsoft.com/office/drawing/2014/main" id="{F99FFA28-1821-4DAA-890C-FC64A2C748CC}"/>
              </a:ext>
            </a:extLst>
          </p:cNvPr>
          <p:cNvSpPr/>
          <p:nvPr/>
        </p:nvSpPr>
        <p:spPr>
          <a:xfrm>
            <a:off x="0" y="4241800"/>
            <a:ext cx="3175000" cy="2616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Calibri" panose="020F0502020204030204" pitchFamily="34" charset="0"/>
                <a:cs typeface="Times New Roman" panose="02020603050405020304" pitchFamily="18" charset="0"/>
              </a:rPr>
              <a:t>20 and through him to reconcile to himself all things, whether on earth or in heaven, making peace by the blood of his cross.</a:t>
            </a:r>
          </a:p>
        </p:txBody>
      </p:sp>
    </p:spTree>
    <p:extLst>
      <p:ext uri="{BB962C8B-B14F-4D97-AF65-F5344CB8AC3E}">
        <p14:creationId xmlns:p14="http://schemas.microsoft.com/office/powerpoint/2010/main" val="101148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50"/>
                                        <p:tgtEl>
                                          <p:spTgt spid="6"/>
                                        </p:tgtEl>
                                      </p:cBhvr>
                                    </p:animEffect>
                                  </p:childTnLst>
                                </p:cTn>
                              </p:par>
                              <p:par>
                                <p:cTn id="8" presetID="2" presetClass="entr" presetSubtype="4"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 calcmode="lin" valueType="num">
                                      <p:cBhvr additive="base">
                                        <p:cTn id="1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additive="base">
                                        <p:cTn id="2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additive="base">
                                        <p:cTn id="2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 calcmode="lin" valueType="num">
                                      <p:cBhvr additive="base">
                                        <p:cTn id="3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barn(inVertical)">
                                      <p:cBhvr>
                                        <p:cTn id="61"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6281A-A7B4-4A2F-AA6A-0F8FEEE31B30}"/>
              </a:ext>
            </a:extLst>
          </p:cNvPr>
          <p:cNvSpPr>
            <a:spLocks noGrp="1"/>
          </p:cNvSpPr>
          <p:nvPr>
            <p:ph type="title"/>
          </p:nvPr>
        </p:nvSpPr>
        <p:spPr/>
        <p:txBody>
          <a:bodyPr>
            <a:normAutofit/>
          </a:bodyPr>
          <a:lstStyle/>
          <a:p>
            <a:r>
              <a:rPr lang="en-US" sz="6000" dirty="0"/>
              <a:t>CHRIST IS …</a:t>
            </a:r>
          </a:p>
        </p:txBody>
      </p:sp>
      <p:sp>
        <p:nvSpPr>
          <p:cNvPr id="3" name="Content Placeholder 2">
            <a:extLst>
              <a:ext uri="{FF2B5EF4-FFF2-40B4-BE49-F238E27FC236}">
                <a16:creationId xmlns:a16="http://schemas.microsoft.com/office/drawing/2014/main" id="{749927F3-D0FA-44A3-9285-38DDB5D28941}"/>
              </a:ext>
            </a:extLst>
          </p:cNvPr>
          <p:cNvSpPr>
            <a:spLocks noGrp="1"/>
          </p:cNvSpPr>
          <p:nvPr>
            <p:ph idx="1"/>
          </p:nvPr>
        </p:nvSpPr>
        <p:spPr>
          <a:xfrm>
            <a:off x="3289300" y="1597024"/>
            <a:ext cx="8775700" cy="5260975"/>
          </a:xfrm>
        </p:spPr>
        <p:txBody>
          <a:bodyPr>
            <a:normAutofit/>
          </a:bodyPr>
          <a:lstStyle/>
          <a:p>
            <a:r>
              <a:rPr lang="en-US" sz="3600" b="1" dirty="0">
                <a:solidFill>
                  <a:schemeClr val="accent5">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CHRIST IS OUR CREATOR (1:15-17)</a:t>
            </a:r>
            <a:r>
              <a:rPr lang="en-US" sz="3600" dirty="0">
                <a:solidFill>
                  <a:schemeClr val="accent5">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en-US" sz="3600" dirty="0">
              <a:solidFill>
                <a:schemeClr val="accent5">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3600" b="1" dirty="0">
                <a:solidFill>
                  <a:schemeClr val="accent5">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CHRIST IS OUR HEAD  (1:18)</a:t>
            </a:r>
          </a:p>
          <a:p>
            <a:endParaRPr lang="en-US" sz="3600" b="1" dirty="0">
              <a:solidFill>
                <a:schemeClr val="accent5">
                  <a:lumMod val="40000"/>
                  <a:lumOff val="60000"/>
                </a:schemeClr>
              </a:solidFill>
              <a:latin typeface="Calibri" panose="020F0502020204030204" pitchFamily="34" charset="0"/>
              <a:ea typeface="Calibri" panose="020F0502020204030204" pitchFamily="34" charset="0"/>
              <a:cs typeface="Times New Roman" panose="02020603050405020304" pitchFamily="18" charset="0"/>
            </a:endParaRPr>
          </a:p>
          <a:p>
            <a:r>
              <a:rPr lang="en-US" sz="3600" b="1" dirty="0">
                <a:solidFill>
                  <a:schemeClr val="accent5">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CHRIST IS OUR FULLNESS (1:19)</a:t>
            </a:r>
          </a:p>
          <a:p>
            <a:endParaRPr lang="en-US" sz="3600" b="1" dirty="0">
              <a:solidFill>
                <a:schemeClr val="accent5">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3600" b="1" dirty="0">
                <a:solidFill>
                  <a:schemeClr val="accent5">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CHRIST IS OUR SAVIOR (1:13-14, 20)</a:t>
            </a:r>
          </a:p>
        </p:txBody>
      </p:sp>
      <p:sp>
        <p:nvSpPr>
          <p:cNvPr id="4" name="Rectangle 3">
            <a:extLst>
              <a:ext uri="{FF2B5EF4-FFF2-40B4-BE49-F238E27FC236}">
                <a16:creationId xmlns:a16="http://schemas.microsoft.com/office/drawing/2014/main" id="{C10B9B9B-A6F2-4007-8686-26A96E042054}"/>
              </a:ext>
            </a:extLst>
          </p:cNvPr>
          <p:cNvSpPr/>
          <p:nvPr/>
        </p:nvSpPr>
        <p:spPr>
          <a:xfrm>
            <a:off x="0" y="0"/>
            <a:ext cx="32893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latin typeface="Calibri" panose="020F0502020204030204" pitchFamily="34" charset="0"/>
                <a:ea typeface="Calibri" panose="020F0502020204030204" pitchFamily="34" charset="0"/>
                <a:cs typeface="Times New Roman" panose="02020603050405020304" pitchFamily="18" charset="0"/>
              </a:rPr>
              <a:t>First,</a:t>
            </a:r>
            <a:r>
              <a:rPr lang="en-US" sz="2800" dirty="0">
                <a:effectLst/>
                <a:latin typeface="Calibri" panose="020F0502020204030204" pitchFamily="34" charset="0"/>
                <a:ea typeface="Calibri" panose="020F0502020204030204" pitchFamily="34" charset="0"/>
                <a:cs typeface="Times New Roman" panose="02020603050405020304" pitchFamily="18" charset="0"/>
              </a:rPr>
              <a:t> Jesus Christ has taken care of all things. </a:t>
            </a:r>
          </a:p>
          <a:p>
            <a:pPr algn="ctr"/>
            <a:endParaRPr lang="en-US" sz="2800" dirty="0">
              <a:latin typeface="Calibri" panose="020F0502020204030204" pitchFamily="34" charset="0"/>
              <a:cs typeface="Times New Roman" panose="02020603050405020304" pitchFamily="18" charset="0"/>
            </a:endParaRPr>
          </a:p>
          <a:p>
            <a:pPr algn="ctr"/>
            <a:r>
              <a:rPr lang="en-US" sz="2800" b="1" dirty="0">
                <a:effectLst/>
                <a:latin typeface="Calibri" panose="020F0502020204030204" pitchFamily="34" charset="0"/>
                <a:ea typeface="Calibri" panose="020F0502020204030204" pitchFamily="34" charset="0"/>
                <a:cs typeface="Times New Roman" panose="02020603050405020304" pitchFamily="18" charset="0"/>
              </a:rPr>
              <a:t>Second</a:t>
            </a:r>
            <a:r>
              <a:rPr lang="en-US" sz="2800" dirty="0">
                <a:effectLst/>
                <a:latin typeface="Calibri" panose="020F0502020204030204" pitchFamily="34" charset="0"/>
                <a:ea typeface="Calibri" panose="020F0502020204030204" pitchFamily="34" charset="0"/>
                <a:cs typeface="Times New Roman" panose="02020603050405020304" pitchFamily="18" charset="0"/>
              </a:rPr>
              <a:t>, all we need is Jesus Christ. </a:t>
            </a:r>
          </a:p>
          <a:p>
            <a:pPr algn="ctr"/>
            <a:endParaRPr lang="en-US" sz="2800" dirty="0">
              <a:latin typeface="Calibri" panose="020F0502020204030204" pitchFamily="34" charset="0"/>
              <a:cs typeface="Times New Roman" panose="02020603050405020304" pitchFamily="18" charset="0"/>
            </a:endParaRPr>
          </a:p>
          <a:p>
            <a:pPr algn="ctr"/>
            <a:r>
              <a:rPr lang="en-US" sz="2800" b="1" dirty="0">
                <a:effectLst/>
                <a:latin typeface="Calibri" panose="020F0502020204030204" pitchFamily="34" charset="0"/>
                <a:ea typeface="Calibri" panose="020F0502020204030204" pitchFamily="34" charset="0"/>
                <a:cs typeface="Times New Roman" panose="02020603050405020304" pitchFamily="18" charset="0"/>
              </a:rPr>
              <a:t>Third</a:t>
            </a:r>
            <a:r>
              <a:rPr lang="en-US" sz="2800" dirty="0">
                <a:effectLst/>
                <a:latin typeface="Calibri" panose="020F0502020204030204" pitchFamily="34" charset="0"/>
                <a:ea typeface="Calibri" panose="020F0502020204030204" pitchFamily="34" charset="0"/>
                <a:cs typeface="Times New Roman" panose="02020603050405020304" pitchFamily="18" charset="0"/>
              </a:rPr>
              <a:t>, God is pleased when His Son, Jesus Christ, is honored and given preeminence. </a:t>
            </a:r>
            <a:endParaRPr lang="en-US" sz="2800" dirty="0"/>
          </a:p>
        </p:txBody>
      </p:sp>
    </p:spTree>
    <p:extLst>
      <p:ext uri="{BB962C8B-B14F-4D97-AF65-F5344CB8AC3E}">
        <p14:creationId xmlns:p14="http://schemas.microsoft.com/office/powerpoint/2010/main" val="357605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49FF9-0745-4D6E-B2E8-57794DD68A7E}"/>
              </a:ext>
            </a:extLst>
          </p:cNvPr>
          <p:cNvSpPr>
            <a:spLocks noGrp="1"/>
          </p:cNvSpPr>
          <p:nvPr>
            <p:ph type="title"/>
          </p:nvPr>
        </p:nvSpPr>
        <p:spPr/>
        <p:txBody>
          <a:bodyPr>
            <a:normAutofit/>
          </a:bodyPr>
          <a:lstStyle/>
          <a:p>
            <a:r>
              <a:rPr lang="en-US" sz="6000" dirty="0"/>
              <a:t>CHRIST IS …</a:t>
            </a:r>
          </a:p>
        </p:txBody>
      </p:sp>
      <p:sp>
        <p:nvSpPr>
          <p:cNvPr id="3" name="Content Placeholder 2">
            <a:extLst>
              <a:ext uri="{FF2B5EF4-FFF2-40B4-BE49-F238E27FC236}">
                <a16:creationId xmlns:a16="http://schemas.microsoft.com/office/drawing/2014/main" id="{C6D56AA2-9073-4845-A74E-CC641F00A73E}"/>
              </a:ext>
            </a:extLst>
          </p:cNvPr>
          <p:cNvSpPr>
            <a:spLocks noGrp="1"/>
          </p:cNvSpPr>
          <p:nvPr>
            <p:ph idx="1"/>
          </p:nvPr>
        </p:nvSpPr>
        <p:spPr>
          <a:xfrm>
            <a:off x="3175000" y="1825625"/>
            <a:ext cx="8890000" cy="4351338"/>
          </a:xfrm>
        </p:spPr>
        <p:txBody>
          <a:bodyPr/>
          <a:lstStyle/>
          <a:p>
            <a:r>
              <a:rPr lang="en-US" sz="2800" b="1" dirty="0">
                <a:effectLst/>
                <a:latin typeface="Calibri" panose="020F0502020204030204" pitchFamily="34" charset="0"/>
                <a:ea typeface="Calibri" panose="020F0502020204030204" pitchFamily="34" charset="0"/>
                <a:cs typeface="Times New Roman" panose="02020603050405020304" pitchFamily="18" charset="0"/>
              </a:rPr>
              <a:t>HE IS THE BELOVED OF THE FATHER (1:19-20)</a:t>
            </a:r>
          </a:p>
          <a:p>
            <a:endParaRPr lang="en-US" dirty="0"/>
          </a:p>
        </p:txBody>
      </p:sp>
    </p:spTree>
    <p:extLst>
      <p:ext uri="{BB962C8B-B14F-4D97-AF65-F5344CB8AC3E}">
        <p14:creationId xmlns:p14="http://schemas.microsoft.com/office/powerpoint/2010/main" val="4029053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8610" name="Picture 2" descr="elolamteachingbg">
            <a:extLst>
              <a:ext uri="{FF2B5EF4-FFF2-40B4-BE49-F238E27FC236}">
                <a16:creationId xmlns:a16="http://schemas.microsoft.com/office/drawing/2014/main" id="{D7640D19-7528-4E6B-98AD-F03171E42B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9634" name="Picture 2" descr="elolamteachingbg">
            <a:extLst>
              <a:ext uri="{FF2B5EF4-FFF2-40B4-BE49-F238E27FC236}">
                <a16:creationId xmlns:a16="http://schemas.microsoft.com/office/drawing/2014/main" id="{2CDF1B6F-0E64-4DBB-911F-EBD20D3281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1360</TotalTime>
  <Words>1250</Words>
  <Application>Microsoft Office PowerPoint</Application>
  <PresentationFormat>Widescreen</PresentationFormat>
  <Paragraphs>101</Paragraphs>
  <Slides>10</Slides>
  <Notes>4</Notes>
  <HiddenSlides>4</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CHRIST IS …</vt:lpstr>
      <vt:lpstr>CHRIST IS …</vt:lpstr>
      <vt:lpstr>CHRIST IS …</vt:lpstr>
      <vt:lpstr>CHRIST IS …</vt:lpstr>
      <vt:lpstr>CHRIST IS …</vt:lpstr>
      <vt:lpstr>CHRIST IS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Brown</dc:creator>
  <cp:lastModifiedBy>Larry Brown</cp:lastModifiedBy>
  <cp:revision>25</cp:revision>
  <dcterms:created xsi:type="dcterms:W3CDTF">2022-02-19T02:51:35Z</dcterms:created>
  <dcterms:modified xsi:type="dcterms:W3CDTF">2022-02-20T01:31:50Z</dcterms:modified>
</cp:coreProperties>
</file>