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310" r:id="rId2"/>
    <p:sldId id="311" r:id="rId3"/>
    <p:sldId id="344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8" r:id="rId22"/>
    <p:sldId id="369" r:id="rId23"/>
    <p:sldId id="366" r:id="rId24"/>
    <p:sldId id="367" r:id="rId25"/>
  </p:sldIdLst>
  <p:sldSz cx="14630400" cy="9144000"/>
  <p:notesSz cx="6858000" cy="9144000"/>
  <p:defaultTextStyle>
    <a:defPPr>
      <a:defRPr lang="en-US"/>
    </a:defPPr>
    <a:lvl1pPr marL="0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1pPr>
    <a:lvl2pPr marL="570470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2pPr>
    <a:lvl3pPr marL="1140937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3pPr>
    <a:lvl4pPr marL="1711406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4pPr>
    <a:lvl5pPr marL="2281874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5pPr>
    <a:lvl6pPr marL="2852344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6pPr>
    <a:lvl7pPr marL="3422812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7pPr>
    <a:lvl8pPr marL="3993281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8pPr>
    <a:lvl9pPr marL="4563750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AE12"/>
    <a:srgbClr val="EAE8DE"/>
    <a:srgbClr val="271600"/>
    <a:srgbClr val="FFFFFF"/>
    <a:srgbClr val="4E290B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8C47EC-7CE2-4D61-96C8-687F15D6AF93}" v="1044" dt="2022-02-12T19:22:50.6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5048" autoAdjust="0"/>
  </p:normalViewPr>
  <p:slideViewPr>
    <p:cSldViewPr snapToGrid="0">
      <p:cViewPr varScale="1">
        <p:scale>
          <a:sx n="57" d="100"/>
          <a:sy n="57" d="100"/>
        </p:scale>
        <p:origin x="57" y="387"/>
      </p:cViewPr>
      <p:guideLst/>
    </p:cSldViewPr>
  </p:slideViewPr>
  <p:outlineViewPr>
    <p:cViewPr>
      <p:scale>
        <a:sx n="33" d="100"/>
        <a:sy n="33" d="100"/>
      </p:scale>
      <p:origin x="0" y="-66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Raif" userId="b6105282-8f1f-4bf5-866c-a8b991b0bc91" providerId="ADAL" clId="{C10C5852-62BF-48DA-975A-1ACF4FB0CB29}"/>
    <pc:docChg chg="undo custSel modSld">
      <pc:chgData name="David Raif" userId="b6105282-8f1f-4bf5-866c-a8b991b0bc91" providerId="ADAL" clId="{C10C5852-62BF-48DA-975A-1ACF4FB0CB29}" dt="2022-02-11T04:15:25.239" v="178"/>
      <pc:docMkLst>
        <pc:docMk/>
      </pc:docMkLst>
      <pc:sldChg chg="modSp">
        <pc:chgData name="David Raif" userId="b6105282-8f1f-4bf5-866c-a8b991b0bc91" providerId="ADAL" clId="{C10C5852-62BF-48DA-975A-1ACF4FB0CB29}" dt="2022-02-11T04:03:12.686" v="95" actId="20577"/>
        <pc:sldMkLst>
          <pc:docMk/>
          <pc:sldMk cId="3347603122" sldId="288"/>
        </pc:sldMkLst>
        <pc:spChg chg="mod">
          <ac:chgData name="David Raif" userId="b6105282-8f1f-4bf5-866c-a8b991b0bc91" providerId="ADAL" clId="{C10C5852-62BF-48DA-975A-1ACF4FB0CB29}" dt="2022-02-11T04:03:12.686" v="95" actId="20577"/>
          <ac:spMkLst>
            <pc:docMk/>
            <pc:sldMk cId="3347603122" sldId="288"/>
            <ac:spMk id="7" creationId="{1DF2D8F0-FE36-4611-91EC-C24FB33ADCD9}"/>
          </ac:spMkLst>
        </pc:spChg>
      </pc:sldChg>
      <pc:sldChg chg="modSp">
        <pc:chgData name="David Raif" userId="b6105282-8f1f-4bf5-866c-a8b991b0bc91" providerId="ADAL" clId="{C10C5852-62BF-48DA-975A-1ACF4FB0CB29}" dt="2022-02-11T04:11:38.617" v="145"/>
        <pc:sldMkLst>
          <pc:docMk/>
          <pc:sldMk cId="1361002464" sldId="310"/>
        </pc:sldMkLst>
        <pc:spChg chg="mod">
          <ac:chgData name="David Raif" userId="b6105282-8f1f-4bf5-866c-a8b991b0bc91" providerId="ADAL" clId="{C10C5852-62BF-48DA-975A-1ACF4FB0CB29}" dt="2022-02-11T04:11:38.617" v="145"/>
          <ac:spMkLst>
            <pc:docMk/>
            <pc:sldMk cId="1361002464" sldId="310"/>
            <ac:spMk id="3" creationId="{90D690E4-DCF5-4448-A52A-CC1355489DC7}"/>
          </ac:spMkLst>
        </pc:spChg>
      </pc:sldChg>
      <pc:sldChg chg="addSp delSp modSp mod">
        <pc:chgData name="David Raif" userId="b6105282-8f1f-4bf5-866c-a8b991b0bc91" providerId="ADAL" clId="{C10C5852-62BF-48DA-975A-1ACF4FB0CB29}" dt="2022-02-10T23:18:30.297" v="81" actId="21"/>
        <pc:sldMkLst>
          <pc:docMk/>
          <pc:sldMk cId="1483601435" sldId="311"/>
        </pc:sldMkLst>
        <pc:spChg chg="add del mod">
          <ac:chgData name="David Raif" userId="b6105282-8f1f-4bf5-866c-a8b991b0bc91" providerId="ADAL" clId="{C10C5852-62BF-48DA-975A-1ACF4FB0CB29}" dt="2022-02-10T23:18:28.687" v="78"/>
          <ac:spMkLst>
            <pc:docMk/>
            <pc:sldMk cId="1483601435" sldId="311"/>
            <ac:spMk id="7" creationId="{A8C1F3BF-FBB2-4E50-8F15-E52FB7DFA2AE}"/>
          </ac:spMkLst>
        </pc:spChg>
        <pc:spChg chg="add del">
          <ac:chgData name="David Raif" userId="b6105282-8f1f-4bf5-866c-a8b991b0bc91" providerId="ADAL" clId="{C10C5852-62BF-48DA-975A-1ACF4FB0CB29}" dt="2022-02-10T23:18:30.297" v="81" actId="21"/>
          <ac:spMkLst>
            <pc:docMk/>
            <pc:sldMk cId="1483601435" sldId="311"/>
            <ac:spMk id="11" creationId="{17BBDBAF-7E85-4040-A589-DBDF74CD23C5}"/>
          </ac:spMkLst>
        </pc:spChg>
        <pc:spChg chg="mod">
          <ac:chgData name="David Raif" userId="b6105282-8f1f-4bf5-866c-a8b991b0bc91" providerId="ADAL" clId="{C10C5852-62BF-48DA-975A-1ACF4FB0CB29}" dt="2022-02-10T23:17:07.378" v="75" actId="20577"/>
          <ac:spMkLst>
            <pc:docMk/>
            <pc:sldMk cId="1483601435" sldId="311"/>
            <ac:spMk id="13" creationId="{F9012EB0-3055-4D73-8773-2AE10B503B93}"/>
          </ac:spMkLst>
        </pc:spChg>
        <pc:picChg chg="add del">
          <ac:chgData name="David Raif" userId="b6105282-8f1f-4bf5-866c-a8b991b0bc91" providerId="ADAL" clId="{C10C5852-62BF-48DA-975A-1ACF4FB0CB29}" dt="2022-02-10T23:18:29.870" v="80"/>
          <ac:picMkLst>
            <pc:docMk/>
            <pc:sldMk cId="1483601435" sldId="311"/>
            <ac:picMk id="2" creationId="{FFB6AD7C-1420-455A-8D49-1B90D2117735}"/>
          </ac:picMkLst>
        </pc:picChg>
      </pc:sldChg>
      <pc:sldChg chg="modSp mod">
        <pc:chgData name="David Raif" userId="b6105282-8f1f-4bf5-866c-a8b991b0bc91" providerId="ADAL" clId="{C10C5852-62BF-48DA-975A-1ACF4FB0CB29}" dt="2022-02-11T04:14:21.267" v="177" actId="20577"/>
        <pc:sldMkLst>
          <pc:docMk/>
          <pc:sldMk cId="2348446566" sldId="317"/>
        </pc:sldMkLst>
        <pc:spChg chg="mod">
          <ac:chgData name="David Raif" userId="b6105282-8f1f-4bf5-866c-a8b991b0bc91" providerId="ADAL" clId="{C10C5852-62BF-48DA-975A-1ACF4FB0CB29}" dt="2022-02-11T04:12:28.051" v="147" actId="313"/>
          <ac:spMkLst>
            <pc:docMk/>
            <pc:sldMk cId="2348446566" sldId="317"/>
            <ac:spMk id="6" creationId="{63BAFC05-DE19-48D3-897F-89A7AF9459BC}"/>
          </ac:spMkLst>
        </pc:spChg>
        <pc:spChg chg="mod">
          <ac:chgData name="David Raif" userId="b6105282-8f1f-4bf5-866c-a8b991b0bc91" providerId="ADAL" clId="{C10C5852-62BF-48DA-975A-1ACF4FB0CB29}" dt="2022-02-11T04:14:21.267" v="177" actId="20577"/>
          <ac:spMkLst>
            <pc:docMk/>
            <pc:sldMk cId="2348446566" sldId="317"/>
            <ac:spMk id="7" creationId="{1DF2D8F0-FE36-4611-91EC-C24FB33ADCD9}"/>
          </ac:spMkLst>
        </pc:spChg>
      </pc:sldChg>
      <pc:sldChg chg="modSp">
        <pc:chgData name="David Raif" userId="b6105282-8f1f-4bf5-866c-a8b991b0bc91" providerId="ADAL" clId="{C10C5852-62BF-48DA-975A-1ACF4FB0CB29}" dt="2022-02-11T04:09:03.432" v="131"/>
        <pc:sldMkLst>
          <pc:docMk/>
          <pc:sldMk cId="1786222626" sldId="327"/>
        </pc:sldMkLst>
        <pc:spChg chg="mod">
          <ac:chgData name="David Raif" userId="b6105282-8f1f-4bf5-866c-a8b991b0bc91" providerId="ADAL" clId="{C10C5852-62BF-48DA-975A-1ACF4FB0CB29}" dt="2022-02-11T04:09:03.432" v="131"/>
          <ac:spMkLst>
            <pc:docMk/>
            <pc:sldMk cId="1786222626" sldId="327"/>
            <ac:spMk id="7" creationId="{1DF2D8F0-FE36-4611-91EC-C24FB33ADCD9}"/>
          </ac:spMkLst>
        </pc:spChg>
      </pc:sldChg>
      <pc:sldChg chg="modSp modAnim">
        <pc:chgData name="David Raif" userId="b6105282-8f1f-4bf5-866c-a8b991b0bc91" providerId="ADAL" clId="{C10C5852-62BF-48DA-975A-1ACF4FB0CB29}" dt="2022-02-11T04:07:34.429" v="130" actId="20577"/>
        <pc:sldMkLst>
          <pc:docMk/>
          <pc:sldMk cId="2738202659" sldId="328"/>
        </pc:sldMkLst>
        <pc:spChg chg="mod">
          <ac:chgData name="David Raif" userId="b6105282-8f1f-4bf5-866c-a8b991b0bc91" providerId="ADAL" clId="{C10C5852-62BF-48DA-975A-1ACF4FB0CB29}" dt="2022-02-11T04:07:34.429" v="130" actId="20577"/>
          <ac:spMkLst>
            <pc:docMk/>
            <pc:sldMk cId="2738202659" sldId="328"/>
            <ac:spMk id="7" creationId="{1DF2D8F0-FE36-4611-91EC-C24FB33ADCD9}"/>
          </ac:spMkLst>
        </pc:spChg>
      </pc:sldChg>
      <pc:sldChg chg="modSp">
        <pc:chgData name="David Raif" userId="b6105282-8f1f-4bf5-866c-a8b991b0bc91" providerId="ADAL" clId="{C10C5852-62BF-48DA-975A-1ACF4FB0CB29}" dt="2022-02-11T04:09:03.432" v="131"/>
        <pc:sldMkLst>
          <pc:docMk/>
          <pc:sldMk cId="3381303299" sldId="329"/>
        </pc:sldMkLst>
        <pc:spChg chg="mod">
          <ac:chgData name="David Raif" userId="b6105282-8f1f-4bf5-866c-a8b991b0bc91" providerId="ADAL" clId="{C10C5852-62BF-48DA-975A-1ACF4FB0CB29}" dt="2022-02-11T04:09:03.432" v="131"/>
          <ac:spMkLst>
            <pc:docMk/>
            <pc:sldMk cId="3381303299" sldId="329"/>
            <ac:spMk id="7" creationId="{1DF2D8F0-FE36-4611-91EC-C24FB33ADCD9}"/>
          </ac:spMkLst>
        </pc:spChg>
      </pc:sldChg>
      <pc:sldChg chg="modSp">
        <pc:chgData name="David Raif" userId="b6105282-8f1f-4bf5-866c-a8b991b0bc91" providerId="ADAL" clId="{C10C5852-62BF-48DA-975A-1ACF4FB0CB29}" dt="2022-02-11T04:09:03.432" v="131"/>
        <pc:sldMkLst>
          <pc:docMk/>
          <pc:sldMk cId="1935461061" sldId="331"/>
        </pc:sldMkLst>
        <pc:spChg chg="mod">
          <ac:chgData name="David Raif" userId="b6105282-8f1f-4bf5-866c-a8b991b0bc91" providerId="ADAL" clId="{C10C5852-62BF-48DA-975A-1ACF4FB0CB29}" dt="2022-02-11T04:09:03.432" v="131"/>
          <ac:spMkLst>
            <pc:docMk/>
            <pc:sldMk cId="1935461061" sldId="331"/>
            <ac:spMk id="7" creationId="{1DF2D8F0-FE36-4611-91EC-C24FB33ADCD9}"/>
          </ac:spMkLst>
        </pc:spChg>
      </pc:sldChg>
      <pc:sldChg chg="modSp">
        <pc:chgData name="David Raif" userId="b6105282-8f1f-4bf5-866c-a8b991b0bc91" providerId="ADAL" clId="{C10C5852-62BF-48DA-975A-1ACF4FB0CB29}" dt="2022-02-11T04:09:03.432" v="131"/>
        <pc:sldMkLst>
          <pc:docMk/>
          <pc:sldMk cId="1922630669" sldId="332"/>
        </pc:sldMkLst>
        <pc:spChg chg="mod">
          <ac:chgData name="David Raif" userId="b6105282-8f1f-4bf5-866c-a8b991b0bc91" providerId="ADAL" clId="{C10C5852-62BF-48DA-975A-1ACF4FB0CB29}" dt="2022-02-11T04:09:03.432" v="131"/>
          <ac:spMkLst>
            <pc:docMk/>
            <pc:sldMk cId="1922630669" sldId="332"/>
            <ac:spMk id="7" creationId="{1DF2D8F0-FE36-4611-91EC-C24FB33ADCD9}"/>
          </ac:spMkLst>
        </pc:spChg>
      </pc:sldChg>
      <pc:sldChg chg="modSp">
        <pc:chgData name="David Raif" userId="b6105282-8f1f-4bf5-866c-a8b991b0bc91" providerId="ADAL" clId="{C10C5852-62BF-48DA-975A-1ACF4FB0CB29}" dt="2022-02-11T04:09:03.432" v="131"/>
        <pc:sldMkLst>
          <pc:docMk/>
          <pc:sldMk cId="2909194316" sldId="333"/>
        </pc:sldMkLst>
        <pc:spChg chg="mod">
          <ac:chgData name="David Raif" userId="b6105282-8f1f-4bf5-866c-a8b991b0bc91" providerId="ADAL" clId="{C10C5852-62BF-48DA-975A-1ACF4FB0CB29}" dt="2022-02-11T04:09:03.432" v="131"/>
          <ac:spMkLst>
            <pc:docMk/>
            <pc:sldMk cId="2909194316" sldId="333"/>
            <ac:spMk id="7" creationId="{1DF2D8F0-FE36-4611-91EC-C24FB33ADCD9}"/>
          </ac:spMkLst>
        </pc:spChg>
      </pc:sldChg>
      <pc:sldChg chg="modSp mod">
        <pc:chgData name="David Raif" userId="b6105282-8f1f-4bf5-866c-a8b991b0bc91" providerId="ADAL" clId="{C10C5852-62BF-48DA-975A-1ACF4FB0CB29}" dt="2022-02-11T04:11:38.617" v="145"/>
        <pc:sldMkLst>
          <pc:docMk/>
          <pc:sldMk cId="2374956908" sldId="334"/>
        </pc:sldMkLst>
        <pc:spChg chg="mod">
          <ac:chgData name="David Raif" userId="b6105282-8f1f-4bf5-866c-a8b991b0bc91" providerId="ADAL" clId="{C10C5852-62BF-48DA-975A-1ACF4FB0CB29}" dt="2022-02-11T04:11:38.617" v="145"/>
          <ac:spMkLst>
            <pc:docMk/>
            <pc:sldMk cId="2374956908" sldId="334"/>
            <ac:spMk id="3" creationId="{90D690E4-DCF5-4448-A52A-CC1355489DC7}"/>
          </ac:spMkLst>
        </pc:spChg>
      </pc:sldChg>
      <pc:sldChg chg="modSp mod">
        <pc:chgData name="David Raif" userId="b6105282-8f1f-4bf5-866c-a8b991b0bc91" providerId="ADAL" clId="{C10C5852-62BF-48DA-975A-1ACF4FB0CB29}" dt="2022-02-11T04:12:26.798" v="146" actId="313"/>
        <pc:sldMkLst>
          <pc:docMk/>
          <pc:sldMk cId="1207884606" sldId="336"/>
        </pc:sldMkLst>
        <pc:spChg chg="mod">
          <ac:chgData name="David Raif" userId="b6105282-8f1f-4bf5-866c-a8b991b0bc91" providerId="ADAL" clId="{C10C5852-62BF-48DA-975A-1ACF4FB0CB29}" dt="2022-02-11T04:12:26.798" v="146" actId="313"/>
          <ac:spMkLst>
            <pc:docMk/>
            <pc:sldMk cId="1207884606" sldId="336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2:29.158" v="148" actId="313"/>
        <pc:sldMkLst>
          <pc:docMk/>
          <pc:sldMk cId="2200341837" sldId="337"/>
        </pc:sldMkLst>
        <pc:spChg chg="mod">
          <ac:chgData name="David Raif" userId="b6105282-8f1f-4bf5-866c-a8b991b0bc91" providerId="ADAL" clId="{C10C5852-62BF-48DA-975A-1ACF4FB0CB29}" dt="2022-02-11T04:12:29.158" v="148" actId="313"/>
          <ac:spMkLst>
            <pc:docMk/>
            <pc:sldMk cId="2200341837" sldId="337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3:40.152" v="168" actId="313"/>
        <pc:sldMkLst>
          <pc:docMk/>
          <pc:sldMk cId="3611881845" sldId="339"/>
        </pc:sldMkLst>
        <pc:spChg chg="mod">
          <ac:chgData name="David Raif" userId="b6105282-8f1f-4bf5-866c-a8b991b0bc91" providerId="ADAL" clId="{C10C5852-62BF-48DA-975A-1ACF4FB0CB29}" dt="2022-02-11T04:13:40.152" v="168" actId="313"/>
          <ac:spMkLst>
            <pc:docMk/>
            <pc:sldMk cId="3611881845" sldId="339"/>
            <ac:spMk id="6" creationId="{63BAFC05-DE19-48D3-897F-89A7AF9459BC}"/>
          </ac:spMkLst>
        </pc:spChg>
      </pc:sldChg>
      <pc:sldChg chg="modSp mod modAnim">
        <pc:chgData name="David Raif" userId="b6105282-8f1f-4bf5-866c-a8b991b0bc91" providerId="ADAL" clId="{C10C5852-62BF-48DA-975A-1ACF4FB0CB29}" dt="2022-02-11T04:15:25.239" v="178"/>
        <pc:sldMkLst>
          <pc:docMk/>
          <pc:sldMk cId="1340853061" sldId="340"/>
        </pc:sldMkLst>
        <pc:spChg chg="mod">
          <ac:chgData name="David Raif" userId="b6105282-8f1f-4bf5-866c-a8b991b0bc91" providerId="ADAL" clId="{C10C5852-62BF-48DA-975A-1ACF4FB0CB29}" dt="2022-02-11T04:13:39.262" v="167" actId="313"/>
          <ac:spMkLst>
            <pc:docMk/>
            <pc:sldMk cId="1340853061" sldId="340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3:40.453" v="169" actId="313"/>
        <pc:sldMkLst>
          <pc:docMk/>
          <pc:sldMk cId="992515345" sldId="341"/>
        </pc:sldMkLst>
        <pc:spChg chg="mod">
          <ac:chgData name="David Raif" userId="b6105282-8f1f-4bf5-866c-a8b991b0bc91" providerId="ADAL" clId="{C10C5852-62BF-48DA-975A-1ACF4FB0CB29}" dt="2022-02-11T04:13:40.453" v="169" actId="313"/>
          <ac:spMkLst>
            <pc:docMk/>
            <pc:sldMk cId="992515345" sldId="341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3:40.869" v="170" actId="313"/>
        <pc:sldMkLst>
          <pc:docMk/>
          <pc:sldMk cId="2978271625" sldId="342"/>
        </pc:sldMkLst>
        <pc:spChg chg="mod">
          <ac:chgData name="David Raif" userId="b6105282-8f1f-4bf5-866c-a8b991b0bc91" providerId="ADAL" clId="{C10C5852-62BF-48DA-975A-1ACF4FB0CB29}" dt="2022-02-11T04:13:40.869" v="170" actId="313"/>
          <ac:spMkLst>
            <pc:docMk/>
            <pc:sldMk cId="2978271625" sldId="342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3:41.512" v="171" actId="313"/>
        <pc:sldMkLst>
          <pc:docMk/>
          <pc:sldMk cId="233597936" sldId="343"/>
        </pc:sldMkLst>
        <pc:spChg chg="mod">
          <ac:chgData name="David Raif" userId="b6105282-8f1f-4bf5-866c-a8b991b0bc91" providerId="ADAL" clId="{C10C5852-62BF-48DA-975A-1ACF4FB0CB29}" dt="2022-02-11T04:13:41.512" v="171" actId="313"/>
          <ac:spMkLst>
            <pc:docMk/>
            <pc:sldMk cId="233597936" sldId="343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3:41.827" v="172" actId="313"/>
        <pc:sldMkLst>
          <pc:docMk/>
          <pc:sldMk cId="3108149097" sldId="344"/>
        </pc:sldMkLst>
        <pc:spChg chg="mod">
          <ac:chgData name="David Raif" userId="b6105282-8f1f-4bf5-866c-a8b991b0bc91" providerId="ADAL" clId="{C10C5852-62BF-48DA-975A-1ACF4FB0CB29}" dt="2022-02-11T04:13:41.827" v="172" actId="313"/>
          <ac:spMkLst>
            <pc:docMk/>
            <pc:sldMk cId="3108149097" sldId="344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3:42.942" v="173" actId="313"/>
        <pc:sldMkLst>
          <pc:docMk/>
          <pc:sldMk cId="3456499492" sldId="345"/>
        </pc:sldMkLst>
        <pc:spChg chg="mod">
          <ac:chgData name="David Raif" userId="b6105282-8f1f-4bf5-866c-a8b991b0bc91" providerId="ADAL" clId="{C10C5852-62BF-48DA-975A-1ACF4FB0CB29}" dt="2022-02-11T04:13:42.942" v="173" actId="313"/>
          <ac:spMkLst>
            <pc:docMk/>
            <pc:sldMk cId="3456499492" sldId="345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3:43.601" v="174" actId="313"/>
        <pc:sldMkLst>
          <pc:docMk/>
          <pc:sldMk cId="220054236" sldId="346"/>
        </pc:sldMkLst>
        <pc:spChg chg="mod">
          <ac:chgData name="David Raif" userId="b6105282-8f1f-4bf5-866c-a8b991b0bc91" providerId="ADAL" clId="{C10C5852-62BF-48DA-975A-1ACF4FB0CB29}" dt="2022-02-11T04:13:43.601" v="174" actId="313"/>
          <ac:spMkLst>
            <pc:docMk/>
            <pc:sldMk cId="220054236" sldId="346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3:44.556" v="175" actId="313"/>
        <pc:sldMkLst>
          <pc:docMk/>
          <pc:sldMk cId="2806681074" sldId="347"/>
        </pc:sldMkLst>
        <pc:spChg chg="mod">
          <ac:chgData name="David Raif" userId="b6105282-8f1f-4bf5-866c-a8b991b0bc91" providerId="ADAL" clId="{C10C5852-62BF-48DA-975A-1ACF4FB0CB29}" dt="2022-02-11T04:13:44.556" v="175" actId="313"/>
          <ac:spMkLst>
            <pc:docMk/>
            <pc:sldMk cId="2806681074" sldId="347"/>
            <ac:spMk id="6" creationId="{63BAFC05-DE19-48D3-897F-89A7AF9459BC}"/>
          </ac:spMkLst>
        </pc:spChg>
      </pc:sldChg>
    </pc:docChg>
  </pc:docChgLst>
  <pc:docChgLst>
    <pc:chgData name="David Raif" userId="b6105282-8f1f-4bf5-866c-a8b991b0bc91" providerId="ADAL" clId="{AD8C47EC-7CE2-4D61-96C8-687F15D6AF93}"/>
    <pc:docChg chg="undo custSel addSld delSld modSld sldOrd modMainMaster">
      <pc:chgData name="David Raif" userId="b6105282-8f1f-4bf5-866c-a8b991b0bc91" providerId="ADAL" clId="{AD8C47EC-7CE2-4D61-96C8-687F15D6AF93}" dt="2022-02-12T19:22:50.670" v="5874" actId="20577"/>
      <pc:docMkLst>
        <pc:docMk/>
      </pc:docMkLst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3347603122" sldId="288"/>
        </pc:sldMkLst>
      </pc:sldChg>
      <pc:sldChg chg="modSp mod">
        <pc:chgData name="David Raif" userId="b6105282-8f1f-4bf5-866c-a8b991b0bc91" providerId="ADAL" clId="{AD8C47EC-7CE2-4D61-96C8-687F15D6AF93}" dt="2022-02-11T16:10:09.060" v="5800" actId="20577"/>
        <pc:sldMkLst>
          <pc:docMk/>
          <pc:sldMk cId="1361002464" sldId="310"/>
        </pc:sldMkLst>
        <pc:spChg chg="mod">
          <ac:chgData name="David Raif" userId="b6105282-8f1f-4bf5-866c-a8b991b0bc91" providerId="ADAL" clId="{AD8C47EC-7CE2-4D61-96C8-687F15D6AF93}" dt="2022-02-11T16:10:09.060" v="5800" actId="20577"/>
          <ac:spMkLst>
            <pc:docMk/>
            <pc:sldMk cId="1361002464" sldId="310"/>
            <ac:spMk id="2" creationId="{00000000-0000-0000-0000-000000000000}"/>
          </ac:spMkLst>
        </pc:spChg>
        <pc:spChg chg="mod">
          <ac:chgData name="David Raif" userId="b6105282-8f1f-4bf5-866c-a8b991b0bc91" providerId="ADAL" clId="{AD8C47EC-7CE2-4D61-96C8-687F15D6AF93}" dt="2022-02-11T04:18:06.937" v="49" actId="20577"/>
          <ac:spMkLst>
            <pc:docMk/>
            <pc:sldMk cId="1361002464" sldId="310"/>
            <ac:spMk id="3" creationId="{90D690E4-DCF5-4448-A52A-CC1355489DC7}"/>
          </ac:spMkLst>
        </pc:spChg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2348446566" sldId="317"/>
        </pc:sldMkLst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1786222626" sldId="327"/>
        </pc:sldMkLst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2738202659" sldId="328"/>
        </pc:sldMkLst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3381303299" sldId="329"/>
        </pc:sldMkLst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1935461061" sldId="331"/>
        </pc:sldMkLst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1922630669" sldId="332"/>
        </pc:sldMkLst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2909194316" sldId="333"/>
        </pc:sldMkLst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2374956908" sldId="334"/>
        </pc:sldMkLst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1207884606" sldId="336"/>
        </pc:sldMkLst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2200341837" sldId="337"/>
        </pc:sldMkLst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3611881845" sldId="339"/>
        </pc:sldMkLst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1340853061" sldId="340"/>
        </pc:sldMkLst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992515345" sldId="341"/>
        </pc:sldMkLst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2978271625" sldId="342"/>
        </pc:sldMkLst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233597936" sldId="343"/>
        </pc:sldMkLst>
      </pc:sldChg>
      <pc:sldChg chg="addSp delSp modSp mod ord modClrScheme modAnim chgLayout">
        <pc:chgData name="David Raif" userId="b6105282-8f1f-4bf5-866c-a8b991b0bc91" providerId="ADAL" clId="{AD8C47EC-7CE2-4D61-96C8-687F15D6AF93}" dt="2022-02-11T16:11:59.519" v="5801" actId="313"/>
        <pc:sldMkLst>
          <pc:docMk/>
          <pc:sldMk cId="3108149097" sldId="344"/>
        </pc:sldMkLst>
        <pc:spChg chg="del mod">
          <ac:chgData name="David Raif" userId="b6105282-8f1f-4bf5-866c-a8b991b0bc91" providerId="ADAL" clId="{AD8C47EC-7CE2-4D61-96C8-687F15D6AF93}" dt="2022-02-11T04:32:34.051" v="814" actId="21"/>
          <ac:spMkLst>
            <pc:docMk/>
            <pc:sldMk cId="3108149097" sldId="344"/>
            <ac:spMk id="2" creationId="{D0CF6973-6BE1-4CF2-A778-70545B88DACA}"/>
          </ac:spMkLst>
        </pc:spChg>
        <pc:spChg chg="add mod ord">
          <ac:chgData name="David Raif" userId="b6105282-8f1f-4bf5-866c-a8b991b0bc91" providerId="ADAL" clId="{AD8C47EC-7CE2-4D61-96C8-687F15D6AF93}" dt="2022-02-11T16:11:59.519" v="5801" actId="313"/>
          <ac:spMkLst>
            <pc:docMk/>
            <pc:sldMk cId="3108149097" sldId="344"/>
            <ac:spMk id="3" creationId="{8AC4C39C-0CC8-4509-9ABB-F5E13A3B30AF}"/>
          </ac:spMkLst>
        </pc:spChg>
        <pc:spChg chg="del">
          <ac:chgData name="David Raif" userId="b6105282-8f1f-4bf5-866c-a8b991b0bc91" providerId="ADAL" clId="{AD8C47EC-7CE2-4D61-96C8-687F15D6AF93}" dt="2022-02-11T04:25:29.060" v="230" actId="478"/>
          <ac:spMkLst>
            <pc:docMk/>
            <pc:sldMk cId="3108149097" sldId="344"/>
            <ac:spMk id="4" creationId="{B532CF8A-AE47-43A6-B545-CD7B56644AB5}"/>
          </ac:spMkLst>
        </pc:spChg>
        <pc:spChg chg="mod ord">
          <ac:chgData name="David Raif" userId="b6105282-8f1f-4bf5-866c-a8b991b0bc91" providerId="ADAL" clId="{AD8C47EC-7CE2-4D61-96C8-687F15D6AF93}" dt="2022-02-11T04:25:26.352" v="229" actId="700"/>
          <ac:spMkLst>
            <pc:docMk/>
            <pc:sldMk cId="3108149097" sldId="344"/>
            <ac:spMk id="6" creationId="{63BAFC05-DE19-48D3-897F-89A7AF9459BC}"/>
          </ac:spMkLst>
        </pc:spChg>
        <pc:spChg chg="del mod ord">
          <ac:chgData name="David Raif" userId="b6105282-8f1f-4bf5-866c-a8b991b0bc91" providerId="ADAL" clId="{AD8C47EC-7CE2-4D61-96C8-687F15D6AF93}" dt="2022-02-11T04:25:26.352" v="229" actId="700"/>
          <ac:spMkLst>
            <pc:docMk/>
            <pc:sldMk cId="3108149097" sldId="344"/>
            <ac:spMk id="7" creationId="{1DF2D8F0-FE36-4611-91EC-C24FB33ADCD9}"/>
          </ac:spMkLst>
        </pc:spChg>
        <pc:picChg chg="del">
          <ac:chgData name="David Raif" userId="b6105282-8f1f-4bf5-866c-a8b991b0bc91" providerId="ADAL" clId="{AD8C47EC-7CE2-4D61-96C8-687F15D6AF93}" dt="2022-02-11T04:19:52.306" v="112" actId="478"/>
          <ac:picMkLst>
            <pc:docMk/>
            <pc:sldMk cId="3108149097" sldId="344"/>
            <ac:picMk id="8" creationId="{6830EC8A-F4BB-405D-8610-1C688916FEA5}"/>
          </ac:picMkLst>
        </pc:picChg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3456499492" sldId="345"/>
        </pc:sldMkLst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220054236" sldId="346"/>
        </pc:sldMkLst>
      </pc:sldChg>
      <pc:sldChg chg="del">
        <pc:chgData name="David Raif" userId="b6105282-8f1f-4bf5-866c-a8b991b0bc91" providerId="ADAL" clId="{AD8C47EC-7CE2-4D61-96C8-687F15D6AF93}" dt="2022-02-11T13:36:04.545" v="4151" actId="47"/>
        <pc:sldMkLst>
          <pc:docMk/>
          <pc:sldMk cId="2806681074" sldId="347"/>
        </pc:sldMkLst>
      </pc:sldChg>
      <pc:sldChg chg="delSp modSp add mod modAnim">
        <pc:chgData name="David Raif" userId="b6105282-8f1f-4bf5-866c-a8b991b0bc91" providerId="ADAL" clId="{AD8C47EC-7CE2-4D61-96C8-687F15D6AF93}" dt="2022-02-11T14:02:06.761" v="5700"/>
        <pc:sldMkLst>
          <pc:docMk/>
          <pc:sldMk cId="4044547049" sldId="348"/>
        </pc:sldMkLst>
        <pc:spChg chg="del">
          <ac:chgData name="David Raif" userId="b6105282-8f1f-4bf5-866c-a8b991b0bc91" providerId="ADAL" clId="{AD8C47EC-7CE2-4D61-96C8-687F15D6AF93}" dt="2022-02-11T04:32:37.804" v="815" actId="478"/>
          <ac:spMkLst>
            <pc:docMk/>
            <pc:sldMk cId="4044547049" sldId="348"/>
            <ac:spMk id="2" creationId="{D0CF6973-6BE1-4CF2-A778-70545B88DACA}"/>
          </ac:spMkLst>
        </pc:spChg>
        <pc:spChg chg="mod">
          <ac:chgData name="David Raif" userId="b6105282-8f1f-4bf5-866c-a8b991b0bc91" providerId="ADAL" clId="{AD8C47EC-7CE2-4D61-96C8-687F15D6AF93}" dt="2022-02-11T04:32:20.817" v="813" actId="20577"/>
          <ac:spMkLst>
            <pc:docMk/>
            <pc:sldMk cId="4044547049" sldId="348"/>
            <ac:spMk id="3" creationId="{8AC4C39C-0CC8-4509-9ABB-F5E13A3B30AF}"/>
          </ac:spMkLst>
        </pc:spChg>
      </pc:sldChg>
      <pc:sldChg chg="addSp delSp modSp add mod modAnim">
        <pc:chgData name="David Raif" userId="b6105282-8f1f-4bf5-866c-a8b991b0bc91" providerId="ADAL" clId="{AD8C47EC-7CE2-4D61-96C8-687F15D6AF93}" dt="2022-02-12T19:14:15.246" v="5821" actId="20577"/>
        <pc:sldMkLst>
          <pc:docMk/>
          <pc:sldMk cId="4156034039" sldId="349"/>
        </pc:sldMkLst>
        <pc:spChg chg="add mod">
          <ac:chgData name="David Raif" userId="b6105282-8f1f-4bf5-866c-a8b991b0bc91" providerId="ADAL" clId="{AD8C47EC-7CE2-4D61-96C8-687F15D6AF93}" dt="2022-02-11T04:39:11.248" v="1085" actId="164"/>
          <ac:spMkLst>
            <pc:docMk/>
            <pc:sldMk cId="4156034039" sldId="349"/>
            <ac:spMk id="4" creationId="{7FAFEE42-F72C-43C8-AB58-091385D7A551}"/>
          </ac:spMkLst>
        </pc:spChg>
        <pc:spChg chg="add del mod">
          <ac:chgData name="David Raif" userId="b6105282-8f1f-4bf5-866c-a8b991b0bc91" providerId="ADAL" clId="{AD8C47EC-7CE2-4D61-96C8-687F15D6AF93}" dt="2022-02-12T19:14:15.246" v="5821" actId="20577"/>
          <ac:spMkLst>
            <pc:docMk/>
            <pc:sldMk cId="4156034039" sldId="349"/>
            <ac:spMk id="7" creationId="{D75EBD50-531A-4378-84B4-76F486A3E3C6}"/>
          </ac:spMkLst>
        </pc:spChg>
        <pc:grpChg chg="add mod">
          <ac:chgData name="David Raif" userId="b6105282-8f1f-4bf5-866c-a8b991b0bc91" providerId="ADAL" clId="{AD8C47EC-7CE2-4D61-96C8-687F15D6AF93}" dt="2022-02-11T04:39:11.248" v="1085" actId="164"/>
          <ac:grpSpMkLst>
            <pc:docMk/>
            <pc:sldMk cId="4156034039" sldId="349"/>
            <ac:grpSpMk id="2" creationId="{FD281920-74AB-473F-B663-41D939303FA2}"/>
          </ac:grpSpMkLst>
        </pc:grpChg>
        <pc:picChg chg="add del mod">
          <ac:chgData name="David Raif" userId="b6105282-8f1f-4bf5-866c-a8b991b0bc91" providerId="ADAL" clId="{AD8C47EC-7CE2-4D61-96C8-687F15D6AF93}" dt="2022-02-11T04:39:11.248" v="1085" actId="164"/>
          <ac:picMkLst>
            <pc:docMk/>
            <pc:sldMk cId="4156034039" sldId="349"/>
            <ac:picMk id="5" creationId="{71B289C8-831B-45A4-8F07-F377FD90EF49}"/>
          </ac:picMkLst>
        </pc:picChg>
      </pc:sldChg>
      <pc:sldChg chg="addSp delSp modSp add mod delAnim modAnim">
        <pc:chgData name="David Raif" userId="b6105282-8f1f-4bf5-866c-a8b991b0bc91" providerId="ADAL" clId="{AD8C47EC-7CE2-4D61-96C8-687F15D6AF93}" dt="2022-02-12T19:14:55.936" v="5825" actId="20577"/>
        <pc:sldMkLst>
          <pc:docMk/>
          <pc:sldMk cId="3317024358" sldId="350"/>
        </pc:sldMkLst>
        <pc:spChg chg="mod">
          <ac:chgData name="David Raif" userId="b6105282-8f1f-4bf5-866c-a8b991b0bc91" providerId="ADAL" clId="{AD8C47EC-7CE2-4D61-96C8-687F15D6AF93}" dt="2022-02-12T19:14:55.936" v="5825" actId="20577"/>
          <ac:spMkLst>
            <pc:docMk/>
            <pc:sldMk cId="3317024358" sldId="350"/>
            <ac:spMk id="3" creationId="{8AC4C39C-0CC8-4509-9ABB-F5E13A3B30AF}"/>
          </ac:spMkLst>
        </pc:spChg>
        <pc:spChg chg="add del mod">
          <ac:chgData name="David Raif" userId="b6105282-8f1f-4bf5-866c-a8b991b0bc91" providerId="ADAL" clId="{AD8C47EC-7CE2-4D61-96C8-687F15D6AF93}" dt="2022-02-11T04:44:54.346" v="1373" actId="478"/>
          <ac:spMkLst>
            <pc:docMk/>
            <pc:sldMk cId="3317024358" sldId="350"/>
            <ac:spMk id="8" creationId="{22A872F1-1B2D-4131-8C02-90A63EBF68E3}"/>
          </ac:spMkLst>
        </pc:spChg>
        <pc:grpChg chg="del">
          <ac:chgData name="David Raif" userId="b6105282-8f1f-4bf5-866c-a8b991b0bc91" providerId="ADAL" clId="{AD8C47EC-7CE2-4D61-96C8-687F15D6AF93}" dt="2022-02-11T04:39:32.357" v="1091" actId="478"/>
          <ac:grpSpMkLst>
            <pc:docMk/>
            <pc:sldMk cId="3317024358" sldId="350"/>
            <ac:grpSpMk id="2" creationId="{FD281920-74AB-473F-B663-41D939303FA2}"/>
          </ac:grpSpMkLst>
        </pc:grpChg>
      </pc:sldChg>
      <pc:sldChg chg="modSp add mod modAnim">
        <pc:chgData name="David Raif" userId="b6105282-8f1f-4bf5-866c-a8b991b0bc91" providerId="ADAL" clId="{AD8C47EC-7CE2-4D61-96C8-687F15D6AF93}" dt="2022-02-12T19:15:28.487" v="5831" actId="20577"/>
        <pc:sldMkLst>
          <pc:docMk/>
          <pc:sldMk cId="4195795329" sldId="351"/>
        </pc:sldMkLst>
        <pc:spChg chg="mod">
          <ac:chgData name="David Raif" userId="b6105282-8f1f-4bf5-866c-a8b991b0bc91" providerId="ADAL" clId="{AD8C47EC-7CE2-4D61-96C8-687F15D6AF93}" dt="2022-02-12T19:15:28.487" v="5831" actId="20577"/>
          <ac:spMkLst>
            <pc:docMk/>
            <pc:sldMk cId="4195795329" sldId="351"/>
            <ac:spMk id="3" creationId="{8AC4C39C-0CC8-4509-9ABB-F5E13A3B30AF}"/>
          </ac:spMkLst>
        </pc:spChg>
        <pc:spChg chg="mod">
          <ac:chgData name="David Raif" userId="b6105282-8f1f-4bf5-866c-a8b991b0bc91" providerId="ADAL" clId="{AD8C47EC-7CE2-4D61-96C8-687F15D6AF93}" dt="2022-02-11T04:45:39.041" v="1377" actId="208"/>
          <ac:spMkLst>
            <pc:docMk/>
            <pc:sldMk cId="4195795329" sldId="351"/>
            <ac:spMk id="8" creationId="{22A872F1-1B2D-4131-8C02-90A63EBF68E3}"/>
          </ac:spMkLst>
        </pc:spChg>
      </pc:sldChg>
      <pc:sldChg chg="modSp add mod modAnim">
        <pc:chgData name="David Raif" userId="b6105282-8f1f-4bf5-866c-a8b991b0bc91" providerId="ADAL" clId="{AD8C47EC-7CE2-4D61-96C8-687F15D6AF93}" dt="2022-02-12T19:22:50.670" v="5874" actId="20577"/>
        <pc:sldMkLst>
          <pc:docMk/>
          <pc:sldMk cId="1279465665" sldId="352"/>
        </pc:sldMkLst>
        <pc:spChg chg="mod">
          <ac:chgData name="David Raif" userId="b6105282-8f1f-4bf5-866c-a8b991b0bc91" providerId="ADAL" clId="{AD8C47EC-7CE2-4D61-96C8-687F15D6AF93}" dt="2022-02-12T19:22:50.670" v="5874" actId="20577"/>
          <ac:spMkLst>
            <pc:docMk/>
            <pc:sldMk cId="1279465665" sldId="352"/>
            <ac:spMk id="3" creationId="{8AC4C39C-0CC8-4509-9ABB-F5E13A3B30AF}"/>
          </ac:spMkLst>
        </pc:spChg>
      </pc:sldChg>
      <pc:sldChg chg="modSp add mod modAnim">
        <pc:chgData name="David Raif" userId="b6105282-8f1f-4bf5-866c-a8b991b0bc91" providerId="ADAL" clId="{AD8C47EC-7CE2-4D61-96C8-687F15D6AF93}" dt="2022-02-12T19:22:37.424" v="5855" actId="20577"/>
        <pc:sldMkLst>
          <pc:docMk/>
          <pc:sldMk cId="3673831368" sldId="353"/>
        </pc:sldMkLst>
        <pc:spChg chg="mod">
          <ac:chgData name="David Raif" userId="b6105282-8f1f-4bf5-866c-a8b991b0bc91" providerId="ADAL" clId="{AD8C47EC-7CE2-4D61-96C8-687F15D6AF93}" dt="2022-02-12T19:22:27.927" v="5852" actId="20577"/>
          <ac:spMkLst>
            <pc:docMk/>
            <pc:sldMk cId="3673831368" sldId="353"/>
            <ac:spMk id="3" creationId="{8AC4C39C-0CC8-4509-9ABB-F5E13A3B30AF}"/>
          </ac:spMkLst>
        </pc:spChg>
        <pc:spChg chg="mod">
          <ac:chgData name="David Raif" userId="b6105282-8f1f-4bf5-866c-a8b991b0bc91" providerId="ADAL" clId="{AD8C47EC-7CE2-4D61-96C8-687F15D6AF93}" dt="2022-02-11T19:32:31.420" v="5813" actId="1076"/>
          <ac:spMkLst>
            <pc:docMk/>
            <pc:sldMk cId="3673831368" sldId="353"/>
            <ac:spMk id="8" creationId="{22A872F1-1B2D-4131-8C02-90A63EBF68E3}"/>
          </ac:spMkLst>
        </pc:spChg>
      </pc:sldChg>
      <pc:sldChg chg="modSp add mod modAnim">
        <pc:chgData name="David Raif" userId="b6105282-8f1f-4bf5-866c-a8b991b0bc91" providerId="ADAL" clId="{AD8C47EC-7CE2-4D61-96C8-687F15D6AF93}" dt="2022-02-11T16:16:07.888" v="5805" actId="20577"/>
        <pc:sldMkLst>
          <pc:docMk/>
          <pc:sldMk cId="204831379" sldId="354"/>
        </pc:sldMkLst>
        <pc:spChg chg="mod">
          <ac:chgData name="David Raif" userId="b6105282-8f1f-4bf5-866c-a8b991b0bc91" providerId="ADAL" clId="{AD8C47EC-7CE2-4D61-96C8-687F15D6AF93}" dt="2022-02-11T16:16:07.888" v="5805" actId="20577"/>
          <ac:spMkLst>
            <pc:docMk/>
            <pc:sldMk cId="204831379" sldId="354"/>
            <ac:spMk id="3" creationId="{8AC4C39C-0CC8-4509-9ABB-F5E13A3B30AF}"/>
          </ac:spMkLst>
        </pc:spChg>
      </pc:sldChg>
      <pc:sldChg chg="modSp add mod modAnim">
        <pc:chgData name="David Raif" userId="b6105282-8f1f-4bf5-866c-a8b991b0bc91" providerId="ADAL" clId="{AD8C47EC-7CE2-4D61-96C8-687F15D6AF93}" dt="2022-02-11T14:03:57.893" v="5726"/>
        <pc:sldMkLst>
          <pc:docMk/>
          <pc:sldMk cId="3014915557" sldId="355"/>
        </pc:sldMkLst>
        <pc:spChg chg="mod">
          <ac:chgData name="David Raif" userId="b6105282-8f1f-4bf5-866c-a8b991b0bc91" providerId="ADAL" clId="{AD8C47EC-7CE2-4D61-96C8-687F15D6AF93}" dt="2022-02-11T12:51:45.842" v="2655" actId="20577"/>
          <ac:spMkLst>
            <pc:docMk/>
            <pc:sldMk cId="3014915557" sldId="355"/>
            <ac:spMk id="3" creationId="{8AC4C39C-0CC8-4509-9ABB-F5E13A3B30AF}"/>
          </ac:spMkLst>
        </pc:spChg>
      </pc:sldChg>
      <pc:sldChg chg="modSp add del mod ord modTransition modAnim">
        <pc:chgData name="David Raif" userId="b6105282-8f1f-4bf5-866c-a8b991b0bc91" providerId="ADAL" clId="{AD8C47EC-7CE2-4D61-96C8-687F15D6AF93}" dt="2022-02-11T14:04:17.926" v="5731" actId="47"/>
        <pc:sldMkLst>
          <pc:docMk/>
          <pc:sldMk cId="316463857" sldId="356"/>
        </pc:sldMkLst>
        <pc:spChg chg="mod">
          <ac:chgData name="David Raif" userId="b6105282-8f1f-4bf5-866c-a8b991b0bc91" providerId="ADAL" clId="{AD8C47EC-7CE2-4D61-96C8-687F15D6AF93}" dt="2022-02-11T13:06:58.969" v="2916" actId="20577"/>
          <ac:spMkLst>
            <pc:docMk/>
            <pc:sldMk cId="316463857" sldId="356"/>
            <ac:spMk id="3" creationId="{8AC4C39C-0CC8-4509-9ABB-F5E13A3B30AF}"/>
          </ac:spMkLst>
        </pc:spChg>
        <pc:spChg chg="mod">
          <ac:chgData name="David Raif" userId="b6105282-8f1f-4bf5-866c-a8b991b0bc91" providerId="ADAL" clId="{AD8C47EC-7CE2-4D61-96C8-687F15D6AF93}" dt="2022-02-11T12:54:30.001" v="2665" actId="14100"/>
          <ac:spMkLst>
            <pc:docMk/>
            <pc:sldMk cId="316463857" sldId="356"/>
            <ac:spMk id="8" creationId="{22A872F1-1B2D-4131-8C02-90A63EBF68E3}"/>
          </ac:spMkLst>
        </pc:spChg>
      </pc:sldChg>
      <pc:sldChg chg="modSp add mod modTransition modAnim">
        <pc:chgData name="David Raif" userId="b6105282-8f1f-4bf5-866c-a8b991b0bc91" providerId="ADAL" clId="{AD8C47EC-7CE2-4D61-96C8-687F15D6AF93}" dt="2022-02-11T16:03:15.172" v="5792"/>
        <pc:sldMkLst>
          <pc:docMk/>
          <pc:sldMk cId="3607499690" sldId="357"/>
        </pc:sldMkLst>
        <pc:spChg chg="mod">
          <ac:chgData name="David Raif" userId="b6105282-8f1f-4bf5-866c-a8b991b0bc91" providerId="ADAL" clId="{AD8C47EC-7CE2-4D61-96C8-687F15D6AF93}" dt="2022-02-11T13:20:30.467" v="3540" actId="948"/>
          <ac:spMkLst>
            <pc:docMk/>
            <pc:sldMk cId="3607499690" sldId="357"/>
            <ac:spMk id="3" creationId="{8AC4C39C-0CC8-4509-9ABB-F5E13A3B30AF}"/>
          </ac:spMkLst>
        </pc:spChg>
      </pc:sldChg>
      <pc:sldChg chg="modSp add mod modTransition modAnim">
        <pc:chgData name="David Raif" userId="b6105282-8f1f-4bf5-866c-a8b991b0bc91" providerId="ADAL" clId="{AD8C47EC-7CE2-4D61-96C8-687F15D6AF93}" dt="2022-02-11T14:04:34.396" v="5739"/>
        <pc:sldMkLst>
          <pc:docMk/>
          <pc:sldMk cId="3198351694" sldId="358"/>
        </pc:sldMkLst>
        <pc:spChg chg="mod">
          <ac:chgData name="David Raif" userId="b6105282-8f1f-4bf5-866c-a8b991b0bc91" providerId="ADAL" clId="{AD8C47EC-7CE2-4D61-96C8-687F15D6AF93}" dt="2022-02-11T13:22:17.042" v="3542" actId="21"/>
          <ac:spMkLst>
            <pc:docMk/>
            <pc:sldMk cId="3198351694" sldId="358"/>
            <ac:spMk id="3" creationId="{8AC4C39C-0CC8-4509-9ABB-F5E13A3B30AF}"/>
          </ac:spMkLst>
        </pc:spChg>
      </pc:sldChg>
      <pc:sldChg chg="modSp add mod modTransition modAnim">
        <pc:chgData name="David Raif" userId="b6105282-8f1f-4bf5-866c-a8b991b0bc91" providerId="ADAL" clId="{AD8C47EC-7CE2-4D61-96C8-687F15D6AF93}" dt="2022-02-11T14:04:45.585" v="5743"/>
        <pc:sldMkLst>
          <pc:docMk/>
          <pc:sldMk cId="806373279" sldId="359"/>
        </pc:sldMkLst>
        <pc:spChg chg="mod">
          <ac:chgData name="David Raif" userId="b6105282-8f1f-4bf5-866c-a8b991b0bc91" providerId="ADAL" clId="{AD8C47EC-7CE2-4D61-96C8-687F15D6AF93}" dt="2022-02-11T13:22:45.877" v="3548" actId="6549"/>
          <ac:spMkLst>
            <pc:docMk/>
            <pc:sldMk cId="806373279" sldId="359"/>
            <ac:spMk id="3" creationId="{8AC4C39C-0CC8-4509-9ABB-F5E13A3B30AF}"/>
          </ac:spMkLst>
        </pc:spChg>
      </pc:sldChg>
      <pc:sldChg chg="modSp add mod modTransition modAnim">
        <pc:chgData name="David Raif" userId="b6105282-8f1f-4bf5-866c-a8b991b0bc91" providerId="ADAL" clId="{AD8C47EC-7CE2-4D61-96C8-687F15D6AF93}" dt="2022-02-11T14:08:01.453" v="5778"/>
        <pc:sldMkLst>
          <pc:docMk/>
          <pc:sldMk cId="2175593667" sldId="360"/>
        </pc:sldMkLst>
        <pc:spChg chg="mod">
          <ac:chgData name="David Raif" userId="b6105282-8f1f-4bf5-866c-a8b991b0bc91" providerId="ADAL" clId="{AD8C47EC-7CE2-4D61-96C8-687F15D6AF93}" dt="2022-02-11T13:27:16.218" v="3934" actId="20577"/>
          <ac:spMkLst>
            <pc:docMk/>
            <pc:sldMk cId="2175593667" sldId="360"/>
            <ac:spMk id="3" creationId="{8AC4C39C-0CC8-4509-9ABB-F5E13A3B30AF}"/>
          </ac:spMkLst>
        </pc:spChg>
      </pc:sldChg>
      <pc:sldChg chg="addSp modSp add mod modTransition modAnim">
        <pc:chgData name="David Raif" userId="b6105282-8f1f-4bf5-866c-a8b991b0bc91" providerId="ADAL" clId="{AD8C47EC-7CE2-4D61-96C8-687F15D6AF93}" dt="2022-02-11T13:42:25.304" v="4563"/>
        <pc:sldMkLst>
          <pc:docMk/>
          <pc:sldMk cId="3693332578" sldId="361"/>
        </pc:sldMkLst>
        <pc:spChg chg="add mod">
          <ac:chgData name="David Raif" userId="b6105282-8f1f-4bf5-866c-a8b991b0bc91" providerId="ADAL" clId="{AD8C47EC-7CE2-4D61-96C8-687F15D6AF93}" dt="2022-02-11T13:31:53.815" v="3987" actId="12788"/>
          <ac:spMkLst>
            <pc:docMk/>
            <pc:sldMk cId="3693332578" sldId="361"/>
            <ac:spMk id="5" creationId="{E0DA6E61-6383-4DDE-B663-B2605DCA2D81}"/>
          </ac:spMkLst>
        </pc:spChg>
        <pc:spChg chg="add mod">
          <ac:chgData name="David Raif" userId="b6105282-8f1f-4bf5-866c-a8b991b0bc91" providerId="ADAL" clId="{AD8C47EC-7CE2-4D61-96C8-687F15D6AF93}" dt="2022-02-11T13:32:16.242" v="3990" actId="1076"/>
          <ac:spMkLst>
            <pc:docMk/>
            <pc:sldMk cId="3693332578" sldId="361"/>
            <ac:spMk id="7" creationId="{20B50F3D-132D-4FE9-AC72-538EA6779AB8}"/>
          </ac:spMkLst>
        </pc:spChg>
        <pc:spChg chg="add mod">
          <ac:chgData name="David Raif" userId="b6105282-8f1f-4bf5-866c-a8b991b0bc91" providerId="ADAL" clId="{AD8C47EC-7CE2-4D61-96C8-687F15D6AF93}" dt="2022-02-11T13:32:29.517" v="3992" actId="20577"/>
          <ac:spMkLst>
            <pc:docMk/>
            <pc:sldMk cId="3693332578" sldId="361"/>
            <ac:spMk id="9" creationId="{A11DC448-0508-4312-BB2F-13B37AEE0CD5}"/>
          </ac:spMkLst>
        </pc:spChg>
      </pc:sldChg>
      <pc:sldChg chg="delSp modSp add mod modTransition delAnim modAnim">
        <pc:chgData name="David Raif" userId="b6105282-8f1f-4bf5-866c-a8b991b0bc91" providerId="ADAL" clId="{AD8C47EC-7CE2-4D61-96C8-687F15D6AF93}" dt="2022-02-11T14:05:14.275" v="5750"/>
        <pc:sldMkLst>
          <pc:docMk/>
          <pc:sldMk cId="359310792" sldId="362"/>
        </pc:sldMkLst>
        <pc:spChg chg="mod">
          <ac:chgData name="David Raif" userId="b6105282-8f1f-4bf5-866c-a8b991b0bc91" providerId="ADAL" clId="{AD8C47EC-7CE2-4D61-96C8-687F15D6AF93}" dt="2022-02-11T13:37:02.577" v="4159"/>
          <ac:spMkLst>
            <pc:docMk/>
            <pc:sldMk cId="359310792" sldId="362"/>
            <ac:spMk id="3" creationId="{8AC4C39C-0CC8-4509-9ABB-F5E13A3B30AF}"/>
          </ac:spMkLst>
        </pc:spChg>
        <pc:spChg chg="del">
          <ac:chgData name="David Raif" userId="b6105282-8f1f-4bf5-866c-a8b991b0bc91" providerId="ADAL" clId="{AD8C47EC-7CE2-4D61-96C8-687F15D6AF93}" dt="2022-02-11T13:33:13.488" v="3994" actId="478"/>
          <ac:spMkLst>
            <pc:docMk/>
            <pc:sldMk cId="359310792" sldId="362"/>
            <ac:spMk id="5" creationId="{E0DA6E61-6383-4DDE-B663-B2605DCA2D81}"/>
          </ac:spMkLst>
        </pc:spChg>
        <pc:spChg chg="del">
          <ac:chgData name="David Raif" userId="b6105282-8f1f-4bf5-866c-a8b991b0bc91" providerId="ADAL" clId="{AD8C47EC-7CE2-4D61-96C8-687F15D6AF93}" dt="2022-02-11T13:33:18.010" v="3995" actId="478"/>
          <ac:spMkLst>
            <pc:docMk/>
            <pc:sldMk cId="359310792" sldId="362"/>
            <ac:spMk id="7" creationId="{20B50F3D-132D-4FE9-AC72-538EA6779AB8}"/>
          </ac:spMkLst>
        </pc:spChg>
        <pc:spChg chg="del">
          <ac:chgData name="David Raif" userId="b6105282-8f1f-4bf5-866c-a8b991b0bc91" providerId="ADAL" clId="{AD8C47EC-7CE2-4D61-96C8-687F15D6AF93}" dt="2022-02-11T13:33:18.010" v="3995" actId="478"/>
          <ac:spMkLst>
            <pc:docMk/>
            <pc:sldMk cId="359310792" sldId="362"/>
            <ac:spMk id="9" creationId="{A11DC448-0508-4312-BB2F-13B37AEE0CD5}"/>
          </ac:spMkLst>
        </pc:spChg>
      </pc:sldChg>
      <pc:sldChg chg="modSp add mod modTransition modAnim">
        <pc:chgData name="David Raif" userId="b6105282-8f1f-4bf5-866c-a8b991b0bc91" providerId="ADAL" clId="{AD8C47EC-7CE2-4D61-96C8-687F15D6AF93}" dt="2022-02-11T16:03:35.428" v="5796"/>
        <pc:sldMkLst>
          <pc:docMk/>
          <pc:sldMk cId="1009156910" sldId="363"/>
        </pc:sldMkLst>
        <pc:spChg chg="mod">
          <ac:chgData name="David Raif" userId="b6105282-8f1f-4bf5-866c-a8b991b0bc91" providerId="ADAL" clId="{AD8C47EC-7CE2-4D61-96C8-687F15D6AF93}" dt="2022-02-11T13:42:36.634" v="4564" actId="6549"/>
          <ac:spMkLst>
            <pc:docMk/>
            <pc:sldMk cId="1009156910" sldId="363"/>
            <ac:spMk id="3" creationId="{8AC4C39C-0CC8-4509-9ABB-F5E13A3B30AF}"/>
          </ac:spMkLst>
        </pc:spChg>
        <pc:spChg chg="mod">
          <ac:chgData name="David Raif" userId="b6105282-8f1f-4bf5-866c-a8b991b0bc91" providerId="ADAL" clId="{AD8C47EC-7CE2-4D61-96C8-687F15D6AF93}" dt="2022-02-11T13:36:22.775" v="4154" actId="14100"/>
          <ac:spMkLst>
            <pc:docMk/>
            <pc:sldMk cId="1009156910" sldId="363"/>
            <ac:spMk id="8" creationId="{22A872F1-1B2D-4131-8C02-90A63EBF68E3}"/>
          </ac:spMkLst>
        </pc:spChg>
      </pc:sldChg>
      <pc:sldChg chg="modSp add mod modTransition modAnim">
        <pc:chgData name="David Raif" userId="b6105282-8f1f-4bf5-866c-a8b991b0bc91" providerId="ADAL" clId="{AD8C47EC-7CE2-4D61-96C8-687F15D6AF93}" dt="2022-02-11T14:05:34.864" v="5758"/>
        <pc:sldMkLst>
          <pc:docMk/>
          <pc:sldMk cId="2306628977" sldId="364"/>
        </pc:sldMkLst>
        <pc:spChg chg="mod">
          <ac:chgData name="David Raif" userId="b6105282-8f1f-4bf5-866c-a8b991b0bc91" providerId="ADAL" clId="{AD8C47EC-7CE2-4D61-96C8-687F15D6AF93}" dt="2022-02-11T13:48:13.273" v="4594"/>
          <ac:spMkLst>
            <pc:docMk/>
            <pc:sldMk cId="2306628977" sldId="364"/>
            <ac:spMk id="3" creationId="{8AC4C39C-0CC8-4509-9ABB-F5E13A3B30AF}"/>
          </ac:spMkLst>
        </pc:spChg>
      </pc:sldChg>
      <pc:sldChg chg="addSp delSp modSp add mod delAnim modAnim">
        <pc:chgData name="David Raif" userId="b6105282-8f1f-4bf5-866c-a8b991b0bc91" providerId="ADAL" clId="{AD8C47EC-7CE2-4D61-96C8-687F15D6AF93}" dt="2022-02-11T14:09:21.287" v="5783" actId="478"/>
        <pc:sldMkLst>
          <pc:docMk/>
          <pc:sldMk cId="1600267306" sldId="365"/>
        </pc:sldMkLst>
        <pc:spChg chg="mod">
          <ac:chgData name="David Raif" userId="b6105282-8f1f-4bf5-866c-a8b991b0bc91" providerId="ADAL" clId="{AD8C47EC-7CE2-4D61-96C8-687F15D6AF93}" dt="2022-02-11T14:09:18.551" v="5782" actId="554"/>
          <ac:spMkLst>
            <pc:docMk/>
            <pc:sldMk cId="1600267306" sldId="365"/>
            <ac:spMk id="3" creationId="{8AC4C39C-0CC8-4509-9ABB-F5E13A3B30AF}"/>
          </ac:spMkLst>
        </pc:spChg>
        <pc:spChg chg="add del mod">
          <ac:chgData name="David Raif" userId="b6105282-8f1f-4bf5-866c-a8b991b0bc91" providerId="ADAL" clId="{AD8C47EC-7CE2-4D61-96C8-687F15D6AF93}" dt="2022-02-11T14:09:21.287" v="5783" actId="478"/>
          <ac:spMkLst>
            <pc:docMk/>
            <pc:sldMk cId="1600267306" sldId="365"/>
            <ac:spMk id="5" creationId="{8D8A67BE-408B-4BA4-810F-6847BB408069}"/>
          </ac:spMkLst>
        </pc:spChg>
        <pc:spChg chg="del">
          <ac:chgData name="David Raif" userId="b6105282-8f1f-4bf5-866c-a8b991b0bc91" providerId="ADAL" clId="{AD8C47EC-7CE2-4D61-96C8-687F15D6AF93}" dt="2022-02-11T13:43:18.094" v="4567" actId="478"/>
          <ac:spMkLst>
            <pc:docMk/>
            <pc:sldMk cId="1600267306" sldId="365"/>
            <ac:spMk id="8" creationId="{22A872F1-1B2D-4131-8C02-90A63EBF68E3}"/>
          </ac:spMkLst>
        </pc:spChg>
      </pc:sldChg>
      <pc:sldChg chg="modSp add mod modAnim">
        <pc:chgData name="David Raif" userId="b6105282-8f1f-4bf5-866c-a8b991b0bc91" providerId="ADAL" clId="{AD8C47EC-7CE2-4D61-96C8-687F15D6AF93}" dt="2022-02-11T14:06:20.221" v="5772"/>
        <pc:sldMkLst>
          <pc:docMk/>
          <pc:sldMk cId="3985718492" sldId="366"/>
        </pc:sldMkLst>
        <pc:spChg chg="mod">
          <ac:chgData name="David Raif" userId="b6105282-8f1f-4bf5-866c-a8b991b0bc91" providerId="ADAL" clId="{AD8C47EC-7CE2-4D61-96C8-687F15D6AF93}" dt="2022-02-11T14:00:34.473" v="5690" actId="6549"/>
          <ac:spMkLst>
            <pc:docMk/>
            <pc:sldMk cId="3985718492" sldId="366"/>
            <ac:spMk id="3" creationId="{8AC4C39C-0CC8-4509-9ABB-F5E13A3B30AF}"/>
          </ac:spMkLst>
        </pc:spChg>
      </pc:sldChg>
      <pc:sldChg chg="modSp add mod modAnim">
        <pc:chgData name="David Raif" userId="b6105282-8f1f-4bf5-866c-a8b991b0bc91" providerId="ADAL" clId="{AD8C47EC-7CE2-4D61-96C8-687F15D6AF93}" dt="2022-02-11T14:06:33.880" v="5776"/>
        <pc:sldMkLst>
          <pc:docMk/>
          <pc:sldMk cId="2795287060" sldId="367"/>
        </pc:sldMkLst>
        <pc:spChg chg="mod">
          <ac:chgData name="David Raif" userId="b6105282-8f1f-4bf5-866c-a8b991b0bc91" providerId="ADAL" clId="{AD8C47EC-7CE2-4D61-96C8-687F15D6AF93}" dt="2022-02-11T13:50:08.903" v="4761" actId="20577"/>
          <ac:spMkLst>
            <pc:docMk/>
            <pc:sldMk cId="2795287060" sldId="367"/>
            <ac:spMk id="3" creationId="{8AC4C39C-0CC8-4509-9ABB-F5E13A3B30AF}"/>
          </ac:spMkLst>
        </pc:spChg>
      </pc:sldChg>
      <pc:sldChg chg="addSp delSp modSp add mod delAnim modAnim">
        <pc:chgData name="David Raif" userId="b6105282-8f1f-4bf5-866c-a8b991b0bc91" providerId="ADAL" clId="{AD8C47EC-7CE2-4D61-96C8-687F15D6AF93}" dt="2022-02-11T14:09:36.529" v="5788" actId="478"/>
        <pc:sldMkLst>
          <pc:docMk/>
          <pc:sldMk cId="2042600510" sldId="368"/>
        </pc:sldMkLst>
        <pc:spChg chg="mod">
          <ac:chgData name="David Raif" userId="b6105282-8f1f-4bf5-866c-a8b991b0bc91" providerId="ADAL" clId="{AD8C47EC-7CE2-4D61-96C8-687F15D6AF93}" dt="2022-02-11T14:09:30.010" v="5786" actId="554"/>
          <ac:spMkLst>
            <pc:docMk/>
            <pc:sldMk cId="2042600510" sldId="368"/>
            <ac:spMk id="3" creationId="{8AC4C39C-0CC8-4509-9ABB-F5E13A3B30AF}"/>
          </ac:spMkLst>
        </pc:spChg>
        <pc:spChg chg="add del mod">
          <ac:chgData name="David Raif" userId="b6105282-8f1f-4bf5-866c-a8b991b0bc91" providerId="ADAL" clId="{AD8C47EC-7CE2-4D61-96C8-687F15D6AF93}" dt="2022-02-11T14:09:36.529" v="5788" actId="478"/>
          <ac:spMkLst>
            <pc:docMk/>
            <pc:sldMk cId="2042600510" sldId="368"/>
            <ac:spMk id="4" creationId="{841F0B1F-D0E5-4A7C-9703-AA0B9DB07621}"/>
          </ac:spMkLst>
        </pc:spChg>
      </pc:sldChg>
      <pc:sldChg chg="modSp add mod modAnim">
        <pc:chgData name="David Raif" userId="b6105282-8f1f-4bf5-866c-a8b991b0bc91" providerId="ADAL" clId="{AD8C47EC-7CE2-4D61-96C8-687F15D6AF93}" dt="2022-02-11T16:26:11.837" v="5812" actId="20577"/>
        <pc:sldMkLst>
          <pc:docMk/>
          <pc:sldMk cId="2378492473" sldId="369"/>
        </pc:sldMkLst>
        <pc:spChg chg="mod">
          <ac:chgData name="David Raif" userId="b6105282-8f1f-4bf5-866c-a8b991b0bc91" providerId="ADAL" clId="{AD8C47EC-7CE2-4D61-96C8-687F15D6AF93}" dt="2022-02-11T16:26:11.837" v="5812" actId="20577"/>
          <ac:spMkLst>
            <pc:docMk/>
            <pc:sldMk cId="2378492473" sldId="369"/>
            <ac:spMk id="3" creationId="{8AC4C39C-0CC8-4509-9ABB-F5E13A3B30AF}"/>
          </ac:spMkLst>
        </pc:spChg>
      </pc:sldChg>
      <pc:sldMasterChg chg="modSldLayout">
        <pc:chgData name="David Raif" userId="b6105282-8f1f-4bf5-866c-a8b991b0bc91" providerId="ADAL" clId="{AD8C47EC-7CE2-4D61-96C8-687F15D6AF93}" dt="2022-02-11T13:19:09.527" v="3539" actId="255"/>
        <pc:sldMasterMkLst>
          <pc:docMk/>
          <pc:sldMasterMk cId="2191629012" sldId="2147483744"/>
        </pc:sldMasterMkLst>
        <pc:sldLayoutChg chg="addSp delSp modSp mod">
          <pc:chgData name="David Raif" userId="b6105282-8f1f-4bf5-866c-a8b991b0bc91" providerId="ADAL" clId="{AD8C47EC-7CE2-4D61-96C8-687F15D6AF93}" dt="2022-02-11T13:19:09.527" v="3539" actId="255"/>
          <pc:sldLayoutMkLst>
            <pc:docMk/>
            <pc:sldMasterMk cId="2191629012" sldId="2147483744"/>
            <pc:sldLayoutMk cId="1687966717" sldId="2147483756"/>
          </pc:sldLayoutMkLst>
          <pc:spChg chg="del">
            <ac:chgData name="David Raif" userId="b6105282-8f1f-4bf5-866c-a8b991b0bc91" providerId="ADAL" clId="{AD8C47EC-7CE2-4D61-96C8-687F15D6AF93}" dt="2022-02-11T04:21:06.362" v="113" actId="478"/>
            <ac:spMkLst>
              <pc:docMk/>
              <pc:sldMasterMk cId="2191629012" sldId="2147483744"/>
              <pc:sldLayoutMk cId="1687966717" sldId="2147483756"/>
              <ac:spMk id="2" creationId="{00000000-0000-0000-0000-000000000000}"/>
            </ac:spMkLst>
          </pc:spChg>
          <pc:spChg chg="del">
            <ac:chgData name="David Raif" userId="b6105282-8f1f-4bf5-866c-a8b991b0bc91" providerId="ADAL" clId="{AD8C47EC-7CE2-4D61-96C8-687F15D6AF93}" dt="2022-02-11T04:21:06.362" v="113" actId="478"/>
            <ac:spMkLst>
              <pc:docMk/>
              <pc:sldMasterMk cId="2191629012" sldId="2147483744"/>
              <pc:sldLayoutMk cId="1687966717" sldId="2147483756"/>
              <ac:spMk id="3" creationId="{00000000-0000-0000-0000-000000000000}"/>
            </ac:spMkLst>
          </pc:spChg>
          <pc:spChg chg="add mod">
            <ac:chgData name="David Raif" userId="b6105282-8f1f-4bf5-866c-a8b991b0bc91" providerId="ADAL" clId="{AD8C47EC-7CE2-4D61-96C8-687F15D6AF93}" dt="2022-02-11T04:26:21.351" v="241" actId="207"/>
            <ac:spMkLst>
              <pc:docMk/>
              <pc:sldMasterMk cId="2191629012" sldId="2147483744"/>
              <pc:sldLayoutMk cId="1687966717" sldId="2147483756"/>
              <ac:spMk id="4" creationId="{22CDEEA1-BD5E-40C1-A533-FA5A53F6CE06}"/>
            </ac:spMkLst>
          </pc:spChg>
          <pc:spChg chg="add mod">
            <ac:chgData name="David Raif" userId="b6105282-8f1f-4bf5-866c-a8b991b0bc91" providerId="ADAL" clId="{AD8C47EC-7CE2-4D61-96C8-687F15D6AF93}" dt="2022-02-11T13:19:09.527" v="3539" actId="255"/>
            <ac:spMkLst>
              <pc:docMk/>
              <pc:sldMasterMk cId="2191629012" sldId="2147483744"/>
              <pc:sldLayoutMk cId="1687966717" sldId="2147483756"/>
              <ac:spMk id="5" creationId="{FF5F4E24-FB93-4D23-A414-628240983D0C}"/>
            </ac:spMkLst>
          </pc:spChg>
          <pc:spChg chg="add mod">
            <ac:chgData name="David Raif" userId="b6105282-8f1f-4bf5-866c-a8b991b0bc91" providerId="ADAL" clId="{AD8C47EC-7CE2-4D61-96C8-687F15D6AF93}" dt="2022-02-11T13:09:04.573" v="2923" actId="115"/>
            <ac:spMkLst>
              <pc:docMk/>
              <pc:sldMasterMk cId="2191629012" sldId="2147483744"/>
              <pc:sldLayoutMk cId="1687966717" sldId="2147483756"/>
              <ac:spMk id="6" creationId="{B3D593E2-830C-42B6-B468-48101D896B5B}"/>
            </ac:spMkLst>
          </pc:spChg>
          <pc:spChg chg="add del mod">
            <ac:chgData name="David Raif" userId="b6105282-8f1f-4bf5-866c-a8b991b0bc91" providerId="ADAL" clId="{AD8C47EC-7CE2-4D61-96C8-687F15D6AF93}" dt="2022-02-11T04:22:01.550" v="118" actId="478"/>
            <ac:spMkLst>
              <pc:docMk/>
              <pc:sldMasterMk cId="2191629012" sldId="2147483744"/>
              <pc:sldLayoutMk cId="1687966717" sldId="2147483756"/>
              <ac:spMk id="7" creationId="{9DD70C75-9DF3-44D6-A74D-AB0685BF3B51}"/>
            </ac:spMkLst>
          </pc:spChg>
        </pc:sldLayoutChg>
      </pc:sldMasterChg>
    </pc:docChg>
  </pc:docChgLst>
  <pc:docChgLst>
    <pc:chgData name="David Raif" userId="b6105282-8f1f-4bf5-866c-a8b991b0bc91" providerId="ADAL" clId="{11EF7C19-48BF-4D09-ABE3-3BE4BAE913BE}"/>
    <pc:docChg chg="undo redo custSel addSld delSld modSld sldOrd delMainMaster modMainMaster modNotesMaster">
      <pc:chgData name="David Raif" userId="b6105282-8f1f-4bf5-866c-a8b991b0bc91" providerId="ADAL" clId="{11EF7C19-48BF-4D09-ABE3-3BE4BAE913BE}" dt="2022-02-10T23:11:26.967" v="4125" actId="20577"/>
      <pc:docMkLst>
        <pc:docMk/>
      </pc:docMkLst>
      <pc:sldChg chg="modSp mod modTransition modAnim">
        <pc:chgData name="David Raif" userId="b6105282-8f1f-4bf5-866c-a8b991b0bc91" providerId="ADAL" clId="{11EF7C19-48BF-4D09-ABE3-3BE4BAE913BE}" dt="2022-02-10T23:11:08.606" v="4119" actId="20577"/>
        <pc:sldMkLst>
          <pc:docMk/>
          <pc:sldMk cId="3347603122" sldId="288"/>
        </pc:sldMkLst>
        <pc:spChg chg="mod">
          <ac:chgData name="David Raif" userId="b6105282-8f1f-4bf5-866c-a8b991b0bc91" providerId="ADAL" clId="{11EF7C19-48BF-4D09-ABE3-3BE4BAE913BE}" dt="2022-02-10T23:11:08.606" v="4119" actId="20577"/>
          <ac:spMkLst>
            <pc:docMk/>
            <pc:sldMk cId="3347603122" sldId="288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20:00:03.728" v="1725" actId="790"/>
          <ac:spMkLst>
            <pc:docMk/>
            <pc:sldMk cId="3347603122" sldId="288"/>
            <ac:spMk id="7" creationId="{1DF2D8F0-FE36-4611-91EC-C24FB33ADCD9}"/>
          </ac:spMkLst>
        </pc:spChg>
      </pc:sldChg>
      <pc:sldChg chg="modSp mod modTransition modClrScheme chgLayout">
        <pc:chgData name="David Raif" userId="b6105282-8f1f-4bf5-866c-a8b991b0bc91" providerId="ADAL" clId="{11EF7C19-48BF-4D09-ABE3-3BE4BAE913BE}" dt="2022-02-10T20:16:55.341" v="2434" actId="207"/>
        <pc:sldMkLst>
          <pc:docMk/>
          <pc:sldMk cId="1361002464" sldId="310"/>
        </pc:sldMkLst>
        <pc:spChg chg="mod ord">
          <ac:chgData name="David Raif" userId="b6105282-8f1f-4bf5-866c-a8b991b0bc91" providerId="ADAL" clId="{11EF7C19-48BF-4D09-ABE3-3BE4BAE913BE}" dt="2022-02-10T20:16:53.381" v="2433" actId="207"/>
          <ac:spMkLst>
            <pc:docMk/>
            <pc:sldMk cId="1361002464" sldId="310"/>
            <ac:spMk id="2" creationId="{00000000-0000-0000-0000-000000000000}"/>
          </ac:spMkLst>
        </pc:spChg>
        <pc:spChg chg="mod ord">
          <ac:chgData name="David Raif" userId="b6105282-8f1f-4bf5-866c-a8b991b0bc91" providerId="ADAL" clId="{11EF7C19-48BF-4D09-ABE3-3BE4BAE913BE}" dt="2022-02-10T20:16:55.341" v="2434" actId="207"/>
          <ac:spMkLst>
            <pc:docMk/>
            <pc:sldMk cId="1361002464" sldId="310"/>
            <ac:spMk id="3" creationId="{90D690E4-DCF5-4448-A52A-CC1355489DC7}"/>
          </ac:spMkLst>
        </pc:spChg>
      </pc:sldChg>
      <pc:sldChg chg="addSp delSp modSp mod modTransition modClrScheme chgLayout">
        <pc:chgData name="David Raif" userId="b6105282-8f1f-4bf5-866c-a8b991b0bc91" providerId="ADAL" clId="{11EF7C19-48BF-4D09-ABE3-3BE4BAE913BE}" dt="2022-02-10T20:14:44.666" v="2426" actId="1076"/>
        <pc:sldMkLst>
          <pc:docMk/>
          <pc:sldMk cId="1483601435" sldId="311"/>
        </pc:sldMkLst>
        <pc:spChg chg="add del mod">
          <ac:chgData name="David Raif" userId="b6105282-8f1f-4bf5-866c-a8b991b0bc91" providerId="ADAL" clId="{11EF7C19-48BF-4D09-ABE3-3BE4BAE913BE}" dt="2022-02-10T17:58:04.998" v="66" actId="700"/>
          <ac:spMkLst>
            <pc:docMk/>
            <pc:sldMk cId="1483601435" sldId="311"/>
            <ac:spMk id="3" creationId="{7CBEA093-9E62-4079-8968-4E4248320E17}"/>
          </ac:spMkLst>
        </pc:spChg>
        <pc:spChg chg="mod ord">
          <ac:chgData name="David Raif" userId="b6105282-8f1f-4bf5-866c-a8b991b0bc91" providerId="ADAL" clId="{11EF7C19-48BF-4D09-ABE3-3BE4BAE913BE}" dt="2022-02-10T18:53:42.443" v="88" actId="1076"/>
          <ac:spMkLst>
            <pc:docMk/>
            <pc:sldMk cId="1483601435" sldId="311"/>
            <ac:spMk id="5" creationId="{99D9EE81-F279-4E4E-8BD8-FA5E2AEA0B12}"/>
          </ac:spMkLst>
        </pc:spChg>
        <pc:spChg chg="del mod ord">
          <ac:chgData name="David Raif" userId="b6105282-8f1f-4bf5-866c-a8b991b0bc91" providerId="ADAL" clId="{11EF7C19-48BF-4D09-ABE3-3BE4BAE913BE}" dt="2022-02-10T17:57:58.873" v="65" actId="21"/>
          <ac:spMkLst>
            <pc:docMk/>
            <pc:sldMk cId="1483601435" sldId="311"/>
            <ac:spMk id="6" creationId="{00D3637D-EFC9-4974-AE5D-2803D096A864}"/>
          </ac:spMkLst>
        </pc:spChg>
        <pc:spChg chg="add del mod">
          <ac:chgData name="David Raif" userId="b6105282-8f1f-4bf5-866c-a8b991b0bc91" providerId="ADAL" clId="{11EF7C19-48BF-4D09-ABE3-3BE4BAE913BE}" dt="2022-02-10T17:57:45.130" v="62"/>
          <ac:spMkLst>
            <pc:docMk/>
            <pc:sldMk cId="1483601435" sldId="311"/>
            <ac:spMk id="7" creationId="{4A1E304D-CB8D-462A-A981-5711A521220C}"/>
          </ac:spMkLst>
        </pc:spChg>
        <pc:spChg chg="add del mod">
          <ac:chgData name="David Raif" userId="b6105282-8f1f-4bf5-866c-a8b991b0bc91" providerId="ADAL" clId="{11EF7C19-48BF-4D09-ABE3-3BE4BAE913BE}" dt="2022-02-10T17:57:45.130" v="62"/>
          <ac:spMkLst>
            <pc:docMk/>
            <pc:sldMk cId="1483601435" sldId="311"/>
            <ac:spMk id="8" creationId="{C80BE4DA-C5A8-42D7-8E49-2267EB20BBAD}"/>
          </ac:spMkLst>
        </pc:spChg>
        <pc:spChg chg="del mod ord">
          <ac:chgData name="David Raif" userId="b6105282-8f1f-4bf5-866c-a8b991b0bc91" providerId="ADAL" clId="{11EF7C19-48BF-4D09-ABE3-3BE4BAE913BE}" dt="2022-02-10T17:57:58.873" v="65" actId="21"/>
          <ac:spMkLst>
            <pc:docMk/>
            <pc:sldMk cId="1483601435" sldId="311"/>
            <ac:spMk id="9" creationId="{0DC4580C-4AFA-429B-8558-FCD3CC3B2693}"/>
          </ac:spMkLst>
        </pc:spChg>
        <pc:spChg chg="add del mod ord">
          <ac:chgData name="David Raif" userId="b6105282-8f1f-4bf5-866c-a8b991b0bc91" providerId="ADAL" clId="{11EF7C19-48BF-4D09-ABE3-3BE4BAE913BE}" dt="2022-02-10T17:58:04.998" v="66" actId="700"/>
          <ac:spMkLst>
            <pc:docMk/>
            <pc:sldMk cId="1483601435" sldId="311"/>
            <ac:spMk id="10" creationId="{8ABDA3FA-B3E9-4F2B-9598-B599B44A2783}"/>
          </ac:spMkLst>
        </pc:spChg>
        <pc:spChg chg="add mod ord">
          <ac:chgData name="David Raif" userId="b6105282-8f1f-4bf5-866c-a8b991b0bc91" providerId="ADAL" clId="{11EF7C19-48BF-4D09-ABE3-3BE4BAE913BE}" dt="2022-02-10T20:14:44.666" v="2426" actId="1076"/>
          <ac:spMkLst>
            <pc:docMk/>
            <pc:sldMk cId="1483601435" sldId="311"/>
            <ac:spMk id="11" creationId="{17BBDBAF-7E85-4040-A589-DBDF74CD23C5}"/>
          </ac:spMkLst>
        </pc:spChg>
        <pc:spChg chg="add mod">
          <ac:chgData name="David Raif" userId="b6105282-8f1f-4bf5-866c-a8b991b0bc91" providerId="ADAL" clId="{11EF7C19-48BF-4D09-ABE3-3BE4BAE913BE}" dt="2022-02-10T20:14:44.666" v="2426" actId="1076"/>
          <ac:spMkLst>
            <pc:docMk/>
            <pc:sldMk cId="1483601435" sldId="311"/>
            <ac:spMk id="12" creationId="{EF38B220-2741-433E-9901-003A8D3A941A}"/>
          </ac:spMkLst>
        </pc:spChg>
        <pc:spChg chg="add mod">
          <ac:chgData name="David Raif" userId="b6105282-8f1f-4bf5-866c-a8b991b0bc91" providerId="ADAL" clId="{11EF7C19-48BF-4D09-ABE3-3BE4BAE913BE}" dt="2022-02-10T20:14:44.666" v="2426" actId="1076"/>
          <ac:spMkLst>
            <pc:docMk/>
            <pc:sldMk cId="1483601435" sldId="311"/>
            <ac:spMk id="13" creationId="{F9012EB0-3055-4D73-8773-2AE10B503B93}"/>
          </ac:spMkLst>
        </pc:spChg>
        <pc:spChg chg="add mod ord">
          <ac:chgData name="David Raif" userId="b6105282-8f1f-4bf5-866c-a8b991b0bc91" providerId="ADAL" clId="{11EF7C19-48BF-4D09-ABE3-3BE4BAE913BE}" dt="2022-02-10T20:14:44.666" v="2426" actId="1076"/>
          <ac:spMkLst>
            <pc:docMk/>
            <pc:sldMk cId="1483601435" sldId="311"/>
            <ac:spMk id="14" creationId="{2D315AF2-EB0A-4F45-95C8-5E1ACC6EFFF6}"/>
          </ac:spMkLst>
        </pc:spChg>
      </pc:sldChg>
      <pc:sldChg chg="addSp delSp modSp del mod">
        <pc:chgData name="David Raif" userId="b6105282-8f1f-4bf5-866c-a8b991b0bc91" providerId="ADAL" clId="{11EF7C19-48BF-4D09-ABE3-3BE4BAE913BE}" dt="2022-02-10T20:01:47.996" v="1731" actId="47"/>
        <pc:sldMkLst>
          <pc:docMk/>
          <pc:sldMk cId="1675960178" sldId="313"/>
        </pc:sldMkLst>
        <pc:spChg chg="add del mod">
          <ac:chgData name="David Raif" userId="b6105282-8f1f-4bf5-866c-a8b991b0bc91" providerId="ADAL" clId="{11EF7C19-48BF-4D09-ABE3-3BE4BAE913BE}" dt="2022-02-10T17:50:50.745" v="7"/>
          <ac:spMkLst>
            <pc:docMk/>
            <pc:sldMk cId="1675960178" sldId="313"/>
            <ac:spMk id="4" creationId="{440883DC-FEC6-4C64-8F99-2537D73D603F}"/>
          </ac:spMkLst>
        </pc:spChg>
        <pc:spChg chg="add del mod">
          <ac:chgData name="David Raif" userId="b6105282-8f1f-4bf5-866c-a8b991b0bc91" providerId="ADAL" clId="{11EF7C19-48BF-4D09-ABE3-3BE4BAE913BE}" dt="2022-02-10T17:50:50.745" v="7"/>
          <ac:spMkLst>
            <pc:docMk/>
            <pc:sldMk cId="1675960178" sldId="313"/>
            <ac:spMk id="5" creationId="{37E40606-FA4C-4C3D-A4A5-B2C999E6EB96}"/>
          </ac:spMkLst>
        </pc:spChg>
        <pc:spChg chg="mod">
          <ac:chgData name="David Raif" userId="b6105282-8f1f-4bf5-866c-a8b991b0bc91" providerId="ADAL" clId="{11EF7C19-48BF-4D09-ABE3-3BE4BAE913BE}" dt="2022-02-10T17:50:47.789" v="6" actId="14100"/>
          <ac:spMkLst>
            <pc:docMk/>
            <pc:sldMk cId="1675960178" sldId="313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1675960178" sldId="313"/>
            <ac:spMk id="7" creationId="{1DF2D8F0-FE36-4611-91EC-C24FB33ADCD9}"/>
          </ac:spMkLst>
        </pc:spChg>
      </pc:sldChg>
      <pc:sldChg chg="modSp del">
        <pc:chgData name="David Raif" userId="b6105282-8f1f-4bf5-866c-a8b991b0bc91" providerId="ADAL" clId="{11EF7C19-48BF-4D09-ABE3-3BE4BAE913BE}" dt="2022-02-10T20:05:16.883" v="1849" actId="47"/>
        <pc:sldMkLst>
          <pc:docMk/>
          <pc:sldMk cId="2212664825" sldId="315"/>
        </pc:sld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2212664825" sldId="315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2212664825" sldId="315"/>
            <ac:spMk id="7" creationId="{1DF2D8F0-FE36-4611-91EC-C24FB33ADCD9}"/>
          </ac:spMkLst>
        </pc:spChg>
      </pc:sldChg>
      <pc:sldChg chg="modSp mod modTransition">
        <pc:chgData name="David Raif" userId="b6105282-8f1f-4bf5-866c-a8b991b0bc91" providerId="ADAL" clId="{11EF7C19-48BF-4D09-ABE3-3BE4BAE913BE}" dt="2022-02-10T20:54:47.332" v="3100" actId="6549"/>
        <pc:sldMkLst>
          <pc:docMk/>
          <pc:sldMk cId="2348446566" sldId="317"/>
        </pc:sldMkLst>
        <pc:spChg chg="mod">
          <ac:chgData name="David Raif" userId="b6105282-8f1f-4bf5-866c-a8b991b0bc91" providerId="ADAL" clId="{11EF7C19-48BF-4D09-ABE3-3BE4BAE913BE}" dt="2022-02-10T20:19:46.188" v="2512" actId="20577"/>
          <ac:spMkLst>
            <pc:docMk/>
            <pc:sldMk cId="2348446566" sldId="317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20:54:47.332" v="3100" actId="6549"/>
          <ac:spMkLst>
            <pc:docMk/>
            <pc:sldMk cId="2348446566" sldId="317"/>
            <ac:spMk id="7" creationId="{1DF2D8F0-FE36-4611-91EC-C24FB33ADCD9}"/>
          </ac:spMkLst>
        </pc:spChg>
      </pc:sldChg>
      <pc:sldChg chg="modSp del mod">
        <pc:chgData name="David Raif" userId="b6105282-8f1f-4bf5-866c-a8b991b0bc91" providerId="ADAL" clId="{11EF7C19-48BF-4D09-ABE3-3BE4BAE913BE}" dt="2022-02-10T20:05:33.673" v="1851" actId="47"/>
        <pc:sldMkLst>
          <pc:docMk/>
          <pc:sldMk cId="469374390" sldId="318"/>
        </pc:sldMkLst>
        <pc:spChg chg="mod">
          <ac:chgData name="David Raif" userId="b6105282-8f1f-4bf5-866c-a8b991b0bc91" providerId="ADAL" clId="{11EF7C19-48BF-4D09-ABE3-3BE4BAE913BE}" dt="2022-02-10T17:50:42.597" v="3" actId="27636"/>
          <ac:spMkLst>
            <pc:docMk/>
            <pc:sldMk cId="469374390" sldId="318"/>
            <ac:spMk id="2" creationId="{00000000-0000-0000-0000-000000000000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469374390" sldId="318"/>
            <ac:spMk id="3" creationId="{90D690E4-DCF5-4448-A52A-CC1355489DC7}"/>
          </ac:spMkLst>
        </pc:spChg>
      </pc:sldChg>
      <pc:sldChg chg="modSp del modTransition">
        <pc:chgData name="David Raif" userId="b6105282-8f1f-4bf5-866c-a8b991b0bc91" providerId="ADAL" clId="{11EF7C19-48BF-4D09-ABE3-3BE4BAE913BE}" dt="2022-02-10T22:06:24.499" v="3295" actId="47"/>
        <pc:sldMkLst>
          <pc:docMk/>
          <pc:sldMk cId="2962323272" sldId="320"/>
        </pc:sld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2962323272" sldId="320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2962323272" sldId="320"/>
            <ac:spMk id="7" creationId="{1DF2D8F0-FE36-4611-91EC-C24FB33ADCD9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2962323272" sldId="320"/>
            <ac:spMk id="8" creationId="{09F95458-34C0-4203-8B61-8635882DA5F2}"/>
          </ac:spMkLst>
        </pc:spChg>
        <pc:picChg chg="mod">
          <ac:chgData name="David Raif" userId="b6105282-8f1f-4bf5-866c-a8b991b0bc91" providerId="ADAL" clId="{11EF7C19-48BF-4D09-ABE3-3BE4BAE913BE}" dt="2022-02-10T17:50:14.490" v="2"/>
          <ac:picMkLst>
            <pc:docMk/>
            <pc:sldMk cId="2962323272" sldId="320"/>
            <ac:picMk id="4" creationId="{9CB3C180-5511-462C-8160-F0361123005F}"/>
          </ac:picMkLst>
        </pc:picChg>
        <pc:picChg chg="mod">
          <ac:chgData name="David Raif" userId="b6105282-8f1f-4bf5-866c-a8b991b0bc91" providerId="ADAL" clId="{11EF7C19-48BF-4D09-ABE3-3BE4BAE913BE}" dt="2022-02-10T17:50:14.490" v="2"/>
          <ac:picMkLst>
            <pc:docMk/>
            <pc:sldMk cId="2962323272" sldId="320"/>
            <ac:picMk id="5" creationId="{AD0B9A6F-91B6-4518-9570-30E01C50E0FE}"/>
          </ac:picMkLst>
        </pc:picChg>
      </pc:sldChg>
      <pc:sldChg chg="addSp delSp modSp del mod modTransition delAnim">
        <pc:chgData name="David Raif" userId="b6105282-8f1f-4bf5-866c-a8b991b0bc91" providerId="ADAL" clId="{11EF7C19-48BF-4D09-ABE3-3BE4BAE913BE}" dt="2022-02-10T23:03:24.686" v="4074" actId="47"/>
        <pc:sldMkLst>
          <pc:docMk/>
          <pc:sldMk cId="1977509098" sldId="321"/>
        </pc:sld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1977509098" sldId="321"/>
            <ac:spMk id="4" creationId="{7CF20785-2607-4A3F-ACC1-93B1770D753B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1977509098" sldId="321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1977509098" sldId="321"/>
            <ac:spMk id="7" creationId="{1DF2D8F0-FE36-4611-91EC-C24FB33ADCD9}"/>
          </ac:spMkLst>
        </pc:spChg>
        <pc:spChg chg="add del mod">
          <ac:chgData name="David Raif" userId="b6105282-8f1f-4bf5-866c-a8b991b0bc91" providerId="ADAL" clId="{11EF7C19-48BF-4D09-ABE3-3BE4BAE913BE}" dt="2022-02-10T22:56:59.886" v="4002"/>
          <ac:spMkLst>
            <pc:docMk/>
            <pc:sldMk cId="1977509098" sldId="321"/>
            <ac:spMk id="10" creationId="{6CF10F10-A0EB-4E60-B9E9-9883AC8B7F84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1977509098" sldId="321"/>
            <ac:spMk id="14" creationId="{1A7DA496-0C97-421F-8DD9-4803FE35A9D4}"/>
          </ac:spMkLst>
        </pc:spChg>
        <pc:spChg chg="del mod">
          <ac:chgData name="David Raif" userId="b6105282-8f1f-4bf5-866c-a8b991b0bc91" providerId="ADAL" clId="{11EF7C19-48BF-4D09-ABE3-3BE4BAE913BE}" dt="2022-02-10T22:33:17.297" v="3461" actId="21"/>
          <ac:spMkLst>
            <pc:docMk/>
            <pc:sldMk cId="1977509098" sldId="321"/>
            <ac:spMk id="16" creationId="{88E8240A-6AB7-4AB8-B378-602D013376E7}"/>
          </ac:spMkLst>
        </pc:spChg>
        <pc:grpChg chg="del mod">
          <ac:chgData name="David Raif" userId="b6105282-8f1f-4bf5-866c-a8b991b0bc91" providerId="ADAL" clId="{11EF7C19-48BF-4D09-ABE3-3BE4BAE913BE}" dt="2022-02-10T22:33:17.297" v="3461" actId="21"/>
          <ac:grpSpMkLst>
            <pc:docMk/>
            <pc:sldMk cId="1977509098" sldId="321"/>
            <ac:grpSpMk id="13" creationId="{11F2738D-C1A1-4B83-81F7-675547D388D2}"/>
          </ac:grpSpMkLst>
        </pc:grpChg>
        <pc:picChg chg="add del mod">
          <ac:chgData name="David Raif" userId="b6105282-8f1f-4bf5-866c-a8b991b0bc91" providerId="ADAL" clId="{11EF7C19-48BF-4D09-ABE3-3BE4BAE913BE}" dt="2022-02-10T22:56:59.886" v="4002"/>
          <ac:picMkLst>
            <pc:docMk/>
            <pc:sldMk cId="1977509098" sldId="321"/>
            <ac:picMk id="9" creationId="{AC0CA4BE-F7BF-4E92-83DF-47774B75AB3C}"/>
          </ac:picMkLst>
        </pc:picChg>
        <pc:cxnChg chg="mod">
          <ac:chgData name="David Raif" userId="b6105282-8f1f-4bf5-866c-a8b991b0bc91" providerId="ADAL" clId="{11EF7C19-48BF-4D09-ABE3-3BE4BAE913BE}" dt="2022-02-10T17:50:14.490" v="2"/>
          <ac:cxnSpMkLst>
            <pc:docMk/>
            <pc:sldMk cId="1977509098" sldId="321"/>
            <ac:cxnSpMk id="15" creationId="{D6CA5A35-26FE-4E19-A512-EEA7ED0051B4}"/>
          </ac:cxnSpMkLst>
        </pc:cxnChg>
      </pc:sldChg>
      <pc:sldChg chg="modSp del modTransition">
        <pc:chgData name="David Raif" userId="b6105282-8f1f-4bf5-866c-a8b991b0bc91" providerId="ADAL" clId="{11EF7C19-48BF-4D09-ABE3-3BE4BAE913BE}" dt="2022-02-10T23:03:24.686" v="4074" actId="47"/>
        <pc:sldMkLst>
          <pc:docMk/>
          <pc:sldMk cId="4070797319" sldId="322"/>
        </pc:sld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4070797319" sldId="322"/>
            <ac:spMk id="4" creationId="{7CF20785-2607-4A3F-ACC1-93B1770D753B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4070797319" sldId="322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4070797319" sldId="322"/>
            <ac:spMk id="7" creationId="{1DF2D8F0-FE36-4611-91EC-C24FB33ADCD9}"/>
          </ac:spMkLst>
        </pc:spChg>
        <pc:picChg chg="mod">
          <ac:chgData name="David Raif" userId="b6105282-8f1f-4bf5-866c-a8b991b0bc91" providerId="ADAL" clId="{11EF7C19-48BF-4D09-ABE3-3BE4BAE913BE}" dt="2022-02-10T17:50:14.490" v="2"/>
          <ac:picMkLst>
            <pc:docMk/>
            <pc:sldMk cId="4070797319" sldId="322"/>
            <ac:picMk id="9" creationId="{FF3A4977-7CE4-4CAA-AB78-58492BDB25F8}"/>
          </ac:picMkLst>
        </pc:picChg>
      </pc:sldChg>
      <pc:sldChg chg="modSp del modTransition">
        <pc:chgData name="David Raif" userId="b6105282-8f1f-4bf5-866c-a8b991b0bc91" providerId="ADAL" clId="{11EF7C19-48BF-4D09-ABE3-3BE4BAE913BE}" dt="2022-02-10T23:03:24.686" v="4074" actId="47"/>
        <pc:sldMkLst>
          <pc:docMk/>
          <pc:sldMk cId="3523758091" sldId="323"/>
        </pc:sld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3523758091" sldId="323"/>
            <ac:spMk id="4" creationId="{7CF20785-2607-4A3F-ACC1-93B1770D753B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3523758091" sldId="323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3523758091" sldId="323"/>
            <ac:spMk id="7" creationId="{1DF2D8F0-FE36-4611-91EC-C24FB33ADCD9}"/>
          </ac:spMkLst>
        </pc:spChg>
        <pc:picChg chg="mod">
          <ac:chgData name="David Raif" userId="b6105282-8f1f-4bf5-866c-a8b991b0bc91" providerId="ADAL" clId="{11EF7C19-48BF-4D09-ABE3-3BE4BAE913BE}" dt="2022-02-10T17:50:14.490" v="2"/>
          <ac:picMkLst>
            <pc:docMk/>
            <pc:sldMk cId="3523758091" sldId="323"/>
            <ac:picMk id="8" creationId="{50B28900-26E5-4A7F-BDB7-B5E2E98167B8}"/>
          </ac:picMkLst>
        </pc:picChg>
      </pc:sldChg>
      <pc:sldChg chg="modSp del modTransition">
        <pc:chgData name="David Raif" userId="b6105282-8f1f-4bf5-866c-a8b991b0bc91" providerId="ADAL" clId="{11EF7C19-48BF-4D09-ABE3-3BE4BAE913BE}" dt="2022-02-10T23:03:24.686" v="4074" actId="47"/>
        <pc:sldMkLst>
          <pc:docMk/>
          <pc:sldMk cId="3482999625" sldId="324"/>
        </pc:sld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3482999625" sldId="324"/>
            <ac:spMk id="4" creationId="{7CF20785-2607-4A3F-ACC1-93B1770D753B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3482999625" sldId="324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3482999625" sldId="324"/>
            <ac:spMk id="7" creationId="{1DF2D8F0-FE36-4611-91EC-C24FB33ADCD9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3482999625" sldId="324"/>
            <ac:spMk id="10" creationId="{A8D833C0-AF72-475C-AC79-C9BCD317FAE9}"/>
          </ac:spMkLst>
        </pc:spChg>
        <pc:picChg chg="mod">
          <ac:chgData name="David Raif" userId="b6105282-8f1f-4bf5-866c-a8b991b0bc91" providerId="ADAL" clId="{11EF7C19-48BF-4D09-ABE3-3BE4BAE913BE}" dt="2022-02-10T17:50:14.490" v="2"/>
          <ac:picMkLst>
            <pc:docMk/>
            <pc:sldMk cId="3482999625" sldId="324"/>
            <ac:picMk id="9" creationId="{197F5B6B-F624-484B-80B1-54E4BD0126F3}"/>
          </ac:picMkLst>
        </pc:picChg>
      </pc:sldChg>
      <pc:sldChg chg="modSp del modTransition modNotes">
        <pc:chgData name="David Raif" userId="b6105282-8f1f-4bf5-866c-a8b991b0bc91" providerId="ADAL" clId="{11EF7C19-48BF-4D09-ABE3-3BE4BAE913BE}" dt="2022-02-10T23:03:24.686" v="4074" actId="47"/>
        <pc:sldMkLst>
          <pc:docMk/>
          <pc:sldMk cId="4000735486" sldId="325"/>
        </pc:sldMkLst>
        <pc:picChg chg="mod">
          <ac:chgData name="David Raif" userId="b6105282-8f1f-4bf5-866c-a8b991b0bc91" providerId="ADAL" clId="{11EF7C19-48BF-4D09-ABE3-3BE4BAE913BE}" dt="2022-02-10T17:50:14.490" v="2"/>
          <ac:picMkLst>
            <pc:docMk/>
            <pc:sldMk cId="4000735486" sldId="325"/>
            <ac:picMk id="3074" creationId="{00000000-0000-0000-0000-000000000000}"/>
          </ac:picMkLst>
        </pc:picChg>
      </pc:sldChg>
      <pc:sldChg chg="modSp del modTransition">
        <pc:chgData name="David Raif" userId="b6105282-8f1f-4bf5-866c-a8b991b0bc91" providerId="ADAL" clId="{11EF7C19-48BF-4D09-ABE3-3BE4BAE913BE}" dt="2022-02-10T23:03:24.686" v="4074" actId="47"/>
        <pc:sldMkLst>
          <pc:docMk/>
          <pc:sldMk cId="4132917249" sldId="326"/>
        </pc:sld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4132917249" sldId="326"/>
            <ac:spMk id="4" creationId="{7CF20785-2607-4A3F-ACC1-93B1770D753B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4132917249" sldId="326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4132917249" sldId="326"/>
            <ac:spMk id="7" creationId="{1DF2D8F0-FE36-4611-91EC-C24FB33ADCD9}"/>
          </ac:spMkLst>
        </pc:spChg>
      </pc:sldChg>
      <pc:sldChg chg="modSp add mod modTransition modAnim">
        <pc:chgData name="David Raif" userId="b6105282-8f1f-4bf5-866c-a8b991b0bc91" providerId="ADAL" clId="{11EF7C19-48BF-4D09-ABE3-3BE4BAE913BE}" dt="2022-02-10T23:11:14.206" v="4120" actId="20577"/>
        <pc:sldMkLst>
          <pc:docMk/>
          <pc:sldMk cId="1786222626" sldId="327"/>
        </pc:sldMkLst>
        <pc:spChg chg="mod">
          <ac:chgData name="David Raif" userId="b6105282-8f1f-4bf5-866c-a8b991b0bc91" providerId="ADAL" clId="{11EF7C19-48BF-4D09-ABE3-3BE4BAE913BE}" dt="2022-02-10T23:11:14.206" v="4120" actId="20577"/>
          <ac:spMkLst>
            <pc:docMk/>
            <pc:sldMk cId="1786222626" sldId="327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9:59:42.101" v="1720" actId="6549"/>
          <ac:spMkLst>
            <pc:docMk/>
            <pc:sldMk cId="1786222626" sldId="327"/>
            <ac:spMk id="7" creationId="{1DF2D8F0-FE36-4611-91EC-C24FB33ADCD9}"/>
          </ac:spMkLst>
        </pc:spChg>
      </pc:sldChg>
      <pc:sldChg chg="modSp add mod modTransition modAnim">
        <pc:chgData name="David Raif" userId="b6105282-8f1f-4bf5-866c-a8b991b0bc91" providerId="ADAL" clId="{11EF7C19-48BF-4D09-ABE3-3BE4BAE913BE}" dt="2022-02-10T23:11:16.037" v="4121" actId="20577"/>
        <pc:sldMkLst>
          <pc:docMk/>
          <pc:sldMk cId="2738202659" sldId="328"/>
        </pc:sldMkLst>
        <pc:spChg chg="mod">
          <ac:chgData name="David Raif" userId="b6105282-8f1f-4bf5-866c-a8b991b0bc91" providerId="ADAL" clId="{11EF7C19-48BF-4D09-ABE3-3BE4BAE913BE}" dt="2022-02-10T23:11:16.037" v="4121" actId="20577"/>
          <ac:spMkLst>
            <pc:docMk/>
            <pc:sldMk cId="2738202659" sldId="328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9:59:28.356" v="1717" actId="790"/>
          <ac:spMkLst>
            <pc:docMk/>
            <pc:sldMk cId="2738202659" sldId="328"/>
            <ac:spMk id="7" creationId="{1DF2D8F0-FE36-4611-91EC-C24FB33ADCD9}"/>
          </ac:spMkLst>
        </pc:spChg>
      </pc:sldChg>
      <pc:sldChg chg="addSp delSp modSp add mod ord modTransition modAnim">
        <pc:chgData name="David Raif" userId="b6105282-8f1f-4bf5-866c-a8b991b0bc91" providerId="ADAL" clId="{11EF7C19-48BF-4D09-ABE3-3BE4BAE913BE}" dt="2022-02-10T23:11:19.077" v="4122" actId="20577"/>
        <pc:sldMkLst>
          <pc:docMk/>
          <pc:sldMk cId="3381303299" sldId="329"/>
        </pc:sldMkLst>
        <pc:spChg chg="mod">
          <ac:chgData name="David Raif" userId="b6105282-8f1f-4bf5-866c-a8b991b0bc91" providerId="ADAL" clId="{11EF7C19-48BF-4D09-ABE3-3BE4BAE913BE}" dt="2022-02-10T23:11:19.077" v="4122" actId="20577"/>
          <ac:spMkLst>
            <pc:docMk/>
            <pc:sldMk cId="3381303299" sldId="329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20:11:45.107" v="2401" actId="6549"/>
          <ac:spMkLst>
            <pc:docMk/>
            <pc:sldMk cId="3381303299" sldId="329"/>
            <ac:spMk id="7" creationId="{1DF2D8F0-FE36-4611-91EC-C24FB33ADCD9}"/>
          </ac:spMkLst>
        </pc:spChg>
        <pc:graphicFrameChg chg="add del modGraphic">
          <ac:chgData name="David Raif" userId="b6105282-8f1f-4bf5-866c-a8b991b0bc91" providerId="ADAL" clId="{11EF7C19-48BF-4D09-ABE3-3BE4BAE913BE}" dt="2022-02-10T20:10:56.383" v="2396" actId="27309"/>
          <ac:graphicFrameMkLst>
            <pc:docMk/>
            <pc:sldMk cId="3381303299" sldId="329"/>
            <ac:graphicFrameMk id="3" creationId="{B933B301-A520-429E-91AD-0A47F7C7FB83}"/>
          </ac:graphicFrameMkLst>
        </pc:graphicFrameChg>
      </pc:sldChg>
      <pc:sldChg chg="add del ord modTransition">
        <pc:chgData name="David Raif" userId="b6105282-8f1f-4bf5-866c-a8b991b0bc91" providerId="ADAL" clId="{11EF7C19-48BF-4D09-ABE3-3BE4BAE913BE}" dt="2022-02-10T20:17:22.529" v="2442" actId="47"/>
        <pc:sldMkLst>
          <pc:docMk/>
          <pc:sldMk cId="3879183574" sldId="330"/>
        </pc:sldMkLst>
      </pc:sldChg>
      <pc:sldChg chg="add del">
        <pc:chgData name="David Raif" userId="b6105282-8f1f-4bf5-866c-a8b991b0bc91" providerId="ADAL" clId="{11EF7C19-48BF-4D09-ABE3-3BE4BAE913BE}" dt="2022-02-10T20:10:43.588" v="2392" actId="47"/>
        <pc:sldMkLst>
          <pc:docMk/>
          <pc:sldMk cId="447969466" sldId="331"/>
        </pc:sldMkLst>
      </pc:sldChg>
      <pc:sldChg chg="modSp add modTransition modAnim">
        <pc:chgData name="David Raif" userId="b6105282-8f1f-4bf5-866c-a8b991b0bc91" providerId="ADAL" clId="{11EF7C19-48BF-4D09-ABE3-3BE4BAE913BE}" dt="2022-02-10T23:11:21.420" v="4123" actId="20577"/>
        <pc:sldMkLst>
          <pc:docMk/>
          <pc:sldMk cId="1935461061" sldId="331"/>
        </pc:sldMkLst>
        <pc:spChg chg="mod">
          <ac:chgData name="David Raif" userId="b6105282-8f1f-4bf5-866c-a8b991b0bc91" providerId="ADAL" clId="{11EF7C19-48BF-4D09-ABE3-3BE4BAE913BE}" dt="2022-02-10T23:11:21.420" v="4123" actId="20577"/>
          <ac:spMkLst>
            <pc:docMk/>
            <pc:sldMk cId="1935461061" sldId="331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20:12:45.576" v="2410" actId="6549"/>
          <ac:spMkLst>
            <pc:docMk/>
            <pc:sldMk cId="1935461061" sldId="331"/>
            <ac:spMk id="7" creationId="{1DF2D8F0-FE36-4611-91EC-C24FB33ADCD9}"/>
          </ac:spMkLst>
        </pc:spChg>
      </pc:sldChg>
      <pc:sldChg chg="modSp add modTransition modAnim">
        <pc:chgData name="David Raif" userId="b6105282-8f1f-4bf5-866c-a8b991b0bc91" providerId="ADAL" clId="{11EF7C19-48BF-4D09-ABE3-3BE4BAE913BE}" dt="2022-02-10T23:11:24.164" v="4124" actId="20577"/>
        <pc:sldMkLst>
          <pc:docMk/>
          <pc:sldMk cId="1922630669" sldId="332"/>
        </pc:sldMkLst>
        <pc:spChg chg="mod">
          <ac:chgData name="David Raif" userId="b6105282-8f1f-4bf5-866c-a8b991b0bc91" providerId="ADAL" clId="{11EF7C19-48BF-4D09-ABE3-3BE4BAE913BE}" dt="2022-02-10T23:11:24.164" v="4124" actId="20577"/>
          <ac:spMkLst>
            <pc:docMk/>
            <pc:sldMk cId="1922630669" sldId="332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20:12:37.157" v="2409" actId="6549"/>
          <ac:spMkLst>
            <pc:docMk/>
            <pc:sldMk cId="1922630669" sldId="332"/>
            <ac:spMk id="7" creationId="{1DF2D8F0-FE36-4611-91EC-C24FB33ADCD9}"/>
          </ac:spMkLst>
        </pc:spChg>
      </pc:sldChg>
      <pc:sldChg chg="modSp add ord modTransition modAnim">
        <pc:chgData name="David Raif" userId="b6105282-8f1f-4bf5-866c-a8b991b0bc91" providerId="ADAL" clId="{11EF7C19-48BF-4D09-ABE3-3BE4BAE913BE}" dt="2022-02-10T23:11:26.967" v="4125" actId="20577"/>
        <pc:sldMkLst>
          <pc:docMk/>
          <pc:sldMk cId="2909194316" sldId="333"/>
        </pc:sldMkLst>
        <pc:spChg chg="mod">
          <ac:chgData name="David Raif" userId="b6105282-8f1f-4bf5-866c-a8b991b0bc91" providerId="ADAL" clId="{11EF7C19-48BF-4D09-ABE3-3BE4BAE913BE}" dt="2022-02-10T23:11:26.967" v="4125" actId="20577"/>
          <ac:spMkLst>
            <pc:docMk/>
            <pc:sldMk cId="2909194316" sldId="333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20:12:29.577" v="2408" actId="6549"/>
          <ac:spMkLst>
            <pc:docMk/>
            <pc:sldMk cId="2909194316" sldId="333"/>
            <ac:spMk id="7" creationId="{1DF2D8F0-FE36-4611-91EC-C24FB33ADCD9}"/>
          </ac:spMkLst>
        </pc:spChg>
      </pc:sldChg>
      <pc:sldChg chg="add ord">
        <pc:chgData name="David Raif" userId="b6105282-8f1f-4bf5-866c-a8b991b0bc91" providerId="ADAL" clId="{11EF7C19-48BF-4D09-ABE3-3BE4BAE913BE}" dt="2022-02-10T20:19:20.508" v="2507"/>
        <pc:sldMkLst>
          <pc:docMk/>
          <pc:sldMk cId="2374956908" sldId="334"/>
        </pc:sldMkLst>
      </pc:sldChg>
      <pc:sldChg chg="add del">
        <pc:chgData name="David Raif" userId="b6105282-8f1f-4bf5-866c-a8b991b0bc91" providerId="ADAL" clId="{11EF7C19-48BF-4D09-ABE3-3BE4BAE913BE}" dt="2022-02-10T20:55:14.874" v="3104" actId="47"/>
        <pc:sldMkLst>
          <pc:docMk/>
          <pc:sldMk cId="2086165353" sldId="335"/>
        </pc:sldMkLst>
      </pc:sldChg>
      <pc:sldChg chg="modSp add mod ord">
        <pc:chgData name="David Raif" userId="b6105282-8f1f-4bf5-866c-a8b991b0bc91" providerId="ADAL" clId="{11EF7C19-48BF-4D09-ABE3-3BE4BAE913BE}" dt="2022-02-10T20:55:07.406" v="3103" actId="6549"/>
        <pc:sldMkLst>
          <pc:docMk/>
          <pc:sldMk cId="1207884606" sldId="336"/>
        </pc:sldMkLst>
        <pc:spChg chg="mod">
          <ac:chgData name="David Raif" userId="b6105282-8f1f-4bf5-866c-a8b991b0bc91" providerId="ADAL" clId="{11EF7C19-48BF-4D09-ABE3-3BE4BAE913BE}" dt="2022-02-10T20:55:07.406" v="3103" actId="6549"/>
          <ac:spMkLst>
            <pc:docMk/>
            <pc:sldMk cId="1207884606" sldId="336"/>
            <ac:spMk id="7" creationId="{1DF2D8F0-FE36-4611-91EC-C24FB33ADCD9}"/>
          </ac:spMkLst>
        </pc:spChg>
      </pc:sldChg>
      <pc:sldChg chg="addSp delSp modSp add mod delAnim modAnim">
        <pc:chgData name="David Raif" userId="b6105282-8f1f-4bf5-866c-a8b991b0bc91" providerId="ADAL" clId="{11EF7C19-48BF-4D09-ABE3-3BE4BAE913BE}" dt="2022-02-10T23:07:56.751" v="4102"/>
        <pc:sldMkLst>
          <pc:docMk/>
          <pc:sldMk cId="2200341837" sldId="337"/>
        </pc:sldMkLst>
        <pc:spChg chg="mod">
          <ac:chgData name="David Raif" userId="b6105282-8f1f-4bf5-866c-a8b991b0bc91" providerId="ADAL" clId="{11EF7C19-48BF-4D09-ABE3-3BE4BAE913BE}" dt="2022-02-10T21:21:00.220" v="3109" actId="1076"/>
          <ac:spMkLst>
            <pc:docMk/>
            <pc:sldMk cId="2200341837" sldId="337"/>
            <ac:spMk id="7" creationId="{1DF2D8F0-FE36-4611-91EC-C24FB33ADCD9}"/>
          </ac:spMkLst>
        </pc:spChg>
        <pc:spChg chg="add mod">
          <ac:chgData name="David Raif" userId="b6105282-8f1f-4bf5-866c-a8b991b0bc91" providerId="ADAL" clId="{11EF7C19-48BF-4D09-ABE3-3BE4BAE913BE}" dt="2022-02-10T22:05:21.162" v="3287" actId="14100"/>
          <ac:spMkLst>
            <pc:docMk/>
            <pc:sldMk cId="2200341837" sldId="337"/>
            <ac:spMk id="8" creationId="{17E4E804-761F-4C3F-9F9C-41C905C57EB5}"/>
          </ac:spMkLst>
        </pc:spChg>
        <pc:spChg chg="add del mod">
          <ac:chgData name="David Raif" userId="b6105282-8f1f-4bf5-866c-a8b991b0bc91" providerId="ADAL" clId="{11EF7C19-48BF-4D09-ABE3-3BE4BAE913BE}" dt="2022-02-10T22:03:24.829" v="3267" actId="478"/>
          <ac:spMkLst>
            <pc:docMk/>
            <pc:sldMk cId="2200341837" sldId="337"/>
            <ac:spMk id="9" creationId="{B2DFD84F-5A7C-4F64-AC81-32DE8DDC6D11}"/>
          </ac:spMkLst>
        </pc:spChg>
        <pc:picChg chg="add mod">
          <ac:chgData name="David Raif" userId="b6105282-8f1f-4bf5-866c-a8b991b0bc91" providerId="ADAL" clId="{11EF7C19-48BF-4D09-ABE3-3BE4BAE913BE}" dt="2022-02-10T22:04:51.866" v="3283" actId="12789"/>
          <ac:picMkLst>
            <pc:docMk/>
            <pc:sldMk cId="2200341837" sldId="337"/>
            <ac:picMk id="4" creationId="{C0CB9AF5-D7EE-4FB9-9559-1831878D2BF3}"/>
          </ac:picMkLst>
        </pc:picChg>
        <pc:picChg chg="add mod">
          <ac:chgData name="David Raif" userId="b6105282-8f1f-4bf5-866c-a8b991b0bc91" providerId="ADAL" clId="{11EF7C19-48BF-4D09-ABE3-3BE4BAE913BE}" dt="2022-02-10T22:04:16.201" v="3277" actId="1076"/>
          <ac:picMkLst>
            <pc:docMk/>
            <pc:sldMk cId="2200341837" sldId="337"/>
            <ac:picMk id="5" creationId="{8AEAF03A-0FA5-47DB-A388-5C4626A674FC}"/>
          </ac:picMkLst>
        </pc:picChg>
      </pc:sldChg>
      <pc:sldChg chg="addSp delSp modSp add del mod delAnim modAnim">
        <pc:chgData name="David Raif" userId="b6105282-8f1f-4bf5-866c-a8b991b0bc91" providerId="ADAL" clId="{11EF7C19-48BF-4D09-ABE3-3BE4BAE913BE}" dt="2022-02-10T22:52:11.287" v="3771" actId="47"/>
        <pc:sldMkLst>
          <pc:docMk/>
          <pc:sldMk cId="1909312466" sldId="338"/>
        </pc:sldMkLst>
        <pc:spChg chg="add mod">
          <ac:chgData name="David Raif" userId="b6105282-8f1f-4bf5-866c-a8b991b0bc91" providerId="ADAL" clId="{11EF7C19-48BF-4D09-ABE3-3BE4BAE913BE}" dt="2022-02-10T22:35:44.247" v="3483" actId="692"/>
          <ac:spMkLst>
            <pc:docMk/>
            <pc:sldMk cId="1909312466" sldId="338"/>
            <ac:spMk id="2" creationId="{D0CF6973-6BE1-4CF2-A778-70545B88DACA}"/>
          </ac:spMkLst>
        </pc:spChg>
        <pc:spChg chg="add mod">
          <ac:chgData name="David Raif" userId="b6105282-8f1f-4bf5-866c-a8b991b0bc91" providerId="ADAL" clId="{11EF7C19-48BF-4D09-ABE3-3BE4BAE913BE}" dt="2022-02-10T22:12:20.400" v="3458" actId="948"/>
          <ac:spMkLst>
            <pc:docMk/>
            <pc:sldMk cId="1909312466" sldId="338"/>
            <ac:spMk id="4" creationId="{B532CF8A-AE47-43A6-B545-CD7B56644AB5}"/>
          </ac:spMkLst>
        </pc:spChg>
        <pc:spChg chg="mod">
          <ac:chgData name="David Raif" userId="b6105282-8f1f-4bf5-866c-a8b991b0bc91" providerId="ADAL" clId="{11EF7C19-48BF-4D09-ABE3-3BE4BAE913BE}" dt="2022-02-10T22:33:23.597" v="3462" actId="6549"/>
          <ac:spMkLst>
            <pc:docMk/>
            <pc:sldMk cId="1909312466" sldId="338"/>
            <ac:spMk id="7" creationId="{1DF2D8F0-FE36-4611-91EC-C24FB33ADCD9}"/>
          </ac:spMkLst>
        </pc:spChg>
        <pc:spChg chg="mod">
          <ac:chgData name="David Raif" userId="b6105282-8f1f-4bf5-866c-a8b991b0bc91" providerId="ADAL" clId="{11EF7C19-48BF-4D09-ABE3-3BE4BAE913BE}" dt="2022-02-10T22:47:55.278" v="3650" actId="14100"/>
          <ac:spMkLst>
            <pc:docMk/>
            <pc:sldMk cId="1909312466" sldId="338"/>
            <ac:spMk id="8" creationId="{DA7920D2-CA5F-4874-B28A-95645E3D5C7E}"/>
          </ac:spMkLst>
        </pc:spChg>
        <pc:spChg chg="add mod">
          <ac:chgData name="David Raif" userId="b6105282-8f1f-4bf5-866c-a8b991b0bc91" providerId="ADAL" clId="{11EF7C19-48BF-4D09-ABE3-3BE4BAE913BE}" dt="2022-02-10T22:51:23.218" v="3767" actId="6549"/>
          <ac:spMkLst>
            <pc:docMk/>
            <pc:sldMk cId="1909312466" sldId="338"/>
            <ac:spMk id="10" creationId="{C01634AC-CB6A-4159-A623-4EF4291FF1BC}"/>
          </ac:spMkLst>
        </pc:spChg>
        <pc:spChg chg="mod">
          <ac:chgData name="David Raif" userId="b6105282-8f1f-4bf5-866c-a8b991b0bc91" providerId="ADAL" clId="{11EF7C19-48BF-4D09-ABE3-3BE4BAE913BE}" dt="2022-02-10T22:46:49.107" v="3639" actId="21"/>
          <ac:spMkLst>
            <pc:docMk/>
            <pc:sldMk cId="1909312466" sldId="338"/>
            <ac:spMk id="12" creationId="{ACA9DCBD-7258-4483-A271-824F30429321}"/>
          </ac:spMkLst>
        </pc:spChg>
        <pc:grpChg chg="add mod">
          <ac:chgData name="David Raif" userId="b6105282-8f1f-4bf5-866c-a8b991b0bc91" providerId="ADAL" clId="{11EF7C19-48BF-4D09-ABE3-3BE4BAE913BE}" dt="2022-02-10T22:47:58.900" v="3651" actId="14100"/>
          <ac:grpSpMkLst>
            <pc:docMk/>
            <pc:sldMk cId="1909312466" sldId="338"/>
            <ac:grpSpMk id="5" creationId="{F74D52B0-F694-41BE-8D9C-6A01AFF6AE9F}"/>
          </ac:grpSpMkLst>
        </pc:grpChg>
        <pc:grpChg chg="add del mod">
          <ac:chgData name="David Raif" userId="b6105282-8f1f-4bf5-866c-a8b991b0bc91" providerId="ADAL" clId="{11EF7C19-48BF-4D09-ABE3-3BE4BAE913BE}" dt="2022-02-10T22:48:07.799" v="3654" actId="478"/>
          <ac:grpSpMkLst>
            <pc:docMk/>
            <pc:sldMk cId="1909312466" sldId="338"/>
            <ac:grpSpMk id="11" creationId="{83F7E7D8-1525-43ED-9800-46E009A3D438}"/>
          </ac:grpSpMkLst>
        </pc:grpChg>
        <pc:cxnChg chg="mod">
          <ac:chgData name="David Raif" userId="b6105282-8f1f-4bf5-866c-a8b991b0bc91" providerId="ADAL" clId="{11EF7C19-48BF-4D09-ABE3-3BE4BAE913BE}" dt="2022-02-10T22:48:05.968" v="3653" actId="14100"/>
          <ac:cxnSpMkLst>
            <pc:docMk/>
            <pc:sldMk cId="1909312466" sldId="338"/>
            <ac:cxnSpMk id="9" creationId="{4B0E00E9-4EDC-4CF4-9295-99652DA66157}"/>
          </ac:cxnSpMkLst>
        </pc:cxnChg>
        <pc:cxnChg chg="mod">
          <ac:chgData name="David Raif" userId="b6105282-8f1f-4bf5-866c-a8b991b0bc91" providerId="ADAL" clId="{11EF7C19-48BF-4D09-ABE3-3BE4BAE913BE}" dt="2022-02-10T22:44:23.828" v="3496" actId="571"/>
          <ac:cxnSpMkLst>
            <pc:docMk/>
            <pc:sldMk cId="1909312466" sldId="338"/>
            <ac:cxnSpMk id="13" creationId="{89F127FC-63E0-4A79-913E-BC5FAA19220A}"/>
          </ac:cxnSpMkLst>
        </pc:cxnChg>
      </pc:sldChg>
      <pc:sldChg chg="modSp add modTransition modAnim">
        <pc:chgData name="David Raif" userId="b6105282-8f1f-4bf5-866c-a8b991b0bc91" providerId="ADAL" clId="{11EF7C19-48BF-4D09-ABE3-3BE4BAE913BE}" dt="2022-02-10T23:06:05.524" v="4097"/>
        <pc:sldMkLst>
          <pc:docMk/>
          <pc:sldMk cId="3611881845" sldId="339"/>
        </pc:sldMkLst>
        <pc:spChg chg="mod">
          <ac:chgData name="David Raif" userId="b6105282-8f1f-4bf5-866c-a8b991b0bc91" providerId="ADAL" clId="{11EF7C19-48BF-4D09-ABE3-3BE4BAE913BE}" dt="2022-02-10T22:54:15.537" v="3881" actId="20577"/>
          <ac:spMkLst>
            <pc:docMk/>
            <pc:sldMk cId="3611881845" sldId="339"/>
            <ac:spMk id="10" creationId="{C01634AC-CB6A-4159-A623-4EF4291FF1BC}"/>
          </ac:spMkLst>
        </pc:spChg>
      </pc:sldChg>
      <pc:sldChg chg="add del">
        <pc:chgData name="David Raif" userId="b6105282-8f1f-4bf5-866c-a8b991b0bc91" providerId="ADAL" clId="{11EF7C19-48BF-4D09-ABE3-3BE4BAE913BE}" dt="2022-02-10T22:50:00.282" v="3729" actId="47"/>
        <pc:sldMkLst>
          <pc:docMk/>
          <pc:sldMk cId="4148268429" sldId="339"/>
        </pc:sldMkLst>
      </pc:sldChg>
      <pc:sldChg chg="addSp delSp modSp add mod">
        <pc:chgData name="David Raif" userId="b6105282-8f1f-4bf5-866c-a8b991b0bc91" providerId="ADAL" clId="{11EF7C19-48BF-4D09-ABE3-3BE4BAE913BE}" dt="2022-02-10T23:04:58.092" v="4091" actId="14100"/>
        <pc:sldMkLst>
          <pc:docMk/>
          <pc:sldMk cId="1340853061" sldId="340"/>
        </pc:sldMkLst>
        <pc:spChg chg="add del mod">
          <ac:chgData name="David Raif" userId="b6105282-8f1f-4bf5-866c-a8b991b0bc91" providerId="ADAL" clId="{11EF7C19-48BF-4D09-ABE3-3BE4BAE913BE}" dt="2022-02-10T23:04:58.092" v="4091" actId="14100"/>
          <ac:spMkLst>
            <pc:docMk/>
            <pc:sldMk cId="1340853061" sldId="340"/>
            <ac:spMk id="7" creationId="{1DF2D8F0-FE36-4611-91EC-C24FB33ADCD9}"/>
          </ac:spMkLst>
        </pc:spChg>
        <pc:spChg chg="mod">
          <ac:chgData name="David Raif" userId="b6105282-8f1f-4bf5-866c-a8b991b0bc91" providerId="ADAL" clId="{11EF7C19-48BF-4D09-ABE3-3BE4BAE913BE}" dt="2022-02-10T22:52:04.587" v="3769" actId="5793"/>
          <ac:spMkLst>
            <pc:docMk/>
            <pc:sldMk cId="1340853061" sldId="340"/>
            <ac:spMk id="10" creationId="{C01634AC-CB6A-4159-A623-4EF4291FF1BC}"/>
          </ac:spMkLst>
        </pc:spChg>
      </pc:sldChg>
      <pc:sldChg chg="modSp add modAnim">
        <pc:chgData name="David Raif" userId="b6105282-8f1f-4bf5-866c-a8b991b0bc91" providerId="ADAL" clId="{11EF7C19-48BF-4D09-ABE3-3BE4BAE913BE}" dt="2022-02-10T23:06:15.537" v="4098"/>
        <pc:sldMkLst>
          <pc:docMk/>
          <pc:sldMk cId="992515345" sldId="341"/>
        </pc:sldMkLst>
        <pc:spChg chg="mod">
          <ac:chgData name="David Raif" userId="b6105282-8f1f-4bf5-866c-a8b991b0bc91" providerId="ADAL" clId="{11EF7C19-48BF-4D09-ABE3-3BE4BAE913BE}" dt="2022-02-10T22:54:41.177" v="3925" actId="20577"/>
          <ac:spMkLst>
            <pc:docMk/>
            <pc:sldMk cId="992515345" sldId="341"/>
            <ac:spMk id="10" creationId="{C01634AC-CB6A-4159-A623-4EF4291FF1BC}"/>
          </ac:spMkLst>
        </pc:spChg>
      </pc:sldChg>
      <pc:sldChg chg="modSp add modAnim">
        <pc:chgData name="David Raif" userId="b6105282-8f1f-4bf5-866c-a8b991b0bc91" providerId="ADAL" clId="{11EF7C19-48BF-4D09-ABE3-3BE4BAE913BE}" dt="2022-02-10T23:06:21.008" v="4099"/>
        <pc:sldMkLst>
          <pc:docMk/>
          <pc:sldMk cId="2978271625" sldId="342"/>
        </pc:sldMkLst>
        <pc:spChg chg="mod">
          <ac:chgData name="David Raif" userId="b6105282-8f1f-4bf5-866c-a8b991b0bc91" providerId="ADAL" clId="{11EF7C19-48BF-4D09-ABE3-3BE4BAE913BE}" dt="2022-02-10T22:54:57.327" v="3982" actId="20577"/>
          <ac:spMkLst>
            <pc:docMk/>
            <pc:sldMk cId="2978271625" sldId="342"/>
            <ac:spMk id="10" creationId="{C01634AC-CB6A-4159-A623-4EF4291FF1BC}"/>
          </ac:spMkLst>
        </pc:spChg>
      </pc:sldChg>
      <pc:sldChg chg="addSp delSp modSp add mod modTransition delAnim modAnim">
        <pc:chgData name="David Raif" userId="b6105282-8f1f-4bf5-866c-a8b991b0bc91" providerId="ADAL" clId="{11EF7C19-48BF-4D09-ABE3-3BE4BAE913BE}" dt="2022-02-10T23:09:27.558" v="4115"/>
        <pc:sldMkLst>
          <pc:docMk/>
          <pc:sldMk cId="233597936" sldId="343"/>
        </pc:sldMkLst>
        <pc:spChg chg="mod">
          <ac:chgData name="David Raif" userId="b6105282-8f1f-4bf5-866c-a8b991b0bc91" providerId="ADAL" clId="{11EF7C19-48BF-4D09-ABE3-3BE4BAE913BE}" dt="2022-02-10T22:55:17.443" v="3984" actId="14100"/>
          <ac:spMkLst>
            <pc:docMk/>
            <pc:sldMk cId="233597936" sldId="343"/>
            <ac:spMk id="2" creationId="{D0CF6973-6BE1-4CF2-A778-70545B88DACA}"/>
          </ac:spMkLst>
        </pc:spChg>
        <pc:spChg chg="del topLvl">
          <ac:chgData name="David Raif" userId="b6105282-8f1f-4bf5-866c-a8b991b0bc91" providerId="ADAL" clId="{11EF7C19-48BF-4D09-ABE3-3BE4BAE913BE}" dt="2022-02-10T22:55:20.217" v="3985" actId="478"/>
          <ac:spMkLst>
            <pc:docMk/>
            <pc:sldMk cId="233597936" sldId="343"/>
            <ac:spMk id="8" creationId="{DA7920D2-CA5F-4874-B28A-95645E3D5C7E}"/>
          </ac:spMkLst>
        </pc:spChg>
        <pc:spChg chg="del">
          <ac:chgData name="David Raif" userId="b6105282-8f1f-4bf5-866c-a8b991b0bc91" providerId="ADAL" clId="{11EF7C19-48BF-4D09-ABE3-3BE4BAE913BE}" dt="2022-02-10T22:55:22.357" v="3986" actId="478"/>
          <ac:spMkLst>
            <pc:docMk/>
            <pc:sldMk cId="233597936" sldId="343"/>
            <ac:spMk id="10" creationId="{C01634AC-CB6A-4159-A623-4EF4291FF1BC}"/>
          </ac:spMkLst>
        </pc:spChg>
        <pc:grpChg chg="del">
          <ac:chgData name="David Raif" userId="b6105282-8f1f-4bf5-866c-a8b991b0bc91" providerId="ADAL" clId="{11EF7C19-48BF-4D09-ABE3-3BE4BAE913BE}" dt="2022-02-10T22:55:20.217" v="3985" actId="478"/>
          <ac:grpSpMkLst>
            <pc:docMk/>
            <pc:sldMk cId="233597936" sldId="343"/>
            <ac:grpSpMk id="5" creationId="{F74D52B0-F694-41BE-8D9C-6A01AFF6AE9F}"/>
          </ac:grpSpMkLst>
        </pc:grpChg>
        <pc:picChg chg="add mod">
          <ac:chgData name="David Raif" userId="b6105282-8f1f-4bf5-866c-a8b991b0bc91" providerId="ADAL" clId="{11EF7C19-48BF-4D09-ABE3-3BE4BAE913BE}" dt="2022-02-10T22:56:26.406" v="3997" actId="1076"/>
          <ac:picMkLst>
            <pc:docMk/>
            <pc:sldMk cId="233597936" sldId="343"/>
            <ac:picMk id="11" creationId="{DD36F9D4-09BF-4DA8-A0F9-A27E4329BB15}"/>
          </ac:picMkLst>
        </pc:picChg>
        <pc:cxnChg chg="del topLvl">
          <ac:chgData name="David Raif" userId="b6105282-8f1f-4bf5-866c-a8b991b0bc91" providerId="ADAL" clId="{11EF7C19-48BF-4D09-ABE3-3BE4BAE913BE}" dt="2022-02-10T22:56:23.277" v="3996" actId="478"/>
          <ac:cxnSpMkLst>
            <pc:docMk/>
            <pc:sldMk cId="233597936" sldId="343"/>
            <ac:cxnSpMk id="9" creationId="{4B0E00E9-4EDC-4CF4-9295-99652DA66157}"/>
          </ac:cxnSpMkLst>
        </pc:cxnChg>
      </pc:sldChg>
      <pc:sldChg chg="addSp delSp modSp add mod">
        <pc:chgData name="David Raif" userId="b6105282-8f1f-4bf5-866c-a8b991b0bc91" providerId="ADAL" clId="{11EF7C19-48BF-4D09-ABE3-3BE4BAE913BE}" dt="2022-02-10T22:56:40.166" v="4000" actId="14100"/>
        <pc:sldMkLst>
          <pc:docMk/>
          <pc:sldMk cId="3108149097" sldId="344"/>
        </pc:sldMkLst>
        <pc:picChg chg="add mod">
          <ac:chgData name="David Raif" userId="b6105282-8f1f-4bf5-866c-a8b991b0bc91" providerId="ADAL" clId="{11EF7C19-48BF-4D09-ABE3-3BE4BAE913BE}" dt="2022-02-10T22:56:40.166" v="4000" actId="14100"/>
          <ac:picMkLst>
            <pc:docMk/>
            <pc:sldMk cId="3108149097" sldId="344"/>
            <ac:picMk id="8" creationId="{6830EC8A-F4BB-405D-8610-1C688916FEA5}"/>
          </ac:picMkLst>
        </pc:picChg>
        <pc:picChg chg="del">
          <ac:chgData name="David Raif" userId="b6105282-8f1f-4bf5-866c-a8b991b0bc91" providerId="ADAL" clId="{11EF7C19-48BF-4D09-ABE3-3BE4BAE913BE}" dt="2022-02-10T22:56:10.246" v="3992" actId="478"/>
          <ac:picMkLst>
            <pc:docMk/>
            <pc:sldMk cId="3108149097" sldId="344"/>
            <ac:picMk id="11" creationId="{DD36F9D4-09BF-4DA8-A0F9-A27E4329BB15}"/>
          </ac:picMkLst>
        </pc:picChg>
        <pc:cxnChg chg="del">
          <ac:chgData name="David Raif" userId="b6105282-8f1f-4bf5-866c-a8b991b0bc91" providerId="ADAL" clId="{11EF7C19-48BF-4D09-ABE3-3BE4BAE913BE}" dt="2022-02-10T22:56:15.416" v="3994" actId="478"/>
          <ac:cxnSpMkLst>
            <pc:docMk/>
            <pc:sldMk cId="3108149097" sldId="344"/>
            <ac:cxnSpMk id="9" creationId="{4B0E00E9-4EDC-4CF4-9295-99652DA66157}"/>
          </ac:cxnSpMkLst>
        </pc:cxnChg>
      </pc:sldChg>
      <pc:sldChg chg="addSp delSp modSp add mod">
        <pc:chgData name="David Raif" userId="b6105282-8f1f-4bf5-866c-a8b991b0bc91" providerId="ADAL" clId="{11EF7C19-48BF-4D09-ABE3-3BE4BAE913BE}" dt="2022-02-10T22:58:27.969" v="4022" actId="1076"/>
        <pc:sldMkLst>
          <pc:docMk/>
          <pc:sldMk cId="3456499492" sldId="345"/>
        </pc:sldMkLst>
        <pc:spChg chg="add mod">
          <ac:chgData name="David Raif" userId="b6105282-8f1f-4bf5-866c-a8b991b0bc91" providerId="ADAL" clId="{11EF7C19-48BF-4D09-ABE3-3BE4BAE913BE}" dt="2022-02-10T22:58:27.969" v="4022" actId="1076"/>
          <ac:spMkLst>
            <pc:docMk/>
            <pc:sldMk cId="3456499492" sldId="345"/>
            <ac:spMk id="10" creationId="{AB5981ED-964E-4103-8007-CA44B0D75C65}"/>
          </ac:spMkLst>
        </pc:spChg>
        <pc:spChg chg="add mod">
          <ac:chgData name="David Raif" userId="b6105282-8f1f-4bf5-866c-a8b991b0bc91" providerId="ADAL" clId="{11EF7C19-48BF-4D09-ABE3-3BE4BAE913BE}" dt="2022-02-10T22:57:54.232" v="4012" actId="571"/>
          <ac:spMkLst>
            <pc:docMk/>
            <pc:sldMk cId="3456499492" sldId="345"/>
            <ac:spMk id="11" creationId="{C8D8AE4E-11E2-4CFF-994D-F55F821F7FC1}"/>
          </ac:spMkLst>
        </pc:spChg>
        <pc:picChg chg="del mod">
          <ac:chgData name="David Raif" userId="b6105282-8f1f-4bf5-866c-a8b991b0bc91" providerId="ADAL" clId="{11EF7C19-48BF-4D09-ABE3-3BE4BAE913BE}" dt="2022-02-10T22:57:03.737" v="4005" actId="478"/>
          <ac:picMkLst>
            <pc:docMk/>
            <pc:sldMk cId="3456499492" sldId="345"/>
            <ac:picMk id="8" creationId="{6830EC8A-F4BB-405D-8610-1C688916FEA5}"/>
          </ac:picMkLst>
        </pc:picChg>
        <pc:picChg chg="add mod">
          <ac:chgData name="David Raif" userId="b6105282-8f1f-4bf5-866c-a8b991b0bc91" providerId="ADAL" clId="{11EF7C19-48BF-4D09-ABE3-3BE4BAE913BE}" dt="2022-02-10T22:57:36.166" v="4010" actId="732"/>
          <ac:picMkLst>
            <pc:docMk/>
            <pc:sldMk cId="3456499492" sldId="345"/>
            <ac:picMk id="9" creationId="{19AC65FB-0D0D-43D8-91D9-7A51506BD880}"/>
          </ac:picMkLst>
        </pc:picChg>
      </pc:sldChg>
      <pc:sldChg chg="delSp modSp add mod modTransition modAnim">
        <pc:chgData name="David Raif" userId="b6105282-8f1f-4bf5-866c-a8b991b0bc91" providerId="ADAL" clId="{11EF7C19-48BF-4D09-ABE3-3BE4BAE913BE}" dt="2022-02-10T23:10:14.781" v="4118" actId="6549"/>
        <pc:sldMkLst>
          <pc:docMk/>
          <pc:sldMk cId="220054236" sldId="346"/>
        </pc:sldMkLst>
        <pc:spChg chg="mod">
          <ac:chgData name="David Raif" userId="b6105282-8f1f-4bf5-866c-a8b991b0bc91" providerId="ADAL" clId="{11EF7C19-48BF-4D09-ABE3-3BE4BAE913BE}" dt="2022-02-10T22:59:04.541" v="4024" actId="14100"/>
          <ac:spMkLst>
            <pc:docMk/>
            <pc:sldMk cId="220054236" sldId="346"/>
            <ac:spMk id="2" creationId="{D0CF6973-6BE1-4CF2-A778-70545B88DACA}"/>
          </ac:spMkLst>
        </pc:spChg>
        <pc:spChg chg="mod">
          <ac:chgData name="David Raif" userId="b6105282-8f1f-4bf5-866c-a8b991b0bc91" providerId="ADAL" clId="{11EF7C19-48BF-4D09-ABE3-3BE4BAE913BE}" dt="2022-02-10T23:10:14.781" v="4118" actId="6549"/>
          <ac:spMkLst>
            <pc:docMk/>
            <pc:sldMk cId="220054236" sldId="346"/>
            <ac:spMk id="7" creationId="{1DF2D8F0-FE36-4611-91EC-C24FB33ADCD9}"/>
          </ac:spMkLst>
        </pc:spChg>
        <pc:spChg chg="del">
          <ac:chgData name="David Raif" userId="b6105282-8f1f-4bf5-866c-a8b991b0bc91" providerId="ADAL" clId="{11EF7C19-48BF-4D09-ABE3-3BE4BAE913BE}" dt="2022-02-10T22:59:09.336" v="4025" actId="478"/>
          <ac:spMkLst>
            <pc:docMk/>
            <pc:sldMk cId="220054236" sldId="346"/>
            <ac:spMk id="10" creationId="{AB5981ED-964E-4103-8007-CA44B0D75C65}"/>
          </ac:spMkLst>
        </pc:spChg>
        <pc:picChg chg="del">
          <ac:chgData name="David Raif" userId="b6105282-8f1f-4bf5-866c-a8b991b0bc91" providerId="ADAL" clId="{11EF7C19-48BF-4D09-ABE3-3BE4BAE913BE}" dt="2022-02-10T22:59:09.336" v="4025" actId="478"/>
          <ac:picMkLst>
            <pc:docMk/>
            <pc:sldMk cId="220054236" sldId="346"/>
            <ac:picMk id="9" creationId="{19AC65FB-0D0D-43D8-91D9-7A51506BD880}"/>
          </ac:picMkLst>
        </pc:picChg>
      </pc:sldChg>
      <pc:sldChg chg="addSp modSp add mod modTransition modAnim">
        <pc:chgData name="David Raif" userId="b6105282-8f1f-4bf5-866c-a8b991b0bc91" providerId="ADAL" clId="{11EF7C19-48BF-4D09-ABE3-3BE4BAE913BE}" dt="2022-02-10T23:03:40.361" v="4077"/>
        <pc:sldMkLst>
          <pc:docMk/>
          <pc:sldMk cId="2806681074" sldId="347"/>
        </pc:sldMkLst>
        <pc:spChg chg="mod">
          <ac:chgData name="David Raif" userId="b6105282-8f1f-4bf5-866c-a8b991b0bc91" providerId="ADAL" clId="{11EF7C19-48BF-4D09-ABE3-3BE4BAE913BE}" dt="2022-02-10T23:02:09.313" v="4065" actId="6549"/>
          <ac:spMkLst>
            <pc:docMk/>
            <pc:sldMk cId="2806681074" sldId="347"/>
            <ac:spMk id="7" creationId="{1DF2D8F0-FE36-4611-91EC-C24FB33ADCD9}"/>
          </ac:spMkLst>
        </pc:spChg>
        <pc:picChg chg="add mod">
          <ac:chgData name="David Raif" userId="b6105282-8f1f-4bf5-866c-a8b991b0bc91" providerId="ADAL" clId="{11EF7C19-48BF-4D09-ABE3-3BE4BAE913BE}" dt="2022-02-10T23:03:04.200" v="4071" actId="732"/>
          <ac:picMkLst>
            <pc:docMk/>
            <pc:sldMk cId="2806681074" sldId="347"/>
            <ac:picMk id="8" creationId="{51BAB375-58CF-4488-B061-4D02228C80E2}"/>
          </ac:picMkLst>
        </pc:picChg>
        <pc:picChg chg="add mod">
          <ac:chgData name="David Raif" userId="b6105282-8f1f-4bf5-866c-a8b991b0bc91" providerId="ADAL" clId="{11EF7C19-48BF-4D09-ABE3-3BE4BAE913BE}" dt="2022-02-10T23:03:08.540" v="4072" actId="1076"/>
          <ac:picMkLst>
            <pc:docMk/>
            <pc:sldMk cId="2806681074" sldId="347"/>
            <ac:picMk id="9" creationId="{DA9A5F55-7173-4A9A-9172-72BA6166DD0C}"/>
          </ac:picMkLst>
        </pc:picChg>
      </pc:sldChg>
      <pc:sldMasterChg chg="modSp modSldLayout">
        <pc:chgData name="David Raif" userId="b6105282-8f1f-4bf5-866c-a8b991b0bc91" providerId="ADAL" clId="{11EF7C19-48BF-4D09-ABE3-3BE4BAE913BE}" dt="2022-02-10T17:50:14.490" v="2"/>
        <pc:sldMasterMkLst>
          <pc:docMk/>
          <pc:sldMasterMk cId="580436463" sldId="2147483696"/>
        </pc:sldMaster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asterMk cId="580436463" sldId="2147483696"/>
            <ac:spMk id="2" creationId="{00000000-0000-0000-0000-000000000000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asterMk cId="580436463" sldId="2147483696"/>
            <ac:spMk id="3" creationId="{00000000-0000-0000-0000-000000000000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asterMk cId="580436463" sldId="2147483696"/>
            <ac:spMk id="4" creationId="{00000000-0000-0000-0000-000000000000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asterMk cId="580436463" sldId="2147483696"/>
            <ac:spMk id="5" creationId="{00000000-0000-0000-0000-000000000000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asterMk cId="580436463" sldId="2147483696"/>
            <ac:spMk id="6" creationId="{00000000-0000-0000-0000-000000000000}"/>
          </ac:spMkLst>
        </pc:spChg>
        <pc:picChg chg="mod">
          <ac:chgData name="David Raif" userId="b6105282-8f1f-4bf5-866c-a8b991b0bc91" providerId="ADAL" clId="{11EF7C19-48BF-4D09-ABE3-3BE4BAE913BE}" dt="2022-02-10T17:50:14.490" v="2"/>
          <ac:picMkLst>
            <pc:docMk/>
            <pc:sldMasterMk cId="580436463" sldId="2147483696"/>
            <ac:picMk id="7" creationId="{5556EF15-5F47-422C-ADE8-A6CD6ECC99D7}"/>
          </ac:picMkLst>
        </pc:pic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580436463" sldId="2147483696"/>
            <pc:sldLayoutMk cId="3637930151" sldId="2147483697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3637930151" sldId="2147483697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3637930151" sldId="2147483697"/>
              <ac:spMk id="3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580436463" sldId="2147483696"/>
            <pc:sldLayoutMk cId="2231403943" sldId="2147483698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231403943" sldId="2147483698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231403943" sldId="2147483698"/>
              <ac:spMk id="3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580436463" sldId="2147483696"/>
            <pc:sldLayoutMk cId="35635567" sldId="2147483699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35635567" sldId="2147483699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35635567" sldId="2147483699"/>
              <ac:spMk id="3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580436463" sldId="2147483696"/>
            <pc:sldLayoutMk cId="2713355666" sldId="2147483700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713355666" sldId="2147483700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713355666" sldId="2147483700"/>
              <ac:spMk id="4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580436463" sldId="2147483696"/>
            <pc:sldLayoutMk cId="4099526305" sldId="2147483701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4099526305" sldId="2147483701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4099526305" sldId="2147483701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4099526305" sldId="2147483701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4099526305" sldId="2147483701"/>
              <ac:spMk id="5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4099526305" sldId="2147483701"/>
              <ac:spMk id="6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580436463" sldId="2147483696"/>
            <pc:sldLayoutMk cId="2711193534" sldId="2147483704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711193534" sldId="2147483704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711193534" sldId="2147483704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711193534" sldId="2147483704"/>
              <ac:spMk id="4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580436463" sldId="2147483696"/>
            <pc:sldLayoutMk cId="2008177586" sldId="2147483705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008177586" sldId="2147483705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008177586" sldId="2147483705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008177586" sldId="2147483705"/>
              <ac:spMk id="4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580436463" sldId="2147483696"/>
            <pc:sldLayoutMk cId="689269542" sldId="2147483707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689269542" sldId="2147483707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689269542" sldId="2147483707"/>
              <ac:spMk id="3" creationId="{00000000-0000-0000-0000-000000000000}"/>
            </ac:spMkLst>
          </pc:spChg>
        </pc:sldLayoutChg>
      </pc:sldMasterChg>
      <pc:sldMasterChg chg="modSp modSldLayout">
        <pc:chgData name="David Raif" userId="b6105282-8f1f-4bf5-866c-a8b991b0bc91" providerId="ADAL" clId="{11EF7C19-48BF-4D09-ABE3-3BE4BAE913BE}" dt="2022-02-10T17:50:14.490" v="2"/>
        <pc:sldMasterMkLst>
          <pc:docMk/>
          <pc:sldMasterMk cId="752361675" sldId="2147483720"/>
        </pc:sldMaster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asterMk cId="752361675" sldId="2147483720"/>
            <ac:spMk id="2" creationId="{00000000-0000-0000-0000-000000000000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asterMk cId="752361675" sldId="2147483720"/>
            <ac:spMk id="3" creationId="{00000000-0000-0000-0000-000000000000}"/>
          </ac:spMkLst>
        </pc:spChg>
        <pc:picChg chg="mod">
          <ac:chgData name="David Raif" userId="b6105282-8f1f-4bf5-866c-a8b991b0bc91" providerId="ADAL" clId="{11EF7C19-48BF-4D09-ABE3-3BE4BAE913BE}" dt="2022-02-10T17:50:14.490" v="2"/>
          <ac:picMkLst>
            <pc:docMk/>
            <pc:sldMasterMk cId="752361675" sldId="2147483720"/>
            <ac:picMk id="7" creationId="{D30FDA2E-6F22-42D5-9437-32ECE2284114}"/>
          </ac:picMkLst>
        </pc:pic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2823246117" sldId="2147483721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823246117" sldId="2147483721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823246117" sldId="2147483721"/>
              <ac:spMk id="3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3687745026" sldId="2147483722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687745026" sldId="2147483722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687745026" sldId="2147483722"/>
              <ac:spMk id="3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774405452" sldId="2147483723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774405452" sldId="2147483723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774405452" sldId="2147483723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774405452" sldId="2147483723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774405452" sldId="2147483723"/>
              <ac:spMk id="5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774405452" sldId="2147483723"/>
              <ac:spMk id="6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2077484023" sldId="2147483724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077484023" sldId="2147483724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077484023" sldId="2147483724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077484023" sldId="2147483724"/>
              <ac:spMk id="5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077484023" sldId="2147483724"/>
              <ac:spMk id="6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077484023" sldId="2147483724"/>
              <ac:spMk id="7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312381855" sldId="2147483725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12381855" sldId="2147483725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12381855" sldId="2147483725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12381855" sldId="2147483725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12381855" sldId="2147483725"/>
              <ac:spMk id="5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12381855" sldId="2147483725"/>
              <ac:spMk id="6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12381855" sldId="2147483725"/>
              <ac:spMk id="7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12381855" sldId="2147483725"/>
              <ac:spMk id="8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12381855" sldId="2147483725"/>
              <ac:spMk id="9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2058772432" sldId="2147483726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058772432" sldId="2147483726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058772432" sldId="2147483726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058772432" sldId="2147483726"/>
              <ac:spMk id="5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4065613665" sldId="2147483727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4065613665" sldId="2147483727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4065613665" sldId="2147483727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4065613665" sldId="2147483727"/>
              <ac:spMk id="4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2892333393" sldId="2147483728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892333393" sldId="2147483728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892333393" sldId="2147483728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892333393" sldId="2147483728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892333393" sldId="2147483728"/>
              <ac:spMk id="5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892333393" sldId="2147483728"/>
              <ac:spMk id="6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892333393" sldId="2147483728"/>
              <ac:spMk id="7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3966055572" sldId="2147483729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966055572" sldId="2147483729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966055572" sldId="2147483729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966055572" sldId="2147483729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966055572" sldId="2147483729"/>
              <ac:spMk id="5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966055572" sldId="2147483729"/>
              <ac:spMk id="6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966055572" sldId="2147483729"/>
              <ac:spMk id="7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3043451395" sldId="2147483730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043451395" sldId="2147483730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043451395" sldId="2147483730"/>
              <ac:spMk id="5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043451395" sldId="2147483730"/>
              <ac:spMk id="6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4275438064" sldId="2147483731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4275438064" sldId="2147483731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4275438064" sldId="2147483731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4275438064" sldId="2147483731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4275438064" sldId="2147483731"/>
              <ac:spMk id="5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4275438064" sldId="2147483731"/>
              <ac:spMk id="6" creationId="{00000000-0000-0000-0000-000000000000}"/>
            </ac:spMkLst>
          </pc:spChg>
        </pc:sldLayoutChg>
      </pc:sldMasterChg>
      <pc:sldMasterChg chg="del delSldLayout">
        <pc:chgData name="David Raif" userId="b6105282-8f1f-4bf5-866c-a8b991b0bc91" providerId="ADAL" clId="{11EF7C19-48BF-4D09-ABE3-3BE4BAE913BE}" dt="2022-02-10T20:05:33.673" v="1851" actId="47"/>
        <pc:sldMasterMkLst>
          <pc:docMk/>
          <pc:sldMasterMk cId="1784456597" sldId="2147483732"/>
        </pc:sldMasterMkLst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1762356314" sldId="2147483733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644780582" sldId="2147483734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1390378363" sldId="2147483735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2054706940" sldId="2147483736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2938012337" sldId="2147483737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1972408050" sldId="2147483738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2338294951" sldId="2147483739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2657933079" sldId="2147483740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1701430738" sldId="2147483741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1566256375" sldId="2147483742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250625278" sldId="2147483743"/>
          </pc:sldLayoutMkLst>
        </pc:sldLayoutChg>
      </pc:sldMasterChg>
      <pc:sldMasterChg chg="modSldLayout">
        <pc:chgData name="David Raif" userId="b6105282-8f1f-4bf5-866c-a8b991b0bc91" providerId="ADAL" clId="{11EF7C19-48BF-4D09-ABE3-3BE4BAE913BE}" dt="2022-02-10T18:58:51.233" v="167" actId="255"/>
        <pc:sldMasterMkLst>
          <pc:docMk/>
          <pc:sldMasterMk cId="2191629012" sldId="2147483744"/>
        </pc:sldMasterMkLst>
        <pc:sldLayoutChg chg="modSp mod">
          <pc:chgData name="David Raif" userId="b6105282-8f1f-4bf5-866c-a8b991b0bc91" providerId="ADAL" clId="{11EF7C19-48BF-4D09-ABE3-3BE4BAE913BE}" dt="2022-02-10T17:57:01.434" v="60" actId="14100"/>
          <pc:sldLayoutMkLst>
            <pc:docMk/>
            <pc:sldMasterMk cId="2191629012" sldId="2147483744"/>
            <pc:sldLayoutMk cId="2590426194" sldId="2147483745"/>
          </pc:sldLayoutMkLst>
          <pc:spChg chg="mod">
            <ac:chgData name="David Raif" userId="b6105282-8f1f-4bf5-866c-a8b991b0bc91" providerId="ADAL" clId="{11EF7C19-48BF-4D09-ABE3-3BE4BAE913BE}" dt="2022-02-10T17:56:22.369" v="52" actId="14100"/>
            <ac:spMkLst>
              <pc:docMk/>
              <pc:sldMasterMk cId="2191629012" sldId="2147483744"/>
              <pc:sldLayoutMk cId="2590426194" sldId="2147483745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7:01.434" v="60" actId="14100"/>
            <ac:spMkLst>
              <pc:docMk/>
              <pc:sldMasterMk cId="2191629012" sldId="2147483744"/>
              <pc:sldLayoutMk cId="2590426194" sldId="2147483745"/>
              <ac:spMk id="3" creationId="{00000000-0000-0000-0000-000000000000}"/>
            </ac:spMkLst>
          </pc:spChg>
        </pc:sldLayoutChg>
        <pc:sldLayoutChg chg="delSp modSp mod setBg">
          <pc:chgData name="David Raif" userId="b6105282-8f1f-4bf5-866c-a8b991b0bc91" providerId="ADAL" clId="{11EF7C19-48BF-4D09-ABE3-3BE4BAE913BE}" dt="2022-02-10T18:58:51.233" v="167" actId="255"/>
          <pc:sldLayoutMkLst>
            <pc:docMk/>
            <pc:sldMasterMk cId="2191629012" sldId="2147483744"/>
            <pc:sldLayoutMk cId="3509203628" sldId="2147483746"/>
          </pc:sldLayoutMkLst>
          <pc:spChg chg="mod">
            <ac:chgData name="David Raif" userId="b6105282-8f1f-4bf5-866c-a8b991b0bc91" providerId="ADAL" clId="{11EF7C19-48BF-4D09-ABE3-3BE4BAE913BE}" dt="2022-02-10T17:55:16.238" v="39" actId="207"/>
            <ac:spMkLst>
              <pc:docMk/>
              <pc:sldMasterMk cId="2191629012" sldId="2147483744"/>
              <pc:sldLayoutMk cId="3509203628" sldId="2147483746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8:58:51.233" v="167" actId="255"/>
            <ac:spMkLst>
              <pc:docMk/>
              <pc:sldMasterMk cId="2191629012" sldId="2147483744"/>
              <pc:sldLayoutMk cId="3509203628" sldId="2147483746"/>
              <ac:spMk id="3" creationId="{00000000-0000-0000-0000-000000000000}"/>
            </ac:spMkLst>
          </pc:spChg>
          <pc:spChg chg="del">
            <ac:chgData name="David Raif" userId="b6105282-8f1f-4bf5-866c-a8b991b0bc91" providerId="ADAL" clId="{11EF7C19-48BF-4D09-ABE3-3BE4BAE913BE}" dt="2022-02-10T17:52:29.703" v="14" actId="478"/>
            <ac:spMkLst>
              <pc:docMk/>
              <pc:sldMasterMk cId="2191629012" sldId="2147483744"/>
              <pc:sldLayoutMk cId="3509203628" sldId="2147483746"/>
              <ac:spMk id="4" creationId="{00000000-0000-0000-0000-000000000000}"/>
            </ac:spMkLst>
          </pc:spChg>
          <pc:spChg chg="del">
            <ac:chgData name="David Raif" userId="b6105282-8f1f-4bf5-866c-a8b991b0bc91" providerId="ADAL" clId="{11EF7C19-48BF-4D09-ABE3-3BE4BAE913BE}" dt="2022-02-10T17:52:29.703" v="14" actId="478"/>
            <ac:spMkLst>
              <pc:docMk/>
              <pc:sldMasterMk cId="2191629012" sldId="2147483744"/>
              <pc:sldLayoutMk cId="3509203628" sldId="2147483746"/>
              <ac:spMk id="5" creationId="{00000000-0000-0000-0000-000000000000}"/>
            </ac:spMkLst>
          </pc:spChg>
          <pc:spChg chg="del">
            <ac:chgData name="David Raif" userId="b6105282-8f1f-4bf5-866c-a8b991b0bc91" providerId="ADAL" clId="{11EF7C19-48BF-4D09-ABE3-3BE4BAE913BE}" dt="2022-02-10T17:52:29.703" v="14" actId="478"/>
            <ac:spMkLst>
              <pc:docMk/>
              <pc:sldMasterMk cId="2191629012" sldId="2147483744"/>
              <pc:sldLayoutMk cId="3509203628" sldId="2147483746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FF46-0A96-44D3-A185-8351728F69B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3C886-2DC5-49CF-8040-33344298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7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1pPr>
    <a:lvl2pPr marL="570470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2pPr>
    <a:lvl3pPr marL="1140937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3pPr>
    <a:lvl4pPr marL="1711406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4pPr>
    <a:lvl5pPr marL="2281874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5pPr>
    <a:lvl6pPr marL="2852344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6pPr>
    <a:lvl7pPr marL="3422812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7pPr>
    <a:lvl8pPr marL="3993281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8pPr>
    <a:lvl9pPr marL="4563750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496484"/>
            <a:ext cx="14630400" cy="3183467"/>
          </a:xfrm>
          <a:solidFill>
            <a:schemeClr val="bg1">
              <a:alpha val="70000"/>
            </a:schemeClr>
          </a:solidFill>
        </p:spPr>
        <p:txBody>
          <a:bodyPr anchor="ctr" anchorCtr="0"/>
          <a:lstStyle>
            <a:lvl1pPr algn="ctr">
              <a:defRPr sz="7200">
                <a:solidFill>
                  <a:srgbClr val="D8AE1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02717"/>
            <a:ext cx="14630400" cy="2207683"/>
          </a:xfrm>
          <a:solidFill>
            <a:schemeClr val="bg1">
              <a:alpha val="70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00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2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609600"/>
            <a:ext cx="4718684" cy="21336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316567"/>
            <a:ext cx="7406640" cy="6498167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743200"/>
            <a:ext cx="4718684" cy="5082117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29C-C21C-406C-BC0E-037719ADD19C}" type="datetime1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9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352A-D26B-430C-A423-B840F83C79D9}" type="datetime1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63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86834"/>
            <a:ext cx="315468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86834"/>
            <a:ext cx="928116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08AB-9BA3-4206-B24E-7CBC012D0D57}" type="datetime1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6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28" y="261982"/>
            <a:ext cx="14105745" cy="1767417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rgbClr val="D8AE1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28" y="2263516"/>
            <a:ext cx="14105745" cy="6618502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>
            <a:lvl1pPr>
              <a:spcBef>
                <a:spcPts val="1000"/>
              </a:spcBef>
              <a:defRPr sz="4000"/>
            </a:lvl1pPr>
            <a:lvl2pPr>
              <a:spcBef>
                <a:spcPts val="1000"/>
              </a:spcBef>
              <a:defRPr sz="4000"/>
            </a:lvl2pPr>
            <a:lvl3pPr>
              <a:spcBef>
                <a:spcPts val="1000"/>
              </a:spcBef>
              <a:defRPr sz="4000"/>
            </a:lvl3pPr>
            <a:lvl4pPr>
              <a:spcBef>
                <a:spcPts val="1000"/>
              </a:spcBef>
              <a:defRPr sz="4000"/>
            </a:lvl4pPr>
            <a:lvl5pPr>
              <a:spcBef>
                <a:spcPts val="1000"/>
              </a:spcBef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920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2CDEEA1-BD5E-40C1-A533-FA5A53F6CE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63291" y="261982"/>
            <a:ext cx="9804782" cy="1767417"/>
          </a:xfrm>
          <a:solidFill>
            <a:schemeClr val="bg1">
              <a:alpha val="70000"/>
            </a:schemeClr>
          </a:solidFill>
        </p:spPr>
        <p:txBody>
          <a:bodyPr lIns="182880" tIns="182880" rIns="182880" bIns="182880"/>
          <a:lstStyle>
            <a:lvl1pPr>
              <a:defRPr>
                <a:solidFill>
                  <a:srgbClr val="D8AE12"/>
                </a:solidFill>
              </a:defRPr>
            </a:lvl1pPr>
          </a:lstStyle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FF5F4E24-FB93-4D23-A414-628240983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3291" y="2263516"/>
            <a:ext cx="9804782" cy="6618502"/>
          </a:xfrm>
          <a:solidFill>
            <a:schemeClr val="bg1">
              <a:alpha val="70000"/>
            </a:schemeClr>
          </a:solidFill>
        </p:spPr>
        <p:txBody>
          <a:bodyPr lIns="182880" tIns="182880" rIns="182880" bIns="182880">
            <a:noAutofit/>
          </a:bodyPr>
          <a:lstStyle>
            <a:lvl1pPr>
              <a:spcBef>
                <a:spcPts val="1000"/>
              </a:spcBef>
              <a:defRPr sz="4000"/>
            </a:lvl1pPr>
          </a:lstStyle>
          <a:p>
            <a:endParaRPr kumimoji="0" lang="en-US" sz="3500" b="0" i="1" u="none" strike="noStrike" kern="1200" cap="none" spc="0" normalizeH="0" baseline="0" noProof="0" dirty="0">
              <a:ln>
                <a:noFill/>
              </a:ln>
              <a:solidFill>
                <a:srgbClr val="D8AE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B3D593E2-830C-42B6-B468-48101D896B5B}"/>
              </a:ext>
            </a:extLst>
          </p:cNvPr>
          <p:cNvSpPr txBox="1">
            <a:spLocks/>
          </p:cNvSpPr>
          <p:nvPr userDrawn="1"/>
        </p:nvSpPr>
        <p:spPr>
          <a:xfrm>
            <a:off x="262327" y="261982"/>
            <a:ext cx="4048416" cy="8620036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vert="horz" lIns="182880" tIns="182880" rIns="182880" bIns="182880" rtlCol="0">
            <a:noAutofit/>
          </a:bodyPr>
          <a:lstStyle>
            <a:lvl1pPr marL="274320" indent="-274320" algn="l" defTabSz="109728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0"/>
              </a:spcBef>
            </a:pPr>
            <a:r>
              <a:rPr lang="es-ES" dirty="0"/>
              <a:t>2:1-3 – ¿Por que se amotinan las naciones?</a:t>
            </a:r>
            <a:br>
              <a:rPr lang="es-ES" dirty="0"/>
            </a:br>
            <a:r>
              <a:rPr lang="en-US" sz="3500" i="1" noProof="0" dirty="0">
                <a:solidFill>
                  <a:srgbClr val="D8AE12"/>
                </a:solidFill>
              </a:rPr>
              <a:t>Why do the nations rage?</a:t>
            </a:r>
          </a:p>
          <a:p>
            <a:pPr>
              <a:spcBef>
                <a:spcPts val="1000"/>
              </a:spcBef>
            </a:pPr>
            <a:r>
              <a:rPr lang="es-ES" dirty="0"/>
              <a:t>2:4-9 – La reacción de Jehová</a:t>
            </a:r>
            <a:br>
              <a:rPr lang="es-ES" dirty="0"/>
            </a:br>
            <a:r>
              <a:rPr lang="en-US" sz="3500" i="1" noProof="0" dirty="0">
                <a:solidFill>
                  <a:srgbClr val="D8AE12"/>
                </a:solidFill>
              </a:rPr>
              <a:t>The reaction of Yahweh.</a:t>
            </a:r>
          </a:p>
          <a:p>
            <a:pPr>
              <a:spcBef>
                <a:spcPts val="1000"/>
              </a:spcBef>
            </a:pPr>
            <a:r>
              <a:rPr lang="es-ES" dirty="0"/>
              <a:t>2:10-12 – Una llamada a la acción</a:t>
            </a:r>
            <a:br>
              <a:rPr lang="es-ES" dirty="0"/>
            </a:br>
            <a:r>
              <a:rPr lang="en-US" sz="3500" b="0" i="1" u="none" noProof="0" dirty="0">
                <a:solidFill>
                  <a:srgbClr val="D8AE12"/>
                </a:solidFill>
              </a:rPr>
              <a:t>A call to action</a:t>
            </a:r>
          </a:p>
        </p:txBody>
      </p:sp>
    </p:spTree>
    <p:extLst>
      <p:ext uri="{BB962C8B-B14F-4D97-AF65-F5344CB8AC3E}">
        <p14:creationId xmlns:p14="http://schemas.microsoft.com/office/powerpoint/2010/main" val="168796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279652"/>
            <a:ext cx="12618720" cy="3803649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6119285"/>
            <a:ext cx="12618720" cy="2000249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D2C8-07B6-4D65-9A98-6FFA32DA1684}" type="datetime1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1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434167"/>
            <a:ext cx="621792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434167"/>
            <a:ext cx="621792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8510-243F-48AF-8EB5-DD1C7E728076}" type="datetime1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2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86834"/>
            <a:ext cx="1261872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241551"/>
            <a:ext cx="6189344" cy="109854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340100"/>
            <a:ext cx="6189344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241551"/>
            <a:ext cx="6219826" cy="109854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340100"/>
            <a:ext cx="6219826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94A0-E589-4CF2-B009-FC177DB6A136}" type="datetime1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9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89EE-D34A-401B-8CC3-A80A4EC5285E}" type="datetime1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1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30378-5273-4FB9-A2B3-DD74024D4C9B}" type="datetime1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6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609600"/>
            <a:ext cx="4718684" cy="21336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316567"/>
            <a:ext cx="7406640" cy="6498167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743200"/>
            <a:ext cx="4718684" cy="5082117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A1AD-5381-4B0F-B4B8-D29F7AA2747A}" type="datetime1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5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86834"/>
            <a:ext cx="1261872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434167"/>
            <a:ext cx="1261872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8475134"/>
            <a:ext cx="3291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A6B4-B4B4-4050-A7FF-D5AF67A845B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8475134"/>
            <a:ext cx="49377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8475134"/>
            <a:ext cx="3291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E7301-16B5-4391-88D5-D90F180E07B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agriculture, countryside, crop">
            <a:extLst>
              <a:ext uri="{FF2B5EF4-FFF2-40B4-BE49-F238E27FC236}">
                <a16:creationId xmlns:a16="http://schemas.microsoft.com/office/drawing/2014/main" id="{B0EB7F91-C632-4AA2-8E63-23F6A775C35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" r="8105" b="-1"/>
          <a:stretch/>
        </p:blipFill>
        <p:spPr bwMode="auto">
          <a:xfrm>
            <a:off x="34" y="13"/>
            <a:ext cx="14630368" cy="914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629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70000"/>
            </a:schemeClr>
          </a:solidFill>
        </p:spPr>
        <p:txBody>
          <a:bodyPr numCol="1" anchor="ctr" anchorCtr="0">
            <a:normAutofit/>
          </a:bodyPr>
          <a:lstStyle/>
          <a:p>
            <a:r>
              <a:rPr lang="es-ES" sz="9600" dirty="0">
                <a:solidFill>
                  <a:schemeClr val="tx1"/>
                </a:solidFill>
              </a:rPr>
              <a:t>Salmos para cada tiempo</a:t>
            </a:r>
            <a:br>
              <a:rPr lang="es-ES" sz="11500" dirty="0"/>
            </a:br>
            <a:r>
              <a:rPr lang="en-US" i="1" dirty="0"/>
              <a:t>Psalms for every moment</a:t>
            </a:r>
            <a:endParaRPr lang="en-US" sz="115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690E4-DCF5-4448-A52A-CC1355489D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Salmo 2 – Jehová y Su Mesías</a:t>
            </a:r>
          </a:p>
          <a:p>
            <a:r>
              <a:rPr lang="en-US" sz="4000" i="1" dirty="0">
                <a:solidFill>
                  <a:srgbClr val="D8AE12"/>
                </a:solidFill>
              </a:rPr>
              <a:t>Psalm 2 – Yahweh and His Messiah</a:t>
            </a:r>
          </a:p>
        </p:txBody>
      </p:sp>
    </p:spTree>
    <p:extLst>
      <p:ext uri="{BB962C8B-B14F-4D97-AF65-F5344CB8AC3E}">
        <p14:creationId xmlns:p14="http://schemas.microsoft.com/office/powerpoint/2010/main" val="1361002464"/>
      </p:ext>
    </p:extLst>
  </p:cSld>
  <p:clrMapOvr>
    <a:masterClrMapping/>
  </p:clrMapOvr>
  <p:transition spd="slow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s-ES" sz="4000" dirty="0"/>
              <a:t>“No me diga con quien puedo casarme o qué genero soy yo. ¡No me diga que hacer con mi propio cuerpo!”</a:t>
            </a:r>
            <a:br>
              <a:rPr lang="es-ES" sz="4000" dirty="0"/>
            </a:b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“Don’t tell me who I can marry or what gender I am. Don’t tell me what to do with my own body!”</a:t>
            </a:r>
            <a:endParaRPr lang="es-ES" sz="4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A872F1-1B2D-4131-8C02-90A63EBF68E3}"/>
              </a:ext>
            </a:extLst>
          </p:cNvPr>
          <p:cNvSpPr/>
          <p:nvPr/>
        </p:nvSpPr>
        <p:spPr>
          <a:xfrm>
            <a:off x="262327" y="261982"/>
            <a:ext cx="4024447" cy="28587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83137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0" indent="-4572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Rechazar a Dios no se libra a uno; solo se elige a un amo diferente (Ju. 8.34; 2Pe. 2.19).</a:t>
            </a:r>
            <a:b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Rejecting God does not lead to freedom. You have only chosen a different master (Jn. 8.34; 2Pe. 2.19).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libertad verdadera viene de someterse a Jehová y su ungido.</a:t>
            </a:r>
            <a:br>
              <a:rPr lang="en-US" sz="4000" dirty="0">
                <a:solidFill>
                  <a:prstClr val="white"/>
                </a:solidFill>
                <a:latin typeface="Calibri" panose="020F0502020204030204"/>
              </a:rPr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freedom comes through submission to Yahweh and his Anointed.</a:t>
            </a:r>
            <a:br>
              <a:rPr lang="es-ES" sz="4000" dirty="0"/>
            </a:br>
            <a:br>
              <a:rPr lang="es-ES" sz="4000" dirty="0"/>
            </a:br>
            <a:endParaRPr lang="es-ES" sz="4000" dirty="0"/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A872F1-1B2D-4131-8C02-90A63EBF68E3}"/>
              </a:ext>
            </a:extLst>
          </p:cNvPr>
          <p:cNvSpPr/>
          <p:nvPr/>
        </p:nvSpPr>
        <p:spPr>
          <a:xfrm>
            <a:off x="262327" y="261982"/>
            <a:ext cx="4024447" cy="28587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91555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2:4 – “El que se sienta en los cielos se ríe” (Salmo 37:12-13; 59:5-8).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500" i="1" dirty="0">
                <a:solidFill>
                  <a:srgbClr val="D8AE12"/>
                </a:solidFill>
              </a:rPr>
              <a:t>“He who sits in heaven laughs” (Ps. 37.12-13; 59.5-8).</a:t>
            </a:r>
            <a:endParaRPr lang="es-ES" sz="4000" dirty="0">
              <a:solidFill>
                <a:prstClr val="white"/>
              </a:solidFill>
            </a:endParaRPr>
          </a:p>
          <a:p>
            <a:pPr marL="457200" lvl="0" indent="-4572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¿Cómo se pelea contra Dios? ¿Puede un pez dorado tragar una ballena?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500" i="1" dirty="0">
                <a:solidFill>
                  <a:srgbClr val="D8AE12"/>
                </a:solidFill>
              </a:rPr>
              <a:t>How can anyone fight with God? Can a goldfish swallow a whale?</a:t>
            </a:r>
            <a:endParaRPr lang="es-ES" sz="4000" dirty="0">
              <a:solidFill>
                <a:prstClr val="white"/>
              </a:solidFill>
            </a:endParaRPr>
          </a:p>
          <a:p>
            <a:pPr marL="457200" indent="-4572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Hechos 5:38-39 / </a:t>
            </a:r>
            <a:r>
              <a:rPr lang="en-US" sz="3500" i="1" dirty="0">
                <a:solidFill>
                  <a:srgbClr val="D8AE12"/>
                </a:solidFill>
              </a:rPr>
              <a:t>Ac. 5.38-39</a:t>
            </a:r>
            <a:endParaRPr lang="es-ES" sz="4000" dirty="0">
              <a:solidFill>
                <a:prstClr val="white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40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A872F1-1B2D-4131-8C02-90A63EBF68E3}"/>
              </a:ext>
            </a:extLst>
          </p:cNvPr>
          <p:cNvSpPr/>
          <p:nvPr/>
        </p:nvSpPr>
        <p:spPr>
          <a:xfrm flipV="1">
            <a:off x="262327" y="3120705"/>
            <a:ext cx="4024447" cy="270964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499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2:5-6 – Jehová muestra su furor y establece su rey.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Yahweh displays his wrath and establishes his king.</a:t>
            </a:r>
            <a:endParaRPr lang="es-ES" sz="4000" dirty="0">
              <a:solidFill>
                <a:prstClr val="white"/>
              </a:solidFill>
            </a:endParaRPr>
          </a:p>
          <a:p>
            <a:pPr marL="457200" lvl="0" indent="-4572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2:7 – El decreto de Jehová: “Tú eres mi hijo.”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decree of Yahweh: “You are my son.”</a:t>
            </a:r>
            <a:endParaRPr lang="es-ES" sz="4000" dirty="0">
              <a:solidFill>
                <a:prstClr val="white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40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A872F1-1B2D-4131-8C02-90A63EBF68E3}"/>
              </a:ext>
            </a:extLst>
          </p:cNvPr>
          <p:cNvSpPr/>
          <p:nvPr/>
        </p:nvSpPr>
        <p:spPr>
          <a:xfrm flipV="1">
            <a:off x="262327" y="3120705"/>
            <a:ext cx="4024447" cy="270964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35169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Mientras puede ser algo de cumplimiento en un rey israelita (2Sam. 7; Sal. 89:26-27), este decreto predice la venida de Jesús en una manera única.</a:t>
            </a:r>
            <a:b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While these words may have fulfillment in an Israelite king (2Sa. 7; Ps. 89.26-27), this decree especially looks forward to the coming of Jesus in a unique way.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Hch</a:t>
            </a: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13:32-33; Rom. 1:4 – Jesús fue declarado el hijo de Dios en la resurrección.</a:t>
            </a:r>
            <a:b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Ac. 13.32-33; Rom. 1.4 – Jesus was declared the Son of God in the resurrection.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lvl="0" indent="-457200" defTabSz="914400">
              <a:spcBef>
                <a:spcPts val="1000"/>
              </a:spcBef>
              <a:defRPr/>
            </a:pPr>
            <a:endParaRPr lang="es-ES" sz="4000" dirty="0">
              <a:solidFill>
                <a:prstClr val="white"/>
              </a:solidFill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40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A872F1-1B2D-4131-8C02-90A63EBF68E3}"/>
              </a:ext>
            </a:extLst>
          </p:cNvPr>
          <p:cNvSpPr/>
          <p:nvPr/>
        </p:nvSpPr>
        <p:spPr>
          <a:xfrm flipV="1">
            <a:off x="262327" y="3120705"/>
            <a:ext cx="4024447" cy="270964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37327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Jesús también fue declarado el “Hijo” en su bautismo (Lucas 3:21-22) y su transfiguración (Lucas 9:35).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Jesus was also declared the “Son” in his baptism (Lu. 3.21-22) and his transfiguration</a:t>
            </a: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(Lu. 9.35).</a:t>
            </a:r>
            <a:endParaRPr lang="es-ES" sz="4000" dirty="0">
              <a:solidFill>
                <a:prstClr val="white"/>
              </a:solidFill>
            </a:endParaRPr>
          </a:p>
          <a:p>
            <a:pPr marL="457200" lvl="0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Después de bautismo de Jesús, ¿usó el diablo el lenguaje de Salmo 2 para tentarle a Jesús?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After Jesus’ baptism, was the devil using the language of Ps. 2 to tempt Jesus?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40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A872F1-1B2D-4131-8C02-90A63EBF68E3}"/>
              </a:ext>
            </a:extLst>
          </p:cNvPr>
          <p:cNvSpPr/>
          <p:nvPr/>
        </p:nvSpPr>
        <p:spPr>
          <a:xfrm flipV="1">
            <a:off x="262327" y="3120705"/>
            <a:ext cx="4024447" cy="270964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59366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Jesús también fue declarado el “Hijo” en su bautismo (Lucas 3:21-22) y su transfiguración (Lucas 9:35).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Jesus was also declared the “Son” in his baptism (Lu. 3.21-22) and his transfiguration</a:t>
            </a: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(Lu. 9.35).</a:t>
            </a:r>
            <a:endParaRPr lang="es-ES" sz="4000" dirty="0">
              <a:solidFill>
                <a:prstClr val="white"/>
              </a:solidFill>
            </a:endParaRPr>
          </a:p>
          <a:p>
            <a:pPr marL="457200" lvl="0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Después de bautismo de Jesús, ¿usó el diablo el lenguaje de Salmo 2 para tentarle a Jesús?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After Jesus’ baptism, was the devil using the language of Ps. 2 to tempt Jesus?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40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A872F1-1B2D-4131-8C02-90A63EBF68E3}"/>
              </a:ext>
            </a:extLst>
          </p:cNvPr>
          <p:cNvSpPr/>
          <p:nvPr/>
        </p:nvSpPr>
        <p:spPr>
          <a:xfrm flipV="1">
            <a:off x="262327" y="3120705"/>
            <a:ext cx="4024447" cy="270964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DA6E61-6383-4DDE-B663-B2605DCA2D81}"/>
              </a:ext>
            </a:extLst>
          </p:cNvPr>
          <p:cNvSpPr/>
          <p:nvPr/>
        </p:nvSpPr>
        <p:spPr>
          <a:xfrm>
            <a:off x="521805" y="332961"/>
            <a:ext cx="13586791" cy="847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B50F3D-132D-4FE9-AC72-538EA6779AB8}"/>
              </a:ext>
            </a:extLst>
          </p:cNvPr>
          <p:cNvSpPr txBox="1"/>
          <p:nvPr/>
        </p:nvSpPr>
        <p:spPr>
          <a:xfrm>
            <a:off x="879259" y="527696"/>
            <a:ext cx="5130166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Salmo 2:8 - </a:t>
            </a: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“Pídeme, y </a:t>
            </a:r>
            <a:r>
              <a:rPr kumimoji="0" lang="es-ES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 </a:t>
            </a: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daré las naciones como herencia tuya, y como posesión tuya los confines de la tierra”</a:t>
            </a:r>
            <a:b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US" sz="3500" i="1" dirty="0">
                <a:solidFill>
                  <a:srgbClr val="D8AE12"/>
                </a:solidFill>
              </a:rPr>
              <a:t>“Ask of me, and I will make the nations your heritage, and the ends of the earth your possession.” (Psalm 2:8, ESV)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1DC448-0508-4312-BB2F-13B37AEE0CD5}"/>
              </a:ext>
            </a:extLst>
          </p:cNvPr>
          <p:cNvSpPr txBox="1"/>
          <p:nvPr/>
        </p:nvSpPr>
        <p:spPr>
          <a:xfrm>
            <a:off x="6366879" y="527696"/>
            <a:ext cx="7455776" cy="878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Lucas 4:5-6 </a:t>
            </a: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“Llevándole a una altura, </a:t>
            </a:r>
            <a:r>
              <a:rPr kumimoji="0" lang="es-ES" sz="4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el diablo </a:t>
            </a: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le mostró en un instante todos los reinos del mundo. Y el diablo le dijo: Todo este dominio y su gloria te daré; pues a mí me ha sido entregado, y a quien quiero se lo doy. </a:t>
            </a:r>
            <a:r>
              <a:rPr lang="es-ES" sz="4000" dirty="0">
                <a:solidFill>
                  <a:prstClr val="white"/>
                </a:solidFill>
                <a:latin typeface="Calibri" panose="020F0502020204030204"/>
              </a:rPr>
              <a:t>(LBLA)</a:t>
            </a:r>
            <a:br>
              <a:rPr lang="es-ES" sz="4000" dirty="0">
                <a:solidFill>
                  <a:prstClr val="white"/>
                </a:solidFill>
                <a:latin typeface="Calibri" panose="020F0502020204030204"/>
              </a:rPr>
            </a:br>
            <a:r>
              <a:rPr lang="en-US" sz="3500" dirty="0">
                <a:solidFill>
                  <a:srgbClr val="D8AE12"/>
                </a:solidFill>
              </a:rPr>
              <a:t>“</a:t>
            </a:r>
            <a:r>
              <a:rPr lang="en-US" sz="3500" i="1" dirty="0">
                <a:solidFill>
                  <a:srgbClr val="D8AE12"/>
                </a:solidFill>
              </a:rPr>
              <a:t>And the devil took him up and showed him all the kingdoms of the world in a moment of time, and said to him, “To you I will give all this authority and their glory, for it has been delivered to me, and I give it to whom I will.” (Luke 4:5–6, ESV)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9333257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2:9 – El ungido reinaría con la vara (el cetro) de hierro (fuerza) (Génesis 49:10; Apocalipsis 12:5; 19:15-21; 2:26-27). </a:t>
            </a:r>
            <a:br>
              <a:rPr lang="es-ES" dirty="0">
                <a:solidFill>
                  <a:prstClr val="white"/>
                </a:solidFill>
                <a:latin typeface="Calibri" panose="020F0502020204030204"/>
              </a:rPr>
            </a:b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The anointed one would reign with a rod (a scepter) of iron (strength) (c.f. Gen. 49.10; Rev. 12.5; 19.15-21; 2.26-27).</a:t>
            </a:r>
            <a:endParaRPr lang="es-ES" sz="4000" dirty="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A872F1-1B2D-4131-8C02-90A63EBF68E3}"/>
              </a:ext>
            </a:extLst>
          </p:cNvPr>
          <p:cNvSpPr/>
          <p:nvPr/>
        </p:nvSpPr>
        <p:spPr>
          <a:xfrm flipV="1">
            <a:off x="262327" y="3120705"/>
            <a:ext cx="4024447" cy="270964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1079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El salmista termina con una advertencia a los reyes de las naciones a mostrar discernimiento.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psalmist finishes with a warning to the kings of the nations to show discernment.</a:t>
            </a:r>
            <a:endParaRPr lang="es-ES" sz="4000" dirty="0">
              <a:solidFill>
                <a:prstClr val="white"/>
              </a:solidFill>
            </a:endParaRPr>
          </a:p>
          <a:p>
            <a:pPr marL="457200" lvl="0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2:11 – Adorad a Jehová con reverencia, y alegraos con temblor (asombro y reverencia).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Worship Yahweh with reverence, and rejoice with trembling (awe and reverence).</a:t>
            </a:r>
            <a:endParaRPr lang="es-ES" sz="4000" dirty="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A872F1-1B2D-4131-8C02-90A63EBF68E3}"/>
              </a:ext>
            </a:extLst>
          </p:cNvPr>
          <p:cNvSpPr/>
          <p:nvPr/>
        </p:nvSpPr>
        <p:spPr>
          <a:xfrm>
            <a:off x="262327" y="5830349"/>
            <a:ext cx="4024447" cy="2309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156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2:12 - Honrad al Hijo y tomad refugio en él.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Honor the Son and take refuge in Him.</a:t>
            </a:r>
            <a:endParaRPr lang="es-ES" sz="4000" dirty="0">
              <a:solidFill>
                <a:prstClr val="white"/>
              </a:solidFill>
            </a:endParaRPr>
          </a:p>
          <a:p>
            <a:pPr marL="457200" lvl="0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La Reina Valera Antigua dice “besad” al Hijo.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Some versions say “kiss” the Son.</a:t>
            </a:r>
            <a:endParaRPr lang="es-ES" sz="4000" dirty="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A872F1-1B2D-4131-8C02-90A63EBF68E3}"/>
              </a:ext>
            </a:extLst>
          </p:cNvPr>
          <p:cNvSpPr/>
          <p:nvPr/>
        </p:nvSpPr>
        <p:spPr>
          <a:xfrm>
            <a:off x="262327" y="5830349"/>
            <a:ext cx="4024447" cy="2309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662897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0">
            <a:extLst>
              <a:ext uri="{FF2B5EF4-FFF2-40B4-BE49-F238E27FC236}">
                <a16:creationId xmlns:a16="http://schemas.microsoft.com/office/drawing/2014/main" id="{2D315AF2-EB0A-4F45-95C8-5E1ACC6EFFF6}"/>
              </a:ext>
            </a:extLst>
          </p:cNvPr>
          <p:cNvSpPr txBox="1">
            <a:spLocks/>
          </p:cNvSpPr>
          <p:nvPr/>
        </p:nvSpPr>
        <p:spPr>
          <a:xfrm flipH="1">
            <a:off x="4258096" y="2833816"/>
            <a:ext cx="8976818" cy="457157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109728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D9EE81-F279-4E4E-8BD8-FA5E2AEA0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485" y="964842"/>
            <a:ext cx="11839430" cy="1767417"/>
          </a:xfrm>
        </p:spPr>
        <p:txBody>
          <a:bodyPr>
            <a:normAutofit/>
          </a:bodyPr>
          <a:lstStyle/>
          <a:p>
            <a:pPr marL="206017" indent="47976"/>
            <a:r>
              <a:rPr lang="es-ES" sz="8000" dirty="0"/>
              <a:t>Salmos para cada tiempo</a:t>
            </a:r>
            <a:endParaRPr lang="es-ES" sz="5333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7BBDBAF-7E85-4040-A589-DBDF74CD2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484" y="2833816"/>
            <a:ext cx="2746611" cy="45715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EF38B220-2741-433E-9901-003A8D3A941A}"/>
              </a:ext>
            </a:extLst>
          </p:cNvPr>
          <p:cNvSpPr txBox="1">
            <a:spLocks/>
          </p:cNvSpPr>
          <p:nvPr/>
        </p:nvSpPr>
        <p:spPr>
          <a:xfrm>
            <a:off x="1554480" y="3182377"/>
            <a:ext cx="2464319" cy="32760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109728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s-ES" sz="3300" dirty="0">
                <a:solidFill>
                  <a:srgbClr val="D8AE12"/>
                </a:solidFill>
              </a:rPr>
              <a:t>viernes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s-ES" sz="3300" dirty="0">
                <a:solidFill>
                  <a:srgbClr val="D8AE12"/>
                </a:solidFill>
              </a:rPr>
              <a:t>sábado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es-ES" sz="3300" dirty="0">
              <a:solidFill>
                <a:srgbClr val="D8AE12"/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s-ES" sz="3300" dirty="0">
                <a:solidFill>
                  <a:srgbClr val="D8AE12"/>
                </a:solidFill>
              </a:rPr>
              <a:t>domingo</a:t>
            </a: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F9012EB0-3055-4D73-8773-2AE10B503B93}"/>
              </a:ext>
            </a:extLst>
          </p:cNvPr>
          <p:cNvSpPr txBox="1">
            <a:spLocks/>
          </p:cNvSpPr>
          <p:nvPr/>
        </p:nvSpPr>
        <p:spPr>
          <a:xfrm>
            <a:off x="4337050" y="3182377"/>
            <a:ext cx="8738870" cy="3498509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09728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300" dirty="0"/>
              <a:t>Salmo 1 – Un árbol firmemente plantado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3300" dirty="0"/>
              <a:t>Salmo 2 – Jehová y su Mesías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3300" dirty="0"/>
              <a:t>Salmo 90 – Propósito en Dios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3300" dirty="0"/>
              <a:t>Salmo 109 – Pidiendo la justicia de Dios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3300" dirty="0"/>
              <a:t>Salmo 107 –Que lo digan los redimidos</a:t>
            </a:r>
          </a:p>
        </p:txBody>
      </p:sp>
    </p:spTree>
    <p:extLst>
      <p:ext uri="{BB962C8B-B14F-4D97-AF65-F5344CB8AC3E}">
        <p14:creationId xmlns:p14="http://schemas.microsoft.com/office/powerpoint/2010/main" val="1483601435"/>
      </p:ext>
    </p:extLst>
  </p:cSld>
  <p:clrMapOvr>
    <a:masterClrMapping/>
  </p:clrMapOvr>
  <p:transition spd="slow"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3291" y="2263516"/>
            <a:ext cx="9804782" cy="6618502"/>
          </a:xfrm>
        </p:spPr>
        <p:txBody>
          <a:bodyPr/>
          <a:lstStyle/>
          <a:p>
            <a:pPr marL="0" lvl="0" indent="0" defTabSz="914400">
              <a:spcBef>
                <a:spcPts val="1000"/>
              </a:spcBef>
              <a:buNone/>
              <a:defRPr/>
            </a:pPr>
            <a:r>
              <a:rPr lang="es-ES" sz="4000" dirty="0">
                <a:solidFill>
                  <a:prstClr val="white"/>
                </a:solidFill>
              </a:rPr>
              <a:t>Aplicaciones:</a:t>
            </a:r>
          </a:p>
          <a:p>
            <a:pPr marL="457200" lvl="0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Estamos preocupados sobre la dirección de nuestra sociedad en sentido político, cultural, educativo, económico, etc.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We worry about the direction of our society politically, culturally, educationally, economically, etc.</a:t>
            </a:r>
            <a:endParaRPr lang="es-ES" sz="4000" dirty="0">
              <a:solidFill>
                <a:prstClr val="white"/>
              </a:solidFill>
            </a:endParaRPr>
          </a:p>
          <a:p>
            <a:pPr marL="457200" lvl="0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Parece que en cada lugar se está batallando contra Jehová y Su Mesías.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It seems that in every place, people are against Yahweh and against his Messiah.</a:t>
            </a:r>
            <a:endParaRPr lang="es-ES" sz="3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26730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3291" y="2263516"/>
            <a:ext cx="9804782" cy="6618502"/>
          </a:xfrm>
        </p:spPr>
        <p:txBody>
          <a:bodyPr/>
          <a:lstStyle/>
          <a:p>
            <a:pPr marL="0" lvl="0" indent="0" defTabSz="914400">
              <a:spcBef>
                <a:spcPts val="1000"/>
              </a:spcBef>
              <a:buNone/>
              <a:defRPr/>
            </a:pPr>
            <a:r>
              <a:rPr lang="es-ES" sz="4000" dirty="0">
                <a:solidFill>
                  <a:prstClr val="white"/>
                </a:solidFill>
              </a:rPr>
              <a:t>Aplicaciones:</a:t>
            </a:r>
          </a:p>
          <a:p>
            <a:pPr marL="457200" lvl="0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Hechos 4:23-31 – Los primeros cristianos tomaron valor de este salmo: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Ac. 4.23-31 – The early Christians took courage in this Psalm.</a:t>
            </a:r>
            <a:r>
              <a:rPr lang="es-ES" sz="4000" dirty="0">
                <a:solidFill>
                  <a:prstClr val="white"/>
                </a:solidFill>
              </a:rPr>
              <a:t> </a:t>
            </a:r>
          </a:p>
          <a:p>
            <a:pPr marL="1005840" lvl="1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Sus propósitos serán ejecutados.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His purposes will be accomplished.</a:t>
            </a:r>
            <a:endParaRPr lang="es-ES" sz="4000" dirty="0">
              <a:solidFill>
                <a:prstClr val="white"/>
              </a:solidFill>
            </a:endParaRPr>
          </a:p>
          <a:p>
            <a:pPr marL="1005840" lvl="1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No oraron por la paz, sino por el valor.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They did not pray for peace, but for courage.</a:t>
            </a:r>
            <a:endParaRPr lang="es-ES" sz="3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60051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Bef>
                <a:spcPts val="1000"/>
              </a:spcBef>
              <a:buNone/>
              <a:defRPr/>
            </a:pPr>
            <a:r>
              <a:rPr lang="es-ES" sz="4000" dirty="0">
                <a:solidFill>
                  <a:prstClr val="white"/>
                </a:solidFill>
              </a:rPr>
              <a:t>Aplicaciones:</a:t>
            </a:r>
          </a:p>
          <a:p>
            <a:pPr marL="457200" lvl="0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Salmo 2 es un resumen del mensaje de la Biblia.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Psalm 2 is a summary of the message of the Bible</a:t>
            </a:r>
            <a:endParaRPr lang="es-ES" sz="4000" dirty="0">
              <a:solidFill>
                <a:prstClr val="white"/>
              </a:solidFill>
            </a:endParaRPr>
          </a:p>
          <a:p>
            <a:pPr marL="457200" lvl="0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Desde el principio, ha sido una batalla contra Jehová y sus propósitos para el hombre: el pecado.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From the beginning, it has always been a battle against Yahweh and his purposes for man: sin.</a:t>
            </a:r>
            <a:endParaRPr lang="es-ES" sz="4000" dirty="0">
              <a:solidFill>
                <a:prstClr val="white"/>
              </a:solidFill>
            </a:endParaRPr>
          </a:p>
          <a:p>
            <a:pPr marL="1005840" lvl="1" indent="-457200" defTabSz="914400">
              <a:spcBef>
                <a:spcPts val="1000"/>
              </a:spcBef>
              <a:defRPr/>
            </a:pPr>
            <a:endParaRPr lang="es-E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49247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Bef>
                <a:spcPts val="1000"/>
              </a:spcBef>
              <a:buNone/>
              <a:defRPr/>
            </a:pPr>
            <a:r>
              <a:rPr lang="es-ES" sz="4000" dirty="0">
                <a:solidFill>
                  <a:prstClr val="white"/>
                </a:solidFill>
              </a:rPr>
              <a:t>Aplicaciones:</a:t>
            </a:r>
          </a:p>
          <a:p>
            <a:pPr marL="457200" lvl="0" indent="-457200" defTabSz="914400">
              <a:spcBef>
                <a:spcPts val="1000"/>
              </a:spcBef>
              <a:defRPr/>
            </a:pPr>
            <a:r>
              <a:rPr lang="es-ES" sz="4000" dirty="0">
                <a:solidFill>
                  <a:prstClr val="white"/>
                </a:solidFill>
              </a:rPr>
              <a:t>A pesar todo lo que el diablo quiso hacer para frustrar planes de Dios y a pesar de todo lo que gritaban las naciones,</a:t>
            </a:r>
            <a:br>
              <a:rPr lang="es-ES" dirty="0">
                <a:solidFill>
                  <a:prstClr val="white"/>
                </a:solidFill>
              </a:rPr>
            </a:br>
            <a:r>
              <a:rPr lang="es-ES" sz="4000" dirty="0">
                <a:solidFill>
                  <a:prstClr val="white"/>
                </a:solidFill>
              </a:rPr>
              <a:t>Jehová se </a:t>
            </a:r>
            <a:r>
              <a:rPr lang="es-ES" sz="4000" dirty="0" err="1">
                <a:solidFill>
                  <a:prstClr val="white"/>
                </a:solidFill>
              </a:rPr>
              <a:t>rió</a:t>
            </a:r>
            <a:r>
              <a:rPr lang="es-ES" sz="4000" dirty="0">
                <a:solidFill>
                  <a:prstClr val="white"/>
                </a:solidFill>
              </a:rPr>
              <a:t> desde los cielos y Jehová instaló su rey sobre Sion.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Despite all the devil tried to do to frustrate God’s plans and despite all the raging of the nations, Yahweh laughed from heaven and installed his King over Zion. </a:t>
            </a:r>
            <a:endParaRPr lang="es-ES" sz="4000" dirty="0">
              <a:solidFill>
                <a:prstClr val="white"/>
              </a:solidFill>
            </a:endParaRPr>
          </a:p>
          <a:p>
            <a:pPr marL="1005840" lvl="1" indent="-457200" defTabSz="914400">
              <a:spcBef>
                <a:spcPts val="1000"/>
              </a:spcBef>
              <a:defRPr/>
            </a:pPr>
            <a:endParaRPr lang="es-E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1849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Bef>
                <a:spcPts val="1000"/>
              </a:spcBef>
              <a:buNone/>
              <a:defRPr/>
            </a:pPr>
            <a:r>
              <a:rPr lang="es-ES" sz="4000" dirty="0">
                <a:solidFill>
                  <a:prstClr val="white"/>
                </a:solidFill>
              </a:rPr>
              <a:t>Aplicaciones:</a:t>
            </a:r>
          </a:p>
          <a:p>
            <a:pPr marL="1377950" indent="-463550" fontAlgn="base">
              <a:buNone/>
            </a:pPr>
            <a:r>
              <a:rPr lang="es-ES" dirty="0"/>
              <a:t>¡Cuán bienaventurados son todos los que en El se refugian!</a:t>
            </a:r>
          </a:p>
          <a:p>
            <a:pPr marL="1377950" indent="-463550" fontAlgn="base">
              <a:buNone/>
            </a:pP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Blessed are all who take refuge in Him!</a:t>
            </a:r>
            <a:endParaRPr lang="es-ES" dirty="0"/>
          </a:p>
          <a:p>
            <a:pPr marL="1377950" indent="-463550" fontAlgn="base">
              <a:buNone/>
            </a:pPr>
            <a:endParaRPr lang="es-ES" b="1" dirty="0"/>
          </a:p>
          <a:p>
            <a:pPr marL="1377950" indent="-463550" fontAlgn="base">
              <a:buNone/>
            </a:pPr>
            <a:r>
              <a:rPr lang="es-ES" b="1" dirty="0"/>
              <a:t>El Hijo ganará. Estemos a su lado.</a:t>
            </a:r>
          </a:p>
          <a:p>
            <a:pPr marL="1377950" indent="-463550" fontAlgn="base">
              <a:buNone/>
            </a:pP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The Son will win. Let us take his side.</a:t>
            </a:r>
            <a:endParaRPr lang="es-ES" b="1" dirty="0"/>
          </a:p>
          <a:p>
            <a:pPr marL="1554480" lvl="2" indent="-457200" defTabSz="914400">
              <a:spcBef>
                <a:spcPts val="1000"/>
              </a:spcBef>
              <a:defRPr/>
            </a:pPr>
            <a:endParaRPr lang="es-E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28706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autor del Salmo 2 no es identificado en el salmo. Sin embargo…</a:t>
            </a:r>
            <a:b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US" sz="3500" b="0" i="1" dirty="0">
                <a:solidFill>
                  <a:srgbClr val="D8AE12"/>
                </a:solidFill>
                <a:latin typeface="Calibri" panose="020F0502020204030204"/>
              </a:rPr>
              <a:t>The author of Psalm 2 is not identified in this psalm. However…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…es parte de un grupo de salmos que mayormente es de David (Libro I). </a:t>
            </a:r>
            <a:b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…it’s part of a group of </a:t>
            </a: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psalms that predominately are psalms of David (Book I).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…Pedro confirma la autoría de David en el Nuevo Testamento (Hechos 4:25-26).</a:t>
            </a:r>
            <a:b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…Peter confirms a Davidic authorship in the New Testament (Ac. 4.25-26).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14909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 uno de los varios salmos “reales” que hablan del rey que Dios ha puesto en el trono.</a:t>
            </a:r>
            <a:b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US" sz="3500" b="0" i="1" dirty="0">
                <a:solidFill>
                  <a:srgbClr val="D8AE12"/>
                </a:solidFill>
                <a:latin typeface="Calibri" panose="020F0502020204030204"/>
              </a:rPr>
              <a:t>It is one of the various </a:t>
            </a: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“royal” psalms that speak of the king that God has placed on the throne.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 pregunto si este salmo fue cantado cuando un nuevo rey de Israel fue ungido o coronado (?)</a:t>
            </a:r>
            <a:b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US" sz="3500" b="0" i="1" dirty="0">
                <a:solidFill>
                  <a:srgbClr val="D8AE12"/>
                </a:solidFill>
                <a:latin typeface="Calibri" panose="020F0502020204030204"/>
              </a:rPr>
              <a:t>I wonder if this psalm was sung when a new King of Israel was </a:t>
            </a:r>
            <a:r>
              <a:rPr lang="en-US" sz="3500" b="0" i="1" dirty="0" err="1">
                <a:solidFill>
                  <a:srgbClr val="D8AE12"/>
                </a:solidFill>
                <a:latin typeface="Calibri" panose="020F0502020204030204"/>
              </a:rPr>
              <a:t>annointed</a:t>
            </a:r>
            <a:r>
              <a:rPr lang="en-US" sz="3500" b="0" i="1" dirty="0">
                <a:solidFill>
                  <a:srgbClr val="D8AE12"/>
                </a:solidFill>
                <a:latin typeface="Calibri" panose="020F0502020204030204"/>
              </a:rPr>
              <a:t> or crowned (?).</a:t>
            </a:r>
            <a:endParaRPr kumimoji="0" lang="en-US" sz="40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4454704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 uno de los varios salmos “reales” que hablan del rey que Dios ha puesto en el trono.</a:t>
            </a:r>
            <a:b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US" sz="3500" b="0" i="1" dirty="0">
                <a:solidFill>
                  <a:srgbClr val="D8AE12"/>
                </a:solidFill>
                <a:latin typeface="Calibri" panose="020F0502020204030204"/>
              </a:rPr>
              <a:t>It is one of the various </a:t>
            </a: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“royal” psalms that speak of the king that God has placed on the throne.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 pregunto si este salmo fue cantado cuando un nuevo rey de Israel fue ungido o coronado (?)</a:t>
            </a:r>
            <a:b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s-ES" sz="3500" b="0" i="1" dirty="0">
                <a:solidFill>
                  <a:srgbClr val="D8AE12"/>
                </a:solidFill>
                <a:latin typeface="Calibri" panose="020F0502020204030204"/>
              </a:rPr>
              <a:t>I </a:t>
            </a:r>
            <a:r>
              <a:rPr lang="es-ES" sz="3500" b="0" i="1" dirty="0" err="1">
                <a:solidFill>
                  <a:srgbClr val="D8AE12"/>
                </a:solidFill>
                <a:latin typeface="Calibri" panose="020F0502020204030204"/>
              </a:rPr>
              <a:t>wonder</a:t>
            </a:r>
            <a:r>
              <a:rPr lang="es-ES" sz="3500" b="0" i="1" dirty="0">
                <a:solidFill>
                  <a:srgbClr val="D8AE12"/>
                </a:solidFill>
                <a:latin typeface="Calibri" panose="020F0502020204030204"/>
              </a:rPr>
              <a:t> </a:t>
            </a:r>
            <a:r>
              <a:rPr lang="es-ES" sz="3500" b="0" i="1" dirty="0" err="1">
                <a:solidFill>
                  <a:srgbClr val="D8AE12"/>
                </a:solidFill>
                <a:latin typeface="Calibri" panose="020F0502020204030204"/>
              </a:rPr>
              <a:t>if</a:t>
            </a:r>
            <a:r>
              <a:rPr lang="es-ES" sz="3500" b="0" i="1" dirty="0">
                <a:solidFill>
                  <a:srgbClr val="D8AE12"/>
                </a:solidFill>
                <a:latin typeface="Calibri" panose="020F0502020204030204"/>
              </a:rPr>
              <a:t> </a:t>
            </a:r>
            <a:r>
              <a:rPr lang="es-ES" sz="3500" b="0" i="1" dirty="0" err="1">
                <a:solidFill>
                  <a:srgbClr val="D8AE12"/>
                </a:solidFill>
                <a:latin typeface="Calibri" panose="020F0502020204030204"/>
              </a:rPr>
              <a:t>this</a:t>
            </a:r>
            <a:r>
              <a:rPr lang="es-ES" sz="3500" b="0" i="1" dirty="0">
                <a:solidFill>
                  <a:srgbClr val="D8AE12"/>
                </a:solidFill>
                <a:latin typeface="Calibri" panose="020F0502020204030204"/>
              </a:rPr>
              <a:t> </a:t>
            </a:r>
            <a:r>
              <a:rPr lang="es-ES" sz="3500" b="0" i="1" dirty="0" err="1">
                <a:solidFill>
                  <a:srgbClr val="D8AE12"/>
                </a:solidFill>
                <a:latin typeface="Calibri" panose="020F0502020204030204"/>
              </a:rPr>
              <a:t>psalm</a:t>
            </a:r>
            <a:r>
              <a:rPr lang="es-ES" sz="3500" b="0" i="1" dirty="0">
                <a:solidFill>
                  <a:srgbClr val="D8AE12"/>
                </a:solidFill>
                <a:latin typeface="Calibri" panose="020F0502020204030204"/>
              </a:rPr>
              <a:t> </a:t>
            </a:r>
            <a:r>
              <a:rPr lang="es-ES" sz="3500" b="0" i="1" dirty="0" err="1">
                <a:solidFill>
                  <a:srgbClr val="D8AE12"/>
                </a:solidFill>
                <a:latin typeface="Calibri" panose="020F0502020204030204"/>
              </a:rPr>
              <a:t>was</a:t>
            </a:r>
            <a:r>
              <a:rPr lang="es-ES" sz="3500" b="0" i="1" dirty="0">
                <a:solidFill>
                  <a:srgbClr val="D8AE12"/>
                </a:solidFill>
                <a:latin typeface="Calibri" panose="020F0502020204030204"/>
              </a:rPr>
              <a:t> </a:t>
            </a:r>
            <a:r>
              <a:rPr lang="es-ES" sz="3500" b="0" i="1" dirty="0" err="1">
                <a:solidFill>
                  <a:srgbClr val="D8AE12"/>
                </a:solidFill>
                <a:latin typeface="Calibri" panose="020F0502020204030204"/>
              </a:rPr>
              <a:t>sung</a:t>
            </a:r>
            <a:r>
              <a:rPr lang="es-ES" sz="3500" b="0" i="1" dirty="0">
                <a:solidFill>
                  <a:srgbClr val="D8AE12"/>
                </a:solidFill>
                <a:latin typeface="Calibri" panose="020F0502020204030204"/>
              </a:rPr>
              <a:t> </a:t>
            </a:r>
            <a:r>
              <a:rPr lang="es-ES" sz="3500" b="0" i="1" dirty="0" err="1">
                <a:solidFill>
                  <a:srgbClr val="D8AE12"/>
                </a:solidFill>
                <a:latin typeface="Calibri" panose="020F0502020204030204"/>
              </a:rPr>
              <a:t>when</a:t>
            </a:r>
            <a:r>
              <a:rPr lang="es-ES" sz="3500" b="0" i="1" dirty="0">
                <a:solidFill>
                  <a:srgbClr val="D8AE12"/>
                </a:solidFill>
                <a:latin typeface="Calibri" panose="020F0502020204030204"/>
              </a:rPr>
              <a:t> a new King </a:t>
            </a:r>
            <a:r>
              <a:rPr lang="es-ES" sz="3500" b="0" i="1" dirty="0" err="1">
                <a:solidFill>
                  <a:srgbClr val="D8AE12"/>
                </a:solidFill>
                <a:latin typeface="Calibri" panose="020F0502020204030204"/>
              </a:rPr>
              <a:t>of</a:t>
            </a:r>
            <a:r>
              <a:rPr lang="es-ES" sz="3500" b="0" i="1" dirty="0">
                <a:solidFill>
                  <a:srgbClr val="D8AE12"/>
                </a:solidFill>
                <a:latin typeface="Calibri" panose="020F0502020204030204"/>
              </a:rPr>
              <a:t> Israel </a:t>
            </a:r>
            <a:r>
              <a:rPr lang="es-ES" sz="3500" b="0" i="1" dirty="0" err="1">
                <a:solidFill>
                  <a:srgbClr val="D8AE12"/>
                </a:solidFill>
                <a:latin typeface="Calibri" panose="020F0502020204030204"/>
              </a:rPr>
              <a:t>was</a:t>
            </a:r>
            <a:r>
              <a:rPr lang="es-ES" sz="3500" b="0" i="1" dirty="0">
                <a:solidFill>
                  <a:srgbClr val="D8AE12"/>
                </a:solidFill>
                <a:latin typeface="Calibri" panose="020F0502020204030204"/>
              </a:rPr>
              <a:t> </a:t>
            </a:r>
            <a:r>
              <a:rPr lang="es-ES" sz="3500" b="0" i="1" dirty="0" err="1">
                <a:solidFill>
                  <a:srgbClr val="D8AE12"/>
                </a:solidFill>
                <a:latin typeface="Calibri" panose="020F0502020204030204"/>
              </a:rPr>
              <a:t>annointed</a:t>
            </a:r>
            <a:r>
              <a:rPr lang="es-ES" sz="3500" b="0" i="1" dirty="0">
                <a:solidFill>
                  <a:srgbClr val="D8AE12"/>
                </a:solidFill>
                <a:latin typeface="Calibri" panose="020F0502020204030204"/>
              </a:rPr>
              <a:t> </a:t>
            </a:r>
            <a:r>
              <a:rPr lang="es-ES" sz="3500" b="0" i="1" dirty="0" err="1">
                <a:solidFill>
                  <a:srgbClr val="D8AE12"/>
                </a:solidFill>
                <a:latin typeface="Calibri" panose="020F0502020204030204"/>
              </a:rPr>
              <a:t>or</a:t>
            </a:r>
            <a:r>
              <a:rPr lang="es-ES" sz="3500" b="0" i="1" dirty="0">
                <a:solidFill>
                  <a:srgbClr val="D8AE12"/>
                </a:solidFill>
                <a:latin typeface="Calibri" panose="020F0502020204030204"/>
              </a:rPr>
              <a:t> </a:t>
            </a:r>
            <a:r>
              <a:rPr lang="es-ES" sz="3500" b="0" i="1" dirty="0" err="1">
                <a:solidFill>
                  <a:srgbClr val="D8AE12"/>
                </a:solidFill>
                <a:latin typeface="Calibri" panose="020F0502020204030204"/>
              </a:rPr>
              <a:t>crowned</a:t>
            </a:r>
            <a:r>
              <a:rPr lang="es-ES" sz="3500" b="0" i="1" dirty="0">
                <a:solidFill>
                  <a:srgbClr val="D8AE12"/>
                </a:solidFill>
                <a:latin typeface="Calibri" panose="020F0502020204030204"/>
              </a:rPr>
              <a:t> (?).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D281920-74AB-473F-B663-41D939303FA2}"/>
              </a:ext>
            </a:extLst>
          </p:cNvPr>
          <p:cNvGrpSpPr/>
          <p:nvPr/>
        </p:nvGrpSpPr>
        <p:grpSpPr>
          <a:xfrm>
            <a:off x="262328" y="823833"/>
            <a:ext cx="14126590" cy="7682604"/>
            <a:chOff x="262328" y="823833"/>
            <a:chExt cx="14126590" cy="768260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FAFEE42-F72C-43C8-AB58-091385D7A551}"/>
                </a:ext>
              </a:extLst>
            </p:cNvPr>
            <p:cNvSpPr/>
            <p:nvPr/>
          </p:nvSpPr>
          <p:spPr>
            <a:xfrm>
              <a:off x="262328" y="823833"/>
              <a:ext cx="13621452" cy="76826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5" name="Picture 2" descr="https://dargot.files.wordpress.com/2012/07/david-anointed-king-of-israel.jpg">
              <a:extLst>
                <a:ext uri="{FF2B5EF4-FFF2-40B4-BE49-F238E27FC236}">
                  <a16:creationId xmlns:a16="http://schemas.microsoft.com/office/drawing/2014/main" id="{71B289C8-831B-45A4-8F07-F377FD90EF4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947"/>
            <a:stretch/>
          </p:blipFill>
          <p:spPr bwMode="auto">
            <a:xfrm>
              <a:off x="8595774" y="823833"/>
              <a:ext cx="5793144" cy="7682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Content Placeholder 4">
              <a:extLst>
                <a:ext uri="{FF2B5EF4-FFF2-40B4-BE49-F238E27FC236}">
                  <a16:creationId xmlns:a16="http://schemas.microsoft.com/office/drawing/2014/main" id="{D75EBD50-531A-4378-84B4-76F486A3E3C6}"/>
                </a:ext>
              </a:extLst>
            </p:cNvPr>
            <p:cNvSpPr txBox="1">
              <a:spLocks/>
            </p:cNvSpPr>
            <p:nvPr/>
          </p:nvSpPr>
          <p:spPr>
            <a:xfrm>
              <a:off x="394856" y="992989"/>
              <a:ext cx="8200918" cy="7412780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marL="342906" indent="-342906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2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marL="742962" indent="-285755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20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20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2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3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42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49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57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64" indent="-228604" algn="l" defTabSz="457207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marL="0" marR="0" lvl="0" indent="0" algn="l" defTabSz="457207" rtl="0" eaLnBrk="1" fontAlgn="auto" latinLnBrk="0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44546A">
                    <a:lumMod val="40000"/>
                    <a:lumOff val="60000"/>
                  </a:srgbClr>
                </a:buClr>
                <a:buSzPct val="80000"/>
                <a:buFont typeface="Wingdings 3" charset="2"/>
                <a:buNone/>
                <a:tabLst/>
                <a:defRPr/>
              </a:pPr>
              <a:r>
                <a:rPr kumimoji="0" lang="es-ES" sz="3600" i="0" u="none" strike="noStrike" kern="120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j-ea"/>
                  <a:cs typeface="+mj-cs"/>
                </a:rPr>
                <a:t>Salmo 2 tiene raíces en el vocabulario de 2 Samuel 7.</a:t>
              </a:r>
              <a:br>
                <a:rPr kumimoji="0" lang="es-ES" sz="3600" i="0" u="none" strike="noStrike" kern="120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j-ea"/>
                  <a:cs typeface="+mj-cs"/>
                </a:rPr>
              </a:br>
              <a:r>
                <a:rPr lang="en-US" sz="3200" i="1" noProof="0" dirty="0">
                  <a:solidFill>
                    <a:srgbClr val="D8AE12"/>
                  </a:solidFill>
                  <a:latin typeface="Calibri" panose="020F0502020204030204"/>
                </a:rPr>
                <a:t>Psalm 2 has roots in the vocabulary of 2Sa. 7.</a:t>
              </a:r>
              <a:endParaRPr kumimoji="0" lang="es-ES" sz="3200" i="1" u="none" strike="noStrike" kern="1200" cap="none" spc="0" normalizeH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lvl="0">
                <a:buClr>
                  <a:srgbClr val="44546A">
                    <a:lumMod val="40000"/>
                    <a:lumOff val="60000"/>
                  </a:srgbClr>
                </a:buClr>
                <a:defRPr/>
              </a:pPr>
              <a:r>
                <a:rPr kumimoji="0" lang="es-ES" sz="3600" i="0" u="none" strike="noStrike" kern="120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j-ea"/>
                  <a:cs typeface="+mj-cs"/>
                </a:rPr>
                <a:t>yo estableceré el trono de su reino para siempre </a:t>
              </a:r>
              <a:r>
                <a:rPr kumimoji="0" lang="en-US" sz="3600" i="0" u="none" strike="noStrike" kern="120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j-ea"/>
                  <a:cs typeface="+mj-cs"/>
                </a:rPr>
                <a:t>(7:13).</a:t>
              </a:r>
              <a:br>
                <a:rPr kumimoji="0" lang="en-US" sz="3600" i="0" u="none" strike="noStrike" kern="120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j-ea"/>
                  <a:cs typeface="+mj-cs"/>
                </a:rPr>
              </a:br>
              <a:r>
                <a:rPr lang="en-US" sz="3200" i="1" dirty="0">
                  <a:solidFill>
                    <a:srgbClr val="D8AE12"/>
                  </a:solidFill>
                  <a:latin typeface="Calibri" panose="020F0502020204030204"/>
                  <a:ea typeface="+mn-ea"/>
                  <a:cs typeface="+mn-cs"/>
                </a:rPr>
                <a:t>I will establish the throne of his kingdom forever (7.13).</a:t>
              </a:r>
              <a:endParaRPr kumimoji="0" lang="en-US" sz="36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endParaRPr>
            </a:p>
            <a:p>
              <a:pPr lvl="0">
                <a:buClr>
                  <a:srgbClr val="44546A">
                    <a:lumMod val="40000"/>
                    <a:lumOff val="60000"/>
                  </a:srgbClr>
                </a:buClr>
                <a:defRPr/>
              </a:pPr>
              <a:r>
                <a:rPr kumimoji="0" lang="es-ES" sz="3600" i="0" u="none" strike="noStrike" kern="120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j-ea"/>
                  <a:cs typeface="+mj-cs"/>
                </a:rPr>
                <a:t>Yo seré padre para él </a:t>
              </a:r>
              <a:r>
                <a:rPr kumimoji="0" lang="en-US" sz="3600" i="0" u="none" strike="noStrike" kern="120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j-ea"/>
                  <a:cs typeface="+mj-cs"/>
                </a:rPr>
                <a:t>(7:14).</a:t>
              </a:r>
              <a:br>
                <a:rPr kumimoji="0" lang="en-US" sz="3600" i="0" u="none" strike="noStrike" kern="120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j-ea"/>
                  <a:cs typeface="+mj-cs"/>
                </a:rPr>
              </a:br>
              <a:r>
                <a:rPr lang="en-US" sz="3200" i="1" dirty="0">
                  <a:solidFill>
                    <a:srgbClr val="D8AE12"/>
                  </a:solidFill>
                  <a:latin typeface="Calibri" panose="020F0502020204030204"/>
                  <a:ea typeface="+mn-ea"/>
                  <a:cs typeface="+mn-cs"/>
                </a:rPr>
                <a:t>I will be a father for him (7.14).</a:t>
              </a:r>
              <a:endParaRPr kumimoji="0" lang="en-US" sz="36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endParaRPr>
            </a:p>
            <a:p>
              <a:pPr lvl="0">
                <a:buClr>
                  <a:srgbClr val="44546A">
                    <a:lumMod val="40000"/>
                    <a:lumOff val="60000"/>
                  </a:srgbClr>
                </a:buClr>
                <a:defRPr/>
              </a:pPr>
              <a:r>
                <a:rPr kumimoji="0" lang="es-ES" sz="3600" i="0" u="none" strike="noStrike" kern="120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j-ea"/>
                  <a:cs typeface="+mj-cs"/>
                </a:rPr>
                <a:t>Salomón es ungido en 1 Reyes 1:38</a:t>
              </a:r>
              <a:r>
                <a:rPr lang="en-US" sz="3200" i="1" dirty="0">
                  <a:solidFill>
                    <a:srgbClr val="D8AE12"/>
                  </a:solidFill>
                  <a:latin typeface="Calibri" panose="020F0502020204030204"/>
                  <a:ea typeface="+mn-ea"/>
                  <a:cs typeface="+mn-cs"/>
                </a:rPr>
                <a:t> </a:t>
              </a:r>
              <a:br>
                <a:rPr lang="en-US" sz="3200" i="1" dirty="0">
                  <a:solidFill>
                    <a:srgbClr val="D8AE12"/>
                  </a:solidFill>
                  <a:latin typeface="Calibri" panose="020F0502020204030204"/>
                  <a:ea typeface="+mn-ea"/>
                  <a:cs typeface="+mn-cs"/>
                </a:rPr>
              </a:br>
              <a:r>
                <a:rPr lang="en-US" sz="3200" i="1" dirty="0">
                  <a:solidFill>
                    <a:srgbClr val="D8AE12"/>
                  </a:solidFill>
                  <a:latin typeface="Calibri" panose="020F0502020204030204"/>
                  <a:ea typeface="+mn-ea"/>
                  <a:cs typeface="+mn-cs"/>
                </a:rPr>
                <a:t>Solomon is anointed in 1Ki. 1.38.</a:t>
              </a:r>
              <a:endParaRPr kumimoji="0" lang="en-US" sz="40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603403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kumimoji="0" lang="es-ES" sz="40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</a:t>
            </a:r>
            <a:r>
              <a:rPr kumimoji="0" lang="es-ES" sz="4000" b="0" i="0" u="none" strike="noStrike" kern="1200" cap="none" spc="0" normalizeH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que sea el cumplimiento inmediato </a:t>
            </a:r>
            <a:br>
              <a:rPr kumimoji="0" lang="es-ES" sz="4000" b="0" i="0" u="none" strike="noStrike" kern="1200" cap="none" spc="0" normalizeH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s-ES" sz="4000" b="0" i="0" u="none" strike="noStrike" kern="1200" cap="none" spc="0" normalizeH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Salmo 2, el </a:t>
            </a:r>
            <a:r>
              <a:rPr lang="es-ES" sz="4000" dirty="0"/>
              <a:t>cumplimiento </a:t>
            </a:r>
            <a:br>
              <a:rPr lang="es-ES" sz="4000" dirty="0"/>
            </a:br>
            <a:r>
              <a:rPr lang="es-ES" sz="4000" dirty="0"/>
              <a:t>principal del salmo está en Jesús el Mesías (el Cristo - el ungido).</a:t>
            </a:r>
            <a:br>
              <a:rPr lang="es-ES" sz="4000" dirty="0"/>
            </a:br>
            <a:r>
              <a:rPr lang="en-US" sz="3500" i="1" dirty="0">
                <a:solidFill>
                  <a:srgbClr val="D8AE12"/>
                </a:solidFill>
              </a:rPr>
              <a:t>Whatever was the immediate fulfillment of Psalm 2, the ultimate fulfilment of the psalm is in Jesus the Messiah (the Christ – the anointed one).</a:t>
            </a:r>
            <a:br>
              <a:rPr lang="es-ES" sz="4000" dirty="0"/>
            </a:br>
            <a:br>
              <a:rPr lang="es-ES" sz="4000" dirty="0"/>
            </a:br>
            <a:endParaRPr lang="es-ES" sz="4000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02435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kumimoji="0" lang="es-ES" sz="40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salmo empieza con una imagen de todos los reyes del mundo batallando contra Jerusalén.</a:t>
            </a:r>
            <a:br>
              <a:rPr kumimoji="0" lang="es-ES" sz="40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psalmist begins with an image of all the kings of the world battling against Jerusalem.</a:t>
            </a:r>
            <a:endParaRPr kumimoji="0" lang="es-ES" sz="40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kumimoji="0" lang="es-ES" sz="40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Sería una situación de mucho terror, pero el salmista solo pregunta: ¿por qué?</a:t>
            </a:r>
            <a:br>
              <a:rPr kumimoji="0" lang="es-ES" sz="40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This would be a terrifying experience, but the psalmist only the question: why?</a:t>
            </a:r>
            <a:endParaRPr kumimoji="0" lang="es-ES" sz="40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A872F1-1B2D-4131-8C02-90A63EBF68E3}"/>
              </a:ext>
            </a:extLst>
          </p:cNvPr>
          <p:cNvSpPr/>
          <p:nvPr/>
        </p:nvSpPr>
        <p:spPr>
          <a:xfrm>
            <a:off x="262327" y="261982"/>
            <a:ext cx="4024447" cy="28587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579532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800"/>
              </a:spcBef>
              <a:defRPr/>
            </a:pPr>
            <a:r>
              <a:rPr kumimoji="0" lang="es-ES" sz="40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Reconoce que sus esfuerzos son inútiles: “¿Están locos?”</a:t>
            </a:r>
            <a:br>
              <a:rPr kumimoji="0" lang="es-ES" sz="40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 recognizes that their efforts are useless: “Are they crazy?”</a:t>
            </a:r>
            <a:endParaRPr kumimoji="0" lang="es-ES" sz="40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indent="-228600" defTabSz="914400">
              <a:spcBef>
                <a:spcPts val="800"/>
              </a:spcBef>
              <a:defRPr/>
            </a:pPr>
            <a:r>
              <a:rPr kumimoji="0" lang="es-ES" sz="40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 piensan que el ungido solo es un rey humano, se puede entender sus planes.</a:t>
            </a:r>
            <a:br>
              <a:rPr kumimoji="0" lang="es-ES" sz="40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US" sz="3500" i="1" dirty="0">
                <a:solidFill>
                  <a:srgbClr val="D8AE12"/>
                </a:solidFill>
                <a:latin typeface="Calibri" panose="020F0502020204030204"/>
              </a:rPr>
              <a:t>If they think that the anointed one is a human king, you can understand their plans.</a:t>
            </a:r>
            <a:endParaRPr kumimoji="0" lang="es-ES" sz="40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indent="-228600" defTabSz="914400">
              <a:spcBef>
                <a:spcPts val="800"/>
              </a:spcBef>
              <a:defRPr/>
            </a:pPr>
            <a:r>
              <a:rPr kumimoji="0" lang="es-ES" sz="40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Pero, es el ungido de Dios. Nadie puede batallar contra los propósitos de él. </a:t>
            </a:r>
            <a:br>
              <a:rPr kumimoji="0" lang="es-ES" sz="40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he is the anointed of God. No one can battle against the purposes of God.</a:t>
            </a:r>
            <a:endParaRPr lang="es-ES" sz="4000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A872F1-1B2D-4131-8C02-90A63EBF68E3}"/>
              </a:ext>
            </a:extLst>
          </p:cNvPr>
          <p:cNvSpPr/>
          <p:nvPr/>
        </p:nvSpPr>
        <p:spPr>
          <a:xfrm>
            <a:off x="262327" y="261982"/>
            <a:ext cx="4024447" cy="28587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46566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Salmo 2 – Jehová y su Mesías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Yahweh and his Messiah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kumimoji="0" lang="es-ES" sz="40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¿Cómo piensan que pueden ganar?</a:t>
            </a:r>
            <a:r>
              <a:rPr lang="en-US" sz="3500" i="1" dirty="0">
                <a:solidFill>
                  <a:srgbClr val="D8AE12"/>
                </a:solidFill>
              </a:rPr>
              <a:t> </a:t>
            </a:r>
            <a:br>
              <a:rPr lang="en-US" sz="3500" i="1" dirty="0">
                <a:solidFill>
                  <a:srgbClr val="D8AE12"/>
                </a:solidFill>
              </a:rPr>
            </a:br>
            <a:r>
              <a:rPr lang="en-US" sz="3500" i="1" dirty="0">
                <a:solidFill>
                  <a:srgbClr val="D8AE12"/>
                </a:solidFill>
              </a:rPr>
              <a:t>How do they think they can win?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s-ES" sz="4000" dirty="0"/>
              <a:t>El motivo: “¡Rompamos sus cadenas, y echemos de nosotros sus cuerdas!” (2:3)</a:t>
            </a:r>
            <a:br>
              <a:rPr lang="es-ES" sz="4000" dirty="0"/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motive: “Let’s break their chains, and throw off their ropes” (2.3).</a:t>
            </a:r>
            <a:endParaRPr lang="es-ES" sz="4000" dirty="0"/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s-ES" sz="4000" dirty="0"/>
              <a:t>Es la libertad que promete el mundo, ¿no?</a:t>
            </a:r>
            <a:br>
              <a:rPr lang="es-ES" sz="4000" dirty="0"/>
            </a:br>
            <a:r>
              <a:rPr kumimoji="0" lang="en-US" sz="3500" b="0" i="1" u="none" strike="noStrike" kern="1200" cap="none" spc="0" normalizeH="0" baseline="0" noProof="0" dirty="0">
                <a:ln>
                  <a:noFill/>
                </a:ln>
                <a:solidFill>
                  <a:srgbClr val="D8AE1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is the freedom that the world promises us, isn’t it?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A872F1-1B2D-4131-8C02-90A63EBF68E3}"/>
              </a:ext>
            </a:extLst>
          </p:cNvPr>
          <p:cNvSpPr/>
          <p:nvPr/>
        </p:nvSpPr>
        <p:spPr>
          <a:xfrm>
            <a:off x="262327" y="258487"/>
            <a:ext cx="4024447" cy="28587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383136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11899</TotalTime>
  <Words>2253</Words>
  <Application>Microsoft Office PowerPoint</Application>
  <PresentationFormat>Custom</PresentationFormat>
  <Paragraphs>94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 3</vt:lpstr>
      <vt:lpstr>1_Office Theme</vt:lpstr>
      <vt:lpstr>Salmos para cada tiempo Psalms for every moment</vt:lpstr>
      <vt:lpstr>Salmos para cada tiempo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  <vt:lpstr>Salmo 2 – Jehová y su Mesías  Psalm 2 – Yahweh and his Messiah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 – A Firmly Planted Tree</dc:title>
  <dc:creator>David Raif</dc:creator>
  <cp:lastModifiedBy>David Raif</cp:lastModifiedBy>
  <cp:revision>3</cp:revision>
  <dcterms:created xsi:type="dcterms:W3CDTF">2016-07-09T12:54:48Z</dcterms:created>
  <dcterms:modified xsi:type="dcterms:W3CDTF">2022-02-12T19:23:16Z</dcterms:modified>
</cp:coreProperties>
</file>