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notesMasterIdLst>
    <p:notesMasterId r:id="rId12"/>
  </p:notesMasterIdLst>
  <p:sldIdLst>
    <p:sldId id="310" r:id="rId3"/>
    <p:sldId id="311" r:id="rId4"/>
    <p:sldId id="288" r:id="rId5"/>
    <p:sldId id="349" r:id="rId6"/>
    <p:sldId id="350" r:id="rId7"/>
    <p:sldId id="351" r:id="rId8"/>
    <p:sldId id="353" r:id="rId9"/>
    <p:sldId id="354" r:id="rId10"/>
    <p:sldId id="355" r:id="rId11"/>
  </p:sldIdLst>
  <p:sldSz cx="14630400" cy="9144000"/>
  <p:notesSz cx="6858000" cy="9144000"/>
  <p:defaultTextStyle>
    <a:defPPr>
      <a:defRPr lang="en-US"/>
    </a:defPPr>
    <a:lvl1pPr marL="0" algn="l" defTabSz="570470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1pPr>
    <a:lvl2pPr marL="570470" algn="l" defTabSz="570470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2pPr>
    <a:lvl3pPr marL="1140937" algn="l" defTabSz="570470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3pPr>
    <a:lvl4pPr marL="1711406" algn="l" defTabSz="570470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4pPr>
    <a:lvl5pPr marL="2281874" algn="l" defTabSz="570470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5pPr>
    <a:lvl6pPr marL="2852344" algn="l" defTabSz="570470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6pPr>
    <a:lvl7pPr marL="3422812" algn="l" defTabSz="570470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7pPr>
    <a:lvl8pPr marL="3993281" algn="l" defTabSz="570470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8pPr>
    <a:lvl9pPr marL="4563750" algn="l" defTabSz="570470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AE12"/>
    <a:srgbClr val="EAE8DE"/>
    <a:srgbClr val="271600"/>
    <a:srgbClr val="FFFFFF"/>
    <a:srgbClr val="4E290B"/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42ECA3-D3A4-4D70-9408-C5E2C30F93FE}" v="1442" dt="2022-02-12T19:30:25.2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5048" autoAdjust="0"/>
  </p:normalViewPr>
  <p:slideViewPr>
    <p:cSldViewPr snapToGrid="0">
      <p:cViewPr varScale="1">
        <p:scale>
          <a:sx n="69" d="100"/>
          <a:sy n="69" d="100"/>
        </p:scale>
        <p:origin x="222" y="42"/>
      </p:cViewPr>
      <p:guideLst/>
    </p:cSldViewPr>
  </p:slideViewPr>
  <p:outlineViewPr>
    <p:cViewPr>
      <p:scale>
        <a:sx n="33" d="100"/>
        <a:sy n="33" d="100"/>
      </p:scale>
      <p:origin x="0" y="-66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Raif" userId="b6105282-8f1f-4bf5-866c-a8b991b0bc91" providerId="ADAL" clId="{C10C5852-62BF-48DA-975A-1ACF4FB0CB29}"/>
    <pc:docChg chg="undo custSel modSld">
      <pc:chgData name="David Raif" userId="b6105282-8f1f-4bf5-866c-a8b991b0bc91" providerId="ADAL" clId="{C10C5852-62BF-48DA-975A-1ACF4FB0CB29}" dt="2022-02-11T15:52:07.461" v="189" actId="20577"/>
      <pc:docMkLst>
        <pc:docMk/>
      </pc:docMkLst>
      <pc:sldChg chg="modSp">
        <pc:chgData name="David Raif" userId="b6105282-8f1f-4bf5-866c-a8b991b0bc91" providerId="ADAL" clId="{C10C5852-62BF-48DA-975A-1ACF4FB0CB29}" dt="2022-02-11T04:03:12.686" v="95" actId="20577"/>
        <pc:sldMkLst>
          <pc:docMk/>
          <pc:sldMk cId="3347603122" sldId="288"/>
        </pc:sldMkLst>
        <pc:spChg chg="mod">
          <ac:chgData name="David Raif" userId="b6105282-8f1f-4bf5-866c-a8b991b0bc91" providerId="ADAL" clId="{C10C5852-62BF-48DA-975A-1ACF4FB0CB29}" dt="2022-02-11T04:03:12.686" v="95" actId="20577"/>
          <ac:spMkLst>
            <pc:docMk/>
            <pc:sldMk cId="3347603122" sldId="288"/>
            <ac:spMk id="7" creationId="{1DF2D8F0-FE36-4611-91EC-C24FB33ADCD9}"/>
          </ac:spMkLst>
        </pc:spChg>
      </pc:sldChg>
      <pc:sldChg chg="modSp">
        <pc:chgData name="David Raif" userId="b6105282-8f1f-4bf5-866c-a8b991b0bc91" providerId="ADAL" clId="{C10C5852-62BF-48DA-975A-1ACF4FB0CB29}" dt="2022-02-11T04:11:38.617" v="145"/>
        <pc:sldMkLst>
          <pc:docMk/>
          <pc:sldMk cId="1361002464" sldId="310"/>
        </pc:sldMkLst>
        <pc:spChg chg="mod">
          <ac:chgData name="David Raif" userId="b6105282-8f1f-4bf5-866c-a8b991b0bc91" providerId="ADAL" clId="{C10C5852-62BF-48DA-975A-1ACF4FB0CB29}" dt="2022-02-11T04:11:38.617" v="145"/>
          <ac:spMkLst>
            <pc:docMk/>
            <pc:sldMk cId="1361002464" sldId="310"/>
            <ac:spMk id="3" creationId="{90D690E4-DCF5-4448-A52A-CC1355489DC7}"/>
          </ac:spMkLst>
        </pc:spChg>
      </pc:sldChg>
      <pc:sldChg chg="addSp delSp modSp mod">
        <pc:chgData name="David Raif" userId="b6105282-8f1f-4bf5-866c-a8b991b0bc91" providerId="ADAL" clId="{C10C5852-62BF-48DA-975A-1ACF4FB0CB29}" dt="2022-02-10T23:18:30.297" v="81" actId="21"/>
        <pc:sldMkLst>
          <pc:docMk/>
          <pc:sldMk cId="1483601435" sldId="311"/>
        </pc:sldMkLst>
        <pc:spChg chg="add del mod">
          <ac:chgData name="David Raif" userId="b6105282-8f1f-4bf5-866c-a8b991b0bc91" providerId="ADAL" clId="{C10C5852-62BF-48DA-975A-1ACF4FB0CB29}" dt="2022-02-10T23:18:28.687" v="78"/>
          <ac:spMkLst>
            <pc:docMk/>
            <pc:sldMk cId="1483601435" sldId="311"/>
            <ac:spMk id="7" creationId="{A8C1F3BF-FBB2-4E50-8F15-E52FB7DFA2AE}"/>
          </ac:spMkLst>
        </pc:spChg>
        <pc:spChg chg="add del">
          <ac:chgData name="David Raif" userId="b6105282-8f1f-4bf5-866c-a8b991b0bc91" providerId="ADAL" clId="{C10C5852-62BF-48DA-975A-1ACF4FB0CB29}" dt="2022-02-10T23:18:30.297" v="81" actId="21"/>
          <ac:spMkLst>
            <pc:docMk/>
            <pc:sldMk cId="1483601435" sldId="311"/>
            <ac:spMk id="11" creationId="{17BBDBAF-7E85-4040-A589-DBDF74CD23C5}"/>
          </ac:spMkLst>
        </pc:spChg>
        <pc:spChg chg="mod">
          <ac:chgData name="David Raif" userId="b6105282-8f1f-4bf5-866c-a8b991b0bc91" providerId="ADAL" clId="{C10C5852-62BF-48DA-975A-1ACF4FB0CB29}" dt="2022-02-10T23:17:07.378" v="75" actId="20577"/>
          <ac:spMkLst>
            <pc:docMk/>
            <pc:sldMk cId="1483601435" sldId="311"/>
            <ac:spMk id="13" creationId="{F9012EB0-3055-4D73-8773-2AE10B503B93}"/>
          </ac:spMkLst>
        </pc:spChg>
        <pc:picChg chg="add del">
          <ac:chgData name="David Raif" userId="b6105282-8f1f-4bf5-866c-a8b991b0bc91" providerId="ADAL" clId="{C10C5852-62BF-48DA-975A-1ACF4FB0CB29}" dt="2022-02-10T23:18:29.870" v="80"/>
          <ac:picMkLst>
            <pc:docMk/>
            <pc:sldMk cId="1483601435" sldId="311"/>
            <ac:picMk id="2" creationId="{FFB6AD7C-1420-455A-8D49-1B90D2117735}"/>
          </ac:picMkLst>
        </pc:picChg>
      </pc:sldChg>
      <pc:sldChg chg="modSp mod modAnim">
        <pc:chgData name="David Raif" userId="b6105282-8f1f-4bf5-866c-a8b991b0bc91" providerId="ADAL" clId="{C10C5852-62BF-48DA-975A-1ACF4FB0CB29}" dt="2022-02-11T15:52:07.461" v="189" actId="20577"/>
        <pc:sldMkLst>
          <pc:docMk/>
          <pc:sldMk cId="2348446566" sldId="317"/>
        </pc:sldMkLst>
        <pc:spChg chg="mod">
          <ac:chgData name="David Raif" userId="b6105282-8f1f-4bf5-866c-a8b991b0bc91" providerId="ADAL" clId="{C10C5852-62BF-48DA-975A-1ACF4FB0CB29}" dt="2022-02-11T04:12:28.051" v="147" actId="313"/>
          <ac:spMkLst>
            <pc:docMk/>
            <pc:sldMk cId="2348446566" sldId="317"/>
            <ac:spMk id="6" creationId="{63BAFC05-DE19-48D3-897F-89A7AF9459BC}"/>
          </ac:spMkLst>
        </pc:spChg>
        <pc:spChg chg="mod">
          <ac:chgData name="David Raif" userId="b6105282-8f1f-4bf5-866c-a8b991b0bc91" providerId="ADAL" clId="{C10C5852-62BF-48DA-975A-1ACF4FB0CB29}" dt="2022-02-11T15:52:07.461" v="189" actId="20577"/>
          <ac:spMkLst>
            <pc:docMk/>
            <pc:sldMk cId="2348446566" sldId="317"/>
            <ac:spMk id="7" creationId="{1DF2D8F0-FE36-4611-91EC-C24FB33ADCD9}"/>
          </ac:spMkLst>
        </pc:spChg>
      </pc:sldChg>
      <pc:sldChg chg="modSp modAnim">
        <pc:chgData name="David Raif" userId="b6105282-8f1f-4bf5-866c-a8b991b0bc91" providerId="ADAL" clId="{C10C5852-62BF-48DA-975A-1ACF4FB0CB29}" dt="2022-02-11T15:50:05.855" v="179"/>
        <pc:sldMkLst>
          <pc:docMk/>
          <pc:sldMk cId="1786222626" sldId="327"/>
        </pc:sldMkLst>
        <pc:spChg chg="mod">
          <ac:chgData name="David Raif" userId="b6105282-8f1f-4bf5-866c-a8b991b0bc91" providerId="ADAL" clId="{C10C5852-62BF-48DA-975A-1ACF4FB0CB29}" dt="2022-02-11T04:09:03.432" v="131"/>
          <ac:spMkLst>
            <pc:docMk/>
            <pc:sldMk cId="1786222626" sldId="327"/>
            <ac:spMk id="7" creationId="{1DF2D8F0-FE36-4611-91EC-C24FB33ADCD9}"/>
          </ac:spMkLst>
        </pc:spChg>
      </pc:sldChg>
      <pc:sldChg chg="modSp modAnim">
        <pc:chgData name="David Raif" userId="b6105282-8f1f-4bf5-866c-a8b991b0bc91" providerId="ADAL" clId="{C10C5852-62BF-48DA-975A-1ACF4FB0CB29}" dt="2022-02-11T15:50:26.436" v="183"/>
        <pc:sldMkLst>
          <pc:docMk/>
          <pc:sldMk cId="2738202659" sldId="328"/>
        </pc:sldMkLst>
        <pc:spChg chg="mod">
          <ac:chgData name="David Raif" userId="b6105282-8f1f-4bf5-866c-a8b991b0bc91" providerId="ADAL" clId="{C10C5852-62BF-48DA-975A-1ACF4FB0CB29}" dt="2022-02-11T04:07:34.429" v="130" actId="20577"/>
          <ac:spMkLst>
            <pc:docMk/>
            <pc:sldMk cId="2738202659" sldId="328"/>
            <ac:spMk id="7" creationId="{1DF2D8F0-FE36-4611-91EC-C24FB33ADCD9}"/>
          </ac:spMkLst>
        </pc:spChg>
      </pc:sldChg>
      <pc:sldChg chg="modSp">
        <pc:chgData name="David Raif" userId="b6105282-8f1f-4bf5-866c-a8b991b0bc91" providerId="ADAL" clId="{C10C5852-62BF-48DA-975A-1ACF4FB0CB29}" dt="2022-02-11T04:09:03.432" v="131"/>
        <pc:sldMkLst>
          <pc:docMk/>
          <pc:sldMk cId="3381303299" sldId="329"/>
        </pc:sldMkLst>
        <pc:spChg chg="mod">
          <ac:chgData name="David Raif" userId="b6105282-8f1f-4bf5-866c-a8b991b0bc91" providerId="ADAL" clId="{C10C5852-62BF-48DA-975A-1ACF4FB0CB29}" dt="2022-02-11T04:09:03.432" v="131"/>
          <ac:spMkLst>
            <pc:docMk/>
            <pc:sldMk cId="3381303299" sldId="329"/>
            <ac:spMk id="7" creationId="{1DF2D8F0-FE36-4611-91EC-C24FB33ADCD9}"/>
          </ac:spMkLst>
        </pc:spChg>
      </pc:sldChg>
      <pc:sldChg chg="modSp">
        <pc:chgData name="David Raif" userId="b6105282-8f1f-4bf5-866c-a8b991b0bc91" providerId="ADAL" clId="{C10C5852-62BF-48DA-975A-1ACF4FB0CB29}" dt="2022-02-11T04:09:03.432" v="131"/>
        <pc:sldMkLst>
          <pc:docMk/>
          <pc:sldMk cId="1935461061" sldId="331"/>
        </pc:sldMkLst>
        <pc:spChg chg="mod">
          <ac:chgData name="David Raif" userId="b6105282-8f1f-4bf5-866c-a8b991b0bc91" providerId="ADAL" clId="{C10C5852-62BF-48DA-975A-1ACF4FB0CB29}" dt="2022-02-11T04:09:03.432" v="131"/>
          <ac:spMkLst>
            <pc:docMk/>
            <pc:sldMk cId="1935461061" sldId="331"/>
            <ac:spMk id="7" creationId="{1DF2D8F0-FE36-4611-91EC-C24FB33ADCD9}"/>
          </ac:spMkLst>
        </pc:spChg>
      </pc:sldChg>
      <pc:sldChg chg="modSp">
        <pc:chgData name="David Raif" userId="b6105282-8f1f-4bf5-866c-a8b991b0bc91" providerId="ADAL" clId="{C10C5852-62BF-48DA-975A-1ACF4FB0CB29}" dt="2022-02-11T04:09:03.432" v="131"/>
        <pc:sldMkLst>
          <pc:docMk/>
          <pc:sldMk cId="1922630669" sldId="332"/>
        </pc:sldMkLst>
        <pc:spChg chg="mod">
          <ac:chgData name="David Raif" userId="b6105282-8f1f-4bf5-866c-a8b991b0bc91" providerId="ADAL" clId="{C10C5852-62BF-48DA-975A-1ACF4FB0CB29}" dt="2022-02-11T04:09:03.432" v="131"/>
          <ac:spMkLst>
            <pc:docMk/>
            <pc:sldMk cId="1922630669" sldId="332"/>
            <ac:spMk id="7" creationId="{1DF2D8F0-FE36-4611-91EC-C24FB33ADCD9}"/>
          </ac:spMkLst>
        </pc:spChg>
      </pc:sldChg>
      <pc:sldChg chg="modSp">
        <pc:chgData name="David Raif" userId="b6105282-8f1f-4bf5-866c-a8b991b0bc91" providerId="ADAL" clId="{C10C5852-62BF-48DA-975A-1ACF4FB0CB29}" dt="2022-02-11T04:09:03.432" v="131"/>
        <pc:sldMkLst>
          <pc:docMk/>
          <pc:sldMk cId="2909194316" sldId="333"/>
        </pc:sldMkLst>
        <pc:spChg chg="mod">
          <ac:chgData name="David Raif" userId="b6105282-8f1f-4bf5-866c-a8b991b0bc91" providerId="ADAL" clId="{C10C5852-62BF-48DA-975A-1ACF4FB0CB29}" dt="2022-02-11T04:09:03.432" v="131"/>
          <ac:spMkLst>
            <pc:docMk/>
            <pc:sldMk cId="2909194316" sldId="333"/>
            <ac:spMk id="7" creationId="{1DF2D8F0-FE36-4611-91EC-C24FB33ADCD9}"/>
          </ac:spMkLst>
        </pc:spChg>
      </pc:sldChg>
      <pc:sldChg chg="modSp mod">
        <pc:chgData name="David Raif" userId="b6105282-8f1f-4bf5-866c-a8b991b0bc91" providerId="ADAL" clId="{C10C5852-62BF-48DA-975A-1ACF4FB0CB29}" dt="2022-02-11T04:11:38.617" v="145"/>
        <pc:sldMkLst>
          <pc:docMk/>
          <pc:sldMk cId="2374956908" sldId="334"/>
        </pc:sldMkLst>
        <pc:spChg chg="mod">
          <ac:chgData name="David Raif" userId="b6105282-8f1f-4bf5-866c-a8b991b0bc91" providerId="ADAL" clId="{C10C5852-62BF-48DA-975A-1ACF4FB0CB29}" dt="2022-02-11T04:11:38.617" v="145"/>
          <ac:spMkLst>
            <pc:docMk/>
            <pc:sldMk cId="2374956908" sldId="334"/>
            <ac:spMk id="3" creationId="{90D690E4-DCF5-4448-A52A-CC1355489DC7}"/>
          </ac:spMkLst>
        </pc:spChg>
      </pc:sldChg>
      <pc:sldChg chg="modSp mod">
        <pc:chgData name="David Raif" userId="b6105282-8f1f-4bf5-866c-a8b991b0bc91" providerId="ADAL" clId="{C10C5852-62BF-48DA-975A-1ACF4FB0CB29}" dt="2022-02-11T04:12:26.798" v="146" actId="313"/>
        <pc:sldMkLst>
          <pc:docMk/>
          <pc:sldMk cId="1207884606" sldId="336"/>
        </pc:sldMkLst>
        <pc:spChg chg="mod">
          <ac:chgData name="David Raif" userId="b6105282-8f1f-4bf5-866c-a8b991b0bc91" providerId="ADAL" clId="{C10C5852-62BF-48DA-975A-1ACF4FB0CB29}" dt="2022-02-11T04:12:26.798" v="146" actId="313"/>
          <ac:spMkLst>
            <pc:docMk/>
            <pc:sldMk cId="1207884606" sldId="336"/>
            <ac:spMk id="6" creationId="{63BAFC05-DE19-48D3-897F-89A7AF9459BC}"/>
          </ac:spMkLst>
        </pc:spChg>
      </pc:sldChg>
      <pc:sldChg chg="modSp mod">
        <pc:chgData name="David Raif" userId="b6105282-8f1f-4bf5-866c-a8b991b0bc91" providerId="ADAL" clId="{C10C5852-62BF-48DA-975A-1ACF4FB0CB29}" dt="2022-02-11T04:12:29.158" v="148" actId="313"/>
        <pc:sldMkLst>
          <pc:docMk/>
          <pc:sldMk cId="2200341837" sldId="337"/>
        </pc:sldMkLst>
        <pc:spChg chg="mod">
          <ac:chgData name="David Raif" userId="b6105282-8f1f-4bf5-866c-a8b991b0bc91" providerId="ADAL" clId="{C10C5852-62BF-48DA-975A-1ACF4FB0CB29}" dt="2022-02-11T04:12:29.158" v="148" actId="313"/>
          <ac:spMkLst>
            <pc:docMk/>
            <pc:sldMk cId="2200341837" sldId="337"/>
            <ac:spMk id="6" creationId="{63BAFC05-DE19-48D3-897F-89A7AF9459BC}"/>
          </ac:spMkLst>
        </pc:spChg>
      </pc:sldChg>
      <pc:sldChg chg="modSp mod">
        <pc:chgData name="David Raif" userId="b6105282-8f1f-4bf5-866c-a8b991b0bc91" providerId="ADAL" clId="{C10C5852-62BF-48DA-975A-1ACF4FB0CB29}" dt="2022-02-11T04:13:40.152" v="168" actId="313"/>
        <pc:sldMkLst>
          <pc:docMk/>
          <pc:sldMk cId="3611881845" sldId="339"/>
        </pc:sldMkLst>
        <pc:spChg chg="mod">
          <ac:chgData name="David Raif" userId="b6105282-8f1f-4bf5-866c-a8b991b0bc91" providerId="ADAL" clId="{C10C5852-62BF-48DA-975A-1ACF4FB0CB29}" dt="2022-02-11T04:13:40.152" v="168" actId="313"/>
          <ac:spMkLst>
            <pc:docMk/>
            <pc:sldMk cId="3611881845" sldId="339"/>
            <ac:spMk id="6" creationId="{63BAFC05-DE19-48D3-897F-89A7AF9459BC}"/>
          </ac:spMkLst>
        </pc:spChg>
      </pc:sldChg>
      <pc:sldChg chg="modSp mod modAnim">
        <pc:chgData name="David Raif" userId="b6105282-8f1f-4bf5-866c-a8b991b0bc91" providerId="ADAL" clId="{C10C5852-62BF-48DA-975A-1ACF4FB0CB29}" dt="2022-02-11T04:15:25.239" v="178"/>
        <pc:sldMkLst>
          <pc:docMk/>
          <pc:sldMk cId="1340853061" sldId="340"/>
        </pc:sldMkLst>
        <pc:spChg chg="mod">
          <ac:chgData name="David Raif" userId="b6105282-8f1f-4bf5-866c-a8b991b0bc91" providerId="ADAL" clId="{C10C5852-62BF-48DA-975A-1ACF4FB0CB29}" dt="2022-02-11T04:13:39.262" v="167" actId="313"/>
          <ac:spMkLst>
            <pc:docMk/>
            <pc:sldMk cId="1340853061" sldId="340"/>
            <ac:spMk id="6" creationId="{63BAFC05-DE19-48D3-897F-89A7AF9459BC}"/>
          </ac:spMkLst>
        </pc:spChg>
      </pc:sldChg>
      <pc:sldChg chg="modSp mod">
        <pc:chgData name="David Raif" userId="b6105282-8f1f-4bf5-866c-a8b991b0bc91" providerId="ADAL" clId="{C10C5852-62BF-48DA-975A-1ACF4FB0CB29}" dt="2022-02-11T04:13:40.453" v="169" actId="313"/>
        <pc:sldMkLst>
          <pc:docMk/>
          <pc:sldMk cId="992515345" sldId="341"/>
        </pc:sldMkLst>
        <pc:spChg chg="mod">
          <ac:chgData name="David Raif" userId="b6105282-8f1f-4bf5-866c-a8b991b0bc91" providerId="ADAL" clId="{C10C5852-62BF-48DA-975A-1ACF4FB0CB29}" dt="2022-02-11T04:13:40.453" v="169" actId="313"/>
          <ac:spMkLst>
            <pc:docMk/>
            <pc:sldMk cId="992515345" sldId="341"/>
            <ac:spMk id="6" creationId="{63BAFC05-DE19-48D3-897F-89A7AF9459BC}"/>
          </ac:spMkLst>
        </pc:spChg>
      </pc:sldChg>
      <pc:sldChg chg="modSp mod">
        <pc:chgData name="David Raif" userId="b6105282-8f1f-4bf5-866c-a8b991b0bc91" providerId="ADAL" clId="{C10C5852-62BF-48DA-975A-1ACF4FB0CB29}" dt="2022-02-11T04:13:40.869" v="170" actId="313"/>
        <pc:sldMkLst>
          <pc:docMk/>
          <pc:sldMk cId="2978271625" sldId="342"/>
        </pc:sldMkLst>
        <pc:spChg chg="mod">
          <ac:chgData name="David Raif" userId="b6105282-8f1f-4bf5-866c-a8b991b0bc91" providerId="ADAL" clId="{C10C5852-62BF-48DA-975A-1ACF4FB0CB29}" dt="2022-02-11T04:13:40.869" v="170" actId="313"/>
          <ac:spMkLst>
            <pc:docMk/>
            <pc:sldMk cId="2978271625" sldId="342"/>
            <ac:spMk id="6" creationId="{63BAFC05-DE19-48D3-897F-89A7AF9459BC}"/>
          </ac:spMkLst>
        </pc:spChg>
      </pc:sldChg>
      <pc:sldChg chg="modSp mod">
        <pc:chgData name="David Raif" userId="b6105282-8f1f-4bf5-866c-a8b991b0bc91" providerId="ADAL" clId="{C10C5852-62BF-48DA-975A-1ACF4FB0CB29}" dt="2022-02-11T04:13:41.512" v="171" actId="313"/>
        <pc:sldMkLst>
          <pc:docMk/>
          <pc:sldMk cId="233597936" sldId="343"/>
        </pc:sldMkLst>
        <pc:spChg chg="mod">
          <ac:chgData name="David Raif" userId="b6105282-8f1f-4bf5-866c-a8b991b0bc91" providerId="ADAL" clId="{C10C5852-62BF-48DA-975A-1ACF4FB0CB29}" dt="2022-02-11T04:13:41.512" v="171" actId="313"/>
          <ac:spMkLst>
            <pc:docMk/>
            <pc:sldMk cId="233597936" sldId="343"/>
            <ac:spMk id="6" creationId="{63BAFC05-DE19-48D3-897F-89A7AF9459BC}"/>
          </ac:spMkLst>
        </pc:spChg>
      </pc:sldChg>
      <pc:sldChg chg="modSp mod">
        <pc:chgData name="David Raif" userId="b6105282-8f1f-4bf5-866c-a8b991b0bc91" providerId="ADAL" clId="{C10C5852-62BF-48DA-975A-1ACF4FB0CB29}" dt="2022-02-11T04:13:41.827" v="172" actId="313"/>
        <pc:sldMkLst>
          <pc:docMk/>
          <pc:sldMk cId="3108149097" sldId="344"/>
        </pc:sldMkLst>
        <pc:spChg chg="mod">
          <ac:chgData name="David Raif" userId="b6105282-8f1f-4bf5-866c-a8b991b0bc91" providerId="ADAL" clId="{C10C5852-62BF-48DA-975A-1ACF4FB0CB29}" dt="2022-02-11T04:13:41.827" v="172" actId="313"/>
          <ac:spMkLst>
            <pc:docMk/>
            <pc:sldMk cId="3108149097" sldId="344"/>
            <ac:spMk id="6" creationId="{63BAFC05-DE19-48D3-897F-89A7AF9459BC}"/>
          </ac:spMkLst>
        </pc:spChg>
      </pc:sldChg>
      <pc:sldChg chg="modSp mod">
        <pc:chgData name="David Raif" userId="b6105282-8f1f-4bf5-866c-a8b991b0bc91" providerId="ADAL" clId="{C10C5852-62BF-48DA-975A-1ACF4FB0CB29}" dt="2022-02-11T04:13:42.942" v="173" actId="313"/>
        <pc:sldMkLst>
          <pc:docMk/>
          <pc:sldMk cId="3456499492" sldId="345"/>
        </pc:sldMkLst>
        <pc:spChg chg="mod">
          <ac:chgData name="David Raif" userId="b6105282-8f1f-4bf5-866c-a8b991b0bc91" providerId="ADAL" clId="{C10C5852-62BF-48DA-975A-1ACF4FB0CB29}" dt="2022-02-11T04:13:42.942" v="173" actId="313"/>
          <ac:spMkLst>
            <pc:docMk/>
            <pc:sldMk cId="3456499492" sldId="345"/>
            <ac:spMk id="6" creationId="{63BAFC05-DE19-48D3-897F-89A7AF9459BC}"/>
          </ac:spMkLst>
        </pc:spChg>
      </pc:sldChg>
      <pc:sldChg chg="modSp mod">
        <pc:chgData name="David Raif" userId="b6105282-8f1f-4bf5-866c-a8b991b0bc91" providerId="ADAL" clId="{C10C5852-62BF-48DA-975A-1ACF4FB0CB29}" dt="2022-02-11T04:13:43.601" v="174" actId="313"/>
        <pc:sldMkLst>
          <pc:docMk/>
          <pc:sldMk cId="220054236" sldId="346"/>
        </pc:sldMkLst>
        <pc:spChg chg="mod">
          <ac:chgData name="David Raif" userId="b6105282-8f1f-4bf5-866c-a8b991b0bc91" providerId="ADAL" clId="{C10C5852-62BF-48DA-975A-1ACF4FB0CB29}" dt="2022-02-11T04:13:43.601" v="174" actId="313"/>
          <ac:spMkLst>
            <pc:docMk/>
            <pc:sldMk cId="220054236" sldId="346"/>
            <ac:spMk id="6" creationId="{63BAFC05-DE19-48D3-897F-89A7AF9459BC}"/>
          </ac:spMkLst>
        </pc:spChg>
      </pc:sldChg>
      <pc:sldChg chg="modSp mod">
        <pc:chgData name="David Raif" userId="b6105282-8f1f-4bf5-866c-a8b991b0bc91" providerId="ADAL" clId="{C10C5852-62BF-48DA-975A-1ACF4FB0CB29}" dt="2022-02-11T04:13:44.556" v="175" actId="313"/>
        <pc:sldMkLst>
          <pc:docMk/>
          <pc:sldMk cId="2806681074" sldId="347"/>
        </pc:sldMkLst>
        <pc:spChg chg="mod">
          <ac:chgData name="David Raif" userId="b6105282-8f1f-4bf5-866c-a8b991b0bc91" providerId="ADAL" clId="{C10C5852-62BF-48DA-975A-1ACF4FB0CB29}" dt="2022-02-11T04:13:44.556" v="175" actId="313"/>
          <ac:spMkLst>
            <pc:docMk/>
            <pc:sldMk cId="2806681074" sldId="347"/>
            <ac:spMk id="6" creationId="{63BAFC05-DE19-48D3-897F-89A7AF9459BC}"/>
          </ac:spMkLst>
        </pc:spChg>
      </pc:sldChg>
    </pc:docChg>
  </pc:docChgLst>
  <pc:docChgLst>
    <pc:chgData name="David Raif" userId="b6105282-8f1f-4bf5-866c-a8b991b0bc91" providerId="ADAL" clId="{11EF7C19-48BF-4D09-ABE3-3BE4BAE913BE}"/>
    <pc:docChg chg="undo redo custSel addSld delSld modSld sldOrd delMainMaster modMainMaster modNotesMaster">
      <pc:chgData name="David Raif" userId="b6105282-8f1f-4bf5-866c-a8b991b0bc91" providerId="ADAL" clId="{11EF7C19-48BF-4D09-ABE3-3BE4BAE913BE}" dt="2022-02-10T23:11:26.967" v="4125" actId="20577"/>
      <pc:docMkLst>
        <pc:docMk/>
      </pc:docMkLst>
      <pc:sldChg chg="modSp mod modTransition modAnim">
        <pc:chgData name="David Raif" userId="b6105282-8f1f-4bf5-866c-a8b991b0bc91" providerId="ADAL" clId="{11EF7C19-48BF-4D09-ABE3-3BE4BAE913BE}" dt="2022-02-10T23:11:08.606" v="4119" actId="20577"/>
        <pc:sldMkLst>
          <pc:docMk/>
          <pc:sldMk cId="3347603122" sldId="288"/>
        </pc:sldMkLst>
        <pc:spChg chg="mod">
          <ac:chgData name="David Raif" userId="b6105282-8f1f-4bf5-866c-a8b991b0bc91" providerId="ADAL" clId="{11EF7C19-48BF-4D09-ABE3-3BE4BAE913BE}" dt="2022-02-10T23:11:08.606" v="4119" actId="20577"/>
          <ac:spMkLst>
            <pc:docMk/>
            <pc:sldMk cId="3347603122" sldId="288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20:00:03.728" v="1725" actId="790"/>
          <ac:spMkLst>
            <pc:docMk/>
            <pc:sldMk cId="3347603122" sldId="288"/>
            <ac:spMk id="7" creationId="{1DF2D8F0-FE36-4611-91EC-C24FB33ADCD9}"/>
          </ac:spMkLst>
        </pc:spChg>
      </pc:sldChg>
      <pc:sldChg chg="modSp mod modTransition modClrScheme chgLayout">
        <pc:chgData name="David Raif" userId="b6105282-8f1f-4bf5-866c-a8b991b0bc91" providerId="ADAL" clId="{11EF7C19-48BF-4D09-ABE3-3BE4BAE913BE}" dt="2022-02-10T20:16:55.341" v="2434" actId="207"/>
        <pc:sldMkLst>
          <pc:docMk/>
          <pc:sldMk cId="1361002464" sldId="310"/>
        </pc:sldMkLst>
        <pc:spChg chg="mod ord">
          <ac:chgData name="David Raif" userId="b6105282-8f1f-4bf5-866c-a8b991b0bc91" providerId="ADAL" clId="{11EF7C19-48BF-4D09-ABE3-3BE4BAE913BE}" dt="2022-02-10T20:16:53.381" v="2433" actId="207"/>
          <ac:spMkLst>
            <pc:docMk/>
            <pc:sldMk cId="1361002464" sldId="310"/>
            <ac:spMk id="2" creationId="{00000000-0000-0000-0000-000000000000}"/>
          </ac:spMkLst>
        </pc:spChg>
        <pc:spChg chg="mod ord">
          <ac:chgData name="David Raif" userId="b6105282-8f1f-4bf5-866c-a8b991b0bc91" providerId="ADAL" clId="{11EF7C19-48BF-4D09-ABE3-3BE4BAE913BE}" dt="2022-02-10T20:16:55.341" v="2434" actId="207"/>
          <ac:spMkLst>
            <pc:docMk/>
            <pc:sldMk cId="1361002464" sldId="310"/>
            <ac:spMk id="3" creationId="{90D690E4-DCF5-4448-A52A-CC1355489DC7}"/>
          </ac:spMkLst>
        </pc:spChg>
      </pc:sldChg>
      <pc:sldChg chg="addSp delSp modSp mod modTransition modClrScheme chgLayout">
        <pc:chgData name="David Raif" userId="b6105282-8f1f-4bf5-866c-a8b991b0bc91" providerId="ADAL" clId="{11EF7C19-48BF-4D09-ABE3-3BE4BAE913BE}" dt="2022-02-10T20:14:44.666" v="2426" actId="1076"/>
        <pc:sldMkLst>
          <pc:docMk/>
          <pc:sldMk cId="1483601435" sldId="311"/>
        </pc:sldMkLst>
        <pc:spChg chg="add del mod">
          <ac:chgData name="David Raif" userId="b6105282-8f1f-4bf5-866c-a8b991b0bc91" providerId="ADAL" clId="{11EF7C19-48BF-4D09-ABE3-3BE4BAE913BE}" dt="2022-02-10T17:58:04.998" v="66" actId="700"/>
          <ac:spMkLst>
            <pc:docMk/>
            <pc:sldMk cId="1483601435" sldId="311"/>
            <ac:spMk id="3" creationId="{7CBEA093-9E62-4079-8968-4E4248320E17}"/>
          </ac:spMkLst>
        </pc:spChg>
        <pc:spChg chg="mod ord">
          <ac:chgData name="David Raif" userId="b6105282-8f1f-4bf5-866c-a8b991b0bc91" providerId="ADAL" clId="{11EF7C19-48BF-4D09-ABE3-3BE4BAE913BE}" dt="2022-02-10T18:53:42.443" v="88" actId="1076"/>
          <ac:spMkLst>
            <pc:docMk/>
            <pc:sldMk cId="1483601435" sldId="311"/>
            <ac:spMk id="5" creationId="{99D9EE81-F279-4E4E-8BD8-FA5E2AEA0B12}"/>
          </ac:spMkLst>
        </pc:spChg>
        <pc:spChg chg="del mod ord">
          <ac:chgData name="David Raif" userId="b6105282-8f1f-4bf5-866c-a8b991b0bc91" providerId="ADAL" clId="{11EF7C19-48BF-4D09-ABE3-3BE4BAE913BE}" dt="2022-02-10T17:57:58.873" v="65" actId="21"/>
          <ac:spMkLst>
            <pc:docMk/>
            <pc:sldMk cId="1483601435" sldId="311"/>
            <ac:spMk id="6" creationId="{00D3637D-EFC9-4974-AE5D-2803D096A864}"/>
          </ac:spMkLst>
        </pc:spChg>
        <pc:spChg chg="add del mod">
          <ac:chgData name="David Raif" userId="b6105282-8f1f-4bf5-866c-a8b991b0bc91" providerId="ADAL" clId="{11EF7C19-48BF-4D09-ABE3-3BE4BAE913BE}" dt="2022-02-10T17:57:45.130" v="62"/>
          <ac:spMkLst>
            <pc:docMk/>
            <pc:sldMk cId="1483601435" sldId="311"/>
            <ac:spMk id="7" creationId="{4A1E304D-CB8D-462A-A981-5711A521220C}"/>
          </ac:spMkLst>
        </pc:spChg>
        <pc:spChg chg="add del mod">
          <ac:chgData name="David Raif" userId="b6105282-8f1f-4bf5-866c-a8b991b0bc91" providerId="ADAL" clId="{11EF7C19-48BF-4D09-ABE3-3BE4BAE913BE}" dt="2022-02-10T17:57:45.130" v="62"/>
          <ac:spMkLst>
            <pc:docMk/>
            <pc:sldMk cId="1483601435" sldId="311"/>
            <ac:spMk id="8" creationId="{C80BE4DA-C5A8-42D7-8E49-2267EB20BBAD}"/>
          </ac:spMkLst>
        </pc:spChg>
        <pc:spChg chg="del mod ord">
          <ac:chgData name="David Raif" userId="b6105282-8f1f-4bf5-866c-a8b991b0bc91" providerId="ADAL" clId="{11EF7C19-48BF-4D09-ABE3-3BE4BAE913BE}" dt="2022-02-10T17:57:58.873" v="65" actId="21"/>
          <ac:spMkLst>
            <pc:docMk/>
            <pc:sldMk cId="1483601435" sldId="311"/>
            <ac:spMk id="9" creationId="{0DC4580C-4AFA-429B-8558-FCD3CC3B2693}"/>
          </ac:spMkLst>
        </pc:spChg>
        <pc:spChg chg="add del mod ord">
          <ac:chgData name="David Raif" userId="b6105282-8f1f-4bf5-866c-a8b991b0bc91" providerId="ADAL" clId="{11EF7C19-48BF-4D09-ABE3-3BE4BAE913BE}" dt="2022-02-10T17:58:04.998" v="66" actId="700"/>
          <ac:spMkLst>
            <pc:docMk/>
            <pc:sldMk cId="1483601435" sldId="311"/>
            <ac:spMk id="10" creationId="{8ABDA3FA-B3E9-4F2B-9598-B599B44A2783}"/>
          </ac:spMkLst>
        </pc:spChg>
        <pc:spChg chg="add mod ord">
          <ac:chgData name="David Raif" userId="b6105282-8f1f-4bf5-866c-a8b991b0bc91" providerId="ADAL" clId="{11EF7C19-48BF-4D09-ABE3-3BE4BAE913BE}" dt="2022-02-10T20:14:44.666" v="2426" actId="1076"/>
          <ac:spMkLst>
            <pc:docMk/>
            <pc:sldMk cId="1483601435" sldId="311"/>
            <ac:spMk id="11" creationId="{17BBDBAF-7E85-4040-A589-DBDF74CD23C5}"/>
          </ac:spMkLst>
        </pc:spChg>
        <pc:spChg chg="add mod">
          <ac:chgData name="David Raif" userId="b6105282-8f1f-4bf5-866c-a8b991b0bc91" providerId="ADAL" clId="{11EF7C19-48BF-4D09-ABE3-3BE4BAE913BE}" dt="2022-02-10T20:14:44.666" v="2426" actId="1076"/>
          <ac:spMkLst>
            <pc:docMk/>
            <pc:sldMk cId="1483601435" sldId="311"/>
            <ac:spMk id="12" creationId="{EF38B220-2741-433E-9901-003A8D3A941A}"/>
          </ac:spMkLst>
        </pc:spChg>
        <pc:spChg chg="add mod">
          <ac:chgData name="David Raif" userId="b6105282-8f1f-4bf5-866c-a8b991b0bc91" providerId="ADAL" clId="{11EF7C19-48BF-4D09-ABE3-3BE4BAE913BE}" dt="2022-02-10T20:14:44.666" v="2426" actId="1076"/>
          <ac:spMkLst>
            <pc:docMk/>
            <pc:sldMk cId="1483601435" sldId="311"/>
            <ac:spMk id="13" creationId="{F9012EB0-3055-4D73-8773-2AE10B503B93}"/>
          </ac:spMkLst>
        </pc:spChg>
        <pc:spChg chg="add mod ord">
          <ac:chgData name="David Raif" userId="b6105282-8f1f-4bf5-866c-a8b991b0bc91" providerId="ADAL" clId="{11EF7C19-48BF-4D09-ABE3-3BE4BAE913BE}" dt="2022-02-10T20:14:44.666" v="2426" actId="1076"/>
          <ac:spMkLst>
            <pc:docMk/>
            <pc:sldMk cId="1483601435" sldId="311"/>
            <ac:spMk id="14" creationId="{2D315AF2-EB0A-4F45-95C8-5E1ACC6EFFF6}"/>
          </ac:spMkLst>
        </pc:spChg>
      </pc:sldChg>
      <pc:sldChg chg="addSp delSp modSp del mod">
        <pc:chgData name="David Raif" userId="b6105282-8f1f-4bf5-866c-a8b991b0bc91" providerId="ADAL" clId="{11EF7C19-48BF-4D09-ABE3-3BE4BAE913BE}" dt="2022-02-10T20:01:47.996" v="1731" actId="47"/>
        <pc:sldMkLst>
          <pc:docMk/>
          <pc:sldMk cId="1675960178" sldId="313"/>
        </pc:sldMkLst>
        <pc:spChg chg="add del mod">
          <ac:chgData name="David Raif" userId="b6105282-8f1f-4bf5-866c-a8b991b0bc91" providerId="ADAL" clId="{11EF7C19-48BF-4D09-ABE3-3BE4BAE913BE}" dt="2022-02-10T17:50:50.745" v="7"/>
          <ac:spMkLst>
            <pc:docMk/>
            <pc:sldMk cId="1675960178" sldId="313"/>
            <ac:spMk id="4" creationId="{440883DC-FEC6-4C64-8F99-2537D73D603F}"/>
          </ac:spMkLst>
        </pc:spChg>
        <pc:spChg chg="add del mod">
          <ac:chgData name="David Raif" userId="b6105282-8f1f-4bf5-866c-a8b991b0bc91" providerId="ADAL" clId="{11EF7C19-48BF-4D09-ABE3-3BE4BAE913BE}" dt="2022-02-10T17:50:50.745" v="7"/>
          <ac:spMkLst>
            <pc:docMk/>
            <pc:sldMk cId="1675960178" sldId="313"/>
            <ac:spMk id="5" creationId="{37E40606-FA4C-4C3D-A4A5-B2C999E6EB96}"/>
          </ac:spMkLst>
        </pc:spChg>
        <pc:spChg chg="mod">
          <ac:chgData name="David Raif" userId="b6105282-8f1f-4bf5-866c-a8b991b0bc91" providerId="ADAL" clId="{11EF7C19-48BF-4D09-ABE3-3BE4BAE913BE}" dt="2022-02-10T17:50:47.789" v="6" actId="14100"/>
          <ac:spMkLst>
            <pc:docMk/>
            <pc:sldMk cId="1675960178" sldId="313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1675960178" sldId="313"/>
            <ac:spMk id="7" creationId="{1DF2D8F0-FE36-4611-91EC-C24FB33ADCD9}"/>
          </ac:spMkLst>
        </pc:spChg>
      </pc:sldChg>
      <pc:sldChg chg="modSp del">
        <pc:chgData name="David Raif" userId="b6105282-8f1f-4bf5-866c-a8b991b0bc91" providerId="ADAL" clId="{11EF7C19-48BF-4D09-ABE3-3BE4BAE913BE}" dt="2022-02-10T20:05:16.883" v="1849" actId="47"/>
        <pc:sldMkLst>
          <pc:docMk/>
          <pc:sldMk cId="2212664825" sldId="315"/>
        </pc:sldMkLst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2212664825" sldId="315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2212664825" sldId="315"/>
            <ac:spMk id="7" creationId="{1DF2D8F0-FE36-4611-91EC-C24FB33ADCD9}"/>
          </ac:spMkLst>
        </pc:spChg>
      </pc:sldChg>
      <pc:sldChg chg="modSp mod modTransition">
        <pc:chgData name="David Raif" userId="b6105282-8f1f-4bf5-866c-a8b991b0bc91" providerId="ADAL" clId="{11EF7C19-48BF-4D09-ABE3-3BE4BAE913BE}" dt="2022-02-10T20:54:47.332" v="3100" actId="6549"/>
        <pc:sldMkLst>
          <pc:docMk/>
          <pc:sldMk cId="2348446566" sldId="317"/>
        </pc:sldMkLst>
        <pc:spChg chg="mod">
          <ac:chgData name="David Raif" userId="b6105282-8f1f-4bf5-866c-a8b991b0bc91" providerId="ADAL" clId="{11EF7C19-48BF-4D09-ABE3-3BE4BAE913BE}" dt="2022-02-10T20:19:46.188" v="2512" actId="20577"/>
          <ac:spMkLst>
            <pc:docMk/>
            <pc:sldMk cId="2348446566" sldId="317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20:54:47.332" v="3100" actId="6549"/>
          <ac:spMkLst>
            <pc:docMk/>
            <pc:sldMk cId="2348446566" sldId="317"/>
            <ac:spMk id="7" creationId="{1DF2D8F0-FE36-4611-91EC-C24FB33ADCD9}"/>
          </ac:spMkLst>
        </pc:spChg>
      </pc:sldChg>
      <pc:sldChg chg="modSp del mod">
        <pc:chgData name="David Raif" userId="b6105282-8f1f-4bf5-866c-a8b991b0bc91" providerId="ADAL" clId="{11EF7C19-48BF-4D09-ABE3-3BE4BAE913BE}" dt="2022-02-10T20:05:33.673" v="1851" actId="47"/>
        <pc:sldMkLst>
          <pc:docMk/>
          <pc:sldMk cId="469374390" sldId="318"/>
        </pc:sldMkLst>
        <pc:spChg chg="mod">
          <ac:chgData name="David Raif" userId="b6105282-8f1f-4bf5-866c-a8b991b0bc91" providerId="ADAL" clId="{11EF7C19-48BF-4D09-ABE3-3BE4BAE913BE}" dt="2022-02-10T17:50:42.597" v="3" actId="27636"/>
          <ac:spMkLst>
            <pc:docMk/>
            <pc:sldMk cId="469374390" sldId="318"/>
            <ac:spMk id="2" creationId="{00000000-0000-0000-0000-000000000000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469374390" sldId="318"/>
            <ac:spMk id="3" creationId="{90D690E4-DCF5-4448-A52A-CC1355489DC7}"/>
          </ac:spMkLst>
        </pc:spChg>
      </pc:sldChg>
      <pc:sldChg chg="modSp del modTransition">
        <pc:chgData name="David Raif" userId="b6105282-8f1f-4bf5-866c-a8b991b0bc91" providerId="ADAL" clId="{11EF7C19-48BF-4D09-ABE3-3BE4BAE913BE}" dt="2022-02-10T22:06:24.499" v="3295" actId="47"/>
        <pc:sldMkLst>
          <pc:docMk/>
          <pc:sldMk cId="2962323272" sldId="320"/>
        </pc:sldMkLst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2962323272" sldId="320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2962323272" sldId="320"/>
            <ac:spMk id="7" creationId="{1DF2D8F0-FE36-4611-91EC-C24FB33ADCD9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2962323272" sldId="320"/>
            <ac:spMk id="8" creationId="{09F95458-34C0-4203-8B61-8635882DA5F2}"/>
          </ac:spMkLst>
        </pc:spChg>
        <pc:picChg chg="mod">
          <ac:chgData name="David Raif" userId="b6105282-8f1f-4bf5-866c-a8b991b0bc91" providerId="ADAL" clId="{11EF7C19-48BF-4D09-ABE3-3BE4BAE913BE}" dt="2022-02-10T17:50:14.490" v="2"/>
          <ac:picMkLst>
            <pc:docMk/>
            <pc:sldMk cId="2962323272" sldId="320"/>
            <ac:picMk id="4" creationId="{9CB3C180-5511-462C-8160-F0361123005F}"/>
          </ac:picMkLst>
        </pc:picChg>
        <pc:picChg chg="mod">
          <ac:chgData name="David Raif" userId="b6105282-8f1f-4bf5-866c-a8b991b0bc91" providerId="ADAL" clId="{11EF7C19-48BF-4D09-ABE3-3BE4BAE913BE}" dt="2022-02-10T17:50:14.490" v="2"/>
          <ac:picMkLst>
            <pc:docMk/>
            <pc:sldMk cId="2962323272" sldId="320"/>
            <ac:picMk id="5" creationId="{AD0B9A6F-91B6-4518-9570-30E01C50E0FE}"/>
          </ac:picMkLst>
        </pc:picChg>
      </pc:sldChg>
      <pc:sldChg chg="addSp delSp modSp del mod modTransition delAnim">
        <pc:chgData name="David Raif" userId="b6105282-8f1f-4bf5-866c-a8b991b0bc91" providerId="ADAL" clId="{11EF7C19-48BF-4D09-ABE3-3BE4BAE913BE}" dt="2022-02-10T23:03:24.686" v="4074" actId="47"/>
        <pc:sldMkLst>
          <pc:docMk/>
          <pc:sldMk cId="1977509098" sldId="321"/>
        </pc:sldMkLst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1977509098" sldId="321"/>
            <ac:spMk id="4" creationId="{7CF20785-2607-4A3F-ACC1-93B1770D753B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1977509098" sldId="321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1977509098" sldId="321"/>
            <ac:spMk id="7" creationId="{1DF2D8F0-FE36-4611-91EC-C24FB33ADCD9}"/>
          </ac:spMkLst>
        </pc:spChg>
        <pc:spChg chg="add del mod">
          <ac:chgData name="David Raif" userId="b6105282-8f1f-4bf5-866c-a8b991b0bc91" providerId="ADAL" clId="{11EF7C19-48BF-4D09-ABE3-3BE4BAE913BE}" dt="2022-02-10T22:56:59.886" v="4002"/>
          <ac:spMkLst>
            <pc:docMk/>
            <pc:sldMk cId="1977509098" sldId="321"/>
            <ac:spMk id="10" creationId="{6CF10F10-A0EB-4E60-B9E9-9883AC8B7F84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1977509098" sldId="321"/>
            <ac:spMk id="14" creationId="{1A7DA496-0C97-421F-8DD9-4803FE35A9D4}"/>
          </ac:spMkLst>
        </pc:spChg>
        <pc:spChg chg="del mod">
          <ac:chgData name="David Raif" userId="b6105282-8f1f-4bf5-866c-a8b991b0bc91" providerId="ADAL" clId="{11EF7C19-48BF-4D09-ABE3-3BE4BAE913BE}" dt="2022-02-10T22:33:17.297" v="3461" actId="21"/>
          <ac:spMkLst>
            <pc:docMk/>
            <pc:sldMk cId="1977509098" sldId="321"/>
            <ac:spMk id="16" creationId="{88E8240A-6AB7-4AB8-B378-602D013376E7}"/>
          </ac:spMkLst>
        </pc:spChg>
        <pc:grpChg chg="del mod">
          <ac:chgData name="David Raif" userId="b6105282-8f1f-4bf5-866c-a8b991b0bc91" providerId="ADAL" clId="{11EF7C19-48BF-4D09-ABE3-3BE4BAE913BE}" dt="2022-02-10T22:33:17.297" v="3461" actId="21"/>
          <ac:grpSpMkLst>
            <pc:docMk/>
            <pc:sldMk cId="1977509098" sldId="321"/>
            <ac:grpSpMk id="13" creationId="{11F2738D-C1A1-4B83-81F7-675547D388D2}"/>
          </ac:grpSpMkLst>
        </pc:grpChg>
        <pc:picChg chg="add del mod">
          <ac:chgData name="David Raif" userId="b6105282-8f1f-4bf5-866c-a8b991b0bc91" providerId="ADAL" clId="{11EF7C19-48BF-4D09-ABE3-3BE4BAE913BE}" dt="2022-02-10T22:56:59.886" v="4002"/>
          <ac:picMkLst>
            <pc:docMk/>
            <pc:sldMk cId="1977509098" sldId="321"/>
            <ac:picMk id="9" creationId="{AC0CA4BE-F7BF-4E92-83DF-47774B75AB3C}"/>
          </ac:picMkLst>
        </pc:picChg>
        <pc:cxnChg chg="mod">
          <ac:chgData name="David Raif" userId="b6105282-8f1f-4bf5-866c-a8b991b0bc91" providerId="ADAL" clId="{11EF7C19-48BF-4D09-ABE3-3BE4BAE913BE}" dt="2022-02-10T17:50:14.490" v="2"/>
          <ac:cxnSpMkLst>
            <pc:docMk/>
            <pc:sldMk cId="1977509098" sldId="321"/>
            <ac:cxnSpMk id="15" creationId="{D6CA5A35-26FE-4E19-A512-EEA7ED0051B4}"/>
          </ac:cxnSpMkLst>
        </pc:cxnChg>
      </pc:sldChg>
      <pc:sldChg chg="modSp del modTransition">
        <pc:chgData name="David Raif" userId="b6105282-8f1f-4bf5-866c-a8b991b0bc91" providerId="ADAL" clId="{11EF7C19-48BF-4D09-ABE3-3BE4BAE913BE}" dt="2022-02-10T23:03:24.686" v="4074" actId="47"/>
        <pc:sldMkLst>
          <pc:docMk/>
          <pc:sldMk cId="4070797319" sldId="322"/>
        </pc:sldMkLst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4070797319" sldId="322"/>
            <ac:spMk id="4" creationId="{7CF20785-2607-4A3F-ACC1-93B1770D753B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4070797319" sldId="322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4070797319" sldId="322"/>
            <ac:spMk id="7" creationId="{1DF2D8F0-FE36-4611-91EC-C24FB33ADCD9}"/>
          </ac:spMkLst>
        </pc:spChg>
        <pc:picChg chg="mod">
          <ac:chgData name="David Raif" userId="b6105282-8f1f-4bf5-866c-a8b991b0bc91" providerId="ADAL" clId="{11EF7C19-48BF-4D09-ABE3-3BE4BAE913BE}" dt="2022-02-10T17:50:14.490" v="2"/>
          <ac:picMkLst>
            <pc:docMk/>
            <pc:sldMk cId="4070797319" sldId="322"/>
            <ac:picMk id="9" creationId="{FF3A4977-7CE4-4CAA-AB78-58492BDB25F8}"/>
          </ac:picMkLst>
        </pc:picChg>
      </pc:sldChg>
      <pc:sldChg chg="modSp del modTransition">
        <pc:chgData name="David Raif" userId="b6105282-8f1f-4bf5-866c-a8b991b0bc91" providerId="ADAL" clId="{11EF7C19-48BF-4D09-ABE3-3BE4BAE913BE}" dt="2022-02-10T23:03:24.686" v="4074" actId="47"/>
        <pc:sldMkLst>
          <pc:docMk/>
          <pc:sldMk cId="3523758091" sldId="323"/>
        </pc:sldMkLst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3523758091" sldId="323"/>
            <ac:spMk id="4" creationId="{7CF20785-2607-4A3F-ACC1-93B1770D753B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3523758091" sldId="323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3523758091" sldId="323"/>
            <ac:spMk id="7" creationId="{1DF2D8F0-FE36-4611-91EC-C24FB33ADCD9}"/>
          </ac:spMkLst>
        </pc:spChg>
        <pc:picChg chg="mod">
          <ac:chgData name="David Raif" userId="b6105282-8f1f-4bf5-866c-a8b991b0bc91" providerId="ADAL" clId="{11EF7C19-48BF-4D09-ABE3-3BE4BAE913BE}" dt="2022-02-10T17:50:14.490" v="2"/>
          <ac:picMkLst>
            <pc:docMk/>
            <pc:sldMk cId="3523758091" sldId="323"/>
            <ac:picMk id="8" creationId="{50B28900-26E5-4A7F-BDB7-B5E2E98167B8}"/>
          </ac:picMkLst>
        </pc:picChg>
      </pc:sldChg>
      <pc:sldChg chg="modSp del modTransition">
        <pc:chgData name="David Raif" userId="b6105282-8f1f-4bf5-866c-a8b991b0bc91" providerId="ADAL" clId="{11EF7C19-48BF-4D09-ABE3-3BE4BAE913BE}" dt="2022-02-10T23:03:24.686" v="4074" actId="47"/>
        <pc:sldMkLst>
          <pc:docMk/>
          <pc:sldMk cId="3482999625" sldId="324"/>
        </pc:sldMkLst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3482999625" sldId="324"/>
            <ac:spMk id="4" creationId="{7CF20785-2607-4A3F-ACC1-93B1770D753B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3482999625" sldId="324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3482999625" sldId="324"/>
            <ac:spMk id="7" creationId="{1DF2D8F0-FE36-4611-91EC-C24FB33ADCD9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3482999625" sldId="324"/>
            <ac:spMk id="10" creationId="{A8D833C0-AF72-475C-AC79-C9BCD317FAE9}"/>
          </ac:spMkLst>
        </pc:spChg>
        <pc:picChg chg="mod">
          <ac:chgData name="David Raif" userId="b6105282-8f1f-4bf5-866c-a8b991b0bc91" providerId="ADAL" clId="{11EF7C19-48BF-4D09-ABE3-3BE4BAE913BE}" dt="2022-02-10T17:50:14.490" v="2"/>
          <ac:picMkLst>
            <pc:docMk/>
            <pc:sldMk cId="3482999625" sldId="324"/>
            <ac:picMk id="9" creationId="{197F5B6B-F624-484B-80B1-54E4BD0126F3}"/>
          </ac:picMkLst>
        </pc:picChg>
      </pc:sldChg>
      <pc:sldChg chg="modSp del modTransition modNotes">
        <pc:chgData name="David Raif" userId="b6105282-8f1f-4bf5-866c-a8b991b0bc91" providerId="ADAL" clId="{11EF7C19-48BF-4D09-ABE3-3BE4BAE913BE}" dt="2022-02-10T23:03:24.686" v="4074" actId="47"/>
        <pc:sldMkLst>
          <pc:docMk/>
          <pc:sldMk cId="4000735486" sldId="325"/>
        </pc:sldMkLst>
        <pc:picChg chg="mod">
          <ac:chgData name="David Raif" userId="b6105282-8f1f-4bf5-866c-a8b991b0bc91" providerId="ADAL" clId="{11EF7C19-48BF-4D09-ABE3-3BE4BAE913BE}" dt="2022-02-10T17:50:14.490" v="2"/>
          <ac:picMkLst>
            <pc:docMk/>
            <pc:sldMk cId="4000735486" sldId="325"/>
            <ac:picMk id="3074" creationId="{00000000-0000-0000-0000-000000000000}"/>
          </ac:picMkLst>
        </pc:picChg>
      </pc:sldChg>
      <pc:sldChg chg="modSp del modTransition">
        <pc:chgData name="David Raif" userId="b6105282-8f1f-4bf5-866c-a8b991b0bc91" providerId="ADAL" clId="{11EF7C19-48BF-4D09-ABE3-3BE4BAE913BE}" dt="2022-02-10T23:03:24.686" v="4074" actId="47"/>
        <pc:sldMkLst>
          <pc:docMk/>
          <pc:sldMk cId="4132917249" sldId="326"/>
        </pc:sldMkLst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4132917249" sldId="326"/>
            <ac:spMk id="4" creationId="{7CF20785-2607-4A3F-ACC1-93B1770D753B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4132917249" sldId="326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k cId="4132917249" sldId="326"/>
            <ac:spMk id="7" creationId="{1DF2D8F0-FE36-4611-91EC-C24FB33ADCD9}"/>
          </ac:spMkLst>
        </pc:spChg>
      </pc:sldChg>
      <pc:sldChg chg="modSp add mod modTransition modAnim">
        <pc:chgData name="David Raif" userId="b6105282-8f1f-4bf5-866c-a8b991b0bc91" providerId="ADAL" clId="{11EF7C19-48BF-4D09-ABE3-3BE4BAE913BE}" dt="2022-02-10T23:11:14.206" v="4120" actId="20577"/>
        <pc:sldMkLst>
          <pc:docMk/>
          <pc:sldMk cId="1786222626" sldId="327"/>
        </pc:sldMkLst>
        <pc:spChg chg="mod">
          <ac:chgData name="David Raif" userId="b6105282-8f1f-4bf5-866c-a8b991b0bc91" providerId="ADAL" clId="{11EF7C19-48BF-4D09-ABE3-3BE4BAE913BE}" dt="2022-02-10T23:11:14.206" v="4120" actId="20577"/>
          <ac:spMkLst>
            <pc:docMk/>
            <pc:sldMk cId="1786222626" sldId="327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19:59:42.101" v="1720" actId="6549"/>
          <ac:spMkLst>
            <pc:docMk/>
            <pc:sldMk cId="1786222626" sldId="327"/>
            <ac:spMk id="7" creationId="{1DF2D8F0-FE36-4611-91EC-C24FB33ADCD9}"/>
          </ac:spMkLst>
        </pc:spChg>
      </pc:sldChg>
      <pc:sldChg chg="modSp add mod modTransition modAnim">
        <pc:chgData name="David Raif" userId="b6105282-8f1f-4bf5-866c-a8b991b0bc91" providerId="ADAL" clId="{11EF7C19-48BF-4D09-ABE3-3BE4BAE913BE}" dt="2022-02-10T23:11:16.037" v="4121" actId="20577"/>
        <pc:sldMkLst>
          <pc:docMk/>
          <pc:sldMk cId="2738202659" sldId="328"/>
        </pc:sldMkLst>
        <pc:spChg chg="mod">
          <ac:chgData name="David Raif" userId="b6105282-8f1f-4bf5-866c-a8b991b0bc91" providerId="ADAL" clId="{11EF7C19-48BF-4D09-ABE3-3BE4BAE913BE}" dt="2022-02-10T23:11:16.037" v="4121" actId="20577"/>
          <ac:spMkLst>
            <pc:docMk/>
            <pc:sldMk cId="2738202659" sldId="328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19:59:28.356" v="1717" actId="790"/>
          <ac:spMkLst>
            <pc:docMk/>
            <pc:sldMk cId="2738202659" sldId="328"/>
            <ac:spMk id="7" creationId="{1DF2D8F0-FE36-4611-91EC-C24FB33ADCD9}"/>
          </ac:spMkLst>
        </pc:spChg>
      </pc:sldChg>
      <pc:sldChg chg="addSp delSp modSp add mod ord modTransition modAnim">
        <pc:chgData name="David Raif" userId="b6105282-8f1f-4bf5-866c-a8b991b0bc91" providerId="ADAL" clId="{11EF7C19-48BF-4D09-ABE3-3BE4BAE913BE}" dt="2022-02-10T23:11:19.077" v="4122" actId="20577"/>
        <pc:sldMkLst>
          <pc:docMk/>
          <pc:sldMk cId="3381303299" sldId="329"/>
        </pc:sldMkLst>
        <pc:spChg chg="mod">
          <ac:chgData name="David Raif" userId="b6105282-8f1f-4bf5-866c-a8b991b0bc91" providerId="ADAL" clId="{11EF7C19-48BF-4D09-ABE3-3BE4BAE913BE}" dt="2022-02-10T23:11:19.077" v="4122" actId="20577"/>
          <ac:spMkLst>
            <pc:docMk/>
            <pc:sldMk cId="3381303299" sldId="329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20:11:45.107" v="2401" actId="6549"/>
          <ac:spMkLst>
            <pc:docMk/>
            <pc:sldMk cId="3381303299" sldId="329"/>
            <ac:spMk id="7" creationId="{1DF2D8F0-FE36-4611-91EC-C24FB33ADCD9}"/>
          </ac:spMkLst>
        </pc:spChg>
        <pc:graphicFrameChg chg="add del modGraphic">
          <ac:chgData name="David Raif" userId="b6105282-8f1f-4bf5-866c-a8b991b0bc91" providerId="ADAL" clId="{11EF7C19-48BF-4D09-ABE3-3BE4BAE913BE}" dt="2022-02-10T20:10:56.383" v="2396" actId="27309"/>
          <ac:graphicFrameMkLst>
            <pc:docMk/>
            <pc:sldMk cId="3381303299" sldId="329"/>
            <ac:graphicFrameMk id="3" creationId="{B933B301-A520-429E-91AD-0A47F7C7FB83}"/>
          </ac:graphicFrameMkLst>
        </pc:graphicFrameChg>
      </pc:sldChg>
      <pc:sldChg chg="add del ord modTransition">
        <pc:chgData name="David Raif" userId="b6105282-8f1f-4bf5-866c-a8b991b0bc91" providerId="ADAL" clId="{11EF7C19-48BF-4D09-ABE3-3BE4BAE913BE}" dt="2022-02-10T20:17:22.529" v="2442" actId="47"/>
        <pc:sldMkLst>
          <pc:docMk/>
          <pc:sldMk cId="3879183574" sldId="330"/>
        </pc:sldMkLst>
      </pc:sldChg>
      <pc:sldChg chg="add del">
        <pc:chgData name="David Raif" userId="b6105282-8f1f-4bf5-866c-a8b991b0bc91" providerId="ADAL" clId="{11EF7C19-48BF-4D09-ABE3-3BE4BAE913BE}" dt="2022-02-10T20:10:43.588" v="2392" actId="47"/>
        <pc:sldMkLst>
          <pc:docMk/>
          <pc:sldMk cId="447969466" sldId="331"/>
        </pc:sldMkLst>
      </pc:sldChg>
      <pc:sldChg chg="modSp add modTransition modAnim">
        <pc:chgData name="David Raif" userId="b6105282-8f1f-4bf5-866c-a8b991b0bc91" providerId="ADAL" clId="{11EF7C19-48BF-4D09-ABE3-3BE4BAE913BE}" dt="2022-02-10T23:11:21.420" v="4123" actId="20577"/>
        <pc:sldMkLst>
          <pc:docMk/>
          <pc:sldMk cId="1935461061" sldId="331"/>
        </pc:sldMkLst>
        <pc:spChg chg="mod">
          <ac:chgData name="David Raif" userId="b6105282-8f1f-4bf5-866c-a8b991b0bc91" providerId="ADAL" clId="{11EF7C19-48BF-4D09-ABE3-3BE4BAE913BE}" dt="2022-02-10T23:11:21.420" v="4123" actId="20577"/>
          <ac:spMkLst>
            <pc:docMk/>
            <pc:sldMk cId="1935461061" sldId="331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20:12:45.576" v="2410" actId="6549"/>
          <ac:spMkLst>
            <pc:docMk/>
            <pc:sldMk cId="1935461061" sldId="331"/>
            <ac:spMk id="7" creationId="{1DF2D8F0-FE36-4611-91EC-C24FB33ADCD9}"/>
          </ac:spMkLst>
        </pc:spChg>
      </pc:sldChg>
      <pc:sldChg chg="modSp add modTransition modAnim">
        <pc:chgData name="David Raif" userId="b6105282-8f1f-4bf5-866c-a8b991b0bc91" providerId="ADAL" clId="{11EF7C19-48BF-4D09-ABE3-3BE4BAE913BE}" dt="2022-02-10T23:11:24.164" v="4124" actId="20577"/>
        <pc:sldMkLst>
          <pc:docMk/>
          <pc:sldMk cId="1922630669" sldId="332"/>
        </pc:sldMkLst>
        <pc:spChg chg="mod">
          <ac:chgData name="David Raif" userId="b6105282-8f1f-4bf5-866c-a8b991b0bc91" providerId="ADAL" clId="{11EF7C19-48BF-4D09-ABE3-3BE4BAE913BE}" dt="2022-02-10T23:11:24.164" v="4124" actId="20577"/>
          <ac:spMkLst>
            <pc:docMk/>
            <pc:sldMk cId="1922630669" sldId="332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20:12:37.157" v="2409" actId="6549"/>
          <ac:spMkLst>
            <pc:docMk/>
            <pc:sldMk cId="1922630669" sldId="332"/>
            <ac:spMk id="7" creationId="{1DF2D8F0-FE36-4611-91EC-C24FB33ADCD9}"/>
          </ac:spMkLst>
        </pc:spChg>
      </pc:sldChg>
      <pc:sldChg chg="modSp add ord modTransition modAnim">
        <pc:chgData name="David Raif" userId="b6105282-8f1f-4bf5-866c-a8b991b0bc91" providerId="ADAL" clId="{11EF7C19-48BF-4D09-ABE3-3BE4BAE913BE}" dt="2022-02-10T23:11:26.967" v="4125" actId="20577"/>
        <pc:sldMkLst>
          <pc:docMk/>
          <pc:sldMk cId="2909194316" sldId="333"/>
        </pc:sldMkLst>
        <pc:spChg chg="mod">
          <ac:chgData name="David Raif" userId="b6105282-8f1f-4bf5-866c-a8b991b0bc91" providerId="ADAL" clId="{11EF7C19-48BF-4D09-ABE3-3BE4BAE913BE}" dt="2022-02-10T23:11:26.967" v="4125" actId="20577"/>
          <ac:spMkLst>
            <pc:docMk/>
            <pc:sldMk cId="2909194316" sldId="333"/>
            <ac:spMk id="6" creationId="{63BAFC05-DE19-48D3-897F-89A7AF9459BC}"/>
          </ac:spMkLst>
        </pc:spChg>
        <pc:spChg chg="mod">
          <ac:chgData name="David Raif" userId="b6105282-8f1f-4bf5-866c-a8b991b0bc91" providerId="ADAL" clId="{11EF7C19-48BF-4D09-ABE3-3BE4BAE913BE}" dt="2022-02-10T20:12:29.577" v="2408" actId="6549"/>
          <ac:spMkLst>
            <pc:docMk/>
            <pc:sldMk cId="2909194316" sldId="333"/>
            <ac:spMk id="7" creationId="{1DF2D8F0-FE36-4611-91EC-C24FB33ADCD9}"/>
          </ac:spMkLst>
        </pc:spChg>
      </pc:sldChg>
      <pc:sldChg chg="add ord">
        <pc:chgData name="David Raif" userId="b6105282-8f1f-4bf5-866c-a8b991b0bc91" providerId="ADAL" clId="{11EF7C19-48BF-4D09-ABE3-3BE4BAE913BE}" dt="2022-02-10T20:19:20.508" v="2507"/>
        <pc:sldMkLst>
          <pc:docMk/>
          <pc:sldMk cId="2374956908" sldId="334"/>
        </pc:sldMkLst>
      </pc:sldChg>
      <pc:sldChg chg="add del">
        <pc:chgData name="David Raif" userId="b6105282-8f1f-4bf5-866c-a8b991b0bc91" providerId="ADAL" clId="{11EF7C19-48BF-4D09-ABE3-3BE4BAE913BE}" dt="2022-02-10T20:55:14.874" v="3104" actId="47"/>
        <pc:sldMkLst>
          <pc:docMk/>
          <pc:sldMk cId="2086165353" sldId="335"/>
        </pc:sldMkLst>
      </pc:sldChg>
      <pc:sldChg chg="modSp add mod ord">
        <pc:chgData name="David Raif" userId="b6105282-8f1f-4bf5-866c-a8b991b0bc91" providerId="ADAL" clId="{11EF7C19-48BF-4D09-ABE3-3BE4BAE913BE}" dt="2022-02-10T20:55:07.406" v="3103" actId="6549"/>
        <pc:sldMkLst>
          <pc:docMk/>
          <pc:sldMk cId="1207884606" sldId="336"/>
        </pc:sldMkLst>
        <pc:spChg chg="mod">
          <ac:chgData name="David Raif" userId="b6105282-8f1f-4bf5-866c-a8b991b0bc91" providerId="ADAL" clId="{11EF7C19-48BF-4D09-ABE3-3BE4BAE913BE}" dt="2022-02-10T20:55:07.406" v="3103" actId="6549"/>
          <ac:spMkLst>
            <pc:docMk/>
            <pc:sldMk cId="1207884606" sldId="336"/>
            <ac:spMk id="7" creationId="{1DF2D8F0-FE36-4611-91EC-C24FB33ADCD9}"/>
          </ac:spMkLst>
        </pc:spChg>
      </pc:sldChg>
      <pc:sldChg chg="addSp delSp modSp add mod delAnim modAnim">
        <pc:chgData name="David Raif" userId="b6105282-8f1f-4bf5-866c-a8b991b0bc91" providerId="ADAL" clId="{11EF7C19-48BF-4D09-ABE3-3BE4BAE913BE}" dt="2022-02-10T23:07:56.751" v="4102"/>
        <pc:sldMkLst>
          <pc:docMk/>
          <pc:sldMk cId="2200341837" sldId="337"/>
        </pc:sldMkLst>
        <pc:spChg chg="mod">
          <ac:chgData name="David Raif" userId="b6105282-8f1f-4bf5-866c-a8b991b0bc91" providerId="ADAL" clId="{11EF7C19-48BF-4D09-ABE3-3BE4BAE913BE}" dt="2022-02-10T21:21:00.220" v="3109" actId="1076"/>
          <ac:spMkLst>
            <pc:docMk/>
            <pc:sldMk cId="2200341837" sldId="337"/>
            <ac:spMk id="7" creationId="{1DF2D8F0-FE36-4611-91EC-C24FB33ADCD9}"/>
          </ac:spMkLst>
        </pc:spChg>
        <pc:spChg chg="add mod">
          <ac:chgData name="David Raif" userId="b6105282-8f1f-4bf5-866c-a8b991b0bc91" providerId="ADAL" clId="{11EF7C19-48BF-4D09-ABE3-3BE4BAE913BE}" dt="2022-02-10T22:05:21.162" v="3287" actId="14100"/>
          <ac:spMkLst>
            <pc:docMk/>
            <pc:sldMk cId="2200341837" sldId="337"/>
            <ac:spMk id="8" creationId="{17E4E804-761F-4C3F-9F9C-41C905C57EB5}"/>
          </ac:spMkLst>
        </pc:spChg>
        <pc:spChg chg="add del mod">
          <ac:chgData name="David Raif" userId="b6105282-8f1f-4bf5-866c-a8b991b0bc91" providerId="ADAL" clId="{11EF7C19-48BF-4D09-ABE3-3BE4BAE913BE}" dt="2022-02-10T22:03:24.829" v="3267" actId="478"/>
          <ac:spMkLst>
            <pc:docMk/>
            <pc:sldMk cId="2200341837" sldId="337"/>
            <ac:spMk id="9" creationId="{B2DFD84F-5A7C-4F64-AC81-32DE8DDC6D11}"/>
          </ac:spMkLst>
        </pc:spChg>
        <pc:picChg chg="add mod">
          <ac:chgData name="David Raif" userId="b6105282-8f1f-4bf5-866c-a8b991b0bc91" providerId="ADAL" clId="{11EF7C19-48BF-4D09-ABE3-3BE4BAE913BE}" dt="2022-02-10T22:04:51.866" v="3283" actId="12789"/>
          <ac:picMkLst>
            <pc:docMk/>
            <pc:sldMk cId="2200341837" sldId="337"/>
            <ac:picMk id="4" creationId="{C0CB9AF5-D7EE-4FB9-9559-1831878D2BF3}"/>
          </ac:picMkLst>
        </pc:picChg>
        <pc:picChg chg="add mod">
          <ac:chgData name="David Raif" userId="b6105282-8f1f-4bf5-866c-a8b991b0bc91" providerId="ADAL" clId="{11EF7C19-48BF-4D09-ABE3-3BE4BAE913BE}" dt="2022-02-10T22:04:16.201" v="3277" actId="1076"/>
          <ac:picMkLst>
            <pc:docMk/>
            <pc:sldMk cId="2200341837" sldId="337"/>
            <ac:picMk id="5" creationId="{8AEAF03A-0FA5-47DB-A388-5C4626A674FC}"/>
          </ac:picMkLst>
        </pc:picChg>
      </pc:sldChg>
      <pc:sldChg chg="addSp delSp modSp add del mod delAnim modAnim">
        <pc:chgData name="David Raif" userId="b6105282-8f1f-4bf5-866c-a8b991b0bc91" providerId="ADAL" clId="{11EF7C19-48BF-4D09-ABE3-3BE4BAE913BE}" dt="2022-02-10T22:52:11.287" v="3771" actId="47"/>
        <pc:sldMkLst>
          <pc:docMk/>
          <pc:sldMk cId="1909312466" sldId="338"/>
        </pc:sldMkLst>
        <pc:spChg chg="add mod">
          <ac:chgData name="David Raif" userId="b6105282-8f1f-4bf5-866c-a8b991b0bc91" providerId="ADAL" clId="{11EF7C19-48BF-4D09-ABE3-3BE4BAE913BE}" dt="2022-02-10T22:35:44.247" v="3483" actId="692"/>
          <ac:spMkLst>
            <pc:docMk/>
            <pc:sldMk cId="1909312466" sldId="338"/>
            <ac:spMk id="2" creationId="{D0CF6973-6BE1-4CF2-A778-70545B88DACA}"/>
          </ac:spMkLst>
        </pc:spChg>
        <pc:spChg chg="add mod">
          <ac:chgData name="David Raif" userId="b6105282-8f1f-4bf5-866c-a8b991b0bc91" providerId="ADAL" clId="{11EF7C19-48BF-4D09-ABE3-3BE4BAE913BE}" dt="2022-02-10T22:12:20.400" v="3458" actId="948"/>
          <ac:spMkLst>
            <pc:docMk/>
            <pc:sldMk cId="1909312466" sldId="338"/>
            <ac:spMk id="4" creationId="{B532CF8A-AE47-43A6-B545-CD7B56644AB5}"/>
          </ac:spMkLst>
        </pc:spChg>
        <pc:spChg chg="mod">
          <ac:chgData name="David Raif" userId="b6105282-8f1f-4bf5-866c-a8b991b0bc91" providerId="ADAL" clId="{11EF7C19-48BF-4D09-ABE3-3BE4BAE913BE}" dt="2022-02-10T22:33:23.597" v="3462" actId="6549"/>
          <ac:spMkLst>
            <pc:docMk/>
            <pc:sldMk cId="1909312466" sldId="338"/>
            <ac:spMk id="7" creationId="{1DF2D8F0-FE36-4611-91EC-C24FB33ADCD9}"/>
          </ac:spMkLst>
        </pc:spChg>
        <pc:spChg chg="mod">
          <ac:chgData name="David Raif" userId="b6105282-8f1f-4bf5-866c-a8b991b0bc91" providerId="ADAL" clId="{11EF7C19-48BF-4D09-ABE3-3BE4BAE913BE}" dt="2022-02-10T22:47:55.278" v="3650" actId="14100"/>
          <ac:spMkLst>
            <pc:docMk/>
            <pc:sldMk cId="1909312466" sldId="338"/>
            <ac:spMk id="8" creationId="{DA7920D2-CA5F-4874-B28A-95645E3D5C7E}"/>
          </ac:spMkLst>
        </pc:spChg>
        <pc:spChg chg="add mod">
          <ac:chgData name="David Raif" userId="b6105282-8f1f-4bf5-866c-a8b991b0bc91" providerId="ADAL" clId="{11EF7C19-48BF-4D09-ABE3-3BE4BAE913BE}" dt="2022-02-10T22:51:23.218" v="3767" actId="6549"/>
          <ac:spMkLst>
            <pc:docMk/>
            <pc:sldMk cId="1909312466" sldId="338"/>
            <ac:spMk id="10" creationId="{C01634AC-CB6A-4159-A623-4EF4291FF1BC}"/>
          </ac:spMkLst>
        </pc:spChg>
        <pc:spChg chg="mod">
          <ac:chgData name="David Raif" userId="b6105282-8f1f-4bf5-866c-a8b991b0bc91" providerId="ADAL" clId="{11EF7C19-48BF-4D09-ABE3-3BE4BAE913BE}" dt="2022-02-10T22:46:49.107" v="3639" actId="21"/>
          <ac:spMkLst>
            <pc:docMk/>
            <pc:sldMk cId="1909312466" sldId="338"/>
            <ac:spMk id="12" creationId="{ACA9DCBD-7258-4483-A271-824F30429321}"/>
          </ac:spMkLst>
        </pc:spChg>
        <pc:grpChg chg="add mod">
          <ac:chgData name="David Raif" userId="b6105282-8f1f-4bf5-866c-a8b991b0bc91" providerId="ADAL" clId="{11EF7C19-48BF-4D09-ABE3-3BE4BAE913BE}" dt="2022-02-10T22:47:58.900" v="3651" actId="14100"/>
          <ac:grpSpMkLst>
            <pc:docMk/>
            <pc:sldMk cId="1909312466" sldId="338"/>
            <ac:grpSpMk id="5" creationId="{F74D52B0-F694-41BE-8D9C-6A01AFF6AE9F}"/>
          </ac:grpSpMkLst>
        </pc:grpChg>
        <pc:grpChg chg="add del mod">
          <ac:chgData name="David Raif" userId="b6105282-8f1f-4bf5-866c-a8b991b0bc91" providerId="ADAL" clId="{11EF7C19-48BF-4D09-ABE3-3BE4BAE913BE}" dt="2022-02-10T22:48:07.799" v="3654" actId="478"/>
          <ac:grpSpMkLst>
            <pc:docMk/>
            <pc:sldMk cId="1909312466" sldId="338"/>
            <ac:grpSpMk id="11" creationId="{83F7E7D8-1525-43ED-9800-46E009A3D438}"/>
          </ac:grpSpMkLst>
        </pc:grpChg>
        <pc:cxnChg chg="mod">
          <ac:chgData name="David Raif" userId="b6105282-8f1f-4bf5-866c-a8b991b0bc91" providerId="ADAL" clId="{11EF7C19-48BF-4D09-ABE3-3BE4BAE913BE}" dt="2022-02-10T22:48:05.968" v="3653" actId="14100"/>
          <ac:cxnSpMkLst>
            <pc:docMk/>
            <pc:sldMk cId="1909312466" sldId="338"/>
            <ac:cxnSpMk id="9" creationId="{4B0E00E9-4EDC-4CF4-9295-99652DA66157}"/>
          </ac:cxnSpMkLst>
        </pc:cxnChg>
        <pc:cxnChg chg="mod">
          <ac:chgData name="David Raif" userId="b6105282-8f1f-4bf5-866c-a8b991b0bc91" providerId="ADAL" clId="{11EF7C19-48BF-4D09-ABE3-3BE4BAE913BE}" dt="2022-02-10T22:44:23.828" v="3496" actId="571"/>
          <ac:cxnSpMkLst>
            <pc:docMk/>
            <pc:sldMk cId="1909312466" sldId="338"/>
            <ac:cxnSpMk id="13" creationId="{89F127FC-63E0-4A79-913E-BC5FAA19220A}"/>
          </ac:cxnSpMkLst>
        </pc:cxnChg>
      </pc:sldChg>
      <pc:sldChg chg="modSp add modTransition modAnim">
        <pc:chgData name="David Raif" userId="b6105282-8f1f-4bf5-866c-a8b991b0bc91" providerId="ADAL" clId="{11EF7C19-48BF-4D09-ABE3-3BE4BAE913BE}" dt="2022-02-10T23:06:05.524" v="4097"/>
        <pc:sldMkLst>
          <pc:docMk/>
          <pc:sldMk cId="3611881845" sldId="339"/>
        </pc:sldMkLst>
        <pc:spChg chg="mod">
          <ac:chgData name="David Raif" userId="b6105282-8f1f-4bf5-866c-a8b991b0bc91" providerId="ADAL" clId="{11EF7C19-48BF-4D09-ABE3-3BE4BAE913BE}" dt="2022-02-10T22:54:15.537" v="3881" actId="20577"/>
          <ac:spMkLst>
            <pc:docMk/>
            <pc:sldMk cId="3611881845" sldId="339"/>
            <ac:spMk id="10" creationId="{C01634AC-CB6A-4159-A623-4EF4291FF1BC}"/>
          </ac:spMkLst>
        </pc:spChg>
      </pc:sldChg>
      <pc:sldChg chg="add del">
        <pc:chgData name="David Raif" userId="b6105282-8f1f-4bf5-866c-a8b991b0bc91" providerId="ADAL" clId="{11EF7C19-48BF-4D09-ABE3-3BE4BAE913BE}" dt="2022-02-10T22:50:00.282" v="3729" actId="47"/>
        <pc:sldMkLst>
          <pc:docMk/>
          <pc:sldMk cId="4148268429" sldId="339"/>
        </pc:sldMkLst>
      </pc:sldChg>
      <pc:sldChg chg="addSp delSp modSp add mod">
        <pc:chgData name="David Raif" userId="b6105282-8f1f-4bf5-866c-a8b991b0bc91" providerId="ADAL" clId="{11EF7C19-48BF-4D09-ABE3-3BE4BAE913BE}" dt="2022-02-10T23:04:58.092" v="4091" actId="14100"/>
        <pc:sldMkLst>
          <pc:docMk/>
          <pc:sldMk cId="1340853061" sldId="340"/>
        </pc:sldMkLst>
        <pc:spChg chg="add del mod">
          <ac:chgData name="David Raif" userId="b6105282-8f1f-4bf5-866c-a8b991b0bc91" providerId="ADAL" clId="{11EF7C19-48BF-4D09-ABE3-3BE4BAE913BE}" dt="2022-02-10T23:04:58.092" v="4091" actId="14100"/>
          <ac:spMkLst>
            <pc:docMk/>
            <pc:sldMk cId="1340853061" sldId="340"/>
            <ac:spMk id="7" creationId="{1DF2D8F0-FE36-4611-91EC-C24FB33ADCD9}"/>
          </ac:spMkLst>
        </pc:spChg>
        <pc:spChg chg="mod">
          <ac:chgData name="David Raif" userId="b6105282-8f1f-4bf5-866c-a8b991b0bc91" providerId="ADAL" clId="{11EF7C19-48BF-4D09-ABE3-3BE4BAE913BE}" dt="2022-02-10T22:52:04.587" v="3769" actId="5793"/>
          <ac:spMkLst>
            <pc:docMk/>
            <pc:sldMk cId="1340853061" sldId="340"/>
            <ac:spMk id="10" creationId="{C01634AC-CB6A-4159-A623-4EF4291FF1BC}"/>
          </ac:spMkLst>
        </pc:spChg>
      </pc:sldChg>
      <pc:sldChg chg="modSp add modAnim">
        <pc:chgData name="David Raif" userId="b6105282-8f1f-4bf5-866c-a8b991b0bc91" providerId="ADAL" clId="{11EF7C19-48BF-4D09-ABE3-3BE4BAE913BE}" dt="2022-02-10T23:06:15.537" v="4098"/>
        <pc:sldMkLst>
          <pc:docMk/>
          <pc:sldMk cId="992515345" sldId="341"/>
        </pc:sldMkLst>
        <pc:spChg chg="mod">
          <ac:chgData name="David Raif" userId="b6105282-8f1f-4bf5-866c-a8b991b0bc91" providerId="ADAL" clId="{11EF7C19-48BF-4D09-ABE3-3BE4BAE913BE}" dt="2022-02-10T22:54:41.177" v="3925" actId="20577"/>
          <ac:spMkLst>
            <pc:docMk/>
            <pc:sldMk cId="992515345" sldId="341"/>
            <ac:spMk id="10" creationId="{C01634AC-CB6A-4159-A623-4EF4291FF1BC}"/>
          </ac:spMkLst>
        </pc:spChg>
      </pc:sldChg>
      <pc:sldChg chg="modSp add modAnim">
        <pc:chgData name="David Raif" userId="b6105282-8f1f-4bf5-866c-a8b991b0bc91" providerId="ADAL" clId="{11EF7C19-48BF-4D09-ABE3-3BE4BAE913BE}" dt="2022-02-10T23:06:21.008" v="4099"/>
        <pc:sldMkLst>
          <pc:docMk/>
          <pc:sldMk cId="2978271625" sldId="342"/>
        </pc:sldMkLst>
        <pc:spChg chg="mod">
          <ac:chgData name="David Raif" userId="b6105282-8f1f-4bf5-866c-a8b991b0bc91" providerId="ADAL" clId="{11EF7C19-48BF-4D09-ABE3-3BE4BAE913BE}" dt="2022-02-10T22:54:57.327" v="3982" actId="20577"/>
          <ac:spMkLst>
            <pc:docMk/>
            <pc:sldMk cId="2978271625" sldId="342"/>
            <ac:spMk id="10" creationId="{C01634AC-CB6A-4159-A623-4EF4291FF1BC}"/>
          </ac:spMkLst>
        </pc:spChg>
      </pc:sldChg>
      <pc:sldChg chg="addSp delSp modSp add mod modTransition delAnim modAnim">
        <pc:chgData name="David Raif" userId="b6105282-8f1f-4bf5-866c-a8b991b0bc91" providerId="ADAL" clId="{11EF7C19-48BF-4D09-ABE3-3BE4BAE913BE}" dt="2022-02-10T23:09:27.558" v="4115"/>
        <pc:sldMkLst>
          <pc:docMk/>
          <pc:sldMk cId="233597936" sldId="343"/>
        </pc:sldMkLst>
        <pc:spChg chg="mod">
          <ac:chgData name="David Raif" userId="b6105282-8f1f-4bf5-866c-a8b991b0bc91" providerId="ADAL" clId="{11EF7C19-48BF-4D09-ABE3-3BE4BAE913BE}" dt="2022-02-10T22:55:17.443" v="3984" actId="14100"/>
          <ac:spMkLst>
            <pc:docMk/>
            <pc:sldMk cId="233597936" sldId="343"/>
            <ac:spMk id="2" creationId="{D0CF6973-6BE1-4CF2-A778-70545B88DACA}"/>
          </ac:spMkLst>
        </pc:spChg>
        <pc:spChg chg="del topLvl">
          <ac:chgData name="David Raif" userId="b6105282-8f1f-4bf5-866c-a8b991b0bc91" providerId="ADAL" clId="{11EF7C19-48BF-4D09-ABE3-3BE4BAE913BE}" dt="2022-02-10T22:55:20.217" v="3985" actId="478"/>
          <ac:spMkLst>
            <pc:docMk/>
            <pc:sldMk cId="233597936" sldId="343"/>
            <ac:spMk id="8" creationId="{DA7920D2-CA5F-4874-B28A-95645E3D5C7E}"/>
          </ac:spMkLst>
        </pc:spChg>
        <pc:spChg chg="del">
          <ac:chgData name="David Raif" userId="b6105282-8f1f-4bf5-866c-a8b991b0bc91" providerId="ADAL" clId="{11EF7C19-48BF-4D09-ABE3-3BE4BAE913BE}" dt="2022-02-10T22:55:22.357" v="3986" actId="478"/>
          <ac:spMkLst>
            <pc:docMk/>
            <pc:sldMk cId="233597936" sldId="343"/>
            <ac:spMk id="10" creationId="{C01634AC-CB6A-4159-A623-4EF4291FF1BC}"/>
          </ac:spMkLst>
        </pc:spChg>
        <pc:grpChg chg="del">
          <ac:chgData name="David Raif" userId="b6105282-8f1f-4bf5-866c-a8b991b0bc91" providerId="ADAL" clId="{11EF7C19-48BF-4D09-ABE3-3BE4BAE913BE}" dt="2022-02-10T22:55:20.217" v="3985" actId="478"/>
          <ac:grpSpMkLst>
            <pc:docMk/>
            <pc:sldMk cId="233597936" sldId="343"/>
            <ac:grpSpMk id="5" creationId="{F74D52B0-F694-41BE-8D9C-6A01AFF6AE9F}"/>
          </ac:grpSpMkLst>
        </pc:grpChg>
        <pc:picChg chg="add mod">
          <ac:chgData name="David Raif" userId="b6105282-8f1f-4bf5-866c-a8b991b0bc91" providerId="ADAL" clId="{11EF7C19-48BF-4D09-ABE3-3BE4BAE913BE}" dt="2022-02-10T22:56:26.406" v="3997" actId="1076"/>
          <ac:picMkLst>
            <pc:docMk/>
            <pc:sldMk cId="233597936" sldId="343"/>
            <ac:picMk id="11" creationId="{DD36F9D4-09BF-4DA8-A0F9-A27E4329BB15}"/>
          </ac:picMkLst>
        </pc:picChg>
        <pc:cxnChg chg="del topLvl">
          <ac:chgData name="David Raif" userId="b6105282-8f1f-4bf5-866c-a8b991b0bc91" providerId="ADAL" clId="{11EF7C19-48BF-4D09-ABE3-3BE4BAE913BE}" dt="2022-02-10T22:56:23.277" v="3996" actId="478"/>
          <ac:cxnSpMkLst>
            <pc:docMk/>
            <pc:sldMk cId="233597936" sldId="343"/>
            <ac:cxnSpMk id="9" creationId="{4B0E00E9-4EDC-4CF4-9295-99652DA66157}"/>
          </ac:cxnSpMkLst>
        </pc:cxnChg>
      </pc:sldChg>
      <pc:sldChg chg="addSp delSp modSp add mod">
        <pc:chgData name="David Raif" userId="b6105282-8f1f-4bf5-866c-a8b991b0bc91" providerId="ADAL" clId="{11EF7C19-48BF-4D09-ABE3-3BE4BAE913BE}" dt="2022-02-10T22:56:40.166" v="4000" actId="14100"/>
        <pc:sldMkLst>
          <pc:docMk/>
          <pc:sldMk cId="3108149097" sldId="344"/>
        </pc:sldMkLst>
        <pc:picChg chg="add mod">
          <ac:chgData name="David Raif" userId="b6105282-8f1f-4bf5-866c-a8b991b0bc91" providerId="ADAL" clId="{11EF7C19-48BF-4D09-ABE3-3BE4BAE913BE}" dt="2022-02-10T22:56:40.166" v="4000" actId="14100"/>
          <ac:picMkLst>
            <pc:docMk/>
            <pc:sldMk cId="3108149097" sldId="344"/>
            <ac:picMk id="8" creationId="{6830EC8A-F4BB-405D-8610-1C688916FEA5}"/>
          </ac:picMkLst>
        </pc:picChg>
        <pc:picChg chg="del">
          <ac:chgData name="David Raif" userId="b6105282-8f1f-4bf5-866c-a8b991b0bc91" providerId="ADAL" clId="{11EF7C19-48BF-4D09-ABE3-3BE4BAE913BE}" dt="2022-02-10T22:56:10.246" v="3992" actId="478"/>
          <ac:picMkLst>
            <pc:docMk/>
            <pc:sldMk cId="3108149097" sldId="344"/>
            <ac:picMk id="11" creationId="{DD36F9D4-09BF-4DA8-A0F9-A27E4329BB15}"/>
          </ac:picMkLst>
        </pc:picChg>
        <pc:cxnChg chg="del">
          <ac:chgData name="David Raif" userId="b6105282-8f1f-4bf5-866c-a8b991b0bc91" providerId="ADAL" clId="{11EF7C19-48BF-4D09-ABE3-3BE4BAE913BE}" dt="2022-02-10T22:56:15.416" v="3994" actId="478"/>
          <ac:cxnSpMkLst>
            <pc:docMk/>
            <pc:sldMk cId="3108149097" sldId="344"/>
            <ac:cxnSpMk id="9" creationId="{4B0E00E9-4EDC-4CF4-9295-99652DA66157}"/>
          </ac:cxnSpMkLst>
        </pc:cxnChg>
      </pc:sldChg>
      <pc:sldChg chg="addSp delSp modSp add mod">
        <pc:chgData name="David Raif" userId="b6105282-8f1f-4bf5-866c-a8b991b0bc91" providerId="ADAL" clId="{11EF7C19-48BF-4D09-ABE3-3BE4BAE913BE}" dt="2022-02-10T22:58:27.969" v="4022" actId="1076"/>
        <pc:sldMkLst>
          <pc:docMk/>
          <pc:sldMk cId="3456499492" sldId="345"/>
        </pc:sldMkLst>
        <pc:spChg chg="add mod">
          <ac:chgData name="David Raif" userId="b6105282-8f1f-4bf5-866c-a8b991b0bc91" providerId="ADAL" clId="{11EF7C19-48BF-4D09-ABE3-3BE4BAE913BE}" dt="2022-02-10T22:58:27.969" v="4022" actId="1076"/>
          <ac:spMkLst>
            <pc:docMk/>
            <pc:sldMk cId="3456499492" sldId="345"/>
            <ac:spMk id="10" creationId="{AB5981ED-964E-4103-8007-CA44B0D75C65}"/>
          </ac:spMkLst>
        </pc:spChg>
        <pc:spChg chg="add mod">
          <ac:chgData name="David Raif" userId="b6105282-8f1f-4bf5-866c-a8b991b0bc91" providerId="ADAL" clId="{11EF7C19-48BF-4D09-ABE3-3BE4BAE913BE}" dt="2022-02-10T22:57:54.232" v="4012" actId="571"/>
          <ac:spMkLst>
            <pc:docMk/>
            <pc:sldMk cId="3456499492" sldId="345"/>
            <ac:spMk id="11" creationId="{C8D8AE4E-11E2-4CFF-994D-F55F821F7FC1}"/>
          </ac:spMkLst>
        </pc:spChg>
        <pc:picChg chg="del mod">
          <ac:chgData name="David Raif" userId="b6105282-8f1f-4bf5-866c-a8b991b0bc91" providerId="ADAL" clId="{11EF7C19-48BF-4D09-ABE3-3BE4BAE913BE}" dt="2022-02-10T22:57:03.737" v="4005" actId="478"/>
          <ac:picMkLst>
            <pc:docMk/>
            <pc:sldMk cId="3456499492" sldId="345"/>
            <ac:picMk id="8" creationId="{6830EC8A-F4BB-405D-8610-1C688916FEA5}"/>
          </ac:picMkLst>
        </pc:picChg>
        <pc:picChg chg="add mod">
          <ac:chgData name="David Raif" userId="b6105282-8f1f-4bf5-866c-a8b991b0bc91" providerId="ADAL" clId="{11EF7C19-48BF-4D09-ABE3-3BE4BAE913BE}" dt="2022-02-10T22:57:36.166" v="4010" actId="732"/>
          <ac:picMkLst>
            <pc:docMk/>
            <pc:sldMk cId="3456499492" sldId="345"/>
            <ac:picMk id="9" creationId="{19AC65FB-0D0D-43D8-91D9-7A51506BD880}"/>
          </ac:picMkLst>
        </pc:picChg>
      </pc:sldChg>
      <pc:sldChg chg="delSp modSp add mod modTransition modAnim">
        <pc:chgData name="David Raif" userId="b6105282-8f1f-4bf5-866c-a8b991b0bc91" providerId="ADAL" clId="{11EF7C19-48BF-4D09-ABE3-3BE4BAE913BE}" dt="2022-02-10T23:10:14.781" v="4118" actId="6549"/>
        <pc:sldMkLst>
          <pc:docMk/>
          <pc:sldMk cId="220054236" sldId="346"/>
        </pc:sldMkLst>
        <pc:spChg chg="mod">
          <ac:chgData name="David Raif" userId="b6105282-8f1f-4bf5-866c-a8b991b0bc91" providerId="ADAL" clId="{11EF7C19-48BF-4D09-ABE3-3BE4BAE913BE}" dt="2022-02-10T22:59:04.541" v="4024" actId="14100"/>
          <ac:spMkLst>
            <pc:docMk/>
            <pc:sldMk cId="220054236" sldId="346"/>
            <ac:spMk id="2" creationId="{D0CF6973-6BE1-4CF2-A778-70545B88DACA}"/>
          </ac:spMkLst>
        </pc:spChg>
        <pc:spChg chg="mod">
          <ac:chgData name="David Raif" userId="b6105282-8f1f-4bf5-866c-a8b991b0bc91" providerId="ADAL" clId="{11EF7C19-48BF-4D09-ABE3-3BE4BAE913BE}" dt="2022-02-10T23:10:14.781" v="4118" actId="6549"/>
          <ac:spMkLst>
            <pc:docMk/>
            <pc:sldMk cId="220054236" sldId="346"/>
            <ac:spMk id="7" creationId="{1DF2D8F0-FE36-4611-91EC-C24FB33ADCD9}"/>
          </ac:spMkLst>
        </pc:spChg>
        <pc:spChg chg="del">
          <ac:chgData name="David Raif" userId="b6105282-8f1f-4bf5-866c-a8b991b0bc91" providerId="ADAL" clId="{11EF7C19-48BF-4D09-ABE3-3BE4BAE913BE}" dt="2022-02-10T22:59:09.336" v="4025" actId="478"/>
          <ac:spMkLst>
            <pc:docMk/>
            <pc:sldMk cId="220054236" sldId="346"/>
            <ac:spMk id="10" creationId="{AB5981ED-964E-4103-8007-CA44B0D75C65}"/>
          </ac:spMkLst>
        </pc:spChg>
        <pc:picChg chg="del">
          <ac:chgData name="David Raif" userId="b6105282-8f1f-4bf5-866c-a8b991b0bc91" providerId="ADAL" clId="{11EF7C19-48BF-4D09-ABE3-3BE4BAE913BE}" dt="2022-02-10T22:59:09.336" v="4025" actId="478"/>
          <ac:picMkLst>
            <pc:docMk/>
            <pc:sldMk cId="220054236" sldId="346"/>
            <ac:picMk id="9" creationId="{19AC65FB-0D0D-43D8-91D9-7A51506BD880}"/>
          </ac:picMkLst>
        </pc:picChg>
      </pc:sldChg>
      <pc:sldChg chg="addSp modSp add mod modTransition modAnim">
        <pc:chgData name="David Raif" userId="b6105282-8f1f-4bf5-866c-a8b991b0bc91" providerId="ADAL" clId="{11EF7C19-48BF-4D09-ABE3-3BE4BAE913BE}" dt="2022-02-10T23:03:40.361" v="4077"/>
        <pc:sldMkLst>
          <pc:docMk/>
          <pc:sldMk cId="2806681074" sldId="347"/>
        </pc:sldMkLst>
        <pc:spChg chg="mod">
          <ac:chgData name="David Raif" userId="b6105282-8f1f-4bf5-866c-a8b991b0bc91" providerId="ADAL" clId="{11EF7C19-48BF-4D09-ABE3-3BE4BAE913BE}" dt="2022-02-10T23:02:09.313" v="4065" actId="6549"/>
          <ac:spMkLst>
            <pc:docMk/>
            <pc:sldMk cId="2806681074" sldId="347"/>
            <ac:spMk id="7" creationId="{1DF2D8F0-FE36-4611-91EC-C24FB33ADCD9}"/>
          </ac:spMkLst>
        </pc:spChg>
        <pc:picChg chg="add mod">
          <ac:chgData name="David Raif" userId="b6105282-8f1f-4bf5-866c-a8b991b0bc91" providerId="ADAL" clId="{11EF7C19-48BF-4D09-ABE3-3BE4BAE913BE}" dt="2022-02-10T23:03:04.200" v="4071" actId="732"/>
          <ac:picMkLst>
            <pc:docMk/>
            <pc:sldMk cId="2806681074" sldId="347"/>
            <ac:picMk id="8" creationId="{51BAB375-58CF-4488-B061-4D02228C80E2}"/>
          </ac:picMkLst>
        </pc:picChg>
        <pc:picChg chg="add mod">
          <ac:chgData name="David Raif" userId="b6105282-8f1f-4bf5-866c-a8b991b0bc91" providerId="ADAL" clId="{11EF7C19-48BF-4D09-ABE3-3BE4BAE913BE}" dt="2022-02-10T23:03:08.540" v="4072" actId="1076"/>
          <ac:picMkLst>
            <pc:docMk/>
            <pc:sldMk cId="2806681074" sldId="347"/>
            <ac:picMk id="9" creationId="{DA9A5F55-7173-4A9A-9172-72BA6166DD0C}"/>
          </ac:picMkLst>
        </pc:picChg>
      </pc:sldChg>
      <pc:sldMasterChg chg="modSp modSldLayout">
        <pc:chgData name="David Raif" userId="b6105282-8f1f-4bf5-866c-a8b991b0bc91" providerId="ADAL" clId="{11EF7C19-48BF-4D09-ABE3-3BE4BAE913BE}" dt="2022-02-10T17:50:14.490" v="2"/>
        <pc:sldMasterMkLst>
          <pc:docMk/>
          <pc:sldMasterMk cId="580436463" sldId="2147483696"/>
        </pc:sldMasterMkLst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asterMk cId="580436463" sldId="2147483696"/>
            <ac:spMk id="2" creationId="{00000000-0000-0000-0000-000000000000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asterMk cId="580436463" sldId="2147483696"/>
            <ac:spMk id="3" creationId="{00000000-0000-0000-0000-000000000000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asterMk cId="580436463" sldId="2147483696"/>
            <ac:spMk id="4" creationId="{00000000-0000-0000-0000-000000000000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asterMk cId="580436463" sldId="2147483696"/>
            <ac:spMk id="5" creationId="{00000000-0000-0000-0000-000000000000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asterMk cId="580436463" sldId="2147483696"/>
            <ac:spMk id="6" creationId="{00000000-0000-0000-0000-000000000000}"/>
          </ac:spMkLst>
        </pc:spChg>
        <pc:picChg chg="mod">
          <ac:chgData name="David Raif" userId="b6105282-8f1f-4bf5-866c-a8b991b0bc91" providerId="ADAL" clId="{11EF7C19-48BF-4D09-ABE3-3BE4BAE913BE}" dt="2022-02-10T17:50:14.490" v="2"/>
          <ac:picMkLst>
            <pc:docMk/>
            <pc:sldMasterMk cId="580436463" sldId="2147483696"/>
            <ac:picMk id="7" creationId="{5556EF15-5F47-422C-ADE8-A6CD6ECC99D7}"/>
          </ac:picMkLst>
        </pc:pic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580436463" sldId="2147483696"/>
            <pc:sldLayoutMk cId="3637930151" sldId="2147483697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3637930151" sldId="2147483697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3637930151" sldId="2147483697"/>
              <ac:spMk id="3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580436463" sldId="2147483696"/>
            <pc:sldLayoutMk cId="2231403943" sldId="2147483698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2231403943" sldId="2147483698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2231403943" sldId="2147483698"/>
              <ac:spMk id="3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580436463" sldId="2147483696"/>
            <pc:sldLayoutMk cId="35635567" sldId="2147483699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35635567" sldId="2147483699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35635567" sldId="2147483699"/>
              <ac:spMk id="3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580436463" sldId="2147483696"/>
            <pc:sldLayoutMk cId="2713355666" sldId="2147483700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2713355666" sldId="2147483700"/>
              <ac:spMk id="3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2713355666" sldId="2147483700"/>
              <ac:spMk id="4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580436463" sldId="2147483696"/>
            <pc:sldLayoutMk cId="4099526305" sldId="2147483701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4099526305" sldId="2147483701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4099526305" sldId="2147483701"/>
              <ac:spMk id="3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4099526305" sldId="2147483701"/>
              <ac:spMk id="4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4099526305" sldId="2147483701"/>
              <ac:spMk id="5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4099526305" sldId="2147483701"/>
              <ac:spMk id="6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580436463" sldId="2147483696"/>
            <pc:sldLayoutMk cId="2711193534" sldId="2147483704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2711193534" sldId="2147483704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2711193534" sldId="2147483704"/>
              <ac:spMk id="3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2711193534" sldId="2147483704"/>
              <ac:spMk id="4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580436463" sldId="2147483696"/>
            <pc:sldLayoutMk cId="2008177586" sldId="2147483705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2008177586" sldId="2147483705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2008177586" sldId="2147483705"/>
              <ac:spMk id="3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2008177586" sldId="2147483705"/>
              <ac:spMk id="4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580436463" sldId="2147483696"/>
            <pc:sldLayoutMk cId="689269542" sldId="2147483707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689269542" sldId="2147483707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580436463" sldId="2147483696"/>
              <pc:sldLayoutMk cId="689269542" sldId="2147483707"/>
              <ac:spMk id="3" creationId="{00000000-0000-0000-0000-000000000000}"/>
            </ac:spMkLst>
          </pc:spChg>
        </pc:sldLayoutChg>
      </pc:sldMasterChg>
      <pc:sldMasterChg chg="modSp modSldLayout">
        <pc:chgData name="David Raif" userId="b6105282-8f1f-4bf5-866c-a8b991b0bc91" providerId="ADAL" clId="{11EF7C19-48BF-4D09-ABE3-3BE4BAE913BE}" dt="2022-02-10T17:50:14.490" v="2"/>
        <pc:sldMasterMkLst>
          <pc:docMk/>
          <pc:sldMasterMk cId="752361675" sldId="2147483720"/>
        </pc:sldMasterMkLst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asterMk cId="752361675" sldId="2147483720"/>
            <ac:spMk id="2" creationId="{00000000-0000-0000-0000-000000000000}"/>
          </ac:spMkLst>
        </pc:spChg>
        <pc:spChg chg="mod">
          <ac:chgData name="David Raif" userId="b6105282-8f1f-4bf5-866c-a8b991b0bc91" providerId="ADAL" clId="{11EF7C19-48BF-4D09-ABE3-3BE4BAE913BE}" dt="2022-02-10T17:50:14.490" v="2"/>
          <ac:spMkLst>
            <pc:docMk/>
            <pc:sldMasterMk cId="752361675" sldId="2147483720"/>
            <ac:spMk id="3" creationId="{00000000-0000-0000-0000-000000000000}"/>
          </ac:spMkLst>
        </pc:spChg>
        <pc:picChg chg="mod">
          <ac:chgData name="David Raif" userId="b6105282-8f1f-4bf5-866c-a8b991b0bc91" providerId="ADAL" clId="{11EF7C19-48BF-4D09-ABE3-3BE4BAE913BE}" dt="2022-02-10T17:50:14.490" v="2"/>
          <ac:picMkLst>
            <pc:docMk/>
            <pc:sldMasterMk cId="752361675" sldId="2147483720"/>
            <ac:picMk id="7" creationId="{D30FDA2E-6F22-42D5-9437-32ECE2284114}"/>
          </ac:picMkLst>
        </pc:pic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752361675" sldId="2147483720"/>
            <pc:sldLayoutMk cId="2823246117" sldId="2147483721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823246117" sldId="2147483721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823246117" sldId="2147483721"/>
              <ac:spMk id="3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752361675" sldId="2147483720"/>
            <pc:sldLayoutMk cId="3687745026" sldId="2147483722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687745026" sldId="2147483722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687745026" sldId="2147483722"/>
              <ac:spMk id="3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752361675" sldId="2147483720"/>
            <pc:sldLayoutMk cId="774405452" sldId="2147483723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774405452" sldId="2147483723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774405452" sldId="2147483723"/>
              <ac:spMk id="3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774405452" sldId="2147483723"/>
              <ac:spMk id="4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774405452" sldId="2147483723"/>
              <ac:spMk id="5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774405452" sldId="2147483723"/>
              <ac:spMk id="6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752361675" sldId="2147483720"/>
            <pc:sldLayoutMk cId="2077484023" sldId="2147483724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077484023" sldId="2147483724"/>
              <ac:spMk id="3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077484023" sldId="2147483724"/>
              <ac:spMk id="4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077484023" sldId="2147483724"/>
              <ac:spMk id="5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077484023" sldId="2147483724"/>
              <ac:spMk id="6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077484023" sldId="2147483724"/>
              <ac:spMk id="7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752361675" sldId="2147483720"/>
            <pc:sldLayoutMk cId="312381855" sldId="2147483725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12381855" sldId="2147483725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12381855" sldId="2147483725"/>
              <ac:spMk id="3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12381855" sldId="2147483725"/>
              <ac:spMk id="4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12381855" sldId="2147483725"/>
              <ac:spMk id="5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12381855" sldId="2147483725"/>
              <ac:spMk id="6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12381855" sldId="2147483725"/>
              <ac:spMk id="7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12381855" sldId="2147483725"/>
              <ac:spMk id="8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12381855" sldId="2147483725"/>
              <ac:spMk id="9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752361675" sldId="2147483720"/>
            <pc:sldLayoutMk cId="2058772432" sldId="2147483726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058772432" sldId="2147483726"/>
              <ac:spMk id="3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058772432" sldId="2147483726"/>
              <ac:spMk id="4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058772432" sldId="2147483726"/>
              <ac:spMk id="5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752361675" sldId="2147483720"/>
            <pc:sldLayoutMk cId="4065613665" sldId="2147483727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4065613665" sldId="2147483727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4065613665" sldId="2147483727"/>
              <ac:spMk id="3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4065613665" sldId="2147483727"/>
              <ac:spMk id="4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752361675" sldId="2147483720"/>
            <pc:sldLayoutMk cId="2892333393" sldId="2147483728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892333393" sldId="2147483728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892333393" sldId="2147483728"/>
              <ac:spMk id="3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892333393" sldId="2147483728"/>
              <ac:spMk id="4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892333393" sldId="2147483728"/>
              <ac:spMk id="5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892333393" sldId="2147483728"/>
              <ac:spMk id="6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2892333393" sldId="2147483728"/>
              <ac:spMk id="7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752361675" sldId="2147483720"/>
            <pc:sldLayoutMk cId="3966055572" sldId="2147483729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966055572" sldId="2147483729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966055572" sldId="2147483729"/>
              <ac:spMk id="3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966055572" sldId="2147483729"/>
              <ac:spMk id="4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966055572" sldId="2147483729"/>
              <ac:spMk id="5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966055572" sldId="2147483729"/>
              <ac:spMk id="6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966055572" sldId="2147483729"/>
              <ac:spMk id="7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752361675" sldId="2147483720"/>
            <pc:sldLayoutMk cId="3043451395" sldId="2147483730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043451395" sldId="2147483730"/>
              <ac:spMk id="4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043451395" sldId="2147483730"/>
              <ac:spMk id="5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3043451395" sldId="2147483730"/>
              <ac:spMk id="6" creationId="{00000000-0000-0000-0000-000000000000}"/>
            </ac:spMkLst>
          </pc:spChg>
        </pc:sldLayoutChg>
        <pc:sldLayoutChg chg="modSp">
          <pc:chgData name="David Raif" userId="b6105282-8f1f-4bf5-866c-a8b991b0bc91" providerId="ADAL" clId="{11EF7C19-48BF-4D09-ABE3-3BE4BAE913BE}" dt="2022-02-10T17:50:14.490" v="2"/>
          <pc:sldLayoutMkLst>
            <pc:docMk/>
            <pc:sldMasterMk cId="752361675" sldId="2147483720"/>
            <pc:sldLayoutMk cId="4275438064" sldId="2147483731"/>
          </pc:sldLayoutMkLst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4275438064" sldId="2147483731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4275438064" sldId="2147483731"/>
              <ac:spMk id="3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4275438064" sldId="2147483731"/>
              <ac:spMk id="4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4275438064" sldId="2147483731"/>
              <ac:spMk id="5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0:14.490" v="2"/>
            <ac:spMkLst>
              <pc:docMk/>
              <pc:sldMasterMk cId="752361675" sldId="2147483720"/>
              <pc:sldLayoutMk cId="4275438064" sldId="2147483731"/>
              <ac:spMk id="6" creationId="{00000000-0000-0000-0000-000000000000}"/>
            </ac:spMkLst>
          </pc:spChg>
        </pc:sldLayoutChg>
      </pc:sldMasterChg>
      <pc:sldMasterChg chg="del delSldLayout">
        <pc:chgData name="David Raif" userId="b6105282-8f1f-4bf5-866c-a8b991b0bc91" providerId="ADAL" clId="{11EF7C19-48BF-4D09-ABE3-3BE4BAE913BE}" dt="2022-02-10T20:05:33.673" v="1851" actId="47"/>
        <pc:sldMasterMkLst>
          <pc:docMk/>
          <pc:sldMasterMk cId="1784456597" sldId="2147483732"/>
        </pc:sldMasterMkLst>
        <pc:sldLayoutChg chg="del">
          <pc:chgData name="David Raif" userId="b6105282-8f1f-4bf5-866c-a8b991b0bc91" providerId="ADAL" clId="{11EF7C19-48BF-4D09-ABE3-3BE4BAE913BE}" dt="2022-02-10T20:05:33.673" v="1851" actId="47"/>
          <pc:sldLayoutMkLst>
            <pc:docMk/>
            <pc:sldMasterMk cId="1784456597" sldId="2147483732"/>
            <pc:sldLayoutMk cId="1762356314" sldId="2147483733"/>
          </pc:sldLayoutMkLst>
        </pc:sldLayoutChg>
        <pc:sldLayoutChg chg="del">
          <pc:chgData name="David Raif" userId="b6105282-8f1f-4bf5-866c-a8b991b0bc91" providerId="ADAL" clId="{11EF7C19-48BF-4D09-ABE3-3BE4BAE913BE}" dt="2022-02-10T20:05:33.673" v="1851" actId="47"/>
          <pc:sldLayoutMkLst>
            <pc:docMk/>
            <pc:sldMasterMk cId="1784456597" sldId="2147483732"/>
            <pc:sldLayoutMk cId="644780582" sldId="2147483734"/>
          </pc:sldLayoutMkLst>
        </pc:sldLayoutChg>
        <pc:sldLayoutChg chg="del">
          <pc:chgData name="David Raif" userId="b6105282-8f1f-4bf5-866c-a8b991b0bc91" providerId="ADAL" clId="{11EF7C19-48BF-4D09-ABE3-3BE4BAE913BE}" dt="2022-02-10T20:05:33.673" v="1851" actId="47"/>
          <pc:sldLayoutMkLst>
            <pc:docMk/>
            <pc:sldMasterMk cId="1784456597" sldId="2147483732"/>
            <pc:sldLayoutMk cId="1390378363" sldId="2147483735"/>
          </pc:sldLayoutMkLst>
        </pc:sldLayoutChg>
        <pc:sldLayoutChg chg="del">
          <pc:chgData name="David Raif" userId="b6105282-8f1f-4bf5-866c-a8b991b0bc91" providerId="ADAL" clId="{11EF7C19-48BF-4D09-ABE3-3BE4BAE913BE}" dt="2022-02-10T20:05:33.673" v="1851" actId="47"/>
          <pc:sldLayoutMkLst>
            <pc:docMk/>
            <pc:sldMasterMk cId="1784456597" sldId="2147483732"/>
            <pc:sldLayoutMk cId="2054706940" sldId="2147483736"/>
          </pc:sldLayoutMkLst>
        </pc:sldLayoutChg>
        <pc:sldLayoutChg chg="del">
          <pc:chgData name="David Raif" userId="b6105282-8f1f-4bf5-866c-a8b991b0bc91" providerId="ADAL" clId="{11EF7C19-48BF-4D09-ABE3-3BE4BAE913BE}" dt="2022-02-10T20:05:33.673" v="1851" actId="47"/>
          <pc:sldLayoutMkLst>
            <pc:docMk/>
            <pc:sldMasterMk cId="1784456597" sldId="2147483732"/>
            <pc:sldLayoutMk cId="2938012337" sldId="2147483737"/>
          </pc:sldLayoutMkLst>
        </pc:sldLayoutChg>
        <pc:sldLayoutChg chg="del">
          <pc:chgData name="David Raif" userId="b6105282-8f1f-4bf5-866c-a8b991b0bc91" providerId="ADAL" clId="{11EF7C19-48BF-4D09-ABE3-3BE4BAE913BE}" dt="2022-02-10T20:05:33.673" v="1851" actId="47"/>
          <pc:sldLayoutMkLst>
            <pc:docMk/>
            <pc:sldMasterMk cId="1784456597" sldId="2147483732"/>
            <pc:sldLayoutMk cId="1972408050" sldId="2147483738"/>
          </pc:sldLayoutMkLst>
        </pc:sldLayoutChg>
        <pc:sldLayoutChg chg="del">
          <pc:chgData name="David Raif" userId="b6105282-8f1f-4bf5-866c-a8b991b0bc91" providerId="ADAL" clId="{11EF7C19-48BF-4D09-ABE3-3BE4BAE913BE}" dt="2022-02-10T20:05:33.673" v="1851" actId="47"/>
          <pc:sldLayoutMkLst>
            <pc:docMk/>
            <pc:sldMasterMk cId="1784456597" sldId="2147483732"/>
            <pc:sldLayoutMk cId="2338294951" sldId="2147483739"/>
          </pc:sldLayoutMkLst>
        </pc:sldLayoutChg>
        <pc:sldLayoutChg chg="del">
          <pc:chgData name="David Raif" userId="b6105282-8f1f-4bf5-866c-a8b991b0bc91" providerId="ADAL" clId="{11EF7C19-48BF-4D09-ABE3-3BE4BAE913BE}" dt="2022-02-10T20:05:33.673" v="1851" actId="47"/>
          <pc:sldLayoutMkLst>
            <pc:docMk/>
            <pc:sldMasterMk cId="1784456597" sldId="2147483732"/>
            <pc:sldLayoutMk cId="2657933079" sldId="2147483740"/>
          </pc:sldLayoutMkLst>
        </pc:sldLayoutChg>
        <pc:sldLayoutChg chg="del">
          <pc:chgData name="David Raif" userId="b6105282-8f1f-4bf5-866c-a8b991b0bc91" providerId="ADAL" clId="{11EF7C19-48BF-4D09-ABE3-3BE4BAE913BE}" dt="2022-02-10T20:05:33.673" v="1851" actId="47"/>
          <pc:sldLayoutMkLst>
            <pc:docMk/>
            <pc:sldMasterMk cId="1784456597" sldId="2147483732"/>
            <pc:sldLayoutMk cId="1701430738" sldId="2147483741"/>
          </pc:sldLayoutMkLst>
        </pc:sldLayoutChg>
        <pc:sldLayoutChg chg="del">
          <pc:chgData name="David Raif" userId="b6105282-8f1f-4bf5-866c-a8b991b0bc91" providerId="ADAL" clId="{11EF7C19-48BF-4D09-ABE3-3BE4BAE913BE}" dt="2022-02-10T20:05:33.673" v="1851" actId="47"/>
          <pc:sldLayoutMkLst>
            <pc:docMk/>
            <pc:sldMasterMk cId="1784456597" sldId="2147483732"/>
            <pc:sldLayoutMk cId="1566256375" sldId="2147483742"/>
          </pc:sldLayoutMkLst>
        </pc:sldLayoutChg>
        <pc:sldLayoutChg chg="del">
          <pc:chgData name="David Raif" userId="b6105282-8f1f-4bf5-866c-a8b991b0bc91" providerId="ADAL" clId="{11EF7C19-48BF-4D09-ABE3-3BE4BAE913BE}" dt="2022-02-10T20:05:33.673" v="1851" actId="47"/>
          <pc:sldLayoutMkLst>
            <pc:docMk/>
            <pc:sldMasterMk cId="1784456597" sldId="2147483732"/>
            <pc:sldLayoutMk cId="250625278" sldId="2147483743"/>
          </pc:sldLayoutMkLst>
        </pc:sldLayoutChg>
      </pc:sldMasterChg>
      <pc:sldMasterChg chg="modSldLayout">
        <pc:chgData name="David Raif" userId="b6105282-8f1f-4bf5-866c-a8b991b0bc91" providerId="ADAL" clId="{11EF7C19-48BF-4D09-ABE3-3BE4BAE913BE}" dt="2022-02-10T18:58:51.233" v="167" actId="255"/>
        <pc:sldMasterMkLst>
          <pc:docMk/>
          <pc:sldMasterMk cId="2191629012" sldId="2147483744"/>
        </pc:sldMasterMkLst>
        <pc:sldLayoutChg chg="modSp mod">
          <pc:chgData name="David Raif" userId="b6105282-8f1f-4bf5-866c-a8b991b0bc91" providerId="ADAL" clId="{11EF7C19-48BF-4D09-ABE3-3BE4BAE913BE}" dt="2022-02-10T17:57:01.434" v="60" actId="14100"/>
          <pc:sldLayoutMkLst>
            <pc:docMk/>
            <pc:sldMasterMk cId="2191629012" sldId="2147483744"/>
            <pc:sldLayoutMk cId="2590426194" sldId="2147483745"/>
          </pc:sldLayoutMkLst>
          <pc:spChg chg="mod">
            <ac:chgData name="David Raif" userId="b6105282-8f1f-4bf5-866c-a8b991b0bc91" providerId="ADAL" clId="{11EF7C19-48BF-4D09-ABE3-3BE4BAE913BE}" dt="2022-02-10T17:56:22.369" v="52" actId="14100"/>
            <ac:spMkLst>
              <pc:docMk/>
              <pc:sldMasterMk cId="2191629012" sldId="2147483744"/>
              <pc:sldLayoutMk cId="2590426194" sldId="2147483745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7:57:01.434" v="60" actId="14100"/>
            <ac:spMkLst>
              <pc:docMk/>
              <pc:sldMasterMk cId="2191629012" sldId="2147483744"/>
              <pc:sldLayoutMk cId="2590426194" sldId="2147483745"/>
              <ac:spMk id="3" creationId="{00000000-0000-0000-0000-000000000000}"/>
            </ac:spMkLst>
          </pc:spChg>
        </pc:sldLayoutChg>
        <pc:sldLayoutChg chg="delSp modSp mod setBg">
          <pc:chgData name="David Raif" userId="b6105282-8f1f-4bf5-866c-a8b991b0bc91" providerId="ADAL" clId="{11EF7C19-48BF-4D09-ABE3-3BE4BAE913BE}" dt="2022-02-10T18:58:51.233" v="167" actId="255"/>
          <pc:sldLayoutMkLst>
            <pc:docMk/>
            <pc:sldMasterMk cId="2191629012" sldId="2147483744"/>
            <pc:sldLayoutMk cId="3509203628" sldId="2147483746"/>
          </pc:sldLayoutMkLst>
          <pc:spChg chg="mod">
            <ac:chgData name="David Raif" userId="b6105282-8f1f-4bf5-866c-a8b991b0bc91" providerId="ADAL" clId="{11EF7C19-48BF-4D09-ABE3-3BE4BAE913BE}" dt="2022-02-10T17:55:16.238" v="39" actId="207"/>
            <ac:spMkLst>
              <pc:docMk/>
              <pc:sldMasterMk cId="2191629012" sldId="2147483744"/>
              <pc:sldLayoutMk cId="3509203628" sldId="2147483746"/>
              <ac:spMk id="2" creationId="{00000000-0000-0000-0000-000000000000}"/>
            </ac:spMkLst>
          </pc:spChg>
          <pc:spChg chg="mod">
            <ac:chgData name="David Raif" userId="b6105282-8f1f-4bf5-866c-a8b991b0bc91" providerId="ADAL" clId="{11EF7C19-48BF-4D09-ABE3-3BE4BAE913BE}" dt="2022-02-10T18:58:51.233" v="167" actId="255"/>
            <ac:spMkLst>
              <pc:docMk/>
              <pc:sldMasterMk cId="2191629012" sldId="2147483744"/>
              <pc:sldLayoutMk cId="3509203628" sldId="2147483746"/>
              <ac:spMk id="3" creationId="{00000000-0000-0000-0000-000000000000}"/>
            </ac:spMkLst>
          </pc:spChg>
          <pc:spChg chg="del">
            <ac:chgData name="David Raif" userId="b6105282-8f1f-4bf5-866c-a8b991b0bc91" providerId="ADAL" clId="{11EF7C19-48BF-4D09-ABE3-3BE4BAE913BE}" dt="2022-02-10T17:52:29.703" v="14" actId="478"/>
            <ac:spMkLst>
              <pc:docMk/>
              <pc:sldMasterMk cId="2191629012" sldId="2147483744"/>
              <pc:sldLayoutMk cId="3509203628" sldId="2147483746"/>
              <ac:spMk id="4" creationId="{00000000-0000-0000-0000-000000000000}"/>
            </ac:spMkLst>
          </pc:spChg>
          <pc:spChg chg="del">
            <ac:chgData name="David Raif" userId="b6105282-8f1f-4bf5-866c-a8b991b0bc91" providerId="ADAL" clId="{11EF7C19-48BF-4D09-ABE3-3BE4BAE913BE}" dt="2022-02-10T17:52:29.703" v="14" actId="478"/>
            <ac:spMkLst>
              <pc:docMk/>
              <pc:sldMasterMk cId="2191629012" sldId="2147483744"/>
              <pc:sldLayoutMk cId="3509203628" sldId="2147483746"/>
              <ac:spMk id="5" creationId="{00000000-0000-0000-0000-000000000000}"/>
            </ac:spMkLst>
          </pc:spChg>
          <pc:spChg chg="del">
            <ac:chgData name="David Raif" userId="b6105282-8f1f-4bf5-866c-a8b991b0bc91" providerId="ADAL" clId="{11EF7C19-48BF-4D09-ABE3-3BE4BAE913BE}" dt="2022-02-10T17:52:29.703" v="14" actId="478"/>
            <ac:spMkLst>
              <pc:docMk/>
              <pc:sldMasterMk cId="2191629012" sldId="2147483744"/>
              <pc:sldLayoutMk cId="3509203628" sldId="2147483746"/>
              <ac:spMk id="6" creationId="{00000000-0000-0000-0000-000000000000}"/>
            </ac:spMkLst>
          </pc:spChg>
        </pc:sldLayoutChg>
      </pc:sldMasterChg>
    </pc:docChg>
  </pc:docChgLst>
  <pc:docChgLst>
    <pc:chgData name="David Raif" userId="b6105282-8f1f-4bf5-866c-a8b991b0bc91" providerId="ADAL" clId="{BB42ECA3-D3A4-4D70-9408-C5E2C30F93FE}"/>
    <pc:docChg chg="undo custSel addSld delSld modSld modMainMaster">
      <pc:chgData name="David Raif" userId="b6105282-8f1f-4bf5-866c-a8b991b0bc91" providerId="ADAL" clId="{BB42ECA3-D3A4-4D70-9408-C5E2C30F93FE}" dt="2022-02-12T19:30:25.223" v="1803" actId="20577"/>
      <pc:docMkLst>
        <pc:docMk/>
      </pc:docMkLst>
      <pc:sldChg chg="modSp mod modTransition modAnim">
        <pc:chgData name="David Raif" userId="b6105282-8f1f-4bf5-866c-a8b991b0bc91" providerId="ADAL" clId="{BB42ECA3-D3A4-4D70-9408-C5E2C30F93FE}" dt="2022-02-11T19:52:36.019" v="1778"/>
        <pc:sldMkLst>
          <pc:docMk/>
          <pc:sldMk cId="3347603122" sldId="288"/>
        </pc:sldMkLst>
        <pc:spChg chg="mod">
          <ac:chgData name="David Raif" userId="b6105282-8f1f-4bf5-866c-a8b991b0bc91" providerId="ADAL" clId="{BB42ECA3-D3A4-4D70-9408-C5E2C30F93FE}" dt="2022-02-11T19:09:01.605" v="191" actId="6549"/>
          <ac:spMkLst>
            <pc:docMk/>
            <pc:sldMk cId="3347603122" sldId="288"/>
            <ac:spMk id="6" creationId="{63BAFC05-DE19-48D3-897F-89A7AF9459BC}"/>
          </ac:spMkLst>
        </pc:spChg>
        <pc:spChg chg="mod">
          <ac:chgData name="David Raif" userId="b6105282-8f1f-4bf5-866c-a8b991b0bc91" providerId="ADAL" clId="{BB42ECA3-D3A4-4D70-9408-C5E2C30F93FE}" dt="2022-02-11T19:22:27.619" v="569" actId="20577"/>
          <ac:spMkLst>
            <pc:docMk/>
            <pc:sldMk cId="3347603122" sldId="288"/>
            <ac:spMk id="7" creationId="{1DF2D8F0-FE36-4611-91EC-C24FB33ADCD9}"/>
          </ac:spMkLst>
        </pc:spChg>
      </pc:sldChg>
      <pc:sldChg chg="modSp mod modTransition">
        <pc:chgData name="David Raif" userId="b6105282-8f1f-4bf5-866c-a8b991b0bc91" providerId="ADAL" clId="{BB42ECA3-D3A4-4D70-9408-C5E2C30F93FE}" dt="2022-02-11T19:52:36.019" v="1778"/>
        <pc:sldMkLst>
          <pc:docMk/>
          <pc:sldMk cId="1361002464" sldId="310"/>
        </pc:sldMkLst>
        <pc:spChg chg="mod">
          <ac:chgData name="David Raif" userId="b6105282-8f1f-4bf5-866c-a8b991b0bc91" providerId="ADAL" clId="{BB42ECA3-D3A4-4D70-9408-C5E2C30F93FE}" dt="2022-02-11T19:06:39.146" v="3" actId="20577"/>
          <ac:spMkLst>
            <pc:docMk/>
            <pc:sldMk cId="1361002464" sldId="310"/>
            <ac:spMk id="2" creationId="{00000000-0000-0000-0000-000000000000}"/>
          </ac:spMkLst>
        </pc:spChg>
        <pc:spChg chg="mod">
          <ac:chgData name="David Raif" userId="b6105282-8f1f-4bf5-866c-a8b991b0bc91" providerId="ADAL" clId="{BB42ECA3-D3A4-4D70-9408-C5E2C30F93FE}" dt="2022-02-11T19:24:18.489" v="653" actId="20577"/>
          <ac:spMkLst>
            <pc:docMk/>
            <pc:sldMk cId="1361002464" sldId="310"/>
            <ac:spMk id="3" creationId="{90D690E4-DCF5-4448-A52A-CC1355489DC7}"/>
          </ac:spMkLst>
        </pc:spChg>
      </pc:sldChg>
      <pc:sldChg chg="modTransition">
        <pc:chgData name="David Raif" userId="b6105282-8f1f-4bf5-866c-a8b991b0bc91" providerId="ADAL" clId="{BB42ECA3-D3A4-4D70-9408-C5E2C30F93FE}" dt="2022-02-11T19:52:36.019" v="1778"/>
        <pc:sldMkLst>
          <pc:docMk/>
          <pc:sldMk cId="1483601435" sldId="311"/>
        </pc:sldMkLst>
      </pc:sldChg>
      <pc:sldChg chg="del">
        <pc:chgData name="David Raif" userId="b6105282-8f1f-4bf5-866c-a8b991b0bc91" providerId="ADAL" clId="{BB42ECA3-D3A4-4D70-9408-C5E2C30F93FE}" dt="2022-02-11T19:51:18.028" v="1776" actId="47"/>
        <pc:sldMkLst>
          <pc:docMk/>
          <pc:sldMk cId="2348446566" sldId="317"/>
        </pc:sldMkLst>
      </pc:sldChg>
      <pc:sldChg chg="del">
        <pc:chgData name="David Raif" userId="b6105282-8f1f-4bf5-866c-a8b991b0bc91" providerId="ADAL" clId="{BB42ECA3-D3A4-4D70-9408-C5E2C30F93FE}" dt="2022-02-11T19:51:18.028" v="1776" actId="47"/>
        <pc:sldMkLst>
          <pc:docMk/>
          <pc:sldMk cId="1786222626" sldId="327"/>
        </pc:sldMkLst>
      </pc:sldChg>
      <pc:sldChg chg="del">
        <pc:chgData name="David Raif" userId="b6105282-8f1f-4bf5-866c-a8b991b0bc91" providerId="ADAL" clId="{BB42ECA3-D3A4-4D70-9408-C5E2C30F93FE}" dt="2022-02-11T19:51:18.028" v="1776" actId="47"/>
        <pc:sldMkLst>
          <pc:docMk/>
          <pc:sldMk cId="2738202659" sldId="328"/>
        </pc:sldMkLst>
      </pc:sldChg>
      <pc:sldChg chg="del">
        <pc:chgData name="David Raif" userId="b6105282-8f1f-4bf5-866c-a8b991b0bc91" providerId="ADAL" clId="{BB42ECA3-D3A4-4D70-9408-C5E2C30F93FE}" dt="2022-02-11T19:51:18.028" v="1776" actId="47"/>
        <pc:sldMkLst>
          <pc:docMk/>
          <pc:sldMk cId="3381303299" sldId="329"/>
        </pc:sldMkLst>
      </pc:sldChg>
      <pc:sldChg chg="del">
        <pc:chgData name="David Raif" userId="b6105282-8f1f-4bf5-866c-a8b991b0bc91" providerId="ADAL" clId="{BB42ECA3-D3A4-4D70-9408-C5E2C30F93FE}" dt="2022-02-11T19:51:18.028" v="1776" actId="47"/>
        <pc:sldMkLst>
          <pc:docMk/>
          <pc:sldMk cId="1935461061" sldId="331"/>
        </pc:sldMkLst>
      </pc:sldChg>
      <pc:sldChg chg="del">
        <pc:chgData name="David Raif" userId="b6105282-8f1f-4bf5-866c-a8b991b0bc91" providerId="ADAL" clId="{BB42ECA3-D3A4-4D70-9408-C5E2C30F93FE}" dt="2022-02-11T19:51:18.028" v="1776" actId="47"/>
        <pc:sldMkLst>
          <pc:docMk/>
          <pc:sldMk cId="1922630669" sldId="332"/>
        </pc:sldMkLst>
      </pc:sldChg>
      <pc:sldChg chg="del">
        <pc:chgData name="David Raif" userId="b6105282-8f1f-4bf5-866c-a8b991b0bc91" providerId="ADAL" clId="{BB42ECA3-D3A4-4D70-9408-C5E2C30F93FE}" dt="2022-02-11T19:51:18.028" v="1776" actId="47"/>
        <pc:sldMkLst>
          <pc:docMk/>
          <pc:sldMk cId="2909194316" sldId="333"/>
        </pc:sldMkLst>
      </pc:sldChg>
      <pc:sldChg chg="del">
        <pc:chgData name="David Raif" userId="b6105282-8f1f-4bf5-866c-a8b991b0bc91" providerId="ADAL" clId="{BB42ECA3-D3A4-4D70-9408-C5E2C30F93FE}" dt="2022-02-11T19:51:18.028" v="1776" actId="47"/>
        <pc:sldMkLst>
          <pc:docMk/>
          <pc:sldMk cId="2374956908" sldId="334"/>
        </pc:sldMkLst>
      </pc:sldChg>
      <pc:sldChg chg="del">
        <pc:chgData name="David Raif" userId="b6105282-8f1f-4bf5-866c-a8b991b0bc91" providerId="ADAL" clId="{BB42ECA3-D3A4-4D70-9408-C5E2C30F93FE}" dt="2022-02-11T19:51:18.028" v="1776" actId="47"/>
        <pc:sldMkLst>
          <pc:docMk/>
          <pc:sldMk cId="1207884606" sldId="336"/>
        </pc:sldMkLst>
      </pc:sldChg>
      <pc:sldChg chg="del">
        <pc:chgData name="David Raif" userId="b6105282-8f1f-4bf5-866c-a8b991b0bc91" providerId="ADAL" clId="{BB42ECA3-D3A4-4D70-9408-C5E2C30F93FE}" dt="2022-02-11T19:51:18.028" v="1776" actId="47"/>
        <pc:sldMkLst>
          <pc:docMk/>
          <pc:sldMk cId="2200341837" sldId="337"/>
        </pc:sldMkLst>
      </pc:sldChg>
      <pc:sldChg chg="del">
        <pc:chgData name="David Raif" userId="b6105282-8f1f-4bf5-866c-a8b991b0bc91" providerId="ADAL" clId="{BB42ECA3-D3A4-4D70-9408-C5E2C30F93FE}" dt="2022-02-11T19:51:18.028" v="1776" actId="47"/>
        <pc:sldMkLst>
          <pc:docMk/>
          <pc:sldMk cId="3611881845" sldId="339"/>
        </pc:sldMkLst>
      </pc:sldChg>
      <pc:sldChg chg="del">
        <pc:chgData name="David Raif" userId="b6105282-8f1f-4bf5-866c-a8b991b0bc91" providerId="ADAL" clId="{BB42ECA3-D3A4-4D70-9408-C5E2C30F93FE}" dt="2022-02-11T19:51:18.028" v="1776" actId="47"/>
        <pc:sldMkLst>
          <pc:docMk/>
          <pc:sldMk cId="1340853061" sldId="340"/>
        </pc:sldMkLst>
      </pc:sldChg>
      <pc:sldChg chg="del">
        <pc:chgData name="David Raif" userId="b6105282-8f1f-4bf5-866c-a8b991b0bc91" providerId="ADAL" clId="{BB42ECA3-D3A4-4D70-9408-C5E2C30F93FE}" dt="2022-02-11T19:51:18.028" v="1776" actId="47"/>
        <pc:sldMkLst>
          <pc:docMk/>
          <pc:sldMk cId="992515345" sldId="341"/>
        </pc:sldMkLst>
      </pc:sldChg>
      <pc:sldChg chg="del">
        <pc:chgData name="David Raif" userId="b6105282-8f1f-4bf5-866c-a8b991b0bc91" providerId="ADAL" clId="{BB42ECA3-D3A4-4D70-9408-C5E2C30F93FE}" dt="2022-02-11T19:51:18.028" v="1776" actId="47"/>
        <pc:sldMkLst>
          <pc:docMk/>
          <pc:sldMk cId="2978271625" sldId="342"/>
        </pc:sldMkLst>
      </pc:sldChg>
      <pc:sldChg chg="del">
        <pc:chgData name="David Raif" userId="b6105282-8f1f-4bf5-866c-a8b991b0bc91" providerId="ADAL" clId="{BB42ECA3-D3A4-4D70-9408-C5E2C30F93FE}" dt="2022-02-11T19:51:18.028" v="1776" actId="47"/>
        <pc:sldMkLst>
          <pc:docMk/>
          <pc:sldMk cId="233597936" sldId="343"/>
        </pc:sldMkLst>
      </pc:sldChg>
      <pc:sldChg chg="del">
        <pc:chgData name="David Raif" userId="b6105282-8f1f-4bf5-866c-a8b991b0bc91" providerId="ADAL" clId="{BB42ECA3-D3A4-4D70-9408-C5E2C30F93FE}" dt="2022-02-11T19:51:18.028" v="1776" actId="47"/>
        <pc:sldMkLst>
          <pc:docMk/>
          <pc:sldMk cId="3108149097" sldId="344"/>
        </pc:sldMkLst>
      </pc:sldChg>
      <pc:sldChg chg="del">
        <pc:chgData name="David Raif" userId="b6105282-8f1f-4bf5-866c-a8b991b0bc91" providerId="ADAL" clId="{BB42ECA3-D3A4-4D70-9408-C5E2C30F93FE}" dt="2022-02-11T19:51:18.028" v="1776" actId="47"/>
        <pc:sldMkLst>
          <pc:docMk/>
          <pc:sldMk cId="3456499492" sldId="345"/>
        </pc:sldMkLst>
      </pc:sldChg>
      <pc:sldChg chg="del">
        <pc:chgData name="David Raif" userId="b6105282-8f1f-4bf5-866c-a8b991b0bc91" providerId="ADAL" clId="{BB42ECA3-D3A4-4D70-9408-C5E2C30F93FE}" dt="2022-02-11T19:51:18.028" v="1776" actId="47"/>
        <pc:sldMkLst>
          <pc:docMk/>
          <pc:sldMk cId="220054236" sldId="346"/>
        </pc:sldMkLst>
      </pc:sldChg>
      <pc:sldChg chg="del">
        <pc:chgData name="David Raif" userId="b6105282-8f1f-4bf5-866c-a8b991b0bc91" providerId="ADAL" clId="{BB42ECA3-D3A4-4D70-9408-C5E2C30F93FE}" dt="2022-02-11T19:51:18.028" v="1776" actId="47"/>
        <pc:sldMkLst>
          <pc:docMk/>
          <pc:sldMk cId="2806681074" sldId="347"/>
        </pc:sldMkLst>
      </pc:sldChg>
      <pc:sldChg chg="modSp add del mod modAnim">
        <pc:chgData name="David Raif" userId="b6105282-8f1f-4bf5-866c-a8b991b0bc91" providerId="ADAL" clId="{BB42ECA3-D3A4-4D70-9408-C5E2C30F93FE}" dt="2022-02-11T19:32:03.168" v="980" actId="47"/>
        <pc:sldMkLst>
          <pc:docMk/>
          <pc:sldMk cId="720183861" sldId="348"/>
        </pc:sldMkLst>
        <pc:spChg chg="mod">
          <ac:chgData name="David Raif" userId="b6105282-8f1f-4bf5-866c-a8b991b0bc91" providerId="ADAL" clId="{BB42ECA3-D3A4-4D70-9408-C5E2C30F93FE}" dt="2022-02-11T19:23:22.819" v="630" actId="20577"/>
          <ac:spMkLst>
            <pc:docMk/>
            <pc:sldMk cId="720183861" sldId="348"/>
            <ac:spMk id="6" creationId="{63BAFC05-DE19-48D3-897F-89A7AF9459BC}"/>
          </ac:spMkLst>
        </pc:spChg>
        <pc:spChg chg="mod">
          <ac:chgData name="David Raif" userId="b6105282-8f1f-4bf5-866c-a8b991b0bc91" providerId="ADAL" clId="{BB42ECA3-D3A4-4D70-9408-C5E2C30F93FE}" dt="2022-02-11T19:26:53.610" v="841" actId="20577"/>
          <ac:spMkLst>
            <pc:docMk/>
            <pc:sldMk cId="720183861" sldId="348"/>
            <ac:spMk id="7" creationId="{1DF2D8F0-FE36-4611-91EC-C24FB33ADCD9}"/>
          </ac:spMkLst>
        </pc:spChg>
      </pc:sldChg>
      <pc:sldChg chg="addSp modSp add del mod modTransition modAnim chgLayout">
        <pc:chgData name="David Raif" userId="b6105282-8f1f-4bf5-866c-a8b991b0bc91" providerId="ADAL" clId="{BB42ECA3-D3A4-4D70-9408-C5E2C30F93FE}" dt="2022-02-11T19:58:11.118" v="1798"/>
        <pc:sldMkLst>
          <pc:docMk/>
          <pc:sldMk cId="4044547049" sldId="349"/>
        </pc:sldMkLst>
        <pc:spChg chg="mod ord">
          <ac:chgData name="David Raif" userId="b6105282-8f1f-4bf5-866c-a8b991b0bc91" providerId="ADAL" clId="{BB42ECA3-D3A4-4D70-9408-C5E2C30F93FE}" dt="2022-02-11T19:35:51.788" v="1157" actId="6549"/>
          <ac:spMkLst>
            <pc:docMk/>
            <pc:sldMk cId="4044547049" sldId="349"/>
            <ac:spMk id="3" creationId="{8AC4C39C-0CC8-4509-9ABB-F5E13A3B30AF}"/>
          </ac:spMkLst>
        </pc:spChg>
        <pc:spChg chg="add mod">
          <ac:chgData name="David Raif" userId="b6105282-8f1f-4bf5-866c-a8b991b0bc91" providerId="ADAL" clId="{BB42ECA3-D3A4-4D70-9408-C5E2C30F93FE}" dt="2022-02-11T19:32:39.339" v="981"/>
          <ac:spMkLst>
            <pc:docMk/>
            <pc:sldMk cId="4044547049" sldId="349"/>
            <ac:spMk id="4" creationId="{9D838512-463D-4414-8F0F-EB927D44884D}"/>
          </ac:spMkLst>
        </pc:spChg>
        <pc:spChg chg="mod ord">
          <ac:chgData name="David Raif" userId="b6105282-8f1f-4bf5-866c-a8b991b0bc91" providerId="ADAL" clId="{BB42ECA3-D3A4-4D70-9408-C5E2C30F93FE}" dt="2022-02-11T19:31:14.728" v="979" actId="20577"/>
          <ac:spMkLst>
            <pc:docMk/>
            <pc:sldMk cId="4044547049" sldId="349"/>
            <ac:spMk id="6" creationId="{63BAFC05-DE19-48D3-897F-89A7AF9459BC}"/>
          </ac:spMkLst>
        </pc:spChg>
      </pc:sldChg>
      <pc:sldChg chg="addSp modSp add modTransition modAnim">
        <pc:chgData name="David Raif" userId="b6105282-8f1f-4bf5-866c-a8b991b0bc91" providerId="ADAL" clId="{BB42ECA3-D3A4-4D70-9408-C5E2C30F93FE}" dt="2022-02-11T19:53:43.386" v="1788"/>
        <pc:sldMkLst>
          <pc:docMk/>
          <pc:sldMk cId="3979542699" sldId="350"/>
        </pc:sldMkLst>
        <pc:picChg chg="add mod">
          <ac:chgData name="David Raif" userId="b6105282-8f1f-4bf5-866c-a8b991b0bc91" providerId="ADAL" clId="{BB42ECA3-D3A4-4D70-9408-C5E2C30F93FE}" dt="2022-02-11T19:38:56.917" v="1162" actId="1076"/>
          <ac:picMkLst>
            <pc:docMk/>
            <pc:sldMk cId="3979542699" sldId="350"/>
            <ac:picMk id="5" creationId="{B2AC9E1D-0524-409A-82AA-37354EA21D8A}"/>
          </ac:picMkLst>
        </pc:picChg>
      </pc:sldChg>
      <pc:sldChg chg="add modTransition modAnim">
        <pc:chgData name="David Raif" userId="b6105282-8f1f-4bf5-866c-a8b991b0bc91" providerId="ADAL" clId="{BB42ECA3-D3A4-4D70-9408-C5E2C30F93FE}" dt="2022-02-11T19:53:49.764" v="1789"/>
        <pc:sldMkLst>
          <pc:docMk/>
          <pc:sldMk cId="2782817609" sldId="351"/>
        </pc:sldMkLst>
      </pc:sldChg>
      <pc:sldChg chg="modSp add del modAnim">
        <pc:chgData name="David Raif" userId="b6105282-8f1f-4bf5-866c-a8b991b0bc91" providerId="ADAL" clId="{BB42ECA3-D3A4-4D70-9408-C5E2C30F93FE}" dt="2022-02-11T19:43:23.197" v="1305" actId="47"/>
        <pc:sldMkLst>
          <pc:docMk/>
          <pc:sldMk cId="1734356189" sldId="352"/>
        </pc:sldMkLst>
        <pc:spChg chg="mod">
          <ac:chgData name="David Raif" userId="b6105282-8f1f-4bf5-866c-a8b991b0bc91" providerId="ADAL" clId="{BB42ECA3-D3A4-4D70-9408-C5E2C30F93FE}" dt="2022-02-11T19:40:07.856" v="1175" actId="20577"/>
          <ac:spMkLst>
            <pc:docMk/>
            <pc:sldMk cId="1734356189" sldId="352"/>
            <ac:spMk id="3" creationId="{8AC4C39C-0CC8-4509-9ABB-F5E13A3B30AF}"/>
          </ac:spMkLst>
        </pc:spChg>
      </pc:sldChg>
      <pc:sldChg chg="modSp add modTransition modAnim">
        <pc:chgData name="David Raif" userId="b6105282-8f1f-4bf5-866c-a8b991b0bc91" providerId="ADAL" clId="{BB42ECA3-D3A4-4D70-9408-C5E2C30F93FE}" dt="2022-02-12T19:30:25.223" v="1803" actId="20577"/>
        <pc:sldMkLst>
          <pc:docMk/>
          <pc:sldMk cId="243093925" sldId="353"/>
        </pc:sldMkLst>
        <pc:spChg chg="mod">
          <ac:chgData name="David Raif" userId="b6105282-8f1f-4bf5-866c-a8b991b0bc91" providerId="ADAL" clId="{BB42ECA3-D3A4-4D70-9408-C5E2C30F93FE}" dt="2022-02-12T19:30:25.223" v="1803" actId="20577"/>
          <ac:spMkLst>
            <pc:docMk/>
            <pc:sldMk cId="243093925" sldId="353"/>
            <ac:spMk id="3" creationId="{8AC4C39C-0CC8-4509-9ABB-F5E13A3B30AF}"/>
          </ac:spMkLst>
        </pc:spChg>
      </pc:sldChg>
      <pc:sldChg chg="modSp add mod modTransition modAnim">
        <pc:chgData name="David Raif" userId="b6105282-8f1f-4bf5-866c-a8b991b0bc91" providerId="ADAL" clId="{BB42ECA3-D3A4-4D70-9408-C5E2C30F93FE}" dt="2022-02-11T19:57:21.354" v="1797"/>
        <pc:sldMkLst>
          <pc:docMk/>
          <pc:sldMk cId="1164468711" sldId="354"/>
        </pc:sldMkLst>
        <pc:spChg chg="mod">
          <ac:chgData name="David Raif" userId="b6105282-8f1f-4bf5-866c-a8b991b0bc91" providerId="ADAL" clId="{BB42ECA3-D3A4-4D70-9408-C5E2C30F93FE}" dt="2022-02-11T19:46:44.376" v="1532" actId="404"/>
          <ac:spMkLst>
            <pc:docMk/>
            <pc:sldMk cId="1164468711" sldId="354"/>
            <ac:spMk id="3" creationId="{8AC4C39C-0CC8-4509-9ABB-F5E13A3B30AF}"/>
          </ac:spMkLst>
        </pc:spChg>
        <pc:spChg chg="mod">
          <ac:chgData name="David Raif" userId="b6105282-8f1f-4bf5-866c-a8b991b0bc91" providerId="ADAL" clId="{BB42ECA3-D3A4-4D70-9408-C5E2C30F93FE}" dt="2022-02-11T19:43:35.106" v="1306" actId="14100"/>
          <ac:spMkLst>
            <pc:docMk/>
            <pc:sldMk cId="1164468711" sldId="354"/>
            <ac:spMk id="4" creationId="{9D838512-463D-4414-8F0F-EB927D44884D}"/>
          </ac:spMkLst>
        </pc:spChg>
      </pc:sldChg>
      <pc:sldChg chg="modSp add mod modTransition modAnim">
        <pc:chgData name="David Raif" userId="b6105282-8f1f-4bf5-866c-a8b991b0bc91" providerId="ADAL" clId="{BB42ECA3-D3A4-4D70-9408-C5E2C30F93FE}" dt="2022-02-11T19:57:17.574" v="1795"/>
        <pc:sldMkLst>
          <pc:docMk/>
          <pc:sldMk cId="1325175586" sldId="355"/>
        </pc:sldMkLst>
        <pc:spChg chg="mod">
          <ac:chgData name="David Raif" userId="b6105282-8f1f-4bf5-866c-a8b991b0bc91" providerId="ADAL" clId="{BB42ECA3-D3A4-4D70-9408-C5E2C30F93FE}" dt="2022-02-11T19:50:38.535" v="1775" actId="6549"/>
          <ac:spMkLst>
            <pc:docMk/>
            <pc:sldMk cId="1325175586" sldId="355"/>
            <ac:spMk id="3" creationId="{8AC4C39C-0CC8-4509-9ABB-F5E13A3B30AF}"/>
          </ac:spMkLst>
        </pc:spChg>
        <pc:spChg chg="mod">
          <ac:chgData name="David Raif" userId="b6105282-8f1f-4bf5-866c-a8b991b0bc91" providerId="ADAL" clId="{BB42ECA3-D3A4-4D70-9408-C5E2C30F93FE}" dt="2022-02-11T19:47:12.517" v="1534" actId="14100"/>
          <ac:spMkLst>
            <pc:docMk/>
            <pc:sldMk cId="1325175586" sldId="355"/>
            <ac:spMk id="4" creationId="{9D838512-463D-4414-8F0F-EB927D44884D}"/>
          </ac:spMkLst>
        </pc:spChg>
      </pc:sldChg>
      <pc:sldMasterChg chg="modSldLayout">
        <pc:chgData name="David Raif" userId="b6105282-8f1f-4bf5-866c-a8b991b0bc91" providerId="ADAL" clId="{BB42ECA3-D3A4-4D70-9408-C5E2C30F93FE}" dt="2022-02-11T19:29:41.048" v="914" actId="20577"/>
        <pc:sldMasterMkLst>
          <pc:docMk/>
          <pc:sldMasterMk cId="4200349460" sldId="2147483756"/>
        </pc:sldMasterMkLst>
        <pc:sldLayoutChg chg="modSp mod">
          <pc:chgData name="David Raif" userId="b6105282-8f1f-4bf5-866c-a8b991b0bc91" providerId="ADAL" clId="{BB42ECA3-D3A4-4D70-9408-C5E2C30F93FE}" dt="2022-02-11T19:29:41.048" v="914" actId="20577"/>
          <pc:sldLayoutMkLst>
            <pc:docMk/>
            <pc:sldMasterMk cId="4200349460" sldId="2147483756"/>
            <pc:sldLayoutMk cId="1283610609" sldId="2147483759"/>
          </pc:sldLayoutMkLst>
          <pc:spChg chg="mod">
            <ac:chgData name="David Raif" userId="b6105282-8f1f-4bf5-866c-a8b991b0bc91" providerId="ADAL" clId="{BB42ECA3-D3A4-4D70-9408-C5E2C30F93FE}" dt="2022-02-11T19:29:41.048" v="914" actId="20577"/>
            <ac:spMkLst>
              <pc:docMk/>
              <pc:sldMasterMk cId="4200349460" sldId="2147483756"/>
              <pc:sldLayoutMk cId="1283610609" sldId="2147483759"/>
              <ac:spMk id="4" creationId="{22CDEEA1-BD5E-40C1-A533-FA5A53F6CE06}"/>
            </ac:spMkLst>
          </pc:spChg>
          <pc:spChg chg="mod">
            <ac:chgData name="David Raif" userId="b6105282-8f1f-4bf5-866c-a8b991b0bc91" providerId="ADAL" clId="{BB42ECA3-D3A4-4D70-9408-C5E2C30F93FE}" dt="2022-02-11T19:29:05.189" v="849" actId="20577"/>
            <ac:spMkLst>
              <pc:docMk/>
              <pc:sldMasterMk cId="4200349460" sldId="2147483756"/>
              <pc:sldLayoutMk cId="1283610609" sldId="2147483759"/>
              <ac:spMk id="6" creationId="{B3D593E2-830C-42B6-B468-48101D896B5B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3FF46-0A96-44D3-A185-8351728F69B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3C886-2DC5-49CF-8040-33344298D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7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1pPr>
    <a:lvl2pPr marL="570470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2pPr>
    <a:lvl3pPr marL="1140937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3pPr>
    <a:lvl4pPr marL="1711406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4pPr>
    <a:lvl5pPr marL="2281874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5pPr>
    <a:lvl6pPr marL="2852344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6pPr>
    <a:lvl7pPr marL="3422812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7pPr>
    <a:lvl8pPr marL="3993281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8pPr>
    <a:lvl9pPr marL="4563750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496484"/>
            <a:ext cx="14630400" cy="3183467"/>
          </a:xfrm>
          <a:solidFill>
            <a:schemeClr val="bg1">
              <a:alpha val="70000"/>
            </a:schemeClr>
          </a:solidFill>
        </p:spPr>
        <p:txBody>
          <a:bodyPr anchor="ctr" anchorCtr="0"/>
          <a:lstStyle>
            <a:lvl1pPr algn="ctr">
              <a:defRPr sz="7200">
                <a:solidFill>
                  <a:srgbClr val="D8AE1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802717"/>
            <a:ext cx="14630400" cy="2207683"/>
          </a:xfrm>
          <a:solidFill>
            <a:schemeClr val="bg1">
              <a:alpha val="70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300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42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352A-D26B-430C-A423-B840F83C79D9}" type="datetime1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6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86834"/>
            <a:ext cx="315468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86834"/>
            <a:ext cx="9281160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08AB-9BA3-4206-B24E-7CBC012D0D57}" type="datetime1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69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496484"/>
            <a:ext cx="14630400" cy="3183467"/>
          </a:xfrm>
          <a:solidFill>
            <a:schemeClr val="bg1">
              <a:alpha val="70000"/>
            </a:schemeClr>
          </a:solidFill>
        </p:spPr>
        <p:txBody>
          <a:bodyPr anchor="ctr" anchorCtr="0"/>
          <a:lstStyle>
            <a:lvl1pPr algn="ctr">
              <a:defRPr sz="7200">
                <a:solidFill>
                  <a:srgbClr val="D8AE1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802717"/>
            <a:ext cx="14630400" cy="2207683"/>
          </a:xfrm>
          <a:solidFill>
            <a:schemeClr val="bg1">
              <a:alpha val="70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300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56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328" y="261982"/>
            <a:ext cx="14105745" cy="1767417"/>
          </a:xfrm>
          <a:solidFill>
            <a:schemeClr val="bg1">
              <a:alpha val="70000"/>
            </a:schemeClr>
          </a:solidFill>
        </p:spPr>
        <p:txBody>
          <a:bodyPr/>
          <a:lstStyle>
            <a:lvl1pPr>
              <a:defRPr>
                <a:solidFill>
                  <a:srgbClr val="D8AE1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328" y="2263516"/>
            <a:ext cx="14105745" cy="6618502"/>
          </a:xfrm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>
            <a:lvl1pPr>
              <a:spcBef>
                <a:spcPts val="1000"/>
              </a:spcBef>
              <a:defRPr sz="4000"/>
            </a:lvl1pPr>
            <a:lvl2pPr>
              <a:spcBef>
                <a:spcPts val="1000"/>
              </a:spcBef>
              <a:defRPr sz="4000"/>
            </a:lvl2pPr>
            <a:lvl3pPr>
              <a:spcBef>
                <a:spcPts val="1000"/>
              </a:spcBef>
              <a:defRPr sz="4000"/>
            </a:lvl3pPr>
            <a:lvl4pPr>
              <a:spcBef>
                <a:spcPts val="1000"/>
              </a:spcBef>
              <a:defRPr sz="4000"/>
            </a:lvl4pPr>
            <a:lvl5pPr>
              <a:spcBef>
                <a:spcPts val="1000"/>
              </a:spcBef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9402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22CDEEA1-BD5E-40C1-A533-FA5A53F6CE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63291" y="261982"/>
            <a:ext cx="9804782" cy="1767417"/>
          </a:xfrm>
          <a:solidFill>
            <a:schemeClr val="bg1">
              <a:alpha val="70000"/>
            </a:schemeClr>
          </a:solidFill>
        </p:spPr>
        <p:txBody>
          <a:bodyPr lIns="182880" tIns="182880" rIns="182880" bIns="182880"/>
          <a:lstStyle>
            <a:lvl1pPr>
              <a:defRPr>
                <a:solidFill>
                  <a:srgbClr val="D8AE12"/>
                </a:solidFill>
              </a:defRPr>
            </a:lvl1pPr>
          </a:lstStyle>
          <a:p>
            <a:r>
              <a:rPr lang="es-ES" dirty="0">
                <a:solidFill>
                  <a:schemeClr val="tx1"/>
                </a:solidFill>
              </a:rPr>
              <a:t>Salmo 90 – Propósito en Dios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2 – Purpose in God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FF5F4E24-FB93-4D23-A414-628240983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3291" y="2263516"/>
            <a:ext cx="9804782" cy="6618502"/>
          </a:xfrm>
          <a:solidFill>
            <a:schemeClr val="bg1">
              <a:alpha val="70000"/>
            </a:schemeClr>
          </a:solidFill>
        </p:spPr>
        <p:txBody>
          <a:bodyPr lIns="182880" tIns="182880" rIns="182880" bIns="182880">
            <a:noAutofit/>
          </a:bodyPr>
          <a:lstStyle>
            <a:lvl1pPr>
              <a:spcBef>
                <a:spcPts val="1000"/>
              </a:spcBef>
              <a:defRPr sz="4000"/>
            </a:lvl1pPr>
          </a:lstStyle>
          <a:p>
            <a:endParaRPr kumimoji="0" lang="en-US" sz="3500" b="0" i="1" u="none" strike="noStrike" kern="1200" cap="none" spc="0" normalizeH="0" baseline="0" noProof="0" dirty="0">
              <a:ln>
                <a:noFill/>
              </a:ln>
              <a:solidFill>
                <a:srgbClr val="D8AE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B3D593E2-830C-42B6-B468-48101D896B5B}"/>
              </a:ext>
            </a:extLst>
          </p:cNvPr>
          <p:cNvSpPr txBox="1">
            <a:spLocks/>
          </p:cNvSpPr>
          <p:nvPr userDrawn="1"/>
        </p:nvSpPr>
        <p:spPr>
          <a:xfrm>
            <a:off x="262327" y="261982"/>
            <a:ext cx="4048416" cy="8620036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vert="horz" lIns="182880" tIns="182880" rIns="182880" bIns="182880" rtlCol="0">
            <a:noAutofit/>
          </a:bodyPr>
          <a:lstStyle>
            <a:lvl1pPr marL="274320" indent="-274320" algn="l" defTabSz="109728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+mj-lt"/>
              <a:buNone/>
            </a:pPr>
            <a:r>
              <a:rPr lang="es-ES" dirty="0"/>
              <a:t>90:1-6 - Un contraste entre Dios y el hombre.</a:t>
            </a:r>
            <a:br>
              <a:rPr lang="es-ES" dirty="0"/>
            </a:br>
            <a:r>
              <a:rPr lang="en-US" sz="3600" i="1" dirty="0">
                <a:solidFill>
                  <a:srgbClr val="D8AE12"/>
                </a:solidFill>
              </a:rPr>
              <a:t>A contrast between God and man.</a:t>
            </a:r>
          </a:p>
          <a:p>
            <a:pPr marL="0" indent="0" fontAlgn="base">
              <a:buFont typeface="+mj-lt"/>
              <a:buNone/>
            </a:pPr>
            <a:r>
              <a:rPr lang="es-ES" dirty="0"/>
              <a:t>90:7-11 - Una vida adulterada por el pecado.</a:t>
            </a:r>
            <a:br>
              <a:rPr lang="el-GR" dirty="0"/>
            </a:br>
            <a:r>
              <a:rPr lang="en-US" sz="3600" i="1" dirty="0">
                <a:solidFill>
                  <a:srgbClr val="D8AE12"/>
                </a:solidFill>
              </a:rPr>
              <a:t>A life adulterated by sin.</a:t>
            </a:r>
            <a:endParaRPr lang="es-ES" dirty="0"/>
          </a:p>
          <a:p>
            <a:pPr marL="0" indent="0" fontAlgn="base">
              <a:buFont typeface="+mj-lt"/>
              <a:buNone/>
            </a:pPr>
            <a:r>
              <a:rPr lang="es-ES" dirty="0"/>
              <a:t>90:12-17 - Jehová, que des sentido a la vida.</a:t>
            </a:r>
            <a:br>
              <a:rPr lang="el-GR" dirty="0"/>
            </a:br>
            <a:r>
              <a:rPr lang="en-US" sz="3600" i="1" dirty="0">
                <a:solidFill>
                  <a:srgbClr val="D8AE12"/>
                </a:solidFill>
              </a:rPr>
              <a:t>Yahweh, make life make sense.</a:t>
            </a:r>
            <a:endParaRPr lang="en-US" i="1" dirty="0">
              <a:solidFill>
                <a:srgbClr val="D8AE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610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279652"/>
            <a:ext cx="12618720" cy="3803649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6119285"/>
            <a:ext cx="12618720" cy="2000249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D2C8-07B6-4D65-9A98-6FFA32DA1684}" type="datetime1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53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434167"/>
            <a:ext cx="621792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434167"/>
            <a:ext cx="621792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68510-243F-48AF-8EB5-DD1C7E728076}" type="datetime1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30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86834"/>
            <a:ext cx="1261872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241551"/>
            <a:ext cx="6189344" cy="1098549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340100"/>
            <a:ext cx="6189344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241551"/>
            <a:ext cx="6219826" cy="1098549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340100"/>
            <a:ext cx="6219826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94A0-E589-4CF2-B009-FC177DB6A136}" type="datetime1">
              <a:rPr lang="en-US" smtClean="0"/>
              <a:t>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77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89EE-D34A-401B-8CC3-A80A4EC5285E}" type="datetime1">
              <a:rPr lang="en-US" smtClean="0"/>
              <a:t>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26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30378-5273-4FB9-A2B3-DD74024D4C9B}" type="datetime1">
              <a:rPr lang="en-US" smtClean="0"/>
              <a:t>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1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328" y="261982"/>
            <a:ext cx="14105745" cy="1767417"/>
          </a:xfrm>
          <a:solidFill>
            <a:schemeClr val="bg1">
              <a:alpha val="70000"/>
            </a:schemeClr>
          </a:solidFill>
        </p:spPr>
        <p:txBody>
          <a:bodyPr/>
          <a:lstStyle>
            <a:lvl1pPr>
              <a:defRPr>
                <a:solidFill>
                  <a:srgbClr val="D8AE1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328" y="2263516"/>
            <a:ext cx="14105745" cy="6618502"/>
          </a:xfrm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92036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609600"/>
            <a:ext cx="4718684" cy="213360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316567"/>
            <a:ext cx="7406640" cy="6498167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743200"/>
            <a:ext cx="4718684" cy="5082117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A1AD-5381-4B0F-B4B8-D29F7AA2747A}" type="datetime1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78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609600"/>
            <a:ext cx="4718684" cy="213360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316567"/>
            <a:ext cx="7406640" cy="6498167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743200"/>
            <a:ext cx="4718684" cy="5082117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829C-C21C-406C-BC0E-037719ADD19C}" type="datetime1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29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352A-D26B-430C-A423-B840F83C79D9}" type="datetime1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362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86834"/>
            <a:ext cx="315468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86834"/>
            <a:ext cx="9281160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08AB-9BA3-4206-B24E-7CBC012D0D57}" type="datetime1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279652"/>
            <a:ext cx="12618720" cy="3803649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6119285"/>
            <a:ext cx="12618720" cy="2000249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D2C8-07B6-4D65-9A98-6FFA32DA1684}" type="datetime1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1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434167"/>
            <a:ext cx="621792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434167"/>
            <a:ext cx="621792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68510-243F-48AF-8EB5-DD1C7E728076}" type="datetime1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2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86834"/>
            <a:ext cx="1261872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241551"/>
            <a:ext cx="6189344" cy="1098549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340100"/>
            <a:ext cx="6189344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241551"/>
            <a:ext cx="6219826" cy="1098549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340100"/>
            <a:ext cx="6219826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94A0-E589-4CF2-B009-FC177DB6A136}" type="datetime1">
              <a:rPr lang="en-US" smtClean="0"/>
              <a:t>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9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89EE-D34A-401B-8CC3-A80A4EC5285E}" type="datetime1">
              <a:rPr lang="en-US" smtClean="0"/>
              <a:t>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1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30378-5273-4FB9-A2B3-DD74024D4C9B}" type="datetime1">
              <a:rPr lang="en-US" smtClean="0"/>
              <a:t>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6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609600"/>
            <a:ext cx="4718684" cy="213360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316567"/>
            <a:ext cx="7406640" cy="6498167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743200"/>
            <a:ext cx="4718684" cy="5082117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A1AD-5381-4B0F-B4B8-D29F7AA2747A}" type="datetime1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5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609600"/>
            <a:ext cx="4718684" cy="213360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316567"/>
            <a:ext cx="7406640" cy="6498167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743200"/>
            <a:ext cx="4718684" cy="5082117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829C-C21C-406C-BC0E-037719ADD19C}" type="datetime1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EE9D-DF19-E443-9E2C-5DD2C45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9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86834"/>
            <a:ext cx="1261872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434167"/>
            <a:ext cx="1261872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8475134"/>
            <a:ext cx="32918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8A6B4-B4B4-4050-A7FF-D5AF67A845B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8475134"/>
            <a:ext cx="493776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8475134"/>
            <a:ext cx="32918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E7301-16B5-4391-88D5-D90F180E07B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agriculture, countryside, crop">
            <a:extLst>
              <a:ext uri="{FF2B5EF4-FFF2-40B4-BE49-F238E27FC236}">
                <a16:creationId xmlns:a16="http://schemas.microsoft.com/office/drawing/2014/main" id="{B0EB7F91-C632-4AA2-8E63-23F6A775C35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" r="8105" b="-1"/>
          <a:stretch/>
        </p:blipFill>
        <p:spPr bwMode="auto">
          <a:xfrm>
            <a:off x="34" y="13"/>
            <a:ext cx="14630368" cy="914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6290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86834"/>
            <a:ext cx="1261872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434167"/>
            <a:ext cx="1261872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8475134"/>
            <a:ext cx="32918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8A6B4-B4B4-4050-A7FF-D5AF67A845B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8475134"/>
            <a:ext cx="493776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8475134"/>
            <a:ext cx="32918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E7301-16B5-4391-88D5-D90F180E07B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agriculture, countryside, crop">
            <a:extLst>
              <a:ext uri="{FF2B5EF4-FFF2-40B4-BE49-F238E27FC236}">
                <a16:creationId xmlns:a16="http://schemas.microsoft.com/office/drawing/2014/main" id="{B0EB7F91-C632-4AA2-8E63-23F6A775C35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" r="8105" b="-1"/>
          <a:stretch/>
        </p:blipFill>
        <p:spPr bwMode="auto">
          <a:xfrm>
            <a:off x="34" y="13"/>
            <a:ext cx="14630368" cy="914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3494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1">
              <a:alpha val="70000"/>
            </a:schemeClr>
          </a:solidFill>
        </p:spPr>
        <p:txBody>
          <a:bodyPr numCol="1" anchor="ctr" anchorCtr="0">
            <a:normAutofit/>
          </a:bodyPr>
          <a:lstStyle/>
          <a:p>
            <a:r>
              <a:rPr lang="es-ES" sz="9600" dirty="0">
                <a:solidFill>
                  <a:schemeClr val="tx1"/>
                </a:solidFill>
              </a:rPr>
              <a:t>Salmos para cada tiempo</a:t>
            </a:r>
            <a:br>
              <a:rPr lang="es-ES" sz="11500" dirty="0"/>
            </a:br>
            <a:r>
              <a:rPr lang="en-US" i="1" dirty="0"/>
              <a:t>Psalms for every moment</a:t>
            </a:r>
            <a:endParaRPr lang="en-US" sz="115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690E4-DCF5-4448-A52A-CC1355489D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4400" dirty="0"/>
              <a:t>Salmo 90 – Nuestro propósito en Dios</a:t>
            </a:r>
          </a:p>
          <a:p>
            <a:r>
              <a:rPr lang="en-US" sz="4000" i="1" dirty="0">
                <a:solidFill>
                  <a:srgbClr val="D8AE12"/>
                </a:solidFill>
              </a:rPr>
              <a:t>Psalm 90 – Our Purpose in God</a:t>
            </a:r>
          </a:p>
        </p:txBody>
      </p:sp>
    </p:spTree>
    <p:extLst>
      <p:ext uri="{BB962C8B-B14F-4D97-AF65-F5344CB8AC3E}">
        <p14:creationId xmlns:p14="http://schemas.microsoft.com/office/powerpoint/2010/main" val="1361002464"/>
      </p:ext>
    </p:extLst>
  </p:cSld>
  <p:clrMapOvr>
    <a:masterClrMapping/>
  </p:clrMapOvr>
  <p:transition spd="slow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0">
            <a:extLst>
              <a:ext uri="{FF2B5EF4-FFF2-40B4-BE49-F238E27FC236}">
                <a16:creationId xmlns:a16="http://schemas.microsoft.com/office/drawing/2014/main" id="{2D315AF2-EB0A-4F45-95C8-5E1ACC6EFFF6}"/>
              </a:ext>
            </a:extLst>
          </p:cNvPr>
          <p:cNvSpPr txBox="1">
            <a:spLocks/>
          </p:cNvSpPr>
          <p:nvPr/>
        </p:nvSpPr>
        <p:spPr>
          <a:xfrm flipH="1">
            <a:off x="4258096" y="2833816"/>
            <a:ext cx="8976818" cy="4571570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109728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9D9EE81-F279-4E4E-8BD8-FA5E2AEA0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485" y="964842"/>
            <a:ext cx="11839430" cy="1767417"/>
          </a:xfrm>
        </p:spPr>
        <p:txBody>
          <a:bodyPr>
            <a:normAutofit/>
          </a:bodyPr>
          <a:lstStyle/>
          <a:p>
            <a:pPr marL="206017" indent="47976"/>
            <a:r>
              <a:rPr lang="es-ES" sz="8000" dirty="0"/>
              <a:t>Salmos para cada tiempo</a:t>
            </a:r>
            <a:endParaRPr lang="es-ES" sz="5333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7BBDBAF-7E85-4040-A589-DBDF74CD2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5484" y="2833816"/>
            <a:ext cx="2746611" cy="457157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EF38B220-2741-433E-9901-003A8D3A941A}"/>
              </a:ext>
            </a:extLst>
          </p:cNvPr>
          <p:cNvSpPr txBox="1">
            <a:spLocks/>
          </p:cNvSpPr>
          <p:nvPr/>
        </p:nvSpPr>
        <p:spPr>
          <a:xfrm>
            <a:off x="1554480" y="3182377"/>
            <a:ext cx="2464319" cy="327608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109728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s-ES" sz="3300" dirty="0">
                <a:solidFill>
                  <a:srgbClr val="D8AE12"/>
                </a:solidFill>
              </a:rPr>
              <a:t>viernes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s-ES" sz="3300" dirty="0">
                <a:solidFill>
                  <a:srgbClr val="D8AE12"/>
                </a:solidFill>
              </a:rPr>
              <a:t>sábado</a:t>
            </a:r>
          </a:p>
          <a:p>
            <a:pPr marL="0" indent="0" algn="r">
              <a:buFont typeface="Arial" panose="020B0604020202020204" pitchFamily="34" charset="0"/>
              <a:buNone/>
            </a:pPr>
            <a:endParaRPr lang="es-ES" sz="3300" dirty="0">
              <a:solidFill>
                <a:srgbClr val="D8AE12"/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s-ES" sz="3300" dirty="0">
                <a:solidFill>
                  <a:srgbClr val="D8AE12"/>
                </a:solidFill>
              </a:rPr>
              <a:t>domingo</a:t>
            </a: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F9012EB0-3055-4D73-8773-2AE10B503B93}"/>
              </a:ext>
            </a:extLst>
          </p:cNvPr>
          <p:cNvSpPr txBox="1">
            <a:spLocks/>
          </p:cNvSpPr>
          <p:nvPr/>
        </p:nvSpPr>
        <p:spPr>
          <a:xfrm>
            <a:off x="4337050" y="3182377"/>
            <a:ext cx="8738870" cy="3498509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109728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300" dirty="0"/>
              <a:t>Salmo 1 – Un árbol firmemente plantado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3300" dirty="0"/>
              <a:t>Salmo 2 – Jehová y su Mesías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3300" dirty="0"/>
              <a:t>Salmo 90 – Propósito en Dios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3300" dirty="0"/>
              <a:t>Salmo 109 – Pidiendo la justicia de Dios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3300" dirty="0"/>
              <a:t>Salmo 107 –Que lo digan los redimidos</a:t>
            </a:r>
          </a:p>
        </p:txBody>
      </p:sp>
    </p:spTree>
    <p:extLst>
      <p:ext uri="{BB962C8B-B14F-4D97-AF65-F5344CB8AC3E}">
        <p14:creationId xmlns:p14="http://schemas.microsoft.com/office/powerpoint/2010/main" val="1483601435"/>
      </p:ext>
    </p:extLst>
  </p:cSld>
  <p:clrMapOvr>
    <a:masterClrMapping/>
  </p:clrMapOvr>
  <p:transition spd="slow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182880" tIns="182880" rIns="182880" bIns="182880"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Salmo 90 – Un salmo de Moisés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s-ES" sz="4400" i="1" dirty="0">
                <a:solidFill>
                  <a:srgbClr val="D8AE12"/>
                </a:solidFill>
              </a:rPr>
              <a:t>   	</a:t>
            </a:r>
            <a:r>
              <a:rPr lang="en-US" sz="4400" i="1" dirty="0">
                <a:solidFill>
                  <a:srgbClr val="D8AE12"/>
                </a:solidFill>
              </a:rPr>
              <a:t>Psalm 90 – A </a:t>
            </a:r>
            <a:r>
              <a:rPr lang="en-US" sz="4400" i="1" dirty="0"/>
              <a:t>Psalm of Moses</a:t>
            </a:r>
            <a:endParaRPr lang="en-US" i="1" dirty="0">
              <a:solidFill>
                <a:srgbClr val="D8AE12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F2D8F0-FE36-4611-91EC-C24FB33AD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3600" dirty="0"/>
              <a:t>Sal. 90 </a:t>
            </a:r>
            <a:r>
              <a:rPr lang="en-US" sz="3600" dirty="0">
                <a:sym typeface="Wingdings" panose="05000000000000000000" pitchFamily="2" charset="2"/>
              </a:rPr>
              <a:t> </a:t>
            </a:r>
            <a:r>
              <a:rPr lang="es-ES" sz="3600" dirty="0" err="1"/>
              <a:t>Deut</a:t>
            </a:r>
            <a:r>
              <a:rPr lang="es-ES" sz="3600" dirty="0"/>
              <a:t>. 32 </a:t>
            </a:r>
            <a:br>
              <a:rPr lang="es-ES" sz="3600" dirty="0"/>
            </a:br>
            <a:r>
              <a:rPr lang="es-ES" sz="3600" dirty="0"/>
              <a:t>	– generalmente el mismo tema / </a:t>
            </a:r>
            <a:r>
              <a:rPr lang="en-US" sz="3200" i="1" dirty="0">
                <a:solidFill>
                  <a:srgbClr val="D8AE12"/>
                </a:solidFill>
              </a:rPr>
              <a:t>generally the same theme</a:t>
            </a:r>
            <a:r>
              <a:rPr lang="es-ES" sz="3600" dirty="0"/>
              <a:t> </a:t>
            </a:r>
          </a:p>
          <a:p>
            <a:r>
              <a:rPr lang="es-ES" sz="3600" dirty="0"/>
              <a:t>Sal. 90:1, 2 </a:t>
            </a:r>
            <a:r>
              <a:rPr lang="es-ES" sz="3600" dirty="0">
                <a:sym typeface="Wingdings" panose="05000000000000000000" pitchFamily="2" charset="2"/>
              </a:rPr>
              <a:t></a:t>
            </a:r>
            <a:r>
              <a:rPr lang="es-ES" sz="3600" dirty="0"/>
              <a:t> </a:t>
            </a:r>
            <a:r>
              <a:rPr lang="es-ES" sz="3600" dirty="0" err="1"/>
              <a:t>Deut</a:t>
            </a:r>
            <a:r>
              <a:rPr lang="es-ES" sz="3600" dirty="0"/>
              <a:t>. 33:27 </a:t>
            </a:r>
            <a:br>
              <a:rPr lang="es-ES" sz="3600" dirty="0"/>
            </a:br>
            <a:r>
              <a:rPr lang="es-ES" sz="3600" dirty="0"/>
              <a:t>	–  Dios es nuestro hogar </a:t>
            </a:r>
            <a:r>
              <a:rPr lang="es-ES" sz="3600" dirty="0">
                <a:solidFill>
                  <a:prstClr val="white"/>
                </a:solidFill>
              </a:rPr>
              <a:t>/ </a:t>
            </a:r>
            <a:r>
              <a:rPr lang="en-US" sz="3200" i="1" dirty="0">
                <a:solidFill>
                  <a:srgbClr val="D8AE12"/>
                </a:solidFill>
              </a:rPr>
              <a:t>God is our home</a:t>
            </a:r>
            <a:endParaRPr lang="es-ES" sz="3600" dirty="0"/>
          </a:p>
          <a:p>
            <a:r>
              <a:rPr lang="es-ES" sz="3600" dirty="0"/>
              <a:t>Sal. 90:2 </a:t>
            </a:r>
            <a:r>
              <a:rPr lang="es-ES" sz="3600" dirty="0">
                <a:sym typeface="Wingdings" panose="05000000000000000000" pitchFamily="2" charset="2"/>
              </a:rPr>
              <a:t></a:t>
            </a:r>
            <a:r>
              <a:rPr lang="es-ES" sz="3600" dirty="0"/>
              <a:t> </a:t>
            </a:r>
            <a:r>
              <a:rPr lang="es-ES" sz="3600" dirty="0" err="1"/>
              <a:t>Deut</a:t>
            </a:r>
            <a:r>
              <a:rPr lang="es-ES" sz="3600" dirty="0"/>
              <a:t>. 32:18 </a:t>
            </a:r>
            <a:br>
              <a:rPr lang="es-ES" sz="3600" dirty="0"/>
            </a:br>
            <a:r>
              <a:rPr lang="es-ES" sz="3600" dirty="0"/>
              <a:t>	– Dios dando luz al mundo</a:t>
            </a:r>
            <a:r>
              <a:rPr lang="es-ES" sz="3600" dirty="0">
                <a:solidFill>
                  <a:prstClr val="white"/>
                </a:solidFill>
              </a:rPr>
              <a:t> / </a:t>
            </a:r>
            <a:r>
              <a:rPr lang="en-US" sz="3200" i="1" dirty="0">
                <a:solidFill>
                  <a:srgbClr val="D8AE12"/>
                </a:solidFill>
              </a:rPr>
              <a:t>God giving birth to the world</a:t>
            </a:r>
            <a:endParaRPr lang="es-ES" sz="3600" dirty="0"/>
          </a:p>
          <a:p>
            <a:r>
              <a:rPr lang="es-ES" sz="3600" dirty="0"/>
              <a:t>Sal. 90:13 </a:t>
            </a:r>
            <a:r>
              <a:rPr lang="es-ES" sz="3600" dirty="0">
                <a:sym typeface="Wingdings" panose="05000000000000000000" pitchFamily="2" charset="2"/>
              </a:rPr>
              <a:t></a:t>
            </a:r>
            <a:r>
              <a:rPr lang="es-ES" sz="3600" dirty="0"/>
              <a:t> </a:t>
            </a:r>
            <a:r>
              <a:rPr lang="es-ES" sz="3600" dirty="0" err="1"/>
              <a:t>Deut</a:t>
            </a:r>
            <a:r>
              <a:rPr lang="es-ES" sz="3600" dirty="0"/>
              <a:t>. 32:36 </a:t>
            </a:r>
            <a:br>
              <a:rPr lang="es-ES" sz="3600" dirty="0"/>
            </a:br>
            <a:r>
              <a:rPr lang="es-ES" sz="3600" dirty="0"/>
              <a:t>	– regrese a nosotros, Dios</a:t>
            </a:r>
            <a:r>
              <a:rPr lang="es-ES" sz="3600" dirty="0">
                <a:solidFill>
                  <a:prstClr val="white"/>
                </a:solidFill>
              </a:rPr>
              <a:t> / </a:t>
            </a:r>
            <a:r>
              <a:rPr lang="en-US" sz="3200" i="1" dirty="0">
                <a:solidFill>
                  <a:srgbClr val="D8AE12"/>
                </a:solidFill>
              </a:rPr>
              <a:t>come back to us, God</a:t>
            </a:r>
            <a:br>
              <a:rPr lang="es-ES" sz="3600" dirty="0"/>
            </a:br>
            <a:r>
              <a:rPr lang="es-ES" sz="3600" dirty="0"/>
              <a:t>Sal. 90:15 </a:t>
            </a:r>
            <a:r>
              <a:rPr lang="es-ES" sz="3600" dirty="0">
                <a:sym typeface="Wingdings" panose="05000000000000000000" pitchFamily="2" charset="2"/>
              </a:rPr>
              <a:t></a:t>
            </a:r>
            <a:r>
              <a:rPr lang="es-ES" sz="3600" dirty="0"/>
              <a:t> </a:t>
            </a:r>
            <a:r>
              <a:rPr lang="es-ES" sz="3600" dirty="0" err="1"/>
              <a:t>Deut</a:t>
            </a:r>
            <a:r>
              <a:rPr lang="es-ES" sz="3600" dirty="0"/>
              <a:t>. 32:7 </a:t>
            </a:r>
            <a:br>
              <a:rPr lang="es-ES" sz="3600" dirty="0"/>
            </a:br>
            <a:r>
              <a:rPr lang="es-ES" sz="3600" dirty="0"/>
              <a:t>	– días y años</a:t>
            </a:r>
            <a:r>
              <a:rPr lang="es-ES" sz="3600" dirty="0">
                <a:solidFill>
                  <a:prstClr val="white"/>
                </a:solidFill>
              </a:rPr>
              <a:t> / </a:t>
            </a:r>
            <a:r>
              <a:rPr lang="en-US" sz="3200" i="1" dirty="0">
                <a:solidFill>
                  <a:srgbClr val="D8AE12"/>
                </a:solidFill>
              </a:rPr>
              <a:t>days and years</a:t>
            </a:r>
            <a:r>
              <a:rPr lang="es-ES" sz="3600" dirty="0">
                <a:solidFill>
                  <a:prstClr val="white"/>
                </a:solidFill>
              </a:rPr>
              <a:t> </a:t>
            </a:r>
            <a:endParaRPr lang="es-ES" sz="3600" dirty="0"/>
          </a:p>
          <a:p>
            <a:r>
              <a:rPr lang="es-ES" sz="3600" dirty="0"/>
              <a:t>Sal. 90:17 </a:t>
            </a:r>
            <a:r>
              <a:rPr lang="es-ES" sz="3600" dirty="0">
                <a:sym typeface="Wingdings" panose="05000000000000000000" pitchFamily="2" charset="2"/>
              </a:rPr>
              <a:t></a:t>
            </a:r>
            <a:r>
              <a:rPr lang="es-ES" sz="3600" dirty="0"/>
              <a:t> </a:t>
            </a:r>
            <a:r>
              <a:rPr lang="es-ES" sz="3600" dirty="0" err="1"/>
              <a:t>Deut</a:t>
            </a:r>
            <a:r>
              <a:rPr lang="es-ES" sz="3600" dirty="0"/>
              <a:t>. 33:11</a:t>
            </a:r>
            <a:br>
              <a:rPr lang="es-ES" sz="3600" dirty="0"/>
            </a:br>
            <a:r>
              <a:rPr lang="es-ES" sz="3600" dirty="0"/>
              <a:t> 	– el trabajo de las manos</a:t>
            </a:r>
            <a:r>
              <a:rPr lang="es-ES" sz="3600" dirty="0">
                <a:solidFill>
                  <a:prstClr val="white"/>
                </a:solidFill>
              </a:rPr>
              <a:t> / </a:t>
            </a:r>
            <a:r>
              <a:rPr lang="en-US" sz="3200" i="1" dirty="0">
                <a:solidFill>
                  <a:srgbClr val="D8AE12"/>
                </a:solidFill>
              </a:rPr>
              <a:t>the work of our hands</a:t>
            </a:r>
            <a:r>
              <a:rPr lang="es-ES" sz="3600" dirty="0">
                <a:solidFill>
                  <a:prstClr val="white"/>
                </a:solidFill>
              </a:rPr>
              <a:t> 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34760312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Salmo 90 – Propósito en Dios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90 – Purpose in God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 defTabSz="914400">
              <a:defRPr/>
            </a:pPr>
            <a:r>
              <a:rPr lang="es-ES" dirty="0">
                <a:solidFill>
                  <a:prstClr val="white"/>
                </a:solidFill>
              </a:rPr>
              <a:t>90:1-2 - Dios es… / </a:t>
            </a:r>
            <a:r>
              <a:rPr lang="en-US" sz="3600" i="1" dirty="0">
                <a:solidFill>
                  <a:srgbClr val="D8AE12"/>
                </a:solidFill>
              </a:rPr>
              <a:t>God is…</a:t>
            </a:r>
            <a:endParaRPr lang="es-ES" dirty="0">
              <a:solidFill>
                <a:prstClr val="white"/>
              </a:solidFill>
            </a:endParaRPr>
          </a:p>
          <a:p>
            <a:pPr marL="777240" lvl="1" indent="-228600" defTabSz="914400">
              <a:defRPr/>
            </a:pPr>
            <a:r>
              <a:rPr lang="es-ES" sz="4000" dirty="0">
                <a:solidFill>
                  <a:prstClr val="white"/>
                </a:solidFill>
              </a:rPr>
              <a:t>Señor (controla a todo)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lang="en-US" sz="3600" i="1" dirty="0">
                <a:solidFill>
                  <a:srgbClr val="D8AE12"/>
                </a:solidFill>
              </a:rPr>
              <a:t>Lord (he controls all things)</a:t>
            </a:r>
            <a:endParaRPr lang="es-ES" sz="4000" dirty="0">
              <a:solidFill>
                <a:prstClr val="white"/>
              </a:solidFill>
            </a:endParaRPr>
          </a:p>
          <a:p>
            <a:pPr marL="777240" lvl="1" indent="-228600" defTabSz="914400">
              <a:defRPr/>
            </a:pPr>
            <a:r>
              <a:rPr lang="es-ES" sz="4000" dirty="0">
                <a:solidFill>
                  <a:prstClr val="white"/>
                </a:solidFill>
              </a:rPr>
              <a:t>Un refugio (una morada)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lang="en-US" sz="3600" i="1" dirty="0">
                <a:solidFill>
                  <a:srgbClr val="D8AE12"/>
                </a:solidFill>
              </a:rPr>
              <a:t>A refuge (a dwelling place)</a:t>
            </a:r>
            <a:endParaRPr lang="es-ES" sz="4000" dirty="0">
              <a:solidFill>
                <a:prstClr val="white"/>
              </a:solidFill>
            </a:endParaRPr>
          </a:p>
          <a:p>
            <a:pPr marL="777240" lvl="1" indent="-228600" defTabSz="914400">
              <a:defRPr/>
            </a:pPr>
            <a:r>
              <a:rPr lang="es-ES" sz="4000" dirty="0">
                <a:solidFill>
                  <a:prstClr val="white"/>
                </a:solidFill>
              </a:rPr>
              <a:t>Eterno (cf. </a:t>
            </a:r>
            <a:r>
              <a:rPr lang="es-ES" sz="4000" dirty="0" err="1">
                <a:solidFill>
                  <a:prstClr val="white"/>
                </a:solidFill>
              </a:rPr>
              <a:t>Ec</a:t>
            </a:r>
            <a:r>
              <a:rPr lang="es-ES" sz="4000" dirty="0">
                <a:solidFill>
                  <a:prstClr val="white"/>
                </a:solidFill>
              </a:rPr>
              <a:t>. 1.4; Sal. 48.14)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lang="en-US" sz="4000" i="1" dirty="0">
                <a:solidFill>
                  <a:srgbClr val="D8AE12"/>
                </a:solidFill>
              </a:rPr>
              <a:t>Eternal (c.f. </a:t>
            </a:r>
            <a:r>
              <a:rPr lang="en-US" sz="4000" i="1" dirty="0" err="1">
                <a:solidFill>
                  <a:srgbClr val="D8AE12"/>
                </a:solidFill>
              </a:rPr>
              <a:t>Ecc</a:t>
            </a:r>
            <a:r>
              <a:rPr lang="en-US" sz="4000" i="1" dirty="0">
                <a:solidFill>
                  <a:srgbClr val="D8AE12"/>
                </a:solidFill>
              </a:rPr>
              <a:t>. 1.4; Ps. 48.14)</a:t>
            </a:r>
            <a:endParaRPr kumimoji="0" lang="en-US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838512-463D-4414-8F0F-EB927D44884D}"/>
              </a:ext>
            </a:extLst>
          </p:cNvPr>
          <p:cNvSpPr/>
          <p:nvPr/>
        </p:nvSpPr>
        <p:spPr>
          <a:xfrm>
            <a:off x="262327" y="258487"/>
            <a:ext cx="4024447" cy="285872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454704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Salmo 90 – Propósito en Dios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90 – Purpose in God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 defTabSz="914400">
              <a:defRPr/>
            </a:pPr>
            <a:r>
              <a:rPr lang="es-ES" dirty="0">
                <a:solidFill>
                  <a:prstClr val="white"/>
                </a:solidFill>
              </a:rPr>
              <a:t>90:1-2 - Dios es… / </a:t>
            </a:r>
            <a:r>
              <a:rPr lang="en-US" sz="3600" i="1" dirty="0">
                <a:solidFill>
                  <a:srgbClr val="D8AE12"/>
                </a:solidFill>
              </a:rPr>
              <a:t>God is…</a:t>
            </a:r>
            <a:endParaRPr lang="es-ES" dirty="0">
              <a:solidFill>
                <a:prstClr val="white"/>
              </a:solidFill>
            </a:endParaRPr>
          </a:p>
          <a:p>
            <a:pPr marL="777240" lvl="1" indent="-228600" defTabSz="914400">
              <a:defRPr/>
            </a:pPr>
            <a:r>
              <a:rPr lang="es-ES" sz="4000" dirty="0">
                <a:solidFill>
                  <a:prstClr val="white"/>
                </a:solidFill>
              </a:rPr>
              <a:t>Señor (controla a todo)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lang="en-US" sz="3600" i="1" dirty="0">
                <a:solidFill>
                  <a:srgbClr val="D8AE12"/>
                </a:solidFill>
              </a:rPr>
              <a:t>Lord (he controls all things)</a:t>
            </a:r>
            <a:endParaRPr lang="es-ES" sz="4000" dirty="0">
              <a:solidFill>
                <a:prstClr val="white"/>
              </a:solidFill>
            </a:endParaRPr>
          </a:p>
          <a:p>
            <a:pPr marL="777240" lvl="1" indent="-228600" defTabSz="914400">
              <a:defRPr/>
            </a:pPr>
            <a:r>
              <a:rPr lang="es-ES" sz="4000" dirty="0">
                <a:solidFill>
                  <a:prstClr val="white"/>
                </a:solidFill>
              </a:rPr>
              <a:t>Un refugio (una morada)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lang="en-US" sz="3600" i="1" dirty="0">
                <a:solidFill>
                  <a:srgbClr val="D8AE12"/>
                </a:solidFill>
              </a:rPr>
              <a:t>A refuge (a dwelling place)</a:t>
            </a:r>
            <a:endParaRPr lang="es-ES" sz="4000" dirty="0">
              <a:solidFill>
                <a:prstClr val="white"/>
              </a:solidFill>
            </a:endParaRPr>
          </a:p>
          <a:p>
            <a:pPr marL="777240" lvl="1" indent="-228600" defTabSz="914400">
              <a:defRPr/>
            </a:pPr>
            <a:r>
              <a:rPr lang="es-ES" sz="4000" dirty="0">
                <a:solidFill>
                  <a:prstClr val="white"/>
                </a:solidFill>
              </a:rPr>
              <a:t>Eterno (cf. </a:t>
            </a:r>
            <a:r>
              <a:rPr lang="es-ES" sz="4000" dirty="0" err="1">
                <a:solidFill>
                  <a:prstClr val="white"/>
                </a:solidFill>
              </a:rPr>
              <a:t>Ec</a:t>
            </a:r>
            <a:r>
              <a:rPr lang="es-ES" sz="4000" dirty="0">
                <a:solidFill>
                  <a:prstClr val="white"/>
                </a:solidFill>
              </a:rPr>
              <a:t>. 1.4; Sal. 48.14)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lang="en-US" sz="4000" i="1" dirty="0">
                <a:solidFill>
                  <a:srgbClr val="D8AE12"/>
                </a:solidFill>
              </a:rPr>
              <a:t>Eternal (c.f. </a:t>
            </a:r>
            <a:r>
              <a:rPr lang="en-US" sz="4000" i="1" dirty="0" err="1">
                <a:solidFill>
                  <a:srgbClr val="D8AE12"/>
                </a:solidFill>
              </a:rPr>
              <a:t>Ecc</a:t>
            </a:r>
            <a:r>
              <a:rPr lang="en-US" sz="4000" i="1" dirty="0">
                <a:solidFill>
                  <a:srgbClr val="D8AE12"/>
                </a:solidFill>
              </a:rPr>
              <a:t>. 1.4; Ps. 48.14)</a:t>
            </a:r>
            <a:endParaRPr kumimoji="0" lang="en-US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838512-463D-4414-8F0F-EB927D44884D}"/>
              </a:ext>
            </a:extLst>
          </p:cNvPr>
          <p:cNvSpPr/>
          <p:nvPr/>
        </p:nvSpPr>
        <p:spPr>
          <a:xfrm>
            <a:off x="262327" y="258487"/>
            <a:ext cx="4024447" cy="285872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Jerusalem">
            <a:extLst>
              <a:ext uri="{FF2B5EF4-FFF2-40B4-BE49-F238E27FC236}">
                <a16:creationId xmlns:a16="http://schemas.microsoft.com/office/drawing/2014/main" id="{B2AC9E1D-0524-409A-82AA-37354EA21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61" y="3446361"/>
            <a:ext cx="14122412" cy="543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542699"/>
      </p:ext>
    </p:extLst>
  </p:cSld>
  <p:clrMapOvr>
    <a:masterClrMapping/>
  </p:clrMapOvr>
  <p:transition spd="slow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Salmo 90 – Propósito en Dios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90 – Purpose in God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 defTabSz="914400">
              <a:defRPr/>
            </a:pPr>
            <a:r>
              <a:rPr lang="es-ES" dirty="0">
                <a:solidFill>
                  <a:prstClr val="white"/>
                </a:solidFill>
              </a:rPr>
              <a:t>90:1-2 - Dios es… / </a:t>
            </a:r>
            <a:r>
              <a:rPr lang="en-US" sz="3600" i="1" dirty="0">
                <a:solidFill>
                  <a:srgbClr val="D8AE12"/>
                </a:solidFill>
              </a:rPr>
              <a:t>God is…</a:t>
            </a:r>
            <a:endParaRPr lang="es-ES" dirty="0">
              <a:solidFill>
                <a:prstClr val="white"/>
              </a:solidFill>
            </a:endParaRPr>
          </a:p>
          <a:p>
            <a:pPr marL="777240" lvl="1" indent="-228600" defTabSz="914400">
              <a:defRPr/>
            </a:pPr>
            <a:r>
              <a:rPr lang="es-ES" sz="4000" dirty="0">
                <a:solidFill>
                  <a:prstClr val="white"/>
                </a:solidFill>
              </a:rPr>
              <a:t>Señor (controla a todo)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lang="en-US" sz="3600" i="1" dirty="0">
                <a:solidFill>
                  <a:srgbClr val="D8AE12"/>
                </a:solidFill>
              </a:rPr>
              <a:t>Lord (he controls all things)</a:t>
            </a:r>
            <a:endParaRPr lang="es-ES" sz="4000" dirty="0">
              <a:solidFill>
                <a:prstClr val="white"/>
              </a:solidFill>
            </a:endParaRPr>
          </a:p>
          <a:p>
            <a:pPr marL="777240" lvl="1" indent="-228600" defTabSz="914400">
              <a:defRPr/>
            </a:pPr>
            <a:r>
              <a:rPr lang="es-ES" sz="4000" dirty="0">
                <a:solidFill>
                  <a:prstClr val="white"/>
                </a:solidFill>
              </a:rPr>
              <a:t>Un refugio (una morada)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lang="en-US" sz="3600" i="1" dirty="0">
                <a:solidFill>
                  <a:srgbClr val="D8AE12"/>
                </a:solidFill>
              </a:rPr>
              <a:t>A refuge (a dwelling place)</a:t>
            </a:r>
            <a:endParaRPr lang="es-ES" sz="4000" dirty="0">
              <a:solidFill>
                <a:prstClr val="white"/>
              </a:solidFill>
            </a:endParaRPr>
          </a:p>
          <a:p>
            <a:pPr marL="777240" lvl="1" indent="-228600" defTabSz="914400">
              <a:defRPr/>
            </a:pPr>
            <a:r>
              <a:rPr lang="es-ES" sz="4000" dirty="0">
                <a:solidFill>
                  <a:prstClr val="white"/>
                </a:solidFill>
              </a:rPr>
              <a:t>Eterno (cf. </a:t>
            </a:r>
            <a:r>
              <a:rPr lang="es-ES" sz="4000" dirty="0" err="1">
                <a:solidFill>
                  <a:prstClr val="white"/>
                </a:solidFill>
              </a:rPr>
              <a:t>Ec</a:t>
            </a:r>
            <a:r>
              <a:rPr lang="es-ES" sz="4000" dirty="0">
                <a:solidFill>
                  <a:prstClr val="white"/>
                </a:solidFill>
              </a:rPr>
              <a:t>. 1.4; Sal. 48.14)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lang="en-US" sz="4000" i="1" dirty="0">
                <a:solidFill>
                  <a:srgbClr val="D8AE12"/>
                </a:solidFill>
              </a:rPr>
              <a:t>Eternal (c.f. </a:t>
            </a:r>
            <a:r>
              <a:rPr lang="en-US" sz="4000" i="1" dirty="0" err="1">
                <a:solidFill>
                  <a:srgbClr val="D8AE12"/>
                </a:solidFill>
              </a:rPr>
              <a:t>Ecc</a:t>
            </a:r>
            <a:r>
              <a:rPr lang="en-US" sz="4000" i="1" dirty="0">
                <a:solidFill>
                  <a:srgbClr val="D8AE12"/>
                </a:solidFill>
              </a:rPr>
              <a:t>. 1.4; Ps. 48.14)</a:t>
            </a:r>
            <a:endParaRPr kumimoji="0" lang="en-US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838512-463D-4414-8F0F-EB927D44884D}"/>
              </a:ext>
            </a:extLst>
          </p:cNvPr>
          <p:cNvSpPr/>
          <p:nvPr/>
        </p:nvSpPr>
        <p:spPr>
          <a:xfrm>
            <a:off x="262327" y="258487"/>
            <a:ext cx="4024447" cy="285872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2817609"/>
      </p:ext>
    </p:extLst>
  </p:cSld>
  <p:clrMapOvr>
    <a:masterClrMapping/>
  </p:clrMapOvr>
  <p:transition spd="slow"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Salmo 90 – Propósito en Dios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90 – Purpose in God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 defTabSz="914400">
              <a:defRPr/>
            </a:pPr>
            <a:r>
              <a:rPr lang="es-ES" dirty="0">
                <a:solidFill>
                  <a:prstClr val="white"/>
                </a:solidFill>
              </a:rPr>
              <a:t>90:1-2 - Dios es… / </a:t>
            </a:r>
            <a:r>
              <a:rPr lang="en-US" sz="3600" i="1" dirty="0">
                <a:solidFill>
                  <a:srgbClr val="D8AE12"/>
                </a:solidFill>
              </a:rPr>
              <a:t>God is…</a:t>
            </a:r>
          </a:p>
          <a:p>
            <a:pPr marL="228600" indent="-228600" defTabSz="914400">
              <a:defRPr/>
            </a:pPr>
            <a:r>
              <a:rPr lang="es-ES" dirty="0">
                <a:solidFill>
                  <a:prstClr val="white"/>
                </a:solidFill>
              </a:rPr>
              <a:t>90:3-6 - El hombre… / </a:t>
            </a:r>
            <a:r>
              <a:rPr lang="en-US" sz="3600" i="1" dirty="0">
                <a:solidFill>
                  <a:srgbClr val="D8AE12"/>
                </a:solidFill>
              </a:rPr>
              <a:t>Man…</a:t>
            </a:r>
            <a:endParaRPr lang="es-ES" sz="3600" dirty="0">
              <a:solidFill>
                <a:prstClr val="white"/>
              </a:solidFill>
            </a:endParaRPr>
          </a:p>
          <a:p>
            <a:pPr marL="777240" lvl="1" indent="-228600" defTabSz="914400">
              <a:defRPr/>
            </a:pPr>
            <a:r>
              <a:rPr lang="es-ES" sz="4000" dirty="0">
                <a:solidFill>
                  <a:prstClr val="white"/>
                </a:solidFill>
              </a:rPr>
              <a:t>Está muriendo (cf. Genesis 3:19)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lang="en-US" sz="3600" i="1" dirty="0">
                <a:solidFill>
                  <a:srgbClr val="D8AE12"/>
                </a:solidFill>
              </a:rPr>
              <a:t>Is dying (c.f. Gen. 3.19)</a:t>
            </a:r>
            <a:endParaRPr lang="es-ES" sz="4000" dirty="0">
              <a:solidFill>
                <a:prstClr val="white"/>
              </a:solidFill>
            </a:endParaRPr>
          </a:p>
          <a:p>
            <a:pPr marL="777240" lvl="1" indent="-228600" defTabSz="914400">
              <a:defRPr/>
            </a:pPr>
            <a:r>
              <a:rPr lang="es-ES" sz="4000" dirty="0">
                <a:solidFill>
                  <a:prstClr val="white"/>
                </a:solidFill>
              </a:rPr>
              <a:t>Es temporal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lang="en-US" sz="3600" i="1" dirty="0">
                <a:solidFill>
                  <a:srgbClr val="D8AE12"/>
                </a:solidFill>
              </a:rPr>
              <a:t>Is temporary</a:t>
            </a:r>
            <a:endParaRPr lang="es-ES" sz="4000" dirty="0">
              <a:solidFill>
                <a:prstClr val="white"/>
              </a:solidFill>
            </a:endParaRPr>
          </a:p>
          <a:p>
            <a:pPr marL="777240" lvl="1" indent="-228600" defTabSz="914400">
              <a:defRPr/>
            </a:pPr>
            <a:r>
              <a:rPr lang="es-ES" sz="4000" dirty="0">
                <a:solidFill>
                  <a:prstClr val="white"/>
                </a:solidFill>
              </a:rPr>
              <a:t>No tiene control</a:t>
            </a:r>
            <a:br>
              <a:rPr lang="es-ES" sz="4000" dirty="0">
                <a:solidFill>
                  <a:prstClr val="white"/>
                </a:solidFill>
              </a:rPr>
            </a:br>
            <a:r>
              <a:rPr lang="en-US" sz="3600" i="1" dirty="0">
                <a:solidFill>
                  <a:srgbClr val="D8AE12"/>
                </a:solidFill>
              </a:rPr>
              <a:t>Does not have control</a:t>
            </a:r>
            <a:endParaRPr lang="es-ES" sz="4000" dirty="0">
              <a:solidFill>
                <a:prstClr val="white"/>
              </a:solidFill>
            </a:endParaRPr>
          </a:p>
          <a:p>
            <a:pPr marL="228600" lvl="0" indent="-228600" defTabSz="914400">
              <a:defRPr/>
            </a:pP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838512-463D-4414-8F0F-EB927D44884D}"/>
              </a:ext>
            </a:extLst>
          </p:cNvPr>
          <p:cNvSpPr/>
          <p:nvPr/>
        </p:nvSpPr>
        <p:spPr>
          <a:xfrm>
            <a:off x="262327" y="258487"/>
            <a:ext cx="4024447" cy="285872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09392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Salmo 90 – Propósito en Dios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90 – Purpose in God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s-ES" dirty="0"/>
              <a:t>Consumido por Dios</a:t>
            </a:r>
            <a:br>
              <a:rPr lang="es-ES" dirty="0"/>
            </a:br>
            <a:r>
              <a:rPr lang="en-US" sz="3600" i="1" dirty="0">
                <a:solidFill>
                  <a:srgbClr val="D8AE12"/>
                </a:solidFill>
              </a:rPr>
              <a:t>Consumed by God</a:t>
            </a:r>
            <a:endParaRPr lang="es-ES" dirty="0"/>
          </a:p>
          <a:p>
            <a:pPr fontAlgn="base"/>
            <a:r>
              <a:rPr lang="es-ES" dirty="0"/>
              <a:t>Las iniquidades son reveladas ante de Dios</a:t>
            </a:r>
            <a:br>
              <a:rPr lang="es-ES" dirty="0"/>
            </a:br>
            <a:r>
              <a:rPr lang="en-US" sz="3600" i="1" dirty="0">
                <a:solidFill>
                  <a:srgbClr val="D8AE12"/>
                </a:solidFill>
              </a:rPr>
              <a:t>All sins are revealed before God.</a:t>
            </a:r>
            <a:endParaRPr lang="es-ES" sz="3600" dirty="0"/>
          </a:p>
          <a:p>
            <a:pPr fontAlgn="base"/>
            <a:r>
              <a:rPr lang="es-ES" dirty="0"/>
              <a:t>“Todos nuestros días declinan a causa de tu ira” (</a:t>
            </a:r>
            <a:r>
              <a:rPr lang="es-ES" dirty="0" err="1"/>
              <a:t>Ec</a:t>
            </a:r>
            <a:r>
              <a:rPr lang="es-ES" dirty="0"/>
              <a:t>. 12:1-8)</a:t>
            </a:r>
            <a:br>
              <a:rPr lang="es-ES" dirty="0"/>
            </a:br>
            <a:r>
              <a:rPr lang="en-US" sz="3600" i="1" dirty="0">
                <a:solidFill>
                  <a:srgbClr val="D8AE12"/>
                </a:solidFill>
              </a:rPr>
              <a:t>“All of our sins decline because of your wrath” (</a:t>
            </a:r>
            <a:r>
              <a:rPr lang="en-US" sz="3600" i="1" dirty="0" err="1">
                <a:solidFill>
                  <a:srgbClr val="D8AE12"/>
                </a:solidFill>
              </a:rPr>
              <a:t>Ecc</a:t>
            </a:r>
            <a:r>
              <a:rPr lang="en-US" sz="3600" i="1" dirty="0">
                <a:solidFill>
                  <a:srgbClr val="D8AE12"/>
                </a:solidFill>
              </a:rPr>
              <a:t>. 12.1-8)</a:t>
            </a:r>
            <a:endParaRPr lang="es-ES" dirty="0"/>
          </a:p>
          <a:p>
            <a:pPr fontAlgn="base"/>
            <a:r>
              <a:rPr lang="es-ES" dirty="0"/>
              <a:t>El poder de Dios y la ira de Dios</a:t>
            </a:r>
            <a:br>
              <a:rPr lang="es-ES" dirty="0"/>
            </a:br>
            <a:r>
              <a:rPr lang="en-US" sz="3600" i="1" dirty="0">
                <a:solidFill>
                  <a:srgbClr val="D8AE12"/>
                </a:solidFill>
              </a:rPr>
              <a:t>The power of God and the wrath of God</a:t>
            </a:r>
            <a:endParaRPr lang="es-E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838512-463D-4414-8F0F-EB927D44884D}"/>
              </a:ext>
            </a:extLst>
          </p:cNvPr>
          <p:cNvSpPr/>
          <p:nvPr/>
        </p:nvSpPr>
        <p:spPr>
          <a:xfrm flipV="1">
            <a:off x="262327" y="3117210"/>
            <a:ext cx="4024447" cy="280541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44687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BAFC05-DE19-48D3-897F-89A7AF94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Salmo 90 – Propósito en Dios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n-US" sz="4400" i="1" dirty="0"/>
              <a:t>	Psalm 90 – Purpose in God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C39C-0CC8-4509-9ABB-F5E13A3B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s-ES" dirty="0"/>
              <a:t>“Enséñanos de tal modo a contar nuestros días” (90:12)</a:t>
            </a:r>
            <a:br>
              <a:rPr lang="es-ES" dirty="0"/>
            </a:br>
            <a:r>
              <a:rPr lang="en-US" sz="3600" i="1" dirty="0">
                <a:solidFill>
                  <a:srgbClr val="D8AE12"/>
                </a:solidFill>
              </a:rPr>
              <a:t>“Teach us to number our days” </a:t>
            </a:r>
          </a:p>
          <a:p>
            <a:pPr fontAlgn="base"/>
            <a:r>
              <a:rPr lang="es-ES" sz="3600" dirty="0"/>
              <a:t>“</a:t>
            </a:r>
            <a:r>
              <a:rPr lang="es-ES" dirty="0"/>
              <a:t>Vuélvete, Jehová con bendición</a:t>
            </a:r>
            <a:r>
              <a:rPr lang="es-ES" sz="3600" dirty="0"/>
              <a:t>” (90:13-15)</a:t>
            </a:r>
            <a:br>
              <a:rPr lang="es-ES" dirty="0"/>
            </a:br>
            <a:r>
              <a:rPr lang="en-US" sz="3600" i="1" dirty="0">
                <a:solidFill>
                  <a:srgbClr val="D8AE12"/>
                </a:solidFill>
              </a:rPr>
              <a:t>“Return, Yahweh with blessing” </a:t>
            </a:r>
          </a:p>
          <a:p>
            <a:pPr fontAlgn="base"/>
            <a:r>
              <a:rPr lang="es-ES" dirty="0"/>
              <a:t>“Aparezca en tus siervos tu obra” (90:16)</a:t>
            </a:r>
            <a:br>
              <a:rPr lang="es-ES" dirty="0"/>
            </a:br>
            <a:r>
              <a:rPr lang="en-US" sz="3600" i="1" dirty="0">
                <a:solidFill>
                  <a:srgbClr val="D8AE12"/>
                </a:solidFill>
              </a:rPr>
              <a:t>“Let your work be shown to your servants.”</a:t>
            </a:r>
            <a:endParaRPr lang="es-ES" dirty="0"/>
          </a:p>
          <a:p>
            <a:pPr fontAlgn="base"/>
            <a:r>
              <a:rPr lang="es-ES" dirty="0"/>
              <a:t>“la obra de nuestras manos confirma” (90:17)</a:t>
            </a:r>
            <a:br>
              <a:rPr lang="es-ES" dirty="0"/>
            </a:br>
            <a:r>
              <a:rPr lang="en-US" sz="3600" i="1" dirty="0">
                <a:solidFill>
                  <a:srgbClr val="D8AE12"/>
                </a:solidFill>
              </a:rPr>
              <a:t>“Confirm the work of our hands”</a:t>
            </a:r>
            <a:endParaRPr lang="es-ES" dirty="0"/>
          </a:p>
          <a:p>
            <a:pPr fontAlgn="base"/>
            <a:endParaRPr lang="es-E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838512-463D-4414-8F0F-EB927D44884D}"/>
              </a:ext>
            </a:extLst>
          </p:cNvPr>
          <p:cNvSpPr/>
          <p:nvPr/>
        </p:nvSpPr>
        <p:spPr>
          <a:xfrm>
            <a:off x="262327" y="5922627"/>
            <a:ext cx="4024447" cy="284386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51755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12025</TotalTime>
  <Words>689</Words>
  <Application>Microsoft Office PowerPoint</Application>
  <PresentationFormat>Custom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1_Office Theme</vt:lpstr>
      <vt:lpstr>2_Office Theme</vt:lpstr>
      <vt:lpstr>Salmos para cada tiempo Psalms for every moment</vt:lpstr>
      <vt:lpstr>Salmos para cada tiempo</vt:lpstr>
      <vt:lpstr>Salmo 90 – Un salmo de Moisés     Psalm 90 – A Psalm of Moses</vt:lpstr>
      <vt:lpstr>Salmo 90 – Propósito en Dios  Psalm 90 – Purpose in God</vt:lpstr>
      <vt:lpstr>Salmo 90 – Propósito en Dios  Psalm 90 – Purpose in God</vt:lpstr>
      <vt:lpstr>Salmo 90 – Propósito en Dios  Psalm 90 – Purpose in God</vt:lpstr>
      <vt:lpstr>Salmo 90 – Propósito en Dios  Psalm 90 – Purpose in God</vt:lpstr>
      <vt:lpstr>Salmo 90 – Propósito en Dios  Psalm 90 – Purpose in God</vt:lpstr>
      <vt:lpstr>Salmo 90 – Propósito en Dios  Psalm 90 – Purpose in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 – A Firmly Planted Tree</dc:title>
  <dc:creator>David Raif</dc:creator>
  <cp:lastModifiedBy>David Raif</cp:lastModifiedBy>
  <cp:revision>3</cp:revision>
  <dcterms:created xsi:type="dcterms:W3CDTF">2016-07-09T12:54:48Z</dcterms:created>
  <dcterms:modified xsi:type="dcterms:W3CDTF">2022-02-12T19:30:50Z</dcterms:modified>
</cp:coreProperties>
</file>