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68" r:id="rId2"/>
    <p:sldId id="267" r:id="rId3"/>
    <p:sldId id="258" r:id="rId4"/>
    <p:sldId id="277" r:id="rId5"/>
    <p:sldId id="281" r:id="rId6"/>
    <p:sldId id="274" r:id="rId7"/>
    <p:sldId id="273" r:id="rId8"/>
    <p:sldId id="282" r:id="rId9"/>
    <p:sldId id="283" r:id="rId10"/>
    <p:sldId id="284" r:id="rId11"/>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52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083742-25A4-4F3D-BB12-6D75AEEAE2AB}" v="19" dt="2022-02-27T22:10:09.5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36"/>
    <p:restoredTop sz="93920"/>
  </p:normalViewPr>
  <p:slideViewPr>
    <p:cSldViewPr snapToGrid="0" snapToObjects="1">
      <p:cViewPr varScale="1">
        <p:scale>
          <a:sx n="80" d="100"/>
          <a:sy n="80" d="100"/>
        </p:scale>
        <p:origin x="716"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ss LaGrone" userId="b680fa769da6443c" providerId="LiveId" clId="{20083742-25A4-4F3D-BB12-6D75AEEAE2AB}"/>
    <pc:docChg chg="custSel addSld delSld modSld sldOrd modMainMaster">
      <pc:chgData name="Russ LaGrone" userId="b680fa769da6443c" providerId="LiveId" clId="{20083742-25A4-4F3D-BB12-6D75AEEAE2AB}" dt="2022-02-27T22:11:49.610" v="629" actId="27636"/>
      <pc:docMkLst>
        <pc:docMk/>
      </pc:docMkLst>
      <pc:sldChg chg="modSp mod">
        <pc:chgData name="Russ LaGrone" userId="b680fa769da6443c" providerId="LiveId" clId="{20083742-25A4-4F3D-BB12-6D75AEEAE2AB}" dt="2022-02-27T01:02:19.122" v="4" actId="1076"/>
        <pc:sldMkLst>
          <pc:docMk/>
          <pc:sldMk cId="3898340893" sldId="258"/>
        </pc:sldMkLst>
        <pc:spChg chg="mod">
          <ac:chgData name="Russ LaGrone" userId="b680fa769da6443c" providerId="LiveId" clId="{20083742-25A4-4F3D-BB12-6D75AEEAE2AB}" dt="2022-02-27T01:02:19.122" v="4" actId="1076"/>
          <ac:spMkLst>
            <pc:docMk/>
            <pc:sldMk cId="3898340893" sldId="258"/>
            <ac:spMk id="2" creationId="{F43DCA5A-2119-4055-AB28-DE5AF25736E6}"/>
          </ac:spMkLst>
        </pc:spChg>
        <pc:graphicFrameChg chg="modGraphic">
          <ac:chgData name="Russ LaGrone" userId="b680fa769da6443c" providerId="LiveId" clId="{20083742-25A4-4F3D-BB12-6D75AEEAE2AB}" dt="2022-02-27T01:02:14.661" v="3" actId="113"/>
          <ac:graphicFrameMkLst>
            <pc:docMk/>
            <pc:sldMk cId="3898340893" sldId="258"/>
            <ac:graphicFrameMk id="5" creationId="{405E6020-D8A9-214F-861D-D3819B9E9E28}"/>
          </ac:graphicFrameMkLst>
        </pc:graphicFrameChg>
      </pc:sldChg>
      <pc:sldChg chg="delSp modSp mod ord">
        <pc:chgData name="Russ LaGrone" userId="b680fa769da6443c" providerId="LiveId" clId="{20083742-25A4-4F3D-BB12-6D75AEEAE2AB}" dt="2022-02-27T13:06:51.781" v="593"/>
        <pc:sldMkLst>
          <pc:docMk/>
          <pc:sldMk cId="2734787741" sldId="267"/>
        </pc:sldMkLst>
        <pc:picChg chg="del mod">
          <ac:chgData name="Russ LaGrone" userId="b680fa769da6443c" providerId="LiveId" clId="{20083742-25A4-4F3D-BB12-6D75AEEAE2AB}" dt="2022-02-27T01:06:20.139" v="23" actId="478"/>
          <ac:picMkLst>
            <pc:docMk/>
            <pc:sldMk cId="2734787741" sldId="267"/>
            <ac:picMk id="5" creationId="{1BA392E9-B25C-1046-9EDD-FBE154712EE8}"/>
          </ac:picMkLst>
        </pc:picChg>
      </pc:sldChg>
      <pc:sldChg chg="del">
        <pc:chgData name="Russ LaGrone" userId="b680fa769da6443c" providerId="LiveId" clId="{20083742-25A4-4F3D-BB12-6D75AEEAE2AB}" dt="2022-02-27T01:05:52.555" v="16" actId="47"/>
        <pc:sldMkLst>
          <pc:docMk/>
          <pc:sldMk cId="1534244165" sldId="271"/>
        </pc:sldMkLst>
      </pc:sldChg>
      <pc:sldChg chg="delSp modSp mod">
        <pc:chgData name="Russ LaGrone" userId="b680fa769da6443c" providerId="LiveId" clId="{20083742-25A4-4F3D-BB12-6D75AEEAE2AB}" dt="2022-02-27T02:40:14.240" v="63" actId="20577"/>
        <pc:sldMkLst>
          <pc:docMk/>
          <pc:sldMk cId="338906354" sldId="273"/>
        </pc:sldMkLst>
        <pc:spChg chg="mod">
          <ac:chgData name="Russ LaGrone" userId="b680fa769da6443c" providerId="LiveId" clId="{20083742-25A4-4F3D-BB12-6D75AEEAE2AB}" dt="2022-02-27T02:40:14.240" v="63" actId="20577"/>
          <ac:spMkLst>
            <pc:docMk/>
            <pc:sldMk cId="338906354" sldId="273"/>
            <ac:spMk id="4" creationId="{D1E669E2-7B3D-4C3E-8BE7-838B2466E255}"/>
          </ac:spMkLst>
        </pc:spChg>
        <pc:spChg chg="mod">
          <ac:chgData name="Russ LaGrone" userId="b680fa769da6443c" providerId="LiveId" clId="{20083742-25A4-4F3D-BB12-6D75AEEAE2AB}" dt="2022-02-27T02:39:16.655" v="35" actId="1076"/>
          <ac:spMkLst>
            <pc:docMk/>
            <pc:sldMk cId="338906354" sldId="273"/>
            <ac:spMk id="7" creationId="{9D2E84ED-B663-459B-848B-2D4D4A429885}"/>
          </ac:spMkLst>
        </pc:spChg>
        <pc:picChg chg="del mod">
          <ac:chgData name="Russ LaGrone" userId="b680fa769da6443c" providerId="LiveId" clId="{20083742-25A4-4F3D-BB12-6D75AEEAE2AB}" dt="2022-02-27T01:05:59.131" v="18" actId="478"/>
          <ac:picMkLst>
            <pc:docMk/>
            <pc:sldMk cId="338906354" sldId="273"/>
            <ac:picMk id="5" creationId="{1BA392E9-B25C-1046-9EDD-FBE154712EE8}"/>
          </ac:picMkLst>
        </pc:picChg>
      </pc:sldChg>
      <pc:sldChg chg="delSp modSp mod ord">
        <pc:chgData name="Russ LaGrone" userId="b680fa769da6443c" providerId="LiveId" clId="{20083742-25A4-4F3D-BB12-6D75AEEAE2AB}" dt="2022-02-27T02:41:59.881" v="73" actId="6549"/>
        <pc:sldMkLst>
          <pc:docMk/>
          <pc:sldMk cId="2714760045" sldId="274"/>
        </pc:sldMkLst>
        <pc:spChg chg="mod">
          <ac:chgData name="Russ LaGrone" userId="b680fa769da6443c" providerId="LiveId" clId="{20083742-25A4-4F3D-BB12-6D75AEEAE2AB}" dt="2022-02-27T02:41:59.881" v="73" actId="6549"/>
          <ac:spMkLst>
            <pc:docMk/>
            <pc:sldMk cId="2714760045" sldId="274"/>
            <ac:spMk id="4" creationId="{D1E669E2-7B3D-4C3E-8BE7-838B2466E255}"/>
          </ac:spMkLst>
        </pc:spChg>
        <pc:spChg chg="mod">
          <ac:chgData name="Russ LaGrone" userId="b680fa769da6443c" providerId="LiveId" clId="{20083742-25A4-4F3D-BB12-6D75AEEAE2AB}" dt="2022-02-27T02:41:43.791" v="71" actId="1076"/>
          <ac:spMkLst>
            <pc:docMk/>
            <pc:sldMk cId="2714760045" sldId="274"/>
            <ac:spMk id="7" creationId="{9D2E84ED-B663-459B-848B-2D4D4A429885}"/>
          </ac:spMkLst>
        </pc:spChg>
        <pc:picChg chg="del mod">
          <ac:chgData name="Russ LaGrone" userId="b680fa769da6443c" providerId="LiveId" clId="{20083742-25A4-4F3D-BB12-6D75AEEAE2AB}" dt="2022-02-27T01:06:08.684" v="21" actId="478"/>
          <ac:picMkLst>
            <pc:docMk/>
            <pc:sldMk cId="2714760045" sldId="274"/>
            <ac:picMk id="5" creationId="{1BA392E9-B25C-1046-9EDD-FBE154712EE8}"/>
          </ac:picMkLst>
        </pc:picChg>
      </pc:sldChg>
      <pc:sldChg chg="del">
        <pc:chgData name="Russ LaGrone" userId="b680fa769da6443c" providerId="LiveId" clId="{20083742-25A4-4F3D-BB12-6D75AEEAE2AB}" dt="2022-02-27T14:07:32.249" v="600" actId="47"/>
        <pc:sldMkLst>
          <pc:docMk/>
          <pc:sldMk cId="2099943425" sldId="275"/>
        </pc:sldMkLst>
      </pc:sldChg>
      <pc:sldChg chg="del">
        <pc:chgData name="Russ LaGrone" userId="b680fa769da6443c" providerId="LiveId" clId="{20083742-25A4-4F3D-BB12-6D75AEEAE2AB}" dt="2022-02-27T14:07:33.402" v="601" actId="47"/>
        <pc:sldMkLst>
          <pc:docMk/>
          <pc:sldMk cId="4130228702" sldId="276"/>
        </pc:sldMkLst>
      </pc:sldChg>
      <pc:sldChg chg="delSp modSp mod ord setBg modAnim">
        <pc:chgData name="Russ LaGrone" userId="b680fa769da6443c" providerId="LiveId" clId="{20083742-25A4-4F3D-BB12-6D75AEEAE2AB}" dt="2022-02-27T02:54:12.259" v="506"/>
        <pc:sldMkLst>
          <pc:docMk/>
          <pc:sldMk cId="4266542229" sldId="277"/>
        </pc:sldMkLst>
        <pc:spChg chg="mod">
          <ac:chgData name="Russ LaGrone" userId="b680fa769da6443c" providerId="LiveId" clId="{20083742-25A4-4F3D-BB12-6D75AEEAE2AB}" dt="2022-02-27T02:43:39.512" v="103" actId="20577"/>
          <ac:spMkLst>
            <pc:docMk/>
            <pc:sldMk cId="4266542229" sldId="277"/>
            <ac:spMk id="4" creationId="{D1E669E2-7B3D-4C3E-8BE7-838B2466E255}"/>
          </ac:spMkLst>
        </pc:spChg>
        <pc:spChg chg="mod">
          <ac:chgData name="Russ LaGrone" userId="b680fa769da6443c" providerId="LiveId" clId="{20083742-25A4-4F3D-BB12-6D75AEEAE2AB}" dt="2022-02-27T02:47:41.764" v="301" actId="404"/>
          <ac:spMkLst>
            <pc:docMk/>
            <pc:sldMk cId="4266542229" sldId="277"/>
            <ac:spMk id="7" creationId="{9D2E84ED-B663-459B-848B-2D4D4A429885}"/>
          </ac:spMkLst>
        </pc:spChg>
        <pc:picChg chg="del mod">
          <ac:chgData name="Russ LaGrone" userId="b680fa769da6443c" providerId="LiveId" clId="{20083742-25A4-4F3D-BB12-6D75AEEAE2AB}" dt="2022-02-27T01:03:32.760" v="12" actId="478"/>
          <ac:picMkLst>
            <pc:docMk/>
            <pc:sldMk cId="4266542229" sldId="277"/>
            <ac:picMk id="5" creationId="{1BA392E9-B25C-1046-9EDD-FBE154712EE8}"/>
          </ac:picMkLst>
        </pc:picChg>
      </pc:sldChg>
      <pc:sldChg chg="del">
        <pc:chgData name="Russ LaGrone" userId="b680fa769da6443c" providerId="LiveId" clId="{20083742-25A4-4F3D-BB12-6D75AEEAE2AB}" dt="2022-02-27T14:07:35.317" v="602" actId="47"/>
        <pc:sldMkLst>
          <pc:docMk/>
          <pc:sldMk cId="3583200900" sldId="278"/>
        </pc:sldMkLst>
      </pc:sldChg>
      <pc:sldChg chg="del">
        <pc:chgData name="Russ LaGrone" userId="b680fa769da6443c" providerId="LiveId" clId="{20083742-25A4-4F3D-BB12-6D75AEEAE2AB}" dt="2022-02-27T14:07:36.716" v="603" actId="47"/>
        <pc:sldMkLst>
          <pc:docMk/>
          <pc:sldMk cId="3058496367" sldId="279"/>
        </pc:sldMkLst>
      </pc:sldChg>
      <pc:sldChg chg="del">
        <pc:chgData name="Russ LaGrone" userId="b680fa769da6443c" providerId="LiveId" clId="{20083742-25A4-4F3D-BB12-6D75AEEAE2AB}" dt="2022-02-27T14:07:38.889" v="604" actId="47"/>
        <pc:sldMkLst>
          <pc:docMk/>
          <pc:sldMk cId="1913358355" sldId="280"/>
        </pc:sldMkLst>
      </pc:sldChg>
      <pc:sldChg chg="modSp add mod modAnim">
        <pc:chgData name="Russ LaGrone" userId="b680fa769da6443c" providerId="LiveId" clId="{20083742-25A4-4F3D-BB12-6D75AEEAE2AB}" dt="2022-02-27T02:53:46.137" v="505"/>
        <pc:sldMkLst>
          <pc:docMk/>
          <pc:sldMk cId="663906701" sldId="281"/>
        </pc:sldMkLst>
        <pc:spChg chg="mod">
          <ac:chgData name="Russ LaGrone" userId="b680fa769da6443c" providerId="LiveId" clId="{20083742-25A4-4F3D-BB12-6D75AEEAE2AB}" dt="2022-02-27T02:49:23.978" v="352" actId="1076"/>
          <ac:spMkLst>
            <pc:docMk/>
            <pc:sldMk cId="663906701" sldId="281"/>
            <ac:spMk id="4" creationId="{D1E669E2-7B3D-4C3E-8BE7-838B2466E255}"/>
          </ac:spMkLst>
        </pc:spChg>
        <pc:spChg chg="mod">
          <ac:chgData name="Russ LaGrone" userId="b680fa769da6443c" providerId="LiveId" clId="{20083742-25A4-4F3D-BB12-6D75AEEAE2AB}" dt="2022-02-27T02:52:23.696" v="504" actId="14100"/>
          <ac:spMkLst>
            <pc:docMk/>
            <pc:sldMk cId="663906701" sldId="281"/>
            <ac:spMk id="7" creationId="{9D2E84ED-B663-459B-848B-2D4D4A429885}"/>
          </ac:spMkLst>
        </pc:spChg>
      </pc:sldChg>
      <pc:sldChg chg="modSp add mod modAnim">
        <pc:chgData name="Russ LaGrone" userId="b680fa769da6443c" providerId="LiveId" clId="{20083742-25A4-4F3D-BB12-6D75AEEAE2AB}" dt="2022-02-27T13:43:35.886" v="594"/>
        <pc:sldMkLst>
          <pc:docMk/>
          <pc:sldMk cId="285257016" sldId="282"/>
        </pc:sldMkLst>
        <pc:spChg chg="mod">
          <ac:chgData name="Russ LaGrone" userId="b680fa769da6443c" providerId="LiveId" clId="{20083742-25A4-4F3D-BB12-6D75AEEAE2AB}" dt="2022-02-27T02:55:19.120" v="519" actId="20577"/>
          <ac:spMkLst>
            <pc:docMk/>
            <pc:sldMk cId="285257016" sldId="282"/>
            <ac:spMk id="4" creationId="{D1E669E2-7B3D-4C3E-8BE7-838B2466E255}"/>
          </ac:spMkLst>
        </pc:spChg>
      </pc:sldChg>
      <pc:sldChg chg="modSp add mod modAnim">
        <pc:chgData name="Russ LaGrone" userId="b680fa769da6443c" providerId="LiveId" clId="{20083742-25A4-4F3D-BB12-6D75AEEAE2AB}" dt="2022-02-27T13:44:41.351" v="598"/>
        <pc:sldMkLst>
          <pc:docMk/>
          <pc:sldMk cId="2624138169" sldId="283"/>
        </pc:sldMkLst>
        <pc:spChg chg="mod">
          <ac:chgData name="Russ LaGrone" userId="b680fa769da6443c" providerId="LiveId" clId="{20083742-25A4-4F3D-BB12-6D75AEEAE2AB}" dt="2022-02-27T02:58:44.688" v="580" actId="20577"/>
          <ac:spMkLst>
            <pc:docMk/>
            <pc:sldMk cId="2624138169" sldId="283"/>
            <ac:spMk id="4" creationId="{D1E669E2-7B3D-4C3E-8BE7-838B2466E255}"/>
          </ac:spMkLst>
        </pc:spChg>
        <pc:spChg chg="mod">
          <ac:chgData name="Russ LaGrone" userId="b680fa769da6443c" providerId="LiveId" clId="{20083742-25A4-4F3D-BB12-6D75AEEAE2AB}" dt="2022-02-27T02:59:40.290" v="591" actId="1076"/>
          <ac:spMkLst>
            <pc:docMk/>
            <pc:sldMk cId="2624138169" sldId="283"/>
            <ac:spMk id="7" creationId="{9D2E84ED-B663-459B-848B-2D4D4A429885}"/>
          </ac:spMkLst>
        </pc:spChg>
      </pc:sldChg>
      <pc:sldChg chg="modSp add mod">
        <pc:chgData name="Russ LaGrone" userId="b680fa769da6443c" providerId="LiveId" clId="{20083742-25A4-4F3D-BB12-6D75AEEAE2AB}" dt="2022-02-27T22:11:49.610" v="629" actId="27636"/>
        <pc:sldMkLst>
          <pc:docMk/>
          <pc:sldMk cId="303947863" sldId="284"/>
        </pc:sldMkLst>
        <pc:spChg chg="mod">
          <ac:chgData name="Russ LaGrone" userId="b680fa769da6443c" providerId="LiveId" clId="{20083742-25A4-4F3D-BB12-6D75AEEAE2AB}" dt="2022-02-27T22:10:33.138" v="622" actId="20577"/>
          <ac:spMkLst>
            <pc:docMk/>
            <pc:sldMk cId="303947863" sldId="284"/>
            <ac:spMk id="4" creationId="{D1E669E2-7B3D-4C3E-8BE7-838B2466E255}"/>
          </ac:spMkLst>
        </pc:spChg>
        <pc:spChg chg="mod">
          <ac:chgData name="Russ LaGrone" userId="b680fa769da6443c" providerId="LiveId" clId="{20083742-25A4-4F3D-BB12-6D75AEEAE2AB}" dt="2022-02-27T22:11:49.610" v="629" actId="27636"/>
          <ac:spMkLst>
            <pc:docMk/>
            <pc:sldMk cId="303947863" sldId="284"/>
            <ac:spMk id="7" creationId="{9D2E84ED-B663-459B-848B-2D4D4A429885}"/>
          </ac:spMkLst>
        </pc:spChg>
      </pc:sldChg>
      <pc:sldChg chg="modSp add del mod">
        <pc:chgData name="Russ LaGrone" userId="b680fa769da6443c" providerId="LiveId" clId="{20083742-25A4-4F3D-BB12-6D75AEEAE2AB}" dt="2022-02-27T14:07:29.117" v="599" actId="47"/>
        <pc:sldMkLst>
          <pc:docMk/>
          <pc:sldMk cId="2547023442" sldId="284"/>
        </pc:sldMkLst>
        <pc:spChg chg="mod">
          <ac:chgData name="Russ LaGrone" userId="b680fa769da6443c" providerId="LiveId" clId="{20083742-25A4-4F3D-BB12-6D75AEEAE2AB}" dt="2022-02-27T02:56:19.277" v="538" actId="20577"/>
          <ac:spMkLst>
            <pc:docMk/>
            <pc:sldMk cId="2547023442" sldId="284"/>
            <ac:spMk id="4" creationId="{D1E669E2-7B3D-4C3E-8BE7-838B2466E255}"/>
          </ac:spMkLst>
        </pc:spChg>
        <pc:spChg chg="mod">
          <ac:chgData name="Russ LaGrone" userId="b680fa769da6443c" providerId="LiveId" clId="{20083742-25A4-4F3D-BB12-6D75AEEAE2AB}" dt="2022-02-27T02:56:47.230" v="542" actId="2711"/>
          <ac:spMkLst>
            <pc:docMk/>
            <pc:sldMk cId="2547023442" sldId="284"/>
            <ac:spMk id="7" creationId="{9D2E84ED-B663-459B-848B-2D4D4A429885}"/>
          </ac:spMkLst>
        </pc:spChg>
      </pc:sldChg>
      <pc:sldMasterChg chg="setBg modSldLayout">
        <pc:chgData name="Russ LaGrone" userId="b680fa769da6443c" providerId="LiveId" clId="{20083742-25A4-4F3D-BB12-6D75AEEAE2AB}" dt="2022-02-27T01:05:32.526" v="15"/>
        <pc:sldMasterMkLst>
          <pc:docMk/>
          <pc:sldMasterMk cId="4237280270" sldId="2147483660"/>
        </pc:sldMasterMkLst>
        <pc:sldLayoutChg chg="setBg">
          <pc:chgData name="Russ LaGrone" userId="b680fa769da6443c" providerId="LiveId" clId="{20083742-25A4-4F3D-BB12-6D75AEEAE2AB}" dt="2022-02-27T01:05:32.526" v="15"/>
          <pc:sldLayoutMkLst>
            <pc:docMk/>
            <pc:sldMasterMk cId="4237280270" sldId="2147483660"/>
            <pc:sldLayoutMk cId="3056861667" sldId="2147483661"/>
          </pc:sldLayoutMkLst>
        </pc:sldLayoutChg>
        <pc:sldLayoutChg chg="setBg">
          <pc:chgData name="Russ LaGrone" userId="b680fa769da6443c" providerId="LiveId" clId="{20083742-25A4-4F3D-BB12-6D75AEEAE2AB}" dt="2022-02-27T01:05:32.526" v="15"/>
          <pc:sldLayoutMkLst>
            <pc:docMk/>
            <pc:sldMasterMk cId="4237280270" sldId="2147483660"/>
            <pc:sldLayoutMk cId="1126242712" sldId="2147483662"/>
          </pc:sldLayoutMkLst>
        </pc:sldLayoutChg>
        <pc:sldLayoutChg chg="setBg">
          <pc:chgData name="Russ LaGrone" userId="b680fa769da6443c" providerId="LiveId" clId="{20083742-25A4-4F3D-BB12-6D75AEEAE2AB}" dt="2022-02-27T01:05:32.526" v="15"/>
          <pc:sldLayoutMkLst>
            <pc:docMk/>
            <pc:sldMasterMk cId="4237280270" sldId="2147483660"/>
            <pc:sldLayoutMk cId="2605458349" sldId="2147483663"/>
          </pc:sldLayoutMkLst>
        </pc:sldLayoutChg>
        <pc:sldLayoutChg chg="setBg">
          <pc:chgData name="Russ LaGrone" userId="b680fa769da6443c" providerId="LiveId" clId="{20083742-25A4-4F3D-BB12-6D75AEEAE2AB}" dt="2022-02-27T01:05:32.526" v="15"/>
          <pc:sldLayoutMkLst>
            <pc:docMk/>
            <pc:sldMasterMk cId="4237280270" sldId="2147483660"/>
            <pc:sldLayoutMk cId="1427120814" sldId="2147483664"/>
          </pc:sldLayoutMkLst>
        </pc:sldLayoutChg>
        <pc:sldLayoutChg chg="setBg">
          <pc:chgData name="Russ LaGrone" userId="b680fa769da6443c" providerId="LiveId" clId="{20083742-25A4-4F3D-BB12-6D75AEEAE2AB}" dt="2022-02-27T01:05:32.526" v="15"/>
          <pc:sldLayoutMkLst>
            <pc:docMk/>
            <pc:sldMasterMk cId="4237280270" sldId="2147483660"/>
            <pc:sldLayoutMk cId="3020144651" sldId="2147483665"/>
          </pc:sldLayoutMkLst>
        </pc:sldLayoutChg>
        <pc:sldLayoutChg chg="setBg">
          <pc:chgData name="Russ LaGrone" userId="b680fa769da6443c" providerId="LiveId" clId="{20083742-25A4-4F3D-BB12-6D75AEEAE2AB}" dt="2022-02-27T01:05:32.526" v="15"/>
          <pc:sldLayoutMkLst>
            <pc:docMk/>
            <pc:sldMasterMk cId="4237280270" sldId="2147483660"/>
            <pc:sldLayoutMk cId="2505663764" sldId="2147483666"/>
          </pc:sldLayoutMkLst>
        </pc:sldLayoutChg>
        <pc:sldLayoutChg chg="setBg">
          <pc:chgData name="Russ LaGrone" userId="b680fa769da6443c" providerId="LiveId" clId="{20083742-25A4-4F3D-BB12-6D75AEEAE2AB}" dt="2022-02-27T01:05:32.526" v="15"/>
          <pc:sldLayoutMkLst>
            <pc:docMk/>
            <pc:sldMasterMk cId="4237280270" sldId="2147483660"/>
            <pc:sldLayoutMk cId="3535231946" sldId="2147483667"/>
          </pc:sldLayoutMkLst>
        </pc:sldLayoutChg>
        <pc:sldLayoutChg chg="setBg">
          <pc:chgData name="Russ LaGrone" userId="b680fa769da6443c" providerId="LiveId" clId="{20083742-25A4-4F3D-BB12-6D75AEEAE2AB}" dt="2022-02-27T01:05:32.526" v="15"/>
          <pc:sldLayoutMkLst>
            <pc:docMk/>
            <pc:sldMasterMk cId="4237280270" sldId="2147483660"/>
            <pc:sldLayoutMk cId="3537136112" sldId="2147483668"/>
          </pc:sldLayoutMkLst>
        </pc:sldLayoutChg>
        <pc:sldLayoutChg chg="setBg">
          <pc:chgData name="Russ LaGrone" userId="b680fa769da6443c" providerId="LiveId" clId="{20083742-25A4-4F3D-BB12-6D75AEEAE2AB}" dt="2022-02-27T01:05:32.526" v="15"/>
          <pc:sldLayoutMkLst>
            <pc:docMk/>
            <pc:sldMasterMk cId="4237280270" sldId="2147483660"/>
            <pc:sldLayoutMk cId="4126766878" sldId="2147483669"/>
          </pc:sldLayoutMkLst>
        </pc:sldLayoutChg>
        <pc:sldLayoutChg chg="setBg">
          <pc:chgData name="Russ LaGrone" userId="b680fa769da6443c" providerId="LiveId" clId="{20083742-25A4-4F3D-BB12-6D75AEEAE2AB}" dt="2022-02-27T01:05:32.526" v="15"/>
          <pc:sldLayoutMkLst>
            <pc:docMk/>
            <pc:sldMasterMk cId="4237280270" sldId="2147483660"/>
            <pc:sldLayoutMk cId="577989851" sldId="2147483670"/>
          </pc:sldLayoutMkLst>
        </pc:sldLayoutChg>
        <pc:sldLayoutChg chg="setBg">
          <pc:chgData name="Russ LaGrone" userId="b680fa769da6443c" providerId="LiveId" clId="{20083742-25A4-4F3D-BB12-6D75AEEAE2AB}" dt="2022-02-27T01:05:32.526" v="15"/>
          <pc:sldLayoutMkLst>
            <pc:docMk/>
            <pc:sldMasterMk cId="4237280270" sldId="2147483660"/>
            <pc:sldLayoutMk cId="4293389986"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BAEA9C-FBDA-344E-BC8B-CBD655C9E7EE}" type="datetimeFigureOut">
              <a:rPr lang="en-US" smtClean="0"/>
              <a:t>2/27/2022</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A8055D-D20B-BA4B-A855-F389FEB4C959}" type="slidenum">
              <a:rPr lang="en-US" smtClean="0"/>
              <a:t>‹#›</a:t>
            </a:fld>
            <a:endParaRPr lang="en-US"/>
          </a:p>
        </p:txBody>
      </p:sp>
    </p:spTree>
    <p:extLst>
      <p:ext uri="{BB962C8B-B14F-4D97-AF65-F5344CB8AC3E}">
        <p14:creationId xmlns:p14="http://schemas.microsoft.com/office/powerpoint/2010/main" val="1806871324"/>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Confer, Sing, Confess, &amp; Pray are all – speech related. </a:t>
            </a:r>
          </a:p>
        </p:txBody>
      </p:sp>
      <p:sp>
        <p:nvSpPr>
          <p:cNvPr id="4" name="Slide Number Placeholder 3"/>
          <p:cNvSpPr>
            <a:spLocks noGrp="1"/>
          </p:cNvSpPr>
          <p:nvPr>
            <p:ph type="sldNum" sz="quarter" idx="5"/>
          </p:nvPr>
        </p:nvSpPr>
        <p:spPr/>
        <p:txBody>
          <a:bodyPr/>
          <a:lstStyle/>
          <a:p>
            <a:fld id="{2907357E-D562-A741-A86A-56BD507E8777}" type="slidenum">
              <a:rPr lang="en-US" smtClean="0"/>
              <a:t>3</a:t>
            </a:fld>
            <a:endParaRPr lang="en-US"/>
          </a:p>
        </p:txBody>
      </p:sp>
    </p:spTree>
    <p:extLst>
      <p:ext uri="{BB962C8B-B14F-4D97-AF65-F5344CB8AC3E}">
        <p14:creationId xmlns:p14="http://schemas.microsoft.com/office/powerpoint/2010/main" val="2912191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BEF185-C9C9-0044-AE91-B1D18252B13A}"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3056861667"/>
      </p:ext>
    </p:extLst>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BEF185-C9C9-0044-AE91-B1D18252B13A}"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577989851"/>
      </p:ext>
    </p:extLst>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BEF185-C9C9-0044-AE91-B1D18252B13A}"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4293389986"/>
      </p:ext>
    </p:extLst>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BEF185-C9C9-0044-AE91-B1D18252B13A}"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1126242712"/>
      </p:ext>
    </p:extLst>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EF185-C9C9-0044-AE91-B1D18252B13A}"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2605458349"/>
      </p:ext>
    </p:extLst>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BEF185-C9C9-0044-AE91-B1D18252B13A}" type="datetimeFigureOut">
              <a:rPr lang="en-US" smtClean="0"/>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1427120814"/>
      </p:ext>
    </p:extLst>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BEF185-C9C9-0044-AE91-B1D18252B13A}" type="datetimeFigureOut">
              <a:rPr lang="en-US" smtClean="0"/>
              <a:t>2/27/2022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3020144651"/>
      </p:ext>
    </p:extLst>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BEF185-C9C9-0044-AE91-B1D18252B13A}" type="datetimeFigureOut">
              <a:rPr lang="en-US" smtClean="0"/>
              <a:t>2/27/2022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2505663764"/>
      </p:ext>
    </p:extLst>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BEF185-C9C9-0044-AE91-B1D18252B13A}" type="datetimeFigureOut">
              <a:rPr lang="en-US" smtClean="0"/>
              <a:t>2/27/2022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3535231946"/>
      </p:ext>
    </p:extLst>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3BEF185-C9C9-0044-AE91-B1D18252B13A}" type="datetimeFigureOut">
              <a:rPr lang="en-US" smtClean="0"/>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3537136112"/>
      </p:ext>
    </p:extLst>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3BEF185-C9C9-0044-AE91-B1D18252B13A}" type="datetimeFigureOut">
              <a:rPr lang="en-US" smtClean="0"/>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4126766878"/>
      </p:ext>
    </p:extLst>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A3BEF185-C9C9-0044-AE91-B1D18252B13A}" type="datetimeFigureOut">
              <a:rPr lang="en-US" smtClean="0"/>
              <a:t>2/27/2022</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3DC6D966-B1A6-C74C-98C5-24D51812A5C4}" type="slidenum">
              <a:rPr lang="en-US" smtClean="0"/>
              <a:t>‹#›</a:t>
            </a:fld>
            <a:endParaRPr lang="en-US"/>
          </a:p>
        </p:txBody>
      </p:sp>
    </p:spTree>
    <p:extLst>
      <p:ext uri="{BB962C8B-B14F-4D97-AF65-F5344CB8AC3E}">
        <p14:creationId xmlns:p14="http://schemas.microsoft.com/office/powerpoint/2010/main" val="42372802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split orient="ver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AD2894-B5EC-C148-96A1-F7AD35A539AC}"/>
              </a:ext>
            </a:extLst>
          </p:cNvPr>
          <p:cNvSpPr>
            <a:spLocks noGrp="1"/>
          </p:cNvSpPr>
          <p:nvPr>
            <p:ph type="ctrTitle"/>
          </p:nvPr>
        </p:nvSpPr>
        <p:spPr/>
        <p:txBody>
          <a:bodyPr/>
          <a:lstStyle/>
          <a:p>
            <a:endParaRPr lang="en-US"/>
          </a:p>
        </p:txBody>
      </p:sp>
      <p:sp>
        <p:nvSpPr>
          <p:cNvPr id="4" name="Subtitle 3">
            <a:extLst>
              <a:ext uri="{FF2B5EF4-FFF2-40B4-BE49-F238E27FC236}">
                <a16:creationId xmlns:a16="http://schemas.microsoft.com/office/drawing/2014/main" id="{F402CAF3-DFC3-1247-887E-96BF1E525C7D}"/>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C4704221-18A9-AC4C-946C-E4B92D0842F2}"/>
              </a:ext>
            </a:extLst>
          </p:cNvPr>
          <p:cNvPicPr>
            <a:picLocks noChangeAspect="1"/>
          </p:cNvPicPr>
          <p:nvPr/>
        </p:nvPicPr>
        <p:blipFill>
          <a:blip r:embed="rId2"/>
          <a:stretch>
            <a:fillRect/>
          </a:stretch>
        </p:blipFill>
        <p:spPr>
          <a:xfrm>
            <a:off x="0" y="0"/>
            <a:ext cx="9144000" cy="5715000"/>
          </a:xfrm>
          <a:prstGeom prst="rect">
            <a:avLst/>
          </a:prstGeom>
        </p:spPr>
      </p:pic>
    </p:spTree>
    <p:extLst>
      <p:ext uri="{BB962C8B-B14F-4D97-AF65-F5344CB8AC3E}">
        <p14:creationId xmlns:p14="http://schemas.microsoft.com/office/powerpoint/2010/main" val="4175305092"/>
      </p:ext>
    </p:ext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E669E2-7B3D-4C3E-8BE7-838B2466E255}"/>
              </a:ext>
            </a:extLst>
          </p:cNvPr>
          <p:cNvSpPr txBox="1">
            <a:spLocks/>
          </p:cNvSpPr>
          <p:nvPr/>
        </p:nvSpPr>
        <p:spPr>
          <a:xfrm>
            <a:off x="628650" y="-79817"/>
            <a:ext cx="7886700" cy="11046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dirty="0">
                <a:solidFill>
                  <a:schemeClr val="accent2">
                    <a:lumMod val="40000"/>
                    <a:lumOff val="60000"/>
                  </a:schemeClr>
                </a:solidFill>
              </a:rPr>
              <a:t>Philippians 2:1-5</a:t>
            </a:r>
          </a:p>
        </p:txBody>
      </p:sp>
      <p:sp>
        <p:nvSpPr>
          <p:cNvPr id="7" name="Content Placeholder 2">
            <a:extLst>
              <a:ext uri="{FF2B5EF4-FFF2-40B4-BE49-F238E27FC236}">
                <a16:creationId xmlns:a16="http://schemas.microsoft.com/office/drawing/2014/main" id="{9D2E84ED-B663-459B-848B-2D4D4A429885}"/>
              </a:ext>
            </a:extLst>
          </p:cNvPr>
          <p:cNvSpPr txBox="1">
            <a:spLocks/>
          </p:cNvSpPr>
          <p:nvPr/>
        </p:nvSpPr>
        <p:spPr>
          <a:xfrm>
            <a:off x="571500" y="1024819"/>
            <a:ext cx="8000999" cy="3594326"/>
          </a:xfrm>
          <a:prstGeom prst="rect">
            <a:avLst/>
          </a:prstGeom>
        </p:spPr>
        <p:txBody>
          <a:bodyP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2800" b="0" i="1" dirty="0">
                <a:solidFill>
                  <a:schemeClr val="bg1"/>
                </a:solidFill>
                <a:effectLst/>
              </a:rPr>
              <a:t>So if there is any encouragement in Christ, any comfort from love, any participation in the Spirit, any affection and sympathy, </a:t>
            </a:r>
            <a:r>
              <a:rPr lang="en-US" sz="2800" b="1" i="1" baseline="30000" dirty="0">
                <a:solidFill>
                  <a:schemeClr val="bg1"/>
                </a:solidFill>
                <a:effectLst/>
              </a:rPr>
              <a:t>2 </a:t>
            </a:r>
            <a:r>
              <a:rPr lang="en-US" sz="2800" b="0" i="1" dirty="0">
                <a:solidFill>
                  <a:schemeClr val="bg1"/>
                </a:solidFill>
                <a:effectLst/>
              </a:rPr>
              <a:t>complete my joy by being of the same mind, having the same love, being in full accord and of one mind. </a:t>
            </a:r>
            <a:r>
              <a:rPr lang="en-US" sz="2800" b="1" i="1" baseline="30000" dirty="0">
                <a:solidFill>
                  <a:schemeClr val="bg1"/>
                </a:solidFill>
                <a:effectLst/>
              </a:rPr>
              <a:t>3 </a:t>
            </a:r>
            <a:r>
              <a:rPr lang="en-US" sz="2800" b="0" i="1" dirty="0">
                <a:solidFill>
                  <a:schemeClr val="bg1"/>
                </a:solidFill>
                <a:effectLst/>
              </a:rPr>
              <a:t>Do nothing from selfish ambition or conceit, but in humility count others more significant than yourselves. </a:t>
            </a:r>
            <a:r>
              <a:rPr lang="en-US" sz="2800" b="1" i="1" baseline="30000" dirty="0">
                <a:solidFill>
                  <a:schemeClr val="bg1"/>
                </a:solidFill>
                <a:effectLst/>
              </a:rPr>
              <a:t>4 </a:t>
            </a:r>
            <a:r>
              <a:rPr lang="en-US" sz="2800" b="0" i="1" dirty="0">
                <a:solidFill>
                  <a:schemeClr val="bg1"/>
                </a:solidFill>
                <a:effectLst/>
              </a:rPr>
              <a:t>Let each of you look not only to his own interests, but also to the interests of others. </a:t>
            </a:r>
            <a:r>
              <a:rPr lang="en-US" sz="2800" b="1" i="1" baseline="30000" dirty="0">
                <a:solidFill>
                  <a:schemeClr val="bg1"/>
                </a:solidFill>
                <a:effectLst/>
              </a:rPr>
              <a:t>5 </a:t>
            </a:r>
            <a:r>
              <a:rPr lang="en-US" sz="2800" b="0" i="1" dirty="0">
                <a:solidFill>
                  <a:schemeClr val="bg1"/>
                </a:solidFill>
                <a:effectLst/>
              </a:rPr>
              <a:t>Have this mind among yourselves, which is yours in Christ Jesus</a:t>
            </a:r>
            <a:endParaRPr lang="en-US" sz="3200" i="1" dirty="0">
              <a:solidFill>
                <a:schemeClr val="bg1"/>
              </a:solidFill>
            </a:endParaRPr>
          </a:p>
        </p:txBody>
      </p:sp>
    </p:spTree>
    <p:extLst>
      <p:ext uri="{BB962C8B-B14F-4D97-AF65-F5344CB8AC3E}">
        <p14:creationId xmlns:p14="http://schemas.microsoft.com/office/powerpoint/2010/main" val="303947863"/>
      </p:ext>
    </p:extLst>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E669E2-7B3D-4C3E-8BE7-838B2466E255}"/>
              </a:ext>
            </a:extLst>
          </p:cNvPr>
          <p:cNvSpPr txBox="1">
            <a:spLocks/>
          </p:cNvSpPr>
          <p:nvPr/>
        </p:nvSpPr>
        <p:spPr>
          <a:xfrm>
            <a:off x="628650" y="173276"/>
            <a:ext cx="7886700" cy="11046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dirty="0">
                <a:solidFill>
                  <a:schemeClr val="accent2">
                    <a:lumMod val="40000"/>
                    <a:lumOff val="60000"/>
                  </a:schemeClr>
                </a:solidFill>
              </a:rPr>
              <a:t>Theme Verse – John 13:34-35</a:t>
            </a:r>
          </a:p>
        </p:txBody>
      </p:sp>
      <p:sp>
        <p:nvSpPr>
          <p:cNvPr id="7" name="Content Placeholder 2">
            <a:extLst>
              <a:ext uri="{FF2B5EF4-FFF2-40B4-BE49-F238E27FC236}">
                <a16:creationId xmlns:a16="http://schemas.microsoft.com/office/drawing/2014/main" id="{9D2E84ED-B663-459B-848B-2D4D4A429885}"/>
              </a:ext>
            </a:extLst>
          </p:cNvPr>
          <p:cNvSpPr txBox="1">
            <a:spLocks/>
          </p:cNvSpPr>
          <p:nvPr/>
        </p:nvSpPr>
        <p:spPr>
          <a:xfrm>
            <a:off x="358554" y="1302014"/>
            <a:ext cx="8315325" cy="2329484"/>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3200" i="1" dirty="0">
                <a:solidFill>
                  <a:schemeClr val="bg1"/>
                </a:solidFill>
              </a:rPr>
              <a:t>“A new commandment I give to you, that you </a:t>
            </a:r>
            <a:r>
              <a:rPr lang="en-US" sz="3200" b="1" i="1" dirty="0">
                <a:solidFill>
                  <a:schemeClr val="bg1"/>
                </a:solidFill>
              </a:rPr>
              <a:t>love one another</a:t>
            </a:r>
            <a:r>
              <a:rPr lang="en-US" sz="3200" i="1" dirty="0">
                <a:solidFill>
                  <a:schemeClr val="bg1"/>
                </a:solidFill>
              </a:rPr>
              <a:t>, even as I have loved you, that you also </a:t>
            </a:r>
            <a:r>
              <a:rPr lang="en-US" sz="3200" b="1" i="1" dirty="0">
                <a:solidFill>
                  <a:schemeClr val="bg1"/>
                </a:solidFill>
              </a:rPr>
              <a:t>love</a:t>
            </a:r>
            <a:r>
              <a:rPr lang="en-US" sz="3200" i="1" dirty="0">
                <a:solidFill>
                  <a:schemeClr val="bg1"/>
                </a:solidFill>
              </a:rPr>
              <a:t> </a:t>
            </a:r>
            <a:r>
              <a:rPr lang="en-US" sz="3200" b="1" i="1" dirty="0">
                <a:solidFill>
                  <a:schemeClr val="bg1"/>
                </a:solidFill>
              </a:rPr>
              <a:t>one</a:t>
            </a:r>
            <a:r>
              <a:rPr lang="en-US" sz="3200" i="1" dirty="0">
                <a:solidFill>
                  <a:schemeClr val="bg1"/>
                </a:solidFill>
              </a:rPr>
              <a:t> </a:t>
            </a:r>
            <a:r>
              <a:rPr lang="en-US" sz="3200" b="1" i="1" dirty="0">
                <a:solidFill>
                  <a:schemeClr val="bg1"/>
                </a:solidFill>
              </a:rPr>
              <a:t>another</a:t>
            </a:r>
            <a:r>
              <a:rPr lang="en-US" sz="3200" i="1" dirty="0">
                <a:solidFill>
                  <a:schemeClr val="bg1"/>
                </a:solidFill>
              </a:rPr>
              <a:t>. By this all men will know that you are My disciples, if you have </a:t>
            </a:r>
            <a:r>
              <a:rPr lang="en-US" sz="3200" b="1" i="1" dirty="0">
                <a:solidFill>
                  <a:schemeClr val="bg1"/>
                </a:solidFill>
              </a:rPr>
              <a:t>love </a:t>
            </a:r>
            <a:r>
              <a:rPr lang="en-US" sz="3200" i="1" dirty="0">
                <a:solidFill>
                  <a:schemeClr val="bg1"/>
                </a:solidFill>
              </a:rPr>
              <a:t>for </a:t>
            </a:r>
            <a:r>
              <a:rPr lang="en-US" sz="3200" b="1" i="1" dirty="0">
                <a:solidFill>
                  <a:schemeClr val="bg1"/>
                </a:solidFill>
              </a:rPr>
              <a:t>one another</a:t>
            </a:r>
            <a:r>
              <a:rPr lang="en-US" sz="3200" i="1" dirty="0">
                <a:solidFill>
                  <a:schemeClr val="bg1"/>
                </a:solidFill>
              </a:rPr>
              <a:t>.”</a:t>
            </a:r>
            <a:endParaRPr lang="en-US" sz="2000" i="1" dirty="0">
              <a:solidFill>
                <a:schemeClr val="bg1"/>
              </a:solidFill>
            </a:endParaRPr>
          </a:p>
        </p:txBody>
      </p:sp>
    </p:spTree>
    <p:extLst>
      <p:ext uri="{BB962C8B-B14F-4D97-AF65-F5344CB8AC3E}">
        <p14:creationId xmlns:p14="http://schemas.microsoft.com/office/powerpoint/2010/main" val="2734787741"/>
      </p:ext>
    </p:extLst>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05E6020-D8A9-214F-861D-D3819B9E9E28}"/>
              </a:ext>
            </a:extLst>
          </p:cNvPr>
          <p:cNvGraphicFramePr>
            <a:graphicFrameLocks noGrp="1"/>
          </p:cNvGraphicFramePr>
          <p:nvPr>
            <p:extLst>
              <p:ext uri="{D42A27DB-BD31-4B8C-83A1-F6EECF244321}">
                <p14:modId xmlns:p14="http://schemas.microsoft.com/office/powerpoint/2010/main" val="3730800499"/>
              </p:ext>
            </p:extLst>
          </p:nvPr>
        </p:nvGraphicFramePr>
        <p:xfrm>
          <a:off x="299245" y="326065"/>
          <a:ext cx="8490336" cy="5251572"/>
        </p:xfrm>
        <a:graphic>
          <a:graphicData uri="http://schemas.openxmlformats.org/drawingml/2006/table">
            <a:tbl>
              <a:tblPr firstRow="1" bandRow="1">
                <a:tableStyleId>{5C22544A-7EE6-4342-B048-85BDC9FD1C3A}</a:tableStyleId>
              </a:tblPr>
              <a:tblGrid>
                <a:gridCol w="1491895">
                  <a:extLst>
                    <a:ext uri="{9D8B030D-6E8A-4147-A177-3AD203B41FA5}">
                      <a16:colId xmlns:a16="http://schemas.microsoft.com/office/drawing/2014/main" val="2791907738"/>
                    </a:ext>
                  </a:extLst>
                </a:gridCol>
                <a:gridCol w="4656339">
                  <a:extLst>
                    <a:ext uri="{9D8B030D-6E8A-4147-A177-3AD203B41FA5}">
                      <a16:colId xmlns:a16="http://schemas.microsoft.com/office/drawing/2014/main" val="1881182467"/>
                    </a:ext>
                  </a:extLst>
                </a:gridCol>
                <a:gridCol w="2342102">
                  <a:extLst>
                    <a:ext uri="{9D8B030D-6E8A-4147-A177-3AD203B41FA5}">
                      <a16:colId xmlns:a16="http://schemas.microsoft.com/office/drawing/2014/main" val="2384036005"/>
                    </a:ext>
                  </a:extLst>
                </a:gridCol>
              </a:tblGrid>
              <a:tr h="308916">
                <a:tc>
                  <a:txBody>
                    <a:bodyPr/>
                    <a:lstStyle/>
                    <a:p>
                      <a:pPr algn="ctr"/>
                      <a:r>
                        <a:rPr lang="en-US" dirty="0"/>
                        <a:t>Lesson</a:t>
                      </a:r>
                    </a:p>
                  </a:txBody>
                  <a:tcPr>
                    <a:solidFill>
                      <a:schemeClr val="accent1">
                        <a:lumMod val="50000"/>
                      </a:schemeClr>
                    </a:solidFill>
                  </a:tcPr>
                </a:tc>
                <a:tc>
                  <a:txBody>
                    <a:bodyPr/>
                    <a:lstStyle/>
                    <a:p>
                      <a:pPr algn="ctr"/>
                      <a:r>
                        <a:rPr lang="en-US" dirty="0"/>
                        <a:t>Topic</a:t>
                      </a:r>
                    </a:p>
                  </a:txBody>
                  <a:tcPr>
                    <a:solidFill>
                      <a:schemeClr val="accent1">
                        <a:lumMod val="50000"/>
                      </a:schemeClr>
                    </a:solidFill>
                  </a:tcPr>
                </a:tc>
                <a:tc>
                  <a:txBody>
                    <a:bodyPr/>
                    <a:lstStyle/>
                    <a:p>
                      <a:pPr algn="ctr"/>
                      <a:r>
                        <a:rPr lang="en-US" dirty="0"/>
                        <a:t>Date</a:t>
                      </a:r>
                    </a:p>
                  </a:txBody>
                  <a:tcPr>
                    <a:solidFill>
                      <a:schemeClr val="accent1">
                        <a:lumMod val="50000"/>
                      </a:schemeClr>
                    </a:solidFill>
                  </a:tcPr>
                </a:tc>
                <a:extLst>
                  <a:ext uri="{0D108BD9-81ED-4DB2-BD59-A6C34878D82A}">
                    <a16:rowId xmlns:a16="http://schemas.microsoft.com/office/drawing/2014/main" val="860003811"/>
                  </a:ext>
                </a:extLst>
              </a:tr>
              <a:tr h="308916">
                <a:tc>
                  <a:txBody>
                    <a:bodyPr/>
                    <a:lstStyle/>
                    <a:p>
                      <a:pPr algn="l"/>
                      <a:r>
                        <a:rPr lang="en-US" b="1" dirty="0"/>
                        <a:t>Lessons 1-3</a:t>
                      </a:r>
                    </a:p>
                  </a:txBody>
                  <a:tcPr>
                    <a:solidFill>
                      <a:srgbClr val="9BE3CC"/>
                    </a:solidFill>
                  </a:tcPr>
                </a:tc>
                <a:tc gridSpan="2">
                  <a:txBody>
                    <a:bodyPr/>
                    <a:lstStyle/>
                    <a:p>
                      <a:pPr algn="ctr"/>
                      <a:r>
                        <a:rPr lang="en-US" b="1" dirty="0"/>
                        <a:t>Disciples Who Love One Another</a:t>
                      </a:r>
                    </a:p>
                  </a:txBody>
                  <a:tcPr>
                    <a:solidFill>
                      <a:srgbClr val="9BE3CC"/>
                    </a:solidFill>
                  </a:tcPr>
                </a:tc>
                <a:tc hMerge="1">
                  <a:txBody>
                    <a:bodyPr/>
                    <a:lstStyle/>
                    <a:p>
                      <a:endParaRPr lang="en-US"/>
                    </a:p>
                  </a:txBody>
                  <a:tcPr/>
                </a:tc>
                <a:extLst>
                  <a:ext uri="{0D108BD9-81ED-4DB2-BD59-A6C34878D82A}">
                    <a16:rowId xmlns:a16="http://schemas.microsoft.com/office/drawing/2014/main" val="2051818401"/>
                  </a:ext>
                </a:extLst>
              </a:tr>
              <a:tr h="308916">
                <a:tc>
                  <a:txBody>
                    <a:bodyPr/>
                    <a:lstStyle/>
                    <a:p>
                      <a:pPr algn="ctr"/>
                      <a:r>
                        <a:rPr lang="en-US" dirty="0"/>
                        <a:t>Lesson 1</a:t>
                      </a:r>
                    </a:p>
                  </a:txBody>
                  <a:tcPr/>
                </a:tc>
                <a:tc>
                  <a:txBody>
                    <a:bodyPr/>
                    <a:lstStyle/>
                    <a:p>
                      <a:pPr algn="ctr"/>
                      <a:r>
                        <a:rPr lang="en-US" dirty="0"/>
                        <a:t>“By This, The World Will Know…” (John 13:35)</a:t>
                      </a:r>
                    </a:p>
                  </a:txBody>
                  <a:tcPr/>
                </a:tc>
                <a:tc>
                  <a:txBody>
                    <a:bodyPr/>
                    <a:lstStyle/>
                    <a:p>
                      <a:pPr algn="ctr"/>
                      <a:r>
                        <a:rPr lang="en-US" dirty="0"/>
                        <a:t>September</a:t>
                      </a:r>
                    </a:p>
                  </a:txBody>
                  <a:tcPr/>
                </a:tc>
                <a:extLst>
                  <a:ext uri="{0D108BD9-81ED-4DB2-BD59-A6C34878D82A}">
                    <a16:rowId xmlns:a16="http://schemas.microsoft.com/office/drawing/2014/main" val="3950300373"/>
                  </a:ext>
                </a:extLst>
              </a:tr>
              <a:tr h="308916">
                <a:tc>
                  <a:txBody>
                    <a:bodyPr/>
                    <a:lstStyle/>
                    <a:p>
                      <a:pPr algn="ctr"/>
                      <a:r>
                        <a:rPr lang="en-US" dirty="0"/>
                        <a:t>Lesson 2</a:t>
                      </a:r>
                    </a:p>
                  </a:txBody>
                  <a:tcPr/>
                </a:tc>
                <a:tc>
                  <a:txBody>
                    <a:bodyPr/>
                    <a:lstStyle/>
                    <a:p>
                      <a:pPr algn="ctr"/>
                      <a:r>
                        <a:rPr lang="en-US" dirty="0"/>
                        <a:t>Why </a:t>
                      </a:r>
                      <a:r>
                        <a:rPr lang="en-US"/>
                        <a:t>Christianity Can Create Community</a:t>
                      </a:r>
                      <a:endParaRPr lang="en-US" dirty="0"/>
                    </a:p>
                  </a:txBody>
                  <a:tcPr/>
                </a:tc>
                <a:tc>
                  <a:txBody>
                    <a:bodyPr/>
                    <a:lstStyle/>
                    <a:p>
                      <a:pPr algn="ctr"/>
                      <a:r>
                        <a:rPr lang="en-US" dirty="0"/>
                        <a:t>October</a:t>
                      </a:r>
                    </a:p>
                  </a:txBody>
                  <a:tcPr/>
                </a:tc>
                <a:extLst>
                  <a:ext uri="{0D108BD9-81ED-4DB2-BD59-A6C34878D82A}">
                    <a16:rowId xmlns:a16="http://schemas.microsoft.com/office/drawing/2014/main" val="1968873514"/>
                  </a:ext>
                </a:extLst>
              </a:tr>
              <a:tr h="308916">
                <a:tc>
                  <a:txBody>
                    <a:bodyPr/>
                    <a:lstStyle/>
                    <a:p>
                      <a:pPr algn="ctr"/>
                      <a:r>
                        <a:rPr lang="en-US" b="0" dirty="0"/>
                        <a:t>Lesson 3</a:t>
                      </a:r>
                    </a:p>
                  </a:txBody>
                  <a:tcPr/>
                </a:tc>
                <a:tc>
                  <a:txBody>
                    <a:bodyPr/>
                    <a:lstStyle/>
                    <a:p>
                      <a:pPr algn="ctr"/>
                      <a:r>
                        <a:rPr lang="en-US" b="0" dirty="0"/>
                        <a:t>Reasons We Don’t Need One Another</a:t>
                      </a:r>
                    </a:p>
                  </a:txBody>
                  <a:tcPr/>
                </a:tc>
                <a:tc>
                  <a:txBody>
                    <a:bodyPr/>
                    <a:lstStyle/>
                    <a:p>
                      <a:pPr algn="ctr"/>
                      <a:r>
                        <a:rPr lang="en-US" b="0" dirty="0"/>
                        <a:t>November</a:t>
                      </a:r>
                    </a:p>
                  </a:txBody>
                  <a:tcPr/>
                </a:tc>
                <a:extLst>
                  <a:ext uri="{0D108BD9-81ED-4DB2-BD59-A6C34878D82A}">
                    <a16:rowId xmlns:a16="http://schemas.microsoft.com/office/drawing/2014/main" val="3290326182"/>
                  </a:ext>
                </a:extLst>
              </a:tr>
              <a:tr h="308916">
                <a:tc>
                  <a:txBody>
                    <a:bodyPr/>
                    <a:lstStyle/>
                    <a:p>
                      <a:pPr algn="l"/>
                      <a:r>
                        <a:rPr lang="en-US" b="1" dirty="0"/>
                        <a:t>Lessons 4-6</a:t>
                      </a:r>
                    </a:p>
                  </a:txBody>
                  <a:tcPr>
                    <a:solidFill>
                      <a:srgbClr val="9BE3CC"/>
                    </a:solidFill>
                  </a:tcPr>
                </a:tc>
                <a:tc gridSpan="2">
                  <a:txBody>
                    <a:bodyPr/>
                    <a:lstStyle/>
                    <a:p>
                      <a:pPr algn="ctr"/>
                      <a:r>
                        <a:rPr lang="en-US" b="1" dirty="0"/>
                        <a:t>Love One Another In Deed</a:t>
                      </a:r>
                    </a:p>
                  </a:txBody>
                  <a:tcPr>
                    <a:solidFill>
                      <a:srgbClr val="9BE3CC"/>
                    </a:solidFill>
                  </a:tcPr>
                </a:tc>
                <a:tc hMerge="1">
                  <a:txBody>
                    <a:bodyPr/>
                    <a:lstStyle/>
                    <a:p>
                      <a:endParaRPr lang="en-US"/>
                    </a:p>
                  </a:txBody>
                  <a:tcPr/>
                </a:tc>
                <a:extLst>
                  <a:ext uri="{0D108BD9-81ED-4DB2-BD59-A6C34878D82A}">
                    <a16:rowId xmlns:a16="http://schemas.microsoft.com/office/drawing/2014/main" val="4129472620"/>
                  </a:ext>
                </a:extLst>
              </a:tr>
              <a:tr h="308916">
                <a:tc>
                  <a:txBody>
                    <a:bodyPr/>
                    <a:lstStyle/>
                    <a:p>
                      <a:pPr algn="ctr"/>
                      <a:r>
                        <a:rPr lang="en-US" b="0" dirty="0"/>
                        <a:t>Lesson 4</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Honor One Another (Romans 12:10)</a:t>
                      </a:r>
                    </a:p>
                  </a:txBody>
                  <a:tcPr/>
                </a:tc>
                <a:tc>
                  <a:txBody>
                    <a:bodyPr/>
                    <a:lstStyle/>
                    <a:p>
                      <a:pPr algn="ctr"/>
                      <a:r>
                        <a:rPr lang="en-US" b="0" dirty="0"/>
                        <a:t>December</a:t>
                      </a:r>
                    </a:p>
                  </a:txBody>
                  <a:tcPr/>
                </a:tc>
                <a:extLst>
                  <a:ext uri="{0D108BD9-81ED-4DB2-BD59-A6C34878D82A}">
                    <a16:rowId xmlns:a16="http://schemas.microsoft.com/office/drawing/2014/main" val="1732232237"/>
                  </a:ext>
                </a:extLst>
              </a:tr>
              <a:tr h="308916">
                <a:tc>
                  <a:txBody>
                    <a:bodyPr/>
                    <a:lstStyle/>
                    <a:p>
                      <a:pPr algn="ctr"/>
                      <a:r>
                        <a:rPr lang="en-US" dirty="0"/>
                        <a:t>Lesson 5</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Welcome One Another (1 Peter 4:9, Rom 15:7)</a:t>
                      </a:r>
                    </a:p>
                  </a:txBody>
                  <a:tcPr/>
                </a:tc>
                <a:tc>
                  <a:txBody>
                    <a:bodyPr/>
                    <a:lstStyle/>
                    <a:p>
                      <a:pPr algn="ctr"/>
                      <a:r>
                        <a:rPr lang="en-US" dirty="0"/>
                        <a:t>January</a:t>
                      </a:r>
                    </a:p>
                  </a:txBody>
                  <a:tcPr/>
                </a:tc>
                <a:extLst>
                  <a:ext uri="{0D108BD9-81ED-4DB2-BD59-A6C34878D82A}">
                    <a16:rowId xmlns:a16="http://schemas.microsoft.com/office/drawing/2014/main" val="4221933274"/>
                  </a:ext>
                </a:extLst>
              </a:tr>
              <a:tr h="308916">
                <a:tc>
                  <a:txBody>
                    <a:bodyPr/>
                    <a:lstStyle/>
                    <a:p>
                      <a:pPr algn="ctr"/>
                      <a:r>
                        <a:rPr lang="en-US" b="1" dirty="0"/>
                        <a:t>Lesson 6</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1" dirty="0"/>
                        <a:t>Serve One Another (Galatians 5:13)</a:t>
                      </a:r>
                    </a:p>
                  </a:txBody>
                  <a:tcPr/>
                </a:tc>
                <a:tc>
                  <a:txBody>
                    <a:bodyPr/>
                    <a:lstStyle/>
                    <a:p>
                      <a:pPr algn="ctr"/>
                      <a:r>
                        <a:rPr lang="en-US" b="1" dirty="0"/>
                        <a:t>February</a:t>
                      </a:r>
                    </a:p>
                  </a:txBody>
                  <a:tcPr/>
                </a:tc>
                <a:extLst>
                  <a:ext uri="{0D108BD9-81ED-4DB2-BD59-A6C34878D82A}">
                    <a16:rowId xmlns:a16="http://schemas.microsoft.com/office/drawing/2014/main" val="1078171716"/>
                  </a:ext>
                </a:extLst>
              </a:tr>
              <a:tr h="308916">
                <a:tc>
                  <a:txBody>
                    <a:bodyPr/>
                    <a:lstStyle/>
                    <a:p>
                      <a:pPr algn="ctr"/>
                      <a:r>
                        <a:rPr lang="en-US" b="1" dirty="0"/>
                        <a:t>Lesson 7-10</a:t>
                      </a:r>
                    </a:p>
                  </a:txBody>
                  <a:tcPr>
                    <a:solidFill>
                      <a:srgbClr val="9BE3CC"/>
                    </a:solidFill>
                  </a:tcPr>
                </a:tc>
                <a:tc gridSpan="2">
                  <a:txBody>
                    <a:bodyPr/>
                    <a:lstStyle/>
                    <a:p>
                      <a:pPr algn="ctr"/>
                      <a:r>
                        <a:rPr lang="en-US" b="1" dirty="0"/>
                        <a:t>Love One Another In Truth</a:t>
                      </a:r>
                    </a:p>
                  </a:txBody>
                  <a:tcPr>
                    <a:solidFill>
                      <a:srgbClr val="9BE3CC"/>
                    </a:solidFill>
                  </a:tcPr>
                </a:tc>
                <a:tc hMerge="1">
                  <a:txBody>
                    <a:bodyPr/>
                    <a:lstStyle/>
                    <a:p>
                      <a:pPr algn="ctr"/>
                      <a:endParaRPr lang="en-US" dirty="0"/>
                    </a:p>
                  </a:txBody>
                  <a:tcPr/>
                </a:tc>
                <a:extLst>
                  <a:ext uri="{0D108BD9-81ED-4DB2-BD59-A6C34878D82A}">
                    <a16:rowId xmlns:a16="http://schemas.microsoft.com/office/drawing/2014/main" val="2471201216"/>
                  </a:ext>
                </a:extLst>
              </a:tr>
              <a:tr h="308916">
                <a:tc>
                  <a:txBody>
                    <a:bodyPr/>
                    <a:lstStyle/>
                    <a:p>
                      <a:pPr algn="ctr"/>
                      <a:r>
                        <a:rPr lang="en-US" dirty="0"/>
                        <a:t>Lesson 7</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Stir Up One Another (Heb. 10:24-25,)</a:t>
                      </a:r>
                    </a:p>
                  </a:txBody>
                  <a:tcPr/>
                </a:tc>
                <a:tc>
                  <a:txBody>
                    <a:bodyPr/>
                    <a:lstStyle/>
                    <a:p>
                      <a:pPr algn="ctr"/>
                      <a:r>
                        <a:rPr lang="en-US" dirty="0"/>
                        <a:t>March</a:t>
                      </a:r>
                    </a:p>
                  </a:txBody>
                  <a:tcPr/>
                </a:tc>
                <a:extLst>
                  <a:ext uri="{0D108BD9-81ED-4DB2-BD59-A6C34878D82A}">
                    <a16:rowId xmlns:a16="http://schemas.microsoft.com/office/drawing/2014/main" val="3565593256"/>
                  </a:ext>
                </a:extLst>
              </a:tr>
              <a:tr h="308916">
                <a:tc>
                  <a:txBody>
                    <a:bodyPr/>
                    <a:lstStyle/>
                    <a:p>
                      <a:pPr algn="ctr"/>
                      <a:r>
                        <a:rPr lang="en-US" dirty="0"/>
                        <a:t>Lesson 8</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0" dirty="0"/>
                        <a:t>Confer With One Another (Acts 4:15) (1:14)</a:t>
                      </a:r>
                    </a:p>
                  </a:txBody>
                  <a:tcPr/>
                </a:tc>
                <a:tc>
                  <a:txBody>
                    <a:bodyPr/>
                    <a:lstStyle/>
                    <a:p>
                      <a:pPr algn="ctr"/>
                      <a:r>
                        <a:rPr lang="en-US" dirty="0"/>
                        <a:t>April</a:t>
                      </a:r>
                    </a:p>
                  </a:txBody>
                  <a:tcPr/>
                </a:tc>
                <a:extLst>
                  <a:ext uri="{0D108BD9-81ED-4DB2-BD59-A6C34878D82A}">
                    <a16:rowId xmlns:a16="http://schemas.microsoft.com/office/drawing/2014/main" val="55416966"/>
                  </a:ext>
                </a:extLst>
              </a:tr>
              <a:tr h="308916">
                <a:tc>
                  <a:txBody>
                    <a:bodyPr/>
                    <a:lstStyle/>
                    <a:p>
                      <a:pPr algn="ctr"/>
                      <a:r>
                        <a:rPr lang="en-US" dirty="0"/>
                        <a:t>Lesson 9</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Confess &amp; Pray with One Another (James 5:16)</a:t>
                      </a:r>
                    </a:p>
                  </a:txBody>
                  <a:tcPr/>
                </a:tc>
                <a:tc>
                  <a:txBody>
                    <a:bodyPr/>
                    <a:lstStyle/>
                    <a:p>
                      <a:pPr algn="ctr"/>
                      <a:r>
                        <a:rPr lang="en-US" dirty="0"/>
                        <a:t>May</a:t>
                      </a:r>
                    </a:p>
                  </a:txBody>
                  <a:tcPr/>
                </a:tc>
                <a:extLst>
                  <a:ext uri="{0D108BD9-81ED-4DB2-BD59-A6C34878D82A}">
                    <a16:rowId xmlns:a16="http://schemas.microsoft.com/office/drawing/2014/main" val="3442698315"/>
                  </a:ext>
                </a:extLst>
              </a:tr>
              <a:tr h="308916">
                <a:tc>
                  <a:txBody>
                    <a:bodyPr/>
                    <a:lstStyle/>
                    <a:p>
                      <a:pPr algn="ctr"/>
                      <a:r>
                        <a:rPr lang="en-US" dirty="0"/>
                        <a:t>Lesson 10</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Addressing One Another in Song (Eph. 5:19)</a:t>
                      </a:r>
                    </a:p>
                  </a:txBody>
                  <a:tcPr/>
                </a:tc>
                <a:tc>
                  <a:txBody>
                    <a:bodyPr/>
                    <a:lstStyle/>
                    <a:p>
                      <a:pPr algn="ctr"/>
                      <a:r>
                        <a:rPr lang="en-US" dirty="0"/>
                        <a:t>June</a:t>
                      </a:r>
                    </a:p>
                  </a:txBody>
                  <a:tcPr/>
                </a:tc>
                <a:extLst>
                  <a:ext uri="{0D108BD9-81ED-4DB2-BD59-A6C34878D82A}">
                    <a16:rowId xmlns:a16="http://schemas.microsoft.com/office/drawing/2014/main" val="1852698852"/>
                  </a:ext>
                </a:extLst>
              </a:tr>
              <a:tr h="308916">
                <a:tc>
                  <a:txBody>
                    <a:bodyPr/>
                    <a:lstStyle/>
                    <a:p>
                      <a:pPr algn="ctr"/>
                      <a:r>
                        <a:rPr lang="en-US" dirty="0"/>
                        <a:t>Lesson 11</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Forbear with One Another (Colossians 3:13)</a:t>
                      </a:r>
                    </a:p>
                  </a:txBody>
                  <a:tcPr/>
                </a:tc>
                <a:tc>
                  <a:txBody>
                    <a:bodyPr/>
                    <a:lstStyle/>
                    <a:p>
                      <a:pPr algn="ctr"/>
                      <a:r>
                        <a:rPr lang="en-US" dirty="0"/>
                        <a:t>July</a:t>
                      </a:r>
                    </a:p>
                  </a:txBody>
                  <a:tcPr/>
                </a:tc>
                <a:extLst>
                  <a:ext uri="{0D108BD9-81ED-4DB2-BD59-A6C34878D82A}">
                    <a16:rowId xmlns:a16="http://schemas.microsoft.com/office/drawing/2014/main" val="3206591061"/>
                  </a:ext>
                </a:extLst>
              </a:tr>
              <a:tr h="308916">
                <a:tc>
                  <a:txBody>
                    <a:bodyPr/>
                    <a:lstStyle/>
                    <a:p>
                      <a:pPr algn="ctr"/>
                      <a:endParaRPr lang="en-US" dirty="0"/>
                    </a:p>
                  </a:txBody>
                  <a:tcPr/>
                </a:tc>
                <a:tc gridSpan="2">
                  <a:txBody>
                    <a:bodyPr/>
                    <a:lstStyle/>
                    <a:p>
                      <a:pPr algn="ctr"/>
                      <a:r>
                        <a:rPr lang="en-US" b="1" dirty="0"/>
                        <a:t>Abide In God’s Love</a:t>
                      </a:r>
                    </a:p>
                  </a:txBody>
                  <a:tcPr>
                    <a:solidFill>
                      <a:srgbClr val="9BE3CC"/>
                    </a:solidFill>
                  </a:tcPr>
                </a:tc>
                <a:tc hMerge="1">
                  <a:txBody>
                    <a:bodyPr/>
                    <a:lstStyle/>
                    <a:p>
                      <a:pPr algn="ctr"/>
                      <a:endParaRPr lang="en-US" dirty="0"/>
                    </a:p>
                  </a:txBody>
                  <a:tcPr/>
                </a:tc>
                <a:extLst>
                  <a:ext uri="{0D108BD9-81ED-4DB2-BD59-A6C34878D82A}">
                    <a16:rowId xmlns:a16="http://schemas.microsoft.com/office/drawing/2014/main" val="4126343263"/>
                  </a:ext>
                </a:extLst>
              </a:tr>
              <a:tr h="308916">
                <a:tc>
                  <a:txBody>
                    <a:bodyPr/>
                    <a:lstStyle/>
                    <a:p>
                      <a:pPr algn="ctr"/>
                      <a:r>
                        <a:rPr lang="en-US" dirty="0"/>
                        <a:t>Lesson 12</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The Test of our Love for God (1 John 4:7) </a:t>
                      </a:r>
                    </a:p>
                  </a:txBody>
                  <a:tcPr/>
                </a:tc>
                <a:tc>
                  <a:txBody>
                    <a:bodyPr/>
                    <a:lstStyle/>
                    <a:p>
                      <a:pPr algn="ctr"/>
                      <a:r>
                        <a:rPr lang="en-US" dirty="0"/>
                        <a:t>August</a:t>
                      </a:r>
                    </a:p>
                  </a:txBody>
                  <a:tcPr/>
                </a:tc>
                <a:extLst>
                  <a:ext uri="{0D108BD9-81ED-4DB2-BD59-A6C34878D82A}">
                    <a16:rowId xmlns:a16="http://schemas.microsoft.com/office/drawing/2014/main" val="612453330"/>
                  </a:ext>
                </a:extLst>
              </a:tr>
            </a:tbl>
          </a:graphicData>
        </a:graphic>
      </p:graphicFrame>
      <p:sp>
        <p:nvSpPr>
          <p:cNvPr id="2" name="TextBox 1">
            <a:extLst>
              <a:ext uri="{FF2B5EF4-FFF2-40B4-BE49-F238E27FC236}">
                <a16:creationId xmlns:a16="http://schemas.microsoft.com/office/drawing/2014/main" id="{F43DCA5A-2119-4055-AB28-DE5AF25736E6}"/>
              </a:ext>
            </a:extLst>
          </p:cNvPr>
          <p:cNvSpPr txBox="1"/>
          <p:nvPr/>
        </p:nvSpPr>
        <p:spPr>
          <a:xfrm>
            <a:off x="270323" y="2754340"/>
            <a:ext cx="8603353" cy="395021"/>
          </a:xfrm>
          <a:prstGeom prst="rect">
            <a:avLst/>
          </a:prstGeom>
          <a:solidFill>
            <a:schemeClr val="accent1">
              <a:lumMod val="60000"/>
              <a:lumOff val="40000"/>
              <a:alpha val="48000"/>
            </a:schemeClr>
          </a:solidFill>
          <a:ln w="19050">
            <a:solidFill>
              <a:schemeClr val="tx1"/>
            </a:solidFill>
          </a:ln>
        </p:spPr>
        <p:txBody>
          <a:bodyPr wrap="square" rtlCol="0">
            <a:spAutoFit/>
          </a:bodyPr>
          <a:lstStyle/>
          <a:p>
            <a:endParaRPr lang="en-US" dirty="0"/>
          </a:p>
        </p:txBody>
      </p:sp>
    </p:spTree>
    <p:extLst>
      <p:ext uri="{BB962C8B-B14F-4D97-AF65-F5344CB8AC3E}">
        <p14:creationId xmlns:p14="http://schemas.microsoft.com/office/powerpoint/2010/main" val="389834089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E669E2-7B3D-4C3E-8BE7-838B2466E255}"/>
              </a:ext>
            </a:extLst>
          </p:cNvPr>
          <p:cNvSpPr txBox="1">
            <a:spLocks/>
          </p:cNvSpPr>
          <p:nvPr/>
        </p:nvSpPr>
        <p:spPr>
          <a:xfrm>
            <a:off x="-57149" y="-79817"/>
            <a:ext cx="8938755" cy="11046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dirty="0">
                <a:solidFill>
                  <a:schemeClr val="accent2">
                    <a:lumMod val="40000"/>
                    <a:lumOff val="60000"/>
                  </a:schemeClr>
                </a:solidFill>
              </a:rPr>
              <a:t>Four Oddities of NT Leadership</a:t>
            </a:r>
          </a:p>
        </p:txBody>
      </p:sp>
      <p:sp>
        <p:nvSpPr>
          <p:cNvPr id="7" name="Content Placeholder 2">
            <a:extLst>
              <a:ext uri="{FF2B5EF4-FFF2-40B4-BE49-F238E27FC236}">
                <a16:creationId xmlns:a16="http://schemas.microsoft.com/office/drawing/2014/main" id="{9D2E84ED-B663-459B-848B-2D4D4A429885}"/>
              </a:ext>
            </a:extLst>
          </p:cNvPr>
          <p:cNvSpPr txBox="1">
            <a:spLocks/>
          </p:cNvSpPr>
          <p:nvPr/>
        </p:nvSpPr>
        <p:spPr>
          <a:xfrm>
            <a:off x="154552" y="1024819"/>
            <a:ext cx="8727053" cy="426563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00100" marR="0" indent="-514350">
              <a:spcBef>
                <a:spcPts val="0"/>
              </a:spcBef>
              <a:spcAft>
                <a:spcPts val="0"/>
              </a:spcAft>
              <a:buFont typeface="+mj-lt"/>
              <a:buAutoNum type="arabicPeriod"/>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Elders are not employed by the church or an affiliated organization</a:t>
            </a:r>
          </a:p>
          <a:p>
            <a:pPr marL="800100" marR="0" indent="-514350">
              <a:spcBef>
                <a:spcPts val="0"/>
              </a:spcBef>
              <a:spcAft>
                <a:spcPts val="0"/>
              </a:spcAft>
              <a:buFont typeface="+mj-lt"/>
              <a:buAutoNum type="arabicPeriod"/>
            </a:pP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800100" marR="0" indent="-514350">
              <a:spcBef>
                <a:spcPts val="0"/>
              </a:spcBef>
              <a:spcAft>
                <a:spcPts val="0"/>
              </a:spcAft>
              <a:buFont typeface="+mj-lt"/>
              <a:buAutoNum type="arabicPeriod"/>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There are no women elders</a:t>
            </a:r>
          </a:p>
          <a:p>
            <a:pPr marL="800100" marR="0" indent="-514350">
              <a:spcBef>
                <a:spcPts val="0"/>
              </a:spcBef>
              <a:spcAft>
                <a:spcPts val="0"/>
              </a:spcAft>
              <a:buFont typeface="+mj-lt"/>
              <a:buAutoNum type="arabicPeriod"/>
            </a:pP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800100" marR="0" indent="-514350">
              <a:spcBef>
                <a:spcPts val="0"/>
              </a:spcBef>
              <a:spcAft>
                <a:spcPts val="0"/>
              </a:spcAft>
              <a:buFont typeface="+mj-lt"/>
              <a:buAutoNum type="arabicPeriod"/>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There are multiple leaders with the same title and role</a:t>
            </a:r>
          </a:p>
          <a:p>
            <a:pPr marL="800100" marR="0" indent="-514350">
              <a:spcBef>
                <a:spcPts val="0"/>
              </a:spcBef>
              <a:spcAft>
                <a:spcPts val="0"/>
              </a:spcAft>
              <a:buFont typeface="+mj-lt"/>
              <a:buAutoNum type="arabicPeriod"/>
            </a:pP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800100" marR="0" indent="-514350">
              <a:spcBef>
                <a:spcPts val="0"/>
              </a:spcBef>
              <a:spcAft>
                <a:spcPts val="0"/>
              </a:spcAft>
              <a:buFont typeface="+mj-lt"/>
              <a:buAutoNum type="arabicPeriod"/>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leaders have no real power</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654222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dissolv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dissolv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dissolve">
                                      <p:cBhvr>
                                        <p:cTn id="2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E669E2-7B3D-4C3E-8BE7-838B2466E255}"/>
              </a:ext>
            </a:extLst>
          </p:cNvPr>
          <p:cNvSpPr txBox="1">
            <a:spLocks/>
          </p:cNvSpPr>
          <p:nvPr/>
        </p:nvSpPr>
        <p:spPr>
          <a:xfrm>
            <a:off x="808265" y="20612"/>
            <a:ext cx="7666263" cy="1104636"/>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dirty="0">
                <a:solidFill>
                  <a:schemeClr val="accent2">
                    <a:lumMod val="40000"/>
                    <a:lumOff val="60000"/>
                  </a:schemeClr>
                </a:solidFill>
              </a:rPr>
              <a:t>When and Why God’s Plan for Leadership Works</a:t>
            </a:r>
          </a:p>
        </p:txBody>
      </p:sp>
      <p:sp>
        <p:nvSpPr>
          <p:cNvPr id="7" name="Content Placeholder 2">
            <a:extLst>
              <a:ext uri="{FF2B5EF4-FFF2-40B4-BE49-F238E27FC236}">
                <a16:creationId xmlns:a16="http://schemas.microsoft.com/office/drawing/2014/main" id="{9D2E84ED-B663-459B-848B-2D4D4A429885}"/>
              </a:ext>
            </a:extLst>
          </p:cNvPr>
          <p:cNvSpPr txBox="1">
            <a:spLocks/>
          </p:cNvSpPr>
          <p:nvPr/>
        </p:nvSpPr>
        <p:spPr>
          <a:xfrm>
            <a:off x="416948" y="1706335"/>
            <a:ext cx="8196374" cy="426563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00100" marR="0" indent="-514350">
              <a:spcBef>
                <a:spcPts val="0"/>
              </a:spcBef>
              <a:spcAft>
                <a:spcPts val="0"/>
              </a:spcAft>
              <a:buFont typeface="+mj-lt"/>
              <a:buAutoNum type="arabicPeriod"/>
            </a:pP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Individual Christians are committed to act Christ-like</a:t>
            </a:r>
          </a:p>
          <a:p>
            <a:pPr marL="800100" marR="0" indent="-514350">
              <a:spcBef>
                <a:spcPts val="0"/>
              </a:spcBef>
              <a:spcAft>
                <a:spcPts val="0"/>
              </a:spcAft>
              <a:buFont typeface="+mj-lt"/>
              <a:buAutoNum type="arabicPeriod"/>
            </a:pP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800100" marR="0" indent="-514350">
              <a:spcBef>
                <a:spcPts val="0"/>
              </a:spcBef>
              <a:spcAft>
                <a:spcPts val="0"/>
              </a:spcAft>
              <a:buFont typeface="+mj-lt"/>
              <a:buAutoNum type="arabicPeriod"/>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Churches are focused on loving one another and serving one another</a:t>
            </a:r>
          </a:p>
          <a:p>
            <a:pPr marL="800100" marR="0" indent="-514350">
              <a:spcBef>
                <a:spcPts val="0"/>
              </a:spcBef>
              <a:spcAft>
                <a:spcPts val="0"/>
              </a:spcAft>
              <a:buFont typeface="+mj-lt"/>
              <a:buAutoNum type="arabicPeriod"/>
            </a:pP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390670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dissolve">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E669E2-7B3D-4C3E-8BE7-838B2466E255}"/>
              </a:ext>
            </a:extLst>
          </p:cNvPr>
          <p:cNvSpPr txBox="1">
            <a:spLocks/>
          </p:cNvSpPr>
          <p:nvPr/>
        </p:nvSpPr>
        <p:spPr>
          <a:xfrm>
            <a:off x="465365" y="-91035"/>
            <a:ext cx="7886700" cy="11046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dirty="0">
                <a:solidFill>
                  <a:schemeClr val="accent2">
                    <a:lumMod val="40000"/>
                    <a:lumOff val="60000"/>
                  </a:schemeClr>
                </a:solidFill>
              </a:rPr>
              <a:t>Galatians 5:13-15</a:t>
            </a:r>
          </a:p>
        </p:txBody>
      </p:sp>
      <p:sp>
        <p:nvSpPr>
          <p:cNvPr id="7" name="Content Placeholder 2">
            <a:extLst>
              <a:ext uri="{FF2B5EF4-FFF2-40B4-BE49-F238E27FC236}">
                <a16:creationId xmlns:a16="http://schemas.microsoft.com/office/drawing/2014/main" id="{9D2E84ED-B663-459B-848B-2D4D4A429885}"/>
              </a:ext>
            </a:extLst>
          </p:cNvPr>
          <p:cNvSpPr txBox="1">
            <a:spLocks/>
          </p:cNvSpPr>
          <p:nvPr/>
        </p:nvSpPr>
        <p:spPr>
          <a:xfrm>
            <a:off x="623965" y="1060337"/>
            <a:ext cx="8111821" cy="3594326"/>
          </a:xfrm>
          <a:prstGeom prst="rect">
            <a:avLst/>
          </a:prstGeom>
        </p:spPr>
        <p:txBody>
          <a:bodyP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5563" marR="0" indent="0" algn="ctr">
              <a:spcBef>
                <a:spcPts val="0"/>
              </a:spcBef>
              <a:spcAft>
                <a:spcPts val="0"/>
              </a:spcAft>
              <a:buNone/>
            </a:pPr>
            <a:r>
              <a:rPr lang="en-US" sz="3200" b="1" i="1" baseline="30000" dirty="0">
                <a:solidFill>
                  <a:schemeClr val="bg1"/>
                </a:solidFill>
                <a:effectLst/>
                <a:ea typeface="Times New Roman" panose="02020603050405020304" pitchFamily="18" charset="0"/>
                <a:cs typeface="Calibri" panose="020F0502020204030204" pitchFamily="34" charset="0"/>
              </a:rPr>
              <a:t>13 </a:t>
            </a:r>
            <a:r>
              <a:rPr lang="en-US" sz="3200" i="1" dirty="0">
                <a:solidFill>
                  <a:schemeClr val="bg1"/>
                </a:solidFill>
                <a:effectLst/>
                <a:ea typeface="Times New Roman" panose="02020603050405020304" pitchFamily="18" charset="0"/>
                <a:cs typeface="Calibri" panose="020F0502020204030204" pitchFamily="34" charset="0"/>
              </a:rPr>
              <a:t>For you were called to freedom, brothers. Only do not use your freedom as an opportunity for the flesh, but through love serve one another. </a:t>
            </a:r>
            <a:r>
              <a:rPr lang="en-US" sz="3200" b="1" i="1" baseline="30000" dirty="0">
                <a:solidFill>
                  <a:schemeClr val="bg1"/>
                </a:solidFill>
                <a:effectLst/>
                <a:ea typeface="Times New Roman" panose="02020603050405020304" pitchFamily="18" charset="0"/>
                <a:cs typeface="Calibri" panose="020F0502020204030204" pitchFamily="34" charset="0"/>
              </a:rPr>
              <a:t>14 </a:t>
            </a:r>
            <a:r>
              <a:rPr lang="en-US" sz="3200" i="1" dirty="0">
                <a:solidFill>
                  <a:schemeClr val="bg1"/>
                </a:solidFill>
                <a:effectLst/>
                <a:ea typeface="Times New Roman" panose="02020603050405020304" pitchFamily="18" charset="0"/>
                <a:cs typeface="Calibri" panose="020F0502020204030204" pitchFamily="34" charset="0"/>
              </a:rPr>
              <a:t>For the whole law is fulfilled in one word: “You shall love your neighbor as yourself.” </a:t>
            </a:r>
            <a:r>
              <a:rPr lang="en-US" sz="3200" b="1" i="1" baseline="30000" dirty="0">
                <a:solidFill>
                  <a:schemeClr val="bg1"/>
                </a:solidFill>
                <a:effectLst/>
                <a:ea typeface="Times New Roman" panose="02020603050405020304" pitchFamily="18" charset="0"/>
                <a:cs typeface="Calibri" panose="020F0502020204030204" pitchFamily="34" charset="0"/>
              </a:rPr>
              <a:t>15 </a:t>
            </a:r>
            <a:r>
              <a:rPr lang="en-US" sz="3200" i="1" dirty="0">
                <a:solidFill>
                  <a:schemeClr val="bg1"/>
                </a:solidFill>
                <a:effectLst/>
                <a:ea typeface="Times New Roman" panose="02020603050405020304" pitchFamily="18" charset="0"/>
                <a:cs typeface="Calibri" panose="020F0502020204030204" pitchFamily="34" charset="0"/>
              </a:rPr>
              <a:t>But if you bite and devour one another, watch out that you are not consumed by one another.</a:t>
            </a:r>
            <a:r>
              <a:rPr lang="en-US" sz="3600" i="1" dirty="0">
                <a:solidFill>
                  <a:schemeClr val="bg1"/>
                </a:solidFill>
                <a:effectLst/>
                <a:ea typeface="Times New Roman" panose="02020603050405020304" pitchFamily="18" charset="0"/>
                <a:cs typeface="Calibri" panose="020F0502020204030204" pitchFamily="34" charset="0"/>
              </a:rPr>
              <a:t> </a:t>
            </a:r>
            <a:endParaRPr lang="en-US" sz="32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4760045"/>
      </p:ext>
    </p:extLst>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E669E2-7B3D-4C3E-8BE7-838B2466E255}"/>
              </a:ext>
            </a:extLst>
          </p:cNvPr>
          <p:cNvSpPr txBox="1">
            <a:spLocks/>
          </p:cNvSpPr>
          <p:nvPr/>
        </p:nvSpPr>
        <p:spPr>
          <a:xfrm>
            <a:off x="628650" y="-79817"/>
            <a:ext cx="7886700" cy="11046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dirty="0">
                <a:solidFill>
                  <a:schemeClr val="accent2">
                    <a:lumMod val="40000"/>
                    <a:lumOff val="60000"/>
                  </a:schemeClr>
                </a:solidFill>
              </a:rPr>
              <a:t>Mark 10:42-45</a:t>
            </a:r>
          </a:p>
        </p:txBody>
      </p:sp>
      <p:sp>
        <p:nvSpPr>
          <p:cNvPr id="7" name="Content Placeholder 2">
            <a:extLst>
              <a:ext uri="{FF2B5EF4-FFF2-40B4-BE49-F238E27FC236}">
                <a16:creationId xmlns:a16="http://schemas.microsoft.com/office/drawing/2014/main" id="{9D2E84ED-B663-459B-848B-2D4D4A429885}"/>
              </a:ext>
            </a:extLst>
          </p:cNvPr>
          <p:cNvSpPr txBox="1">
            <a:spLocks/>
          </p:cNvSpPr>
          <p:nvPr/>
        </p:nvSpPr>
        <p:spPr>
          <a:xfrm>
            <a:off x="571500" y="1024819"/>
            <a:ext cx="8000999" cy="359432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2800" b="1" i="1" baseline="30000" dirty="0">
                <a:solidFill>
                  <a:schemeClr val="bg1"/>
                </a:solidFill>
                <a:effectLst/>
                <a:ea typeface="Times New Roman" panose="02020603050405020304" pitchFamily="18" charset="0"/>
              </a:rPr>
              <a:t>42 </a:t>
            </a:r>
            <a:r>
              <a:rPr lang="en-US" sz="2800" i="1" dirty="0">
                <a:solidFill>
                  <a:schemeClr val="bg1"/>
                </a:solidFill>
                <a:effectLst/>
                <a:ea typeface="Times New Roman" panose="02020603050405020304" pitchFamily="18" charset="0"/>
              </a:rPr>
              <a:t>And Jesus called them to him and said to them, “You know that those who are considered rulers of the Gentiles lord it over them, and their great ones exercise authority over them. </a:t>
            </a:r>
            <a:r>
              <a:rPr lang="en-US" sz="2800" b="1" i="1" baseline="30000" dirty="0">
                <a:solidFill>
                  <a:schemeClr val="bg1"/>
                </a:solidFill>
                <a:effectLst/>
                <a:ea typeface="Times New Roman" panose="02020603050405020304" pitchFamily="18" charset="0"/>
              </a:rPr>
              <a:t>43 </a:t>
            </a:r>
            <a:r>
              <a:rPr lang="en-US" sz="2800" i="1" dirty="0">
                <a:solidFill>
                  <a:schemeClr val="bg1"/>
                </a:solidFill>
                <a:effectLst/>
                <a:ea typeface="Times New Roman" panose="02020603050405020304" pitchFamily="18" charset="0"/>
              </a:rPr>
              <a:t>But it shall not be so among you. But whoever would be great among you must be your servant, </a:t>
            </a:r>
            <a:r>
              <a:rPr lang="en-US" sz="2800" b="1" i="1" baseline="30000" dirty="0">
                <a:solidFill>
                  <a:schemeClr val="bg1"/>
                </a:solidFill>
                <a:effectLst/>
                <a:ea typeface="Times New Roman" panose="02020603050405020304" pitchFamily="18" charset="0"/>
              </a:rPr>
              <a:t>44 </a:t>
            </a:r>
            <a:r>
              <a:rPr lang="en-US" sz="2800" i="1" dirty="0">
                <a:solidFill>
                  <a:schemeClr val="bg1"/>
                </a:solidFill>
                <a:effectLst/>
                <a:ea typeface="Times New Roman" panose="02020603050405020304" pitchFamily="18" charset="0"/>
              </a:rPr>
              <a:t>and whoever would be first among you must be slave of all. </a:t>
            </a:r>
            <a:r>
              <a:rPr lang="en-US" sz="2800" b="1" i="1" baseline="30000" dirty="0">
                <a:solidFill>
                  <a:schemeClr val="bg1"/>
                </a:solidFill>
                <a:effectLst/>
                <a:ea typeface="Times New Roman" panose="02020603050405020304" pitchFamily="18" charset="0"/>
              </a:rPr>
              <a:t>45 </a:t>
            </a:r>
            <a:r>
              <a:rPr lang="en-US" sz="2800" i="1" dirty="0">
                <a:solidFill>
                  <a:schemeClr val="bg1"/>
                </a:solidFill>
                <a:effectLst/>
                <a:ea typeface="Times New Roman" panose="02020603050405020304" pitchFamily="18" charset="0"/>
              </a:rPr>
              <a:t>For even the Son of Man came not to be served but to serve, and to give his life as a ransom for many.”</a:t>
            </a:r>
            <a:endParaRPr lang="en-US" sz="2400" dirty="0">
              <a:solidFill>
                <a:schemeClr val="bg1"/>
              </a:solidFill>
            </a:endParaRPr>
          </a:p>
        </p:txBody>
      </p:sp>
    </p:spTree>
    <p:extLst>
      <p:ext uri="{BB962C8B-B14F-4D97-AF65-F5344CB8AC3E}">
        <p14:creationId xmlns:p14="http://schemas.microsoft.com/office/powerpoint/2010/main" val="338906354"/>
      </p:ext>
    </p:extLst>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E669E2-7B3D-4C3E-8BE7-838B2466E255}"/>
              </a:ext>
            </a:extLst>
          </p:cNvPr>
          <p:cNvSpPr txBox="1">
            <a:spLocks/>
          </p:cNvSpPr>
          <p:nvPr/>
        </p:nvSpPr>
        <p:spPr>
          <a:xfrm>
            <a:off x="-57149" y="-79817"/>
            <a:ext cx="8938755" cy="11046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dirty="0">
                <a:solidFill>
                  <a:schemeClr val="accent2">
                    <a:lumMod val="40000"/>
                    <a:lumOff val="60000"/>
                  </a:schemeClr>
                </a:solidFill>
              </a:rPr>
              <a:t>NT Leadership That Works</a:t>
            </a:r>
          </a:p>
        </p:txBody>
      </p:sp>
      <p:sp>
        <p:nvSpPr>
          <p:cNvPr id="7" name="Content Placeholder 2">
            <a:extLst>
              <a:ext uri="{FF2B5EF4-FFF2-40B4-BE49-F238E27FC236}">
                <a16:creationId xmlns:a16="http://schemas.microsoft.com/office/drawing/2014/main" id="{9D2E84ED-B663-459B-848B-2D4D4A429885}"/>
              </a:ext>
            </a:extLst>
          </p:cNvPr>
          <p:cNvSpPr txBox="1">
            <a:spLocks/>
          </p:cNvSpPr>
          <p:nvPr/>
        </p:nvSpPr>
        <p:spPr>
          <a:xfrm>
            <a:off x="154552" y="1024819"/>
            <a:ext cx="8727053" cy="426563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00100" marR="0" indent="-514350">
              <a:spcBef>
                <a:spcPts val="0"/>
              </a:spcBef>
              <a:spcAft>
                <a:spcPts val="0"/>
              </a:spcAft>
              <a:buFont typeface="+mj-lt"/>
              <a:buAutoNum type="arabicPeriod"/>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Elders are not employed by the church or an affiliated organization</a:t>
            </a:r>
          </a:p>
          <a:p>
            <a:pPr marL="800100" marR="0" indent="-514350">
              <a:spcBef>
                <a:spcPts val="0"/>
              </a:spcBef>
              <a:spcAft>
                <a:spcPts val="0"/>
              </a:spcAft>
              <a:buFont typeface="+mj-lt"/>
              <a:buAutoNum type="arabicPeriod"/>
            </a:pP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800100" marR="0" indent="-514350">
              <a:spcBef>
                <a:spcPts val="0"/>
              </a:spcBef>
              <a:spcAft>
                <a:spcPts val="0"/>
              </a:spcAft>
              <a:buFont typeface="+mj-lt"/>
              <a:buAutoNum type="arabicPeriod"/>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There are no women elders</a:t>
            </a:r>
          </a:p>
          <a:p>
            <a:pPr marL="800100" marR="0" indent="-514350">
              <a:spcBef>
                <a:spcPts val="0"/>
              </a:spcBef>
              <a:spcAft>
                <a:spcPts val="0"/>
              </a:spcAft>
              <a:buFont typeface="+mj-lt"/>
              <a:buAutoNum type="arabicPeriod"/>
            </a:pP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800100" marR="0" indent="-514350">
              <a:spcBef>
                <a:spcPts val="0"/>
              </a:spcBef>
              <a:spcAft>
                <a:spcPts val="0"/>
              </a:spcAft>
              <a:buFont typeface="+mj-lt"/>
              <a:buAutoNum type="arabicPeriod"/>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There are multiple leaders with the same title and role</a:t>
            </a:r>
          </a:p>
          <a:p>
            <a:pPr marL="800100" marR="0" indent="-514350">
              <a:spcBef>
                <a:spcPts val="0"/>
              </a:spcBef>
              <a:spcAft>
                <a:spcPts val="0"/>
              </a:spcAft>
              <a:buFont typeface="+mj-lt"/>
              <a:buAutoNum type="arabicPeriod"/>
            </a:pP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800100" marR="0" indent="-514350">
              <a:spcBef>
                <a:spcPts val="0"/>
              </a:spcBef>
              <a:spcAft>
                <a:spcPts val="0"/>
              </a:spcAft>
              <a:buFont typeface="+mj-lt"/>
              <a:buAutoNum type="arabicPeriod"/>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leaders have no real power</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25701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dissolv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dissolv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dissolve">
                                      <p:cBhvr>
                                        <p:cTn id="2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E669E2-7B3D-4C3E-8BE7-838B2466E255}"/>
              </a:ext>
            </a:extLst>
          </p:cNvPr>
          <p:cNvSpPr txBox="1">
            <a:spLocks/>
          </p:cNvSpPr>
          <p:nvPr/>
        </p:nvSpPr>
        <p:spPr>
          <a:xfrm>
            <a:off x="0" y="-79817"/>
            <a:ext cx="8938755" cy="11046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dirty="0">
                <a:solidFill>
                  <a:schemeClr val="accent2">
                    <a:lumMod val="40000"/>
                    <a:lumOff val="60000"/>
                  </a:schemeClr>
                </a:solidFill>
              </a:rPr>
              <a:t>Practical Advice – Look For:</a:t>
            </a:r>
          </a:p>
        </p:txBody>
      </p:sp>
      <p:sp>
        <p:nvSpPr>
          <p:cNvPr id="7" name="Content Placeholder 2">
            <a:extLst>
              <a:ext uri="{FF2B5EF4-FFF2-40B4-BE49-F238E27FC236}">
                <a16:creationId xmlns:a16="http://schemas.microsoft.com/office/drawing/2014/main" id="{9D2E84ED-B663-459B-848B-2D4D4A429885}"/>
              </a:ext>
            </a:extLst>
          </p:cNvPr>
          <p:cNvSpPr txBox="1">
            <a:spLocks/>
          </p:cNvSpPr>
          <p:nvPr/>
        </p:nvSpPr>
        <p:spPr>
          <a:xfrm>
            <a:off x="211702" y="1152039"/>
            <a:ext cx="8727053" cy="426563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0" indent="-342900">
              <a:spcBef>
                <a:spcPts val="0"/>
              </a:spcBef>
              <a:spcAft>
                <a:spcPts val="0"/>
              </a:spcAft>
              <a:buFont typeface="Symbol" panose="05050102010706020507" pitchFamily="18" charset="2"/>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Men who already work sacrificially for the Lord</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Men who have a record of success in their families </a:t>
            </a:r>
          </a:p>
          <a:p>
            <a:pPr marL="0" marR="0" lvl="0" indent="0">
              <a:spcBef>
                <a:spcPts val="0"/>
              </a:spcBef>
              <a:spcAft>
                <a:spcPts val="0"/>
              </a:spcAft>
              <a:buNone/>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Men who are </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not arrogant but able to give instruction in sound doctrine </a:t>
            </a: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Titus 1:9. </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Men who are humble and are concerned for others</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800100" indent="-514350">
              <a:spcBef>
                <a:spcPts val="0"/>
              </a:spcBef>
            </a:pP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413816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dissolv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dissolv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dissolve">
                                      <p:cBhvr>
                                        <p:cTn id="2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1152</TotalTime>
  <Words>675</Words>
  <Application>Microsoft Office PowerPoint</Application>
  <PresentationFormat>On-screen Show (16:10)</PresentationFormat>
  <Paragraphs>84</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Shumake</dc:creator>
  <cp:lastModifiedBy>Russ LaGrone</cp:lastModifiedBy>
  <cp:revision>30</cp:revision>
  <dcterms:created xsi:type="dcterms:W3CDTF">2021-07-26T19:52:02Z</dcterms:created>
  <dcterms:modified xsi:type="dcterms:W3CDTF">2022-02-27T22:11:53Z</dcterms:modified>
</cp:coreProperties>
</file>