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4" r:id="rId4"/>
    <p:sldId id="266" r:id="rId5"/>
    <p:sldId id="271" r:id="rId6"/>
    <p:sldId id="280" r:id="rId7"/>
    <p:sldId id="268" r:id="rId8"/>
    <p:sldId id="272" r:id="rId9"/>
    <p:sldId id="273" r:id="rId10"/>
    <p:sldId id="269" r:id="rId11"/>
    <p:sldId id="274" r:id="rId12"/>
    <p:sldId id="275" r:id="rId13"/>
    <p:sldId id="276" r:id="rId14"/>
    <p:sldId id="277" r:id="rId15"/>
    <p:sldId id="278" r:id="rId16"/>
    <p:sldId id="270" r:id="rId17"/>
    <p:sldId id="279" r:id="rId18"/>
    <p:sldId id="265" r:id="rId19"/>
    <p:sldId id="262" r:id="rId20"/>
  </p:sldIdLst>
  <p:sldSz cx="9144000" cy="5715000" type="screen16x10"/>
  <p:notesSz cx="9144000" cy="68580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6F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EDFBE7-9962-44D1-815B-84DF856673F4}" v="1301" dt="2022-02-20T12:38:13.5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112" d="100"/>
          <a:sy n="112" d="100"/>
        </p:scale>
        <p:origin x="203" y="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Williams" userId="35a5f6dfa23fba43" providerId="LiveId" clId="{F0EDFBE7-9962-44D1-815B-84DF856673F4}"/>
    <pc:docChg chg="undo custSel addSld delSld modSld sldOrd modMainMaster">
      <pc:chgData name="David Williams" userId="35a5f6dfa23fba43" providerId="LiveId" clId="{F0EDFBE7-9962-44D1-815B-84DF856673F4}" dt="2022-02-20T11:31:18.819" v="3439" actId="313"/>
      <pc:docMkLst>
        <pc:docMk/>
      </pc:docMkLst>
      <pc:sldChg chg="addSp delSp modSp mod">
        <pc:chgData name="David Williams" userId="35a5f6dfa23fba43" providerId="LiveId" clId="{F0EDFBE7-9962-44D1-815B-84DF856673F4}" dt="2022-02-19T22:37:02.676" v="309" actId="12788"/>
        <pc:sldMkLst>
          <pc:docMk/>
          <pc:sldMk cId="2276610051" sldId="256"/>
        </pc:sldMkLst>
        <pc:spChg chg="add mod">
          <ac:chgData name="David Williams" userId="35a5f6dfa23fba43" providerId="LiveId" clId="{F0EDFBE7-9962-44D1-815B-84DF856673F4}" dt="2022-02-19T22:36:55.512" v="308" actId="12788"/>
          <ac:spMkLst>
            <pc:docMk/>
            <pc:sldMk cId="2276610051" sldId="256"/>
            <ac:spMk id="2" creationId="{1391EE5F-2F64-449D-96C5-02E3E17316D3}"/>
          </ac:spMkLst>
        </pc:spChg>
        <pc:spChg chg="add mod">
          <ac:chgData name="David Williams" userId="35a5f6dfa23fba43" providerId="LiveId" clId="{F0EDFBE7-9962-44D1-815B-84DF856673F4}" dt="2022-02-19T22:36:49.892" v="307" actId="12788"/>
          <ac:spMkLst>
            <pc:docMk/>
            <pc:sldMk cId="2276610051" sldId="256"/>
            <ac:spMk id="3" creationId="{EA090188-FA52-4C52-BF1B-A6A7D6E4D1B2}"/>
          </ac:spMkLst>
        </pc:spChg>
        <pc:picChg chg="add del mod">
          <ac:chgData name="David Williams" userId="35a5f6dfa23fba43" providerId="LiveId" clId="{F0EDFBE7-9962-44D1-815B-84DF856673F4}" dt="2022-02-19T19:18:19.836" v="9" actId="478"/>
          <ac:picMkLst>
            <pc:docMk/>
            <pc:sldMk cId="2276610051" sldId="256"/>
            <ac:picMk id="3" creationId="{4F52D5CD-D676-494B-9EBD-308F30AD2093}"/>
          </ac:picMkLst>
        </pc:picChg>
        <pc:picChg chg="add mod">
          <ac:chgData name="David Williams" userId="35a5f6dfa23fba43" providerId="LiveId" clId="{F0EDFBE7-9962-44D1-815B-84DF856673F4}" dt="2022-02-19T22:37:02.676" v="309" actId="12788"/>
          <ac:picMkLst>
            <pc:docMk/>
            <pc:sldMk cId="2276610051" sldId="256"/>
            <ac:picMk id="5" creationId="{9E04AFE8-F9A4-40C7-85AA-0ED4DA965DCB}"/>
          </ac:picMkLst>
        </pc:picChg>
      </pc:sldChg>
      <pc:sldChg chg="del ord">
        <pc:chgData name="David Williams" userId="35a5f6dfa23fba43" providerId="LiveId" clId="{F0EDFBE7-9962-44D1-815B-84DF856673F4}" dt="2022-02-19T22:21:44.860" v="123" actId="2696"/>
        <pc:sldMkLst>
          <pc:docMk/>
          <pc:sldMk cId="465414642" sldId="257"/>
        </pc:sldMkLst>
      </pc:sldChg>
      <pc:sldChg chg="modSp del ord replTag">
        <pc:chgData name="David Williams" userId="35a5f6dfa23fba43" providerId="LiveId" clId="{F0EDFBE7-9962-44D1-815B-84DF856673F4}" dt="2022-02-20T05:22:55.449" v="3195" actId="2696"/>
        <pc:sldMkLst>
          <pc:docMk/>
          <pc:sldMk cId="1187735025" sldId="258"/>
        </pc:sldMkLst>
        <pc:spChg chg="mod">
          <ac:chgData name="David Williams" userId="35a5f6dfa23fba43" providerId="LiveId" clId="{F0EDFBE7-9962-44D1-815B-84DF856673F4}" dt="2022-02-20T05:22:43.210" v="3190"/>
          <ac:spMkLst>
            <pc:docMk/>
            <pc:sldMk cId="1187735025" sldId="258"/>
            <ac:spMk id="6" creationId="{51EDF54C-15E5-4E9E-B890-E7B536A09A40}"/>
          </ac:spMkLst>
        </pc:spChg>
      </pc:sldChg>
      <pc:sldChg chg="del">
        <pc:chgData name="David Williams" userId="35a5f6dfa23fba43" providerId="LiveId" clId="{F0EDFBE7-9962-44D1-815B-84DF856673F4}" dt="2022-02-20T05:02:15.359" v="2068" actId="2696"/>
        <pc:sldMkLst>
          <pc:docMk/>
          <pc:sldMk cId="2593617419" sldId="259"/>
        </pc:sldMkLst>
      </pc:sldChg>
      <pc:sldChg chg="del modAnim replTag">
        <pc:chgData name="David Williams" userId="35a5f6dfa23fba43" providerId="LiveId" clId="{F0EDFBE7-9962-44D1-815B-84DF856673F4}" dt="2022-02-20T05:02:23.044" v="2082" actId="2696"/>
        <pc:sldMkLst>
          <pc:docMk/>
          <pc:sldMk cId="1007832744" sldId="260"/>
        </pc:sldMkLst>
      </pc:sldChg>
      <pc:sldChg chg="del modAnim replTag">
        <pc:chgData name="David Williams" userId="35a5f6dfa23fba43" providerId="LiveId" clId="{F0EDFBE7-9962-44D1-815B-84DF856673F4}" dt="2022-02-20T05:02:27.704" v="2098" actId="2696"/>
        <pc:sldMkLst>
          <pc:docMk/>
          <pc:sldMk cId="2433625191" sldId="261"/>
        </pc:sldMkLst>
      </pc:sldChg>
      <pc:sldChg chg="del">
        <pc:chgData name="David Williams" userId="35a5f6dfa23fba43" providerId="LiveId" clId="{F0EDFBE7-9962-44D1-815B-84DF856673F4}" dt="2022-02-20T05:09:49.966" v="3023" actId="2696"/>
        <pc:sldMkLst>
          <pc:docMk/>
          <pc:sldMk cId="1942806839" sldId="263"/>
        </pc:sldMkLst>
      </pc:sldChg>
      <pc:sldChg chg="addSp modSp add mod ord setBg replTag">
        <pc:chgData name="David Williams" userId="35a5f6dfa23fba43" providerId="LiveId" clId="{F0EDFBE7-9962-44D1-815B-84DF856673F4}" dt="2022-02-19T19:21:56.447" v="62"/>
        <pc:sldMkLst>
          <pc:docMk/>
          <pc:sldMk cId="118108287" sldId="264"/>
        </pc:sldMkLst>
        <pc:spChg chg="add mod replST">
          <ac:chgData name="David Williams" userId="35a5f6dfa23fba43" providerId="LiveId" clId="{F0EDFBE7-9962-44D1-815B-84DF856673F4}" dt="2022-02-19T19:21:51.144" v="46"/>
          <ac:spMkLst>
            <pc:docMk/>
            <pc:sldMk cId="118108287" sldId="264"/>
            <ac:spMk id="6" creationId="{36FC5FFC-CF5C-445C-AAC3-E808F6030C30}"/>
          </ac:spMkLst>
        </pc:spChg>
        <pc:spChg chg="add mod replST">
          <ac:chgData name="David Williams" userId="35a5f6dfa23fba43" providerId="LiveId" clId="{F0EDFBE7-9962-44D1-815B-84DF856673F4}" dt="2022-02-19T19:21:51.191" v="56"/>
          <ac:spMkLst>
            <pc:docMk/>
            <pc:sldMk cId="118108287" sldId="264"/>
            <ac:spMk id="7" creationId="{798E2061-922B-430C-A4E0-C5435F4FE34E}"/>
          </ac:spMkLst>
        </pc:spChg>
        <pc:picChg chg="add mod replST">
          <ac:chgData name="David Williams" userId="35a5f6dfa23fba43" providerId="LiveId" clId="{F0EDFBE7-9962-44D1-815B-84DF856673F4}" dt="2022-02-19T19:21:50.847" v="33"/>
          <ac:picMkLst>
            <pc:docMk/>
            <pc:sldMk cId="118108287" sldId="264"/>
            <ac:picMk id="3" creationId="{4A719EC9-8CC5-401C-85E4-5112D16471A7}"/>
          </ac:picMkLst>
        </pc:picChg>
        <pc:picChg chg="add mod replST">
          <ac:chgData name="David Williams" userId="35a5f6dfa23fba43" providerId="LiveId" clId="{F0EDFBE7-9962-44D1-815B-84DF856673F4}" dt="2022-02-19T19:21:51" v="37"/>
          <ac:picMkLst>
            <pc:docMk/>
            <pc:sldMk cId="118108287" sldId="264"/>
            <ac:picMk id="5" creationId="{6511564F-AAE4-4AF7-8556-CB205ED43FFE}"/>
          </ac:picMkLst>
        </pc:picChg>
      </pc:sldChg>
      <pc:sldChg chg="new">
        <pc:chgData name="David Williams" userId="35a5f6dfa23fba43" providerId="LiveId" clId="{F0EDFBE7-9962-44D1-815B-84DF856673F4}" dt="2022-02-19T22:21:59.262" v="124" actId="680"/>
        <pc:sldMkLst>
          <pc:docMk/>
          <pc:sldMk cId="3628016537" sldId="265"/>
        </pc:sldMkLst>
      </pc:sldChg>
      <pc:sldChg chg="addSp delSp modSp new mod modAnim">
        <pc:chgData name="David Williams" userId="35a5f6dfa23fba43" providerId="LiveId" clId="{F0EDFBE7-9962-44D1-815B-84DF856673F4}" dt="2022-02-20T00:52:38.765" v="766"/>
        <pc:sldMkLst>
          <pc:docMk/>
          <pc:sldMk cId="4055673075" sldId="266"/>
        </pc:sldMkLst>
        <pc:spChg chg="add mod">
          <ac:chgData name="David Williams" userId="35a5f6dfa23fba43" providerId="LiveId" clId="{F0EDFBE7-9962-44D1-815B-84DF856673F4}" dt="2022-02-20T00:41:03.725" v="377" actId="1076"/>
          <ac:spMkLst>
            <pc:docMk/>
            <pc:sldMk cId="4055673075" sldId="266"/>
            <ac:spMk id="2" creationId="{09922A97-C952-4049-860D-6EF0D945FE66}"/>
          </ac:spMkLst>
        </pc:spChg>
        <pc:spChg chg="add del mod">
          <ac:chgData name="David Williams" userId="35a5f6dfa23fba43" providerId="LiveId" clId="{F0EDFBE7-9962-44D1-815B-84DF856673F4}" dt="2022-02-20T00:34:06.947" v="319" actId="478"/>
          <ac:spMkLst>
            <pc:docMk/>
            <pc:sldMk cId="4055673075" sldId="266"/>
            <ac:spMk id="4" creationId="{FC9AFC17-4DB2-4105-A949-C6C6130BA4EE}"/>
          </ac:spMkLst>
        </pc:spChg>
        <pc:spChg chg="add mod">
          <ac:chgData name="David Williams" userId="35a5f6dfa23fba43" providerId="LiveId" clId="{F0EDFBE7-9962-44D1-815B-84DF856673F4}" dt="2022-02-20T00:42:27.055" v="382" actId="1076"/>
          <ac:spMkLst>
            <pc:docMk/>
            <pc:sldMk cId="4055673075" sldId="266"/>
            <ac:spMk id="5" creationId="{D445F6DD-95D1-4471-B6D9-ED97DAD7236E}"/>
          </ac:spMkLst>
        </pc:spChg>
        <pc:spChg chg="add mod">
          <ac:chgData name="David Williams" userId="35a5f6dfa23fba43" providerId="LiveId" clId="{F0EDFBE7-9962-44D1-815B-84DF856673F4}" dt="2022-02-20T00:46:38.497" v="568" actId="1076"/>
          <ac:spMkLst>
            <pc:docMk/>
            <pc:sldMk cId="4055673075" sldId="266"/>
            <ac:spMk id="6" creationId="{3D276801-9952-4D4F-AB39-44EFA8AFD450}"/>
          </ac:spMkLst>
        </pc:spChg>
        <pc:spChg chg="add mod">
          <ac:chgData name="David Williams" userId="35a5f6dfa23fba43" providerId="LiveId" clId="{F0EDFBE7-9962-44D1-815B-84DF856673F4}" dt="2022-02-20T00:48:30.939" v="726" actId="20577"/>
          <ac:spMkLst>
            <pc:docMk/>
            <pc:sldMk cId="4055673075" sldId="266"/>
            <ac:spMk id="7" creationId="{EEC20B69-73AC-4811-BA8F-27785805DC9D}"/>
          </ac:spMkLst>
        </pc:spChg>
        <pc:spChg chg="add mod">
          <ac:chgData name="David Williams" userId="35a5f6dfa23fba43" providerId="LiveId" clId="{F0EDFBE7-9962-44D1-815B-84DF856673F4}" dt="2022-02-20T00:48:55.591" v="730" actId="14100"/>
          <ac:spMkLst>
            <pc:docMk/>
            <pc:sldMk cId="4055673075" sldId="266"/>
            <ac:spMk id="8" creationId="{5BB915CB-1FD9-4F70-8AE0-B64ED252FDCE}"/>
          </ac:spMkLst>
        </pc:spChg>
        <pc:spChg chg="add mod">
          <ac:chgData name="David Williams" userId="35a5f6dfa23fba43" providerId="LiveId" clId="{F0EDFBE7-9962-44D1-815B-84DF856673F4}" dt="2022-02-20T00:49:31.891" v="753" actId="113"/>
          <ac:spMkLst>
            <pc:docMk/>
            <pc:sldMk cId="4055673075" sldId="266"/>
            <ac:spMk id="9" creationId="{00CB390B-4E6A-448A-94CE-4CE7FA64F984}"/>
          </ac:spMkLst>
        </pc:spChg>
      </pc:sldChg>
      <pc:sldChg chg="addSp modSp new mod modAnim">
        <pc:chgData name="David Williams" userId="35a5f6dfa23fba43" providerId="LiveId" clId="{F0EDFBE7-9962-44D1-815B-84DF856673F4}" dt="2022-02-20T01:27:33.732" v="884"/>
        <pc:sldMkLst>
          <pc:docMk/>
          <pc:sldMk cId="31838517" sldId="267"/>
        </pc:sldMkLst>
        <pc:spChg chg="add mod">
          <ac:chgData name="David Williams" userId="35a5f6dfa23fba43" providerId="LiveId" clId="{F0EDFBE7-9962-44D1-815B-84DF856673F4}" dt="2022-02-20T01:19:48.125" v="877" actId="1076"/>
          <ac:spMkLst>
            <pc:docMk/>
            <pc:sldMk cId="31838517" sldId="267"/>
            <ac:spMk id="6" creationId="{65743D3F-52C6-4EC4-A33D-1EC4579915F2}"/>
          </ac:spMkLst>
        </pc:spChg>
        <pc:spChg chg="add mod">
          <ac:chgData name="David Williams" userId="35a5f6dfa23fba43" providerId="LiveId" clId="{F0EDFBE7-9962-44D1-815B-84DF856673F4}" dt="2022-02-20T01:19:54.365" v="878" actId="1076"/>
          <ac:spMkLst>
            <pc:docMk/>
            <pc:sldMk cId="31838517" sldId="267"/>
            <ac:spMk id="7" creationId="{143E33BE-750F-41D6-80B0-BA5A239E32ED}"/>
          </ac:spMkLst>
        </pc:spChg>
        <pc:picChg chg="add mod modCrop">
          <ac:chgData name="David Williams" userId="35a5f6dfa23fba43" providerId="LiveId" clId="{F0EDFBE7-9962-44D1-815B-84DF856673F4}" dt="2022-02-20T00:55:42.870" v="782" actId="1076"/>
          <ac:picMkLst>
            <pc:docMk/>
            <pc:sldMk cId="31838517" sldId="267"/>
            <ac:picMk id="3" creationId="{634AEE1E-3DF0-4092-A37A-CFB0AC218312}"/>
          </ac:picMkLst>
        </pc:picChg>
        <pc:picChg chg="add mod modCrop">
          <ac:chgData name="David Williams" userId="35a5f6dfa23fba43" providerId="LiveId" clId="{F0EDFBE7-9962-44D1-815B-84DF856673F4}" dt="2022-02-20T00:55:48.541" v="783" actId="1076"/>
          <ac:picMkLst>
            <pc:docMk/>
            <pc:sldMk cId="31838517" sldId="267"/>
            <ac:picMk id="5" creationId="{4F91BE27-1A15-4789-93AE-AA900975358E}"/>
          </ac:picMkLst>
        </pc:picChg>
      </pc:sldChg>
      <pc:sldChg chg="addSp delSp modSp add mod ord delAnim modAnim">
        <pc:chgData name="David Williams" userId="35a5f6dfa23fba43" providerId="LiveId" clId="{F0EDFBE7-9962-44D1-815B-84DF856673F4}" dt="2022-02-20T11:26:52.415" v="3429"/>
        <pc:sldMkLst>
          <pc:docMk/>
          <pc:sldMk cId="1049427189" sldId="268"/>
        </pc:sldMkLst>
        <pc:spChg chg="mod">
          <ac:chgData name="David Williams" userId="35a5f6dfa23fba43" providerId="LiveId" clId="{F0EDFBE7-9962-44D1-815B-84DF856673F4}" dt="2022-02-20T11:26:03.047" v="3423" actId="1076"/>
          <ac:spMkLst>
            <pc:docMk/>
            <pc:sldMk cId="1049427189" sldId="268"/>
            <ac:spMk id="2" creationId="{09922A97-C952-4049-860D-6EF0D945FE66}"/>
          </ac:spMkLst>
        </pc:spChg>
        <pc:spChg chg="mod">
          <ac:chgData name="David Williams" userId="35a5f6dfa23fba43" providerId="LiveId" clId="{F0EDFBE7-9962-44D1-815B-84DF856673F4}" dt="2022-02-20T11:26:33.628" v="3428" actId="12788"/>
          <ac:spMkLst>
            <pc:docMk/>
            <pc:sldMk cId="1049427189" sldId="268"/>
            <ac:spMk id="5" creationId="{D445F6DD-95D1-4471-B6D9-ED97DAD7236E}"/>
          </ac:spMkLst>
        </pc:spChg>
        <pc:spChg chg="del">
          <ac:chgData name="David Williams" userId="35a5f6dfa23fba43" providerId="LiveId" clId="{F0EDFBE7-9962-44D1-815B-84DF856673F4}" dt="2022-02-20T02:22:38.024" v="955" actId="478"/>
          <ac:spMkLst>
            <pc:docMk/>
            <pc:sldMk cId="1049427189" sldId="268"/>
            <ac:spMk id="6" creationId="{3D276801-9952-4D4F-AB39-44EFA8AFD450}"/>
          </ac:spMkLst>
        </pc:spChg>
        <pc:spChg chg="del">
          <ac:chgData name="David Williams" userId="35a5f6dfa23fba43" providerId="LiveId" clId="{F0EDFBE7-9962-44D1-815B-84DF856673F4}" dt="2022-02-20T02:22:38.024" v="955" actId="478"/>
          <ac:spMkLst>
            <pc:docMk/>
            <pc:sldMk cId="1049427189" sldId="268"/>
            <ac:spMk id="7" creationId="{EEC20B69-73AC-4811-BA8F-27785805DC9D}"/>
          </ac:spMkLst>
        </pc:spChg>
        <pc:spChg chg="del">
          <ac:chgData name="David Williams" userId="35a5f6dfa23fba43" providerId="LiveId" clId="{F0EDFBE7-9962-44D1-815B-84DF856673F4}" dt="2022-02-20T02:22:38.024" v="955" actId="478"/>
          <ac:spMkLst>
            <pc:docMk/>
            <pc:sldMk cId="1049427189" sldId="268"/>
            <ac:spMk id="8" creationId="{5BB915CB-1FD9-4F70-8AE0-B64ED252FDCE}"/>
          </ac:spMkLst>
        </pc:spChg>
        <pc:spChg chg="del">
          <ac:chgData name="David Williams" userId="35a5f6dfa23fba43" providerId="LiveId" clId="{F0EDFBE7-9962-44D1-815B-84DF856673F4}" dt="2022-02-20T02:22:38.024" v="955" actId="478"/>
          <ac:spMkLst>
            <pc:docMk/>
            <pc:sldMk cId="1049427189" sldId="268"/>
            <ac:spMk id="9" creationId="{00CB390B-4E6A-448A-94CE-4CE7FA64F984}"/>
          </ac:spMkLst>
        </pc:spChg>
        <pc:spChg chg="add mod">
          <ac:chgData name="David Williams" userId="35a5f6dfa23fba43" providerId="LiveId" clId="{F0EDFBE7-9962-44D1-815B-84DF856673F4}" dt="2022-02-20T11:26:17.320" v="3427" actId="20577"/>
          <ac:spMkLst>
            <pc:docMk/>
            <pc:sldMk cId="1049427189" sldId="268"/>
            <ac:spMk id="10" creationId="{3CE66CAD-8873-4190-AB32-08480ED95D63}"/>
          </ac:spMkLst>
        </pc:spChg>
      </pc:sldChg>
      <pc:sldChg chg="addSp delSp modSp add mod ord modClrScheme delAnim modAnim chgLayout">
        <pc:chgData name="David Williams" userId="35a5f6dfa23fba43" providerId="LiveId" clId="{F0EDFBE7-9962-44D1-815B-84DF856673F4}" dt="2022-02-20T05:09:00.300" v="3010"/>
        <pc:sldMkLst>
          <pc:docMk/>
          <pc:sldMk cId="1131444906" sldId="269"/>
        </pc:sldMkLst>
        <pc:spChg chg="mod">
          <ac:chgData name="David Williams" userId="35a5f6dfa23fba43" providerId="LiveId" clId="{F0EDFBE7-9962-44D1-815B-84DF856673F4}" dt="2022-02-20T04:56:45.129" v="1664" actId="1076"/>
          <ac:spMkLst>
            <pc:docMk/>
            <pc:sldMk cId="1131444906" sldId="269"/>
            <ac:spMk id="2" creationId="{09922A97-C952-4049-860D-6EF0D945FE66}"/>
          </ac:spMkLst>
        </pc:spChg>
        <pc:spChg chg="add del mod ord">
          <ac:chgData name="David Williams" userId="35a5f6dfa23fba43" providerId="LiveId" clId="{F0EDFBE7-9962-44D1-815B-84DF856673F4}" dt="2022-02-20T04:31:31.319" v="998" actId="700"/>
          <ac:spMkLst>
            <pc:docMk/>
            <pc:sldMk cId="1131444906" sldId="269"/>
            <ac:spMk id="3" creationId="{3A84899E-9B97-41C2-BA49-BF75ABBD45E5}"/>
          </ac:spMkLst>
        </pc:spChg>
        <pc:spChg chg="add del mod ord">
          <ac:chgData name="David Williams" userId="35a5f6dfa23fba43" providerId="LiveId" clId="{F0EDFBE7-9962-44D1-815B-84DF856673F4}" dt="2022-02-20T04:31:31.319" v="998" actId="700"/>
          <ac:spMkLst>
            <pc:docMk/>
            <pc:sldMk cId="1131444906" sldId="269"/>
            <ac:spMk id="4" creationId="{DF985378-4E00-493C-BB5E-2C4E39317671}"/>
          </ac:spMkLst>
        </pc:spChg>
        <pc:spChg chg="mod">
          <ac:chgData name="David Williams" userId="35a5f6dfa23fba43" providerId="LiveId" clId="{F0EDFBE7-9962-44D1-815B-84DF856673F4}" dt="2022-02-20T04:56:45.129" v="1664" actId="1076"/>
          <ac:spMkLst>
            <pc:docMk/>
            <pc:sldMk cId="1131444906" sldId="269"/>
            <ac:spMk id="5" creationId="{D445F6DD-95D1-4471-B6D9-ED97DAD7236E}"/>
          </ac:spMkLst>
        </pc:spChg>
        <pc:spChg chg="del">
          <ac:chgData name="David Williams" userId="35a5f6dfa23fba43" providerId="LiveId" clId="{F0EDFBE7-9962-44D1-815B-84DF856673F4}" dt="2022-02-20T04:29:38.729" v="994" actId="478"/>
          <ac:spMkLst>
            <pc:docMk/>
            <pc:sldMk cId="1131444906" sldId="269"/>
            <ac:spMk id="6" creationId="{3D276801-9952-4D4F-AB39-44EFA8AFD450}"/>
          </ac:spMkLst>
        </pc:spChg>
        <pc:spChg chg="del">
          <ac:chgData name="David Williams" userId="35a5f6dfa23fba43" providerId="LiveId" clId="{F0EDFBE7-9962-44D1-815B-84DF856673F4}" dt="2022-02-20T04:29:38.729" v="994" actId="478"/>
          <ac:spMkLst>
            <pc:docMk/>
            <pc:sldMk cId="1131444906" sldId="269"/>
            <ac:spMk id="7" creationId="{EEC20B69-73AC-4811-BA8F-27785805DC9D}"/>
          </ac:spMkLst>
        </pc:spChg>
        <pc:spChg chg="del">
          <ac:chgData name="David Williams" userId="35a5f6dfa23fba43" providerId="LiveId" clId="{F0EDFBE7-9962-44D1-815B-84DF856673F4}" dt="2022-02-20T04:29:38.729" v="994" actId="478"/>
          <ac:spMkLst>
            <pc:docMk/>
            <pc:sldMk cId="1131444906" sldId="269"/>
            <ac:spMk id="8" creationId="{5BB915CB-1FD9-4F70-8AE0-B64ED252FDCE}"/>
          </ac:spMkLst>
        </pc:spChg>
        <pc:spChg chg="del">
          <ac:chgData name="David Williams" userId="35a5f6dfa23fba43" providerId="LiveId" clId="{F0EDFBE7-9962-44D1-815B-84DF856673F4}" dt="2022-02-20T04:29:38.729" v="994" actId="478"/>
          <ac:spMkLst>
            <pc:docMk/>
            <pc:sldMk cId="1131444906" sldId="269"/>
            <ac:spMk id="9" creationId="{00CB390B-4E6A-448A-94CE-4CE7FA64F984}"/>
          </ac:spMkLst>
        </pc:spChg>
        <pc:spChg chg="add mod">
          <ac:chgData name="David Williams" userId="35a5f6dfa23fba43" providerId="LiveId" clId="{F0EDFBE7-9962-44D1-815B-84DF856673F4}" dt="2022-02-20T04:32:29.120" v="1044" actId="403"/>
          <ac:spMkLst>
            <pc:docMk/>
            <pc:sldMk cId="1131444906" sldId="269"/>
            <ac:spMk id="10" creationId="{76603C3C-0126-4FB5-A0EB-1A7864C9B857}"/>
          </ac:spMkLst>
        </pc:spChg>
      </pc:sldChg>
      <pc:sldChg chg="add del">
        <pc:chgData name="David Williams" userId="35a5f6dfa23fba43" providerId="LiveId" clId="{F0EDFBE7-9962-44D1-815B-84DF856673F4}" dt="2022-02-20T03:11:46.789" v="958" actId="2890"/>
        <pc:sldMkLst>
          <pc:docMk/>
          <pc:sldMk cId="1002777569" sldId="270"/>
        </pc:sldMkLst>
      </pc:sldChg>
      <pc:sldChg chg="addSp modSp new mod ord modClrScheme modAnim chgLayout">
        <pc:chgData name="David Williams" userId="35a5f6dfa23fba43" providerId="LiveId" clId="{F0EDFBE7-9962-44D1-815B-84DF856673F4}" dt="2022-02-20T05:12:24.137" v="3042" actId="20577"/>
        <pc:sldMkLst>
          <pc:docMk/>
          <pc:sldMk cId="2184133483" sldId="270"/>
        </pc:sldMkLst>
        <pc:spChg chg="add mod">
          <ac:chgData name="David Williams" userId="35a5f6dfa23fba43" providerId="LiveId" clId="{F0EDFBE7-9962-44D1-815B-84DF856673F4}" dt="2022-02-20T05:12:24.137" v="3042" actId="20577"/>
          <ac:spMkLst>
            <pc:docMk/>
            <pc:sldMk cId="2184133483" sldId="270"/>
            <ac:spMk id="2" creationId="{E4538E2F-3197-44F3-9869-1DF8D49A1E54}"/>
          </ac:spMkLst>
        </pc:spChg>
        <pc:spChg chg="add mod">
          <ac:chgData name="David Williams" userId="35a5f6dfa23fba43" providerId="LiveId" clId="{F0EDFBE7-9962-44D1-815B-84DF856673F4}" dt="2022-02-20T05:12:05.072" v="3030" actId="20577"/>
          <ac:spMkLst>
            <pc:docMk/>
            <pc:sldMk cId="2184133483" sldId="270"/>
            <ac:spMk id="3" creationId="{5BA3663F-A0D9-48A8-A5EC-512DDB207F39}"/>
          </ac:spMkLst>
        </pc:spChg>
        <pc:spChg chg="add mod">
          <ac:chgData name="David Williams" userId="35a5f6dfa23fba43" providerId="LiveId" clId="{F0EDFBE7-9962-44D1-815B-84DF856673F4}" dt="2022-02-20T04:42:24.296" v="1654" actId="207"/>
          <ac:spMkLst>
            <pc:docMk/>
            <pc:sldMk cId="2184133483" sldId="270"/>
            <ac:spMk id="4" creationId="{AE9A2F21-6527-4F5F-90EF-2581FCF50BC9}"/>
          </ac:spMkLst>
        </pc:spChg>
      </pc:sldChg>
      <pc:sldChg chg="addSp modSp new mod ord modClrScheme modAnim chgLayout">
        <pc:chgData name="David Williams" userId="35a5f6dfa23fba43" providerId="LiveId" clId="{F0EDFBE7-9962-44D1-815B-84DF856673F4}" dt="2022-02-20T11:31:18.819" v="3439" actId="313"/>
        <pc:sldMkLst>
          <pc:docMk/>
          <pc:sldMk cId="1035987075" sldId="271"/>
        </pc:sldMkLst>
        <pc:spChg chg="add mod">
          <ac:chgData name="David Williams" userId="35a5f6dfa23fba43" providerId="LiveId" clId="{F0EDFBE7-9962-44D1-815B-84DF856673F4}" dt="2022-02-20T04:57:22.154" v="1696" actId="20577"/>
          <ac:spMkLst>
            <pc:docMk/>
            <pc:sldMk cId="1035987075" sldId="271"/>
            <ac:spMk id="2" creationId="{B0D58670-498C-480D-BCB0-2E212F285D88}"/>
          </ac:spMkLst>
        </pc:spChg>
        <pc:spChg chg="add mod">
          <ac:chgData name="David Williams" userId="35a5f6dfa23fba43" providerId="LiveId" clId="{F0EDFBE7-9962-44D1-815B-84DF856673F4}" dt="2022-02-20T11:31:18.819" v="3439" actId="313"/>
          <ac:spMkLst>
            <pc:docMk/>
            <pc:sldMk cId="1035987075" sldId="271"/>
            <ac:spMk id="3" creationId="{F9F09FA0-E8BC-4CF2-ADD7-1B8A5F85C705}"/>
          </ac:spMkLst>
        </pc:spChg>
      </pc:sldChg>
      <pc:sldChg chg="addSp modSp add mod ord setBg modAnim replTag">
        <pc:chgData name="David Williams" userId="35a5f6dfa23fba43" providerId="LiveId" clId="{F0EDFBE7-9962-44D1-815B-84DF856673F4}" dt="2022-02-20T05:03:09.745" v="2200"/>
        <pc:sldMkLst>
          <pc:docMk/>
          <pc:sldMk cId="1160824375" sldId="272"/>
        </pc:sldMkLst>
        <pc:spChg chg="add mod replST">
          <ac:chgData name="David Williams" userId="35a5f6dfa23fba43" providerId="LiveId" clId="{F0EDFBE7-9962-44D1-815B-84DF856673F4}" dt="2022-02-20T05:02:49.980" v="2119"/>
          <ac:spMkLst>
            <pc:docMk/>
            <pc:sldMk cId="1160824375" sldId="272"/>
            <ac:spMk id="6" creationId="{6E6D8358-C948-48E2-80CD-86714FF7B833}"/>
          </ac:spMkLst>
        </pc:spChg>
        <pc:spChg chg="add mod replST">
          <ac:chgData name="David Williams" userId="35a5f6dfa23fba43" providerId="LiveId" clId="{F0EDFBE7-9962-44D1-815B-84DF856673F4}" dt="2022-02-20T05:02:50.022" v="2129"/>
          <ac:spMkLst>
            <pc:docMk/>
            <pc:sldMk cId="1160824375" sldId="272"/>
            <ac:spMk id="7" creationId="{1CDDF004-5FA8-436F-B0F2-C8164622BE5E}"/>
          </ac:spMkLst>
        </pc:spChg>
        <pc:picChg chg="add mod replST">
          <ac:chgData name="David Williams" userId="35a5f6dfa23fba43" providerId="LiveId" clId="{F0EDFBE7-9962-44D1-815B-84DF856673F4}" dt="2022-02-20T05:02:49.703" v="2106"/>
          <ac:picMkLst>
            <pc:docMk/>
            <pc:sldMk cId="1160824375" sldId="272"/>
            <ac:picMk id="3" creationId="{9CD1CE07-1440-49FE-8885-5861342DAC6A}"/>
          </ac:picMkLst>
        </pc:picChg>
        <pc:picChg chg="add mod replST">
          <ac:chgData name="David Williams" userId="35a5f6dfa23fba43" providerId="LiveId" clId="{F0EDFBE7-9962-44D1-815B-84DF856673F4}" dt="2022-02-20T05:02:49.923" v="2110"/>
          <ac:picMkLst>
            <pc:docMk/>
            <pc:sldMk cId="1160824375" sldId="272"/>
            <ac:picMk id="5" creationId="{7DECFA9C-F7FE-4263-8E70-C7D35CD42E8B}"/>
          </ac:picMkLst>
        </pc:picChg>
      </pc:sldChg>
      <pc:sldChg chg="addSp modSp add mod ord setBg modAnim replTag">
        <pc:chgData name="David Williams" userId="35a5f6dfa23fba43" providerId="LiveId" clId="{F0EDFBE7-9962-44D1-815B-84DF856673F4}" dt="2022-02-20T05:03:34.831" v="2270"/>
        <pc:sldMkLst>
          <pc:docMk/>
          <pc:sldMk cId="684775676" sldId="273"/>
        </pc:sldMkLst>
        <pc:spChg chg="add mod replST">
          <ac:chgData name="David Williams" userId="35a5f6dfa23fba43" providerId="LiveId" clId="{F0EDFBE7-9962-44D1-815B-84DF856673F4}" dt="2022-02-20T05:03:09.292" v="2164"/>
          <ac:spMkLst>
            <pc:docMk/>
            <pc:sldMk cId="684775676" sldId="273"/>
            <ac:spMk id="6" creationId="{3C70C84A-DF2C-49FF-A349-B929D76CCB4D}"/>
          </ac:spMkLst>
        </pc:spChg>
        <pc:spChg chg="add mod replST">
          <ac:chgData name="David Williams" userId="35a5f6dfa23fba43" providerId="LiveId" clId="{F0EDFBE7-9962-44D1-815B-84DF856673F4}" dt="2022-02-20T05:03:09.335" v="2174"/>
          <ac:spMkLst>
            <pc:docMk/>
            <pc:sldMk cId="684775676" sldId="273"/>
            <ac:spMk id="7" creationId="{F33D795A-3643-4AD8-9521-25D351F7B492}"/>
          </ac:spMkLst>
        </pc:spChg>
        <pc:picChg chg="add mod replST">
          <ac:chgData name="David Williams" userId="35a5f6dfa23fba43" providerId="LiveId" clId="{F0EDFBE7-9962-44D1-815B-84DF856673F4}" dt="2022-02-20T05:03:09.079" v="2151"/>
          <ac:picMkLst>
            <pc:docMk/>
            <pc:sldMk cId="684775676" sldId="273"/>
            <ac:picMk id="3" creationId="{7B1706C8-1802-41B0-9E38-B9B811335B04}"/>
          </ac:picMkLst>
        </pc:picChg>
        <pc:picChg chg="add mod replST">
          <ac:chgData name="David Williams" userId="35a5f6dfa23fba43" providerId="LiveId" clId="{F0EDFBE7-9962-44D1-815B-84DF856673F4}" dt="2022-02-20T05:03:09.256" v="2155"/>
          <ac:picMkLst>
            <pc:docMk/>
            <pc:sldMk cId="684775676" sldId="273"/>
            <ac:picMk id="5" creationId="{9F8A4601-3664-4B69-91B8-2947B4CE867E}"/>
          </ac:picMkLst>
        </pc:picChg>
      </pc:sldChg>
      <pc:sldChg chg="addSp modSp add mod ord setBg modAnim replTag">
        <pc:chgData name="David Williams" userId="35a5f6dfa23fba43" providerId="LiveId" clId="{F0EDFBE7-9962-44D1-815B-84DF856673F4}" dt="2022-02-20T05:09:03.701" v="3022"/>
        <pc:sldMkLst>
          <pc:docMk/>
          <pc:sldMk cId="2047111904" sldId="274"/>
        </pc:sldMkLst>
        <pc:spChg chg="add mod replST">
          <ac:chgData name="David Williams" userId="35a5f6dfa23fba43" providerId="LiveId" clId="{F0EDFBE7-9962-44D1-815B-84DF856673F4}" dt="2022-02-20T05:03:34.335" v="2237"/>
          <ac:spMkLst>
            <pc:docMk/>
            <pc:sldMk cId="2047111904" sldId="274"/>
            <ac:spMk id="6" creationId="{60FCB555-806B-4B61-B261-3AA2D25D50CA}"/>
          </ac:spMkLst>
        </pc:spChg>
        <pc:spChg chg="add mod replST">
          <ac:chgData name="David Williams" userId="35a5f6dfa23fba43" providerId="LiveId" clId="{F0EDFBE7-9962-44D1-815B-84DF856673F4}" dt="2022-02-20T05:03:34.378" v="2247"/>
          <ac:spMkLst>
            <pc:docMk/>
            <pc:sldMk cId="2047111904" sldId="274"/>
            <ac:spMk id="7" creationId="{C30AB80D-0178-42B8-B29D-FADF450A54C0}"/>
          </ac:spMkLst>
        </pc:spChg>
        <pc:picChg chg="add mod replST">
          <ac:chgData name="David Williams" userId="35a5f6dfa23fba43" providerId="LiveId" clId="{F0EDFBE7-9962-44D1-815B-84DF856673F4}" dt="2022-02-20T05:03:34.040" v="2224"/>
          <ac:picMkLst>
            <pc:docMk/>
            <pc:sldMk cId="2047111904" sldId="274"/>
            <ac:picMk id="3" creationId="{2FD8B28D-C69F-44EA-A71F-87DCD35C8967}"/>
          </ac:picMkLst>
        </pc:picChg>
        <pc:picChg chg="add mod replST">
          <ac:chgData name="David Williams" userId="35a5f6dfa23fba43" providerId="LiveId" clId="{F0EDFBE7-9962-44D1-815B-84DF856673F4}" dt="2022-02-20T05:03:34.277" v="2228"/>
          <ac:picMkLst>
            <pc:docMk/>
            <pc:sldMk cId="2047111904" sldId="274"/>
            <ac:picMk id="5" creationId="{612EEECB-8732-4FA2-A77E-BFF331EB60B5}"/>
          </ac:picMkLst>
        </pc:picChg>
      </pc:sldChg>
      <pc:sldChg chg="addSp modSp add mod ord setBg modAnim replTag">
        <pc:chgData name="David Williams" userId="35a5f6dfa23fba43" providerId="LiveId" clId="{F0EDFBE7-9962-44D1-815B-84DF856673F4}" dt="2022-02-20T05:04:15.809" v="2410"/>
        <pc:sldMkLst>
          <pc:docMk/>
          <pc:sldMk cId="1938124107" sldId="275"/>
        </pc:sldMkLst>
        <pc:spChg chg="add mod replST">
          <ac:chgData name="David Williams" userId="35a5f6dfa23fba43" providerId="LiveId" clId="{F0EDFBE7-9962-44D1-815B-84DF856673F4}" dt="2022-02-20T05:03:57.309" v="2307"/>
          <ac:spMkLst>
            <pc:docMk/>
            <pc:sldMk cId="1938124107" sldId="275"/>
            <ac:spMk id="6" creationId="{824EA7C8-C42D-452D-8802-28FE1930A6EE}"/>
          </ac:spMkLst>
        </pc:spChg>
        <pc:spChg chg="add mod replST">
          <ac:chgData name="David Williams" userId="35a5f6dfa23fba43" providerId="LiveId" clId="{F0EDFBE7-9962-44D1-815B-84DF856673F4}" dt="2022-02-20T05:03:57.344" v="2317"/>
          <ac:spMkLst>
            <pc:docMk/>
            <pc:sldMk cId="1938124107" sldId="275"/>
            <ac:spMk id="7" creationId="{A8429EB0-B06E-4FA9-BB26-1DA444DE6CB3}"/>
          </ac:spMkLst>
        </pc:spChg>
        <pc:picChg chg="add mod replST">
          <ac:chgData name="David Williams" userId="35a5f6dfa23fba43" providerId="LiveId" clId="{F0EDFBE7-9962-44D1-815B-84DF856673F4}" dt="2022-02-20T05:03:57.050" v="2294"/>
          <ac:picMkLst>
            <pc:docMk/>
            <pc:sldMk cId="1938124107" sldId="275"/>
            <ac:picMk id="3" creationId="{88FFFA7F-0276-4A2B-ADD9-06309652EE02}"/>
          </ac:picMkLst>
        </pc:picChg>
        <pc:picChg chg="add mod replST">
          <ac:chgData name="David Williams" userId="35a5f6dfa23fba43" providerId="LiveId" clId="{F0EDFBE7-9962-44D1-815B-84DF856673F4}" dt="2022-02-20T05:03:57.273" v="2298"/>
          <ac:picMkLst>
            <pc:docMk/>
            <pc:sldMk cId="1938124107" sldId="275"/>
            <ac:picMk id="5" creationId="{1F6C6FDC-79B1-4F0D-9E01-412C36918E8D}"/>
          </ac:picMkLst>
        </pc:picChg>
      </pc:sldChg>
      <pc:sldChg chg="addSp modSp add mod ord setBg modAnim replTag">
        <pc:chgData name="David Williams" userId="35a5f6dfa23fba43" providerId="LiveId" clId="{F0EDFBE7-9962-44D1-815B-84DF856673F4}" dt="2022-02-20T05:04:33.596" v="2480"/>
        <pc:sldMkLst>
          <pc:docMk/>
          <pc:sldMk cId="2396076828" sldId="276"/>
        </pc:sldMkLst>
        <pc:spChg chg="add mod replST">
          <ac:chgData name="David Williams" userId="35a5f6dfa23fba43" providerId="LiveId" clId="{F0EDFBE7-9962-44D1-815B-84DF856673F4}" dt="2022-02-20T05:04:15.240" v="2377"/>
          <ac:spMkLst>
            <pc:docMk/>
            <pc:sldMk cId="2396076828" sldId="276"/>
            <ac:spMk id="6" creationId="{EF20E8EE-09CE-45DE-8F90-4FE3D85ABFF0}"/>
          </ac:spMkLst>
        </pc:spChg>
        <pc:spChg chg="add mod replST">
          <ac:chgData name="David Williams" userId="35a5f6dfa23fba43" providerId="LiveId" clId="{F0EDFBE7-9962-44D1-815B-84DF856673F4}" dt="2022-02-20T05:04:15.275" v="2387"/>
          <ac:spMkLst>
            <pc:docMk/>
            <pc:sldMk cId="2396076828" sldId="276"/>
            <ac:spMk id="7" creationId="{C7227DF8-0231-4C35-B84F-2DFA23655C36}"/>
          </ac:spMkLst>
        </pc:spChg>
        <pc:picChg chg="add mod replST">
          <ac:chgData name="David Williams" userId="35a5f6dfa23fba43" providerId="LiveId" clId="{F0EDFBE7-9962-44D1-815B-84DF856673F4}" dt="2022-02-20T05:04:15.066" v="2364"/>
          <ac:picMkLst>
            <pc:docMk/>
            <pc:sldMk cId="2396076828" sldId="276"/>
            <ac:picMk id="3" creationId="{A353AC22-DC98-4663-845D-53E5EF9A5306}"/>
          </ac:picMkLst>
        </pc:picChg>
        <pc:picChg chg="add mod replST">
          <ac:chgData name="David Williams" userId="35a5f6dfa23fba43" providerId="LiveId" clId="{F0EDFBE7-9962-44D1-815B-84DF856673F4}" dt="2022-02-20T05:04:15.208" v="2368"/>
          <ac:picMkLst>
            <pc:docMk/>
            <pc:sldMk cId="2396076828" sldId="276"/>
            <ac:picMk id="5" creationId="{1EDD978D-D64B-4EFA-B6F3-CC06A7D09F61}"/>
          </ac:picMkLst>
        </pc:picChg>
      </pc:sldChg>
      <pc:sldChg chg="addSp modSp add mod ord setBg modAnim replTag">
        <pc:chgData name="David Williams" userId="35a5f6dfa23fba43" providerId="LiveId" clId="{F0EDFBE7-9962-44D1-815B-84DF856673F4}" dt="2022-02-20T05:04:49.833" v="2550"/>
        <pc:sldMkLst>
          <pc:docMk/>
          <pc:sldMk cId="1521108454" sldId="277"/>
        </pc:sldMkLst>
        <pc:spChg chg="add mod replST">
          <ac:chgData name="David Williams" userId="35a5f6dfa23fba43" providerId="LiveId" clId="{F0EDFBE7-9962-44D1-815B-84DF856673F4}" dt="2022-02-20T05:04:32.959" v="2447"/>
          <ac:spMkLst>
            <pc:docMk/>
            <pc:sldMk cId="1521108454" sldId="277"/>
            <ac:spMk id="6" creationId="{C60D6106-171C-4F6B-8703-EF68BBD97937}"/>
          </ac:spMkLst>
        </pc:spChg>
        <pc:spChg chg="add mod replST">
          <ac:chgData name="David Williams" userId="35a5f6dfa23fba43" providerId="LiveId" clId="{F0EDFBE7-9962-44D1-815B-84DF856673F4}" dt="2022-02-20T05:04:33.001" v="2457"/>
          <ac:spMkLst>
            <pc:docMk/>
            <pc:sldMk cId="1521108454" sldId="277"/>
            <ac:spMk id="7" creationId="{A359C5C5-9269-4F88-8A5A-CE2A64CADA46}"/>
          </ac:spMkLst>
        </pc:spChg>
        <pc:picChg chg="add mod replST">
          <ac:chgData name="David Williams" userId="35a5f6dfa23fba43" providerId="LiveId" clId="{F0EDFBE7-9962-44D1-815B-84DF856673F4}" dt="2022-02-20T05:04:32.774" v="2434"/>
          <ac:picMkLst>
            <pc:docMk/>
            <pc:sldMk cId="1521108454" sldId="277"/>
            <ac:picMk id="3" creationId="{4486A219-C734-4ED5-AB2B-6D8D8E8BEC2F}"/>
          </ac:picMkLst>
        </pc:picChg>
        <pc:picChg chg="add mod replST">
          <ac:chgData name="David Williams" userId="35a5f6dfa23fba43" providerId="LiveId" clId="{F0EDFBE7-9962-44D1-815B-84DF856673F4}" dt="2022-02-20T05:04:32.921" v="2438"/>
          <ac:picMkLst>
            <pc:docMk/>
            <pc:sldMk cId="1521108454" sldId="277"/>
            <ac:picMk id="5" creationId="{7DCE9D4E-16B6-410B-B0F6-8AA6D96873CB}"/>
          </ac:picMkLst>
        </pc:picChg>
      </pc:sldChg>
      <pc:sldChg chg="addSp modSp add mod ord setBg modAnim replTag">
        <pc:chgData name="David Williams" userId="35a5f6dfa23fba43" providerId="LiveId" clId="{F0EDFBE7-9962-44D1-815B-84DF856673F4}" dt="2022-02-20T05:04:56.009" v="2566"/>
        <pc:sldMkLst>
          <pc:docMk/>
          <pc:sldMk cId="3515824660" sldId="278"/>
        </pc:sldMkLst>
        <pc:spChg chg="add mod replST">
          <ac:chgData name="David Williams" userId="35a5f6dfa23fba43" providerId="LiveId" clId="{F0EDFBE7-9962-44D1-815B-84DF856673F4}" dt="2022-02-20T05:04:49.211" v="2517"/>
          <ac:spMkLst>
            <pc:docMk/>
            <pc:sldMk cId="3515824660" sldId="278"/>
            <ac:spMk id="6" creationId="{E2084FD6-4936-482F-93BD-5F0662B26237}"/>
          </ac:spMkLst>
        </pc:spChg>
        <pc:spChg chg="add mod replST">
          <ac:chgData name="David Williams" userId="35a5f6dfa23fba43" providerId="LiveId" clId="{F0EDFBE7-9962-44D1-815B-84DF856673F4}" dt="2022-02-20T05:04:49.249" v="2527"/>
          <ac:spMkLst>
            <pc:docMk/>
            <pc:sldMk cId="3515824660" sldId="278"/>
            <ac:spMk id="7" creationId="{7E5D6DA6-7A0F-4F6D-AD5E-417B8F60F0AB}"/>
          </ac:spMkLst>
        </pc:spChg>
        <pc:picChg chg="add mod replST">
          <ac:chgData name="David Williams" userId="35a5f6dfa23fba43" providerId="LiveId" clId="{F0EDFBE7-9962-44D1-815B-84DF856673F4}" dt="2022-02-20T05:04:49.045" v="2504"/>
          <ac:picMkLst>
            <pc:docMk/>
            <pc:sldMk cId="3515824660" sldId="278"/>
            <ac:picMk id="3" creationId="{11138CAE-7A71-4363-8071-0ACD5499C8AF}"/>
          </ac:picMkLst>
        </pc:picChg>
        <pc:picChg chg="add mod replST">
          <ac:chgData name="David Williams" userId="35a5f6dfa23fba43" providerId="LiveId" clId="{F0EDFBE7-9962-44D1-815B-84DF856673F4}" dt="2022-02-20T05:04:49.181" v="2508"/>
          <ac:picMkLst>
            <pc:docMk/>
            <pc:sldMk cId="3515824660" sldId="278"/>
            <ac:picMk id="5" creationId="{8FEF99BA-14B1-4652-9411-30AB01B8C9F2}"/>
          </ac:picMkLst>
        </pc:picChg>
      </pc:sldChg>
      <pc:sldChg chg="modSp new mod">
        <pc:chgData name="David Williams" userId="35a5f6dfa23fba43" providerId="LiveId" clId="{F0EDFBE7-9962-44D1-815B-84DF856673F4}" dt="2022-02-20T05:18:31.059" v="3189" actId="403"/>
        <pc:sldMkLst>
          <pc:docMk/>
          <pc:sldMk cId="2580179363" sldId="279"/>
        </pc:sldMkLst>
        <pc:spChg chg="mod">
          <ac:chgData name="David Williams" userId="35a5f6dfa23fba43" providerId="LiveId" clId="{F0EDFBE7-9962-44D1-815B-84DF856673F4}" dt="2022-02-20T05:17:29.584" v="3116" actId="20577"/>
          <ac:spMkLst>
            <pc:docMk/>
            <pc:sldMk cId="2580179363" sldId="279"/>
            <ac:spMk id="2" creationId="{918B69B6-A9C3-406B-89A8-125B02369FD3}"/>
          </ac:spMkLst>
        </pc:spChg>
        <pc:spChg chg="mod">
          <ac:chgData name="David Williams" userId="35a5f6dfa23fba43" providerId="LiveId" clId="{F0EDFBE7-9962-44D1-815B-84DF856673F4}" dt="2022-02-20T05:18:31.059" v="3189" actId="403"/>
          <ac:spMkLst>
            <pc:docMk/>
            <pc:sldMk cId="2580179363" sldId="279"/>
            <ac:spMk id="3" creationId="{4FF4CF15-3D57-4C13-80F5-25ED1420DBC8}"/>
          </ac:spMkLst>
        </pc:spChg>
      </pc:sldChg>
      <pc:sldChg chg="addSp modSp add mod ord setBg replTag">
        <pc:chgData name="David Williams" userId="35a5f6dfa23fba43" providerId="LiveId" clId="{F0EDFBE7-9962-44D1-815B-84DF856673F4}" dt="2022-02-20T11:30:33.489" v="3434"/>
        <pc:sldMkLst>
          <pc:docMk/>
          <pc:sldMk cId="3822870645" sldId="280"/>
        </pc:sldMkLst>
        <pc:spChg chg="add mod replST">
          <ac:chgData name="David Williams" userId="35a5f6dfa23fba43" providerId="LiveId" clId="{F0EDFBE7-9962-44D1-815B-84DF856673F4}" dt="2022-02-20T11:30:33.457" v="3430"/>
          <ac:spMkLst>
            <pc:docMk/>
            <pc:sldMk cId="3822870645" sldId="280"/>
            <ac:spMk id="6" creationId="{8FD231D0-6035-4E40-BB35-EA2E37B88CE5}"/>
          </ac:spMkLst>
        </pc:spChg>
        <pc:spChg chg="add mod replST">
          <ac:chgData name="David Williams" userId="35a5f6dfa23fba43" providerId="LiveId" clId="{F0EDFBE7-9962-44D1-815B-84DF856673F4}" dt="2022-02-20T05:23:11.168" v="3226"/>
          <ac:spMkLst>
            <pc:docMk/>
            <pc:sldMk cId="3822870645" sldId="280"/>
            <ac:spMk id="7" creationId="{07AA2F92-EAF8-43C1-9E00-37677201A85E}"/>
          </ac:spMkLst>
        </pc:spChg>
        <pc:picChg chg="add mod replST">
          <ac:chgData name="David Williams" userId="35a5f6dfa23fba43" providerId="LiveId" clId="{F0EDFBE7-9962-44D1-815B-84DF856673F4}" dt="2022-02-20T05:23:10.830" v="3203"/>
          <ac:picMkLst>
            <pc:docMk/>
            <pc:sldMk cId="3822870645" sldId="280"/>
            <ac:picMk id="3" creationId="{4EB8A677-923E-48E6-8148-CDAF686022FB}"/>
          </ac:picMkLst>
        </pc:picChg>
        <pc:picChg chg="add mod replST">
          <ac:chgData name="David Williams" userId="35a5f6dfa23fba43" providerId="LiveId" clId="{F0EDFBE7-9962-44D1-815B-84DF856673F4}" dt="2022-02-20T05:23:11.010" v="3207"/>
          <ac:picMkLst>
            <pc:docMk/>
            <pc:sldMk cId="3822870645" sldId="280"/>
            <ac:picMk id="5" creationId="{06BA6FC9-7175-4293-8661-AEE3C1365BCC}"/>
          </ac:picMkLst>
        </pc:picChg>
      </pc:sldChg>
      <pc:sldMasterChg chg="modSp mod setBg modSldLayout">
        <pc:chgData name="David Williams" userId="35a5f6dfa23fba43" providerId="LiveId" clId="{F0EDFBE7-9962-44D1-815B-84DF856673F4}" dt="2022-02-19T22:30:32.853" v="171"/>
        <pc:sldMasterMkLst>
          <pc:docMk/>
          <pc:sldMasterMk cId="2956012977" sldId="2147483660"/>
        </pc:sldMasterMkLst>
        <pc:spChg chg="mod">
          <ac:chgData name="David Williams" userId="35a5f6dfa23fba43" providerId="LiveId" clId="{F0EDFBE7-9962-44D1-815B-84DF856673F4}" dt="2022-02-19T22:19:15.438" v="120"/>
          <ac:spMkLst>
            <pc:docMk/>
            <pc:sldMasterMk cId="2956012977" sldId="2147483660"/>
            <ac:spMk id="2" creationId="{00000000-0000-0000-0000-000000000000}"/>
          </ac:spMkLst>
        </pc:spChg>
        <pc:spChg chg="mod">
          <ac:chgData name="David Williams" userId="35a5f6dfa23fba43" providerId="LiveId" clId="{F0EDFBE7-9962-44D1-815B-84DF856673F4}" dt="2022-02-19T22:19:28.824" v="122" actId="2711"/>
          <ac:spMkLst>
            <pc:docMk/>
            <pc:sldMasterMk cId="2956012977" sldId="2147483660"/>
            <ac:spMk id="3" creationId="{00000000-0000-0000-0000-000000000000}"/>
          </ac:spMkLst>
        </pc:spChg>
        <pc:spChg chg="mod">
          <ac:chgData name="David Williams" userId="35a5f6dfa23fba43" providerId="LiveId" clId="{F0EDFBE7-9962-44D1-815B-84DF856673F4}" dt="2022-02-19T22:30:32.853" v="171"/>
          <ac:spMkLst>
            <pc:docMk/>
            <pc:sldMasterMk cId="2956012977" sldId="2147483660"/>
            <ac:spMk id="6" creationId="{00000000-0000-0000-0000-000000000000}"/>
          </ac:spMkLst>
        </pc:spChg>
        <pc:sldLayoutChg chg="addSp delSp modSp mod">
          <pc:chgData name="David Williams" userId="35a5f6dfa23fba43" providerId="LiveId" clId="{F0EDFBE7-9962-44D1-815B-84DF856673F4}" dt="2022-02-19T22:28:54.652" v="154" actId="478"/>
          <pc:sldLayoutMkLst>
            <pc:docMk/>
            <pc:sldMasterMk cId="2956012977" sldId="2147483660"/>
            <pc:sldLayoutMk cId="419031654" sldId="2147483662"/>
          </pc:sldLayoutMkLst>
          <pc:spChg chg="add del mod">
            <ac:chgData name="David Williams" userId="35a5f6dfa23fba43" providerId="LiveId" clId="{F0EDFBE7-9962-44D1-815B-84DF856673F4}" dt="2022-02-19T22:28:54.652" v="154" actId="478"/>
            <ac:spMkLst>
              <pc:docMk/>
              <pc:sldMasterMk cId="2956012977" sldId="2147483660"/>
              <pc:sldLayoutMk cId="419031654" sldId="2147483662"/>
              <ac:spMk id="8" creationId="{82982AFF-5F9C-47A6-A2B6-604A0A409BF6}"/>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15AD68-A629-4798-9E97-72CA6013D6A5}" type="datetimeFigureOut">
              <a:rPr lang="en-US" smtClean="0"/>
              <a:t>2/19/2022</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36977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5AD68-A629-4798-9E97-72CA6013D6A5}" type="datetimeFigureOut">
              <a:rPr lang="en-US" smtClean="0"/>
              <a:t>2/19/2022</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303640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5AD68-A629-4798-9E97-72CA6013D6A5}" type="datetimeFigureOut">
              <a:rPr lang="en-US" smtClean="0"/>
              <a:t>2/19/2022</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310606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5AD68-A629-4798-9E97-72CA6013D6A5}" type="datetimeFigureOut">
              <a:rPr lang="en-US" smtClean="0"/>
              <a:t>2/19/2022</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419031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15AD68-A629-4798-9E97-72CA6013D6A5}" type="datetimeFigureOut">
              <a:rPr lang="en-US" smtClean="0"/>
              <a:t>2/19/2022</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286032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15AD68-A629-4798-9E97-72CA6013D6A5}" type="datetimeFigureOut">
              <a:rPr lang="en-US" smtClean="0"/>
              <a:t>2/19/2022</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427604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15AD68-A629-4798-9E97-72CA6013D6A5}" type="datetimeFigureOut">
              <a:rPr lang="en-US" smtClean="0"/>
              <a:t>2/19/2022</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146632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15AD68-A629-4798-9E97-72CA6013D6A5}" type="datetimeFigureOut">
              <a:rPr lang="en-US" smtClean="0"/>
              <a:t>2/19/2022</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391920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5AD68-A629-4798-9E97-72CA6013D6A5}" type="datetimeFigureOut">
              <a:rPr lang="en-US" smtClean="0"/>
              <a:t>2/19/2022</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125763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415AD68-A629-4798-9E97-72CA6013D6A5}" type="datetimeFigureOut">
              <a:rPr lang="en-US" smtClean="0"/>
              <a:t>2/19/2022</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347425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415AD68-A629-4798-9E97-72CA6013D6A5}" type="datetimeFigureOut">
              <a:rPr lang="en-US" smtClean="0"/>
              <a:t>2/19/2022</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146886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E6FA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0415AD68-A629-4798-9E97-72CA6013D6A5}" type="datetimeFigureOut">
              <a:rPr lang="en-US" smtClean="0"/>
              <a:t>2/19/2022</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1050">
                <a:solidFill>
                  <a:schemeClr val="bg1"/>
                </a:solidFill>
                <a:effectLst>
                  <a:outerShdw blurRad="38100" dist="38100" dir="2700000" algn="tl">
                    <a:srgbClr val="000000">
                      <a:alpha val="43137"/>
                    </a:srgbClr>
                  </a:outerShdw>
                </a:effectLst>
                <a:latin typeface="Alegreya Sans ExtraBold" panose="00000900000000000000" pitchFamily="2" charset="0"/>
              </a:defRPr>
            </a:lvl1pPr>
          </a:lstStyle>
          <a:p>
            <a:r>
              <a:rPr lang="en-US" dirty="0"/>
              <a:t>Hosea &amp; Amos</a:t>
            </a:r>
          </a:p>
        </p:txBody>
      </p:sp>
      <p:sp>
        <p:nvSpPr>
          <p:cNvPr id="7" name="Footer Placeholder 6">
            <a:extLst>
              <a:ext uri="{FF2B5EF4-FFF2-40B4-BE49-F238E27FC236}">
                <a16:creationId xmlns:a16="http://schemas.microsoft.com/office/drawing/2014/main" id="{BCB5996B-8544-4F23-92E2-960C8F6E9A4E}"/>
              </a:ext>
            </a:extLst>
          </p:cNvPr>
          <p:cNvSpPr>
            <a:spLocks noGrp="1"/>
          </p:cNvSpPr>
          <p:nvPr>
            <p:ph type="ftr" sz="quarter" idx="3"/>
          </p:nvPr>
        </p:nvSpPr>
        <p:spPr>
          <a:xfrm>
            <a:off x="3028950" y="5297488"/>
            <a:ext cx="3086100" cy="3032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956012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bg1"/>
          </a:solidFill>
          <a:effectLst>
            <a:outerShdw blurRad="38100" dist="38100" dir="2700000" algn="tl">
              <a:srgbClr val="000000">
                <a:alpha val="43137"/>
              </a:srgbClr>
            </a:outerShdw>
          </a:effectLst>
          <a:latin typeface="Alegreya Sans ExtraBold" panose="00000900000000000000"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1"/>
          </a:solidFill>
          <a:latin typeface="Alegreya Sans Medium" panose="000006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Alegreya Sans Medium" panose="000006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1"/>
          </a:solidFill>
          <a:latin typeface="Alegreya Sans Medium" panose="000006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Alegreya Sans Medium" panose="000006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Alegreya Sans Medium" panose="000006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24.xml"/><Relationship Id="rId7" Type="http://schemas.openxmlformats.org/officeDocument/2006/relationships/image" Target="../media/image4.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7.xml"/><Relationship Id="rId5" Type="http://schemas.openxmlformats.org/officeDocument/2006/relationships/tags" Target="../tags/tag26.xml"/><Relationship Id="rId4" Type="http://schemas.openxmlformats.org/officeDocument/2006/relationships/tags" Target="../tags/tag25.xml"/></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29.xml"/><Relationship Id="rId7" Type="http://schemas.openxmlformats.org/officeDocument/2006/relationships/image" Target="../media/image4.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7.xml"/><Relationship Id="rId5" Type="http://schemas.openxmlformats.org/officeDocument/2006/relationships/tags" Target="../tags/tag31.xml"/><Relationship Id="rId4" Type="http://schemas.openxmlformats.org/officeDocument/2006/relationships/tags" Target="../tags/tag30.xml"/></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34.xml"/><Relationship Id="rId7" Type="http://schemas.openxmlformats.org/officeDocument/2006/relationships/image" Target="../media/image4.pn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7.xml"/><Relationship Id="rId5" Type="http://schemas.openxmlformats.org/officeDocument/2006/relationships/tags" Target="../tags/tag36.xml"/><Relationship Id="rId4" Type="http://schemas.openxmlformats.org/officeDocument/2006/relationships/tags" Target="../tags/tag35.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39.xml"/><Relationship Id="rId7" Type="http://schemas.openxmlformats.org/officeDocument/2006/relationships/image" Target="../media/image4.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slideLayout" Target="../slideLayouts/slideLayout7.xml"/><Relationship Id="rId5" Type="http://schemas.openxmlformats.org/officeDocument/2006/relationships/tags" Target="../tags/tag41.xml"/><Relationship Id="rId4" Type="http://schemas.openxmlformats.org/officeDocument/2006/relationships/tags" Target="../tags/tag40.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44.xml"/><Relationship Id="rId7" Type="http://schemas.openxmlformats.org/officeDocument/2006/relationships/image" Target="../media/image4.png"/><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Layout" Target="../slideLayouts/slideLayout7.xml"/><Relationship Id="rId5" Type="http://schemas.openxmlformats.org/officeDocument/2006/relationships/tags" Target="../tags/tag46.xml"/><Relationship Id="rId4" Type="http://schemas.openxmlformats.org/officeDocument/2006/relationships/tags" Target="../tags/tag4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9.xml"/><Relationship Id="rId7" Type="http://schemas.openxmlformats.org/officeDocument/2006/relationships/image" Target="../media/image4.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7.xml"/><Relationship Id="rId5" Type="http://schemas.openxmlformats.org/officeDocument/2006/relationships/tags" Target="../tags/tag51.xml"/><Relationship Id="rId4" Type="http://schemas.openxmlformats.org/officeDocument/2006/relationships/tags" Target="../tags/tag50.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7.xml"/><Relationship Id="rId5" Type="http://schemas.openxmlformats.org/officeDocument/2006/relationships/tags" Target="../tags/tag6.xml"/><Relationship Id="rId4" Type="http://schemas.openxmlformats.org/officeDocument/2006/relationships/tags" Target="../tags/tag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9.xml"/><Relationship Id="rId7" Type="http://schemas.openxmlformats.org/officeDocument/2006/relationships/image" Target="../media/image4.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7.xml"/><Relationship Id="rId5" Type="http://schemas.openxmlformats.org/officeDocument/2006/relationships/tags" Target="../tags/tag11.xml"/><Relationship Id="rId4" Type="http://schemas.openxmlformats.org/officeDocument/2006/relationships/tags" Target="../tags/tag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4.xml"/><Relationship Id="rId7" Type="http://schemas.openxmlformats.org/officeDocument/2006/relationships/image" Target="../media/image4.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tags" Target="../tags/tag15.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9.xml"/><Relationship Id="rId7" Type="http://schemas.openxmlformats.org/officeDocument/2006/relationships/image" Target="../media/image4.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7.xml"/><Relationship Id="rId5" Type="http://schemas.openxmlformats.org/officeDocument/2006/relationships/tags" Target="../tags/tag21.xml"/><Relationship Id="rId4" Type="http://schemas.openxmlformats.org/officeDocument/2006/relationships/tags" Target="../tags/tag2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6FA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04AFE8-F9A4-40C7-85AA-0ED4DA965DCB}"/>
              </a:ext>
            </a:extLst>
          </p:cNvPr>
          <p:cNvPicPr>
            <a:picLocks noChangeAspect="1"/>
          </p:cNvPicPr>
          <p:nvPr/>
        </p:nvPicPr>
        <p:blipFill>
          <a:blip r:embed="rId2"/>
          <a:stretch>
            <a:fillRect/>
          </a:stretch>
        </p:blipFill>
        <p:spPr>
          <a:xfrm>
            <a:off x="1155324" y="2647651"/>
            <a:ext cx="6833353" cy="2726567"/>
          </a:xfrm>
          <a:prstGeom prst="rect">
            <a:avLst/>
          </a:prstGeom>
          <a:ln w="38100">
            <a:noFill/>
          </a:ln>
        </p:spPr>
      </p:pic>
      <p:sp>
        <p:nvSpPr>
          <p:cNvPr id="2" name="TextBox 1">
            <a:extLst>
              <a:ext uri="{FF2B5EF4-FFF2-40B4-BE49-F238E27FC236}">
                <a16:creationId xmlns:a16="http://schemas.microsoft.com/office/drawing/2014/main" id="{1391EE5F-2F64-449D-96C5-02E3E17316D3}"/>
              </a:ext>
            </a:extLst>
          </p:cNvPr>
          <p:cNvSpPr txBox="1"/>
          <p:nvPr/>
        </p:nvSpPr>
        <p:spPr>
          <a:xfrm>
            <a:off x="1" y="443920"/>
            <a:ext cx="9143999" cy="1015663"/>
          </a:xfrm>
          <a:prstGeom prst="rect">
            <a:avLst/>
          </a:prstGeom>
          <a:noFill/>
        </p:spPr>
        <p:txBody>
          <a:bodyPr wrap="square" rtlCol="0">
            <a:spAutoFit/>
          </a:bodyPr>
          <a:lstStyle/>
          <a:p>
            <a:pPr algn="ctr"/>
            <a:r>
              <a:rPr lang="en-US" sz="6000" dirty="0">
                <a:solidFill>
                  <a:schemeClr val="bg1"/>
                </a:solidFill>
                <a:effectLst>
                  <a:outerShdw blurRad="38100" dist="38100" dir="2700000" algn="tl">
                    <a:srgbClr val="000000">
                      <a:alpha val="43137"/>
                    </a:srgbClr>
                  </a:outerShdw>
                </a:effectLst>
                <a:latin typeface="Alegreya Sans ExtraBold" panose="00000900000000000000" pitchFamily="2" charset="0"/>
              </a:rPr>
              <a:t>Hosea &amp; Amos: Lesson 1</a:t>
            </a:r>
          </a:p>
        </p:txBody>
      </p:sp>
      <p:sp>
        <p:nvSpPr>
          <p:cNvPr id="3" name="TextBox 2">
            <a:extLst>
              <a:ext uri="{FF2B5EF4-FFF2-40B4-BE49-F238E27FC236}">
                <a16:creationId xmlns:a16="http://schemas.microsoft.com/office/drawing/2014/main" id="{EA090188-FA52-4C52-BF1B-A6A7D6E4D1B2}"/>
              </a:ext>
            </a:extLst>
          </p:cNvPr>
          <p:cNvSpPr txBox="1"/>
          <p:nvPr/>
        </p:nvSpPr>
        <p:spPr>
          <a:xfrm>
            <a:off x="1212244" y="1638118"/>
            <a:ext cx="6719512" cy="830997"/>
          </a:xfrm>
          <a:prstGeom prst="rect">
            <a:avLst/>
          </a:prstGeom>
          <a:noFill/>
        </p:spPr>
        <p:txBody>
          <a:bodyPr wrap="square" rtlCol="0">
            <a:spAutoFit/>
          </a:bodyPr>
          <a:lstStyle/>
          <a:p>
            <a:pPr algn="ctr"/>
            <a:r>
              <a:rPr lang="en-US" sz="2400" dirty="0">
                <a:solidFill>
                  <a:schemeClr val="bg1"/>
                </a:solidFill>
                <a:latin typeface="Alegreya Sans Medium" panose="00000600000000000000" pitchFamily="50" charset="0"/>
              </a:rPr>
              <a:t>Please connect with your smartphone below to participate in our class activities</a:t>
            </a:r>
          </a:p>
        </p:txBody>
      </p:sp>
    </p:spTree>
    <p:extLst>
      <p:ext uri="{BB962C8B-B14F-4D97-AF65-F5344CB8AC3E}">
        <p14:creationId xmlns:p14="http://schemas.microsoft.com/office/powerpoint/2010/main" val="2276610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922A97-C952-4049-860D-6EF0D945FE66}"/>
              </a:ext>
            </a:extLst>
          </p:cNvPr>
          <p:cNvSpPr txBox="1"/>
          <p:nvPr/>
        </p:nvSpPr>
        <p:spPr>
          <a:xfrm>
            <a:off x="1483528" y="1035814"/>
            <a:ext cx="6230062" cy="3757952"/>
          </a:xfrm>
          <a:prstGeom prst="rect">
            <a:avLst/>
          </a:prstGeom>
          <a:noFill/>
        </p:spPr>
        <p:txBody>
          <a:bodyPr wrap="square" rtlCol="0">
            <a:spAutoFit/>
          </a:bodyPr>
          <a:lstStyle/>
          <a:p>
            <a:pPr algn="ctr">
              <a:lnSpc>
                <a:spcPct val="90000"/>
              </a:lnSpc>
            </a:pPr>
            <a:r>
              <a:rPr lang="en-US" sz="2400" dirty="0">
                <a:solidFill>
                  <a:schemeClr val="bg1"/>
                </a:solidFill>
                <a:latin typeface="Alegreya Sans Medium" panose="00000600000000000000" pitchFamily="50" charset="0"/>
              </a:rPr>
              <a:t>Otherwise, you may say in your heart, “My power and the strength of my hand made me this wealth.” But you shall remember the LORD your God, for it is He who is giving you power to make wealth, that He may confirm His covenant which He swore to your fathers, as </a:t>
            </a:r>
            <a:r>
              <a:rPr lang="en-US" sz="2400" i="1" dirty="0">
                <a:solidFill>
                  <a:schemeClr val="bg1"/>
                </a:solidFill>
                <a:latin typeface="Alegreya Sans Medium" panose="00000600000000000000" pitchFamily="50" charset="0"/>
              </a:rPr>
              <a:t>it is</a:t>
            </a:r>
            <a:r>
              <a:rPr lang="en-US" sz="2400" dirty="0">
                <a:solidFill>
                  <a:schemeClr val="bg1"/>
                </a:solidFill>
                <a:latin typeface="Alegreya Sans Medium" panose="00000600000000000000" pitchFamily="50" charset="0"/>
              </a:rPr>
              <a:t> this day.</a:t>
            </a:r>
          </a:p>
          <a:p>
            <a:pPr algn="ctr">
              <a:lnSpc>
                <a:spcPct val="90000"/>
              </a:lnSpc>
            </a:pPr>
            <a:endParaRPr lang="en-US" sz="2400" dirty="0">
              <a:solidFill>
                <a:schemeClr val="bg1"/>
              </a:solidFill>
              <a:latin typeface="Alegreya Sans Medium" panose="00000600000000000000" pitchFamily="50" charset="0"/>
            </a:endParaRPr>
          </a:p>
          <a:p>
            <a:pPr algn="ctr">
              <a:lnSpc>
                <a:spcPct val="90000"/>
              </a:lnSpc>
            </a:pPr>
            <a:r>
              <a:rPr lang="en-US" sz="2400" dirty="0">
                <a:solidFill>
                  <a:schemeClr val="bg1"/>
                </a:solidFill>
                <a:latin typeface="Alegreya Sans Medium" panose="00000600000000000000" pitchFamily="50" charset="0"/>
              </a:rPr>
              <a:t>It shall come about if you ever forget the LORD your God and go after other gods and serve them and worship them, I testify against you today that you will surely perish.</a:t>
            </a:r>
          </a:p>
        </p:txBody>
      </p:sp>
      <p:sp>
        <p:nvSpPr>
          <p:cNvPr id="5" name="TextBox 4">
            <a:extLst>
              <a:ext uri="{FF2B5EF4-FFF2-40B4-BE49-F238E27FC236}">
                <a16:creationId xmlns:a16="http://schemas.microsoft.com/office/drawing/2014/main" id="{D445F6DD-95D1-4471-B6D9-ED97DAD7236E}"/>
              </a:ext>
            </a:extLst>
          </p:cNvPr>
          <p:cNvSpPr txBox="1"/>
          <p:nvPr/>
        </p:nvSpPr>
        <p:spPr>
          <a:xfrm>
            <a:off x="3204194" y="5038685"/>
            <a:ext cx="2788731" cy="316706"/>
          </a:xfrm>
          <a:prstGeom prst="roundRect">
            <a:avLst>
              <a:gd name="adj" fmla="val 5525"/>
            </a:avLst>
          </a:prstGeom>
          <a:solidFill>
            <a:schemeClr val="bg1"/>
          </a:solidFill>
        </p:spPr>
        <p:txBody>
          <a:bodyPr wrap="square" rtlCol="0">
            <a:spAutoFit/>
          </a:bodyPr>
          <a:lstStyle/>
          <a:p>
            <a:pPr algn="ctr"/>
            <a:r>
              <a:rPr lang="en-US" sz="1400" cap="all" dirty="0">
                <a:latin typeface="Arial Black" panose="020B0A04020102020204" pitchFamily="34" charset="0"/>
              </a:rPr>
              <a:t>Deuteronomy 8:17-19</a:t>
            </a:r>
          </a:p>
        </p:txBody>
      </p:sp>
      <p:sp>
        <p:nvSpPr>
          <p:cNvPr id="10" name="TextBox 9">
            <a:extLst>
              <a:ext uri="{FF2B5EF4-FFF2-40B4-BE49-F238E27FC236}">
                <a16:creationId xmlns:a16="http://schemas.microsoft.com/office/drawing/2014/main" id="{76603C3C-0126-4FB5-A0EB-1A7864C9B857}"/>
              </a:ext>
            </a:extLst>
          </p:cNvPr>
          <p:cNvSpPr txBox="1"/>
          <p:nvPr/>
        </p:nvSpPr>
        <p:spPr>
          <a:xfrm>
            <a:off x="197298" y="193504"/>
            <a:ext cx="8525547" cy="584775"/>
          </a:xfrm>
          <a:prstGeom prst="rect">
            <a:avLst/>
          </a:prstGeom>
          <a:noFill/>
        </p:spPr>
        <p:txBody>
          <a:bodyPr wrap="square" rtlCol="0">
            <a:spAutoFit/>
          </a:bodyPr>
          <a:lstStyle/>
          <a:p>
            <a:r>
              <a:rPr lang="en-US" sz="3200" dirty="0">
                <a:solidFill>
                  <a:schemeClr val="bg1"/>
                </a:solidFill>
                <a:effectLst>
                  <a:outerShdw blurRad="38100" dist="38100" dir="2700000" algn="tl">
                    <a:srgbClr val="000000">
                      <a:alpha val="43137"/>
                    </a:srgbClr>
                  </a:outerShdw>
                </a:effectLst>
                <a:latin typeface="Alegreya Sans ExtraBold" panose="00000900000000000000" pitchFamily="2" charset="0"/>
              </a:rPr>
              <a:t>~700 Years before Hosea &amp; Amos</a:t>
            </a:r>
          </a:p>
        </p:txBody>
      </p:sp>
    </p:spTree>
    <p:extLst>
      <p:ext uri="{BB962C8B-B14F-4D97-AF65-F5344CB8AC3E}">
        <p14:creationId xmlns:p14="http://schemas.microsoft.com/office/powerpoint/2010/main" val="113144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FD8B28D-C69F-44EA-A71F-87DCD35C8967}"/>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612EEECB-8732-4FA2-A77E-BFF331EB60B5}"/>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60FCB555-806B-4B61-B261-3AA2D25D50CA}"/>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300" b="1">
                <a:solidFill>
                  <a:srgbClr val="5B5B5B"/>
                </a:solidFill>
              </a:rPr>
              <a:t>Why did the Israelites repeatedly serve idols during the period of the Judges?</a:t>
            </a:r>
          </a:p>
        </p:txBody>
      </p:sp>
      <p:sp>
        <p:nvSpPr>
          <p:cNvPr id="7" name="Rectangle 6">
            <a:extLst>
              <a:ext uri="{FF2B5EF4-FFF2-40B4-BE49-F238E27FC236}">
                <a16:creationId xmlns:a16="http://schemas.microsoft.com/office/drawing/2014/main" id="{C30AB80D-0178-42B8-B29D-FADF450A54C0}"/>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204711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FFFA7F-0276-4A2B-ADD9-06309652EE02}"/>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1F6C6FDC-79B1-4F0D-9E01-412C36918E8D}"/>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824EA7C8-C42D-452D-8802-28FE1930A6EE}"/>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What was the primary reason the kingdom divided?</a:t>
            </a:r>
          </a:p>
        </p:txBody>
      </p:sp>
      <p:sp>
        <p:nvSpPr>
          <p:cNvPr id="7" name="Rectangle 6">
            <a:extLst>
              <a:ext uri="{FF2B5EF4-FFF2-40B4-BE49-F238E27FC236}">
                <a16:creationId xmlns:a16="http://schemas.microsoft.com/office/drawing/2014/main" id="{A8429EB0-B06E-4FA9-BB26-1DA444DE6CB3}"/>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193812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353AC22-DC98-4663-845D-53E5EF9A5306}"/>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1EDD978D-D64B-4EFA-B6F3-CC06A7D09F61}"/>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EF20E8EE-09CE-45DE-8F90-4FE3D85ABFF0}"/>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Why did Jeroboam establish golden calf worship?</a:t>
            </a:r>
          </a:p>
        </p:txBody>
      </p:sp>
      <p:sp>
        <p:nvSpPr>
          <p:cNvPr id="7" name="Rectangle 6">
            <a:extLst>
              <a:ext uri="{FF2B5EF4-FFF2-40B4-BE49-F238E27FC236}">
                <a16:creationId xmlns:a16="http://schemas.microsoft.com/office/drawing/2014/main" id="{C7227DF8-0231-4C35-B84F-2DFA23655C36}"/>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23960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486A219-C734-4ED5-AB2B-6D8D8E8BEC2F}"/>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7DCE9D4E-16B6-410B-B0F6-8AA6D96873CB}"/>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C60D6106-171C-4F6B-8703-EF68BBD97937}"/>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Baal worship became popular during Ahab's reign because:</a:t>
            </a:r>
          </a:p>
        </p:txBody>
      </p:sp>
      <p:sp>
        <p:nvSpPr>
          <p:cNvPr id="7" name="Rectangle 6">
            <a:extLst>
              <a:ext uri="{FF2B5EF4-FFF2-40B4-BE49-F238E27FC236}">
                <a16:creationId xmlns:a16="http://schemas.microsoft.com/office/drawing/2014/main" id="{A359C5C5-9269-4F88-8A5A-CE2A64CADA46}"/>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152110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1138CAE-7A71-4363-8071-0ACD5499C8AF}"/>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8FEF99BA-14B1-4652-9411-30AB01B8C9F2}"/>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E2084FD6-4936-482F-93BD-5F0662B26237}"/>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Which of these did King Jehu not accomplish?</a:t>
            </a:r>
          </a:p>
        </p:txBody>
      </p:sp>
      <p:sp>
        <p:nvSpPr>
          <p:cNvPr id="7" name="Rectangle 6">
            <a:extLst>
              <a:ext uri="{FF2B5EF4-FFF2-40B4-BE49-F238E27FC236}">
                <a16:creationId xmlns:a16="http://schemas.microsoft.com/office/drawing/2014/main" id="{7E5D6DA6-7A0F-4F6D-AD5E-417B8F60F0AB}"/>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351582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38E2F-3197-44F3-9869-1DF8D49A1E54}"/>
              </a:ext>
            </a:extLst>
          </p:cNvPr>
          <p:cNvSpPr>
            <a:spLocks noGrp="1"/>
          </p:cNvSpPr>
          <p:nvPr>
            <p:ph type="title"/>
          </p:nvPr>
        </p:nvSpPr>
        <p:spPr/>
        <p:txBody>
          <a:bodyPr/>
          <a:lstStyle/>
          <a:p>
            <a:r>
              <a:rPr lang="en-US" dirty="0"/>
              <a:t>Pathways to Disobedience</a:t>
            </a:r>
          </a:p>
        </p:txBody>
      </p:sp>
      <p:sp>
        <p:nvSpPr>
          <p:cNvPr id="3" name="Content Placeholder 2">
            <a:extLst>
              <a:ext uri="{FF2B5EF4-FFF2-40B4-BE49-F238E27FC236}">
                <a16:creationId xmlns:a16="http://schemas.microsoft.com/office/drawing/2014/main" id="{5BA3663F-A0D9-48A8-A5EC-512DDB207F39}"/>
              </a:ext>
            </a:extLst>
          </p:cNvPr>
          <p:cNvSpPr>
            <a:spLocks noGrp="1"/>
          </p:cNvSpPr>
          <p:nvPr>
            <p:ph idx="1"/>
          </p:nvPr>
        </p:nvSpPr>
        <p:spPr>
          <a:xfrm>
            <a:off x="2986026" y="1521354"/>
            <a:ext cx="5798709" cy="3626115"/>
          </a:xfrm>
        </p:spPr>
        <p:txBody>
          <a:bodyPr>
            <a:normAutofit lnSpcReduction="10000"/>
          </a:bodyPr>
          <a:lstStyle/>
          <a:p>
            <a:r>
              <a:rPr lang="en-US" sz="3200" dirty="0"/>
              <a:t>Losing “sight” of God</a:t>
            </a:r>
          </a:p>
          <a:p>
            <a:r>
              <a:rPr lang="en-US" sz="3200" dirty="0"/>
              <a:t>Our own wealth and pride</a:t>
            </a:r>
          </a:p>
          <a:p>
            <a:r>
              <a:rPr lang="en-US" sz="3200" dirty="0"/>
              <a:t>Lack of strong leadership</a:t>
            </a:r>
          </a:p>
          <a:p>
            <a:r>
              <a:rPr lang="en-US" sz="3200" dirty="0"/>
              <a:t>Close bonds to worldly influences</a:t>
            </a:r>
          </a:p>
          <a:p>
            <a:r>
              <a:rPr lang="en-US" sz="3200" dirty="0"/>
              <a:t>Political Forces</a:t>
            </a:r>
          </a:p>
          <a:p>
            <a:r>
              <a:rPr lang="en-US" sz="3200" dirty="0"/>
              <a:t>Persecution</a:t>
            </a:r>
          </a:p>
          <a:p>
            <a:r>
              <a:rPr lang="en-US" sz="3200" dirty="0"/>
              <a:t>Complacency</a:t>
            </a:r>
          </a:p>
        </p:txBody>
      </p:sp>
      <p:sp>
        <p:nvSpPr>
          <p:cNvPr id="4" name="Content Placeholder 2">
            <a:extLst>
              <a:ext uri="{FF2B5EF4-FFF2-40B4-BE49-F238E27FC236}">
                <a16:creationId xmlns:a16="http://schemas.microsoft.com/office/drawing/2014/main" id="{AE9A2F21-6527-4F5F-90EF-2581FCF50BC9}"/>
              </a:ext>
            </a:extLst>
          </p:cNvPr>
          <p:cNvSpPr txBox="1">
            <a:spLocks/>
          </p:cNvSpPr>
          <p:nvPr/>
        </p:nvSpPr>
        <p:spPr>
          <a:xfrm>
            <a:off x="364241" y="1521354"/>
            <a:ext cx="2477607" cy="3626115"/>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1"/>
                </a:solidFill>
                <a:latin typeface="Alegreya Sans Medium" panose="000006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Alegreya Sans Medium" panose="000006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1"/>
                </a:solidFill>
                <a:latin typeface="Alegreya Sans Medium" panose="000006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Alegreya Sans Medium" panose="000006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Alegreya Sans Medium" panose="000006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en-US" sz="3200" dirty="0">
                <a:solidFill>
                  <a:schemeClr val="accent4">
                    <a:lumMod val="60000"/>
                    <a:lumOff val="40000"/>
                  </a:schemeClr>
                </a:solidFill>
              </a:rPr>
              <a:t>Sinai</a:t>
            </a:r>
          </a:p>
          <a:p>
            <a:pPr marL="0" indent="0" algn="r">
              <a:buNone/>
            </a:pPr>
            <a:r>
              <a:rPr lang="en-US" sz="3200" dirty="0">
                <a:solidFill>
                  <a:schemeClr val="accent4">
                    <a:lumMod val="60000"/>
                    <a:lumOff val="40000"/>
                  </a:schemeClr>
                </a:solidFill>
              </a:rPr>
              <a:t>Deuteronomy</a:t>
            </a:r>
          </a:p>
          <a:p>
            <a:pPr marL="0" indent="0" algn="r">
              <a:buNone/>
            </a:pPr>
            <a:r>
              <a:rPr lang="en-US" sz="3200" dirty="0">
                <a:solidFill>
                  <a:schemeClr val="accent4">
                    <a:lumMod val="60000"/>
                    <a:lumOff val="40000"/>
                  </a:schemeClr>
                </a:solidFill>
              </a:rPr>
              <a:t>Judges</a:t>
            </a:r>
          </a:p>
          <a:p>
            <a:pPr marL="0" indent="0" algn="r">
              <a:buNone/>
            </a:pPr>
            <a:r>
              <a:rPr lang="en-US" sz="3200" dirty="0">
                <a:solidFill>
                  <a:schemeClr val="accent4">
                    <a:lumMod val="60000"/>
                    <a:lumOff val="40000"/>
                  </a:schemeClr>
                </a:solidFill>
              </a:rPr>
              <a:t>Solomon</a:t>
            </a:r>
          </a:p>
          <a:p>
            <a:pPr marL="0" indent="0" algn="r">
              <a:buNone/>
            </a:pPr>
            <a:r>
              <a:rPr lang="en-US" sz="3200" dirty="0">
                <a:solidFill>
                  <a:schemeClr val="accent4">
                    <a:lumMod val="60000"/>
                    <a:lumOff val="40000"/>
                  </a:schemeClr>
                </a:solidFill>
              </a:rPr>
              <a:t>Jeroboam</a:t>
            </a:r>
          </a:p>
          <a:p>
            <a:pPr marL="0" indent="0" algn="r">
              <a:buNone/>
            </a:pPr>
            <a:r>
              <a:rPr lang="en-US" sz="3200" dirty="0">
                <a:solidFill>
                  <a:schemeClr val="accent4">
                    <a:lumMod val="60000"/>
                    <a:lumOff val="40000"/>
                  </a:schemeClr>
                </a:solidFill>
              </a:rPr>
              <a:t>Jezebel</a:t>
            </a:r>
          </a:p>
          <a:p>
            <a:pPr marL="0" indent="0" algn="r">
              <a:buNone/>
            </a:pPr>
            <a:r>
              <a:rPr lang="en-US" sz="3200" dirty="0">
                <a:solidFill>
                  <a:schemeClr val="accent4">
                    <a:lumMod val="60000"/>
                    <a:lumOff val="40000"/>
                  </a:schemeClr>
                </a:solidFill>
              </a:rPr>
              <a:t>Jehu</a:t>
            </a:r>
          </a:p>
        </p:txBody>
      </p:sp>
    </p:spTree>
    <p:extLst>
      <p:ext uri="{BB962C8B-B14F-4D97-AF65-F5344CB8AC3E}">
        <p14:creationId xmlns:p14="http://schemas.microsoft.com/office/powerpoint/2010/main" val="218413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B69B6-A9C3-406B-89A8-125B02369FD3}"/>
              </a:ext>
            </a:extLst>
          </p:cNvPr>
          <p:cNvSpPr>
            <a:spLocks noGrp="1"/>
          </p:cNvSpPr>
          <p:nvPr>
            <p:ph type="title"/>
          </p:nvPr>
        </p:nvSpPr>
        <p:spPr/>
        <p:txBody>
          <a:bodyPr/>
          <a:lstStyle/>
          <a:p>
            <a:r>
              <a:rPr lang="en-US" dirty="0"/>
              <a:t>Hosea &amp; Amos Reveal God to Us</a:t>
            </a:r>
          </a:p>
        </p:txBody>
      </p:sp>
      <p:sp>
        <p:nvSpPr>
          <p:cNvPr id="3" name="Content Placeholder 2">
            <a:extLst>
              <a:ext uri="{FF2B5EF4-FFF2-40B4-BE49-F238E27FC236}">
                <a16:creationId xmlns:a16="http://schemas.microsoft.com/office/drawing/2014/main" id="{4FF4CF15-3D57-4C13-80F5-25ED1420DBC8}"/>
              </a:ext>
            </a:extLst>
          </p:cNvPr>
          <p:cNvSpPr>
            <a:spLocks noGrp="1"/>
          </p:cNvSpPr>
          <p:nvPr>
            <p:ph idx="1"/>
          </p:nvPr>
        </p:nvSpPr>
        <p:spPr/>
        <p:txBody>
          <a:bodyPr>
            <a:normAutofit/>
          </a:bodyPr>
          <a:lstStyle/>
          <a:p>
            <a:r>
              <a:rPr lang="en-US" sz="2800" dirty="0"/>
              <a:t>Love</a:t>
            </a:r>
          </a:p>
          <a:p>
            <a:r>
              <a:rPr lang="en-US" sz="2800" dirty="0"/>
              <a:t>Kindness</a:t>
            </a:r>
          </a:p>
          <a:p>
            <a:r>
              <a:rPr lang="en-US" sz="2800" dirty="0"/>
              <a:t>Faithfulness</a:t>
            </a:r>
          </a:p>
          <a:p>
            <a:r>
              <a:rPr lang="en-US" sz="2800" dirty="0"/>
              <a:t>Power</a:t>
            </a:r>
          </a:p>
          <a:p>
            <a:r>
              <a:rPr lang="en-US" sz="2800" dirty="0"/>
              <a:t>Judgment</a:t>
            </a:r>
          </a:p>
          <a:p>
            <a:r>
              <a:rPr lang="en-US" sz="2800" dirty="0"/>
              <a:t>Patience</a:t>
            </a:r>
          </a:p>
          <a:p>
            <a:r>
              <a:rPr lang="en-US" sz="2800" dirty="0"/>
              <a:t>Compassion</a:t>
            </a:r>
          </a:p>
        </p:txBody>
      </p:sp>
    </p:spTree>
    <p:extLst>
      <p:ext uri="{BB962C8B-B14F-4D97-AF65-F5344CB8AC3E}">
        <p14:creationId xmlns:p14="http://schemas.microsoft.com/office/powerpoint/2010/main" val="2580179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8016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24F0C43-8972-4DCC-9BD3-235A49C303B1}"/>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85821289-A43F-4A13-914D-326C1C4BC6B3}"/>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F99F4EF1-C131-445A-91EF-F71056BE1EB2}"/>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Audience Q&amp;A Session</a:t>
            </a:r>
          </a:p>
        </p:txBody>
      </p:sp>
      <p:sp>
        <p:nvSpPr>
          <p:cNvPr id="7" name="Rectangle 6">
            <a:extLst>
              <a:ext uri="{FF2B5EF4-FFF2-40B4-BE49-F238E27FC236}">
                <a16:creationId xmlns:a16="http://schemas.microsoft.com/office/drawing/2014/main" id="{E4149AC0-7435-480D-A373-EC60AF84BEDC}"/>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audience questions on this slide.</a:t>
            </a:r>
          </a:p>
        </p:txBody>
      </p:sp>
    </p:spTree>
    <p:custDataLst>
      <p:tags r:id="rId1"/>
    </p:custDataLst>
    <p:extLst>
      <p:ext uri="{BB962C8B-B14F-4D97-AF65-F5344CB8AC3E}">
        <p14:creationId xmlns:p14="http://schemas.microsoft.com/office/powerpoint/2010/main" val="20175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34AEE1E-3DF0-4092-A37A-CFB0AC218312}"/>
              </a:ext>
            </a:extLst>
          </p:cNvPr>
          <p:cNvPicPr>
            <a:picLocks noChangeAspect="1"/>
          </p:cNvPicPr>
          <p:nvPr/>
        </p:nvPicPr>
        <p:blipFill rotWithShape="1">
          <a:blip r:embed="rId2"/>
          <a:srcRect l="778" t="1429" r="1714"/>
          <a:stretch/>
        </p:blipFill>
        <p:spPr>
          <a:xfrm>
            <a:off x="364242" y="16121"/>
            <a:ext cx="2906350" cy="5705033"/>
          </a:xfrm>
          <a:prstGeom prst="rect">
            <a:avLst/>
          </a:prstGeom>
        </p:spPr>
      </p:pic>
      <p:pic>
        <p:nvPicPr>
          <p:cNvPr id="5" name="Picture 4">
            <a:extLst>
              <a:ext uri="{FF2B5EF4-FFF2-40B4-BE49-F238E27FC236}">
                <a16:creationId xmlns:a16="http://schemas.microsoft.com/office/drawing/2014/main" id="{4F91BE27-1A15-4789-93AE-AA900975358E}"/>
              </a:ext>
            </a:extLst>
          </p:cNvPr>
          <p:cNvPicPr>
            <a:picLocks noChangeAspect="1"/>
          </p:cNvPicPr>
          <p:nvPr/>
        </p:nvPicPr>
        <p:blipFill rotWithShape="1">
          <a:blip r:embed="rId3"/>
          <a:srcRect l="3162" t="1582" r="1911"/>
          <a:stretch/>
        </p:blipFill>
        <p:spPr>
          <a:xfrm>
            <a:off x="5873410" y="-6154"/>
            <a:ext cx="2860819" cy="5721154"/>
          </a:xfrm>
          <a:prstGeom prst="rect">
            <a:avLst/>
          </a:prstGeom>
        </p:spPr>
      </p:pic>
      <p:sp>
        <p:nvSpPr>
          <p:cNvPr id="6" name="Callout: Left Arrow 5">
            <a:extLst>
              <a:ext uri="{FF2B5EF4-FFF2-40B4-BE49-F238E27FC236}">
                <a16:creationId xmlns:a16="http://schemas.microsoft.com/office/drawing/2014/main" id="{65743D3F-52C6-4EC4-A33D-1EC4579915F2}"/>
              </a:ext>
            </a:extLst>
          </p:cNvPr>
          <p:cNvSpPr/>
          <p:nvPr/>
        </p:nvSpPr>
        <p:spPr>
          <a:xfrm>
            <a:off x="3471684" y="1479734"/>
            <a:ext cx="2090600" cy="967519"/>
          </a:xfrm>
          <a:prstGeom prst="leftArrowCallout">
            <a:avLst>
              <a:gd name="adj1" fmla="val 25000"/>
              <a:gd name="adj2" fmla="val 25000"/>
              <a:gd name="adj3" fmla="val 25000"/>
              <a:gd name="adj4" fmla="val 76721"/>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Polls Tab for answering questions</a:t>
            </a:r>
          </a:p>
        </p:txBody>
      </p:sp>
      <p:sp>
        <p:nvSpPr>
          <p:cNvPr id="7" name="Callout: Right Arrow 6">
            <a:extLst>
              <a:ext uri="{FF2B5EF4-FFF2-40B4-BE49-F238E27FC236}">
                <a16:creationId xmlns:a16="http://schemas.microsoft.com/office/drawing/2014/main" id="{143E33BE-750F-41D6-80B0-BA5A239E32ED}"/>
              </a:ext>
            </a:extLst>
          </p:cNvPr>
          <p:cNvSpPr/>
          <p:nvPr/>
        </p:nvSpPr>
        <p:spPr>
          <a:xfrm>
            <a:off x="3521009" y="3418566"/>
            <a:ext cx="2257544" cy="1016843"/>
          </a:xfrm>
          <a:prstGeom prst="rightArrowCallout">
            <a:avLst>
              <a:gd name="adj1" fmla="val 25000"/>
              <a:gd name="adj2" fmla="val 25000"/>
              <a:gd name="adj3" fmla="val 25000"/>
              <a:gd name="adj4" fmla="val 7417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Q&amp;A Tab for asking questions</a:t>
            </a:r>
          </a:p>
        </p:txBody>
      </p:sp>
    </p:spTree>
    <p:extLst>
      <p:ext uri="{BB962C8B-B14F-4D97-AF65-F5344CB8AC3E}">
        <p14:creationId xmlns:p14="http://schemas.microsoft.com/office/powerpoint/2010/main" val="3183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19EC9-8CC5-401C-85E4-5112D16471A7}"/>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6511564F-AAE4-4AF7-8556-CB205ED43FFE}"/>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36FC5FFC-CF5C-445C-AAC3-E808F6030C30}"/>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Why did you join our Hosea &amp; Amos class today?</a:t>
            </a:r>
          </a:p>
        </p:txBody>
      </p:sp>
      <p:sp>
        <p:nvSpPr>
          <p:cNvPr id="7" name="Rectangle 6">
            <a:extLst>
              <a:ext uri="{FF2B5EF4-FFF2-40B4-BE49-F238E27FC236}">
                <a16:creationId xmlns:a16="http://schemas.microsoft.com/office/drawing/2014/main" id="{798E2061-922B-430C-A4E0-C5435F4FE34E}"/>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118108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922A97-C952-4049-860D-6EF0D945FE66}"/>
              </a:ext>
            </a:extLst>
          </p:cNvPr>
          <p:cNvSpPr txBox="1"/>
          <p:nvPr/>
        </p:nvSpPr>
        <p:spPr>
          <a:xfrm>
            <a:off x="2743200" y="159356"/>
            <a:ext cx="6230062" cy="4755148"/>
          </a:xfrm>
          <a:prstGeom prst="rect">
            <a:avLst/>
          </a:prstGeom>
          <a:noFill/>
        </p:spPr>
        <p:txBody>
          <a:bodyPr wrap="square" rtlCol="0">
            <a:spAutoFit/>
          </a:bodyPr>
          <a:lstStyle/>
          <a:p>
            <a:pPr algn="ctr">
              <a:lnSpc>
                <a:spcPct val="90000"/>
              </a:lnSpc>
            </a:pPr>
            <a:r>
              <a:rPr lang="en-US" sz="2400" b="0" i="0" dirty="0">
                <a:solidFill>
                  <a:schemeClr val="bg1"/>
                </a:solidFill>
                <a:effectLst/>
                <a:latin typeface="Alegreya Sans Medium" panose="00000600000000000000" pitchFamily="50" charset="0"/>
              </a:rPr>
              <a:t>Now these things happened to them as an example, and they were written for our instruction, upon whom the ends of the ages have come.</a:t>
            </a:r>
          </a:p>
          <a:p>
            <a:pPr algn="ctr">
              <a:lnSpc>
                <a:spcPct val="90000"/>
              </a:lnSpc>
            </a:pPr>
            <a:endParaRPr lang="en-US" sz="2400" b="0" i="0" dirty="0">
              <a:solidFill>
                <a:schemeClr val="bg1"/>
              </a:solidFill>
              <a:effectLst/>
              <a:latin typeface="Alegreya Sans Medium" panose="00000600000000000000" pitchFamily="50" charset="0"/>
            </a:endParaRPr>
          </a:p>
          <a:p>
            <a:pPr algn="ctr">
              <a:lnSpc>
                <a:spcPct val="90000"/>
              </a:lnSpc>
            </a:pPr>
            <a:r>
              <a:rPr lang="en-US" sz="2400" b="0" i="0" dirty="0">
                <a:solidFill>
                  <a:schemeClr val="bg1"/>
                </a:solidFill>
                <a:effectLst/>
                <a:latin typeface="Alegreya Sans Medium" panose="00000600000000000000" pitchFamily="50" charset="0"/>
              </a:rPr>
              <a:t>Therefore let him who thinks he stands take heed that he does not fall.</a:t>
            </a:r>
          </a:p>
          <a:p>
            <a:pPr algn="ctr">
              <a:lnSpc>
                <a:spcPct val="90000"/>
              </a:lnSpc>
            </a:pPr>
            <a:endParaRPr lang="en-US" sz="2400" b="0" i="0" dirty="0">
              <a:solidFill>
                <a:schemeClr val="bg1"/>
              </a:solidFill>
              <a:effectLst/>
              <a:latin typeface="Alegreya Sans Medium" panose="00000600000000000000" pitchFamily="50" charset="0"/>
            </a:endParaRPr>
          </a:p>
          <a:p>
            <a:pPr algn="ctr">
              <a:lnSpc>
                <a:spcPct val="90000"/>
              </a:lnSpc>
            </a:pPr>
            <a:r>
              <a:rPr lang="en-US" sz="2400" b="0" i="0" dirty="0">
                <a:solidFill>
                  <a:schemeClr val="bg1"/>
                </a:solidFill>
                <a:effectLst/>
                <a:latin typeface="Alegreya Sans Medium" panose="00000600000000000000" pitchFamily="50" charset="0"/>
              </a:rPr>
              <a:t>No temptation has overtaken you but such as is common to man; and God is faithful, who will not allow you to be tempted beyond what you are able, but with the temptation will provide the way of escape also, so that you will be able to endure it.</a:t>
            </a:r>
          </a:p>
          <a:p>
            <a:pPr algn="ctr">
              <a:lnSpc>
                <a:spcPct val="90000"/>
              </a:lnSpc>
            </a:pPr>
            <a:endParaRPr lang="en-US" sz="2400" b="0" i="0" dirty="0">
              <a:solidFill>
                <a:schemeClr val="bg1"/>
              </a:solidFill>
              <a:effectLst/>
              <a:latin typeface="Alegreya Sans Medium" panose="00000600000000000000" pitchFamily="50" charset="0"/>
            </a:endParaRPr>
          </a:p>
          <a:p>
            <a:pPr algn="ctr">
              <a:lnSpc>
                <a:spcPct val="90000"/>
              </a:lnSpc>
            </a:pPr>
            <a:r>
              <a:rPr lang="en-US" sz="2400" b="0" i="0" dirty="0">
                <a:solidFill>
                  <a:schemeClr val="bg1"/>
                </a:solidFill>
                <a:effectLst/>
                <a:latin typeface="Alegreya Sans Medium" panose="00000600000000000000" pitchFamily="50" charset="0"/>
              </a:rPr>
              <a:t>Therefore, my beloved, </a:t>
            </a:r>
            <a:r>
              <a:rPr lang="en-US" sz="2400" dirty="0">
                <a:solidFill>
                  <a:schemeClr val="bg1"/>
                </a:solidFill>
                <a:effectLst/>
                <a:latin typeface="Alegreya Sans Medium" panose="00000600000000000000" pitchFamily="50" charset="0"/>
              </a:rPr>
              <a:t>flee from idolatry.</a:t>
            </a:r>
            <a:endParaRPr lang="en-US" sz="2400" dirty="0">
              <a:solidFill>
                <a:schemeClr val="bg1"/>
              </a:solidFill>
              <a:latin typeface="Alegreya Sans Medium" panose="00000600000000000000" pitchFamily="50" charset="0"/>
            </a:endParaRPr>
          </a:p>
        </p:txBody>
      </p:sp>
      <p:sp>
        <p:nvSpPr>
          <p:cNvPr id="5" name="TextBox 4">
            <a:extLst>
              <a:ext uri="{FF2B5EF4-FFF2-40B4-BE49-F238E27FC236}">
                <a16:creationId xmlns:a16="http://schemas.microsoft.com/office/drawing/2014/main" id="{D445F6DD-95D1-4471-B6D9-ED97DAD7236E}"/>
              </a:ext>
            </a:extLst>
          </p:cNvPr>
          <p:cNvSpPr txBox="1"/>
          <p:nvPr/>
        </p:nvSpPr>
        <p:spPr>
          <a:xfrm>
            <a:off x="4572000" y="5095598"/>
            <a:ext cx="2788731" cy="316706"/>
          </a:xfrm>
          <a:prstGeom prst="roundRect">
            <a:avLst>
              <a:gd name="adj" fmla="val 5525"/>
            </a:avLst>
          </a:prstGeom>
          <a:solidFill>
            <a:schemeClr val="bg1"/>
          </a:solidFill>
        </p:spPr>
        <p:txBody>
          <a:bodyPr wrap="square" rtlCol="0">
            <a:spAutoFit/>
          </a:bodyPr>
          <a:lstStyle/>
          <a:p>
            <a:pPr algn="ctr"/>
            <a:r>
              <a:rPr lang="en-US" sz="1400" cap="all" dirty="0">
                <a:latin typeface="Arial Black" panose="020B0A04020102020204" pitchFamily="34" charset="0"/>
              </a:rPr>
              <a:t>1 Corinthians 10:11-14</a:t>
            </a:r>
          </a:p>
        </p:txBody>
      </p:sp>
      <p:sp>
        <p:nvSpPr>
          <p:cNvPr id="6" name="Callout: Right Arrow 5">
            <a:extLst>
              <a:ext uri="{FF2B5EF4-FFF2-40B4-BE49-F238E27FC236}">
                <a16:creationId xmlns:a16="http://schemas.microsoft.com/office/drawing/2014/main" id="{3D276801-9952-4D4F-AB39-44EFA8AFD450}"/>
              </a:ext>
            </a:extLst>
          </p:cNvPr>
          <p:cNvSpPr/>
          <p:nvPr/>
        </p:nvSpPr>
        <p:spPr>
          <a:xfrm>
            <a:off x="170738" y="311125"/>
            <a:ext cx="2454842" cy="796148"/>
          </a:xfrm>
          <a:prstGeom prst="rightArrowCallout">
            <a:avLst>
              <a:gd name="adj1" fmla="val 25000"/>
              <a:gd name="adj2" fmla="val 25000"/>
              <a:gd name="adj3" fmla="val 25000"/>
              <a:gd name="adj4" fmla="val 78814"/>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legreya Sans Medium" panose="00000600000000000000" pitchFamily="50" charset="0"/>
              </a:rPr>
              <a:t>God gave us the OT for </a:t>
            </a:r>
            <a:r>
              <a:rPr lang="en-US" i="1" dirty="0">
                <a:solidFill>
                  <a:schemeClr val="tx1"/>
                </a:solidFill>
                <a:latin typeface="Alegreya Sans Medium" panose="00000600000000000000" pitchFamily="50" charset="0"/>
              </a:rPr>
              <a:t>our</a:t>
            </a:r>
            <a:r>
              <a:rPr lang="en-US" dirty="0">
                <a:solidFill>
                  <a:schemeClr val="tx1"/>
                </a:solidFill>
                <a:latin typeface="Alegreya Sans Medium" panose="00000600000000000000" pitchFamily="50" charset="0"/>
              </a:rPr>
              <a:t> learning</a:t>
            </a:r>
          </a:p>
        </p:txBody>
      </p:sp>
      <p:sp>
        <p:nvSpPr>
          <p:cNvPr id="7" name="Callout: Right Arrow 6">
            <a:extLst>
              <a:ext uri="{FF2B5EF4-FFF2-40B4-BE49-F238E27FC236}">
                <a16:creationId xmlns:a16="http://schemas.microsoft.com/office/drawing/2014/main" id="{EEC20B69-73AC-4811-BA8F-27785805DC9D}"/>
              </a:ext>
            </a:extLst>
          </p:cNvPr>
          <p:cNvSpPr/>
          <p:nvPr/>
        </p:nvSpPr>
        <p:spPr>
          <a:xfrm>
            <a:off x="170738" y="1393101"/>
            <a:ext cx="2454842" cy="796147"/>
          </a:xfrm>
          <a:prstGeom prst="rightArrowCallout">
            <a:avLst>
              <a:gd name="adj1" fmla="val 25000"/>
              <a:gd name="adj2" fmla="val 25000"/>
              <a:gd name="adj3" fmla="val 25000"/>
              <a:gd name="adj4" fmla="val 78814"/>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legreya Sans Medium" panose="00000600000000000000" pitchFamily="50" charset="0"/>
              </a:rPr>
              <a:t>We can make the same mistakes</a:t>
            </a:r>
          </a:p>
        </p:txBody>
      </p:sp>
      <p:sp>
        <p:nvSpPr>
          <p:cNvPr id="8" name="Callout: Right Arrow 7">
            <a:extLst>
              <a:ext uri="{FF2B5EF4-FFF2-40B4-BE49-F238E27FC236}">
                <a16:creationId xmlns:a16="http://schemas.microsoft.com/office/drawing/2014/main" id="{5BB915CB-1FD9-4F70-8AE0-B64ED252FDCE}"/>
              </a:ext>
            </a:extLst>
          </p:cNvPr>
          <p:cNvSpPr/>
          <p:nvPr/>
        </p:nvSpPr>
        <p:spPr>
          <a:xfrm>
            <a:off x="197298" y="2672375"/>
            <a:ext cx="2454842" cy="1330496"/>
          </a:xfrm>
          <a:prstGeom prst="rightArrowCallout">
            <a:avLst>
              <a:gd name="adj1" fmla="val 15304"/>
              <a:gd name="adj2" fmla="val 17015"/>
              <a:gd name="adj3" fmla="val 17871"/>
              <a:gd name="adj4" fmla="val 78814"/>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legreya Sans Medium" panose="00000600000000000000" pitchFamily="50" charset="0"/>
              </a:rPr>
              <a:t>Others before us have experienced the same temptations we do</a:t>
            </a:r>
          </a:p>
        </p:txBody>
      </p:sp>
      <p:sp>
        <p:nvSpPr>
          <p:cNvPr id="9" name="Callout: Right Arrow 8">
            <a:extLst>
              <a:ext uri="{FF2B5EF4-FFF2-40B4-BE49-F238E27FC236}">
                <a16:creationId xmlns:a16="http://schemas.microsoft.com/office/drawing/2014/main" id="{00CB390B-4E6A-448A-94CE-4CE7FA64F984}"/>
              </a:ext>
            </a:extLst>
          </p:cNvPr>
          <p:cNvSpPr/>
          <p:nvPr/>
        </p:nvSpPr>
        <p:spPr>
          <a:xfrm>
            <a:off x="197298" y="4262141"/>
            <a:ext cx="2454842" cy="796147"/>
          </a:xfrm>
          <a:prstGeom prst="rightArrowCallout">
            <a:avLst>
              <a:gd name="adj1" fmla="val 25000"/>
              <a:gd name="adj2" fmla="val 25000"/>
              <a:gd name="adj3" fmla="val 25000"/>
              <a:gd name="adj4" fmla="val 78814"/>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latin typeface="Alegreya Sans Medium" panose="00000600000000000000" pitchFamily="50" charset="0"/>
              </a:rPr>
              <a:t>This is the way</a:t>
            </a:r>
          </a:p>
        </p:txBody>
      </p:sp>
    </p:spTree>
    <p:extLst>
      <p:ext uri="{BB962C8B-B14F-4D97-AF65-F5344CB8AC3E}">
        <p14:creationId xmlns:p14="http://schemas.microsoft.com/office/powerpoint/2010/main" val="405567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0-#ppt_w/2"/>
                                          </p:val>
                                        </p:tav>
                                        <p:tav tm="100000">
                                          <p:val>
                                            <p:strVal val="#ppt_x"/>
                                          </p:val>
                                        </p:tav>
                                      </p:tavLst>
                                    </p:anim>
                                    <p:anim calcmode="lin" valueType="num">
                                      <p:cBhvr additive="base">
                                        <p:cTn id="3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Effect transition="in" filter="fade">
                                      <p:cBhvr>
                                        <p:cTn id="36" dur="500"/>
                                        <p:tgtEl>
                                          <p:spTgt spid="2">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0-#ppt_w/2"/>
                                          </p:val>
                                        </p:tav>
                                        <p:tav tm="100000">
                                          <p:val>
                                            <p:strVal val="#ppt_x"/>
                                          </p:val>
                                        </p:tav>
                                      </p:tavLst>
                                    </p:anim>
                                    <p:anim calcmode="lin" valueType="num">
                                      <p:cBhvr additive="base">
                                        <p:cTn id="4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500"/>
                                        <p:tgtEl>
                                          <p:spTgt spid="2">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additive="base">
                                        <p:cTn id="52" dur="500" fill="hold"/>
                                        <p:tgtEl>
                                          <p:spTgt spid="9"/>
                                        </p:tgtEl>
                                        <p:attrNameLst>
                                          <p:attrName>ppt_x</p:attrName>
                                        </p:attrNameLst>
                                      </p:cBhvr>
                                      <p:tavLst>
                                        <p:tav tm="0">
                                          <p:val>
                                            <p:strVal val="0-#ppt_w/2"/>
                                          </p:val>
                                        </p:tav>
                                        <p:tav tm="100000">
                                          <p:val>
                                            <p:strVal val="#ppt_x"/>
                                          </p:val>
                                        </p:tav>
                                      </p:tavLst>
                                    </p:anim>
                                    <p:anim calcmode="lin" valueType="num">
                                      <p:cBhvr additive="base">
                                        <p:cTn id="5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58670-498C-480D-BCB0-2E212F285D88}"/>
              </a:ext>
            </a:extLst>
          </p:cNvPr>
          <p:cNvSpPr>
            <a:spLocks noGrp="1"/>
          </p:cNvSpPr>
          <p:nvPr>
            <p:ph type="title"/>
          </p:nvPr>
        </p:nvSpPr>
        <p:spPr/>
        <p:txBody>
          <a:bodyPr/>
          <a:lstStyle/>
          <a:p>
            <a:r>
              <a:rPr lang="en-US" dirty="0"/>
              <a:t>Hosea &amp; Amos in a Nutshell</a:t>
            </a:r>
          </a:p>
        </p:txBody>
      </p:sp>
      <p:sp>
        <p:nvSpPr>
          <p:cNvPr id="3" name="Content Placeholder 2">
            <a:extLst>
              <a:ext uri="{FF2B5EF4-FFF2-40B4-BE49-F238E27FC236}">
                <a16:creationId xmlns:a16="http://schemas.microsoft.com/office/drawing/2014/main" id="{F9F09FA0-E8BC-4CF2-ADD7-1B8A5F85C705}"/>
              </a:ext>
            </a:extLst>
          </p:cNvPr>
          <p:cNvSpPr>
            <a:spLocks noGrp="1"/>
          </p:cNvSpPr>
          <p:nvPr>
            <p:ph idx="1"/>
          </p:nvPr>
        </p:nvSpPr>
        <p:spPr/>
        <p:txBody>
          <a:bodyPr>
            <a:normAutofit/>
          </a:bodyPr>
          <a:lstStyle/>
          <a:p>
            <a:r>
              <a:rPr lang="en-US" sz="2800" dirty="0"/>
              <a:t>Prophesied to Israel during reign of Jeroboam II</a:t>
            </a:r>
          </a:p>
          <a:p>
            <a:r>
              <a:rPr lang="en-US" sz="2800" dirty="0"/>
              <a:t>Life was prosperous and peaceful</a:t>
            </a:r>
          </a:p>
          <a:p>
            <a:r>
              <a:rPr lang="en-US" sz="2800" dirty="0"/>
              <a:t>But the people, outwardly religious, were wicked</a:t>
            </a:r>
          </a:p>
          <a:p>
            <a:r>
              <a:rPr lang="en-US" sz="2800" dirty="0"/>
              <a:t>“The Lord is going to destroy you … if you don’t repent”</a:t>
            </a:r>
          </a:p>
          <a:p>
            <a:r>
              <a:rPr lang="en-US" sz="2800" dirty="0"/>
              <a:t>[ They do not repent ]</a:t>
            </a:r>
          </a:p>
          <a:p>
            <a:r>
              <a:rPr lang="en-US" sz="2800" dirty="0"/>
              <a:t>[ Israel falls to Assyria ~30 years later ]</a:t>
            </a:r>
          </a:p>
        </p:txBody>
      </p:sp>
    </p:spTree>
    <p:extLst>
      <p:ext uri="{BB962C8B-B14F-4D97-AF65-F5344CB8AC3E}">
        <p14:creationId xmlns:p14="http://schemas.microsoft.com/office/powerpoint/2010/main" val="103598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EB8A677-923E-48E6-8148-CDAF686022FB}"/>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06BA6FC9-7175-4293-8661-AEE3C1365BCC}"/>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8FD231D0-6035-4E40-BB35-EA2E37B88CE5}"/>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What sins do Christians today tend to ignore in their lives the most?</a:t>
            </a:r>
          </a:p>
        </p:txBody>
      </p:sp>
      <p:sp>
        <p:nvSpPr>
          <p:cNvPr id="7" name="Rectangle 6">
            <a:extLst>
              <a:ext uri="{FF2B5EF4-FFF2-40B4-BE49-F238E27FC236}">
                <a16:creationId xmlns:a16="http://schemas.microsoft.com/office/drawing/2014/main" id="{07AA2F92-EAF8-43C1-9E00-37677201A85E}"/>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3822870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922A97-C952-4049-860D-6EF0D945FE66}"/>
              </a:ext>
            </a:extLst>
          </p:cNvPr>
          <p:cNvSpPr txBox="1"/>
          <p:nvPr/>
        </p:nvSpPr>
        <p:spPr>
          <a:xfrm>
            <a:off x="4446791" y="777665"/>
            <a:ext cx="4241905" cy="3093154"/>
          </a:xfrm>
          <a:prstGeom prst="rect">
            <a:avLst/>
          </a:prstGeom>
          <a:noFill/>
        </p:spPr>
        <p:txBody>
          <a:bodyPr wrap="square" rtlCol="0">
            <a:spAutoFit/>
          </a:bodyPr>
          <a:lstStyle/>
          <a:p>
            <a:pPr>
              <a:lnSpc>
                <a:spcPct val="90000"/>
              </a:lnSpc>
            </a:pPr>
            <a:endParaRPr lang="en-US" sz="2400" dirty="0">
              <a:solidFill>
                <a:schemeClr val="bg1"/>
              </a:solidFill>
              <a:latin typeface="Alegreya Sans Medium" panose="00000600000000000000" pitchFamily="50" charset="0"/>
            </a:endParaRPr>
          </a:p>
          <a:p>
            <a:pPr>
              <a:lnSpc>
                <a:spcPct val="90000"/>
              </a:lnSpc>
            </a:pPr>
            <a:r>
              <a:rPr lang="en-US" sz="2400" dirty="0">
                <a:solidFill>
                  <a:schemeClr val="bg1"/>
                </a:solidFill>
                <a:latin typeface="Alegreya Sans Medium" panose="00000600000000000000" pitchFamily="50" charset="0"/>
              </a:rPr>
              <a:t>There is</a:t>
            </a:r>
          </a:p>
          <a:p>
            <a:pPr marL="342900" indent="-342900">
              <a:lnSpc>
                <a:spcPct val="90000"/>
              </a:lnSpc>
              <a:buFont typeface="Arial" panose="020B0604020202020204" pitchFamily="34" charset="0"/>
              <a:buChar char="•"/>
            </a:pPr>
            <a:r>
              <a:rPr lang="en-US" sz="2400" dirty="0">
                <a:solidFill>
                  <a:schemeClr val="bg1"/>
                </a:solidFill>
                <a:latin typeface="Alegreya Sans Medium" panose="00000600000000000000" pitchFamily="50" charset="0"/>
              </a:rPr>
              <a:t>swearing,</a:t>
            </a:r>
          </a:p>
          <a:p>
            <a:pPr marL="342900" indent="-342900">
              <a:lnSpc>
                <a:spcPct val="90000"/>
              </a:lnSpc>
              <a:buFont typeface="Arial" panose="020B0604020202020204" pitchFamily="34" charset="0"/>
              <a:buChar char="•"/>
            </a:pPr>
            <a:r>
              <a:rPr lang="en-US" sz="2400" dirty="0">
                <a:solidFill>
                  <a:schemeClr val="bg1"/>
                </a:solidFill>
                <a:latin typeface="Alegreya Sans Medium" panose="00000600000000000000" pitchFamily="50" charset="0"/>
              </a:rPr>
              <a:t>deception,</a:t>
            </a:r>
          </a:p>
          <a:p>
            <a:pPr marL="342900" indent="-342900">
              <a:lnSpc>
                <a:spcPct val="90000"/>
              </a:lnSpc>
              <a:buFont typeface="Arial" panose="020B0604020202020204" pitchFamily="34" charset="0"/>
              <a:buChar char="•"/>
            </a:pPr>
            <a:r>
              <a:rPr lang="en-US" sz="2400" dirty="0">
                <a:solidFill>
                  <a:schemeClr val="bg1"/>
                </a:solidFill>
                <a:latin typeface="Alegreya Sans Medium" panose="00000600000000000000" pitchFamily="50" charset="0"/>
              </a:rPr>
              <a:t>murder,</a:t>
            </a:r>
          </a:p>
          <a:p>
            <a:pPr marL="342900" indent="-342900">
              <a:lnSpc>
                <a:spcPct val="90000"/>
              </a:lnSpc>
              <a:buFont typeface="Arial" panose="020B0604020202020204" pitchFamily="34" charset="0"/>
              <a:buChar char="•"/>
            </a:pPr>
            <a:r>
              <a:rPr lang="en-US" sz="2400" dirty="0">
                <a:solidFill>
                  <a:schemeClr val="bg1"/>
                </a:solidFill>
                <a:latin typeface="Alegreya Sans Medium" panose="00000600000000000000" pitchFamily="50" charset="0"/>
              </a:rPr>
              <a:t>stealing and </a:t>
            </a:r>
          </a:p>
          <a:p>
            <a:pPr marL="342900" indent="-342900">
              <a:lnSpc>
                <a:spcPct val="90000"/>
              </a:lnSpc>
              <a:buFont typeface="Arial" panose="020B0604020202020204" pitchFamily="34" charset="0"/>
              <a:buChar char="•"/>
            </a:pPr>
            <a:r>
              <a:rPr lang="en-US" sz="2400" dirty="0">
                <a:solidFill>
                  <a:schemeClr val="bg1"/>
                </a:solidFill>
                <a:latin typeface="Alegreya Sans Medium" panose="00000600000000000000" pitchFamily="50" charset="0"/>
              </a:rPr>
              <a:t>adultery.</a:t>
            </a:r>
          </a:p>
          <a:p>
            <a:pPr marL="342900" indent="-342900">
              <a:lnSpc>
                <a:spcPct val="90000"/>
              </a:lnSpc>
              <a:buFont typeface="Arial" panose="020B0604020202020204" pitchFamily="34" charset="0"/>
              <a:buChar char="•"/>
            </a:pPr>
            <a:r>
              <a:rPr lang="en-US" sz="2400" dirty="0">
                <a:solidFill>
                  <a:schemeClr val="bg1"/>
                </a:solidFill>
                <a:latin typeface="Alegreya Sans Medium" panose="00000600000000000000" pitchFamily="50" charset="0"/>
              </a:rPr>
              <a:t>They employ violence, so that bloodshed follows bloodshed…</a:t>
            </a:r>
          </a:p>
        </p:txBody>
      </p:sp>
      <p:sp>
        <p:nvSpPr>
          <p:cNvPr id="5" name="TextBox 4">
            <a:extLst>
              <a:ext uri="{FF2B5EF4-FFF2-40B4-BE49-F238E27FC236}">
                <a16:creationId xmlns:a16="http://schemas.microsoft.com/office/drawing/2014/main" id="{D445F6DD-95D1-4471-B6D9-ED97DAD7236E}"/>
              </a:ext>
            </a:extLst>
          </p:cNvPr>
          <p:cNvSpPr txBox="1"/>
          <p:nvPr/>
        </p:nvSpPr>
        <p:spPr>
          <a:xfrm>
            <a:off x="3731587" y="5106981"/>
            <a:ext cx="1680827" cy="316706"/>
          </a:xfrm>
          <a:prstGeom prst="roundRect">
            <a:avLst>
              <a:gd name="adj" fmla="val 5525"/>
            </a:avLst>
          </a:prstGeom>
          <a:solidFill>
            <a:schemeClr val="bg1"/>
          </a:solidFill>
        </p:spPr>
        <p:txBody>
          <a:bodyPr wrap="square" rtlCol="0">
            <a:spAutoFit/>
          </a:bodyPr>
          <a:lstStyle/>
          <a:p>
            <a:pPr algn="ctr"/>
            <a:r>
              <a:rPr lang="en-US" sz="1400" cap="all" dirty="0">
                <a:latin typeface="Arial Black" panose="020B0A04020102020204" pitchFamily="34" charset="0"/>
              </a:rPr>
              <a:t>HOSEA 4:1-2</a:t>
            </a:r>
          </a:p>
        </p:txBody>
      </p:sp>
      <p:sp>
        <p:nvSpPr>
          <p:cNvPr id="10" name="TextBox 9">
            <a:extLst>
              <a:ext uri="{FF2B5EF4-FFF2-40B4-BE49-F238E27FC236}">
                <a16:creationId xmlns:a16="http://schemas.microsoft.com/office/drawing/2014/main" id="{3CE66CAD-8873-4190-AB32-08480ED95D63}"/>
              </a:ext>
            </a:extLst>
          </p:cNvPr>
          <p:cNvSpPr txBox="1"/>
          <p:nvPr/>
        </p:nvSpPr>
        <p:spPr>
          <a:xfrm>
            <a:off x="694970" y="1283069"/>
            <a:ext cx="3258577" cy="2095958"/>
          </a:xfrm>
          <a:prstGeom prst="rect">
            <a:avLst/>
          </a:prstGeom>
          <a:noFill/>
        </p:spPr>
        <p:txBody>
          <a:bodyPr wrap="square" rtlCol="0">
            <a:spAutoFit/>
          </a:bodyPr>
          <a:lstStyle/>
          <a:p>
            <a:pPr>
              <a:lnSpc>
                <a:spcPct val="90000"/>
              </a:lnSpc>
            </a:pPr>
            <a:r>
              <a:rPr lang="en-US" sz="2400" dirty="0">
                <a:solidFill>
                  <a:schemeClr val="bg1"/>
                </a:solidFill>
                <a:latin typeface="Alegreya Sans Medium" panose="00000600000000000000" pitchFamily="50" charset="0"/>
              </a:rPr>
              <a:t>…There is no</a:t>
            </a:r>
          </a:p>
          <a:p>
            <a:pPr marL="342900" indent="-342900">
              <a:lnSpc>
                <a:spcPct val="90000"/>
              </a:lnSpc>
              <a:buFont typeface="Arial" panose="020B0604020202020204" pitchFamily="34" charset="0"/>
              <a:buChar char="•"/>
            </a:pPr>
            <a:r>
              <a:rPr lang="en-US" sz="2400" dirty="0">
                <a:solidFill>
                  <a:schemeClr val="bg1"/>
                </a:solidFill>
                <a:latin typeface="Alegreya Sans Medium" panose="00000600000000000000" pitchFamily="50" charset="0"/>
              </a:rPr>
              <a:t>faithfulness or</a:t>
            </a:r>
          </a:p>
          <a:p>
            <a:pPr marL="342900" indent="-342900">
              <a:lnSpc>
                <a:spcPct val="90000"/>
              </a:lnSpc>
              <a:buFont typeface="Arial" panose="020B0604020202020204" pitchFamily="34" charset="0"/>
              <a:buChar char="•"/>
            </a:pPr>
            <a:r>
              <a:rPr lang="en-US" sz="2400" dirty="0">
                <a:solidFill>
                  <a:schemeClr val="bg1"/>
                </a:solidFill>
                <a:latin typeface="Alegreya Sans Medium" panose="00000600000000000000" pitchFamily="50" charset="0"/>
              </a:rPr>
              <a:t>kindness or</a:t>
            </a:r>
          </a:p>
          <a:p>
            <a:pPr marL="342900" indent="-342900">
              <a:lnSpc>
                <a:spcPct val="90000"/>
              </a:lnSpc>
              <a:buFont typeface="Arial" panose="020B0604020202020204" pitchFamily="34" charset="0"/>
              <a:buChar char="•"/>
            </a:pPr>
            <a:r>
              <a:rPr lang="en-US" sz="2400" dirty="0">
                <a:solidFill>
                  <a:schemeClr val="bg1"/>
                </a:solidFill>
                <a:latin typeface="Alegreya Sans Medium" panose="00000600000000000000" pitchFamily="50" charset="0"/>
              </a:rPr>
              <a:t>knowledge of God</a:t>
            </a:r>
          </a:p>
          <a:p>
            <a:pPr>
              <a:lnSpc>
                <a:spcPct val="90000"/>
              </a:lnSpc>
            </a:pPr>
            <a:r>
              <a:rPr lang="en-US" sz="2400" dirty="0">
                <a:solidFill>
                  <a:schemeClr val="bg1"/>
                </a:solidFill>
                <a:latin typeface="Alegreya Sans Medium" panose="00000600000000000000" pitchFamily="50" charset="0"/>
              </a:rPr>
              <a:t>in the land.</a:t>
            </a:r>
          </a:p>
          <a:p>
            <a:pPr>
              <a:lnSpc>
                <a:spcPct val="90000"/>
              </a:lnSpc>
            </a:pPr>
            <a:endParaRPr lang="en-US" sz="2400" dirty="0">
              <a:solidFill>
                <a:schemeClr val="bg1"/>
              </a:solidFill>
              <a:latin typeface="Alegreya Sans Medium" panose="00000600000000000000" pitchFamily="50" charset="0"/>
            </a:endParaRPr>
          </a:p>
        </p:txBody>
      </p:sp>
    </p:spTree>
    <p:extLst>
      <p:ext uri="{BB962C8B-B14F-4D97-AF65-F5344CB8AC3E}">
        <p14:creationId xmlns:p14="http://schemas.microsoft.com/office/powerpoint/2010/main" val="104942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500"/>
                                        <p:tgtEl>
                                          <p:spTgt spid="1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fade">
                                      <p:cBhvr>
                                        <p:cTn id="19" dur="500"/>
                                        <p:tgtEl>
                                          <p:spTgt spid="1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xEl>
                                              <p:pRg st="2" end="2"/>
                                            </p:txEl>
                                          </p:spTgt>
                                        </p:tgtEl>
                                        <p:attrNameLst>
                                          <p:attrName>style.visibility</p:attrName>
                                        </p:attrNameLst>
                                      </p:cBhvr>
                                      <p:to>
                                        <p:strVal val="visible"/>
                                      </p:to>
                                    </p:set>
                                    <p:animEffect transition="in" filter="fade">
                                      <p:cBhvr>
                                        <p:cTn id="24" dur="500"/>
                                        <p:tgtEl>
                                          <p:spTgt spid="10">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animEffect transition="in" filter="fade">
                                      <p:cBhvr>
                                        <p:cTn id="29" dur="500"/>
                                        <p:tgtEl>
                                          <p:spTgt spid="10">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xEl>
                                              <p:pRg st="4" end="4"/>
                                            </p:txEl>
                                          </p:spTgt>
                                        </p:tgtEl>
                                        <p:attrNameLst>
                                          <p:attrName>style.visibility</p:attrName>
                                        </p:attrNameLst>
                                      </p:cBhvr>
                                      <p:to>
                                        <p:strVal val="visible"/>
                                      </p:to>
                                    </p:set>
                                    <p:animEffect transition="in" filter="fade">
                                      <p:cBhvr>
                                        <p:cTn id="34" dur="500"/>
                                        <p:tgtEl>
                                          <p:spTgt spid="10">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xEl>
                                              <p:pRg st="1" end="1"/>
                                            </p:txEl>
                                          </p:spTgt>
                                        </p:tgtEl>
                                        <p:attrNameLst>
                                          <p:attrName>style.visibility</p:attrName>
                                        </p:attrNameLst>
                                      </p:cBhvr>
                                      <p:to>
                                        <p:strVal val="visible"/>
                                      </p:to>
                                    </p:set>
                                    <p:animEffect transition="in" filter="fade">
                                      <p:cBhvr>
                                        <p:cTn id="39" dur="500"/>
                                        <p:tgtEl>
                                          <p:spTgt spid="2">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txEl>
                                              <p:pRg st="2" end="2"/>
                                            </p:txEl>
                                          </p:spTgt>
                                        </p:tgtEl>
                                        <p:attrNameLst>
                                          <p:attrName>style.visibility</p:attrName>
                                        </p:attrNameLst>
                                      </p:cBhvr>
                                      <p:to>
                                        <p:strVal val="visible"/>
                                      </p:to>
                                    </p:set>
                                    <p:animEffect transition="in" filter="fade">
                                      <p:cBhvr>
                                        <p:cTn id="44" dur="500"/>
                                        <p:tgtEl>
                                          <p:spTgt spid="2">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
                                            <p:txEl>
                                              <p:pRg st="3" end="3"/>
                                            </p:txEl>
                                          </p:spTgt>
                                        </p:tgtEl>
                                        <p:attrNameLst>
                                          <p:attrName>style.visibility</p:attrName>
                                        </p:attrNameLst>
                                      </p:cBhvr>
                                      <p:to>
                                        <p:strVal val="visible"/>
                                      </p:to>
                                    </p:set>
                                    <p:animEffect transition="in" filter="fade">
                                      <p:cBhvr>
                                        <p:cTn id="49" dur="500"/>
                                        <p:tgtEl>
                                          <p:spTgt spid="2">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
                                            <p:txEl>
                                              <p:pRg st="4" end="4"/>
                                            </p:txEl>
                                          </p:spTgt>
                                        </p:tgtEl>
                                        <p:attrNameLst>
                                          <p:attrName>style.visibility</p:attrName>
                                        </p:attrNameLst>
                                      </p:cBhvr>
                                      <p:to>
                                        <p:strVal val="visible"/>
                                      </p:to>
                                    </p:set>
                                    <p:animEffect transition="in" filter="fade">
                                      <p:cBhvr>
                                        <p:cTn id="54" dur="500"/>
                                        <p:tgtEl>
                                          <p:spTgt spid="2">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
                                            <p:txEl>
                                              <p:pRg st="5" end="5"/>
                                            </p:txEl>
                                          </p:spTgt>
                                        </p:tgtEl>
                                        <p:attrNameLst>
                                          <p:attrName>style.visibility</p:attrName>
                                        </p:attrNameLst>
                                      </p:cBhvr>
                                      <p:to>
                                        <p:strVal val="visible"/>
                                      </p:to>
                                    </p:set>
                                    <p:animEffect transition="in" filter="fade">
                                      <p:cBhvr>
                                        <p:cTn id="59" dur="500"/>
                                        <p:tgtEl>
                                          <p:spTgt spid="2">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
                                            <p:txEl>
                                              <p:pRg st="6" end="6"/>
                                            </p:txEl>
                                          </p:spTgt>
                                        </p:tgtEl>
                                        <p:attrNameLst>
                                          <p:attrName>style.visibility</p:attrName>
                                        </p:attrNameLst>
                                      </p:cBhvr>
                                      <p:to>
                                        <p:strVal val="visible"/>
                                      </p:to>
                                    </p:set>
                                    <p:animEffect transition="in" filter="fade">
                                      <p:cBhvr>
                                        <p:cTn id="64" dur="500"/>
                                        <p:tgtEl>
                                          <p:spTgt spid="2">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
                                            <p:txEl>
                                              <p:pRg st="7" end="7"/>
                                            </p:txEl>
                                          </p:spTgt>
                                        </p:tgtEl>
                                        <p:attrNameLst>
                                          <p:attrName>style.visibility</p:attrName>
                                        </p:attrNameLst>
                                      </p:cBhvr>
                                      <p:to>
                                        <p:strVal val="visible"/>
                                      </p:to>
                                    </p:set>
                                    <p:animEffect transition="in" filter="fade">
                                      <p:cBhvr>
                                        <p:cTn id="69"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P spid="1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D1CE07-1440-49FE-8885-5861342DAC6A}"/>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7DECFA9C-F7FE-4263-8E70-C7D35CD42E8B}"/>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6E6D8358-C948-48E2-80CD-86714FF7B833}"/>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Why did the Israelites worship the golden calf at Mount Sinai?</a:t>
            </a:r>
          </a:p>
        </p:txBody>
      </p:sp>
      <p:sp>
        <p:nvSpPr>
          <p:cNvPr id="7" name="Rectangle 6">
            <a:extLst>
              <a:ext uri="{FF2B5EF4-FFF2-40B4-BE49-F238E27FC236}">
                <a16:creationId xmlns:a16="http://schemas.microsoft.com/office/drawing/2014/main" id="{1CDDF004-5FA8-436F-B0F2-C8164622BE5E}"/>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116082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1706C8-1802-41B0-9E38-B9B811335B04}"/>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9F8A4601-3664-4B69-91B8-2947B4CE867E}"/>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3C70C84A-DF2C-49FF-A349-B929D76CCB4D}"/>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b="1">
                <a:solidFill>
                  <a:srgbClr val="5B5B5B"/>
                </a:solidFill>
              </a:rPr>
              <a:t>Nearly 700 years before Hosea &amp; Amos, what did Moses warn the Israelites about in Deuteronomy?</a:t>
            </a:r>
          </a:p>
        </p:txBody>
      </p:sp>
      <p:sp>
        <p:nvSpPr>
          <p:cNvPr id="7" name="Rectangle 6">
            <a:extLst>
              <a:ext uri="{FF2B5EF4-FFF2-40B4-BE49-F238E27FC236}">
                <a16:creationId xmlns:a16="http://schemas.microsoft.com/office/drawing/2014/main" id="{F33D795A-3643-4AD8-9521-25D351F7B492}"/>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68477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SLIDO_APP_VERSION" val="1.1.1.2618"/>
  <p:tag name="SLIDO_PRESENTATION_ID" val="00000000-0000-0000-0000-000000000000"/>
  <p:tag name="SLIDO_EVENT_UUID" val="e9fca9a8-4507-4dbe-a8d3-d97e9b2e9e43"/>
  <p:tag name="SLIDO_EVENT_SECTION_UUID" val="9de62ceb-f001-4c13-ae3a-9a383252c3e1"/>
</p:tagLst>
</file>

<file path=ppt/tags/tag10.xml><?xml version="1.0" encoding="utf-8"?>
<p:tagLst xmlns:a="http://schemas.openxmlformats.org/drawingml/2006/main" xmlns:r="http://schemas.openxmlformats.org/officeDocument/2006/relationships" xmlns:p="http://schemas.openxmlformats.org/presentationml/2006/main">
  <p:tag name="SLIDO_ELEMENT" val="title"/>
</p:tagLst>
</file>

<file path=ppt/tags/tag11.xml><?xml version="1.0" encoding="utf-8"?>
<p:tagLst xmlns:a="http://schemas.openxmlformats.org/drawingml/2006/main" xmlns:r="http://schemas.openxmlformats.org/officeDocument/2006/relationships" xmlns:p="http://schemas.openxmlformats.org/presentationml/2006/main">
  <p:tag name="SLIDO_ELEMENT" val="footer"/>
</p:tagLst>
</file>

<file path=ppt/tags/tag12.xml><?xml version="1.0" encoding="utf-8"?>
<p:tagLst xmlns:a="http://schemas.openxmlformats.org/drawingml/2006/main" xmlns:r="http://schemas.openxmlformats.org/officeDocument/2006/relationships" xmlns:p="http://schemas.openxmlformats.org/presentationml/2006/main">
  <p:tag name="SLIDO_METADATA" val="eyJUaW1lc3RhbXAiOjE2NDUzMzMzNjh9"/>
  <p:tag name="SLIDO_TYPE" val="SlidoPoll"/>
  <p:tag name="SLIDO_POLL_UUID" val="1d3213eb-c14f-4e6b-b97d-10e87eb8123c"/>
  <p:tag name="SLIDO_POLL_QUESTION_UUID" val="48e42719-2113-4e56-a3fd-0d4013513de4"/>
  <p:tag name="SLIDO_TIMELINE" val="W3sic2NyZWVuIjoiUXVpekpvaW5pbmciLCJzaG93UmVzdWx0cyI6ZmFsc2UsInNob3dDb3JyZWN0QW5zd2VycyI6ZmFsc2UsInZvdGluZ0xvY2tlZCI6ZmFsc2V9LHsicG9sbFF1ZXN0aW9uVXVpZCI6IjQ4ZTQyNzE5LTIxMTMtNGU1Ni1hM2ZkLTBkNDAxMzUxM2RlNCIsInNob3dSZXN1bHRzIjpmYWxzZSwic2hvd0NvcnJlY3RBbnN3ZXJzIjpmYWxzZSwidm90aW5nTG9ja2VkIjpmYWxzZX0seyJwb2xsUXVlc3Rpb25VdWlkIjoiNDhlNDI3MTktMjExMy00ZTU2LWEzZmQtMGQ0MDEzNTEzZGU0Iiwic2hvd1Jlc3VsdHMiOnRydWUsInNob3dDb3JyZWN0QW5zd2VycyI6ZmFsc2UsInZvdGluZ0xvY2tlZCI6dHJ1ZX0seyJwb2xsUXVlc3Rpb25VdWlkIjoiNDhlNDI3MTktMjExMy00ZTU2LWEzZmQtMGQ0MDEzNTEzZGU0Iiwic2hvd1Jlc3VsdHMiOnRydWUsInNob3dDb3JyZWN0QW5zd2VycyI6dHJ1ZSwidm90aW5nTG9ja2VkIjp0cnVlfV0="/>
</p:tagLst>
</file>

<file path=ppt/tags/tag13.xml><?xml version="1.0" encoding="utf-8"?>
<p:tagLst xmlns:a="http://schemas.openxmlformats.org/drawingml/2006/main" xmlns:r="http://schemas.openxmlformats.org/officeDocument/2006/relationships" xmlns:p="http://schemas.openxmlformats.org/presentationml/2006/main">
  <p:tag name="SLIDO_ELEMENT" val="logo"/>
</p:tagLst>
</file>

<file path=ppt/tags/tag1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15.xml><?xml version="1.0" encoding="utf-8"?>
<p:tagLst xmlns:a="http://schemas.openxmlformats.org/drawingml/2006/main" xmlns:r="http://schemas.openxmlformats.org/officeDocument/2006/relationships" xmlns:p="http://schemas.openxmlformats.org/presentationml/2006/main">
  <p:tag name="SLIDO_ELEMENT" val="title"/>
</p:tagLst>
</file>

<file path=ppt/tags/tag16.xml><?xml version="1.0" encoding="utf-8"?>
<p:tagLst xmlns:a="http://schemas.openxmlformats.org/drawingml/2006/main" xmlns:r="http://schemas.openxmlformats.org/officeDocument/2006/relationships" xmlns:p="http://schemas.openxmlformats.org/presentationml/2006/main">
  <p:tag name="SLIDO_ELEMENT" val="footer"/>
</p:tagLst>
</file>

<file path=ppt/tags/tag17.xml><?xml version="1.0" encoding="utf-8"?>
<p:tagLst xmlns:a="http://schemas.openxmlformats.org/drawingml/2006/main" xmlns:r="http://schemas.openxmlformats.org/officeDocument/2006/relationships" xmlns:p="http://schemas.openxmlformats.org/presentationml/2006/main">
  <p:tag name="SLIDO_METADATA" val="eyJUaW1lc3RhbXAiOjE2NDUzMzMzODh9"/>
  <p:tag name="SLIDO_TYPE" val="SlidoPoll"/>
  <p:tag name="SLIDO_POLL_UUID" val="1d3213eb-c14f-4e6b-b97d-10e87eb8123c"/>
  <p:tag name="SLIDO_POLL_QUESTION_UUID" val="4c1fff78-6722-4870-a54f-9fca3523f35b"/>
  <p:tag name="SLIDO_TIMELINE" val="W3sicG9sbFF1ZXN0aW9uVXVpZCI6IjRjMWZmZjc4LTY3MjItNDg3MC1hNTRmLTlmY2EzNTIzZjM1YiIsInNob3dSZXN1bHRzIjpmYWxzZSwic2hvd0NvcnJlY3RBbnN3ZXJzIjpmYWxzZSwidm90aW5nTG9ja2VkIjpmYWxzZX0seyJwb2xsUXVlc3Rpb25VdWlkIjoiNGMxZmZmNzgtNjcyMi00ODcwLWE1NGYtOWZjYTM1MjNmMzViIiwic2hvd1Jlc3VsdHMiOnRydWUsInNob3dDb3JyZWN0QW5zd2VycyI6ZmFsc2UsInZvdGluZ0xvY2tlZCI6dHJ1ZX0seyJwb2xsUXVlc3Rpb25VdWlkIjoiNGMxZmZmNzgtNjcyMi00ODcwLWE1NGYtOWZjYTM1MjNmMzViIiwic2hvd1Jlc3VsdHMiOnRydWUsInNob3dDb3JyZWN0QW5zd2VycyI6dHJ1ZSwidm90aW5nTG9ja2VkIjp0cnVlfV0="/>
</p:tagLst>
</file>

<file path=ppt/tags/tag18.xml><?xml version="1.0" encoding="utf-8"?>
<p:tagLst xmlns:a="http://schemas.openxmlformats.org/drawingml/2006/main" xmlns:r="http://schemas.openxmlformats.org/officeDocument/2006/relationships" xmlns:p="http://schemas.openxmlformats.org/presentationml/2006/main">
  <p:tag name="SLIDO_ELEMENT" val="logo"/>
</p:tagLst>
</file>

<file path=ppt/tags/tag1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2.xml><?xml version="1.0" encoding="utf-8"?>
<p:tagLst xmlns:a="http://schemas.openxmlformats.org/drawingml/2006/main" xmlns:r="http://schemas.openxmlformats.org/officeDocument/2006/relationships" xmlns:p="http://schemas.openxmlformats.org/presentationml/2006/main">
  <p:tag name="SLIDO_METADATA" val="eyJUaW1lc3RhbXAiOjE2NDUyOTg1MTB9"/>
  <p:tag name="SLIDO_TYPE" val="SlidoPoll"/>
  <p:tag name="SLIDO_POLL_UUID" val="17d03c5d-c808-40ec-bd5c-b1deef70c216"/>
  <p:tag name="SLIDO_TIMELINE" val="W3sicG9sbFF1ZXN0aW9uVXVpZCI6ImY3NTQ0YzAxLWJlZmYtNGVjZi1hMjNjLWY0ZTE4OWI2ZDUyZiIsInNob3dSZXN1bHRzIjp0cnVlLCJzaG93Q29ycmVjdEFuc3dlcnMiOmZhbHNlLCJ2b3RpbmdMb2NrZWQiOmZhbHNlfV0="/>
</p:tagLst>
</file>

<file path=ppt/tags/tag20.xml><?xml version="1.0" encoding="utf-8"?>
<p:tagLst xmlns:a="http://schemas.openxmlformats.org/drawingml/2006/main" xmlns:r="http://schemas.openxmlformats.org/officeDocument/2006/relationships" xmlns:p="http://schemas.openxmlformats.org/presentationml/2006/main">
  <p:tag name="SLIDO_ELEMENT" val="title"/>
</p:tagLst>
</file>

<file path=ppt/tags/tag21.xml><?xml version="1.0" encoding="utf-8"?>
<p:tagLst xmlns:a="http://schemas.openxmlformats.org/drawingml/2006/main" xmlns:r="http://schemas.openxmlformats.org/officeDocument/2006/relationships" xmlns:p="http://schemas.openxmlformats.org/presentationml/2006/main">
  <p:tag name="SLIDO_ELEMENT" val="footer"/>
</p:tagLst>
</file>

<file path=ppt/tags/tag22.xml><?xml version="1.0" encoding="utf-8"?>
<p:tagLst xmlns:a="http://schemas.openxmlformats.org/drawingml/2006/main" xmlns:r="http://schemas.openxmlformats.org/officeDocument/2006/relationships" xmlns:p="http://schemas.openxmlformats.org/presentationml/2006/main">
  <p:tag name="SLIDO_METADATA" val="eyJUaW1lc3RhbXAiOjE2NDUzMzM0MTN9"/>
  <p:tag name="SLIDO_TYPE" val="SlidoPoll"/>
  <p:tag name="SLIDO_POLL_UUID" val="1d3213eb-c14f-4e6b-b97d-10e87eb8123c"/>
  <p:tag name="SLIDO_POLL_QUESTION_UUID" val="49b11800-874f-451f-857e-25f24efe710b"/>
  <p:tag name="SLIDO_TIMELINE" val="W3sic2NyZWVuIjoiUXVpekdldFJlYWR5Iiwic2hvd1Jlc3VsdHMiOmZhbHNlLCJzaG93Q29ycmVjdEFuc3dlcnMiOmZhbHNlLCJ2b3RpbmdMb2NrZWQiOmZhbHNlfSx7InBvbGxRdWVzdGlvblV1aWQiOiI0OWIxMTgwMC04NzRmLTQ1MWYtODU3ZS0yNWYyNGVmZTcxMGIiLCJzaG93UmVzdWx0cyI6ZmFsc2UsInNob3dDb3JyZWN0QW5zd2VycyI6ZmFsc2UsInZvdGluZ0xvY2tlZCI6ZmFsc2V9LHsicG9sbFF1ZXN0aW9uVXVpZCI6IjQ5YjExODAwLTg3NGYtNDUxZi04NTdlLTI1ZjI0ZWZlNzEwYiIsInNob3dSZXN1bHRzIjp0cnVlLCJzaG93Q29ycmVjdEFuc3dlcnMiOmZhbHNlLCJ2b3RpbmdMb2NrZWQiOnRydWV9LHsicG9sbFF1ZXN0aW9uVXVpZCI6IjQ5YjExODAwLTg3NGYtNDUxZi04NTdlLTI1ZjI0ZWZlNzEwYiIsInNob3dSZXN1bHRzIjp0cnVlLCJzaG93Q29ycmVjdEFuc3dlcnMiOnRydWUsInZvdGluZ0xvY2tlZCI6dHJ1ZX1d"/>
</p:tagLst>
</file>

<file path=ppt/tags/tag23.xml><?xml version="1.0" encoding="utf-8"?>
<p:tagLst xmlns:a="http://schemas.openxmlformats.org/drawingml/2006/main" xmlns:r="http://schemas.openxmlformats.org/officeDocument/2006/relationships" xmlns:p="http://schemas.openxmlformats.org/presentationml/2006/main">
  <p:tag name="SLIDO_ELEMENT" val="logo"/>
</p:tagLst>
</file>

<file path=ppt/tags/tag2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25.xml><?xml version="1.0" encoding="utf-8"?>
<p:tagLst xmlns:a="http://schemas.openxmlformats.org/drawingml/2006/main" xmlns:r="http://schemas.openxmlformats.org/officeDocument/2006/relationships" xmlns:p="http://schemas.openxmlformats.org/presentationml/2006/main">
  <p:tag name="SLIDO_ELEMENT" val="title"/>
</p:tagLst>
</file>

<file path=ppt/tags/tag26.xml><?xml version="1.0" encoding="utf-8"?>
<p:tagLst xmlns:a="http://schemas.openxmlformats.org/drawingml/2006/main" xmlns:r="http://schemas.openxmlformats.org/officeDocument/2006/relationships" xmlns:p="http://schemas.openxmlformats.org/presentationml/2006/main">
  <p:tag name="SLIDO_ELEMENT" val="footer"/>
</p:tagLst>
</file>

<file path=ppt/tags/tag27.xml><?xml version="1.0" encoding="utf-8"?>
<p:tagLst xmlns:a="http://schemas.openxmlformats.org/drawingml/2006/main" xmlns:r="http://schemas.openxmlformats.org/officeDocument/2006/relationships" xmlns:p="http://schemas.openxmlformats.org/presentationml/2006/main">
  <p:tag name="SLIDO_METADATA" val="eyJUaW1lc3RhbXAiOjE2NDUzMzM0MzZ9"/>
  <p:tag name="SLIDO_TYPE" val="SlidoPoll"/>
  <p:tag name="SLIDO_POLL_UUID" val="1d3213eb-c14f-4e6b-b97d-10e87eb8123c"/>
  <p:tag name="SLIDO_POLL_QUESTION_UUID" val="e98b7e3c-3bdb-4349-bcc0-5fd76fbd1864"/>
  <p:tag name="SLIDO_TIMELINE" val="W3sicG9sbFF1ZXN0aW9uVXVpZCI6ImU5OGI3ZTNjLTNiZGItNDM0OS1iY2MwLTVmZDc2ZmJkMTg2NCIsInNob3dSZXN1bHRzIjpmYWxzZSwic2hvd0NvcnJlY3RBbnN3ZXJzIjpmYWxzZSwidm90aW5nTG9ja2VkIjpmYWxzZX0seyJwb2xsUXVlc3Rpb25VdWlkIjoiZTk4YjdlM2MtM2JkYi00MzQ5LWJjYzAtNWZkNzZmYmQxODY0Iiwic2hvd1Jlc3VsdHMiOnRydWUsInNob3dDb3JyZWN0QW5zd2VycyI6ZmFsc2UsInZvdGluZ0xvY2tlZCI6dHJ1ZX0seyJwb2xsUXVlc3Rpb25VdWlkIjoiZTk4YjdlM2MtM2JkYi00MzQ5LWJjYzAtNWZkNzZmYmQxODY0Iiwic2hvd1Jlc3VsdHMiOnRydWUsInNob3dDb3JyZWN0QW5zd2VycyI6dHJ1ZSwidm90aW5nTG9ja2VkIjp0cnVlfV0="/>
</p:tagLst>
</file>

<file path=ppt/tags/tag28.xml><?xml version="1.0" encoding="utf-8"?>
<p:tagLst xmlns:a="http://schemas.openxmlformats.org/drawingml/2006/main" xmlns:r="http://schemas.openxmlformats.org/officeDocument/2006/relationships" xmlns:p="http://schemas.openxmlformats.org/presentationml/2006/main">
  <p:tag name="SLIDO_ELEMENT" val="logo"/>
</p:tagLst>
</file>

<file path=ppt/tags/tag2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3.xml><?xml version="1.0" encoding="utf-8"?>
<p:tagLst xmlns:a="http://schemas.openxmlformats.org/drawingml/2006/main" xmlns:r="http://schemas.openxmlformats.org/officeDocument/2006/relationships" xmlns:p="http://schemas.openxmlformats.org/presentationml/2006/main">
  <p:tag name="SLIDO_ELEMENT" val="logo"/>
</p:tagLst>
</file>

<file path=ppt/tags/tag30.xml><?xml version="1.0" encoding="utf-8"?>
<p:tagLst xmlns:a="http://schemas.openxmlformats.org/drawingml/2006/main" xmlns:r="http://schemas.openxmlformats.org/officeDocument/2006/relationships" xmlns:p="http://schemas.openxmlformats.org/presentationml/2006/main">
  <p:tag name="SLIDO_ELEMENT" val="title"/>
</p:tagLst>
</file>

<file path=ppt/tags/tag31.xml><?xml version="1.0" encoding="utf-8"?>
<p:tagLst xmlns:a="http://schemas.openxmlformats.org/drawingml/2006/main" xmlns:r="http://schemas.openxmlformats.org/officeDocument/2006/relationships" xmlns:p="http://schemas.openxmlformats.org/presentationml/2006/main">
  <p:tag name="SLIDO_ELEMENT" val="footer"/>
</p:tagLst>
</file>

<file path=ppt/tags/tag32.xml><?xml version="1.0" encoding="utf-8"?>
<p:tagLst xmlns:a="http://schemas.openxmlformats.org/drawingml/2006/main" xmlns:r="http://schemas.openxmlformats.org/officeDocument/2006/relationships" xmlns:p="http://schemas.openxmlformats.org/presentationml/2006/main">
  <p:tag name="SLIDO_METADATA" val="eyJUaW1lc3RhbXAiOjE2NDUzMzM0NTR9"/>
  <p:tag name="SLIDO_TYPE" val="SlidoPoll"/>
  <p:tag name="SLIDO_POLL_UUID" val="1d3213eb-c14f-4e6b-b97d-10e87eb8123c"/>
  <p:tag name="SLIDO_POLL_QUESTION_UUID" val="d9985e57-ae62-4b8c-947e-b90d2f88f79e"/>
  <p:tag name="SLIDO_TIMELINE" val="W3sicG9sbFF1ZXN0aW9uVXVpZCI6ImQ5OTg1ZTU3LWFlNjItNGI4Yy05NDdlLWI5MGQyZjg4Zjc5ZSIsInNob3dSZXN1bHRzIjpmYWxzZSwic2hvd0NvcnJlY3RBbnN3ZXJzIjpmYWxzZSwidm90aW5nTG9ja2VkIjpmYWxzZX0seyJwb2xsUXVlc3Rpb25VdWlkIjoiZDk5ODVlNTctYWU2Mi00YjhjLTk0N2UtYjkwZDJmODhmNzllIiwic2hvd1Jlc3VsdHMiOnRydWUsInNob3dDb3JyZWN0QW5zd2VycyI6ZmFsc2UsInZvdGluZ0xvY2tlZCI6dHJ1ZX0seyJwb2xsUXVlc3Rpb25VdWlkIjoiZDk5ODVlNTctYWU2Mi00YjhjLTk0N2UtYjkwZDJmODhmNzllIiwic2hvd1Jlc3VsdHMiOnRydWUsInNob3dDb3JyZWN0QW5zd2VycyI6dHJ1ZSwidm90aW5nTG9ja2VkIjp0cnVlfV0="/>
</p:tagLst>
</file>

<file path=ppt/tags/tag33.xml><?xml version="1.0" encoding="utf-8"?>
<p:tagLst xmlns:a="http://schemas.openxmlformats.org/drawingml/2006/main" xmlns:r="http://schemas.openxmlformats.org/officeDocument/2006/relationships" xmlns:p="http://schemas.openxmlformats.org/presentationml/2006/main">
  <p:tag name="SLIDO_ELEMENT" val="logo"/>
</p:tagLst>
</file>

<file path=ppt/tags/tag3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35.xml><?xml version="1.0" encoding="utf-8"?>
<p:tagLst xmlns:a="http://schemas.openxmlformats.org/drawingml/2006/main" xmlns:r="http://schemas.openxmlformats.org/officeDocument/2006/relationships" xmlns:p="http://schemas.openxmlformats.org/presentationml/2006/main">
  <p:tag name="SLIDO_ELEMENT" val="title"/>
</p:tagLst>
</file>

<file path=ppt/tags/tag36.xml><?xml version="1.0" encoding="utf-8"?>
<p:tagLst xmlns:a="http://schemas.openxmlformats.org/drawingml/2006/main" xmlns:r="http://schemas.openxmlformats.org/officeDocument/2006/relationships" xmlns:p="http://schemas.openxmlformats.org/presentationml/2006/main">
  <p:tag name="SLIDO_ELEMENT" val="footer"/>
</p:tagLst>
</file>

<file path=ppt/tags/tag37.xml><?xml version="1.0" encoding="utf-8"?>
<p:tagLst xmlns:a="http://schemas.openxmlformats.org/drawingml/2006/main" xmlns:r="http://schemas.openxmlformats.org/officeDocument/2006/relationships" xmlns:p="http://schemas.openxmlformats.org/presentationml/2006/main">
  <p:tag name="SLIDO_METADATA" val="eyJUaW1lc3RhbXAiOjE2NDUzMzM0NzJ9"/>
  <p:tag name="SLIDO_TYPE" val="SlidoPoll"/>
  <p:tag name="SLIDO_POLL_UUID" val="1d3213eb-c14f-4e6b-b97d-10e87eb8123c"/>
  <p:tag name="SLIDO_POLL_QUESTION_UUID" val="46073a38-15ae-40f5-a558-f6756183c890"/>
  <p:tag name="SLIDO_TIMELINE" val="W3sicG9sbFF1ZXN0aW9uVXVpZCI6IjQ2MDczYTM4LTE1YWUtNDBmNS1hNTU4LWY2NzU2MTgzYzg5MCIsInNob3dSZXN1bHRzIjpmYWxzZSwic2hvd0NvcnJlY3RBbnN3ZXJzIjpmYWxzZSwidm90aW5nTG9ja2VkIjpmYWxzZX0seyJwb2xsUXVlc3Rpb25VdWlkIjoiNDYwNzNhMzgtMTVhZS00MGY1LWE1NTgtZjY3NTYxODNjODkwIiwic2hvd1Jlc3VsdHMiOnRydWUsInNob3dDb3JyZWN0QW5zd2VycyI6ZmFsc2UsInZvdGluZ0xvY2tlZCI6dHJ1ZX0seyJwb2xsUXVlc3Rpb25VdWlkIjoiNDYwNzNhMzgtMTVhZS00MGY1LWE1NTgtZjY3NTYxODNjODkwIiwic2hvd1Jlc3VsdHMiOnRydWUsInNob3dDb3JyZWN0QW5zd2VycyI6dHJ1ZSwidm90aW5nTG9ja2VkIjp0cnVlfV0="/>
</p:tagLst>
</file>

<file path=ppt/tags/tag38.xml><?xml version="1.0" encoding="utf-8"?>
<p:tagLst xmlns:a="http://schemas.openxmlformats.org/drawingml/2006/main" xmlns:r="http://schemas.openxmlformats.org/officeDocument/2006/relationships" xmlns:p="http://schemas.openxmlformats.org/presentationml/2006/main">
  <p:tag name="SLIDO_ELEMENT" val="logo"/>
</p:tagLst>
</file>

<file path=ppt/tags/tag3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MultipleChoice"/>
</p:tagLst>
</file>

<file path=ppt/tags/tag40.xml><?xml version="1.0" encoding="utf-8"?>
<p:tagLst xmlns:a="http://schemas.openxmlformats.org/drawingml/2006/main" xmlns:r="http://schemas.openxmlformats.org/officeDocument/2006/relationships" xmlns:p="http://schemas.openxmlformats.org/presentationml/2006/main">
  <p:tag name="SLIDO_ELEMENT" val="title"/>
</p:tagLst>
</file>

<file path=ppt/tags/tag41.xml><?xml version="1.0" encoding="utf-8"?>
<p:tagLst xmlns:a="http://schemas.openxmlformats.org/drawingml/2006/main" xmlns:r="http://schemas.openxmlformats.org/officeDocument/2006/relationships" xmlns:p="http://schemas.openxmlformats.org/presentationml/2006/main">
  <p:tag name="SLIDO_ELEMENT" val="footer"/>
</p:tagLst>
</file>

<file path=ppt/tags/tag42.xml><?xml version="1.0" encoding="utf-8"?>
<p:tagLst xmlns:a="http://schemas.openxmlformats.org/drawingml/2006/main" xmlns:r="http://schemas.openxmlformats.org/officeDocument/2006/relationships" xmlns:p="http://schemas.openxmlformats.org/presentationml/2006/main">
  <p:tag name="SLIDO_METADATA" val="eyJUaW1lc3RhbXAiOjE2NDUzMzM0ODh9"/>
  <p:tag name="SLIDO_TYPE" val="SlidoPoll"/>
  <p:tag name="SLIDO_POLL_UUID" val="1d3213eb-c14f-4e6b-b97d-10e87eb8123c"/>
  <p:tag name="SLIDO_POLL_QUESTION_UUID" val="0734ff30-3b3c-42ec-a480-378278f28248"/>
  <p:tag name="SLIDO_TIMELINE" val="W3sicG9sbFF1ZXN0aW9uVXVpZCI6IjA3MzRmZjMwLTNiM2MtNDJlYy1hNDgwLTM3ODI3OGYyODI0OCIsInNob3dSZXN1bHRzIjpmYWxzZSwic2hvd0NvcnJlY3RBbnN3ZXJzIjpmYWxzZSwidm90aW5nTG9ja2VkIjpmYWxzZX0seyJwb2xsUXVlc3Rpb25VdWlkIjoiMDczNGZmMzAtM2IzYy00MmVjLWE0ODAtMzc4Mjc4ZjI4MjQ4Iiwic2hvd1Jlc3VsdHMiOnRydWUsInNob3dDb3JyZWN0QW5zd2VycyI6ZmFsc2UsInZvdGluZ0xvY2tlZCI6dHJ1ZX0seyJwb2xsUXVlc3Rpb25VdWlkIjoiMDczNGZmMzAtM2IzYy00MmVjLWE0ODAtMzc4Mjc4ZjI4MjQ4Iiwic2hvd1Jlc3VsdHMiOnRydWUsInNob3dDb3JyZWN0QW5zd2VycyI6dHJ1ZSwidm90aW5nTG9ja2VkIjp0cnVlfSx7InNjcmVlbiI6IlF1aXpMZWFkZXJib2FyZCIsInBvbGxRdWVzdGlvblV1aWQiOiIwNzM0ZmYzMC0zYjNjLTQyZWMtYTQ4MC0zNzgyNzhmMjgyNDgiLCJzaG93UmVzdWx0cyI6dHJ1ZSwic2hvd0NvcnJlY3RBbnN3ZXJzIjp0cnVlLCJ2b3RpbmdMb2NrZWQiOnRydWV9XQ=="/>
</p:tagLst>
</file>

<file path=ppt/tags/tag43.xml><?xml version="1.0" encoding="utf-8"?>
<p:tagLst xmlns:a="http://schemas.openxmlformats.org/drawingml/2006/main" xmlns:r="http://schemas.openxmlformats.org/officeDocument/2006/relationships" xmlns:p="http://schemas.openxmlformats.org/presentationml/2006/main">
  <p:tag name="SLIDO_ELEMENT" val="logo"/>
</p:tagLst>
</file>

<file path=ppt/tags/tag4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45.xml><?xml version="1.0" encoding="utf-8"?>
<p:tagLst xmlns:a="http://schemas.openxmlformats.org/drawingml/2006/main" xmlns:r="http://schemas.openxmlformats.org/officeDocument/2006/relationships" xmlns:p="http://schemas.openxmlformats.org/presentationml/2006/main">
  <p:tag name="SLIDO_ELEMENT" val="title"/>
</p:tagLst>
</file>

<file path=ppt/tags/tag46.xml><?xml version="1.0" encoding="utf-8"?>
<p:tagLst xmlns:a="http://schemas.openxmlformats.org/drawingml/2006/main" xmlns:r="http://schemas.openxmlformats.org/officeDocument/2006/relationships" xmlns:p="http://schemas.openxmlformats.org/presentationml/2006/main">
  <p:tag name="SLIDO_ELEMENT" val="footer"/>
</p:tagLst>
</file>

<file path=ppt/tags/tag47.xml><?xml version="1.0" encoding="utf-8"?>
<p:tagLst xmlns:a="http://schemas.openxmlformats.org/drawingml/2006/main" xmlns:r="http://schemas.openxmlformats.org/officeDocument/2006/relationships" xmlns:p="http://schemas.openxmlformats.org/presentationml/2006/main">
  <p:tag name="SLIDO_METADATA" val="eyJUaW1lc3RhbXAiOjE2NDUyMTA0ODV9"/>
  <p:tag name="SLIDO_TYPE" val="SlidoQA"/>
</p:tagLst>
</file>

<file path=ppt/tags/tag48.xml><?xml version="1.0" encoding="utf-8"?>
<p:tagLst xmlns:a="http://schemas.openxmlformats.org/drawingml/2006/main" xmlns:r="http://schemas.openxmlformats.org/officeDocument/2006/relationships" xmlns:p="http://schemas.openxmlformats.org/presentationml/2006/main">
  <p:tag name="SLIDO_ELEMENT" val="logo"/>
</p:tagLst>
</file>

<file path=ppt/tags/tag4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A"/>
</p:tagLst>
</file>

<file path=ppt/tags/tag5.xml><?xml version="1.0" encoding="utf-8"?>
<p:tagLst xmlns:a="http://schemas.openxmlformats.org/drawingml/2006/main" xmlns:r="http://schemas.openxmlformats.org/officeDocument/2006/relationships" xmlns:p="http://schemas.openxmlformats.org/presentationml/2006/main">
  <p:tag name="SLIDO_ELEMENT" val="title"/>
</p:tagLst>
</file>

<file path=ppt/tags/tag50.xml><?xml version="1.0" encoding="utf-8"?>
<p:tagLst xmlns:a="http://schemas.openxmlformats.org/drawingml/2006/main" xmlns:r="http://schemas.openxmlformats.org/officeDocument/2006/relationships" xmlns:p="http://schemas.openxmlformats.org/presentationml/2006/main">
  <p:tag name="SLIDO_ELEMENT" val="title"/>
</p:tagLst>
</file>

<file path=ppt/tags/tag51.xml><?xml version="1.0" encoding="utf-8"?>
<p:tagLst xmlns:a="http://schemas.openxmlformats.org/drawingml/2006/main" xmlns:r="http://schemas.openxmlformats.org/officeDocument/2006/relationships" xmlns:p="http://schemas.openxmlformats.org/presentationml/2006/main">
  <p:tag name="SLIDO_ELEMENT" val="footer"/>
</p:tagLst>
</file>

<file path=ppt/tags/tag6.xml><?xml version="1.0" encoding="utf-8"?>
<p:tagLst xmlns:a="http://schemas.openxmlformats.org/drawingml/2006/main" xmlns:r="http://schemas.openxmlformats.org/officeDocument/2006/relationships" xmlns:p="http://schemas.openxmlformats.org/presentationml/2006/main">
  <p:tag name="SLIDO_ELEMENT" val="footer"/>
</p:tagLst>
</file>

<file path=ppt/tags/tag7.xml><?xml version="1.0" encoding="utf-8"?>
<p:tagLst xmlns:a="http://schemas.openxmlformats.org/drawingml/2006/main" xmlns:r="http://schemas.openxmlformats.org/officeDocument/2006/relationships" xmlns:p="http://schemas.openxmlformats.org/presentationml/2006/main">
  <p:tag name="SLIDO_METADATA" val="eyJUaW1lc3RhbXAiOjE2NDUzMzQ1OTB9"/>
  <p:tag name="SLIDO_TYPE" val="SlidoPoll"/>
  <p:tag name="SLIDO_POLL_UUID" val="ef0f6359-5478-4bbe-8ff7-fc9d4ab1aa44"/>
  <p:tag name="SLIDO_TIMELINE" val="W3sicG9sbFF1ZXN0aW9uVXVpZCI6Ijg5MTY1NmVjLTQzNTktNGU2NS04YzU2LWI0MmQxYWIyNzE2YSIsInNob3dSZXN1bHRzIjp0cnVlLCJzaG93Q29ycmVjdEFuc3dlcnMiOmZhbHNlLCJ2b3RpbmdMb2NrZWQiOmZhbHNlfV0="/>
</p:tagLst>
</file>

<file path=ppt/tags/tag8.xml><?xml version="1.0" encoding="utf-8"?>
<p:tagLst xmlns:a="http://schemas.openxmlformats.org/drawingml/2006/main" xmlns:r="http://schemas.openxmlformats.org/officeDocument/2006/relationships" xmlns:p="http://schemas.openxmlformats.org/presentationml/2006/main">
  <p:tag name="SLIDO_ELEMENT" val="logo"/>
</p:tagLst>
</file>

<file path=ppt/tags/tag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WordCloud"/>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2392</TotalTime>
  <Words>649</Words>
  <Application>Microsoft Office PowerPoint</Application>
  <PresentationFormat>On-screen Show (16:10)</PresentationFormat>
  <Paragraphs>85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Alegreya Sans ExtraBold</vt:lpstr>
      <vt:lpstr>Alegreya Sans Medium</vt:lpstr>
      <vt:lpstr>Arial</vt:lpstr>
      <vt:lpstr>Arial Black</vt:lpstr>
      <vt:lpstr>Calibri</vt:lpstr>
      <vt:lpstr>Office Theme</vt:lpstr>
      <vt:lpstr>PowerPoint Presentation</vt:lpstr>
      <vt:lpstr>PowerPoint Presentation</vt:lpstr>
      <vt:lpstr>PowerPoint Presentation</vt:lpstr>
      <vt:lpstr>PowerPoint Presentation</vt:lpstr>
      <vt:lpstr>Hosea &amp; Amos in a Nutshell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Pathways to Disobedience</vt:lpstr>
      <vt:lpstr>Hosea &amp; Amos Reveal God to 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Williams</dc:creator>
  <cp:lastModifiedBy>David Williams</cp:lastModifiedBy>
  <cp:revision>1</cp:revision>
  <dcterms:created xsi:type="dcterms:W3CDTF">2022-02-18T17:54:04Z</dcterms:created>
  <dcterms:modified xsi:type="dcterms:W3CDTF">2022-02-20T12:38:22Z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1.1.1.2618</vt:lpwstr>
  </property>
</Properties>
</file>