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7" r:id="rId4"/>
    <p:sldId id="283" r:id="rId5"/>
    <p:sldId id="286" r:id="rId6"/>
    <p:sldId id="271" r:id="rId7"/>
    <p:sldId id="296" r:id="rId8"/>
    <p:sldId id="290" r:id="rId9"/>
    <p:sldId id="291" r:id="rId10"/>
    <p:sldId id="287" r:id="rId11"/>
    <p:sldId id="292" r:id="rId12"/>
    <p:sldId id="288" r:id="rId13"/>
    <p:sldId id="293" r:id="rId14"/>
    <p:sldId id="289" r:id="rId15"/>
    <p:sldId id="284" r:id="rId16"/>
    <p:sldId id="294" r:id="rId17"/>
    <p:sldId id="295" r:id="rId18"/>
    <p:sldId id="297" r:id="rId19"/>
    <p:sldId id="265" r:id="rId20"/>
    <p:sldId id="285" r:id="rId21"/>
    <p:sldId id="281" r:id="rId22"/>
  </p:sldIdLst>
  <p:sldSz cx="9144000" cy="5715000" type="screen16x10"/>
  <p:notesSz cx="9144000" cy="6858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DA3EF-8BE9-4E50-A892-834CF3CD09E0}" v="659" dt="2022-02-24T00:17:26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Williams" userId="35a5f6dfa23fba43" providerId="LiveId" clId="{8D9DA3EF-8BE9-4E50-A892-834CF3CD09E0}"/>
    <pc:docChg chg="undo redo custSel addSld delSld modSld sldOrd replTag">
      <pc:chgData name="David Williams" userId="35a5f6dfa23fba43" providerId="LiveId" clId="{8D9DA3EF-8BE9-4E50-A892-834CF3CD09E0}" dt="2022-02-24T00:17:32.195" v="1338"/>
      <pc:docMkLst>
        <pc:docMk/>
      </pc:docMkLst>
      <pc:sldChg chg="addSp modSp mod">
        <pc:chgData name="David Williams" userId="35a5f6dfa23fba43" providerId="LiveId" clId="{8D9DA3EF-8BE9-4E50-A892-834CF3CD09E0}" dt="2022-02-23T15:59:03.129" v="69" actId="1076"/>
        <pc:sldMkLst>
          <pc:docMk/>
          <pc:sldMk cId="2276610051" sldId="256"/>
        </pc:sldMkLst>
        <pc:spChg chg="mod">
          <ac:chgData name="David Williams" userId="35a5f6dfa23fba43" providerId="LiveId" clId="{8D9DA3EF-8BE9-4E50-A892-834CF3CD09E0}" dt="2022-02-23T15:53:43.607" v="1" actId="20577"/>
          <ac:spMkLst>
            <pc:docMk/>
            <pc:sldMk cId="2276610051" sldId="256"/>
            <ac:spMk id="2" creationId="{1391EE5F-2F64-449D-96C5-02E3E17316D3}"/>
          </ac:spMkLst>
        </pc:spChg>
        <pc:picChg chg="add mod">
          <ac:chgData name="David Williams" userId="35a5f6dfa23fba43" providerId="LiveId" clId="{8D9DA3EF-8BE9-4E50-A892-834CF3CD09E0}" dt="2022-02-23T15:59:03.129" v="69" actId="1076"/>
          <ac:picMkLst>
            <pc:docMk/>
            <pc:sldMk cId="2276610051" sldId="256"/>
            <ac:picMk id="6" creationId="{E9145C01-F942-425D-B210-14691F06C780}"/>
          </ac:picMkLst>
        </pc:picChg>
      </pc:sldChg>
      <pc:sldChg chg="del">
        <pc:chgData name="David Williams" userId="35a5f6dfa23fba43" providerId="LiveId" clId="{8D9DA3EF-8BE9-4E50-A892-834CF3CD09E0}" dt="2022-02-23T15:58:30.040" v="67" actId="2696"/>
        <pc:sldMkLst>
          <pc:docMk/>
          <pc:sldMk cId="201756432" sldId="262"/>
        </pc:sldMkLst>
      </pc:sldChg>
      <pc:sldChg chg="del">
        <pc:chgData name="David Williams" userId="35a5f6dfa23fba43" providerId="LiveId" clId="{8D9DA3EF-8BE9-4E50-A892-834CF3CD09E0}" dt="2022-02-23T15:57:56.423" v="22" actId="2696"/>
        <pc:sldMkLst>
          <pc:docMk/>
          <pc:sldMk cId="118108287" sldId="264"/>
        </pc:sldMkLst>
      </pc:sldChg>
      <pc:sldChg chg="del">
        <pc:chgData name="David Williams" userId="35a5f6dfa23fba43" providerId="LiveId" clId="{8D9DA3EF-8BE9-4E50-A892-834CF3CD09E0}" dt="2022-02-23T21:54:28.847" v="862" actId="2696"/>
        <pc:sldMkLst>
          <pc:docMk/>
          <pc:sldMk cId="4055673075" sldId="266"/>
        </pc:sldMkLst>
      </pc:sldChg>
      <pc:sldChg chg="ord modTransition modAnim">
        <pc:chgData name="David Williams" userId="35a5f6dfa23fba43" providerId="LiveId" clId="{8D9DA3EF-8BE9-4E50-A892-834CF3CD09E0}" dt="2022-02-23T22:01:31.029" v="973"/>
        <pc:sldMkLst>
          <pc:docMk/>
          <pc:sldMk cId="31838517" sldId="267"/>
        </pc:sldMkLst>
      </pc:sldChg>
      <pc:sldChg chg="del">
        <pc:chgData name="David Williams" userId="35a5f6dfa23fba43" providerId="LiveId" clId="{8D9DA3EF-8BE9-4E50-A892-834CF3CD09E0}" dt="2022-02-23T22:18:21.959" v="1028" actId="2696"/>
        <pc:sldMkLst>
          <pc:docMk/>
          <pc:sldMk cId="1049427189" sldId="268"/>
        </pc:sldMkLst>
      </pc:sldChg>
      <pc:sldChg chg="del">
        <pc:chgData name="David Williams" userId="35a5f6dfa23fba43" providerId="LiveId" clId="{8D9DA3EF-8BE9-4E50-A892-834CF3CD09E0}" dt="2022-02-23T22:41:59.095" v="1263" actId="2696"/>
        <pc:sldMkLst>
          <pc:docMk/>
          <pc:sldMk cId="1131444906" sldId="269"/>
        </pc:sldMkLst>
      </pc:sldChg>
      <pc:sldChg chg="addSp modSp mod ord">
        <pc:chgData name="David Williams" userId="35a5f6dfa23fba43" providerId="LiveId" clId="{8D9DA3EF-8BE9-4E50-A892-834CF3CD09E0}" dt="2022-02-23T22:02:13.051" v="976" actId="113"/>
        <pc:sldMkLst>
          <pc:docMk/>
          <pc:sldMk cId="2184133483" sldId="270"/>
        </pc:sldMkLst>
        <pc:spChg chg="mod">
          <ac:chgData name="David Williams" userId="35a5f6dfa23fba43" providerId="LiveId" clId="{8D9DA3EF-8BE9-4E50-A892-834CF3CD09E0}" dt="2022-02-23T22:01:07.898" v="970" actId="1076"/>
          <ac:spMkLst>
            <pc:docMk/>
            <pc:sldMk cId="2184133483" sldId="270"/>
            <ac:spMk id="2" creationId="{E4538E2F-3197-44F3-9869-1DF8D49A1E54}"/>
          </ac:spMkLst>
        </pc:spChg>
        <pc:spChg chg="mod">
          <ac:chgData name="David Williams" userId="35a5f6dfa23fba43" providerId="LiveId" clId="{8D9DA3EF-8BE9-4E50-A892-834CF3CD09E0}" dt="2022-02-23T22:01:13.018" v="971" actId="1076"/>
          <ac:spMkLst>
            <pc:docMk/>
            <pc:sldMk cId="2184133483" sldId="270"/>
            <ac:spMk id="3" creationId="{5BA3663F-A0D9-48A8-A5EC-512DDB207F39}"/>
          </ac:spMkLst>
        </pc:spChg>
        <pc:spChg chg="mod">
          <ac:chgData name="David Williams" userId="35a5f6dfa23fba43" providerId="LiveId" clId="{8D9DA3EF-8BE9-4E50-A892-834CF3CD09E0}" dt="2022-02-23T22:01:13.018" v="971" actId="1076"/>
          <ac:spMkLst>
            <pc:docMk/>
            <pc:sldMk cId="2184133483" sldId="270"/>
            <ac:spMk id="4" creationId="{AE9A2F21-6527-4F5F-90EF-2581FCF50BC9}"/>
          </ac:spMkLst>
        </pc:spChg>
        <pc:spChg chg="add mod">
          <ac:chgData name="David Williams" userId="35a5f6dfa23fba43" providerId="LiveId" clId="{8D9DA3EF-8BE9-4E50-A892-834CF3CD09E0}" dt="2022-02-23T22:02:13.051" v="976" actId="113"/>
          <ac:spMkLst>
            <pc:docMk/>
            <pc:sldMk cId="2184133483" sldId="270"/>
            <ac:spMk id="7" creationId="{5F7A865F-A99C-4295-843B-EA64EB0933C5}"/>
          </ac:spMkLst>
        </pc:spChg>
        <pc:picChg chg="add mod">
          <ac:chgData name="David Williams" userId="35a5f6dfa23fba43" providerId="LiveId" clId="{8D9DA3EF-8BE9-4E50-A892-834CF3CD09E0}" dt="2022-02-23T22:01:03.058" v="969" actId="1076"/>
          <ac:picMkLst>
            <pc:docMk/>
            <pc:sldMk cId="2184133483" sldId="270"/>
            <ac:picMk id="5" creationId="{3B639072-3A4B-4F65-A6CD-80C1B60D7820}"/>
          </ac:picMkLst>
        </pc:picChg>
      </pc:sldChg>
      <pc:sldChg chg="ord">
        <pc:chgData name="David Williams" userId="35a5f6dfa23fba43" providerId="LiveId" clId="{8D9DA3EF-8BE9-4E50-A892-834CF3CD09E0}" dt="2022-02-23T22:38:09.861" v="1250"/>
        <pc:sldMkLst>
          <pc:docMk/>
          <pc:sldMk cId="1035987075" sldId="271"/>
        </pc:sldMkLst>
      </pc:sldChg>
      <pc:sldChg chg="del ord">
        <pc:chgData name="David Williams" userId="35a5f6dfa23fba43" providerId="LiveId" clId="{8D9DA3EF-8BE9-4E50-A892-834CF3CD09E0}" dt="2022-02-23T15:57:56.386" v="21" actId="2696"/>
        <pc:sldMkLst>
          <pc:docMk/>
          <pc:sldMk cId="1160824375" sldId="272"/>
        </pc:sldMkLst>
      </pc:sldChg>
      <pc:sldChg chg="del modAnim replTag">
        <pc:chgData name="David Williams" userId="35a5f6dfa23fba43" providerId="LiveId" clId="{8D9DA3EF-8BE9-4E50-A892-834CF3CD09E0}" dt="2022-02-23T15:57:56.439" v="24" actId="2696"/>
        <pc:sldMkLst>
          <pc:docMk/>
          <pc:sldMk cId="684775676" sldId="273"/>
        </pc:sldMkLst>
      </pc:sldChg>
      <pc:sldChg chg="del">
        <pc:chgData name="David Williams" userId="35a5f6dfa23fba43" providerId="LiveId" clId="{8D9DA3EF-8BE9-4E50-A892-834CF3CD09E0}" dt="2022-02-23T15:57:56.446" v="25" actId="2696"/>
        <pc:sldMkLst>
          <pc:docMk/>
          <pc:sldMk cId="2047111904" sldId="274"/>
        </pc:sldMkLst>
      </pc:sldChg>
      <pc:sldChg chg="del">
        <pc:chgData name="David Williams" userId="35a5f6dfa23fba43" providerId="LiveId" clId="{8D9DA3EF-8BE9-4E50-A892-834CF3CD09E0}" dt="2022-02-23T15:57:56.457" v="26" actId="2696"/>
        <pc:sldMkLst>
          <pc:docMk/>
          <pc:sldMk cId="1938124107" sldId="275"/>
        </pc:sldMkLst>
      </pc:sldChg>
      <pc:sldChg chg="del">
        <pc:chgData name="David Williams" userId="35a5f6dfa23fba43" providerId="LiveId" clId="{8D9DA3EF-8BE9-4E50-A892-834CF3CD09E0}" dt="2022-02-23T15:57:56.465" v="27" actId="2696"/>
        <pc:sldMkLst>
          <pc:docMk/>
          <pc:sldMk cId="2396076828" sldId="276"/>
        </pc:sldMkLst>
      </pc:sldChg>
      <pc:sldChg chg="del">
        <pc:chgData name="David Williams" userId="35a5f6dfa23fba43" providerId="LiveId" clId="{8D9DA3EF-8BE9-4E50-A892-834CF3CD09E0}" dt="2022-02-23T15:57:56.477" v="28" actId="2696"/>
        <pc:sldMkLst>
          <pc:docMk/>
          <pc:sldMk cId="1521108454" sldId="277"/>
        </pc:sldMkLst>
      </pc:sldChg>
      <pc:sldChg chg="del">
        <pc:chgData name="David Williams" userId="35a5f6dfa23fba43" providerId="LiveId" clId="{8D9DA3EF-8BE9-4E50-A892-834CF3CD09E0}" dt="2022-02-23T15:57:56.487" v="29" actId="2696"/>
        <pc:sldMkLst>
          <pc:docMk/>
          <pc:sldMk cId="3515824660" sldId="278"/>
        </pc:sldMkLst>
      </pc:sldChg>
      <pc:sldChg chg="del">
        <pc:chgData name="David Williams" userId="35a5f6dfa23fba43" providerId="LiveId" clId="{8D9DA3EF-8BE9-4E50-A892-834CF3CD09E0}" dt="2022-02-23T22:41:55.997" v="1262" actId="2696"/>
        <pc:sldMkLst>
          <pc:docMk/>
          <pc:sldMk cId="2580179363" sldId="279"/>
        </pc:sldMkLst>
      </pc:sldChg>
      <pc:sldChg chg="del">
        <pc:chgData name="David Williams" userId="35a5f6dfa23fba43" providerId="LiveId" clId="{8D9DA3EF-8BE9-4E50-A892-834CF3CD09E0}" dt="2022-02-23T15:57:56.432" v="23" actId="2696"/>
        <pc:sldMkLst>
          <pc:docMk/>
          <pc:sldMk cId="3822870645" sldId="280"/>
        </pc:sldMkLst>
      </pc:sldChg>
      <pc:sldChg chg="addSp new mod ord">
        <pc:chgData name="David Williams" userId="35a5f6dfa23fba43" providerId="LiveId" clId="{8D9DA3EF-8BE9-4E50-A892-834CF3CD09E0}" dt="2022-02-23T21:54:04.428" v="850"/>
        <pc:sldMkLst>
          <pc:docMk/>
          <pc:sldMk cId="3016820765" sldId="281"/>
        </pc:sldMkLst>
        <pc:picChg chg="add">
          <ac:chgData name="David Williams" userId="35a5f6dfa23fba43" providerId="LiveId" clId="{8D9DA3EF-8BE9-4E50-A892-834CF3CD09E0}" dt="2022-02-23T15:56:08.883" v="5" actId="22"/>
          <ac:picMkLst>
            <pc:docMk/>
            <pc:sldMk cId="3016820765" sldId="281"/>
            <ac:picMk id="3" creationId="{74C46488-CE39-4F97-9D71-2324BB9CA1CA}"/>
          </ac:picMkLst>
        </pc:picChg>
      </pc:sldChg>
      <pc:sldChg chg="addSp modSp add del mod setBg replTag">
        <pc:chgData name="David Williams" userId="35a5f6dfa23fba43" providerId="LiveId" clId="{8D9DA3EF-8BE9-4E50-A892-834CF3CD09E0}" dt="2022-02-23T20:58:22.081" v="243" actId="2696"/>
        <pc:sldMkLst>
          <pc:docMk/>
          <pc:sldMk cId="713850788" sldId="282"/>
        </pc:sldMkLst>
        <pc:spChg chg="add mod replST">
          <ac:chgData name="David Williams" userId="35a5f6dfa23fba43" providerId="LiveId" clId="{8D9DA3EF-8BE9-4E50-A892-834CF3CD09E0}" dt="2022-02-23T15:58:19.778" v="52"/>
          <ac:spMkLst>
            <pc:docMk/>
            <pc:sldMk cId="713850788" sldId="282"/>
            <ac:spMk id="6" creationId="{628C8101-73B6-4824-BAA0-82C8B982ED04}"/>
          </ac:spMkLst>
        </pc:spChg>
        <pc:spChg chg="add mod replST">
          <ac:chgData name="David Williams" userId="35a5f6dfa23fba43" providerId="LiveId" clId="{8D9DA3EF-8BE9-4E50-A892-834CF3CD09E0}" dt="2022-02-23T15:58:19.837" v="62"/>
          <ac:spMkLst>
            <pc:docMk/>
            <pc:sldMk cId="713850788" sldId="282"/>
            <ac:spMk id="7" creationId="{64CDD286-2925-4F8B-A35A-6F08D4B3B8C7}"/>
          </ac:spMkLst>
        </pc:spChg>
        <pc:picChg chg="add mod replST">
          <ac:chgData name="David Williams" userId="35a5f6dfa23fba43" providerId="LiveId" clId="{8D9DA3EF-8BE9-4E50-A892-834CF3CD09E0}" dt="2022-02-23T15:58:19.532" v="39"/>
          <ac:picMkLst>
            <pc:docMk/>
            <pc:sldMk cId="713850788" sldId="282"/>
            <ac:picMk id="3" creationId="{55AD7A0B-694B-4F2D-9DE4-6B530245A3E2}"/>
          </ac:picMkLst>
        </pc:picChg>
        <pc:picChg chg="add mod replST">
          <ac:chgData name="David Williams" userId="35a5f6dfa23fba43" providerId="LiveId" clId="{8D9DA3EF-8BE9-4E50-A892-834CF3CD09E0}" dt="2022-02-23T15:58:19.720" v="43"/>
          <ac:picMkLst>
            <pc:docMk/>
            <pc:sldMk cId="713850788" sldId="282"/>
            <ac:picMk id="5" creationId="{9F13E6D0-762C-466F-9EF1-D760818FDF04}"/>
          </ac:picMkLst>
        </pc:picChg>
      </pc:sldChg>
      <pc:sldChg chg="addSp modSp add mod setBg modAnim replTag">
        <pc:chgData name="David Williams" userId="35a5f6dfa23fba43" providerId="LiveId" clId="{8D9DA3EF-8BE9-4E50-A892-834CF3CD09E0}" dt="2022-02-23T20:58:43.966" v="335"/>
        <pc:sldMkLst>
          <pc:docMk/>
          <pc:sldMk cId="1766992659" sldId="283"/>
        </pc:sldMkLst>
        <pc:spChg chg="add mod replST">
          <ac:chgData name="David Williams" userId="35a5f6dfa23fba43" providerId="LiveId" clId="{8D9DA3EF-8BE9-4E50-A892-834CF3CD09E0}" dt="2022-02-23T15:59:22.743" v="90"/>
          <ac:spMkLst>
            <pc:docMk/>
            <pc:sldMk cId="1766992659" sldId="283"/>
            <ac:spMk id="6" creationId="{A63AA5D9-A04E-46DE-8F71-44B88FD9F5C0}"/>
          </ac:spMkLst>
        </pc:spChg>
        <pc:spChg chg="add mod replST">
          <ac:chgData name="David Williams" userId="35a5f6dfa23fba43" providerId="LiveId" clId="{8D9DA3EF-8BE9-4E50-A892-834CF3CD09E0}" dt="2022-02-23T15:59:22.820" v="100"/>
          <ac:spMkLst>
            <pc:docMk/>
            <pc:sldMk cId="1766992659" sldId="283"/>
            <ac:spMk id="7" creationId="{674A7ADF-8FD5-4DCE-AF93-B45FAF63FF52}"/>
          </ac:spMkLst>
        </pc:spChg>
        <pc:picChg chg="add mod replST">
          <ac:chgData name="David Williams" userId="35a5f6dfa23fba43" providerId="LiveId" clId="{8D9DA3EF-8BE9-4E50-A892-834CF3CD09E0}" dt="2022-02-23T15:59:22.493" v="77"/>
          <ac:picMkLst>
            <pc:docMk/>
            <pc:sldMk cId="1766992659" sldId="283"/>
            <ac:picMk id="3" creationId="{B19E06DA-1F6B-4754-8D8B-02439D9EF90D}"/>
          </ac:picMkLst>
        </pc:picChg>
        <pc:picChg chg="add mod replST">
          <ac:chgData name="David Williams" userId="35a5f6dfa23fba43" providerId="LiveId" clId="{8D9DA3EF-8BE9-4E50-A892-834CF3CD09E0}" dt="2022-02-23T15:59:22.688" v="81"/>
          <ac:picMkLst>
            <pc:docMk/>
            <pc:sldMk cId="1766992659" sldId="283"/>
            <ac:picMk id="5" creationId="{A0237D10-7CAB-4063-82B9-069D2E4204C5}"/>
          </ac:picMkLst>
        </pc:picChg>
      </pc:sldChg>
      <pc:sldChg chg="addSp modSp new mod ord modClrScheme modAnim chgLayout">
        <pc:chgData name="David Williams" userId="35a5f6dfa23fba43" providerId="LiveId" clId="{8D9DA3EF-8BE9-4E50-A892-834CF3CD09E0}" dt="2022-02-23T21:36:09.125" v="673"/>
        <pc:sldMkLst>
          <pc:docMk/>
          <pc:sldMk cId="2351801482" sldId="284"/>
        </pc:sldMkLst>
        <pc:spChg chg="add mod">
          <ac:chgData name="David Williams" userId="35a5f6dfa23fba43" providerId="LiveId" clId="{8D9DA3EF-8BE9-4E50-A892-834CF3CD09E0}" dt="2022-02-23T20:56:05.394" v="183" actId="20577"/>
          <ac:spMkLst>
            <pc:docMk/>
            <pc:sldMk cId="2351801482" sldId="284"/>
            <ac:spMk id="2" creationId="{2ADA2D50-A979-42A9-B038-6DD94323ECD2}"/>
          </ac:spMkLst>
        </pc:spChg>
        <pc:spChg chg="add mod">
          <ac:chgData name="David Williams" userId="35a5f6dfa23fba43" providerId="LiveId" clId="{8D9DA3EF-8BE9-4E50-A892-834CF3CD09E0}" dt="2022-02-23T20:57:56.633" v="242" actId="403"/>
          <ac:spMkLst>
            <pc:docMk/>
            <pc:sldMk cId="2351801482" sldId="284"/>
            <ac:spMk id="3" creationId="{26510991-795A-44B1-8EA6-FB03754F0B54}"/>
          </ac:spMkLst>
        </pc:spChg>
      </pc:sldChg>
      <pc:sldChg chg="addSp modSp add mod setBg replTag">
        <pc:chgData name="David Williams" userId="35a5f6dfa23fba43" providerId="LiveId" clId="{8D9DA3EF-8BE9-4E50-A892-834CF3CD09E0}" dt="2022-02-23T20:58:28.829" v="278"/>
        <pc:sldMkLst>
          <pc:docMk/>
          <pc:sldMk cId="2783845208" sldId="285"/>
        </pc:sldMkLst>
        <pc:spChg chg="add mod replST">
          <ac:chgData name="David Williams" userId="35a5f6dfa23fba43" providerId="LiveId" clId="{8D9DA3EF-8BE9-4E50-A892-834CF3CD09E0}" dt="2022-02-23T20:58:28.700" v="264"/>
          <ac:spMkLst>
            <pc:docMk/>
            <pc:sldMk cId="2783845208" sldId="285"/>
            <ac:spMk id="6" creationId="{63650440-7758-4DCC-BB4C-098038BFF19A}"/>
          </ac:spMkLst>
        </pc:spChg>
        <pc:spChg chg="add mod replST">
          <ac:chgData name="David Williams" userId="35a5f6dfa23fba43" providerId="LiveId" clId="{8D9DA3EF-8BE9-4E50-A892-834CF3CD09E0}" dt="2022-02-23T20:58:28.780" v="274"/>
          <ac:spMkLst>
            <pc:docMk/>
            <pc:sldMk cId="2783845208" sldId="285"/>
            <ac:spMk id="7" creationId="{802E4F86-83FA-48DB-80AD-7DF71BE397AD}"/>
          </ac:spMkLst>
        </pc:spChg>
        <pc:picChg chg="add mod replST">
          <ac:chgData name="David Williams" userId="35a5f6dfa23fba43" providerId="LiveId" clId="{8D9DA3EF-8BE9-4E50-A892-834CF3CD09E0}" dt="2022-02-23T20:58:28.413" v="251"/>
          <ac:picMkLst>
            <pc:docMk/>
            <pc:sldMk cId="2783845208" sldId="285"/>
            <ac:picMk id="3" creationId="{867519BE-5212-49FC-A3B9-0C61BECD7DE4}"/>
          </ac:picMkLst>
        </pc:picChg>
        <pc:picChg chg="add mod replST">
          <ac:chgData name="David Williams" userId="35a5f6dfa23fba43" providerId="LiveId" clId="{8D9DA3EF-8BE9-4E50-A892-834CF3CD09E0}" dt="2022-02-23T20:58:28.641" v="255"/>
          <ac:picMkLst>
            <pc:docMk/>
            <pc:sldMk cId="2783845208" sldId="285"/>
            <ac:picMk id="5" creationId="{35A9F4A5-73F5-4F5A-A574-CF893F7A35BE}"/>
          </ac:picMkLst>
        </pc:picChg>
      </pc:sldChg>
      <pc:sldChg chg="addSp modSp add mod ord setBg modAnim replTag">
        <pc:chgData name="David Williams" userId="35a5f6dfa23fba43" providerId="LiveId" clId="{8D9DA3EF-8BE9-4E50-A892-834CF3CD09E0}" dt="2022-02-23T21:36:00.151" v="671"/>
        <pc:sldMkLst>
          <pc:docMk/>
          <pc:sldMk cId="1622830592" sldId="286"/>
        </pc:sldMkLst>
        <pc:spChg chg="add mod replST">
          <ac:chgData name="David Williams" userId="35a5f6dfa23fba43" providerId="LiveId" clId="{8D9DA3EF-8BE9-4E50-A892-834CF3CD09E0}" dt="2022-02-23T20:58:43.547" v="299"/>
          <ac:spMkLst>
            <pc:docMk/>
            <pc:sldMk cId="1622830592" sldId="286"/>
            <ac:spMk id="6" creationId="{02BE570F-3306-4429-9585-10317B2FA1A1}"/>
          </ac:spMkLst>
        </pc:spChg>
        <pc:spChg chg="add mod replST">
          <ac:chgData name="David Williams" userId="35a5f6dfa23fba43" providerId="LiveId" clId="{8D9DA3EF-8BE9-4E50-A892-834CF3CD09E0}" dt="2022-02-23T20:58:43.590" v="309"/>
          <ac:spMkLst>
            <pc:docMk/>
            <pc:sldMk cId="1622830592" sldId="286"/>
            <ac:spMk id="7" creationId="{44BFD712-6E59-48C9-B319-F5269614850B}"/>
          </ac:spMkLst>
        </pc:spChg>
        <pc:picChg chg="add mod replST">
          <ac:chgData name="David Williams" userId="35a5f6dfa23fba43" providerId="LiveId" clId="{8D9DA3EF-8BE9-4E50-A892-834CF3CD09E0}" dt="2022-02-23T20:58:43.369" v="286"/>
          <ac:picMkLst>
            <pc:docMk/>
            <pc:sldMk cId="1622830592" sldId="286"/>
            <ac:picMk id="3" creationId="{0A77FA68-0C11-489F-9C32-A63519CBF084}"/>
          </ac:picMkLst>
        </pc:picChg>
        <pc:picChg chg="add mod replST">
          <ac:chgData name="David Williams" userId="35a5f6dfa23fba43" providerId="LiveId" clId="{8D9DA3EF-8BE9-4E50-A892-834CF3CD09E0}" dt="2022-02-23T20:58:43.508" v="290"/>
          <ac:picMkLst>
            <pc:docMk/>
            <pc:sldMk cId="1622830592" sldId="286"/>
            <ac:picMk id="5" creationId="{7B0B1EE7-5D3F-4238-B021-182ACD8CA274}"/>
          </ac:picMkLst>
        </pc:picChg>
      </pc:sldChg>
      <pc:sldChg chg="modSp add mod modAnim">
        <pc:chgData name="David Williams" userId="35a5f6dfa23fba43" providerId="LiveId" clId="{8D9DA3EF-8BE9-4E50-A892-834CF3CD09E0}" dt="2022-02-23T21:35:05.266" v="613"/>
        <pc:sldMkLst>
          <pc:docMk/>
          <pc:sldMk cId="3085767786" sldId="287"/>
        </pc:sldMkLst>
        <pc:spChg chg="mod">
          <ac:chgData name="David Williams" userId="35a5f6dfa23fba43" providerId="LiveId" clId="{8D9DA3EF-8BE9-4E50-A892-834CF3CD09E0}" dt="2022-02-23T21:24:13.102" v="353"/>
          <ac:spMkLst>
            <pc:docMk/>
            <pc:sldMk cId="3085767786" sldId="287"/>
            <ac:spMk id="2" creationId="{2ADA2D50-A979-42A9-B038-6DD94323ECD2}"/>
          </ac:spMkLst>
        </pc:spChg>
        <pc:spChg chg="mod">
          <ac:chgData name="David Williams" userId="35a5f6dfa23fba43" providerId="LiveId" clId="{8D9DA3EF-8BE9-4E50-A892-834CF3CD09E0}" dt="2022-02-23T21:28:50.215" v="430" actId="20577"/>
          <ac:spMkLst>
            <pc:docMk/>
            <pc:sldMk cId="3085767786" sldId="287"/>
            <ac:spMk id="3" creationId="{26510991-795A-44B1-8EA6-FB03754F0B54}"/>
          </ac:spMkLst>
        </pc:spChg>
      </pc:sldChg>
      <pc:sldChg chg="modSp add mod modAnim">
        <pc:chgData name="David Williams" userId="35a5f6dfa23fba43" providerId="LiveId" clId="{8D9DA3EF-8BE9-4E50-A892-834CF3CD09E0}" dt="2022-02-23T21:34:45.147" v="611"/>
        <pc:sldMkLst>
          <pc:docMk/>
          <pc:sldMk cId="2578662399" sldId="288"/>
        </pc:sldMkLst>
        <pc:spChg chg="mod">
          <ac:chgData name="David Williams" userId="35a5f6dfa23fba43" providerId="LiveId" clId="{8D9DA3EF-8BE9-4E50-A892-834CF3CD09E0}" dt="2022-02-23T21:29:52.110" v="453"/>
          <ac:spMkLst>
            <pc:docMk/>
            <pc:sldMk cId="2578662399" sldId="288"/>
            <ac:spMk id="2" creationId="{2ADA2D50-A979-42A9-B038-6DD94323ECD2}"/>
          </ac:spMkLst>
        </pc:spChg>
        <pc:spChg chg="mod">
          <ac:chgData name="David Williams" userId="35a5f6dfa23fba43" providerId="LiveId" clId="{8D9DA3EF-8BE9-4E50-A892-834CF3CD09E0}" dt="2022-02-23T21:30:29.340" v="490" actId="20577"/>
          <ac:spMkLst>
            <pc:docMk/>
            <pc:sldMk cId="2578662399" sldId="288"/>
            <ac:spMk id="3" creationId="{26510991-795A-44B1-8EA6-FB03754F0B54}"/>
          </ac:spMkLst>
        </pc:spChg>
      </pc:sldChg>
      <pc:sldChg chg="modSp add mod modAnim">
        <pc:chgData name="David Williams" userId="35a5f6dfa23fba43" providerId="LiveId" clId="{8D9DA3EF-8BE9-4E50-A892-834CF3CD09E0}" dt="2022-02-23T21:34:11.397" v="609"/>
        <pc:sldMkLst>
          <pc:docMk/>
          <pc:sldMk cId="294651635" sldId="289"/>
        </pc:sldMkLst>
        <pc:spChg chg="mod">
          <ac:chgData name="David Williams" userId="35a5f6dfa23fba43" providerId="LiveId" clId="{8D9DA3EF-8BE9-4E50-A892-834CF3CD09E0}" dt="2022-02-23T21:31:21.178" v="492"/>
          <ac:spMkLst>
            <pc:docMk/>
            <pc:sldMk cId="294651635" sldId="289"/>
            <ac:spMk id="2" creationId="{2ADA2D50-A979-42A9-B038-6DD94323ECD2}"/>
          </ac:spMkLst>
        </pc:spChg>
        <pc:spChg chg="mod">
          <ac:chgData name="David Williams" userId="35a5f6dfa23fba43" providerId="LiveId" clId="{8D9DA3EF-8BE9-4E50-A892-834CF3CD09E0}" dt="2022-02-23T21:33:27.323" v="605" actId="255"/>
          <ac:spMkLst>
            <pc:docMk/>
            <pc:sldMk cId="294651635" sldId="289"/>
            <ac:spMk id="3" creationId="{26510991-795A-44B1-8EA6-FB03754F0B54}"/>
          </ac:spMkLst>
        </pc:spChg>
      </pc:sldChg>
      <pc:sldChg chg="addSp modSp add mod ord setBg modAnim replTag">
        <pc:chgData name="David Williams" userId="35a5f6dfa23fba43" providerId="LiveId" clId="{8D9DA3EF-8BE9-4E50-A892-834CF3CD09E0}" dt="2022-02-23T22:17:28.565" v="990"/>
        <pc:sldMkLst>
          <pc:docMk/>
          <pc:sldMk cId="2156400858" sldId="290"/>
        </pc:sldMkLst>
        <pc:spChg chg="add mod replST">
          <ac:chgData name="David Williams" userId="35a5f6dfa23fba43" providerId="LiveId" clId="{8D9DA3EF-8BE9-4E50-A892-834CF3CD09E0}" dt="2022-02-23T21:35:49.515" v="636"/>
          <ac:spMkLst>
            <pc:docMk/>
            <pc:sldMk cId="2156400858" sldId="290"/>
            <ac:spMk id="6" creationId="{872D5961-F0D9-489F-A0E8-146D5DD13C77}"/>
          </ac:spMkLst>
        </pc:spChg>
        <pc:spChg chg="add mod replST">
          <ac:chgData name="David Williams" userId="35a5f6dfa23fba43" providerId="LiveId" clId="{8D9DA3EF-8BE9-4E50-A892-834CF3CD09E0}" dt="2022-02-23T21:35:49.573" v="646"/>
          <ac:spMkLst>
            <pc:docMk/>
            <pc:sldMk cId="2156400858" sldId="290"/>
            <ac:spMk id="7" creationId="{1710827B-6AC5-434E-B4B8-F71467CE8A5B}"/>
          </ac:spMkLst>
        </pc:spChg>
        <pc:picChg chg="add mod replST">
          <ac:chgData name="David Williams" userId="35a5f6dfa23fba43" providerId="LiveId" clId="{8D9DA3EF-8BE9-4E50-A892-834CF3CD09E0}" dt="2022-02-23T21:35:49.331" v="623"/>
          <ac:picMkLst>
            <pc:docMk/>
            <pc:sldMk cId="2156400858" sldId="290"/>
            <ac:picMk id="3" creationId="{6E42F812-BEDE-4571-B0A1-8851ACC6D52F}"/>
          </ac:picMkLst>
        </pc:picChg>
        <pc:picChg chg="add mod replST">
          <ac:chgData name="David Williams" userId="35a5f6dfa23fba43" providerId="LiveId" clId="{8D9DA3EF-8BE9-4E50-A892-834CF3CD09E0}" dt="2022-02-23T21:35:49.469" v="627"/>
          <ac:picMkLst>
            <pc:docMk/>
            <pc:sldMk cId="2156400858" sldId="290"/>
            <ac:picMk id="5" creationId="{6A3DA6DA-690B-43D1-99F0-C1BED0EBF503}"/>
          </ac:picMkLst>
        </pc:picChg>
      </pc:sldChg>
      <pc:sldChg chg="addSp modSp add mod ord setBg modAnim replTag">
        <pc:chgData name="David Williams" userId="35a5f6dfa23fba43" providerId="LiveId" clId="{8D9DA3EF-8BE9-4E50-A892-834CF3CD09E0}" dt="2022-02-23T21:36:58.318" v="789"/>
        <pc:sldMkLst>
          <pc:docMk/>
          <pc:sldMk cId="2734724518" sldId="291"/>
        </pc:sldMkLst>
        <pc:spChg chg="add mod replST">
          <ac:chgData name="David Williams" userId="35a5f6dfa23fba43" providerId="LiveId" clId="{8D9DA3EF-8BE9-4E50-A892-834CF3CD09E0}" dt="2022-02-23T21:36:23.344" v="694"/>
          <ac:spMkLst>
            <pc:docMk/>
            <pc:sldMk cId="2734724518" sldId="291"/>
            <ac:spMk id="6" creationId="{49DAF56A-FD4C-43A7-9965-234B316FC62C}"/>
          </ac:spMkLst>
        </pc:spChg>
        <pc:spChg chg="add mod replST">
          <ac:chgData name="David Williams" userId="35a5f6dfa23fba43" providerId="LiveId" clId="{8D9DA3EF-8BE9-4E50-A892-834CF3CD09E0}" dt="2022-02-23T21:36:23.405" v="704"/>
          <ac:spMkLst>
            <pc:docMk/>
            <pc:sldMk cId="2734724518" sldId="291"/>
            <ac:spMk id="7" creationId="{9D451E74-ED2D-4A39-852E-408CF936C86A}"/>
          </ac:spMkLst>
        </pc:spChg>
        <pc:picChg chg="add mod replST">
          <ac:chgData name="David Williams" userId="35a5f6dfa23fba43" providerId="LiveId" clId="{8D9DA3EF-8BE9-4E50-A892-834CF3CD09E0}" dt="2022-02-23T21:36:23.117" v="681"/>
          <ac:picMkLst>
            <pc:docMk/>
            <pc:sldMk cId="2734724518" sldId="291"/>
            <ac:picMk id="3" creationId="{E5DE9923-86EB-4F72-AE30-A2E48CEE3ADA}"/>
          </ac:picMkLst>
        </pc:picChg>
        <pc:picChg chg="add mod replST">
          <ac:chgData name="David Williams" userId="35a5f6dfa23fba43" providerId="LiveId" clId="{8D9DA3EF-8BE9-4E50-A892-834CF3CD09E0}" dt="2022-02-23T21:36:23.298" v="685"/>
          <ac:picMkLst>
            <pc:docMk/>
            <pc:sldMk cId="2734724518" sldId="291"/>
            <ac:picMk id="5" creationId="{C4F29F94-55AE-4AB6-B426-8C64F76DEC50}"/>
          </ac:picMkLst>
        </pc:picChg>
      </pc:sldChg>
      <pc:sldChg chg="addSp modSp add mod ord setBg modAnim replTag">
        <pc:chgData name="David Williams" userId="35a5f6dfa23fba43" providerId="LiveId" clId="{8D9DA3EF-8BE9-4E50-A892-834CF3CD09E0}" dt="2022-02-23T21:37:27.664" v="848"/>
        <pc:sldMkLst>
          <pc:docMk/>
          <pc:sldMk cId="1496850365" sldId="292"/>
        </pc:sldMkLst>
        <pc:spChg chg="add mod replST">
          <ac:chgData name="David Williams" userId="35a5f6dfa23fba43" providerId="LiveId" clId="{8D9DA3EF-8BE9-4E50-A892-834CF3CD09E0}" dt="2022-02-23T21:36:46.328" v="753"/>
          <ac:spMkLst>
            <pc:docMk/>
            <pc:sldMk cId="1496850365" sldId="292"/>
            <ac:spMk id="6" creationId="{98B55FC2-C9AC-4414-9C9C-E7C6A91EBAFE}"/>
          </ac:spMkLst>
        </pc:spChg>
        <pc:spChg chg="add mod replST">
          <ac:chgData name="David Williams" userId="35a5f6dfa23fba43" providerId="LiveId" clId="{8D9DA3EF-8BE9-4E50-A892-834CF3CD09E0}" dt="2022-02-23T21:36:46.378" v="763"/>
          <ac:spMkLst>
            <pc:docMk/>
            <pc:sldMk cId="1496850365" sldId="292"/>
            <ac:spMk id="7" creationId="{C93A3E93-01EB-476B-ABBF-D56B2C67FBC1}"/>
          </ac:spMkLst>
        </pc:spChg>
        <pc:picChg chg="add mod replST">
          <ac:chgData name="David Williams" userId="35a5f6dfa23fba43" providerId="LiveId" clId="{8D9DA3EF-8BE9-4E50-A892-834CF3CD09E0}" dt="2022-02-23T21:36:46.143" v="740"/>
          <ac:picMkLst>
            <pc:docMk/>
            <pc:sldMk cId="1496850365" sldId="292"/>
            <ac:picMk id="3" creationId="{F432AC88-E887-4BEB-989A-84F02AE1CF7B}"/>
          </ac:picMkLst>
        </pc:picChg>
        <pc:picChg chg="add mod replST">
          <ac:chgData name="David Williams" userId="35a5f6dfa23fba43" providerId="LiveId" clId="{8D9DA3EF-8BE9-4E50-A892-834CF3CD09E0}" dt="2022-02-23T21:36:46.287" v="744"/>
          <ac:picMkLst>
            <pc:docMk/>
            <pc:sldMk cId="1496850365" sldId="292"/>
            <ac:picMk id="5" creationId="{46B86BAE-F2F5-4D9E-8503-BCFDE1E653D2}"/>
          </ac:picMkLst>
        </pc:picChg>
      </pc:sldChg>
      <pc:sldChg chg="addSp modSp add mod ord setBg modAnim replTag">
        <pc:chgData name="David Williams" userId="35a5f6dfa23fba43" providerId="LiveId" clId="{8D9DA3EF-8BE9-4E50-A892-834CF3CD09E0}" dt="2022-02-24T00:17:26.970" v="1336"/>
        <pc:sldMkLst>
          <pc:docMk/>
          <pc:sldMk cId="1338056940" sldId="293"/>
        </pc:sldMkLst>
        <pc:spChg chg="add mod replST">
          <ac:chgData name="David Williams" userId="35a5f6dfa23fba43" providerId="LiveId" clId="{8D9DA3EF-8BE9-4E50-A892-834CF3CD09E0}" dt="2022-02-23T21:37:19.131" v="810"/>
          <ac:spMkLst>
            <pc:docMk/>
            <pc:sldMk cId="1338056940" sldId="293"/>
            <ac:spMk id="6" creationId="{B2BD812B-101F-409E-B725-5A0000BD76EA}"/>
          </ac:spMkLst>
        </pc:spChg>
        <pc:spChg chg="add mod replST">
          <ac:chgData name="David Williams" userId="35a5f6dfa23fba43" providerId="LiveId" clId="{8D9DA3EF-8BE9-4E50-A892-834CF3CD09E0}" dt="2022-02-23T21:37:19.205" v="820"/>
          <ac:spMkLst>
            <pc:docMk/>
            <pc:sldMk cId="1338056940" sldId="293"/>
            <ac:spMk id="7" creationId="{C81CD8E7-42D8-4D0F-85F3-33E2F0E64235}"/>
          </ac:spMkLst>
        </pc:spChg>
        <pc:picChg chg="add mod replST">
          <ac:chgData name="David Williams" userId="35a5f6dfa23fba43" providerId="LiveId" clId="{8D9DA3EF-8BE9-4E50-A892-834CF3CD09E0}" dt="2022-02-23T21:37:18.905" v="797"/>
          <ac:picMkLst>
            <pc:docMk/>
            <pc:sldMk cId="1338056940" sldId="293"/>
            <ac:picMk id="3" creationId="{B711535C-7515-4DFC-B3FB-3D02E51BA212}"/>
          </ac:picMkLst>
        </pc:picChg>
        <pc:picChg chg="add mod replST">
          <ac:chgData name="David Williams" userId="35a5f6dfa23fba43" providerId="LiveId" clId="{8D9DA3EF-8BE9-4E50-A892-834CF3CD09E0}" dt="2022-02-23T21:37:19.053" v="801"/>
          <ac:picMkLst>
            <pc:docMk/>
            <pc:sldMk cId="1338056940" sldId="293"/>
            <ac:picMk id="5" creationId="{67784D4E-A64E-4191-A1C2-10EDC03AACA2}"/>
          </ac:picMkLst>
        </pc:picChg>
      </pc:sldChg>
      <pc:sldChg chg="addSp modSp add mod ord setBg replTag">
        <pc:chgData name="David Williams" userId="35a5f6dfa23fba43" providerId="LiveId" clId="{8D9DA3EF-8BE9-4E50-A892-834CF3CD09E0}" dt="2022-02-23T22:18:04.484" v="1027"/>
        <pc:sldMkLst>
          <pc:docMk/>
          <pc:sldMk cId="907471903" sldId="294"/>
        </pc:sldMkLst>
        <pc:spChg chg="add mod replST">
          <ac:chgData name="David Williams" userId="35a5f6dfa23fba43" providerId="LiveId" clId="{8D9DA3EF-8BE9-4E50-A892-834CF3CD09E0}" dt="2022-02-23T22:17:55.668" v="1011"/>
          <ac:spMkLst>
            <pc:docMk/>
            <pc:sldMk cId="907471903" sldId="294"/>
            <ac:spMk id="6" creationId="{EC9B2693-0BB3-46AF-83BE-41D41EA3D3CF}"/>
          </ac:spMkLst>
        </pc:spChg>
        <pc:spChg chg="add mod replST">
          <ac:chgData name="David Williams" userId="35a5f6dfa23fba43" providerId="LiveId" clId="{8D9DA3EF-8BE9-4E50-A892-834CF3CD09E0}" dt="2022-02-23T22:17:55.780" v="1021"/>
          <ac:spMkLst>
            <pc:docMk/>
            <pc:sldMk cId="907471903" sldId="294"/>
            <ac:spMk id="7" creationId="{4893D25E-AE4F-47C6-A86A-678A73E5059C}"/>
          </ac:spMkLst>
        </pc:spChg>
        <pc:picChg chg="add mod replST">
          <ac:chgData name="David Williams" userId="35a5f6dfa23fba43" providerId="LiveId" clId="{8D9DA3EF-8BE9-4E50-A892-834CF3CD09E0}" dt="2022-02-23T22:17:55.372" v="998"/>
          <ac:picMkLst>
            <pc:docMk/>
            <pc:sldMk cId="907471903" sldId="294"/>
            <ac:picMk id="3" creationId="{836678B4-308B-4094-8CEA-DC8C0629A68A}"/>
          </ac:picMkLst>
        </pc:picChg>
        <pc:picChg chg="add mod replST">
          <ac:chgData name="David Williams" userId="35a5f6dfa23fba43" providerId="LiveId" clId="{8D9DA3EF-8BE9-4E50-A892-834CF3CD09E0}" dt="2022-02-23T22:17:55.581" v="1002"/>
          <ac:picMkLst>
            <pc:docMk/>
            <pc:sldMk cId="907471903" sldId="294"/>
            <ac:picMk id="5" creationId="{EF3946C8-17F1-4A7F-8463-E881B3BE9F84}"/>
          </ac:picMkLst>
        </pc:picChg>
      </pc:sldChg>
      <pc:sldChg chg="addSp modSp add mod ord setBg replTag">
        <pc:chgData name="David Williams" userId="35a5f6dfa23fba43" providerId="LiveId" clId="{8D9DA3EF-8BE9-4E50-A892-834CF3CD09E0}" dt="2022-02-23T22:19:44.778" v="1065"/>
        <pc:sldMkLst>
          <pc:docMk/>
          <pc:sldMk cId="3099772222" sldId="295"/>
        </pc:sldMkLst>
        <pc:spChg chg="add mod replST">
          <ac:chgData name="David Williams" userId="35a5f6dfa23fba43" providerId="LiveId" clId="{8D9DA3EF-8BE9-4E50-A892-834CF3CD09E0}" dt="2022-02-23T22:19:40.555" v="1049"/>
          <ac:spMkLst>
            <pc:docMk/>
            <pc:sldMk cId="3099772222" sldId="295"/>
            <ac:spMk id="6" creationId="{C7B3BB1B-1019-4516-A512-1AA0A0EED51D}"/>
          </ac:spMkLst>
        </pc:spChg>
        <pc:spChg chg="add mod replST">
          <ac:chgData name="David Williams" userId="35a5f6dfa23fba43" providerId="LiveId" clId="{8D9DA3EF-8BE9-4E50-A892-834CF3CD09E0}" dt="2022-02-23T22:19:40.617" v="1059"/>
          <ac:spMkLst>
            <pc:docMk/>
            <pc:sldMk cId="3099772222" sldId="295"/>
            <ac:spMk id="7" creationId="{3B93CAE6-E14A-4B60-9DAF-7B9314D6F708}"/>
          </ac:spMkLst>
        </pc:spChg>
        <pc:picChg chg="add mod replST">
          <ac:chgData name="David Williams" userId="35a5f6dfa23fba43" providerId="LiveId" clId="{8D9DA3EF-8BE9-4E50-A892-834CF3CD09E0}" dt="2022-02-23T22:19:40.291" v="1036"/>
          <ac:picMkLst>
            <pc:docMk/>
            <pc:sldMk cId="3099772222" sldId="295"/>
            <ac:picMk id="3" creationId="{CA691CC8-FA55-4AF9-99AF-2BA63253D663}"/>
          </ac:picMkLst>
        </pc:picChg>
        <pc:picChg chg="add mod replST">
          <ac:chgData name="David Williams" userId="35a5f6dfa23fba43" providerId="LiveId" clId="{8D9DA3EF-8BE9-4E50-A892-834CF3CD09E0}" dt="2022-02-23T22:19:40.499" v="1040"/>
          <ac:picMkLst>
            <pc:docMk/>
            <pc:sldMk cId="3099772222" sldId="295"/>
            <ac:picMk id="5" creationId="{2DCA4B12-9B2F-4798-9452-A14B205A1759}"/>
          </ac:picMkLst>
        </pc:picChg>
      </pc:sldChg>
      <pc:sldChg chg="addSp delSp modSp new mod ord modAnim">
        <pc:chgData name="David Williams" userId="35a5f6dfa23fba43" providerId="LiveId" clId="{8D9DA3EF-8BE9-4E50-A892-834CF3CD09E0}" dt="2022-02-23T22:39:15.354" v="1261"/>
        <pc:sldMkLst>
          <pc:docMk/>
          <pc:sldMk cId="308285385" sldId="296"/>
        </pc:sldMkLst>
        <pc:spChg chg="mod">
          <ac:chgData name="David Williams" userId="35a5f6dfa23fba43" providerId="LiveId" clId="{8D9DA3EF-8BE9-4E50-A892-834CF3CD09E0}" dt="2022-02-23T22:37:42.635" v="1246" actId="20577"/>
          <ac:spMkLst>
            <pc:docMk/>
            <pc:sldMk cId="308285385" sldId="296"/>
            <ac:spMk id="2" creationId="{9EF1063F-F2E1-40CB-82E9-F02F6E76809C}"/>
          </ac:spMkLst>
        </pc:spChg>
        <pc:spChg chg="del">
          <ac:chgData name="David Williams" userId="35a5f6dfa23fba43" providerId="LiveId" clId="{8D9DA3EF-8BE9-4E50-A892-834CF3CD09E0}" dt="2022-02-23T22:29:14.868" v="1067" actId="478"/>
          <ac:spMkLst>
            <pc:docMk/>
            <pc:sldMk cId="308285385" sldId="296"/>
            <ac:spMk id="3" creationId="{31211D45-05B2-4BE3-9236-57BA035D2B9D}"/>
          </ac:spMkLst>
        </pc:spChg>
        <pc:spChg chg="add mod">
          <ac:chgData name="David Williams" userId="35a5f6dfa23fba43" providerId="LiveId" clId="{8D9DA3EF-8BE9-4E50-A892-834CF3CD09E0}" dt="2022-02-23T22:35:38.837" v="1219" actId="1076"/>
          <ac:spMkLst>
            <pc:docMk/>
            <pc:sldMk cId="308285385" sldId="296"/>
            <ac:spMk id="5" creationId="{4EEF417A-5724-47A0-AF07-14EB736FFC92}"/>
          </ac:spMkLst>
        </pc:spChg>
        <pc:graphicFrameChg chg="add mod modGraphic">
          <ac:chgData name="David Williams" userId="35a5f6dfa23fba43" providerId="LiveId" clId="{8D9DA3EF-8BE9-4E50-A892-834CF3CD09E0}" dt="2022-02-23T22:38:40.381" v="1258" actId="20577"/>
          <ac:graphicFrameMkLst>
            <pc:docMk/>
            <pc:sldMk cId="308285385" sldId="296"/>
            <ac:graphicFrameMk id="4" creationId="{588B1CB8-9C75-4900-967B-9ADA73BA68E5}"/>
          </ac:graphicFrameMkLst>
        </pc:graphicFrameChg>
      </pc:sldChg>
      <pc:sldChg chg="addSp modSp add mod ord setBg modAnim replTag">
        <pc:chgData name="David Williams" userId="35a5f6dfa23fba43" providerId="LiveId" clId="{8D9DA3EF-8BE9-4E50-A892-834CF3CD09E0}" dt="2022-02-24T00:17:32.195" v="1338"/>
        <pc:sldMkLst>
          <pc:docMk/>
          <pc:sldMk cId="633397689" sldId="297"/>
        </pc:sldMkLst>
        <pc:spChg chg="add mod replST">
          <ac:chgData name="David Williams" userId="35a5f6dfa23fba43" providerId="LiveId" clId="{8D9DA3EF-8BE9-4E50-A892-834CF3CD09E0}" dt="2022-02-24T00:17:25.474" v="1300"/>
          <ac:spMkLst>
            <pc:docMk/>
            <pc:sldMk cId="633397689" sldId="297"/>
            <ac:spMk id="6" creationId="{BA149634-6232-4217-92FA-A355B4E55DDC}"/>
          </ac:spMkLst>
        </pc:spChg>
        <pc:spChg chg="add mod replST">
          <ac:chgData name="David Williams" userId="35a5f6dfa23fba43" providerId="LiveId" clId="{8D9DA3EF-8BE9-4E50-A892-834CF3CD09E0}" dt="2022-02-24T00:17:25.548" v="1310"/>
          <ac:spMkLst>
            <pc:docMk/>
            <pc:sldMk cId="633397689" sldId="297"/>
            <ac:spMk id="7" creationId="{DAB440BC-538B-45C9-A0C8-20470391E5D1}"/>
          </ac:spMkLst>
        </pc:spChg>
        <pc:picChg chg="add mod replST">
          <ac:chgData name="David Williams" userId="35a5f6dfa23fba43" providerId="LiveId" clId="{8D9DA3EF-8BE9-4E50-A892-834CF3CD09E0}" dt="2022-02-24T00:17:23.990" v="1287"/>
          <ac:picMkLst>
            <pc:docMk/>
            <pc:sldMk cId="633397689" sldId="297"/>
            <ac:picMk id="3" creationId="{29DC93D3-2CC8-4509-9B49-C657F752BEE9}"/>
          </ac:picMkLst>
        </pc:picChg>
        <pc:picChg chg="add mod replST">
          <ac:chgData name="David Williams" userId="35a5f6dfa23fba43" providerId="LiveId" clId="{8D9DA3EF-8BE9-4E50-A892-834CF3CD09E0}" dt="2022-02-24T00:17:25.371" v="1291"/>
          <ac:picMkLst>
            <pc:docMk/>
            <pc:sldMk cId="633397689" sldId="297"/>
            <ac:picMk id="5" creationId="{98CF25BB-149A-44CD-A132-707D4DB3FD0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99B21-7843-4EA4-A218-85BDADB0572E}" type="doc">
      <dgm:prSet loTypeId="urn:microsoft.com/office/officeart/2005/8/layout/hProcess11" loCatId="process" qsTypeId="urn:microsoft.com/office/officeart/2005/8/quickstyle/simple5" qsCatId="simple" csTypeId="urn:microsoft.com/office/officeart/2005/8/colors/accent1_2" csCatId="accent1" phldr="1"/>
      <dgm:spPr/>
    </dgm:pt>
    <dgm:pt modelId="{63DB2507-593B-4E47-A3D2-EBB93248D0C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Alegreya Sans Medium" panose="00000600000000000000" pitchFamily="50" charset="0"/>
            </a:rPr>
            <a:t>Conquest 700 years</a:t>
          </a:r>
        </a:p>
      </dgm:t>
    </dgm:pt>
    <dgm:pt modelId="{3299066E-B77A-4C87-B42F-CD18D9D8C62F}" type="parTrans" cxnId="{A020ABEC-3F59-48C0-A1B9-F606C7D498D5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B01D9FE2-EC6B-4E02-9697-5F4ABF194238}" type="sibTrans" cxnId="{A020ABEC-3F59-48C0-A1B9-F606C7D498D5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649D22FB-9BD5-426E-AEE8-1B170BCE6EC3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Alegreya Sans Medium" panose="00000600000000000000" pitchFamily="50" charset="0"/>
            </a:rPr>
            <a:t>United Kingdom 300 years</a:t>
          </a:r>
        </a:p>
      </dgm:t>
    </dgm:pt>
    <dgm:pt modelId="{BDCE65B0-6B5F-40DA-A64C-38178F81DB19}" type="parTrans" cxnId="{2253505D-DACC-4E76-BB73-D20F735DABF4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12D29118-9F1C-41F0-B32B-EC5CA21E5F70}" type="sibTrans" cxnId="{2253505D-DACC-4E76-BB73-D20F735DABF4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E2E9ADC5-1522-4A8A-98FF-106946C081A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Alegreya Sans Medium" panose="00000600000000000000" pitchFamily="50" charset="0"/>
            </a:rPr>
            <a:t>Cult of Jeroboam I 170 years</a:t>
          </a:r>
        </a:p>
      </dgm:t>
    </dgm:pt>
    <dgm:pt modelId="{48B5D31B-63C5-471F-831A-511CE716252D}" type="parTrans" cxnId="{B48588CD-27FF-467B-9B61-636B8A5A388A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FB07E205-3815-4972-967D-99CCB5B0346E}" type="sibTrans" cxnId="{B48588CD-27FF-467B-9B61-636B8A5A388A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43411229-139D-46D4-A723-D94858A6440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Alegreya Sans Medium" panose="00000600000000000000" pitchFamily="50" charset="0"/>
            </a:rPr>
            <a:t>Baal (Ahab &amp; Jezebel) 90 years</a:t>
          </a:r>
        </a:p>
      </dgm:t>
    </dgm:pt>
    <dgm:pt modelId="{D7737F6A-DECD-423A-A96C-848C8006F263}" type="parTrans" cxnId="{15DBE465-766E-43E8-98F0-A64EC0D1CA25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DF39A2D6-B60E-4D21-8095-22B297F84FDD}" type="sibTrans" cxnId="{15DBE465-766E-43E8-98F0-A64EC0D1CA25}">
      <dgm:prSet/>
      <dgm:spPr/>
      <dgm:t>
        <a:bodyPr/>
        <a:lstStyle/>
        <a:p>
          <a:endParaRPr lang="en-US">
            <a:solidFill>
              <a:schemeClr val="bg1"/>
            </a:solidFill>
            <a:latin typeface="Alegreya Sans Medium" panose="00000600000000000000" pitchFamily="50" charset="0"/>
          </a:endParaRPr>
        </a:p>
      </dgm:t>
    </dgm:pt>
    <dgm:pt modelId="{79C88CB9-B1B9-4187-A4A3-4553839EC346}" type="pres">
      <dgm:prSet presAssocID="{5FB99B21-7843-4EA4-A218-85BDADB0572E}" presName="Name0" presStyleCnt="0">
        <dgm:presLayoutVars>
          <dgm:dir/>
          <dgm:resizeHandles val="exact"/>
        </dgm:presLayoutVars>
      </dgm:prSet>
      <dgm:spPr/>
    </dgm:pt>
    <dgm:pt modelId="{D57BD198-E29A-44F1-87D5-0DA6CABC743D}" type="pres">
      <dgm:prSet presAssocID="{5FB99B21-7843-4EA4-A218-85BDADB0572E}" presName="arrow" presStyleLbl="bgShp" presStyleIdx="0" presStyleCnt="1"/>
      <dgm:spPr/>
    </dgm:pt>
    <dgm:pt modelId="{9E986ECF-E5D3-4873-81A2-82EBA84A0ADA}" type="pres">
      <dgm:prSet presAssocID="{5FB99B21-7843-4EA4-A218-85BDADB0572E}" presName="points" presStyleCnt="0"/>
      <dgm:spPr/>
    </dgm:pt>
    <dgm:pt modelId="{7EF8A982-1D2B-453A-8DC1-83D2C1B7A475}" type="pres">
      <dgm:prSet presAssocID="{63DB2507-593B-4E47-A3D2-EBB93248D0C8}" presName="compositeA" presStyleCnt="0"/>
      <dgm:spPr/>
    </dgm:pt>
    <dgm:pt modelId="{A82CF267-A1DC-4B41-8E88-4B18627CE020}" type="pres">
      <dgm:prSet presAssocID="{63DB2507-593B-4E47-A3D2-EBB93248D0C8}" presName="textA" presStyleLbl="revTx" presStyleIdx="0" presStyleCnt="4">
        <dgm:presLayoutVars>
          <dgm:bulletEnabled val="1"/>
        </dgm:presLayoutVars>
      </dgm:prSet>
      <dgm:spPr/>
    </dgm:pt>
    <dgm:pt modelId="{810E4B4A-70E9-4D7B-9775-EF2FC6675712}" type="pres">
      <dgm:prSet presAssocID="{63DB2507-593B-4E47-A3D2-EBB93248D0C8}" presName="circleA" presStyleLbl="node1" presStyleIdx="0" presStyleCnt="4"/>
      <dgm:spPr/>
    </dgm:pt>
    <dgm:pt modelId="{4FC41794-35CE-4203-BCC6-AF7972831096}" type="pres">
      <dgm:prSet presAssocID="{63DB2507-593B-4E47-A3D2-EBB93248D0C8}" presName="spaceA" presStyleCnt="0"/>
      <dgm:spPr/>
    </dgm:pt>
    <dgm:pt modelId="{7A78CBFD-46D4-40B5-9B07-E6DEC0D97BD2}" type="pres">
      <dgm:prSet presAssocID="{B01D9FE2-EC6B-4E02-9697-5F4ABF194238}" presName="space" presStyleCnt="0"/>
      <dgm:spPr/>
    </dgm:pt>
    <dgm:pt modelId="{FD42B2EE-2591-4B98-ABD7-F7836DF04C11}" type="pres">
      <dgm:prSet presAssocID="{649D22FB-9BD5-426E-AEE8-1B170BCE6EC3}" presName="compositeB" presStyleCnt="0"/>
      <dgm:spPr/>
    </dgm:pt>
    <dgm:pt modelId="{74CE2EFD-6F4D-4788-A188-84AC9036C519}" type="pres">
      <dgm:prSet presAssocID="{649D22FB-9BD5-426E-AEE8-1B170BCE6EC3}" presName="textB" presStyleLbl="revTx" presStyleIdx="1" presStyleCnt="4" custLinFactNeighborX="42608" custLinFactNeighborY="0">
        <dgm:presLayoutVars>
          <dgm:bulletEnabled val="1"/>
        </dgm:presLayoutVars>
      </dgm:prSet>
      <dgm:spPr/>
    </dgm:pt>
    <dgm:pt modelId="{CA6341C2-CB51-4F24-A24D-D3A7D264457E}" type="pres">
      <dgm:prSet presAssocID="{649D22FB-9BD5-426E-AEE8-1B170BCE6EC3}" presName="circleB" presStyleLbl="node1" presStyleIdx="1" presStyleCnt="4" custLinFactX="90206" custLinFactNeighborX="100000" custLinFactNeighborY="0"/>
      <dgm:spPr/>
    </dgm:pt>
    <dgm:pt modelId="{98EA8A3E-92F8-475B-BA71-6466CAE6D802}" type="pres">
      <dgm:prSet presAssocID="{649D22FB-9BD5-426E-AEE8-1B170BCE6EC3}" presName="spaceB" presStyleCnt="0"/>
      <dgm:spPr/>
    </dgm:pt>
    <dgm:pt modelId="{5229BDF7-DB1A-4E1A-8788-9A2593EFD336}" type="pres">
      <dgm:prSet presAssocID="{12D29118-9F1C-41F0-B32B-EC5CA21E5F70}" presName="space" presStyleCnt="0"/>
      <dgm:spPr/>
    </dgm:pt>
    <dgm:pt modelId="{167D9070-1B6E-4466-ACCB-742107FFBC33}" type="pres">
      <dgm:prSet presAssocID="{E2E9ADC5-1522-4A8A-98FF-106946C081A8}" presName="compositeA" presStyleCnt="0"/>
      <dgm:spPr/>
    </dgm:pt>
    <dgm:pt modelId="{774B9D4F-23F4-4F3F-828B-B2DAD95DFF53}" type="pres">
      <dgm:prSet presAssocID="{E2E9ADC5-1522-4A8A-98FF-106946C081A8}" presName="textA" presStyleLbl="revTx" presStyleIdx="2" presStyleCnt="4" custLinFactNeighborX="34814" custLinFactNeighborY="1160">
        <dgm:presLayoutVars>
          <dgm:bulletEnabled val="1"/>
        </dgm:presLayoutVars>
      </dgm:prSet>
      <dgm:spPr/>
    </dgm:pt>
    <dgm:pt modelId="{FE1AFDC6-EDDC-47DC-B569-BEE608BD3C09}" type="pres">
      <dgm:prSet presAssocID="{E2E9ADC5-1522-4A8A-98FF-106946C081A8}" presName="circleA" presStyleLbl="node1" presStyleIdx="2" presStyleCnt="4" custLinFactX="71649" custLinFactNeighborX="100000" custLinFactNeighborY="2319"/>
      <dgm:spPr/>
    </dgm:pt>
    <dgm:pt modelId="{32242DBA-A11A-44CF-8F50-6BB254325863}" type="pres">
      <dgm:prSet presAssocID="{E2E9ADC5-1522-4A8A-98FF-106946C081A8}" presName="spaceA" presStyleCnt="0"/>
      <dgm:spPr/>
    </dgm:pt>
    <dgm:pt modelId="{8D5A8729-4720-4847-BF72-DF03DF4011E5}" type="pres">
      <dgm:prSet presAssocID="{FB07E205-3815-4972-967D-99CCB5B0346E}" presName="space" presStyleCnt="0"/>
      <dgm:spPr/>
    </dgm:pt>
    <dgm:pt modelId="{4219E40A-F1C3-4FD8-90B1-3AEAE69A6F14}" type="pres">
      <dgm:prSet presAssocID="{43411229-139D-46D4-A723-D94858A6440D}" presName="compositeB" presStyleCnt="0"/>
      <dgm:spPr/>
    </dgm:pt>
    <dgm:pt modelId="{138A9DBA-321B-4D86-B451-EF5F3FBEEDFD}" type="pres">
      <dgm:prSet presAssocID="{43411229-139D-46D4-A723-D94858A6440D}" presName="textB" presStyleLbl="revTx" presStyleIdx="3" presStyleCnt="4">
        <dgm:presLayoutVars>
          <dgm:bulletEnabled val="1"/>
        </dgm:presLayoutVars>
      </dgm:prSet>
      <dgm:spPr/>
    </dgm:pt>
    <dgm:pt modelId="{481AB4B0-479B-46A5-A13C-78B61EC422CD}" type="pres">
      <dgm:prSet presAssocID="{43411229-139D-46D4-A723-D94858A6440D}" presName="circleB" presStyleLbl="node1" presStyleIdx="3" presStyleCnt="4"/>
      <dgm:spPr/>
    </dgm:pt>
    <dgm:pt modelId="{DE438EDD-A6CC-4E43-BE75-2935F016DA97}" type="pres">
      <dgm:prSet presAssocID="{43411229-139D-46D4-A723-D94858A6440D}" presName="spaceB" presStyleCnt="0"/>
      <dgm:spPr/>
    </dgm:pt>
  </dgm:ptLst>
  <dgm:cxnLst>
    <dgm:cxn modelId="{A2C69A0B-2B81-41B5-A538-E3670F1D8835}" type="presOf" srcId="{E2E9ADC5-1522-4A8A-98FF-106946C081A8}" destId="{774B9D4F-23F4-4F3F-828B-B2DAD95DFF53}" srcOrd="0" destOrd="0" presId="urn:microsoft.com/office/officeart/2005/8/layout/hProcess11"/>
    <dgm:cxn modelId="{6878550F-E51D-431D-88EC-E256DEDBFB98}" type="presOf" srcId="{649D22FB-9BD5-426E-AEE8-1B170BCE6EC3}" destId="{74CE2EFD-6F4D-4788-A188-84AC9036C519}" srcOrd="0" destOrd="0" presId="urn:microsoft.com/office/officeart/2005/8/layout/hProcess11"/>
    <dgm:cxn modelId="{EB9DFE14-6454-4CE5-AC70-5034B46A5B9B}" type="presOf" srcId="{43411229-139D-46D4-A723-D94858A6440D}" destId="{138A9DBA-321B-4D86-B451-EF5F3FBEEDFD}" srcOrd="0" destOrd="0" presId="urn:microsoft.com/office/officeart/2005/8/layout/hProcess11"/>
    <dgm:cxn modelId="{BEF0BF19-4D10-4693-97EF-2EDB8C65C641}" type="presOf" srcId="{5FB99B21-7843-4EA4-A218-85BDADB0572E}" destId="{79C88CB9-B1B9-4187-A4A3-4553839EC346}" srcOrd="0" destOrd="0" presId="urn:microsoft.com/office/officeart/2005/8/layout/hProcess11"/>
    <dgm:cxn modelId="{2253505D-DACC-4E76-BB73-D20F735DABF4}" srcId="{5FB99B21-7843-4EA4-A218-85BDADB0572E}" destId="{649D22FB-9BD5-426E-AEE8-1B170BCE6EC3}" srcOrd="1" destOrd="0" parTransId="{BDCE65B0-6B5F-40DA-A64C-38178F81DB19}" sibTransId="{12D29118-9F1C-41F0-B32B-EC5CA21E5F70}"/>
    <dgm:cxn modelId="{15DBE465-766E-43E8-98F0-A64EC0D1CA25}" srcId="{5FB99B21-7843-4EA4-A218-85BDADB0572E}" destId="{43411229-139D-46D4-A723-D94858A6440D}" srcOrd="3" destOrd="0" parTransId="{D7737F6A-DECD-423A-A96C-848C8006F263}" sibTransId="{DF39A2D6-B60E-4D21-8095-22B297F84FDD}"/>
    <dgm:cxn modelId="{498C4648-A175-4257-8564-1BC0955A9C84}" type="presOf" srcId="{63DB2507-593B-4E47-A3D2-EBB93248D0C8}" destId="{A82CF267-A1DC-4B41-8E88-4B18627CE020}" srcOrd="0" destOrd="0" presId="urn:microsoft.com/office/officeart/2005/8/layout/hProcess11"/>
    <dgm:cxn modelId="{B48588CD-27FF-467B-9B61-636B8A5A388A}" srcId="{5FB99B21-7843-4EA4-A218-85BDADB0572E}" destId="{E2E9ADC5-1522-4A8A-98FF-106946C081A8}" srcOrd="2" destOrd="0" parTransId="{48B5D31B-63C5-471F-831A-511CE716252D}" sibTransId="{FB07E205-3815-4972-967D-99CCB5B0346E}"/>
    <dgm:cxn modelId="{A020ABEC-3F59-48C0-A1B9-F606C7D498D5}" srcId="{5FB99B21-7843-4EA4-A218-85BDADB0572E}" destId="{63DB2507-593B-4E47-A3D2-EBB93248D0C8}" srcOrd="0" destOrd="0" parTransId="{3299066E-B77A-4C87-B42F-CD18D9D8C62F}" sibTransId="{B01D9FE2-EC6B-4E02-9697-5F4ABF194238}"/>
    <dgm:cxn modelId="{92B6CC62-0203-4E86-9B68-EF50F19C076A}" type="presParOf" srcId="{79C88CB9-B1B9-4187-A4A3-4553839EC346}" destId="{D57BD198-E29A-44F1-87D5-0DA6CABC743D}" srcOrd="0" destOrd="0" presId="urn:microsoft.com/office/officeart/2005/8/layout/hProcess11"/>
    <dgm:cxn modelId="{EFED6E46-7909-44DF-A915-6F156125BCF2}" type="presParOf" srcId="{79C88CB9-B1B9-4187-A4A3-4553839EC346}" destId="{9E986ECF-E5D3-4873-81A2-82EBA84A0ADA}" srcOrd="1" destOrd="0" presId="urn:microsoft.com/office/officeart/2005/8/layout/hProcess11"/>
    <dgm:cxn modelId="{3DDE42BB-2ADC-41AC-B591-191FAD3E558A}" type="presParOf" srcId="{9E986ECF-E5D3-4873-81A2-82EBA84A0ADA}" destId="{7EF8A982-1D2B-453A-8DC1-83D2C1B7A475}" srcOrd="0" destOrd="0" presId="urn:microsoft.com/office/officeart/2005/8/layout/hProcess11"/>
    <dgm:cxn modelId="{957645B2-8197-435B-B52F-C70DC1F30C0B}" type="presParOf" srcId="{7EF8A982-1D2B-453A-8DC1-83D2C1B7A475}" destId="{A82CF267-A1DC-4B41-8E88-4B18627CE020}" srcOrd="0" destOrd="0" presId="urn:microsoft.com/office/officeart/2005/8/layout/hProcess11"/>
    <dgm:cxn modelId="{C678DAFA-517B-41DD-8416-009D49566E1B}" type="presParOf" srcId="{7EF8A982-1D2B-453A-8DC1-83D2C1B7A475}" destId="{810E4B4A-70E9-4D7B-9775-EF2FC6675712}" srcOrd="1" destOrd="0" presId="urn:microsoft.com/office/officeart/2005/8/layout/hProcess11"/>
    <dgm:cxn modelId="{DF15BEF6-75AC-4AEF-A511-9ECEE10C0F90}" type="presParOf" srcId="{7EF8A982-1D2B-453A-8DC1-83D2C1B7A475}" destId="{4FC41794-35CE-4203-BCC6-AF7972831096}" srcOrd="2" destOrd="0" presId="urn:microsoft.com/office/officeart/2005/8/layout/hProcess11"/>
    <dgm:cxn modelId="{D79A4F4B-20D5-40C7-B61A-62662577D9C6}" type="presParOf" srcId="{9E986ECF-E5D3-4873-81A2-82EBA84A0ADA}" destId="{7A78CBFD-46D4-40B5-9B07-E6DEC0D97BD2}" srcOrd="1" destOrd="0" presId="urn:microsoft.com/office/officeart/2005/8/layout/hProcess11"/>
    <dgm:cxn modelId="{6EC45BE9-FAD9-4A60-B2C6-5AE7A9A83B98}" type="presParOf" srcId="{9E986ECF-E5D3-4873-81A2-82EBA84A0ADA}" destId="{FD42B2EE-2591-4B98-ABD7-F7836DF04C11}" srcOrd="2" destOrd="0" presId="urn:microsoft.com/office/officeart/2005/8/layout/hProcess11"/>
    <dgm:cxn modelId="{A0E6FA72-D78D-4CC1-A081-B79893D2F1A3}" type="presParOf" srcId="{FD42B2EE-2591-4B98-ABD7-F7836DF04C11}" destId="{74CE2EFD-6F4D-4788-A188-84AC9036C519}" srcOrd="0" destOrd="0" presId="urn:microsoft.com/office/officeart/2005/8/layout/hProcess11"/>
    <dgm:cxn modelId="{87BAF8AD-1CAB-4C5B-B07A-8989B776B7BD}" type="presParOf" srcId="{FD42B2EE-2591-4B98-ABD7-F7836DF04C11}" destId="{CA6341C2-CB51-4F24-A24D-D3A7D264457E}" srcOrd="1" destOrd="0" presId="urn:microsoft.com/office/officeart/2005/8/layout/hProcess11"/>
    <dgm:cxn modelId="{10916F54-C788-4658-9337-ABF38AF5663D}" type="presParOf" srcId="{FD42B2EE-2591-4B98-ABD7-F7836DF04C11}" destId="{98EA8A3E-92F8-475B-BA71-6466CAE6D802}" srcOrd="2" destOrd="0" presId="urn:microsoft.com/office/officeart/2005/8/layout/hProcess11"/>
    <dgm:cxn modelId="{CD999F0C-01E0-45E0-A645-42B0A92E1725}" type="presParOf" srcId="{9E986ECF-E5D3-4873-81A2-82EBA84A0ADA}" destId="{5229BDF7-DB1A-4E1A-8788-9A2593EFD336}" srcOrd="3" destOrd="0" presId="urn:microsoft.com/office/officeart/2005/8/layout/hProcess11"/>
    <dgm:cxn modelId="{1E29D378-E3BE-49E4-8871-1A0F6C1667D5}" type="presParOf" srcId="{9E986ECF-E5D3-4873-81A2-82EBA84A0ADA}" destId="{167D9070-1B6E-4466-ACCB-742107FFBC33}" srcOrd="4" destOrd="0" presId="urn:microsoft.com/office/officeart/2005/8/layout/hProcess11"/>
    <dgm:cxn modelId="{B80B2B24-345C-41A8-BA31-A0AECC059AA2}" type="presParOf" srcId="{167D9070-1B6E-4466-ACCB-742107FFBC33}" destId="{774B9D4F-23F4-4F3F-828B-B2DAD95DFF53}" srcOrd="0" destOrd="0" presId="urn:microsoft.com/office/officeart/2005/8/layout/hProcess11"/>
    <dgm:cxn modelId="{7FA3DED5-D32E-4F36-A3DC-C414679B11C5}" type="presParOf" srcId="{167D9070-1B6E-4466-ACCB-742107FFBC33}" destId="{FE1AFDC6-EDDC-47DC-B569-BEE608BD3C09}" srcOrd="1" destOrd="0" presId="urn:microsoft.com/office/officeart/2005/8/layout/hProcess11"/>
    <dgm:cxn modelId="{273D4D3F-928A-4C31-9B22-DBABAA274DC3}" type="presParOf" srcId="{167D9070-1B6E-4466-ACCB-742107FFBC33}" destId="{32242DBA-A11A-44CF-8F50-6BB254325863}" srcOrd="2" destOrd="0" presId="urn:microsoft.com/office/officeart/2005/8/layout/hProcess11"/>
    <dgm:cxn modelId="{697E23E2-B653-47A3-80F4-29C90695C701}" type="presParOf" srcId="{9E986ECF-E5D3-4873-81A2-82EBA84A0ADA}" destId="{8D5A8729-4720-4847-BF72-DF03DF4011E5}" srcOrd="5" destOrd="0" presId="urn:microsoft.com/office/officeart/2005/8/layout/hProcess11"/>
    <dgm:cxn modelId="{4ED5EA71-B501-4310-9962-FC8270B23A69}" type="presParOf" srcId="{9E986ECF-E5D3-4873-81A2-82EBA84A0ADA}" destId="{4219E40A-F1C3-4FD8-90B1-3AEAE69A6F14}" srcOrd="6" destOrd="0" presId="urn:microsoft.com/office/officeart/2005/8/layout/hProcess11"/>
    <dgm:cxn modelId="{8AEBBC2A-725B-4BD7-82AF-E5DB9301B03C}" type="presParOf" srcId="{4219E40A-F1C3-4FD8-90B1-3AEAE69A6F14}" destId="{138A9DBA-321B-4D86-B451-EF5F3FBEEDFD}" srcOrd="0" destOrd="0" presId="urn:microsoft.com/office/officeart/2005/8/layout/hProcess11"/>
    <dgm:cxn modelId="{B823A159-1CAD-4530-A50D-AFAAFA1A3B35}" type="presParOf" srcId="{4219E40A-F1C3-4FD8-90B1-3AEAE69A6F14}" destId="{481AB4B0-479B-46A5-A13C-78B61EC422CD}" srcOrd="1" destOrd="0" presId="urn:microsoft.com/office/officeart/2005/8/layout/hProcess11"/>
    <dgm:cxn modelId="{1AEC45F7-1F4A-433E-8007-05D50C9A87E9}" type="presParOf" srcId="{4219E40A-F1C3-4FD8-90B1-3AEAE69A6F14}" destId="{DE438EDD-A6CC-4E43-BE75-2935F016DA9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BD198-E29A-44F1-87D5-0DA6CABC743D}">
      <dsp:nvSpPr>
        <dsp:cNvPr id="0" name=""/>
        <dsp:cNvSpPr/>
      </dsp:nvSpPr>
      <dsp:spPr>
        <a:xfrm>
          <a:off x="0" y="1219199"/>
          <a:ext cx="7725266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2CF267-A1DC-4B41-8E88-4B18627CE020}">
      <dsp:nvSpPr>
        <dsp:cNvPr id="0" name=""/>
        <dsp:cNvSpPr/>
      </dsp:nvSpPr>
      <dsp:spPr>
        <a:xfrm>
          <a:off x="3479" y="0"/>
          <a:ext cx="167368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Alegreya Sans Medium" panose="00000600000000000000" pitchFamily="50" charset="0"/>
            </a:rPr>
            <a:t>Conquest 700 years</a:t>
          </a:r>
        </a:p>
      </dsp:txBody>
      <dsp:txXfrm>
        <a:off x="3479" y="0"/>
        <a:ext cx="1673681" cy="1625600"/>
      </dsp:txXfrm>
    </dsp:sp>
    <dsp:sp modelId="{810E4B4A-70E9-4D7B-9775-EF2FC6675712}">
      <dsp:nvSpPr>
        <dsp:cNvPr id="0" name=""/>
        <dsp:cNvSpPr/>
      </dsp:nvSpPr>
      <dsp:spPr>
        <a:xfrm>
          <a:off x="637120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CE2EFD-6F4D-4788-A188-84AC9036C519}">
      <dsp:nvSpPr>
        <dsp:cNvPr id="0" name=""/>
        <dsp:cNvSpPr/>
      </dsp:nvSpPr>
      <dsp:spPr>
        <a:xfrm>
          <a:off x="2473968" y="2438399"/>
          <a:ext cx="167368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Alegreya Sans Medium" panose="00000600000000000000" pitchFamily="50" charset="0"/>
            </a:rPr>
            <a:t>United Kingdom 300 years</a:t>
          </a:r>
        </a:p>
      </dsp:txBody>
      <dsp:txXfrm>
        <a:off x="2473968" y="2438399"/>
        <a:ext cx="1673681" cy="1625600"/>
      </dsp:txXfrm>
    </dsp:sp>
    <dsp:sp modelId="{CA6341C2-CB51-4F24-A24D-D3A7D264457E}">
      <dsp:nvSpPr>
        <dsp:cNvPr id="0" name=""/>
        <dsp:cNvSpPr/>
      </dsp:nvSpPr>
      <dsp:spPr>
        <a:xfrm>
          <a:off x="3167483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4B9D4F-23F4-4F3F-828B-B2DAD95DFF53}">
      <dsp:nvSpPr>
        <dsp:cNvPr id="0" name=""/>
        <dsp:cNvSpPr/>
      </dsp:nvSpPr>
      <dsp:spPr>
        <a:xfrm>
          <a:off x="4100887" y="18856"/>
          <a:ext cx="167368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Alegreya Sans Medium" panose="00000600000000000000" pitchFamily="50" charset="0"/>
            </a:rPr>
            <a:t>Cult of Jeroboam I 170 years</a:t>
          </a:r>
        </a:p>
      </dsp:txBody>
      <dsp:txXfrm>
        <a:off x="4100887" y="18856"/>
        <a:ext cx="1673681" cy="1625600"/>
      </dsp:txXfrm>
    </dsp:sp>
    <dsp:sp modelId="{FE1AFDC6-EDDC-47DC-B569-BEE608BD3C09}">
      <dsp:nvSpPr>
        <dsp:cNvPr id="0" name=""/>
        <dsp:cNvSpPr/>
      </dsp:nvSpPr>
      <dsp:spPr>
        <a:xfrm>
          <a:off x="4849434" y="1838224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8A9DBA-321B-4D86-B451-EF5F3FBEEDFD}">
      <dsp:nvSpPr>
        <dsp:cNvPr id="0" name=""/>
        <dsp:cNvSpPr/>
      </dsp:nvSpPr>
      <dsp:spPr>
        <a:xfrm>
          <a:off x="5275577" y="2438399"/>
          <a:ext cx="167368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Alegreya Sans Medium" panose="00000600000000000000" pitchFamily="50" charset="0"/>
            </a:rPr>
            <a:t>Baal (Ahab &amp; Jezebel) 90 years</a:t>
          </a:r>
        </a:p>
      </dsp:txBody>
      <dsp:txXfrm>
        <a:off x="5275577" y="2438399"/>
        <a:ext cx="1673681" cy="1625600"/>
      </dsp:txXfrm>
    </dsp:sp>
    <dsp:sp modelId="{481AB4B0-479B-46A5-A13C-78B61EC422CD}">
      <dsp:nvSpPr>
        <dsp:cNvPr id="0" name=""/>
        <dsp:cNvSpPr/>
      </dsp:nvSpPr>
      <dsp:spPr>
        <a:xfrm>
          <a:off x="5909218" y="1828800"/>
          <a:ext cx="406400" cy="4064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6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5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6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AD68-A629-4798-9E97-72CA6013D6A5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 ExtraBold" panose="00000900000000000000" pitchFamily="2" charset="0"/>
              </a:defRPr>
            </a:lvl1pPr>
          </a:lstStyle>
          <a:p>
            <a:r>
              <a:rPr lang="en-US" dirty="0"/>
              <a:t>Hosea &amp; Amos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B5996B-8544-4F23-92E2-960C8F6E9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7488"/>
            <a:ext cx="30861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legreya Sans ExtraBold" panose="000009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4.xml"/><Relationship Id="rId7" Type="http://schemas.openxmlformats.org/officeDocument/2006/relationships/image" Target="../media/image5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9.xml"/><Relationship Id="rId7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4.xml"/><Relationship Id="rId7" Type="http://schemas.openxmlformats.org/officeDocument/2006/relationships/image" Target="../media/image5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39.xml"/><Relationship Id="rId7" Type="http://schemas.openxmlformats.org/officeDocument/2006/relationships/image" Target="../media/image5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4.xml"/><Relationship Id="rId7" Type="http://schemas.openxmlformats.org/officeDocument/2006/relationships/image" Target="../media/image5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9.xml"/><Relationship Id="rId7" Type="http://schemas.openxmlformats.org/officeDocument/2006/relationships/image" Target="../media/image5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4.xml"/><Relationship Id="rId7" Type="http://schemas.openxmlformats.org/officeDocument/2006/relationships/image" Target="../media/image5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9.xml"/><Relationship Id="rId7" Type="http://schemas.openxmlformats.org/officeDocument/2006/relationships/image" Target="../media/image5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04AFE8-F9A4-40C7-85AA-0ED4DA965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324" y="2647651"/>
            <a:ext cx="6833353" cy="2726567"/>
          </a:xfrm>
          <a:prstGeom prst="rect">
            <a:avLst/>
          </a:prstGeom>
          <a:ln w="3810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91EE5F-2F64-449D-96C5-02E3E17316D3}"/>
              </a:ext>
            </a:extLst>
          </p:cNvPr>
          <p:cNvSpPr txBox="1"/>
          <p:nvPr/>
        </p:nvSpPr>
        <p:spPr>
          <a:xfrm>
            <a:off x="1" y="443920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 ExtraBold" panose="00000900000000000000" pitchFamily="2" charset="0"/>
              </a:rPr>
              <a:t>Hosea &amp; Amos: Lesson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90188-FA52-4C52-BF1B-A6A7D6E4D1B2}"/>
              </a:ext>
            </a:extLst>
          </p:cNvPr>
          <p:cNvSpPr txBox="1"/>
          <p:nvPr/>
        </p:nvSpPr>
        <p:spPr>
          <a:xfrm>
            <a:off x="1212244" y="1638118"/>
            <a:ext cx="6719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egreya Sans Medium" panose="00000600000000000000" pitchFamily="50" charset="0"/>
              </a:rPr>
              <a:t>Please connect with your smartphone below to participate in our class activities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145C01-F942-425D-B210-14691F06C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83" y="2753496"/>
            <a:ext cx="2654593" cy="262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1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Judgment on Foreign Nations (1:3-2:3)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Concerning Damascus (1:3-5)</a:t>
            </a:r>
          </a:p>
          <a:p>
            <a:r>
              <a:rPr lang="en-US" sz="3600" dirty="0"/>
              <a:t> Concerning Philistia (1:6-8)</a:t>
            </a:r>
          </a:p>
          <a:p>
            <a:r>
              <a:rPr lang="en-US" sz="3600" dirty="0"/>
              <a:t> Concerning </a:t>
            </a:r>
            <a:r>
              <a:rPr lang="en-US" sz="3600" dirty="0" err="1"/>
              <a:t>Tyre</a:t>
            </a:r>
            <a:r>
              <a:rPr lang="en-US" sz="3600" dirty="0"/>
              <a:t> (1:9-10)</a:t>
            </a:r>
          </a:p>
          <a:p>
            <a:r>
              <a:rPr lang="en-US" sz="3600" dirty="0"/>
              <a:t> Concerning Edom (1:11-12)</a:t>
            </a:r>
          </a:p>
          <a:p>
            <a:r>
              <a:rPr lang="en-US" sz="3600" dirty="0"/>
              <a:t> Concerning Ammon (1:13-15)</a:t>
            </a:r>
          </a:p>
          <a:p>
            <a:r>
              <a:rPr lang="en-US" sz="3600" dirty="0"/>
              <a:t> Concerning Moab (2:1-3)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32AC88-E887-4BEB-989A-84F02AE1CF7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B86BAE-F2F5-4D9E-8503-BCFDE1E653D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B55FC2-C9AC-4414-9C9C-E7C6A91EBAF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Best Fit for Amos 2:4-6:14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3A3E93-01EB-476B-ABBF-D56B2C67FBC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8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Judgment on God’s People (2:4-6:14)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 Concerning Judah (2:4-5)</a:t>
            </a:r>
          </a:p>
          <a:p>
            <a:r>
              <a:rPr lang="en-US" sz="3600" dirty="0"/>
              <a:t> Concerning Israel (2:6-16)</a:t>
            </a:r>
          </a:p>
          <a:p>
            <a:r>
              <a:rPr lang="en-US" sz="3600" dirty="0"/>
              <a:t> Hear the Word Against Israel (3)</a:t>
            </a:r>
          </a:p>
          <a:p>
            <a:r>
              <a:rPr lang="en-US" sz="3600" dirty="0"/>
              <a:t> Hear the Word Against the Cows of Bashan (4)</a:t>
            </a:r>
          </a:p>
          <a:p>
            <a:r>
              <a:rPr lang="en-US" sz="3600" dirty="0"/>
              <a:t> Seek Me and Live (5)</a:t>
            </a:r>
          </a:p>
          <a:p>
            <a:r>
              <a:rPr lang="en-US" sz="3600" dirty="0"/>
              <a:t> Woe to Those at Ease in Zion 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1535C-7515-4DFC-B3FB-3D02E51BA212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784D4E-A64E-4191-A1C2-10EDC03AACA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2BD812B-101F-409E-B725-5A0000BD76E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Best Fit for Amos 7:1-9:15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CD8E7-42D8-4D0F-85F3-33E2F0E6423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805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Visions of Amos (7:1-9:15)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Locusts (7:1-3)</a:t>
            </a:r>
          </a:p>
          <a:p>
            <a:pPr lvl="1"/>
            <a:r>
              <a:rPr lang="en-US" sz="3200" dirty="0"/>
              <a:t> Fire (7:4-6)</a:t>
            </a:r>
          </a:p>
          <a:p>
            <a:pPr lvl="2"/>
            <a:r>
              <a:rPr lang="en-US" sz="3200" dirty="0"/>
              <a:t> The Dreaded Plumbline (7:7-9)</a:t>
            </a:r>
          </a:p>
          <a:p>
            <a:pPr lvl="3"/>
            <a:r>
              <a:rPr lang="en-US" sz="3200" dirty="0"/>
              <a:t> Amos &amp; Amaziah (7:10-17)</a:t>
            </a:r>
          </a:p>
          <a:p>
            <a:pPr lvl="2"/>
            <a:r>
              <a:rPr lang="en-US" sz="3200" dirty="0"/>
              <a:t> Basket of Ripe Fruit (8:1-14)</a:t>
            </a:r>
          </a:p>
          <a:p>
            <a:pPr lvl="1"/>
            <a:r>
              <a:rPr lang="en-US" sz="3200" dirty="0"/>
              <a:t> The Lord Judging (9:1-10)</a:t>
            </a:r>
          </a:p>
          <a:p>
            <a:r>
              <a:rPr lang="en-US" sz="3200" dirty="0"/>
              <a:t> Hope for the Future (9:11-15)</a:t>
            </a:r>
          </a:p>
        </p:txBody>
      </p:sp>
    </p:spTree>
    <p:extLst>
      <p:ext uri="{BB962C8B-B14F-4D97-AF65-F5344CB8AC3E}">
        <p14:creationId xmlns:p14="http://schemas.microsoft.com/office/powerpoint/2010/main" val="29465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Amos: Major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The Lord Roars from Zion (1:1-2)</a:t>
            </a:r>
          </a:p>
          <a:p>
            <a:r>
              <a:rPr lang="pt-BR" sz="3600" dirty="0"/>
              <a:t>Judgment on Foreign Nations (1:3-2:3)</a:t>
            </a:r>
          </a:p>
          <a:p>
            <a:r>
              <a:rPr lang="pt-BR" sz="3600" dirty="0"/>
              <a:t>Judgment on God’s People (2:4-6:14)</a:t>
            </a:r>
          </a:p>
          <a:p>
            <a:r>
              <a:rPr lang="pt-BR" sz="3600" dirty="0"/>
              <a:t>The Visions of Amos (7:1-9:15)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6678B4-308B-4094-8CEA-DC8C0629A68A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3946C8-17F1-4A7F-8463-E881B3BE9F8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9B2693-0BB3-46AF-83BE-41D41EA3D3C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Think of one word to describe the preaching style of Amos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3D25E-AE4F-47C6-A86A-678A73E5059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47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691CC8-FA55-4AF9-99AF-2BA63253D663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CA4B12-9B2F-4798-9452-A14B205A175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7B3BB1B-1019-4516-A512-1AA0A0EED51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dominant themes do you hear from Amos?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93CAE6-E14A-4B60-9DAF-7B9314D6F70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772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DC93D3-2CC8-4509-9B49-C657F752BEE9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CF25BB-149A-44CD-A132-707D4DB3FD0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149634-6232-4217-92FA-A355B4E55DD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other minor prophet worked during the time of Jeroboam II?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B440BC-538B-45C9-A0C8-20470391E5D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339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01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8E2F-3197-44F3-9869-1DF8D49A1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61" y="808010"/>
            <a:ext cx="7886700" cy="752427"/>
          </a:xfrm>
        </p:spPr>
        <p:txBody>
          <a:bodyPr/>
          <a:lstStyle/>
          <a:p>
            <a:r>
              <a:rPr lang="en-US" dirty="0"/>
              <a:t>Pathways to Disobedience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3663F-A0D9-48A8-A5EC-512DDB207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3343" y="1761259"/>
            <a:ext cx="5798709" cy="362611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Losing “sight” of God</a:t>
            </a:r>
          </a:p>
          <a:p>
            <a:r>
              <a:rPr lang="en-US" sz="3200" dirty="0"/>
              <a:t>Our own wealth and pride</a:t>
            </a:r>
          </a:p>
          <a:p>
            <a:r>
              <a:rPr lang="en-US" sz="3200" dirty="0"/>
              <a:t>Lack of strong leadership</a:t>
            </a:r>
          </a:p>
          <a:p>
            <a:r>
              <a:rPr lang="en-US" sz="3200" dirty="0"/>
              <a:t>Close bonds to worldly influences</a:t>
            </a:r>
          </a:p>
          <a:p>
            <a:r>
              <a:rPr lang="en-US" sz="3200" dirty="0"/>
              <a:t>Political Forces</a:t>
            </a:r>
          </a:p>
          <a:p>
            <a:r>
              <a:rPr lang="en-US" sz="3200" dirty="0"/>
              <a:t>Persecution</a:t>
            </a:r>
          </a:p>
          <a:p>
            <a:r>
              <a:rPr lang="en-US" sz="3200" dirty="0"/>
              <a:t>Complacency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9A2F21-6527-4F5F-90EF-2581FCF50BC9}"/>
              </a:ext>
            </a:extLst>
          </p:cNvPr>
          <p:cNvSpPr txBox="1">
            <a:spLocks/>
          </p:cNvSpPr>
          <p:nvPr/>
        </p:nvSpPr>
        <p:spPr>
          <a:xfrm>
            <a:off x="321558" y="1761259"/>
            <a:ext cx="2477607" cy="36261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bg1"/>
                </a:solidFill>
                <a:latin typeface="Alegreya Sans Medium" panose="000006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legreya Sans Medium" panose="000006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bg1"/>
                </a:solidFill>
                <a:latin typeface="Alegreya Sans Medium" panose="000006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bg1"/>
                </a:solidFill>
                <a:latin typeface="Alegreya Sans Medium" panose="000006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bg1"/>
                </a:solidFill>
                <a:latin typeface="Alegreya Sans Medium" panose="000006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Sinai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Deuteronomy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Judges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Solomon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Jeroboam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Jezebel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Jehu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639072-3A4B-4F65-A6CD-80C1B60D7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891" y="232484"/>
            <a:ext cx="1409781" cy="1391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7A865F-A99C-4295-843B-EA64EB0933C5}"/>
              </a:ext>
            </a:extLst>
          </p:cNvPr>
          <p:cNvSpPr txBox="1"/>
          <p:nvPr/>
        </p:nvSpPr>
        <p:spPr>
          <a:xfrm>
            <a:off x="3105041" y="282506"/>
            <a:ext cx="6261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at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slido.com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#embryhills</a:t>
            </a:r>
          </a:p>
        </p:txBody>
      </p:sp>
    </p:spTree>
    <p:extLst>
      <p:ext uri="{BB962C8B-B14F-4D97-AF65-F5344CB8AC3E}">
        <p14:creationId xmlns:p14="http://schemas.microsoft.com/office/powerpoint/2010/main" val="21841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7519BE-5212-49FC-A3B9-0C61BECD7DE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A9F4A5-73F5-4F5A-A574-CF893F7A35B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650440-7758-4DCC-BB4C-098038BFF19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Audience Q&amp;A Session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E4F86-83FA-48DB-80AD-7DF71BE397A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audience questions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845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C46488-CE39-4F97-9D71-2324BB9CA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1" y="0"/>
            <a:ext cx="7381718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2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4AEE1E-3DF0-4092-A37A-CFB0AC218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" t="1429" r="1714"/>
          <a:stretch/>
        </p:blipFill>
        <p:spPr>
          <a:xfrm>
            <a:off x="364242" y="16121"/>
            <a:ext cx="2906350" cy="57050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91BE27-1A15-4789-93AE-AA9009753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62" t="1582" r="1911"/>
          <a:stretch/>
        </p:blipFill>
        <p:spPr>
          <a:xfrm>
            <a:off x="5873410" y="-6154"/>
            <a:ext cx="2860819" cy="5721154"/>
          </a:xfrm>
          <a:prstGeom prst="rect">
            <a:avLst/>
          </a:prstGeom>
        </p:spPr>
      </p:pic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65743D3F-52C6-4EC4-A33D-1EC4579915F2}"/>
              </a:ext>
            </a:extLst>
          </p:cNvPr>
          <p:cNvSpPr/>
          <p:nvPr/>
        </p:nvSpPr>
        <p:spPr>
          <a:xfrm>
            <a:off x="3471684" y="1479734"/>
            <a:ext cx="2090600" cy="96751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72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Polls Tab for answering questions</a:t>
            </a:r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143E33BE-750F-41D6-80B0-BA5A239E32ED}"/>
              </a:ext>
            </a:extLst>
          </p:cNvPr>
          <p:cNvSpPr/>
          <p:nvPr/>
        </p:nvSpPr>
        <p:spPr>
          <a:xfrm>
            <a:off x="3521009" y="3418566"/>
            <a:ext cx="2257544" cy="10168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17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Q&amp;A Tab for asking questions</a:t>
            </a:r>
          </a:p>
        </p:txBody>
      </p:sp>
    </p:spTree>
    <p:extLst>
      <p:ext uri="{BB962C8B-B14F-4D97-AF65-F5344CB8AC3E}">
        <p14:creationId xmlns:p14="http://schemas.microsoft.com/office/powerpoint/2010/main" val="3183851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9E06DA-1F6B-4754-8D8B-02439D9EF90D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237D10-7CAB-4063-82B9-069D2E4204C5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63AA5D9-A04E-46DE-8F71-44B88FD9F5C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must you do to be a "prophet" in the Bible?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A7ADF-8FD5-4DCE-AF93-B45FAF63FF5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69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77FA68-0C11-489F-9C32-A63519CBF08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0B1EE7-5D3F-4238-B021-182ACD8CA27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BE570F-3306-4429-9585-10317B2FA1A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Hosea and Amos are known as "minor" prophets because: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BFD712-6E59-48C9-B319-F5269614850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83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8670-498C-480D-BCB0-2E212F28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Hosea &amp; Amos in a Nutshell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9FA0-E8BC-4CF2-ADD7-1B8A5F85C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Prophesied to Israel during reign of Jeroboam II</a:t>
            </a:r>
          </a:p>
          <a:p>
            <a:r>
              <a:rPr lang="en-US" sz="2800" dirty="0"/>
              <a:t>Life was prosperous and peaceful</a:t>
            </a:r>
          </a:p>
          <a:p>
            <a:r>
              <a:rPr lang="en-US" sz="2800" dirty="0"/>
              <a:t>But the people, outwardly religious, were wicked</a:t>
            </a:r>
          </a:p>
          <a:p>
            <a:r>
              <a:rPr lang="en-US" sz="2800" dirty="0"/>
              <a:t>“The Lord is going to destroy you … if you don’t repent”</a:t>
            </a:r>
          </a:p>
          <a:p>
            <a:r>
              <a:rPr lang="en-US" sz="2800" dirty="0"/>
              <a:t>[ They do not repent ]</a:t>
            </a:r>
          </a:p>
          <a:p>
            <a:r>
              <a:rPr lang="en-US" sz="2800" dirty="0"/>
              <a:t>[ Israel falls to Assyria ~30 years later ]</a:t>
            </a:r>
          </a:p>
        </p:txBody>
      </p:sp>
    </p:spTree>
    <p:extLst>
      <p:ext uri="{BB962C8B-B14F-4D97-AF65-F5344CB8AC3E}">
        <p14:creationId xmlns:p14="http://schemas.microsoft.com/office/powerpoint/2010/main" val="10359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063F-F2E1-40CB-82E9-F02F6E76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before Jeroboam II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88B1CB8-9C75-4900-967B-9ADA73BA6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460017"/>
              </p:ext>
            </p:extLst>
          </p:nvPr>
        </p:nvGraphicFramePr>
        <p:xfrm>
          <a:off x="179109" y="1346729"/>
          <a:ext cx="77252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EF417A-5724-47A0-AF07-14EB736FFC92}"/>
              </a:ext>
            </a:extLst>
          </p:cNvPr>
          <p:cNvSpPr/>
          <p:nvPr/>
        </p:nvSpPr>
        <p:spPr>
          <a:xfrm>
            <a:off x="7904375" y="2723566"/>
            <a:ext cx="1065229" cy="13103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Hosea &amp; Amos</a:t>
            </a:r>
          </a:p>
        </p:txBody>
      </p:sp>
    </p:spTree>
    <p:extLst>
      <p:ext uri="{BB962C8B-B14F-4D97-AF65-F5344CB8AC3E}">
        <p14:creationId xmlns:p14="http://schemas.microsoft.com/office/powerpoint/2010/main" val="3082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BD198-E29A-44F1-87D5-0DA6CABC7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7BD198-E29A-44F1-87D5-0DA6CABC7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0E4B4A-70E9-4D7B-9775-EF2FC6675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10E4B4A-70E9-4D7B-9775-EF2FC6675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CF267-A1DC-4B41-8E88-4B18627CE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82CF267-A1DC-4B41-8E88-4B18627CE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6341C2-CB51-4F24-A24D-D3A7D2644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A6341C2-CB51-4F24-A24D-D3A7D2644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CE2EFD-6F4D-4788-A188-84AC9036C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4CE2EFD-6F4D-4788-A188-84AC9036C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1AFDC6-EDDC-47DC-B569-BEE608BD3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E1AFDC6-EDDC-47DC-B569-BEE608BD3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4B9D4F-23F4-4F3F-828B-B2DAD95DF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774B9D4F-23F4-4F3F-828B-B2DAD95DF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AB4B0-479B-46A5-A13C-78B61EC42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481AB4B0-479B-46A5-A13C-78B61EC42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A9DBA-321B-4D86-B451-EF5F3FBE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38A9DBA-321B-4D86-B451-EF5F3FBEE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42F812-BEDE-4571-B0A1-8851ACC6D52F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3DA6DA-690B-43D1-99F0-C1BED0EBF50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2D5961-F0D9-489F-A0E8-146D5DD13C7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Best Fit for Amos 1:1-2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10827B-6AC5-434E-B4B8-F71467CE8A5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40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DE9923-86EB-4F72-AE30-A2E48CEE3ADA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F29F94-55AE-4AB6-B426-8C64F76DEC50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DAF56A-FD4C-43A7-9965-234B316FC62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Best Fit for Amos 1:3-2:3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451E74-ED2D-4A39-852E-408CF936C8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7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.1.2618"/>
  <p:tag name="SLIDO_PRESENTATION_ID" val="00000000-0000-0000-0000-000000000000"/>
  <p:tag name="SLIDO_EVENT_UUID" val="62f1245c-bc6e-4461-b427-102fc4c72e94"/>
  <p:tag name="SLIDO_EVENT_SECTION_UUID" val="062f70e7-49f3-44f0-9ffe-4440b394b42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IxNDh9"/>
  <p:tag name="SLIDO_TYPE" val="SlidoPoll"/>
  <p:tag name="SLIDO_POLL_UUID" val="89ad900c-8957-4d7e-8b76-05ad8384eaf6"/>
  <p:tag name="SLIDO_POLL_QUESTION_UUID" val="12595429-b3ac-426f-9547-66d037302fb2"/>
  <p:tag name="SLIDO_TIMELINE" val="W3sic2NyZWVuIjoiUXVpekdldFJlYWR5Iiwic2hvd1Jlc3VsdHMiOmZhbHNlLCJzaG93Q29ycmVjdEFuc3dlcnMiOmZhbHNlLCJ2b3RpbmdMb2NrZWQiOmZhbHNlfSx7InBvbGxRdWVzdGlvblV1aWQiOiIxMjU5NTQyOS1iM2FjLTQyNmYtOTU0Ny02NmQwMzczMDJmYjIiLCJzaG93UmVzdWx0cyI6ZmFsc2UsInNob3dDb3JyZWN0QW5zd2VycyI6ZmFsc2UsInZvdGluZ0xvY2tlZCI6ZmFsc2V9LHsicG9sbFF1ZXN0aW9uVXVpZCI6IjEyNTk1NDI5LWIzYWMtNDI2Zi05NTQ3LTY2ZDAzNzMwMmZiMiIsInNob3dSZXN1bHRzIjp0cnVlLCJzaG93Q29ycmVjdEFuc3dlcnMiOmZhbHNlLCJ2b3RpbmdMb2NrZWQiOnRydWV9LHsicG9sbFF1ZXN0aW9uVXVpZCI6IjEyNTk1NDI5LWIzYWMtNDI2Zi05NTQ3LTY2ZDAzNzMwMmZiMiIsInNob3dSZXN1bHRzIjp0cnVlLCJzaG93Q29ycmVjdEFuc3dlcnMiOnRydWUsInZvdGluZ0xvY2tlZCI6dHJ1ZX1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IxODJ9"/>
  <p:tag name="SLIDO_TYPE" val="SlidoPoll"/>
  <p:tag name="SLIDO_POLL_UUID" val="89ad900c-8957-4d7e-8b76-05ad8384eaf6"/>
  <p:tag name="SLIDO_POLL_QUESTION_UUID" val="e94f8438-21ce-4a12-98e8-ad4405711080"/>
  <p:tag name="SLIDO_TIMELINE" val="W3sicG9sbFF1ZXN0aW9uVXVpZCI6ImU5NGY4NDM4LTIxY2UtNGExMi05OGU4LWFkNDQwNTcxMTA4MCIsInNob3dSZXN1bHRzIjpmYWxzZSwic2hvd0NvcnJlY3RBbnN3ZXJzIjpmYWxzZSwidm90aW5nTG9ja2VkIjpmYWxzZX0seyJwb2xsUXVlc3Rpb25VdWlkIjoiZTk0Zjg0MzgtMjFjZS00YTEyLTk4ZTgtYWQ0NDA1NzExMDgwIiwic2hvd1Jlc3VsdHMiOnRydWUsInNob3dDb3JyZWN0QW5zd2VycyI6ZmFsc2UsInZvdGluZ0xvY2tlZCI6dHJ1ZX0seyJwb2xsUXVlc3Rpb25VdWlkIjoiZTk0Zjg0MzgtMjFjZS00YTEyLTk4ZTgtYWQ0NDA1NzExMDgwIiwic2hvd1Jlc3VsdHMiOnRydWUsInNob3dDb3JyZWN0QW5zd2VycyI6dHJ1ZSwidm90aW5nTG9ja2VkIjp0cnVlfV0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MzE5NjJ9"/>
  <p:tag name="SLIDO_TYPE" val="SlidoPoll"/>
  <p:tag name="SLIDO_POLL_UUID" val="89ad900c-8957-4d7e-8b76-05ad8384eaf6"/>
  <p:tag name="SLIDO_POLL_QUESTION_UUID" val="cc8c32c0-0004-4f06-a332-b76c2829dea4"/>
  <p:tag name="SLIDO_TIMELINE" val="W3sic2NyZWVuIjoiUXVpekpvaW5pbmciLCJzaG93UmVzdWx0cyI6ZmFsc2UsInNob3dDb3JyZWN0QW5zd2VycyI6ZmFsc2UsInZvdGluZ0xvY2tlZCI6ZmFsc2V9LHsicG9sbFF1ZXN0aW9uVXVpZCI6ImNjOGMzMmMwLTAwMDQtNGYwNi1hMzMyLWI3NmMyODI5ZGVhNCIsInNob3dSZXN1bHRzIjpmYWxzZSwic2hvd0NvcnJlY3RBbnN3ZXJzIjpmYWxzZSwidm90aW5nTG9ja2VkIjpmYWxzZX0seyJwb2xsUXVlc3Rpb25VdWlkIjoiY2M4YzMyYzAtMDAwNC00ZjA2LWEzMzItYjc2YzI4MjlkZWE0Iiwic2hvd1Jlc3VsdHMiOnRydWUsInNob3dDb3JyZWN0QW5zd2VycyI6ZmFsc2UsInZvdGluZ0xvY2tlZCI6dHJ1ZX0seyJwb2xsUXVlc3Rpb25VdWlkIjoiY2M4YzMyYzAtMDAwNC00ZjA2LWEzMzItYjc2YzI4MjlkZWE0Iiwic2hvd1Jlc3VsdHMiOnRydWUsInNob3dDb3JyZWN0QW5zd2VycyI6dHJ1ZSwidm90aW5nTG9ja2VkIjp0cnVlfV0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IyMDV9"/>
  <p:tag name="SLIDO_TYPE" val="SlidoPoll"/>
  <p:tag name="SLIDO_POLL_UUID" val="89ad900c-8957-4d7e-8b76-05ad8384eaf6"/>
  <p:tag name="SLIDO_POLL_QUESTION_UUID" val="c63b05c6-02a2-44c8-bcb7-5275b532600e"/>
  <p:tag name="SLIDO_TIMELINE" val="W3sic2NyZWVuIjoiUXVpekdldFJlYWR5Iiwic2hvd1Jlc3VsdHMiOmZhbHNlLCJzaG93Q29ycmVjdEFuc3dlcnMiOmZhbHNlLCJ2b3RpbmdMb2NrZWQiOmZhbHNlfSx7InBvbGxRdWVzdGlvblV1aWQiOiJjNjNiMDVjNi0wMmEyLTQ0YzgtYmNiNy01Mjc1YjUzMjYwMGUiLCJzaG93UmVzdWx0cyI6ZmFsc2UsInNob3dDb3JyZWN0QW5zd2VycyI6ZmFsc2UsInZvdGluZ0xvY2tlZCI6ZmFsc2V9LHsicG9sbFF1ZXN0aW9uVXVpZCI6ImM2M2IwNWM2LTAyYTItNDRjOC1iY2I3LTUyNzViNTMyNjAwZSIsInNob3dSZXN1bHRzIjp0cnVlLCJzaG93Q29ycmVjdEFuc3dlcnMiOmZhbHNlLCJ2b3RpbmdMb2NrZWQiOnRydWV9LHsicG9sbFF1ZXN0aW9uVXVpZCI6ImM2M2IwNWM2LTAyYTItNDRjOC1iY2I3LTUyNzViNTMyNjAwZSIsInNob3dSZXN1bHRzIjp0cnVlLCJzaG93Q29ycmVjdEFuc3dlcnMiOnRydWUsInZvdGluZ0xvY2tlZCI6dHJ1ZX1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IyMzh9"/>
  <p:tag name="SLIDO_TYPE" val="SlidoPoll"/>
  <p:tag name="SLIDO_POLL_UUID" val="89ad900c-8957-4d7e-8b76-05ad8384eaf6"/>
  <p:tag name="SLIDO_POLL_QUESTION_UUID" val="3af0f8c1-37cd-44c4-bcb5-f2fa0e09cca9"/>
  <p:tag name="SLIDO_TIMELINE" val="W3sic2NyZWVuIjoiUXVpekdldFJlYWR5Iiwic2hvd1Jlc3VsdHMiOmZhbHNlLCJzaG93Q29ycmVjdEFuc3dlcnMiOmZhbHNlLCJ2b3RpbmdMb2NrZWQiOmZhbHNlfSx7InBvbGxRdWVzdGlvblV1aWQiOiIzYWYwZjhjMS0zN2NkLTQ0YzQtYmNiNS1mMmZhMGUwOWNjYTkiLCJzaG93UmVzdWx0cyI6ZmFsc2UsInNob3dDb3JyZWN0QW5zd2VycyI6ZmFsc2UsInZvdGluZ0xvY2tlZCI6ZmFsc2V9LHsicG9sbFF1ZXN0aW9uVXVpZCI6IjNhZjBmOGMxLTM3Y2QtNDRjNC1iY2I1LWYyZmEwZTA5Y2NhOSIsInNob3dSZXN1bHRzIjp0cnVlLCJzaG93Q29ycmVjdEFuc3dlcnMiOmZhbHNlLCJ2b3RpbmdMb2NrZWQiOnRydWV9LHsicG9sbFF1ZXN0aW9uVXVpZCI6IjNhZjBmOGMxLTM3Y2QtNDRjNC1iY2I1LWYyZmEwZTA5Y2NhOSIsInNob3dSZXN1bHRzIjp0cnVlLCJzaG93Q29ycmVjdEFuc3dlcnMiOnRydWUsInZvdGluZ0xvY2tlZCI6dHJ1ZX1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Q2NzR9"/>
  <p:tag name="SLIDO_TYPE" val="SlidoPoll"/>
  <p:tag name="SLIDO_POLL_UUID" val="a44fc120-5f41-4c3a-b438-6b12416bb6d5"/>
  <p:tag name="SLIDO_TIMELINE" val="W3sicG9sbFF1ZXN0aW9uVXVpZCI6ImFjNzMyNzU0LTEwZmYtNDIyYy1hM2Y1LTJlZGE5MDE4ZDI0ZiIsInNob3dSZXN1bHRzIjp0cnVlLCJzaG93Q29ycmVjdEFuc3dlcnMiOmZhbHNlLCJ2b3RpbmdMb2NrZWQiOmZhbHNlfV0=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TQ3Nzl9"/>
  <p:tag name="SLIDO_TYPE" val="SlidoPoll"/>
  <p:tag name="SLIDO_POLL_UUID" val="557a6bff-4743-494e-8cad-65bdc7af9449"/>
  <p:tag name="SLIDO_TIMELINE" val="W3sicG9sbFF1ZXN0aW9uVXVpZCI6ImJhZGE2OTM2LTE0Y2ItNGJlNC1iNzliLTQyMDUyMDJiNTU5ZSIsInNob3dSZXN1bHRzIjp0cnVlLCJzaG93Q29ycmVjdEFuc3dlcnMiOmZhbHNlLCJ2b3RpbmdMb2NrZWQiOmZhbHNlfV0=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jE4NDF9"/>
  <p:tag name="SLIDO_TYPE" val="SlidoPoll"/>
  <p:tag name="SLIDO_POLL_UUID" val="89ad900c-8957-4d7e-8b76-05ad8384eaf6"/>
  <p:tag name="SLIDO_POLL_QUESTION_UUID" val="eef0625f-f7cb-44a6-871b-c2b136be0fb5"/>
  <p:tag name="SLIDO_TIMELINE" val="W3sic2NyZWVuIjoiUXVpekdldFJlYWR5Iiwic2hvd1Jlc3VsdHMiOmZhbHNlLCJzaG93Q29ycmVjdEFuc3dlcnMiOmZhbHNlLCJ2b3RpbmdMb2NrZWQiOmZhbHNlfSx7InBvbGxRdWVzdGlvblV1aWQiOiJlZWYwNjI1Zi1mN2NiLTQ0YTYtODcxYi1jMmIxMzZiZTBmYjUiLCJzaG93UmVzdWx0cyI6ZmFsc2UsInNob3dDb3JyZWN0QW5zd2VycyI6ZmFsc2UsInZvdGluZ0xvY2tlZCI6ZmFsc2V9LHsicG9sbFF1ZXN0aW9uVXVpZCI6ImVlZjA2MjVmLWY3Y2ItNDRhNi04NzFiLWMyYjEzNmJlMGZiNSIsInNob3dSZXN1bHRzIjp0cnVlLCJzaG93Q29ycmVjdEFuc3dlcnMiOmZhbHNlLCJ2b3RpbmdMb2NrZWQiOnRydWV9LHsicG9sbFF1ZXN0aW9uVXVpZCI6ImVlZjA2MjVmLWY3Y2ItNDRhNi04NzFiLWMyYjEzNmJlMGZiNSIsInNob3dSZXN1bHRzIjp0cnVlLCJzaG93Q29ycmVjdEFuc3dlcnMiOnRydWUsInZvdGluZ0xvY2tlZCI6dHJ1ZX0seyJzY3JlZW4iOiJRdWl6TGVhZGVyYm9hcmQiLCJwb2xsUXVlc3Rpb25VdWlkIjoiZWVmMDYyNWYtZjdjYi00NGE2LTg3MWItYzJiMTM2YmUwZmI1Iiwic2hvd1Jlc3VsdHMiOnRydWUsInNob3dDb3JyZWN0QW5zd2VycyI6dHJ1ZSwidm90aW5nTG9ja2VkIjp0cnVlfV0=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Dk5MDh9"/>
  <p:tag name="SLIDO_TYPE" val="SlidoQ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Dk5MjN9"/>
  <p:tag name="SLIDO_TYPE" val="SlidoPoll"/>
  <p:tag name="SLIDO_POLL_UUID" val="89ad900c-8957-4d7e-8b76-05ad8384eaf6"/>
  <p:tag name="SLIDO_POLL_QUESTION_UUID" val="7df2757e-9510-4ee7-a180-eb38130e6b24"/>
  <p:tag name="SLIDO_TIMELINE" val="W3sicG9sbFF1ZXN0aW9uVXVpZCI6IjdkZjI3NTdlLTk1MTAtNGVlNy1hMTgwLWViMzgxMzBlNmIyNCIsInNob3dSZXN1bHRzIjpmYWxzZSwic2hvd0NvcnJlY3RBbnN3ZXJzIjpmYWxzZSwidm90aW5nTG9ja2VkIjpmYWxzZX0seyJwb2xsUXVlc3Rpb25VdWlkIjoiN2RmMjc1N2UtOTUxMC00ZWU3LWExODAtZWIzODEzMGU2YjI0Iiwic2hvd1Jlc3VsdHMiOnRydWUsInNob3dDb3JyZWN0QW5zd2VycyI6ZmFsc2UsInZvdGluZ0xvY2tlZCI6dHJ1ZX0seyJwb2xsUXVlc3Rpb25VdWlkIjoiN2RmMjc1N2UtOTUxMC00ZWU3LWExODAtZWIzODEzMGU2YjI0Iiwic2hvd1Jlc3VsdHMiOnRydWUsInNob3dDb3JyZWN0QW5zd2VycyI6dHJ1ZSwidm90aW5nTG9ja2VkIjp0cnV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2805</TotalTime>
  <Words>550</Words>
  <Application>Microsoft Office PowerPoint</Application>
  <PresentationFormat>On-screen Show (16:10)</PresentationFormat>
  <Paragraphs>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Alegreya Sans ExtraBold</vt:lpstr>
      <vt:lpstr>Alegreya Sans Medium</vt:lpstr>
      <vt:lpstr>Arial</vt:lpstr>
      <vt:lpstr>Calibri</vt:lpstr>
      <vt:lpstr>Office Theme</vt:lpstr>
      <vt:lpstr>PowerPoint Presentation</vt:lpstr>
      <vt:lpstr>Pathways to Disobedience</vt:lpstr>
      <vt:lpstr>PowerPoint Presentation</vt:lpstr>
      <vt:lpstr>PowerPoint Presentation</vt:lpstr>
      <vt:lpstr>PowerPoint Presentation</vt:lpstr>
      <vt:lpstr>Hosea &amp; Amos in a Nutshell</vt:lpstr>
      <vt:lpstr>Timeline before Jeroboam II</vt:lpstr>
      <vt:lpstr>PowerPoint Presentation</vt:lpstr>
      <vt:lpstr>PowerPoint Presentation</vt:lpstr>
      <vt:lpstr>Judgment on Foreign Nations (1:3-2:3)</vt:lpstr>
      <vt:lpstr>PowerPoint Presentation</vt:lpstr>
      <vt:lpstr>Judgment on God’s People (2:4-6:14)</vt:lpstr>
      <vt:lpstr>PowerPoint Presentation</vt:lpstr>
      <vt:lpstr>The Visions of Amos (7:1-9:15)</vt:lpstr>
      <vt:lpstr>Amos: Major 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Williams</dc:creator>
  <cp:lastModifiedBy>David Williams</cp:lastModifiedBy>
  <cp:revision>2</cp:revision>
  <dcterms:created xsi:type="dcterms:W3CDTF">2022-02-18T17:54:04Z</dcterms:created>
  <dcterms:modified xsi:type="dcterms:W3CDTF">2022-02-24T00:17:35Z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1.1.1.2618</vt:lpwstr>
  </property>
</Properties>
</file>