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98" r:id="rId4"/>
    <p:sldId id="299" r:id="rId5"/>
    <p:sldId id="300" r:id="rId6"/>
    <p:sldId id="301" r:id="rId7"/>
    <p:sldId id="308" r:id="rId8"/>
    <p:sldId id="305" r:id="rId9"/>
    <p:sldId id="306" r:id="rId10"/>
    <p:sldId id="302" r:id="rId11"/>
    <p:sldId id="303" r:id="rId12"/>
    <p:sldId id="287" r:id="rId13"/>
    <p:sldId id="304" r:id="rId14"/>
    <p:sldId id="288" r:id="rId15"/>
    <p:sldId id="297" r:id="rId16"/>
    <p:sldId id="309" r:id="rId17"/>
    <p:sldId id="310" r:id="rId18"/>
    <p:sldId id="307" r:id="rId19"/>
    <p:sldId id="265" r:id="rId20"/>
    <p:sldId id="285" r:id="rId21"/>
    <p:sldId id="281" r:id="rId22"/>
  </p:sldIdLst>
  <p:sldSz cx="9144000" cy="5715000" type="screen16x10"/>
  <p:notesSz cx="9144000" cy="6858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3E14C-A600-4857-A1C7-D14ABB1B79B7}" v="627" dt="2022-02-27T14:42:11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64" y="1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Williams" userId="35a5f6dfa23fba43" providerId="LiveId" clId="{7643E14C-A600-4857-A1C7-D14ABB1B79B7}"/>
    <pc:docChg chg="undo custSel addSld delSld modSld sldOrd replTag">
      <pc:chgData name="David Williams" userId="35a5f6dfa23fba43" providerId="LiveId" clId="{7643E14C-A600-4857-A1C7-D14ABB1B79B7}" dt="2022-02-27T14:42:16.462" v="1268"/>
      <pc:docMkLst>
        <pc:docMk/>
      </pc:docMkLst>
      <pc:sldChg chg="addSp delSp modSp mod">
        <pc:chgData name="David Williams" userId="35a5f6dfa23fba43" providerId="LiveId" clId="{7643E14C-A600-4857-A1C7-D14ABB1B79B7}" dt="2022-02-27T00:33:31.157" v="50" actId="1076"/>
        <pc:sldMkLst>
          <pc:docMk/>
          <pc:sldMk cId="2276610051" sldId="256"/>
        </pc:sldMkLst>
        <pc:spChg chg="mod">
          <ac:chgData name="David Williams" userId="35a5f6dfa23fba43" providerId="LiveId" clId="{7643E14C-A600-4857-A1C7-D14ABB1B79B7}" dt="2022-02-27T00:30:03.692" v="1" actId="20577"/>
          <ac:spMkLst>
            <pc:docMk/>
            <pc:sldMk cId="2276610051" sldId="256"/>
            <ac:spMk id="2" creationId="{1391EE5F-2F64-449D-96C5-02E3E17316D3}"/>
          </ac:spMkLst>
        </pc:spChg>
        <pc:picChg chg="del">
          <ac:chgData name="David Williams" userId="35a5f6dfa23fba43" providerId="LiveId" clId="{7643E14C-A600-4857-A1C7-D14ABB1B79B7}" dt="2022-02-27T00:33:24.633" v="49" actId="478"/>
          <ac:picMkLst>
            <pc:docMk/>
            <pc:sldMk cId="2276610051" sldId="256"/>
            <ac:picMk id="6" creationId="{E9145C01-F942-425D-B210-14691F06C780}"/>
          </ac:picMkLst>
        </pc:picChg>
        <pc:picChg chg="add mod">
          <ac:chgData name="David Williams" userId="35a5f6dfa23fba43" providerId="LiveId" clId="{7643E14C-A600-4857-A1C7-D14ABB1B79B7}" dt="2022-02-27T00:33:31.157" v="50" actId="1076"/>
          <ac:picMkLst>
            <pc:docMk/>
            <pc:sldMk cId="2276610051" sldId="256"/>
            <ac:picMk id="7" creationId="{A2A9AE19-9969-4FB2-B70C-BEEC047757BF}"/>
          </ac:picMkLst>
        </pc:picChg>
      </pc:sldChg>
      <pc:sldChg chg="ord">
        <pc:chgData name="David Williams" userId="35a5f6dfa23fba43" providerId="LiveId" clId="{7643E14C-A600-4857-A1C7-D14ABB1B79B7}" dt="2022-02-27T04:33:46.800" v="1219"/>
        <pc:sldMkLst>
          <pc:docMk/>
          <pc:sldMk cId="3628016537" sldId="265"/>
        </pc:sldMkLst>
      </pc:sldChg>
      <pc:sldChg chg="ord">
        <pc:chgData name="David Williams" userId="35a5f6dfa23fba43" providerId="LiveId" clId="{7643E14C-A600-4857-A1C7-D14ABB1B79B7}" dt="2022-02-27T03:42:49.077" v="554"/>
        <pc:sldMkLst>
          <pc:docMk/>
          <pc:sldMk cId="31838517" sldId="267"/>
        </pc:sldMkLst>
      </pc:sldChg>
      <pc:sldChg chg="addSp delSp modSp del mod">
        <pc:chgData name="David Williams" userId="35a5f6dfa23fba43" providerId="LiveId" clId="{7643E14C-A600-4857-A1C7-D14ABB1B79B7}" dt="2022-02-27T04:14:50.188" v="665" actId="2696"/>
        <pc:sldMkLst>
          <pc:docMk/>
          <pc:sldMk cId="2184133483" sldId="270"/>
        </pc:sldMkLst>
        <pc:picChg chg="del">
          <ac:chgData name="David Williams" userId="35a5f6dfa23fba43" providerId="LiveId" clId="{7643E14C-A600-4857-A1C7-D14ABB1B79B7}" dt="2022-02-27T00:33:36.574" v="51" actId="478"/>
          <ac:picMkLst>
            <pc:docMk/>
            <pc:sldMk cId="2184133483" sldId="270"/>
            <ac:picMk id="5" creationId="{3B639072-3A4B-4F65-A6CD-80C1B60D7820}"/>
          </ac:picMkLst>
        </pc:picChg>
        <pc:picChg chg="add mod">
          <ac:chgData name="David Williams" userId="35a5f6dfa23fba43" providerId="LiveId" clId="{7643E14C-A600-4857-A1C7-D14ABB1B79B7}" dt="2022-02-27T00:33:47.166" v="55" actId="1076"/>
          <ac:picMkLst>
            <pc:docMk/>
            <pc:sldMk cId="2184133483" sldId="270"/>
            <ac:picMk id="8" creationId="{1627F53B-1F02-40EC-BEA6-978874C53259}"/>
          </ac:picMkLst>
        </pc:picChg>
      </pc:sldChg>
      <pc:sldChg chg="modSp del mod">
        <pc:chgData name="David Williams" userId="35a5f6dfa23fba43" providerId="LiveId" clId="{7643E14C-A600-4857-A1C7-D14ABB1B79B7}" dt="2022-02-27T04:15:10.287" v="684" actId="2696"/>
        <pc:sldMkLst>
          <pc:docMk/>
          <pc:sldMk cId="1035987075" sldId="271"/>
        </pc:sldMkLst>
        <pc:spChg chg="mod">
          <ac:chgData name="David Williams" userId="35a5f6dfa23fba43" providerId="LiveId" clId="{7643E14C-A600-4857-A1C7-D14ABB1B79B7}" dt="2022-02-27T04:15:04.654" v="683" actId="20577"/>
          <ac:spMkLst>
            <pc:docMk/>
            <pc:sldMk cId="1035987075" sldId="271"/>
            <ac:spMk id="2" creationId="{B0D58670-498C-480D-BCB0-2E212F285D88}"/>
          </ac:spMkLst>
        </pc:spChg>
      </pc:sldChg>
      <pc:sldChg chg="del">
        <pc:chgData name="David Williams" userId="35a5f6dfa23fba43" providerId="LiveId" clId="{7643E14C-A600-4857-A1C7-D14ABB1B79B7}" dt="2022-02-27T00:32:38.353" v="2" actId="2696"/>
        <pc:sldMkLst>
          <pc:docMk/>
          <pc:sldMk cId="1766992659" sldId="283"/>
        </pc:sldMkLst>
      </pc:sldChg>
      <pc:sldChg chg="del">
        <pc:chgData name="David Williams" userId="35a5f6dfa23fba43" providerId="LiveId" clId="{7643E14C-A600-4857-A1C7-D14ABB1B79B7}" dt="2022-02-27T04:32:27.927" v="1084" actId="2696"/>
        <pc:sldMkLst>
          <pc:docMk/>
          <pc:sldMk cId="2351801482" sldId="284"/>
        </pc:sldMkLst>
      </pc:sldChg>
      <pc:sldChg chg="del">
        <pc:chgData name="David Williams" userId="35a5f6dfa23fba43" providerId="LiveId" clId="{7643E14C-A600-4857-A1C7-D14ABB1B79B7}" dt="2022-02-27T00:32:38.382" v="3" actId="2696"/>
        <pc:sldMkLst>
          <pc:docMk/>
          <pc:sldMk cId="1622830592" sldId="286"/>
        </pc:sldMkLst>
      </pc:sldChg>
      <pc:sldChg chg="modSp mod modAnim">
        <pc:chgData name="David Williams" userId="35a5f6dfa23fba43" providerId="LiveId" clId="{7643E14C-A600-4857-A1C7-D14ABB1B79B7}" dt="2022-02-27T03:10:36.244" v="136" actId="20577"/>
        <pc:sldMkLst>
          <pc:docMk/>
          <pc:sldMk cId="3085767786" sldId="287"/>
        </pc:sldMkLst>
        <pc:spChg chg="mod">
          <ac:chgData name="David Williams" userId="35a5f6dfa23fba43" providerId="LiveId" clId="{7643E14C-A600-4857-A1C7-D14ABB1B79B7}" dt="2022-02-27T03:09:07.997" v="80" actId="20577"/>
          <ac:spMkLst>
            <pc:docMk/>
            <pc:sldMk cId="3085767786" sldId="287"/>
            <ac:spMk id="2" creationId="{2ADA2D50-A979-42A9-B038-6DD94323ECD2}"/>
          </ac:spMkLst>
        </pc:spChg>
        <pc:spChg chg="mod">
          <ac:chgData name="David Williams" userId="35a5f6dfa23fba43" providerId="LiveId" clId="{7643E14C-A600-4857-A1C7-D14ABB1B79B7}" dt="2022-02-27T03:10:36.244" v="136" actId="20577"/>
          <ac:spMkLst>
            <pc:docMk/>
            <pc:sldMk cId="3085767786" sldId="287"/>
            <ac:spMk id="3" creationId="{26510991-795A-44B1-8EA6-FB03754F0B54}"/>
          </ac:spMkLst>
        </pc:spChg>
      </pc:sldChg>
      <pc:sldChg chg="modSp mod modAnim">
        <pc:chgData name="David Williams" userId="35a5f6dfa23fba43" providerId="LiveId" clId="{7643E14C-A600-4857-A1C7-D14ABB1B79B7}" dt="2022-02-27T03:39:37.367" v="304" actId="20577"/>
        <pc:sldMkLst>
          <pc:docMk/>
          <pc:sldMk cId="2578662399" sldId="288"/>
        </pc:sldMkLst>
        <pc:spChg chg="mod">
          <ac:chgData name="David Williams" userId="35a5f6dfa23fba43" providerId="LiveId" clId="{7643E14C-A600-4857-A1C7-D14ABB1B79B7}" dt="2022-02-27T03:38:58.571" v="264" actId="20577"/>
          <ac:spMkLst>
            <pc:docMk/>
            <pc:sldMk cId="2578662399" sldId="288"/>
            <ac:spMk id="2" creationId="{2ADA2D50-A979-42A9-B038-6DD94323ECD2}"/>
          </ac:spMkLst>
        </pc:spChg>
        <pc:spChg chg="mod">
          <ac:chgData name="David Williams" userId="35a5f6dfa23fba43" providerId="LiveId" clId="{7643E14C-A600-4857-A1C7-D14ABB1B79B7}" dt="2022-02-27T03:39:37.367" v="304" actId="20577"/>
          <ac:spMkLst>
            <pc:docMk/>
            <pc:sldMk cId="2578662399" sldId="288"/>
            <ac:spMk id="3" creationId="{26510991-795A-44B1-8EA6-FB03754F0B54}"/>
          </ac:spMkLst>
        </pc:spChg>
      </pc:sldChg>
      <pc:sldChg chg="del">
        <pc:chgData name="David Williams" userId="35a5f6dfa23fba43" providerId="LiveId" clId="{7643E14C-A600-4857-A1C7-D14ABB1B79B7}" dt="2022-02-27T04:32:27.927" v="1084" actId="2696"/>
        <pc:sldMkLst>
          <pc:docMk/>
          <pc:sldMk cId="294651635" sldId="289"/>
        </pc:sldMkLst>
      </pc:sldChg>
      <pc:sldChg chg="del">
        <pc:chgData name="David Williams" userId="35a5f6dfa23fba43" providerId="LiveId" clId="{7643E14C-A600-4857-A1C7-D14ABB1B79B7}" dt="2022-02-27T00:32:38.392" v="4" actId="2696"/>
        <pc:sldMkLst>
          <pc:docMk/>
          <pc:sldMk cId="2156400858" sldId="290"/>
        </pc:sldMkLst>
      </pc:sldChg>
      <pc:sldChg chg="del">
        <pc:chgData name="David Williams" userId="35a5f6dfa23fba43" providerId="LiveId" clId="{7643E14C-A600-4857-A1C7-D14ABB1B79B7}" dt="2022-02-27T00:32:38.399" v="5" actId="2696"/>
        <pc:sldMkLst>
          <pc:docMk/>
          <pc:sldMk cId="2734724518" sldId="291"/>
        </pc:sldMkLst>
      </pc:sldChg>
      <pc:sldChg chg="del">
        <pc:chgData name="David Williams" userId="35a5f6dfa23fba43" providerId="LiveId" clId="{7643E14C-A600-4857-A1C7-D14ABB1B79B7}" dt="2022-02-27T00:32:38.408" v="6" actId="2696"/>
        <pc:sldMkLst>
          <pc:docMk/>
          <pc:sldMk cId="1496850365" sldId="292"/>
        </pc:sldMkLst>
      </pc:sldChg>
      <pc:sldChg chg="del">
        <pc:chgData name="David Williams" userId="35a5f6dfa23fba43" providerId="LiveId" clId="{7643E14C-A600-4857-A1C7-D14ABB1B79B7}" dt="2022-02-27T00:32:38.417" v="7" actId="2696"/>
        <pc:sldMkLst>
          <pc:docMk/>
          <pc:sldMk cId="1338056940" sldId="293"/>
        </pc:sldMkLst>
      </pc:sldChg>
      <pc:sldChg chg="del">
        <pc:chgData name="David Williams" userId="35a5f6dfa23fba43" providerId="LiveId" clId="{7643E14C-A600-4857-A1C7-D14ABB1B79B7}" dt="2022-02-27T00:32:38.427" v="8" actId="2696"/>
        <pc:sldMkLst>
          <pc:docMk/>
          <pc:sldMk cId="907471903" sldId="294"/>
        </pc:sldMkLst>
      </pc:sldChg>
      <pc:sldChg chg="del">
        <pc:chgData name="David Williams" userId="35a5f6dfa23fba43" providerId="LiveId" clId="{7643E14C-A600-4857-A1C7-D14ABB1B79B7}" dt="2022-02-27T00:32:38.436" v="9" actId="2696"/>
        <pc:sldMkLst>
          <pc:docMk/>
          <pc:sldMk cId="3099772222" sldId="295"/>
        </pc:sldMkLst>
      </pc:sldChg>
      <pc:sldChg chg="del">
        <pc:chgData name="David Williams" userId="35a5f6dfa23fba43" providerId="LiveId" clId="{7643E14C-A600-4857-A1C7-D14ABB1B79B7}" dt="2022-02-27T04:30:08.801" v="966" actId="2696"/>
        <pc:sldMkLst>
          <pc:docMk/>
          <pc:sldMk cId="308285385" sldId="296"/>
        </pc:sldMkLst>
      </pc:sldChg>
      <pc:sldChg chg="del">
        <pc:chgData name="David Williams" userId="35a5f6dfa23fba43" providerId="LiveId" clId="{7643E14C-A600-4857-A1C7-D14ABB1B79B7}" dt="2022-02-27T00:32:38.445" v="10" actId="2696"/>
        <pc:sldMkLst>
          <pc:docMk/>
          <pc:sldMk cId="633397689" sldId="297"/>
        </pc:sldMkLst>
      </pc:sldChg>
      <pc:sldChg chg="modSp add mod modAnim">
        <pc:chgData name="David Williams" userId="35a5f6dfa23fba43" providerId="LiveId" clId="{7643E14C-A600-4857-A1C7-D14ABB1B79B7}" dt="2022-02-27T03:41:12.405" v="362" actId="403"/>
        <pc:sldMkLst>
          <pc:docMk/>
          <pc:sldMk cId="2184787569" sldId="297"/>
        </pc:sldMkLst>
        <pc:spChg chg="mod">
          <ac:chgData name="David Williams" userId="35a5f6dfa23fba43" providerId="LiveId" clId="{7643E14C-A600-4857-A1C7-D14ABB1B79B7}" dt="2022-02-27T03:40:10.656" v="321" actId="20577"/>
          <ac:spMkLst>
            <pc:docMk/>
            <pc:sldMk cId="2184787569" sldId="297"/>
            <ac:spMk id="2" creationId="{2ADA2D50-A979-42A9-B038-6DD94323ECD2}"/>
          </ac:spMkLst>
        </pc:spChg>
        <pc:spChg chg="mod">
          <ac:chgData name="David Williams" userId="35a5f6dfa23fba43" providerId="LiveId" clId="{7643E14C-A600-4857-A1C7-D14ABB1B79B7}" dt="2022-02-27T03:41:12.405" v="362" actId="403"/>
          <ac:spMkLst>
            <pc:docMk/>
            <pc:sldMk cId="2184787569" sldId="297"/>
            <ac:spMk id="3" creationId="{26510991-795A-44B1-8EA6-FB03754F0B54}"/>
          </ac:spMkLst>
        </pc:spChg>
      </pc:sldChg>
      <pc:sldChg chg="addSp modSp add del mod setBg replTag">
        <pc:chgData name="David Williams" userId="35a5f6dfa23fba43" providerId="LiveId" clId="{7643E14C-A600-4857-A1C7-D14ABB1B79B7}" dt="2022-02-27T00:33:54.704" v="56" actId="2696"/>
        <pc:sldMkLst>
          <pc:docMk/>
          <pc:sldMk cId="4050395001" sldId="297"/>
        </pc:sldMkLst>
        <pc:spChg chg="add mod replST">
          <ac:chgData name="David Williams" userId="35a5f6dfa23fba43" providerId="LiveId" clId="{7643E14C-A600-4857-A1C7-D14ABB1B79B7}" dt="2022-02-27T00:32:46.983" v="33"/>
          <ac:spMkLst>
            <pc:docMk/>
            <pc:sldMk cId="4050395001" sldId="297"/>
            <ac:spMk id="6" creationId="{1D7433B4-1BE5-4CDB-AC36-8DFF28B7620C}"/>
          </ac:spMkLst>
        </pc:spChg>
        <pc:spChg chg="add mod replST">
          <ac:chgData name="David Williams" userId="35a5f6dfa23fba43" providerId="LiveId" clId="{7643E14C-A600-4857-A1C7-D14ABB1B79B7}" dt="2022-02-27T00:32:47.075" v="43"/>
          <ac:spMkLst>
            <pc:docMk/>
            <pc:sldMk cId="4050395001" sldId="297"/>
            <ac:spMk id="7" creationId="{A8E7061E-6F06-41DF-A51C-D046D85B2D08}"/>
          </ac:spMkLst>
        </pc:spChg>
        <pc:picChg chg="add mod replST">
          <ac:chgData name="David Williams" userId="35a5f6dfa23fba43" providerId="LiveId" clId="{7643E14C-A600-4857-A1C7-D14ABB1B79B7}" dt="2022-02-27T00:32:46.726" v="20"/>
          <ac:picMkLst>
            <pc:docMk/>
            <pc:sldMk cId="4050395001" sldId="297"/>
            <ac:picMk id="3" creationId="{43F892A0-9F25-455A-85ED-13DB9DD1195F}"/>
          </ac:picMkLst>
        </pc:picChg>
        <pc:picChg chg="add mod replST">
          <ac:chgData name="David Williams" userId="35a5f6dfa23fba43" providerId="LiveId" clId="{7643E14C-A600-4857-A1C7-D14ABB1B79B7}" dt="2022-02-27T00:32:46.938" v="24"/>
          <ac:picMkLst>
            <pc:docMk/>
            <pc:sldMk cId="4050395001" sldId="297"/>
            <ac:picMk id="5" creationId="{1067E167-1145-40D9-8178-6940CC1F48B6}"/>
          </ac:picMkLst>
        </pc:picChg>
      </pc:sldChg>
      <pc:sldChg chg="addSp modSp add mod ord setBg modAnim replTag">
        <pc:chgData name="David Williams" userId="35a5f6dfa23fba43" providerId="LiveId" clId="{7643E14C-A600-4857-A1C7-D14ABB1B79B7}" dt="2022-02-27T03:42:08.579" v="480"/>
        <pc:sldMkLst>
          <pc:docMk/>
          <pc:sldMk cId="2757877690" sldId="298"/>
        </pc:sldMkLst>
        <pc:spChg chg="add mod replST">
          <ac:chgData name="David Williams" userId="35a5f6dfa23fba43" providerId="LiveId" clId="{7643E14C-A600-4857-A1C7-D14ABB1B79B7}" dt="2022-02-27T03:41:40.381" v="383"/>
          <ac:spMkLst>
            <pc:docMk/>
            <pc:sldMk cId="2757877690" sldId="298"/>
            <ac:spMk id="6" creationId="{5FFC0D9C-097D-40BF-8760-C611A18C69C4}"/>
          </ac:spMkLst>
        </pc:spChg>
        <pc:spChg chg="add mod replST">
          <ac:chgData name="David Williams" userId="35a5f6dfa23fba43" providerId="LiveId" clId="{7643E14C-A600-4857-A1C7-D14ABB1B79B7}" dt="2022-02-27T03:41:40.439" v="393"/>
          <ac:spMkLst>
            <pc:docMk/>
            <pc:sldMk cId="2757877690" sldId="298"/>
            <ac:spMk id="7" creationId="{25916F5C-B440-42BF-9E16-B6951E3F0612}"/>
          </ac:spMkLst>
        </pc:spChg>
        <pc:picChg chg="add mod replST">
          <ac:chgData name="David Williams" userId="35a5f6dfa23fba43" providerId="LiveId" clId="{7643E14C-A600-4857-A1C7-D14ABB1B79B7}" dt="2022-02-27T03:41:40.095" v="370"/>
          <ac:picMkLst>
            <pc:docMk/>
            <pc:sldMk cId="2757877690" sldId="298"/>
            <ac:picMk id="3" creationId="{7155463B-1178-4E63-B783-C952DEDB6EDF}"/>
          </ac:picMkLst>
        </pc:picChg>
        <pc:picChg chg="add mod replST">
          <ac:chgData name="David Williams" userId="35a5f6dfa23fba43" providerId="LiveId" clId="{7643E14C-A600-4857-A1C7-D14ABB1B79B7}" dt="2022-02-27T03:41:40.309" v="374"/>
          <ac:picMkLst>
            <pc:docMk/>
            <pc:sldMk cId="2757877690" sldId="298"/>
            <ac:picMk id="5" creationId="{4BCE5F2B-40AF-4FAE-9E11-A7F4A29D8BC1}"/>
          </ac:picMkLst>
        </pc:picChg>
      </pc:sldChg>
      <pc:sldChg chg="addSp modSp add mod ord setBg modAnim replTag">
        <pc:chgData name="David Williams" userId="35a5f6dfa23fba43" providerId="LiveId" clId="{7643E14C-A600-4857-A1C7-D14ABB1B79B7}" dt="2022-02-27T03:42:24.739" v="550"/>
        <pc:sldMkLst>
          <pc:docMk/>
          <pc:sldMk cId="1913892660" sldId="299"/>
        </pc:sldMkLst>
        <pc:spChg chg="add mod replST">
          <ac:chgData name="David Williams" userId="35a5f6dfa23fba43" providerId="LiveId" clId="{7643E14C-A600-4857-A1C7-D14ABB1B79B7}" dt="2022-02-27T03:42:08.030" v="444"/>
          <ac:spMkLst>
            <pc:docMk/>
            <pc:sldMk cId="1913892660" sldId="299"/>
            <ac:spMk id="6" creationId="{F26023AB-A31A-4C3C-8E74-1F00DED138B5}"/>
          </ac:spMkLst>
        </pc:spChg>
        <pc:spChg chg="add mod replST">
          <ac:chgData name="David Williams" userId="35a5f6dfa23fba43" providerId="LiveId" clId="{7643E14C-A600-4857-A1C7-D14ABB1B79B7}" dt="2022-02-27T03:42:08.099" v="454"/>
          <ac:spMkLst>
            <pc:docMk/>
            <pc:sldMk cId="1913892660" sldId="299"/>
            <ac:spMk id="7" creationId="{42609F84-11DE-46D4-A58F-4D94FD03FA08}"/>
          </ac:spMkLst>
        </pc:spChg>
        <pc:picChg chg="add mod replST">
          <ac:chgData name="David Williams" userId="35a5f6dfa23fba43" providerId="LiveId" clId="{7643E14C-A600-4857-A1C7-D14ABB1B79B7}" dt="2022-02-27T03:42:07.797" v="431"/>
          <ac:picMkLst>
            <pc:docMk/>
            <pc:sldMk cId="1913892660" sldId="299"/>
            <ac:picMk id="3" creationId="{C9D0A271-C17F-4B2D-B7A1-F838A3D67560}"/>
          </ac:picMkLst>
        </pc:picChg>
        <pc:picChg chg="add mod replST">
          <ac:chgData name="David Williams" userId="35a5f6dfa23fba43" providerId="LiveId" clId="{7643E14C-A600-4857-A1C7-D14ABB1B79B7}" dt="2022-02-27T03:42:07.970" v="435"/>
          <ac:picMkLst>
            <pc:docMk/>
            <pc:sldMk cId="1913892660" sldId="299"/>
            <ac:picMk id="5" creationId="{F3EC1BA9-BD49-498E-8C01-999A7D998E02}"/>
          </ac:picMkLst>
        </pc:picChg>
      </pc:sldChg>
      <pc:sldChg chg="addSp modSp add mod ord setBg modAnim replTag">
        <pc:chgData name="David Williams" userId="35a5f6dfa23fba43" providerId="LiveId" clId="{7643E14C-A600-4857-A1C7-D14ABB1B79B7}" dt="2022-02-27T03:50:52.958" v="648"/>
        <pc:sldMkLst>
          <pc:docMk/>
          <pc:sldMk cId="1465322501" sldId="300"/>
        </pc:sldMkLst>
        <pc:spChg chg="add mod replST">
          <ac:chgData name="David Williams" userId="35a5f6dfa23fba43" providerId="LiveId" clId="{7643E14C-A600-4857-A1C7-D14ABB1B79B7}" dt="2022-02-27T03:42:24.086" v="517"/>
          <ac:spMkLst>
            <pc:docMk/>
            <pc:sldMk cId="1465322501" sldId="300"/>
            <ac:spMk id="6" creationId="{A176BD55-C02D-45E2-87B1-46E87D4A6038}"/>
          </ac:spMkLst>
        </pc:spChg>
        <pc:spChg chg="add mod replST">
          <ac:chgData name="David Williams" userId="35a5f6dfa23fba43" providerId="LiveId" clId="{7643E14C-A600-4857-A1C7-D14ABB1B79B7}" dt="2022-02-27T03:42:24.151" v="527"/>
          <ac:spMkLst>
            <pc:docMk/>
            <pc:sldMk cId="1465322501" sldId="300"/>
            <ac:spMk id="7" creationId="{9713D4B4-8D59-458F-B1CA-D0FDC0DBFE85}"/>
          </ac:spMkLst>
        </pc:spChg>
        <pc:picChg chg="add mod replST">
          <ac:chgData name="David Williams" userId="35a5f6dfa23fba43" providerId="LiveId" clId="{7643E14C-A600-4857-A1C7-D14ABB1B79B7}" dt="2022-02-27T03:42:23.859" v="504"/>
          <ac:picMkLst>
            <pc:docMk/>
            <pc:sldMk cId="1465322501" sldId="300"/>
            <ac:picMk id="3" creationId="{EECD389F-74A5-4E08-BDEC-DEF684542732}"/>
          </ac:picMkLst>
        </pc:picChg>
        <pc:picChg chg="add mod replST">
          <ac:chgData name="David Williams" userId="35a5f6dfa23fba43" providerId="LiveId" clId="{7643E14C-A600-4857-A1C7-D14ABB1B79B7}" dt="2022-02-27T03:42:24.018" v="508"/>
          <ac:picMkLst>
            <pc:docMk/>
            <pc:sldMk cId="1465322501" sldId="300"/>
            <ac:picMk id="5" creationId="{CC0F8CA7-DA05-4EDC-AE16-9C08A53138A2}"/>
          </ac:picMkLst>
        </pc:picChg>
      </pc:sldChg>
      <pc:sldChg chg="addSp modSp add mod ord setBg modAnim replTag">
        <pc:chgData name="David Williams" userId="35a5f6dfa23fba43" providerId="LiveId" clId="{7643E14C-A600-4857-A1C7-D14ABB1B79B7}" dt="2022-02-27T04:30:37.193" v="1022"/>
        <pc:sldMkLst>
          <pc:docMk/>
          <pc:sldMk cId="1951219299" sldId="301"/>
        </pc:sldMkLst>
        <pc:spChg chg="add mod replST">
          <ac:chgData name="David Williams" userId="35a5f6dfa23fba43" providerId="LiveId" clId="{7643E14C-A600-4857-A1C7-D14ABB1B79B7}" dt="2022-02-27T03:50:52.279" v="615"/>
          <ac:spMkLst>
            <pc:docMk/>
            <pc:sldMk cId="1951219299" sldId="301"/>
            <ac:spMk id="6" creationId="{DCAF2A61-F979-4801-A84D-C8C71EED2D1D}"/>
          </ac:spMkLst>
        </pc:spChg>
        <pc:spChg chg="add mod replST">
          <ac:chgData name="David Williams" userId="35a5f6dfa23fba43" providerId="LiveId" clId="{7643E14C-A600-4857-A1C7-D14ABB1B79B7}" dt="2022-02-27T03:50:52.341" v="625"/>
          <ac:spMkLst>
            <pc:docMk/>
            <pc:sldMk cId="1951219299" sldId="301"/>
            <ac:spMk id="7" creationId="{44616F51-0F8F-4C90-B43E-C28DCB41006D}"/>
          </ac:spMkLst>
        </pc:spChg>
        <pc:picChg chg="add mod replST">
          <ac:chgData name="David Williams" userId="35a5f6dfa23fba43" providerId="LiveId" clId="{7643E14C-A600-4857-A1C7-D14ABB1B79B7}" dt="2022-02-27T03:50:52.054" v="602"/>
          <ac:picMkLst>
            <pc:docMk/>
            <pc:sldMk cId="1951219299" sldId="301"/>
            <ac:picMk id="3" creationId="{143C90D3-55CB-453A-858D-9921CBE5E270}"/>
          </ac:picMkLst>
        </pc:picChg>
        <pc:picChg chg="add mod replST">
          <ac:chgData name="David Williams" userId="35a5f6dfa23fba43" providerId="LiveId" clId="{7643E14C-A600-4857-A1C7-D14ABB1B79B7}" dt="2022-02-27T03:50:52.236" v="606"/>
          <ac:picMkLst>
            <pc:docMk/>
            <pc:sldMk cId="1951219299" sldId="301"/>
            <ac:picMk id="5" creationId="{49C422FE-C9F0-4AFA-A6C5-51B8DC2A02F2}"/>
          </ac:picMkLst>
        </pc:picChg>
      </pc:sldChg>
      <pc:sldChg chg="addSp modSp new mod modAnim">
        <pc:chgData name="David Williams" userId="35a5f6dfa23fba43" providerId="LiveId" clId="{7643E14C-A600-4857-A1C7-D14ABB1B79B7}" dt="2022-02-27T14:34:23.806" v="1224"/>
        <pc:sldMkLst>
          <pc:docMk/>
          <pc:sldMk cId="1831340633" sldId="302"/>
        </pc:sldMkLst>
        <pc:spChg chg="add mod">
          <ac:chgData name="David Williams" userId="35a5f6dfa23fba43" providerId="LiveId" clId="{7643E14C-A600-4857-A1C7-D14ABB1B79B7}" dt="2022-02-27T04:17:16.029" v="740" actId="1076"/>
          <ac:spMkLst>
            <pc:docMk/>
            <pc:sldMk cId="1831340633" sldId="302"/>
            <ac:spMk id="2" creationId="{DB306DC7-57B8-4C50-9B88-C80CB2F68E85}"/>
          </ac:spMkLst>
        </pc:spChg>
        <pc:spChg chg="add mod">
          <ac:chgData name="David Williams" userId="35a5f6dfa23fba43" providerId="LiveId" clId="{7643E14C-A600-4857-A1C7-D14ABB1B79B7}" dt="2022-02-27T04:20:19.751" v="782" actId="1076"/>
          <ac:spMkLst>
            <pc:docMk/>
            <pc:sldMk cId="1831340633" sldId="302"/>
            <ac:spMk id="3" creationId="{BD699E2C-253A-429A-92C6-3799DA0A9049}"/>
          </ac:spMkLst>
        </pc:spChg>
        <pc:spChg chg="add mod">
          <ac:chgData name="David Williams" userId="35a5f6dfa23fba43" providerId="LiveId" clId="{7643E14C-A600-4857-A1C7-D14ABB1B79B7}" dt="2022-02-27T04:20:19.751" v="782" actId="1076"/>
          <ac:spMkLst>
            <pc:docMk/>
            <pc:sldMk cId="1831340633" sldId="302"/>
            <ac:spMk id="4" creationId="{A992E47D-228F-418E-920A-8AC477DBB906}"/>
          </ac:spMkLst>
        </pc:spChg>
        <pc:spChg chg="add mod">
          <ac:chgData name="David Williams" userId="35a5f6dfa23fba43" providerId="LiveId" clId="{7643E14C-A600-4857-A1C7-D14ABB1B79B7}" dt="2022-02-27T04:23:17.492" v="846" actId="404"/>
          <ac:spMkLst>
            <pc:docMk/>
            <pc:sldMk cId="1831340633" sldId="302"/>
            <ac:spMk id="5" creationId="{65A5E21B-3020-4864-BFC1-5A9B16F79E1A}"/>
          </ac:spMkLst>
        </pc:spChg>
        <pc:spChg chg="add mod">
          <ac:chgData name="David Williams" userId="35a5f6dfa23fba43" providerId="LiveId" clId="{7643E14C-A600-4857-A1C7-D14ABB1B79B7}" dt="2022-02-27T04:23:17.492" v="846" actId="404"/>
          <ac:spMkLst>
            <pc:docMk/>
            <pc:sldMk cId="1831340633" sldId="302"/>
            <ac:spMk id="6" creationId="{DB45EE7A-1812-46F1-A9B9-1CFD26859481}"/>
          </ac:spMkLst>
        </pc:spChg>
        <pc:spChg chg="add mod">
          <ac:chgData name="David Williams" userId="35a5f6dfa23fba43" providerId="LiveId" clId="{7643E14C-A600-4857-A1C7-D14ABB1B79B7}" dt="2022-02-27T04:23:52.396" v="888" actId="20577"/>
          <ac:spMkLst>
            <pc:docMk/>
            <pc:sldMk cId="1831340633" sldId="302"/>
            <ac:spMk id="7" creationId="{31F0EF45-435D-42F0-9394-20C6DC5CE777}"/>
          </ac:spMkLst>
        </pc:spChg>
        <pc:spChg chg="add mod">
          <ac:chgData name="David Williams" userId="35a5f6dfa23fba43" providerId="LiveId" clId="{7643E14C-A600-4857-A1C7-D14ABB1B79B7}" dt="2022-02-27T04:24:28.547" v="918" actId="20577"/>
          <ac:spMkLst>
            <pc:docMk/>
            <pc:sldMk cId="1831340633" sldId="302"/>
            <ac:spMk id="8" creationId="{0D734D86-40E6-4D5D-9B0B-CB67F4D02453}"/>
          </ac:spMkLst>
        </pc:spChg>
        <pc:spChg chg="add mod">
          <ac:chgData name="David Williams" userId="35a5f6dfa23fba43" providerId="LiveId" clId="{7643E14C-A600-4857-A1C7-D14ABB1B79B7}" dt="2022-02-27T04:26:44.563" v="925" actId="20577"/>
          <ac:spMkLst>
            <pc:docMk/>
            <pc:sldMk cId="1831340633" sldId="302"/>
            <ac:spMk id="9" creationId="{8FBFBB27-1662-4C93-A301-A07CF225F664}"/>
          </ac:spMkLst>
        </pc:spChg>
        <pc:spChg chg="add mod">
          <ac:chgData name="David Williams" userId="35a5f6dfa23fba43" providerId="LiveId" clId="{7643E14C-A600-4857-A1C7-D14ABB1B79B7}" dt="2022-02-27T04:29:35.257" v="963" actId="12788"/>
          <ac:spMkLst>
            <pc:docMk/>
            <pc:sldMk cId="1831340633" sldId="302"/>
            <ac:spMk id="10" creationId="{9769DD13-3C75-4AF6-B7BB-5B89F1345AF8}"/>
          </ac:spMkLst>
        </pc:spChg>
        <pc:spChg chg="add mod">
          <ac:chgData name="David Williams" userId="35a5f6dfa23fba43" providerId="LiveId" clId="{7643E14C-A600-4857-A1C7-D14ABB1B79B7}" dt="2022-02-27T04:29:35.257" v="963" actId="12788"/>
          <ac:spMkLst>
            <pc:docMk/>
            <pc:sldMk cId="1831340633" sldId="302"/>
            <ac:spMk id="11" creationId="{99CE0FBC-6DDE-4318-AF49-7CA6F27C3772}"/>
          </ac:spMkLst>
        </pc:spChg>
        <pc:spChg chg="add mod">
          <ac:chgData name="David Williams" userId="35a5f6dfa23fba43" providerId="LiveId" clId="{7643E14C-A600-4857-A1C7-D14ABB1B79B7}" dt="2022-02-27T04:29:35.257" v="963" actId="12788"/>
          <ac:spMkLst>
            <pc:docMk/>
            <pc:sldMk cId="1831340633" sldId="302"/>
            <ac:spMk id="12" creationId="{F9E4C452-7C17-4970-AF2B-5B3DBBE96231}"/>
          </ac:spMkLst>
        </pc:spChg>
        <pc:spChg chg="add mod">
          <ac:chgData name="David Williams" userId="35a5f6dfa23fba43" providerId="LiveId" clId="{7643E14C-A600-4857-A1C7-D14ABB1B79B7}" dt="2022-02-27T04:29:35.257" v="963" actId="12788"/>
          <ac:spMkLst>
            <pc:docMk/>
            <pc:sldMk cId="1831340633" sldId="302"/>
            <ac:spMk id="13" creationId="{72D677BA-F3EE-4B14-B1DC-CF8BE0BE7FE3}"/>
          </ac:spMkLst>
        </pc:spChg>
        <pc:spChg chg="add mod">
          <ac:chgData name="David Williams" userId="35a5f6dfa23fba43" providerId="LiveId" clId="{7643E14C-A600-4857-A1C7-D14ABB1B79B7}" dt="2022-02-27T04:29:35.257" v="963" actId="12788"/>
          <ac:spMkLst>
            <pc:docMk/>
            <pc:sldMk cId="1831340633" sldId="302"/>
            <ac:spMk id="14" creationId="{ECA7ACDD-E08E-4E8D-A81C-396BEE9DBDF3}"/>
          </ac:spMkLst>
        </pc:spChg>
      </pc:sldChg>
      <pc:sldChg chg="addSp modSp add mod ord setBg modAnim replTag">
        <pc:chgData name="David Williams" userId="35a5f6dfa23fba43" providerId="LiveId" clId="{7643E14C-A600-4857-A1C7-D14ABB1B79B7}" dt="2022-02-27T04:32:05.493" v="1083"/>
        <pc:sldMkLst>
          <pc:docMk/>
          <pc:sldMk cId="541658872" sldId="303"/>
        </pc:sldMkLst>
        <pc:spChg chg="add mod replST">
          <ac:chgData name="David Williams" userId="35a5f6dfa23fba43" providerId="LiveId" clId="{7643E14C-A600-4857-A1C7-D14ABB1B79B7}" dt="2022-02-27T04:30:36.522" v="987"/>
          <ac:spMkLst>
            <pc:docMk/>
            <pc:sldMk cId="541658872" sldId="303"/>
            <ac:spMk id="6" creationId="{BE9B0FD8-9633-4026-816B-E3B8B60CDC2C}"/>
          </ac:spMkLst>
        </pc:spChg>
        <pc:spChg chg="add mod replST">
          <ac:chgData name="David Williams" userId="35a5f6dfa23fba43" providerId="LiveId" clId="{7643E14C-A600-4857-A1C7-D14ABB1B79B7}" dt="2022-02-27T04:30:36.595" v="997"/>
          <ac:spMkLst>
            <pc:docMk/>
            <pc:sldMk cId="541658872" sldId="303"/>
            <ac:spMk id="7" creationId="{6120908A-CDE5-42E9-AFC8-90966BB2FD8D}"/>
          </ac:spMkLst>
        </pc:spChg>
        <pc:picChg chg="add mod replST">
          <ac:chgData name="David Williams" userId="35a5f6dfa23fba43" providerId="LiveId" clId="{7643E14C-A600-4857-A1C7-D14ABB1B79B7}" dt="2022-02-27T04:30:36.284" v="974"/>
          <ac:picMkLst>
            <pc:docMk/>
            <pc:sldMk cId="541658872" sldId="303"/>
            <ac:picMk id="3" creationId="{AA8D8D95-00D1-45CF-ADE2-1C4E2AE3DFAD}"/>
          </ac:picMkLst>
        </pc:picChg>
        <pc:picChg chg="add mod replST">
          <ac:chgData name="David Williams" userId="35a5f6dfa23fba43" providerId="LiveId" clId="{7643E14C-A600-4857-A1C7-D14ABB1B79B7}" dt="2022-02-27T04:30:36.433" v="978"/>
          <ac:picMkLst>
            <pc:docMk/>
            <pc:sldMk cId="541658872" sldId="303"/>
            <ac:picMk id="5" creationId="{9D1EE78D-D514-4E87-98D5-4E62D6B467BA}"/>
          </ac:picMkLst>
        </pc:picChg>
      </pc:sldChg>
      <pc:sldChg chg="addSp modSp add mod ord setBg modAnim replTag">
        <pc:chgData name="David Williams" userId="35a5f6dfa23fba43" providerId="LiveId" clId="{7643E14C-A600-4857-A1C7-D14ABB1B79B7}" dt="2022-02-27T04:33:29.501" v="1217"/>
        <pc:sldMkLst>
          <pc:docMk/>
          <pc:sldMk cId="1440619221" sldId="304"/>
        </pc:sldMkLst>
        <pc:spChg chg="add mod replST">
          <ac:chgData name="David Williams" userId="35a5f6dfa23fba43" providerId="LiveId" clId="{7643E14C-A600-4857-A1C7-D14ABB1B79B7}" dt="2022-02-27T04:31:56.901" v="1045"/>
          <ac:spMkLst>
            <pc:docMk/>
            <pc:sldMk cId="1440619221" sldId="304"/>
            <ac:spMk id="6" creationId="{63883E10-4D54-4C16-B355-F8E81904CA8C}"/>
          </ac:spMkLst>
        </pc:spChg>
        <pc:spChg chg="add mod replST">
          <ac:chgData name="David Williams" userId="35a5f6dfa23fba43" providerId="LiveId" clId="{7643E14C-A600-4857-A1C7-D14ABB1B79B7}" dt="2022-02-27T04:31:57.001" v="1055"/>
          <ac:spMkLst>
            <pc:docMk/>
            <pc:sldMk cId="1440619221" sldId="304"/>
            <ac:spMk id="7" creationId="{E30AF4AB-97DD-44C6-846C-4F5E6D93B8F5}"/>
          </ac:spMkLst>
        </pc:spChg>
        <pc:picChg chg="add mod replST">
          <ac:chgData name="David Williams" userId="35a5f6dfa23fba43" providerId="LiveId" clId="{7643E14C-A600-4857-A1C7-D14ABB1B79B7}" dt="2022-02-27T04:31:56.697" v="1032"/>
          <ac:picMkLst>
            <pc:docMk/>
            <pc:sldMk cId="1440619221" sldId="304"/>
            <ac:picMk id="3" creationId="{12EF29FD-B574-4B4D-BA7A-53BEC28FF825}"/>
          </ac:picMkLst>
        </pc:picChg>
        <pc:picChg chg="add mod replST">
          <ac:chgData name="David Williams" userId="35a5f6dfa23fba43" providerId="LiveId" clId="{7643E14C-A600-4857-A1C7-D14ABB1B79B7}" dt="2022-02-27T04:31:56.846" v="1036"/>
          <ac:picMkLst>
            <pc:docMk/>
            <pc:sldMk cId="1440619221" sldId="304"/>
            <ac:picMk id="5" creationId="{5EBEFAA4-AE3B-453E-93F9-230CD02EE9E5}"/>
          </ac:picMkLst>
        </pc:picChg>
      </pc:sldChg>
      <pc:sldChg chg="addSp modSp add mod ord setBg replTag">
        <pc:chgData name="David Williams" userId="35a5f6dfa23fba43" providerId="LiveId" clId="{7643E14C-A600-4857-A1C7-D14ABB1B79B7}" dt="2022-02-27T14:34:44.525" v="1226"/>
        <pc:sldMkLst>
          <pc:docMk/>
          <pc:sldMk cId="312117219" sldId="305"/>
        </pc:sldMkLst>
        <pc:spChg chg="add mod replST">
          <ac:chgData name="David Williams" userId="35a5f6dfa23fba43" providerId="LiveId" clId="{7643E14C-A600-4857-A1C7-D14ABB1B79B7}" dt="2022-02-27T04:32:45.876" v="1105"/>
          <ac:spMkLst>
            <pc:docMk/>
            <pc:sldMk cId="312117219" sldId="305"/>
            <ac:spMk id="6" creationId="{7BAFD400-1A17-4F8B-8757-44AD5ED4B1D7}"/>
          </ac:spMkLst>
        </pc:spChg>
        <pc:spChg chg="add mod replST">
          <ac:chgData name="David Williams" userId="35a5f6dfa23fba43" providerId="LiveId" clId="{7643E14C-A600-4857-A1C7-D14ABB1B79B7}" dt="2022-02-27T04:32:45.952" v="1115"/>
          <ac:spMkLst>
            <pc:docMk/>
            <pc:sldMk cId="312117219" sldId="305"/>
            <ac:spMk id="7" creationId="{E43D5EA0-D4B6-4A52-B4A2-9287C650FDD5}"/>
          </ac:spMkLst>
        </pc:spChg>
        <pc:picChg chg="add mod replST">
          <ac:chgData name="David Williams" userId="35a5f6dfa23fba43" providerId="LiveId" clId="{7643E14C-A600-4857-A1C7-D14ABB1B79B7}" dt="2022-02-27T04:32:45.598" v="1092"/>
          <ac:picMkLst>
            <pc:docMk/>
            <pc:sldMk cId="312117219" sldId="305"/>
            <ac:picMk id="3" creationId="{6FFD8962-2BA3-4CC5-940D-898FCC36FDC9}"/>
          </ac:picMkLst>
        </pc:picChg>
        <pc:picChg chg="add mod replST">
          <ac:chgData name="David Williams" userId="35a5f6dfa23fba43" providerId="LiveId" clId="{7643E14C-A600-4857-A1C7-D14ABB1B79B7}" dt="2022-02-27T04:32:45.817" v="1096"/>
          <ac:picMkLst>
            <pc:docMk/>
            <pc:sldMk cId="312117219" sldId="305"/>
            <ac:picMk id="5" creationId="{5CC05A96-B6C3-4234-9462-6312D6EAC992}"/>
          </ac:picMkLst>
        </pc:picChg>
      </pc:sldChg>
      <pc:sldChg chg="addSp modSp add mod ord setBg replTag">
        <pc:chgData name="David Williams" userId="35a5f6dfa23fba43" providerId="LiveId" clId="{7643E14C-A600-4857-A1C7-D14ABB1B79B7}" dt="2022-02-27T14:34:54.506" v="1228"/>
        <pc:sldMkLst>
          <pc:docMk/>
          <pc:sldMk cId="2391195047" sldId="306"/>
        </pc:sldMkLst>
        <pc:spChg chg="add mod replST">
          <ac:chgData name="David Williams" userId="35a5f6dfa23fba43" providerId="LiveId" clId="{7643E14C-A600-4857-A1C7-D14ABB1B79B7}" dt="2022-02-27T04:33:04.363" v="1142"/>
          <ac:spMkLst>
            <pc:docMk/>
            <pc:sldMk cId="2391195047" sldId="306"/>
            <ac:spMk id="6" creationId="{1B153D4F-119F-444B-8E4A-844703AC2FB0}"/>
          </ac:spMkLst>
        </pc:spChg>
        <pc:spChg chg="add mod replST">
          <ac:chgData name="David Williams" userId="35a5f6dfa23fba43" providerId="LiveId" clId="{7643E14C-A600-4857-A1C7-D14ABB1B79B7}" dt="2022-02-27T04:33:04.440" v="1152"/>
          <ac:spMkLst>
            <pc:docMk/>
            <pc:sldMk cId="2391195047" sldId="306"/>
            <ac:spMk id="7" creationId="{12F5F093-F431-4157-8524-62DC82E7CFAA}"/>
          </ac:spMkLst>
        </pc:spChg>
        <pc:picChg chg="add mod replST">
          <ac:chgData name="David Williams" userId="35a5f6dfa23fba43" providerId="LiveId" clId="{7643E14C-A600-4857-A1C7-D14ABB1B79B7}" dt="2022-02-27T04:33:04.055" v="1129"/>
          <ac:picMkLst>
            <pc:docMk/>
            <pc:sldMk cId="2391195047" sldId="306"/>
            <ac:picMk id="3" creationId="{22FE29CA-EB9D-4F38-8901-840CC14E0879}"/>
          </ac:picMkLst>
        </pc:picChg>
        <pc:picChg chg="add mod replST">
          <ac:chgData name="David Williams" userId="35a5f6dfa23fba43" providerId="LiveId" clId="{7643E14C-A600-4857-A1C7-D14ABB1B79B7}" dt="2022-02-27T04:33:04.297" v="1133"/>
          <ac:picMkLst>
            <pc:docMk/>
            <pc:sldMk cId="2391195047" sldId="306"/>
            <ac:picMk id="5" creationId="{493F7BC4-7714-4433-8D98-8C3E866341EE}"/>
          </ac:picMkLst>
        </pc:picChg>
      </pc:sldChg>
      <pc:sldChg chg="addSp modSp add mod ord setBg modAnim replTag">
        <pc:chgData name="David Williams" userId="35a5f6dfa23fba43" providerId="LiveId" clId="{7643E14C-A600-4857-A1C7-D14ABB1B79B7}" dt="2022-02-27T04:33:17.642" v="1203"/>
        <pc:sldMkLst>
          <pc:docMk/>
          <pc:sldMk cId="3100179989" sldId="307"/>
        </pc:sldMkLst>
        <pc:spChg chg="add mod replST">
          <ac:chgData name="David Williams" userId="35a5f6dfa23fba43" providerId="LiveId" clId="{7643E14C-A600-4857-A1C7-D14ABB1B79B7}" dt="2022-02-27T04:33:14.964" v="1179"/>
          <ac:spMkLst>
            <pc:docMk/>
            <pc:sldMk cId="3100179989" sldId="307"/>
            <ac:spMk id="6" creationId="{6621EA04-F14A-4ECE-9040-A81F93F51FD9}"/>
          </ac:spMkLst>
        </pc:spChg>
        <pc:spChg chg="add mod replST">
          <ac:chgData name="David Williams" userId="35a5f6dfa23fba43" providerId="LiveId" clId="{7643E14C-A600-4857-A1C7-D14ABB1B79B7}" dt="2022-02-27T04:33:15.065" v="1189"/>
          <ac:spMkLst>
            <pc:docMk/>
            <pc:sldMk cId="3100179989" sldId="307"/>
            <ac:spMk id="7" creationId="{E417A593-3074-42AE-BA7F-8870C799B64D}"/>
          </ac:spMkLst>
        </pc:spChg>
        <pc:picChg chg="add mod replST">
          <ac:chgData name="David Williams" userId="35a5f6dfa23fba43" providerId="LiveId" clId="{7643E14C-A600-4857-A1C7-D14ABB1B79B7}" dt="2022-02-27T04:33:14.713" v="1166"/>
          <ac:picMkLst>
            <pc:docMk/>
            <pc:sldMk cId="3100179989" sldId="307"/>
            <ac:picMk id="3" creationId="{EF6CFE76-D9A4-4CAC-9D4E-5E57D243A37F}"/>
          </ac:picMkLst>
        </pc:picChg>
        <pc:picChg chg="add mod replST">
          <ac:chgData name="David Williams" userId="35a5f6dfa23fba43" providerId="LiveId" clId="{7643E14C-A600-4857-A1C7-D14ABB1B79B7}" dt="2022-02-27T04:33:14.884" v="1170"/>
          <ac:picMkLst>
            <pc:docMk/>
            <pc:sldMk cId="3100179989" sldId="307"/>
            <ac:picMk id="5" creationId="{51F66CD5-DE6F-4025-9517-263A53169799}"/>
          </ac:picMkLst>
        </pc:picChg>
      </pc:sldChg>
      <pc:sldChg chg="delSp add mod ord delAnim">
        <pc:chgData name="David Williams" userId="35a5f6dfa23fba43" providerId="LiveId" clId="{7643E14C-A600-4857-A1C7-D14ABB1B79B7}" dt="2022-02-27T14:34:09.123" v="1223"/>
        <pc:sldMkLst>
          <pc:docMk/>
          <pc:sldMk cId="4166722003" sldId="308"/>
        </pc:sldMkLst>
        <pc:spChg chg="del">
          <ac:chgData name="David Williams" userId="35a5f6dfa23fba43" providerId="LiveId" clId="{7643E14C-A600-4857-A1C7-D14ABB1B79B7}" dt="2022-02-27T14:34:02.052" v="1221" actId="478"/>
          <ac:spMkLst>
            <pc:docMk/>
            <pc:sldMk cId="4166722003" sldId="308"/>
            <ac:spMk id="13" creationId="{72D677BA-F3EE-4B14-B1DC-CF8BE0BE7FE3}"/>
          </ac:spMkLst>
        </pc:spChg>
        <pc:spChg chg="del">
          <ac:chgData name="David Williams" userId="35a5f6dfa23fba43" providerId="LiveId" clId="{7643E14C-A600-4857-A1C7-D14ABB1B79B7}" dt="2022-02-27T14:34:02.052" v="1221" actId="478"/>
          <ac:spMkLst>
            <pc:docMk/>
            <pc:sldMk cId="4166722003" sldId="308"/>
            <ac:spMk id="14" creationId="{ECA7ACDD-E08E-4E8D-A81C-396BEE9DBDF3}"/>
          </ac:spMkLst>
        </pc:spChg>
      </pc:sldChg>
      <pc:sldChg chg="add ord">
        <pc:chgData name="David Williams" userId="35a5f6dfa23fba43" providerId="LiveId" clId="{7643E14C-A600-4857-A1C7-D14ABB1B79B7}" dt="2022-02-27T14:42:04.733" v="1231"/>
        <pc:sldMkLst>
          <pc:docMk/>
          <pc:sldMk cId="1169233024" sldId="309"/>
        </pc:sldMkLst>
      </pc:sldChg>
      <pc:sldChg chg="addSp modSp add mod ord setBg replTag">
        <pc:chgData name="David Williams" userId="35a5f6dfa23fba43" providerId="LiveId" clId="{7643E14C-A600-4857-A1C7-D14ABB1B79B7}" dt="2022-02-27T14:42:16.462" v="1268"/>
        <pc:sldMkLst>
          <pc:docMk/>
          <pc:sldMk cId="3664270125" sldId="310"/>
        </pc:sldMkLst>
        <pc:spChg chg="add mod replST">
          <ac:chgData name="David Williams" userId="35a5f6dfa23fba43" providerId="LiveId" clId="{7643E14C-A600-4857-A1C7-D14ABB1B79B7}" dt="2022-02-27T14:42:11.663" v="1252"/>
          <ac:spMkLst>
            <pc:docMk/>
            <pc:sldMk cId="3664270125" sldId="310"/>
            <ac:spMk id="6" creationId="{368EBBB5-46D7-4B62-972C-D8CEA2029F01}"/>
          </ac:spMkLst>
        </pc:spChg>
        <pc:spChg chg="add mod replST">
          <ac:chgData name="David Williams" userId="35a5f6dfa23fba43" providerId="LiveId" clId="{7643E14C-A600-4857-A1C7-D14ABB1B79B7}" dt="2022-02-27T14:42:11.783" v="1262"/>
          <ac:spMkLst>
            <pc:docMk/>
            <pc:sldMk cId="3664270125" sldId="310"/>
            <ac:spMk id="7" creationId="{9D741E21-6E95-4DD7-8BDB-38EFA6FE4628}"/>
          </ac:spMkLst>
        </pc:spChg>
        <pc:picChg chg="add mod replST">
          <ac:chgData name="David Williams" userId="35a5f6dfa23fba43" providerId="LiveId" clId="{7643E14C-A600-4857-A1C7-D14ABB1B79B7}" dt="2022-02-27T14:42:11.396" v="1239"/>
          <ac:picMkLst>
            <pc:docMk/>
            <pc:sldMk cId="3664270125" sldId="310"/>
            <ac:picMk id="3" creationId="{86DAFD28-9827-4C40-B6B5-CEA640B98892}"/>
          </ac:picMkLst>
        </pc:picChg>
        <pc:picChg chg="add mod replST">
          <ac:chgData name="David Williams" userId="35a5f6dfa23fba43" providerId="LiveId" clId="{7643E14C-A600-4857-A1C7-D14ABB1B79B7}" dt="2022-02-27T14:42:11.592" v="1243"/>
          <ac:picMkLst>
            <pc:docMk/>
            <pc:sldMk cId="3664270125" sldId="310"/>
            <ac:picMk id="5" creationId="{6A4E79FF-101C-43B7-8EF5-D96F07CF829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6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3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5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5AD68-A629-4798-9E97-72CA6013D6A5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BCBA1-09BB-47F9-A82C-901B4156A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6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AD68-A629-4798-9E97-72CA6013D6A5}" type="datetimeFigureOut">
              <a:rPr lang="en-US" smtClean="0"/>
              <a:t>2/26/2022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 ExtraBold" panose="00000900000000000000" pitchFamily="2" charset="0"/>
              </a:defRPr>
            </a:lvl1pPr>
          </a:lstStyle>
          <a:p>
            <a:r>
              <a:rPr lang="en-US" dirty="0"/>
              <a:t>Hosea &amp; Amos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B5996B-8544-4F23-92E2-960C8F6E9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7488"/>
            <a:ext cx="30861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legreya Sans ExtraBold" panose="000009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Alegreya Sans Medium" panose="00000600000000000000" pitchFamily="50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4.xml"/><Relationship Id="rId7" Type="http://schemas.openxmlformats.org/officeDocument/2006/relationships/image" Target="../media/image5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39.xml"/><Relationship Id="rId7" Type="http://schemas.openxmlformats.org/officeDocument/2006/relationships/image" Target="../media/image5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44.xml"/><Relationship Id="rId7" Type="http://schemas.openxmlformats.org/officeDocument/2006/relationships/image" Target="../media/image5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9.xml"/><Relationship Id="rId7" Type="http://schemas.openxmlformats.org/officeDocument/2006/relationships/image" Target="../media/image5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54.xml"/><Relationship Id="rId7" Type="http://schemas.openxmlformats.org/officeDocument/2006/relationships/image" Target="../media/image5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4.xml"/><Relationship Id="rId7" Type="http://schemas.openxmlformats.org/officeDocument/2006/relationships/image" Target="../media/image5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9.xml"/><Relationship Id="rId7" Type="http://schemas.openxmlformats.org/officeDocument/2006/relationships/image" Target="../media/image5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4.xml"/><Relationship Id="rId7" Type="http://schemas.openxmlformats.org/officeDocument/2006/relationships/image" Target="../media/image5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29.xml"/><Relationship Id="rId7" Type="http://schemas.openxmlformats.org/officeDocument/2006/relationships/image" Target="../media/image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6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04AFE8-F9A4-40C7-85AA-0ED4DA965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324" y="2647651"/>
            <a:ext cx="6833353" cy="2726567"/>
          </a:xfrm>
          <a:prstGeom prst="rect">
            <a:avLst/>
          </a:prstGeom>
          <a:ln w="3810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91EE5F-2F64-449D-96C5-02E3E17316D3}"/>
              </a:ext>
            </a:extLst>
          </p:cNvPr>
          <p:cNvSpPr txBox="1"/>
          <p:nvPr/>
        </p:nvSpPr>
        <p:spPr>
          <a:xfrm>
            <a:off x="1" y="443920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 Sans ExtraBold" panose="00000900000000000000" pitchFamily="2" charset="0"/>
              </a:rPr>
              <a:t>Hosea &amp; Amos: Lesson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090188-FA52-4C52-BF1B-A6A7D6E4D1B2}"/>
              </a:ext>
            </a:extLst>
          </p:cNvPr>
          <p:cNvSpPr txBox="1"/>
          <p:nvPr/>
        </p:nvSpPr>
        <p:spPr>
          <a:xfrm>
            <a:off x="1212244" y="1638118"/>
            <a:ext cx="6719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legreya Sans Medium" panose="00000600000000000000" pitchFamily="50" charset="0"/>
              </a:rPr>
              <a:t>Please connect with your smartphone below to participate in our class activities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A9AE19-9969-4FB2-B70C-BEEC04775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551" y="2740794"/>
            <a:ext cx="2646125" cy="263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1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06DC7-57B8-4C50-9B88-C80CB2F68E85}"/>
              </a:ext>
            </a:extLst>
          </p:cNvPr>
          <p:cNvSpPr txBox="1"/>
          <p:nvPr/>
        </p:nvSpPr>
        <p:spPr>
          <a:xfrm>
            <a:off x="144905" y="1294151"/>
            <a:ext cx="3107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Location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Date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Occupation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Style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Message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699E2C-253A-429A-92C6-3799DA0A9049}"/>
              </a:ext>
            </a:extLst>
          </p:cNvPr>
          <p:cNvSpPr txBox="1"/>
          <p:nvPr/>
        </p:nvSpPr>
        <p:spPr>
          <a:xfrm>
            <a:off x="3452737" y="459698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Amos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92E47D-228F-418E-920A-8AC477DBB906}"/>
              </a:ext>
            </a:extLst>
          </p:cNvPr>
          <p:cNvSpPr txBox="1"/>
          <p:nvPr/>
        </p:nvSpPr>
        <p:spPr>
          <a:xfrm>
            <a:off x="6061024" y="459698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Hosea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A5E21B-3020-4864-BFC1-5A9B16F79E1A}"/>
              </a:ext>
            </a:extLst>
          </p:cNvPr>
          <p:cNvSpPr txBox="1"/>
          <p:nvPr/>
        </p:nvSpPr>
        <p:spPr>
          <a:xfrm>
            <a:off x="3452737" y="136410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Judah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45EE7A-1812-46F1-A9B9-1CFD26859481}"/>
              </a:ext>
            </a:extLst>
          </p:cNvPr>
          <p:cNvSpPr txBox="1"/>
          <p:nvPr/>
        </p:nvSpPr>
        <p:spPr>
          <a:xfrm>
            <a:off x="3452737" y="207534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Uzziah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0EF45-435D-42F0-9394-20C6DC5CE777}"/>
              </a:ext>
            </a:extLst>
          </p:cNvPr>
          <p:cNvSpPr txBox="1"/>
          <p:nvPr/>
        </p:nvSpPr>
        <p:spPr>
          <a:xfrm>
            <a:off x="3452737" y="27491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[Farmer]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34D86-40E6-4D5D-9B0B-CB67F4D02453}"/>
              </a:ext>
            </a:extLst>
          </p:cNvPr>
          <p:cNvSpPr txBox="1"/>
          <p:nvPr/>
        </p:nvSpPr>
        <p:spPr>
          <a:xfrm>
            <a:off x="3452737" y="342286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Blunt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BFBB27-1662-4C93-A301-A07CF225F664}"/>
              </a:ext>
            </a:extLst>
          </p:cNvPr>
          <p:cNvSpPr txBox="1"/>
          <p:nvPr/>
        </p:nvSpPr>
        <p:spPr>
          <a:xfrm>
            <a:off x="3452737" y="413074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Justice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69DD13-3C75-4AF6-B7BB-5B89F1345AF8}"/>
              </a:ext>
            </a:extLst>
          </p:cNvPr>
          <p:cNvSpPr txBox="1"/>
          <p:nvPr/>
        </p:nvSpPr>
        <p:spPr>
          <a:xfrm>
            <a:off x="5948595" y="1364107"/>
            <a:ext cx="272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Israel, we think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CE0FBC-6DDE-4318-AF49-7CA6F27C3772}"/>
              </a:ext>
            </a:extLst>
          </p:cNvPr>
          <p:cNvSpPr txBox="1"/>
          <p:nvPr/>
        </p:nvSpPr>
        <p:spPr>
          <a:xfrm>
            <a:off x="5626307" y="2075341"/>
            <a:ext cx="337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Uzziah to Hezekiah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E4C452-7C17-4970-AF2B-5B3DBBE96231}"/>
              </a:ext>
            </a:extLst>
          </p:cNvPr>
          <p:cNvSpPr txBox="1"/>
          <p:nvPr/>
        </p:nvSpPr>
        <p:spPr>
          <a:xfrm>
            <a:off x="6093500" y="27491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? (Priest?)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D677BA-F3EE-4B14-B1DC-CF8BE0BE7FE3}"/>
              </a:ext>
            </a:extLst>
          </p:cNvPr>
          <p:cNvSpPr txBox="1"/>
          <p:nvPr/>
        </p:nvSpPr>
        <p:spPr>
          <a:xfrm>
            <a:off x="6093500" y="342286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Pleading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A7ACDD-E08E-4E8D-A81C-396BEE9DBDF3}"/>
              </a:ext>
            </a:extLst>
          </p:cNvPr>
          <p:cNvSpPr txBox="1"/>
          <p:nvPr/>
        </p:nvSpPr>
        <p:spPr>
          <a:xfrm>
            <a:off x="6093500" y="413074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8313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8D8D95-00D1-45CF-ADE2-1C4E2AE3DFAD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1EE78D-D514-4E87-98D5-4E62D6B467BA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E9B0FD8-9633-4026-816B-E3B8B60CDC2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700" b="1">
                <a:solidFill>
                  <a:srgbClr val="5B5B5B"/>
                </a:solidFill>
              </a:rPr>
              <a:t>What are the best descriptions of the two major sections of Hosea (Chapters 1-3 and 4-14)?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20908A-CDE5-42E9-AFC8-90966BB2FD8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65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The Prodigal Wife (1:1-3:5)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Her Unfaithfulness (1:1-11)</a:t>
            </a:r>
          </a:p>
          <a:p>
            <a:r>
              <a:rPr lang="en-US" sz="3600" dirty="0"/>
              <a:t> Her Punishment (2:1-13)</a:t>
            </a:r>
          </a:p>
          <a:p>
            <a:r>
              <a:rPr lang="en-US" sz="3600" dirty="0"/>
              <a:t> Her Restoration and Israel’s (2:14-23)</a:t>
            </a:r>
          </a:p>
          <a:p>
            <a:r>
              <a:rPr lang="en-US" sz="3600" dirty="0"/>
              <a:t> Her Redemption (3:1-5)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F29FD-B574-4B4D-BA7A-53BEC28FF82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BEFAA4-AE3B-453E-93F9-230CD02EE9E5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883E10-4D54-4C16-B355-F8E81904CA8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rgbClr val="5B5B5B"/>
                </a:solidFill>
              </a:rPr>
              <a:t>What are the best descriptions of the two sections of the second half of Hosea (Chapters 4-10 and 11-14)?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0AF4AB-97DD-44C6-846C-4F5E6D93B8F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6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The Prodigal People (4-14)</a:t>
            </a:r>
            <a:br>
              <a:rPr lang="pt-BR" sz="3200" dirty="0"/>
            </a:br>
            <a:r>
              <a:rPr lang="pt-BR" sz="3200" dirty="0"/>
              <a:t>	The Message of Judgment (4-10)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The indictment (4)</a:t>
            </a:r>
          </a:p>
          <a:p>
            <a:r>
              <a:rPr lang="en-US" sz="3600" dirty="0"/>
              <a:t> The verdict (5)</a:t>
            </a:r>
          </a:p>
          <a:p>
            <a:r>
              <a:rPr lang="en-US" sz="3600" dirty="0"/>
              <a:t> The plea of Israel (6:1-3)</a:t>
            </a:r>
          </a:p>
          <a:p>
            <a:r>
              <a:rPr lang="en-US" sz="3600" dirty="0"/>
              <a:t> The reply of the Lord (6:4-11)</a:t>
            </a:r>
          </a:p>
          <a:p>
            <a:r>
              <a:rPr lang="en-US" sz="3600" dirty="0"/>
              <a:t> The crimes of Israel (7)</a:t>
            </a:r>
          </a:p>
          <a:p>
            <a:r>
              <a:rPr lang="en-US" sz="3600" dirty="0"/>
              <a:t> The prophecy of judgment (8-10)</a:t>
            </a:r>
          </a:p>
        </p:txBody>
      </p:sp>
    </p:spTree>
    <p:extLst>
      <p:ext uri="{BB962C8B-B14F-4D97-AF65-F5344CB8AC3E}">
        <p14:creationId xmlns:p14="http://schemas.microsoft.com/office/powerpoint/2010/main" val="25786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2D50-A979-42A9-B038-6DD9432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The Prodigal People (4-14)</a:t>
            </a:r>
            <a:br>
              <a:rPr lang="pt-BR" sz="3200" dirty="0"/>
            </a:br>
            <a:r>
              <a:rPr lang="pt-BR" sz="3200" dirty="0"/>
              <a:t>	The Message of Restoration (11-14)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0991-795A-44B1-8EA6-FB03754F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God’s love for the prodigal people (11:1-11)</a:t>
            </a:r>
          </a:p>
          <a:p>
            <a:r>
              <a:rPr lang="en-US" sz="4000" dirty="0"/>
              <a:t> God’s chastisement of the prodigal people (11:12-13:6)</a:t>
            </a:r>
          </a:p>
          <a:p>
            <a:r>
              <a:rPr lang="en-US" sz="4000" dirty="0"/>
              <a:t> God’s restoration of the prodigal people (14)</a:t>
            </a:r>
          </a:p>
        </p:txBody>
      </p:sp>
    </p:spTree>
    <p:extLst>
      <p:ext uri="{BB962C8B-B14F-4D97-AF65-F5344CB8AC3E}">
        <p14:creationId xmlns:p14="http://schemas.microsoft.com/office/powerpoint/2010/main" val="218478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23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DAFD28-9827-4C40-B6B5-CEA640B98892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4E79FF-101C-43B7-8EF5-D96F07CF829E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8EBBB5-46D7-4B62-972C-D8CEA2029F0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>
                <a:solidFill>
                  <a:srgbClr val="5B5B5B"/>
                </a:solidFill>
              </a:rPr>
              <a:t>Which approach is more likely to cause you to repent from an entrenched sin you've been ignoring?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741E21-6E95-4DD7-8BDB-38EFA6FE462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270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6CFE76-D9A4-4CAC-9D4E-5E57D243A37F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F66CD5-DE6F-4025-9517-263A5316979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21EA04-F14A-4ECE-9040-A81F93F51FD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300" b="1">
                <a:solidFill>
                  <a:srgbClr val="5B5B5B"/>
                </a:solidFill>
              </a:rPr>
              <a:t>Which of these is a valid explanation for the names that Hosea sometimes uses?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7A593-3074-42AE-BA7F-8870C799B64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17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01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4AEE1E-3DF0-4092-A37A-CFB0AC218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" t="1429" r="1714"/>
          <a:stretch/>
        </p:blipFill>
        <p:spPr>
          <a:xfrm>
            <a:off x="364242" y="16121"/>
            <a:ext cx="2906350" cy="57050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91BE27-1A15-4789-93AE-AA90097535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62" t="1582" r="1911"/>
          <a:stretch/>
        </p:blipFill>
        <p:spPr>
          <a:xfrm>
            <a:off x="5873410" y="-6154"/>
            <a:ext cx="2860819" cy="5721154"/>
          </a:xfrm>
          <a:prstGeom prst="rect">
            <a:avLst/>
          </a:prstGeom>
        </p:spPr>
      </p:pic>
      <p:sp>
        <p:nvSpPr>
          <p:cNvPr id="6" name="Callout: Left Arrow 5">
            <a:extLst>
              <a:ext uri="{FF2B5EF4-FFF2-40B4-BE49-F238E27FC236}">
                <a16:creationId xmlns:a16="http://schemas.microsoft.com/office/drawing/2014/main" id="{65743D3F-52C6-4EC4-A33D-1EC4579915F2}"/>
              </a:ext>
            </a:extLst>
          </p:cNvPr>
          <p:cNvSpPr/>
          <p:nvPr/>
        </p:nvSpPr>
        <p:spPr>
          <a:xfrm>
            <a:off x="3471684" y="1479734"/>
            <a:ext cx="2090600" cy="96751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72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Polls Tab for answering questions</a:t>
            </a:r>
          </a:p>
        </p:txBody>
      </p:sp>
      <p:sp>
        <p:nvSpPr>
          <p:cNvPr id="7" name="Callout: Right Arrow 6">
            <a:extLst>
              <a:ext uri="{FF2B5EF4-FFF2-40B4-BE49-F238E27FC236}">
                <a16:creationId xmlns:a16="http://schemas.microsoft.com/office/drawing/2014/main" id="{143E33BE-750F-41D6-80B0-BA5A239E32ED}"/>
              </a:ext>
            </a:extLst>
          </p:cNvPr>
          <p:cNvSpPr/>
          <p:nvPr/>
        </p:nvSpPr>
        <p:spPr>
          <a:xfrm>
            <a:off x="3521009" y="3418566"/>
            <a:ext cx="2257544" cy="1016843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417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Q&amp;A Tab for asking questions</a:t>
            </a:r>
          </a:p>
        </p:txBody>
      </p:sp>
    </p:spTree>
    <p:extLst>
      <p:ext uri="{BB962C8B-B14F-4D97-AF65-F5344CB8AC3E}">
        <p14:creationId xmlns:p14="http://schemas.microsoft.com/office/powerpoint/2010/main" val="31838517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7519BE-5212-49FC-A3B9-0C61BECD7DE4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A9F4A5-73F5-4F5A-A574-CF893F7A35BE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3650440-7758-4DCC-BB4C-098038BFF19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Audience Q&amp;A Session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E4F86-83FA-48DB-80AD-7DF71BE397A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audience questions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845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C46488-CE39-4F97-9D71-2324BB9CA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41" y="0"/>
            <a:ext cx="7381718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2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55463B-1178-4E63-B783-C952DEDB6EDF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CE5F2B-40AF-4FAE-9E11-A7F4A29D8BC1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FC0D9C-097D-40BF-8760-C611A18C69C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>
                <a:solidFill>
                  <a:srgbClr val="5B5B5B"/>
                </a:solidFill>
              </a:rPr>
              <a:t>Hosea &amp; Amos prophesied primarily during the reign of which king of Israel?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916F5C-B440-42BF-9E16-B6951E3F061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78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D0A271-C17F-4B2D-B7A1-F838A3D67560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EC1BA9-BD49-498E-8C01-999A7D998E0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26023AB-A31A-4C3C-8E74-1F00DED138B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best describes the people of Israel during the time of Hosea &amp; Amos?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609F84-11DE-46D4-A58F-4D94FD03FA0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89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CD389F-74A5-4E08-BDEC-DEF684542732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0F8CA7-DA05-4EDC-AE16-9C08A53138A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176BD55-C02D-45E2-87B1-46E87D4A603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did Amos preach against most emphatically?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13D4B4-8D59-458F-B1CA-D0FDC0DBFE8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32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3C90D3-55CB-453A-858D-9921CBE5E270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C422FE-C9F0-4AFA-A6C5-51B8DC2A02F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CAF2A61-F979-4801-A84D-C8C71EED2D1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message did Amos have for Israel?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616F51-0F8F-4C90-B43E-C28DCB41006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2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306DC7-57B8-4C50-9B88-C80CB2F68E85}"/>
              </a:ext>
            </a:extLst>
          </p:cNvPr>
          <p:cNvSpPr txBox="1"/>
          <p:nvPr/>
        </p:nvSpPr>
        <p:spPr>
          <a:xfrm>
            <a:off x="144905" y="1294151"/>
            <a:ext cx="3107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Location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Date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Occupation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Style</a:t>
            </a:r>
          </a:p>
          <a:p>
            <a:pPr algn="r"/>
            <a:r>
              <a:rPr lang="en-US" sz="44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Message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699E2C-253A-429A-92C6-3799DA0A9049}"/>
              </a:ext>
            </a:extLst>
          </p:cNvPr>
          <p:cNvSpPr txBox="1"/>
          <p:nvPr/>
        </p:nvSpPr>
        <p:spPr>
          <a:xfrm>
            <a:off x="3452737" y="459698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Amos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92E47D-228F-418E-920A-8AC477DBB906}"/>
              </a:ext>
            </a:extLst>
          </p:cNvPr>
          <p:cNvSpPr txBox="1"/>
          <p:nvPr/>
        </p:nvSpPr>
        <p:spPr>
          <a:xfrm>
            <a:off x="6061024" y="459698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egreya Sans ExtraBold" panose="00000900000000000000" pitchFamily="2" charset="0"/>
              </a:rPr>
              <a:t>Hosea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A5E21B-3020-4864-BFC1-5A9B16F79E1A}"/>
              </a:ext>
            </a:extLst>
          </p:cNvPr>
          <p:cNvSpPr txBox="1"/>
          <p:nvPr/>
        </p:nvSpPr>
        <p:spPr>
          <a:xfrm>
            <a:off x="3452737" y="136410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Judah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45EE7A-1812-46F1-A9B9-1CFD26859481}"/>
              </a:ext>
            </a:extLst>
          </p:cNvPr>
          <p:cNvSpPr txBox="1"/>
          <p:nvPr/>
        </p:nvSpPr>
        <p:spPr>
          <a:xfrm>
            <a:off x="3452737" y="207534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Uzziah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0EF45-435D-42F0-9394-20C6DC5CE777}"/>
              </a:ext>
            </a:extLst>
          </p:cNvPr>
          <p:cNvSpPr txBox="1"/>
          <p:nvPr/>
        </p:nvSpPr>
        <p:spPr>
          <a:xfrm>
            <a:off x="3452737" y="27491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[Farmer]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734D86-40E6-4D5D-9B0B-CB67F4D02453}"/>
              </a:ext>
            </a:extLst>
          </p:cNvPr>
          <p:cNvSpPr txBox="1"/>
          <p:nvPr/>
        </p:nvSpPr>
        <p:spPr>
          <a:xfrm>
            <a:off x="3452737" y="342286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Blunt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BFBB27-1662-4C93-A301-A07CF225F664}"/>
              </a:ext>
            </a:extLst>
          </p:cNvPr>
          <p:cNvSpPr txBox="1"/>
          <p:nvPr/>
        </p:nvSpPr>
        <p:spPr>
          <a:xfrm>
            <a:off x="3452737" y="413074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Justice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69DD13-3C75-4AF6-B7BB-5B89F1345AF8}"/>
              </a:ext>
            </a:extLst>
          </p:cNvPr>
          <p:cNvSpPr txBox="1"/>
          <p:nvPr/>
        </p:nvSpPr>
        <p:spPr>
          <a:xfrm>
            <a:off x="5948595" y="1364107"/>
            <a:ext cx="2728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Israel, we think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CE0FBC-6DDE-4318-AF49-7CA6F27C3772}"/>
              </a:ext>
            </a:extLst>
          </p:cNvPr>
          <p:cNvSpPr txBox="1"/>
          <p:nvPr/>
        </p:nvSpPr>
        <p:spPr>
          <a:xfrm>
            <a:off x="5626307" y="2075341"/>
            <a:ext cx="337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Uzziah to Hezekiah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E4C452-7C17-4970-AF2B-5B3DBBE96231}"/>
              </a:ext>
            </a:extLst>
          </p:cNvPr>
          <p:cNvSpPr txBox="1"/>
          <p:nvPr/>
        </p:nvSpPr>
        <p:spPr>
          <a:xfrm>
            <a:off x="6093500" y="27491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legreya Sans Medium" panose="00000600000000000000" pitchFamily="50" charset="0"/>
              </a:rPr>
              <a:t>? (Priest?)</a:t>
            </a:r>
          </a:p>
        </p:txBody>
      </p:sp>
    </p:spTree>
    <p:extLst>
      <p:ext uri="{BB962C8B-B14F-4D97-AF65-F5344CB8AC3E}">
        <p14:creationId xmlns:p14="http://schemas.microsoft.com/office/powerpoint/2010/main" val="41667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FD8962-2BA3-4CC5-940D-898FCC36FDC9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C05A96-B6C3-4234-9462-6312D6EAC992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AFD400-1A17-4F8B-8757-44AD5ED4B1D7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Think of one word to describe the preaching style of Hosea.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3D5EA0-D4B6-4A52-B4A2-9287C650FDD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11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FE29CA-EB9D-4F38-8901-840CC14E0879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070" y="508000"/>
            <a:ext cx="914400" cy="3825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3F7BC4-7714-4433-8D98-8C3E866341EE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943100"/>
            <a:ext cx="1828800" cy="18288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153D4F-119F-444B-8E4A-844703AC2FB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590800" y="2143125"/>
            <a:ext cx="6045200" cy="142875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>
                <a:solidFill>
                  <a:srgbClr val="5B5B5B"/>
                </a:solidFill>
              </a:rPr>
              <a:t>What dominant themes do you hear from Hosea?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5F093-F431-4157-8524-62DC82E7CFA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590800" y="4953000"/>
            <a:ext cx="6299200" cy="38259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1195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.1.2618"/>
  <p:tag name="SLIDO_PRESENTATION_ID" val="00000000-0000-0000-0000-000000000000"/>
  <p:tag name="SLIDO_EVENT_UUID" val="eb9f21d2-cb06-4afe-8430-5ce3a5dd21ac"/>
  <p:tag name="SLIDO_EVENT_SECTION_UUID" val="0324b6a3-f3a7-4b2b-905a-f252640b3db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MzNDN9"/>
  <p:tag name="SLIDO_TYPE" val="SlidoPoll"/>
  <p:tag name="SLIDO_POLL_UUID" val="9e301372-df68-4714-bccc-8bfd86021c97"/>
  <p:tag name="SLIDO_POLL_QUESTION_UUID" val="513a62fb-e060-4370-8f05-5bbd6c012575"/>
  <p:tag name="SLIDO_TIMELINE" val="W3sicG9sbFF1ZXN0aW9uVXVpZCI6IjUxM2E2MmZiLWUwNjAtNDM3MC04ZjA1LTViYmQ2YzAxMjU3NSIsInNob3dSZXN1bHRzIjpmYWxzZSwic2hvd0NvcnJlY3RBbnN3ZXJzIjpmYWxzZSwidm90aW5nTG9ja2VkIjpmYWxzZX0seyJwb2xsUXVlc3Rpb25VdWlkIjoiNTEzYTYyZmItZTA2MC00MzcwLThmMDUtNWJiZDZjMDEyNTc1Iiwic2hvd1Jlc3VsdHMiOnRydWUsInNob3dDb3JyZWN0QW5zd2VycyI6ZmFsc2UsInZvdGluZ0xvY2tlZCI6dHJ1ZX0seyJwb2xsUXVlc3Rpb25VdWlkIjoiNTEzYTYyZmItZTA2MC00MzcwLThmMDUtNWJiZDZjMDEyNTc1Iiwic2hvd1Jlc3VsdHMiOnRydWUsInNob3dDb3JyZWN0QW5zd2VycyI6dHJ1ZSwidm90aW5nTG9ja2VkIjp0cnVlfV0=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M4NTF9"/>
  <p:tag name="SLIDO_TYPE" val="SlidoPoll"/>
  <p:tag name="SLIDO_POLL_UUID" val="9e301372-df68-4714-bccc-8bfd86021c97"/>
  <p:tag name="SLIDO_POLL_QUESTION_UUID" val="9a5abd56-7319-49d3-89c0-d2087e790e2a"/>
  <p:tag name="SLIDO_TIMELINE" val="W3sicG9sbFF1ZXN0aW9uVXVpZCI6IjlhNWFiZDU2LTczMTktNDlkMy04OWMwLWQyMDg3ZTc5MGUyYSIsInNob3dSZXN1bHRzIjpmYWxzZSwic2hvd0NvcnJlY3RBbnN3ZXJzIjpmYWxzZSwidm90aW5nTG9ja2VkIjpmYWxzZX0seyJwb2xsUXVlc3Rpb25VdWlkIjoiOWE1YWJkNTYtNzMxOS00OWQzLTg5YzAtZDIwODdlNzkwZTJhIiwic2hvd1Jlc3VsdHMiOnRydWUsInNob3dDb3JyZWN0QW5zd2VycyI6ZmFsc2UsInZvdGluZ0xvY2tlZCI6dHJ1ZX0seyJwb2xsUXVlc3Rpb25VdWlkIjoiOWE1YWJkNTYtNzMxOS00OWQzLTg5YzAtZDIwODdlNzkwZTJhIiwic2hvd1Jlc3VsdHMiOnRydWUsInNob3dDb3JyZWN0QW5zd2VycyI6dHJ1ZSwidm90aW5nTG9ja2VkIjp0cnVlfSx7InNjcmVlbiI6IlF1aXpJbnRlcmltTGVhZGVyYm9hcmQiLCJwb2xsUXVlc3Rpb25VdWlkIjoiOWE1YWJkNTYtNzMxOS00OWQzLTg5YzAtZDIwODdlNzkwZTJhIiwic2hvd1Jlc3VsdHMiOmZhbHNlLCJzaG93Q29ycmVjdEFuc3dlcnMiOmZhbHNlLCJ2b3RpbmdMb2NrZWQiOmZhbHNlfV0=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MyOTl9"/>
  <p:tag name="SLIDO_TYPE" val="SlidoPoll"/>
  <p:tag name="SLIDO_POLL_UUID" val="9e301372-df68-4714-bccc-8bfd86021c97"/>
  <p:tag name="SLIDO_POLL_QUESTION_UUID" val="b80876b5-ae8a-4930-911f-b760d515cdc3"/>
  <p:tag name="SLIDO_TIMELINE" val="W3sic2NyZWVuIjoiUXVpekpvaW5pbmciLCJzaG93UmVzdWx0cyI6ZmFsc2UsInNob3dDb3JyZWN0QW5zd2VycyI6ZmFsc2UsInZvdGluZ0xvY2tlZCI6ZmFsc2V9LHsicG9sbFF1ZXN0aW9uVXVpZCI6ImI4MDg3NmI1LWFlOGEtNDkzMC05MTFmLWI3NjBkNTE1Y2RjMyIsInNob3dSZXN1bHRzIjpmYWxzZSwic2hvd0NvcnJlY3RBbnN3ZXJzIjpmYWxzZSwidm90aW5nTG9ja2VkIjpmYWxzZX0seyJwb2xsUXVlc3Rpb25VdWlkIjoiYjgwODc2YjUtYWU4YS00OTMwLTkxMWYtYjc2MGQ1MTVjZGMzIiwic2hvd1Jlc3VsdHMiOnRydWUsInNob3dDb3JyZWN0QW5zd2VycyI6ZmFsc2UsInZvdGluZ0xvY2tlZCI6dHJ1ZX0seyJwb2xsUXVlc3Rpb25VdWlkIjoiYjgwODc2YjUtYWU4YS00OTMwLTkxMWYtYjc2MGQ1MTVjZGMzIiwic2hvd1Jlc3VsdHMiOnRydWUsInNob3dDb3JyZWN0QW5zd2VycyI6dHJ1ZSwidm90aW5nTG9ja2VkIjp0cnVlfV0=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YzNjV9"/>
  <p:tag name="SLIDO_TYPE" val="SlidoPoll"/>
  <p:tag name="SLIDO_POLL_UUID" val="ac2c3de7-1a5d-4d9f-b3c1-824a66966970"/>
  <p:tag name="SLIDO_TIMELINE" val="W3sicG9sbFF1ZXN0aW9uVXVpZCI6IjdiZTYxZTkxLTNlYjYtNDhiYS1iMzI0LWQxZDg2N2YwYzA0MiIsInNob3dSZXN1bHRzIjp0cnVlLCJzaG93Q29ycmVjdEFuc3dlcnMiOmZhbHNlLCJ2b3RpbmdMb2NrZWQiOmZhbHNlfV0=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YzODN9"/>
  <p:tag name="SLIDO_TYPE" val="SlidoPoll"/>
  <p:tag name="SLIDO_POLL_UUID" val="7e37b7e7-cc64-44f1-97b7-cebbbff488f3"/>
  <p:tag name="SLIDO_TIMELINE" val="W3sicG9sbFF1ZXN0aW9uVXVpZCI6IjdlZDY3MWQyLTFjMzEtNDRhZS1iOTdhLTQ4YmJjODZlMmYzNSIsInNob3dSZXN1bHRzIjp0cnVlLCJzaG93Q29ycmVjdEFuc3dlcnMiOmZhbHNlLCJ2b3RpbmdMb2NrZWQiOmZhbHNlfV0=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YyMzV9"/>
  <p:tag name="SLIDO_TYPE" val="SlidoPoll"/>
  <p:tag name="SLIDO_POLL_UUID" val="9e301372-df68-4714-bccc-8bfd86021c97"/>
  <p:tag name="SLIDO_POLL_QUESTION_UUID" val="03022c05-a986-4f6f-ab71-87a11a2f2c96"/>
  <p:tag name="SLIDO_TIMELINE" val="W3sic2NyZWVuIjoiUXVpekdldFJlYWR5Iiwic2hvd1Jlc3VsdHMiOmZhbHNlLCJzaG93Q29ycmVjdEFuc3dlcnMiOmZhbHNlLCJ2b3RpbmdMb2NrZWQiOmZhbHNlfSx7InBvbGxRdWVzdGlvblV1aWQiOiIwMzAyMmMwNS1hOTg2LTRmNmYtYWI3MS04N2ExMWEyZjJjOTYiLCJzaG93UmVzdWx0cyI6ZmFsc2UsInNob3dDb3JyZWN0QW5zd2VycyI6ZmFsc2UsInZvdGluZ0xvY2tlZCI6ZmFsc2V9LHsicG9sbFF1ZXN0aW9uVXVpZCI6IjAzMDIyYzA1LWE5ODYtNGY2Zi1hYjcxLTg3YTExYTJmMmM5NiIsInNob3dSZXN1bHRzIjp0cnVlLCJzaG93Q29ycmVjdEFuc3dlcnMiOmZhbHNlLCJ2b3RpbmdMb2NrZWQiOnRydWV9LHsicG9sbFF1ZXN0aW9uVXVpZCI6IjAzMDIyYzA1LWE5ODYtNGY2Zi1hYjcxLTg3YTExYTJmMmM5NiIsInNob3dSZXN1bHRzIjp0cnVlLCJzaG93Q29ycmVjdEFuc3dlcnMiOnRydWUsInZvdGluZ0xvY2tlZCI6dHJ1ZX1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YzMTZ9"/>
  <p:tag name="SLIDO_TYPE" val="SlidoPoll"/>
  <p:tag name="SLIDO_POLL_UUID" val="9e301372-df68-4714-bccc-8bfd86021c97"/>
  <p:tag name="SLIDO_POLL_QUESTION_UUID" val="6121c4d3-90c0-4f39-ab29-99241530f771"/>
  <p:tag name="SLIDO_TIMELINE" val="W3sic2NyZWVuIjoiUXVpekdldFJlYWR5Iiwic2hvd1Jlc3VsdHMiOmZhbHNlLCJzaG93Q29ycmVjdEFuc3dlcnMiOmZhbHNlLCJ2b3RpbmdMb2NrZWQiOmZhbHNlfSx7InBvbGxRdWVzdGlvblV1aWQiOiI2MTIxYzRkMy05MGMwLTRmMzktYWIyOS05OTI0MTUzMGY3NzEiLCJzaG93UmVzdWx0cyI6ZmFsc2UsInNob3dDb3JyZWN0QW5zd2VycyI6ZmFsc2UsInZvdGluZ0xvY2tlZCI6ZmFsc2V9LHsicG9sbFF1ZXN0aW9uVXVpZCI6IjYxMjFjNGQzLTkwYzAtNGYzOS1hYjI5LTk5MjQxNTMwZjc3MSIsInNob3dSZXN1bHRzIjp0cnVlLCJzaG93Q29ycmVjdEFuc3dlcnMiOmZhbHNlLCJ2b3RpbmdMb2NrZWQiOnRydWV9LHsicG9sbFF1ZXN0aW9uVXVpZCI6IjYxMjFjNGQzLTkwYzAtNGYzOS1hYjI5LTk5MjQxNTMwZjc3MSIsInNob3dSZXN1bHRzIjp0cnVlLCJzaG93Q29ycmVjdEFuc3dlcnMiOnRydWUsInZvdGluZ0xvY2tlZCI6dHJ1ZX1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NzI5MzB9"/>
  <p:tag name="SLIDO_TYPE" val="SlidoPoll"/>
  <p:tag name="SLIDO_POLL_UUID" val="f6fb3e6d-fac3-461c-b2f6-dcd9857feaa3"/>
  <p:tag name="SLIDO_TIMELINE" val="W3sicG9sbFF1ZXN0aW9uVXVpZCI6IjRjNjViNmZlLWJlMzEtNDQ2NS05MjQ1LWU2ODA1ZTViY2MyNyIsInNob3dSZXN1bHRzIjp0cnVlLCJzaG93Q29ycmVjdEFuc3dlcnMiOmZhbHNlLCJ2b3RpbmdMb2NrZWQiOmZhbHNlfV0=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YzOTR9"/>
  <p:tag name="SLIDO_TYPE" val="SlidoPoll"/>
  <p:tag name="SLIDO_POLL_UUID" val="9e301372-df68-4714-bccc-8bfd86021c97"/>
  <p:tag name="SLIDO_POLL_QUESTION_UUID" val="9711fdff-a4a0-42d4-8eb8-278ff3938ba1"/>
  <p:tag name="SLIDO_TIMELINE" val="W3sic2NyZWVuIjoiUXVpekdldFJlYWR5Iiwic2hvd1Jlc3VsdHMiOmZhbHNlLCJzaG93Q29ycmVjdEFuc3dlcnMiOmZhbHNlLCJ2b3RpbmdMb2NrZWQiOmZhbHNlfSx7InBvbGxRdWVzdGlvblV1aWQiOiI5NzExZmRmZi1hNGEwLTQyZDQtOGViOC0yNzhmZjM5MzhiYTEiLCJzaG93UmVzdWx0cyI6ZmFsc2UsInNob3dDb3JyZWN0QW5zd2VycyI6ZmFsc2UsInZvdGluZ0xvY2tlZCI6ZmFsc2V9LHsicG9sbFF1ZXN0aW9uVXVpZCI6Ijk3MTFmZGZmLWE0YTAtNDJkNC04ZWI4LTI3OGZmMzkzOGJhMSIsInNob3dSZXN1bHRzIjp0cnVlLCJzaG93Q29ycmVjdEFuc3dlcnMiOmZhbHNlLCJ2b3RpbmdMb2NrZWQiOnRydWV9LHsicG9sbFF1ZXN0aW9uVXVpZCI6Ijk3MTFmZGZmLWE0YTAtNDJkNC04ZWI4LTI3OGZmMzkzOGJhMSIsInNob3dSZXN1bHRzIjp0cnVlLCJzaG93Q29ycmVjdEFuc3dlcnMiOnRydWUsInZvdGluZ0xvY2tlZCI6dHJ1ZX0seyJzY3JlZW4iOiJRdWl6TGVhZGVyYm9hcmQiLCJwb2xsUXVlc3Rpb25VdWlkIjoiOTcxMWZkZmYtYTRhMC00MmQ0LThlYjgtMjc4ZmYzOTM4YmExIiwic2hvd1Jlc3VsdHMiOnRydWUsInNob3dDb3JyZWN0QW5zd2VycyI6dHJ1ZSwidm90aW5nTG9ja2VkIjp0cnVlfV0=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2NDk5MDh9"/>
  <p:tag name="SLIDO_TYPE" val="SlidoQ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MzMzMjd9"/>
  <p:tag name="SLIDO_TYPE" val="SlidoPoll"/>
  <p:tag name="SLIDO_POLL_UUID" val="9e301372-df68-4714-bccc-8bfd86021c97"/>
  <p:tag name="SLIDO_POLL_QUESTION_UUID" val="aa10a25c-f7eb-4610-bf4b-462c4b1e6d25"/>
  <p:tag name="SLIDO_TIMELINE" val="W3sicG9sbFF1ZXN0aW9uVXVpZCI6ImFhMTBhMjVjLWY3ZWItNDYxMC1iZjRiLTQ2MmM0YjFlNmQyNSIsInNob3dSZXN1bHRzIjpmYWxzZSwic2hvd0NvcnJlY3RBbnN3ZXJzIjpmYWxzZSwidm90aW5nTG9ja2VkIjpmYWxzZX0seyJwb2xsUXVlc3Rpb25VdWlkIjoiYWExMGEyNWMtZjdlYi00NjEwLWJmNGItNDYyYzRiMWU2ZDI1Iiwic2hvd1Jlc3VsdHMiOnRydWUsInNob3dDb3JyZWN0QW5zd2VycyI6ZmFsc2UsInZvdGluZ0xvY2tlZCI6dHJ1ZX0seyJwb2xsUXVlc3Rpb25VdWlkIjoiYWExMGEyNWMtZjdlYi00NjEwLWJmNGItNDYyYzRiMWU2ZDI1Iiwic2hvd1Jlc3VsdHMiOnRydWUsInNob3dDb3JyZWN0QW5zd2VycyI6dHJ1ZSwidm90aW5nTG9ja2VkIjp0cnV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Quiz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3658</TotalTime>
  <Words>494</Words>
  <Application>Microsoft Office PowerPoint</Application>
  <PresentationFormat>On-screen Show (16:10)</PresentationFormat>
  <Paragraphs>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Alegreya Sans ExtraBold</vt:lpstr>
      <vt:lpstr>Alegreya Sans Medium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Prodigal Wife (1:1-3:5)</vt:lpstr>
      <vt:lpstr>PowerPoint Presentation</vt:lpstr>
      <vt:lpstr>The Prodigal People (4-14)  The Message of Judgment (4-10)</vt:lpstr>
      <vt:lpstr>The Prodigal People (4-14)  The Message of Restoration (11-14)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Williams</dc:creator>
  <cp:lastModifiedBy>David Williams</cp:lastModifiedBy>
  <cp:revision>3</cp:revision>
  <dcterms:created xsi:type="dcterms:W3CDTF">2022-02-18T17:54:04Z</dcterms:created>
  <dcterms:modified xsi:type="dcterms:W3CDTF">2022-02-27T14:42:21Z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1.1.1.2618</vt:lpwstr>
  </property>
</Properties>
</file>