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aveSubsetFonts="1">
  <p:sldMasterIdLst>
    <p:sldMasterId id="2147483726" r:id="rId1"/>
  </p:sldMasterIdLst>
  <p:sldIdLst>
    <p:sldId id="274" r:id="rId2"/>
    <p:sldId id="285" r:id="rId3"/>
    <p:sldId id="284" r:id="rId4"/>
    <p:sldId id="290" r:id="rId5"/>
    <p:sldId id="291" r:id="rId6"/>
    <p:sldId id="296" r:id="rId7"/>
    <p:sldId id="292" r:id="rId8"/>
    <p:sldId id="265" r:id="rId9"/>
    <p:sldId id="281" r:id="rId10"/>
    <p:sldId id="268" r:id="rId11"/>
    <p:sldId id="269" r:id="rId12"/>
    <p:sldId id="294" r:id="rId13"/>
    <p:sldId id="271" r:id="rId14"/>
    <p:sldId id="282" r:id="rId15"/>
    <p:sldId id="295" r:id="rId16"/>
    <p:sldId id="297" r:id="rId17"/>
  </p:sldIdLst>
  <p:sldSz cx="9144000" cy="5715000" type="screen16x10"/>
  <p:notesSz cx="7004050" cy="92900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A91B79-1115-4E67-BDA0-B2D7527C449D}" v="810" dt="2022-03-05T20:36:13.0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79" autoAdjust="0"/>
    <p:restoredTop sz="94660"/>
  </p:normalViewPr>
  <p:slideViewPr>
    <p:cSldViewPr snapToGrid="0">
      <p:cViewPr varScale="1">
        <p:scale>
          <a:sx n="86" d="100"/>
          <a:sy n="86" d="100"/>
        </p:scale>
        <p:origin x="1170" y="78"/>
      </p:cViewPr>
      <p:guideLst/>
    </p:cSldViewPr>
  </p:slideViewPr>
  <p:notesTextViewPr>
    <p:cViewPr>
      <p:scale>
        <a:sx n="1" d="1"/>
        <a:sy n="1" d="1"/>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216" y="1206500"/>
            <a:ext cx="6619244" cy="2774651"/>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66216" y="3981150"/>
            <a:ext cx="6619244" cy="717850"/>
          </a:xfrm>
        </p:spPr>
        <p:txBody>
          <a:bodyPr anchor="t"/>
          <a:lstStyle>
            <a:lvl1pPr marL="0" indent="0" algn="l">
              <a:buNone/>
              <a:defRPr cap="all">
                <a:solidFill>
                  <a:schemeClr val="bg2">
                    <a:lumMod val="40000"/>
                    <a:lumOff val="6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C40FD74-2565-4980-AFBB-EF557FA2EF60}" type="datetimeFigureOut">
              <a:rPr lang="en-US" smtClean="0"/>
              <a:t>3/5/2022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FAAA1-78AD-49C4-8821-E5B282A6EE18}" type="slidenum">
              <a:rPr lang="en-US" smtClean="0"/>
              <a:t>‹#›</a:t>
            </a:fld>
            <a:endParaRPr lang="en-US"/>
          </a:p>
        </p:txBody>
      </p:sp>
    </p:spTree>
    <p:extLst>
      <p:ext uri="{BB962C8B-B14F-4D97-AF65-F5344CB8AC3E}">
        <p14:creationId xmlns:p14="http://schemas.microsoft.com/office/powerpoint/2010/main" val="3866941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7" y="4000489"/>
            <a:ext cx="6619243" cy="472282"/>
          </a:xfrm>
        </p:spPr>
        <p:txBody>
          <a:bodyPr anchor="b">
            <a:normAutofit/>
          </a:bodyPr>
          <a:lstStyle>
            <a:lvl1pPr algn="l">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216" y="571500"/>
            <a:ext cx="6619244" cy="303388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866217" y="4472771"/>
            <a:ext cx="6619242" cy="411427"/>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DC40FD74-2565-4980-AFBB-EF557FA2EF60}" type="datetimeFigureOut">
              <a:rPr lang="en-US" smtClean="0"/>
              <a:t>3/5/2022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3FAAA1-78AD-49C4-8821-E5B282A6EE18}" type="slidenum">
              <a:rPr lang="en-US" smtClean="0"/>
              <a:t>‹#›</a:t>
            </a:fld>
            <a:endParaRPr lang="en-US"/>
          </a:p>
        </p:txBody>
      </p:sp>
    </p:spTree>
    <p:extLst>
      <p:ext uri="{BB962C8B-B14F-4D97-AF65-F5344CB8AC3E}">
        <p14:creationId xmlns:p14="http://schemas.microsoft.com/office/powerpoint/2010/main" val="821843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6" y="1206500"/>
            <a:ext cx="6619244" cy="1651000"/>
          </a:xfrm>
        </p:spPr>
        <p:txBody>
          <a:bodyPr/>
          <a:lstStyle>
            <a:lvl1pPr>
              <a:defRPr sz="3600"/>
            </a:lvl1pPr>
          </a:lstStyle>
          <a:p>
            <a:r>
              <a:rPr lang="en-US"/>
              <a:t>Click to edit Master title style</a:t>
            </a:r>
            <a:endParaRPr lang="en-US" dirty="0"/>
          </a:p>
        </p:txBody>
      </p:sp>
      <p:sp>
        <p:nvSpPr>
          <p:cNvPr id="8" name="Text Placeholder 3"/>
          <p:cNvSpPr>
            <a:spLocks noGrp="1"/>
          </p:cNvSpPr>
          <p:nvPr>
            <p:ph type="body" sz="half" idx="2"/>
          </p:nvPr>
        </p:nvSpPr>
        <p:spPr>
          <a:xfrm>
            <a:off x="866216" y="3048000"/>
            <a:ext cx="6619244" cy="1968500"/>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4" name="Date Placeholder 3"/>
          <p:cNvSpPr>
            <a:spLocks noGrp="1"/>
          </p:cNvSpPr>
          <p:nvPr>
            <p:ph type="dt" sz="half" idx="10"/>
          </p:nvPr>
        </p:nvSpPr>
        <p:spPr/>
        <p:txBody>
          <a:bodyPr/>
          <a:lstStyle/>
          <a:p>
            <a:fld id="{DC40FD74-2565-4980-AFBB-EF557FA2EF60}" type="datetimeFigureOut">
              <a:rPr lang="en-US" smtClean="0"/>
              <a:t>3/5/2022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FAAA1-78AD-49C4-8821-E5B282A6EE18}" type="slidenum">
              <a:rPr lang="en-US" smtClean="0"/>
              <a:t>‹#›</a:t>
            </a:fld>
            <a:endParaRPr lang="en-US"/>
          </a:p>
        </p:txBody>
      </p:sp>
    </p:spTree>
    <p:extLst>
      <p:ext uri="{BB962C8B-B14F-4D97-AF65-F5344CB8AC3E}">
        <p14:creationId xmlns:p14="http://schemas.microsoft.com/office/powerpoint/2010/main" val="39191200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101" y="1206500"/>
            <a:ext cx="5999486" cy="1936145"/>
          </a:xfrm>
        </p:spPr>
        <p:txBody>
          <a:bodyPr/>
          <a:lstStyle>
            <a:lvl1pPr>
              <a:defRPr sz="3600"/>
            </a:lvl1pPr>
          </a:lstStyle>
          <a:p>
            <a:r>
              <a:rPr lang="en-US"/>
              <a:t>Click to edit Master title style</a:t>
            </a:r>
            <a:endParaRPr lang="en-US" dirty="0"/>
          </a:p>
        </p:txBody>
      </p:sp>
      <p:sp>
        <p:nvSpPr>
          <p:cNvPr id="11" name="Text Placeholder 3"/>
          <p:cNvSpPr>
            <a:spLocks noGrp="1"/>
          </p:cNvSpPr>
          <p:nvPr>
            <p:ph type="body" sz="half" idx="14"/>
          </p:nvPr>
        </p:nvSpPr>
        <p:spPr>
          <a:xfrm>
            <a:off x="1447800" y="3142645"/>
            <a:ext cx="5459737" cy="285145"/>
          </a:xfrm>
        </p:spPr>
        <p:txBody>
          <a:bodyPr vert="horz" lIns="91440" tIns="45720" rIns="91440" bIns="45720" rtlCol="0" anchor="t">
            <a:normAutofit/>
          </a:bodyPr>
          <a:lstStyle>
            <a:lvl1pPr marL="0" indent="0">
              <a:buNone/>
              <a:defRPr lang="en-US" sz="1050" b="0" i="0" kern="1200" cap="small" dirty="0">
                <a:solidFill>
                  <a:schemeClr val="bg2">
                    <a:lumMod val="40000"/>
                    <a:lumOff val="60000"/>
                  </a:schemeClr>
                </a:solidFill>
                <a:latin typeface="+mj-lt"/>
                <a:ea typeface="+mj-ea"/>
                <a:cs typeface="+mj-cs"/>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marL="0" lvl="0" indent="0">
              <a:buNone/>
            </a:pPr>
            <a:r>
              <a:rPr lang="en-US"/>
              <a:t>Click to edit Master text styles</a:t>
            </a:r>
          </a:p>
        </p:txBody>
      </p:sp>
      <p:sp>
        <p:nvSpPr>
          <p:cNvPr id="10" name="Text Placeholder 3"/>
          <p:cNvSpPr>
            <a:spLocks noGrp="1"/>
          </p:cNvSpPr>
          <p:nvPr>
            <p:ph type="body" sz="half" idx="2"/>
          </p:nvPr>
        </p:nvSpPr>
        <p:spPr>
          <a:xfrm>
            <a:off x="866216" y="3625548"/>
            <a:ext cx="6619244" cy="1397000"/>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4" name="Date Placeholder 3"/>
          <p:cNvSpPr>
            <a:spLocks noGrp="1"/>
          </p:cNvSpPr>
          <p:nvPr>
            <p:ph type="dt" sz="half" idx="10"/>
          </p:nvPr>
        </p:nvSpPr>
        <p:spPr/>
        <p:txBody>
          <a:bodyPr/>
          <a:lstStyle/>
          <a:p>
            <a:fld id="{DC40FD74-2565-4980-AFBB-EF557FA2EF60}" type="datetimeFigureOut">
              <a:rPr lang="en-US" smtClean="0"/>
              <a:t>3/5/2022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FAAA1-78AD-49C4-8821-E5B282A6EE18}" type="slidenum">
              <a:rPr lang="en-US" smtClean="0"/>
              <a:t>‹#›</a:t>
            </a:fld>
            <a:endParaRPr lang="en-US"/>
          </a:p>
        </p:txBody>
      </p:sp>
      <p:sp>
        <p:nvSpPr>
          <p:cNvPr id="12" name="TextBox 11"/>
          <p:cNvSpPr txBox="1"/>
          <p:nvPr/>
        </p:nvSpPr>
        <p:spPr>
          <a:xfrm>
            <a:off x="673721" y="809378"/>
            <a:ext cx="601434" cy="1500411"/>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9150" dirty="0"/>
              <a:t>“</a:t>
            </a:r>
          </a:p>
        </p:txBody>
      </p:sp>
      <p:sp>
        <p:nvSpPr>
          <p:cNvPr id="15" name="TextBox 14"/>
          <p:cNvSpPr txBox="1"/>
          <p:nvPr/>
        </p:nvSpPr>
        <p:spPr>
          <a:xfrm>
            <a:off x="6997868" y="2178156"/>
            <a:ext cx="601434" cy="1500411"/>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9150" dirty="0"/>
              <a:t>”</a:t>
            </a:r>
          </a:p>
        </p:txBody>
      </p:sp>
    </p:spTree>
    <p:extLst>
      <p:ext uri="{BB962C8B-B14F-4D97-AF65-F5344CB8AC3E}">
        <p14:creationId xmlns:p14="http://schemas.microsoft.com/office/powerpoint/2010/main" val="33002041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216" y="2603501"/>
            <a:ext cx="6619245" cy="1377650"/>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866216" y="3981151"/>
            <a:ext cx="6619244" cy="717000"/>
          </a:xfrm>
        </p:spPr>
        <p:txBody>
          <a:bodyPr anchor="t"/>
          <a:lstStyle>
            <a:lvl1pPr marL="0" indent="0" algn="l">
              <a:buNone/>
              <a:defRPr sz="1500" cap="none">
                <a:solidFill>
                  <a:schemeClr val="bg2">
                    <a:lumMod val="40000"/>
                    <a:lumOff val="6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40FD74-2565-4980-AFBB-EF557FA2EF60}" type="datetimeFigureOut">
              <a:rPr lang="en-US" smtClean="0"/>
              <a:t>3/5/2022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FAAA1-78AD-49C4-8821-E5B282A6EE18}" type="slidenum">
              <a:rPr lang="en-US" smtClean="0"/>
              <a:t>‹#›</a:t>
            </a:fld>
            <a:endParaRPr lang="en-US"/>
          </a:p>
        </p:txBody>
      </p:sp>
    </p:spTree>
    <p:extLst>
      <p:ext uri="{BB962C8B-B14F-4D97-AF65-F5344CB8AC3E}">
        <p14:creationId xmlns:p14="http://schemas.microsoft.com/office/powerpoint/2010/main" val="13493814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150"/>
            </a:lvl1pPr>
          </a:lstStyle>
          <a:p>
            <a:r>
              <a:rPr lang="en-US"/>
              <a:t>Click to edit Master title style</a:t>
            </a:r>
            <a:endParaRPr lang="en-US" dirty="0"/>
          </a:p>
        </p:txBody>
      </p:sp>
      <p:sp>
        <p:nvSpPr>
          <p:cNvPr id="3" name="Text Placeholder 2"/>
          <p:cNvSpPr>
            <a:spLocks noGrp="1"/>
          </p:cNvSpPr>
          <p:nvPr>
            <p:ph type="body" idx="1"/>
          </p:nvPr>
        </p:nvSpPr>
        <p:spPr>
          <a:xfrm>
            <a:off x="474710" y="1651000"/>
            <a:ext cx="2210150" cy="480218"/>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6" name="Text Placeholder 3"/>
          <p:cNvSpPr>
            <a:spLocks noGrp="1"/>
          </p:cNvSpPr>
          <p:nvPr>
            <p:ph type="body" sz="half" idx="15"/>
          </p:nvPr>
        </p:nvSpPr>
        <p:spPr>
          <a:xfrm>
            <a:off x="489347" y="2222500"/>
            <a:ext cx="2195513" cy="2991115"/>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Text Placeholder 4"/>
          <p:cNvSpPr>
            <a:spLocks noGrp="1"/>
          </p:cNvSpPr>
          <p:nvPr>
            <p:ph type="body" sz="quarter" idx="3"/>
          </p:nvPr>
        </p:nvSpPr>
        <p:spPr>
          <a:xfrm>
            <a:off x="2912745" y="1651000"/>
            <a:ext cx="2202181" cy="480218"/>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9" name="Text Placeholder 3"/>
          <p:cNvSpPr>
            <a:spLocks noGrp="1"/>
          </p:cNvSpPr>
          <p:nvPr>
            <p:ph type="body" sz="half" idx="16"/>
          </p:nvPr>
        </p:nvSpPr>
        <p:spPr>
          <a:xfrm>
            <a:off x="2904829" y="2222500"/>
            <a:ext cx="2210096" cy="2991115"/>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4" name="Text Placeholder 4"/>
          <p:cNvSpPr>
            <a:spLocks noGrp="1"/>
          </p:cNvSpPr>
          <p:nvPr>
            <p:ph type="body" sz="quarter" idx="13"/>
          </p:nvPr>
        </p:nvSpPr>
        <p:spPr>
          <a:xfrm>
            <a:off x="5343525" y="1651000"/>
            <a:ext cx="2199085" cy="480218"/>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Text Placeholder 3"/>
          <p:cNvSpPr>
            <a:spLocks noGrp="1"/>
          </p:cNvSpPr>
          <p:nvPr>
            <p:ph type="body" sz="half" idx="17"/>
          </p:nvPr>
        </p:nvSpPr>
        <p:spPr>
          <a:xfrm>
            <a:off x="5343525" y="2222500"/>
            <a:ext cx="2199085" cy="2991115"/>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cxnSp>
        <p:nvCxnSpPr>
          <p:cNvPr id="17" name="Straight Connector 16"/>
          <p:cNvCxnSpPr/>
          <p:nvPr/>
        </p:nvCxnSpPr>
        <p:spPr>
          <a:xfrm>
            <a:off x="2794607" y="1778000"/>
            <a:ext cx="0" cy="33020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1670" y="1778000"/>
            <a:ext cx="0" cy="3305735"/>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C40FD74-2565-4980-AFBB-EF557FA2EF60}" type="datetimeFigureOut">
              <a:rPr lang="en-US" smtClean="0"/>
              <a:t>3/5/2022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FAAA1-78AD-49C4-8821-E5B282A6EE18}" type="slidenum">
              <a:rPr lang="en-US" smtClean="0"/>
              <a:t>‹#›</a:t>
            </a:fld>
            <a:endParaRPr lang="en-US"/>
          </a:p>
        </p:txBody>
      </p:sp>
    </p:spTree>
    <p:extLst>
      <p:ext uri="{BB962C8B-B14F-4D97-AF65-F5344CB8AC3E}">
        <p14:creationId xmlns:p14="http://schemas.microsoft.com/office/powerpoint/2010/main" val="36409235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150"/>
            </a:lvl1pPr>
          </a:lstStyle>
          <a:p>
            <a:r>
              <a:rPr lang="en-US"/>
              <a:t>Click to edit Master title style</a:t>
            </a:r>
            <a:endParaRPr lang="en-US" dirty="0"/>
          </a:p>
        </p:txBody>
      </p:sp>
      <p:sp>
        <p:nvSpPr>
          <p:cNvPr id="3" name="Text Placeholder 2"/>
          <p:cNvSpPr>
            <a:spLocks noGrp="1"/>
          </p:cNvSpPr>
          <p:nvPr>
            <p:ph type="body" idx="1"/>
          </p:nvPr>
        </p:nvSpPr>
        <p:spPr>
          <a:xfrm>
            <a:off x="489347" y="3542458"/>
            <a:ext cx="2205038" cy="480218"/>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9" name="Picture Placeholder 2"/>
          <p:cNvSpPr>
            <a:spLocks noGrp="1" noChangeAspect="1"/>
          </p:cNvSpPr>
          <p:nvPr>
            <p:ph type="pic" idx="15"/>
          </p:nvPr>
        </p:nvSpPr>
        <p:spPr>
          <a:xfrm>
            <a:off x="489347" y="1841500"/>
            <a:ext cx="2205038" cy="1270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2" name="Text Placeholder 3"/>
          <p:cNvSpPr>
            <a:spLocks noGrp="1"/>
          </p:cNvSpPr>
          <p:nvPr>
            <p:ph type="body" sz="half" idx="18"/>
          </p:nvPr>
        </p:nvSpPr>
        <p:spPr>
          <a:xfrm>
            <a:off x="489347" y="4022676"/>
            <a:ext cx="2205038" cy="54932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Text Placeholder 4"/>
          <p:cNvSpPr>
            <a:spLocks noGrp="1"/>
          </p:cNvSpPr>
          <p:nvPr>
            <p:ph type="body" sz="quarter" idx="3"/>
          </p:nvPr>
        </p:nvSpPr>
        <p:spPr>
          <a:xfrm>
            <a:off x="2917032" y="3542458"/>
            <a:ext cx="2197894" cy="480218"/>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30" name="Picture Placeholder 2"/>
          <p:cNvSpPr>
            <a:spLocks noGrp="1" noChangeAspect="1"/>
          </p:cNvSpPr>
          <p:nvPr>
            <p:ph type="pic" idx="21"/>
          </p:nvPr>
        </p:nvSpPr>
        <p:spPr>
          <a:xfrm>
            <a:off x="2917031" y="1841500"/>
            <a:ext cx="2197894" cy="1270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3" name="Text Placeholder 3"/>
          <p:cNvSpPr>
            <a:spLocks noGrp="1"/>
          </p:cNvSpPr>
          <p:nvPr>
            <p:ph type="body" sz="half" idx="19"/>
          </p:nvPr>
        </p:nvSpPr>
        <p:spPr>
          <a:xfrm>
            <a:off x="2916016" y="4022676"/>
            <a:ext cx="2200805" cy="54932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4" name="Text Placeholder 4"/>
          <p:cNvSpPr>
            <a:spLocks noGrp="1"/>
          </p:cNvSpPr>
          <p:nvPr>
            <p:ph type="body" sz="quarter" idx="13"/>
          </p:nvPr>
        </p:nvSpPr>
        <p:spPr>
          <a:xfrm>
            <a:off x="5343525" y="3542458"/>
            <a:ext cx="2199085" cy="480218"/>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31" name="Picture Placeholder 2"/>
          <p:cNvSpPr>
            <a:spLocks noGrp="1" noChangeAspect="1"/>
          </p:cNvSpPr>
          <p:nvPr>
            <p:ph type="pic" idx="22"/>
          </p:nvPr>
        </p:nvSpPr>
        <p:spPr>
          <a:xfrm>
            <a:off x="5343525" y="1841500"/>
            <a:ext cx="2199085" cy="1270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4" name="Text Placeholder 3"/>
          <p:cNvSpPr>
            <a:spLocks noGrp="1"/>
          </p:cNvSpPr>
          <p:nvPr>
            <p:ph type="body" sz="half" idx="20"/>
          </p:nvPr>
        </p:nvSpPr>
        <p:spPr>
          <a:xfrm>
            <a:off x="5343432" y="4022674"/>
            <a:ext cx="2201998" cy="54932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cxnSp>
        <p:nvCxnSpPr>
          <p:cNvPr id="19" name="Straight Connector 18"/>
          <p:cNvCxnSpPr/>
          <p:nvPr/>
        </p:nvCxnSpPr>
        <p:spPr>
          <a:xfrm>
            <a:off x="2794607" y="1778000"/>
            <a:ext cx="0" cy="33020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1670" y="1778000"/>
            <a:ext cx="0" cy="3305735"/>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C40FD74-2565-4980-AFBB-EF557FA2EF60}" type="datetimeFigureOut">
              <a:rPr lang="en-US" smtClean="0"/>
              <a:t>3/5/2022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FAAA1-78AD-49C4-8821-E5B282A6EE18}" type="slidenum">
              <a:rPr lang="en-US" smtClean="0"/>
              <a:t>‹#›</a:t>
            </a:fld>
            <a:endParaRPr lang="en-US"/>
          </a:p>
        </p:txBody>
      </p:sp>
    </p:spTree>
    <p:extLst>
      <p:ext uri="{BB962C8B-B14F-4D97-AF65-F5344CB8AC3E}">
        <p14:creationId xmlns:p14="http://schemas.microsoft.com/office/powerpoint/2010/main" val="39224827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40FD74-2565-4980-AFBB-EF557FA2EF60}" type="datetimeFigureOut">
              <a:rPr lang="en-US" smtClean="0"/>
              <a:t>3/5/2022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FAAA1-78AD-49C4-8821-E5B282A6EE18}" type="slidenum">
              <a:rPr lang="en-US" smtClean="0"/>
              <a:t>‹#›</a:t>
            </a:fld>
            <a:endParaRPr lang="en-US"/>
          </a:p>
        </p:txBody>
      </p:sp>
    </p:spTree>
    <p:extLst>
      <p:ext uri="{BB962C8B-B14F-4D97-AF65-F5344CB8AC3E}">
        <p14:creationId xmlns:p14="http://schemas.microsoft.com/office/powerpoint/2010/main" val="18594244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8159" y="358511"/>
            <a:ext cx="1314451" cy="4855104"/>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348" y="739512"/>
            <a:ext cx="5567362" cy="44741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40FD74-2565-4980-AFBB-EF557FA2EF60}" type="datetimeFigureOut">
              <a:rPr lang="en-US" smtClean="0"/>
              <a:t>3/5/2022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FAAA1-78AD-49C4-8821-E5B282A6EE18}" type="slidenum">
              <a:rPr lang="en-US" smtClean="0"/>
              <a:t>‹#›</a:t>
            </a:fld>
            <a:endParaRPr lang="en-US"/>
          </a:p>
        </p:txBody>
      </p:sp>
    </p:spTree>
    <p:extLst>
      <p:ext uri="{BB962C8B-B14F-4D97-AF65-F5344CB8AC3E}">
        <p14:creationId xmlns:p14="http://schemas.microsoft.com/office/powerpoint/2010/main" val="1052056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DC40FD74-2565-4980-AFBB-EF557FA2EF60}" type="datetimeFigureOut">
              <a:rPr lang="en-US" smtClean="0"/>
              <a:t>3/5/2022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FAAA1-78AD-49C4-8821-E5B282A6EE18}" type="slidenum">
              <a:rPr lang="en-US" smtClean="0"/>
              <a:t>‹#›</a:t>
            </a:fld>
            <a:endParaRPr lang="en-US"/>
          </a:p>
        </p:txBody>
      </p:sp>
    </p:spTree>
    <p:extLst>
      <p:ext uri="{BB962C8B-B14F-4D97-AF65-F5344CB8AC3E}">
        <p14:creationId xmlns:p14="http://schemas.microsoft.com/office/powerpoint/2010/main" val="3879607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217" y="2384778"/>
            <a:ext cx="6619243" cy="1596373"/>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866216" y="3981151"/>
            <a:ext cx="6619244" cy="717000"/>
          </a:xfrm>
        </p:spPr>
        <p:txBody>
          <a:bodyPr anchor="t"/>
          <a:lstStyle>
            <a:lvl1pPr marL="0" indent="0" algn="l">
              <a:buNone/>
              <a:defRPr sz="1500" cap="all">
                <a:solidFill>
                  <a:schemeClr val="bg2">
                    <a:lumMod val="40000"/>
                    <a:lumOff val="6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40FD74-2565-4980-AFBB-EF557FA2EF60}" type="datetimeFigureOut">
              <a:rPr lang="en-US" smtClean="0"/>
              <a:t>3/5/2022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FAAA1-78AD-49C4-8821-E5B282A6EE18}" type="slidenum">
              <a:rPr lang="en-US" smtClean="0"/>
              <a:t>‹#›</a:t>
            </a:fld>
            <a:endParaRPr lang="en-US"/>
          </a:p>
        </p:txBody>
      </p:sp>
    </p:spTree>
    <p:extLst>
      <p:ext uri="{BB962C8B-B14F-4D97-AF65-F5344CB8AC3E}">
        <p14:creationId xmlns:p14="http://schemas.microsoft.com/office/powerpoint/2010/main" val="3435664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485" y="1717146"/>
            <a:ext cx="3297254" cy="3496469"/>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0870" y="1713411"/>
            <a:ext cx="3297256" cy="3500204"/>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C40FD74-2565-4980-AFBB-EF557FA2EF60}" type="datetimeFigureOut">
              <a:rPr lang="en-US" smtClean="0"/>
              <a:t>3/5/2022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3FAAA1-78AD-49C4-8821-E5B282A6EE18}" type="slidenum">
              <a:rPr lang="en-US" smtClean="0"/>
              <a:t>‹#›</a:t>
            </a:fld>
            <a:endParaRPr lang="en-US"/>
          </a:p>
        </p:txBody>
      </p:sp>
    </p:spTree>
    <p:extLst>
      <p:ext uri="{BB962C8B-B14F-4D97-AF65-F5344CB8AC3E}">
        <p14:creationId xmlns:p14="http://schemas.microsoft.com/office/powerpoint/2010/main" val="2259469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485" y="1587500"/>
            <a:ext cx="3297254" cy="480218"/>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27485" y="2095500"/>
            <a:ext cx="3297254" cy="3118115"/>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0872" y="1587500"/>
            <a:ext cx="3297254" cy="480218"/>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240872" y="2095500"/>
            <a:ext cx="3297254" cy="3118115"/>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C40FD74-2565-4980-AFBB-EF557FA2EF60}" type="datetimeFigureOut">
              <a:rPr lang="en-US" smtClean="0"/>
              <a:t>3/5/2022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3FAAA1-78AD-49C4-8821-E5B282A6EE18}" type="slidenum">
              <a:rPr lang="en-US" smtClean="0"/>
              <a:t>‹#›</a:t>
            </a:fld>
            <a:endParaRPr lang="en-US"/>
          </a:p>
        </p:txBody>
      </p:sp>
    </p:spTree>
    <p:extLst>
      <p:ext uri="{BB962C8B-B14F-4D97-AF65-F5344CB8AC3E}">
        <p14:creationId xmlns:p14="http://schemas.microsoft.com/office/powerpoint/2010/main" val="3893259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DC40FD74-2565-4980-AFBB-EF557FA2EF60}" type="datetimeFigureOut">
              <a:rPr lang="en-US" smtClean="0"/>
              <a:t>3/5/2022</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2F3FAAA1-78AD-49C4-8821-E5B282A6EE18}" type="slidenum">
              <a:rPr lang="en-US" smtClean="0"/>
              <a:t>‹#›</a:t>
            </a:fld>
            <a:endParaRPr lang="en-US"/>
          </a:p>
        </p:txBody>
      </p:sp>
    </p:spTree>
    <p:extLst>
      <p:ext uri="{BB962C8B-B14F-4D97-AF65-F5344CB8AC3E}">
        <p14:creationId xmlns:p14="http://schemas.microsoft.com/office/powerpoint/2010/main" val="2376989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C40FD74-2565-4980-AFBB-EF557FA2EF60}" type="datetimeFigureOut">
              <a:rPr lang="en-US" smtClean="0"/>
              <a:t>3/5/2022</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2F3FAAA1-78AD-49C4-8821-E5B282A6EE18}" type="slidenum">
              <a:rPr lang="en-US" smtClean="0"/>
              <a:t>‹#›</a:t>
            </a:fld>
            <a:endParaRPr lang="en-US"/>
          </a:p>
        </p:txBody>
      </p:sp>
    </p:spTree>
    <p:extLst>
      <p:ext uri="{BB962C8B-B14F-4D97-AF65-F5344CB8AC3E}">
        <p14:creationId xmlns:p14="http://schemas.microsoft.com/office/powerpoint/2010/main" val="2162523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5" y="1206500"/>
            <a:ext cx="2550798" cy="1206500"/>
          </a:xfrm>
        </p:spPr>
        <p:txBody>
          <a:bodyPr anchor="b"/>
          <a:lstStyle>
            <a:lvl1pPr algn="l">
              <a:defRPr sz="1800" b="0"/>
            </a:lvl1pPr>
          </a:lstStyle>
          <a:p>
            <a:r>
              <a:rPr lang="en-US"/>
              <a:t>Click to edit Master title style</a:t>
            </a:r>
            <a:endParaRPr lang="en-US" dirty="0"/>
          </a:p>
        </p:txBody>
      </p:sp>
      <p:sp>
        <p:nvSpPr>
          <p:cNvPr id="3" name="Content Placeholder 2"/>
          <p:cNvSpPr>
            <a:spLocks noGrp="1"/>
          </p:cNvSpPr>
          <p:nvPr>
            <p:ph idx="1"/>
          </p:nvPr>
        </p:nvSpPr>
        <p:spPr>
          <a:xfrm>
            <a:off x="3588462" y="1206500"/>
            <a:ext cx="3896998" cy="3810000"/>
          </a:xfrm>
        </p:spPr>
        <p:txBody>
          <a:bodyPr anchor="ct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215" y="2607734"/>
            <a:ext cx="2550797" cy="2412999"/>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Date Placeholder 4"/>
          <p:cNvSpPr>
            <a:spLocks noGrp="1"/>
          </p:cNvSpPr>
          <p:nvPr>
            <p:ph type="dt" sz="half" idx="10"/>
          </p:nvPr>
        </p:nvSpPr>
        <p:spPr/>
        <p:txBody>
          <a:bodyPr/>
          <a:lstStyle/>
          <a:p>
            <a:fld id="{DC40FD74-2565-4980-AFBB-EF557FA2EF60}" type="datetimeFigureOut">
              <a:rPr lang="en-US" smtClean="0"/>
              <a:t>3/5/2022</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2F3FAAA1-78AD-49C4-8821-E5B282A6EE18}" type="slidenum">
              <a:rPr lang="en-US" smtClean="0"/>
              <a:t>‹#›</a:t>
            </a:fld>
            <a:endParaRPr lang="en-US"/>
          </a:p>
        </p:txBody>
      </p:sp>
    </p:spTree>
    <p:extLst>
      <p:ext uri="{BB962C8B-B14F-4D97-AF65-F5344CB8AC3E}">
        <p14:creationId xmlns:p14="http://schemas.microsoft.com/office/powerpoint/2010/main" val="2449503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430" y="1545160"/>
            <a:ext cx="3819680" cy="1312340"/>
          </a:xfrm>
        </p:spPr>
        <p:txBody>
          <a:bodyPr anchor="b">
            <a:normAutofit/>
          </a:bodyPr>
          <a:lstStyle>
            <a:lvl1pPr algn="l">
              <a:defRPr sz="27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2160" y="952500"/>
            <a:ext cx="2400300" cy="3810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866216" y="3048000"/>
            <a:ext cx="3813734" cy="1143000"/>
          </a:xfrm>
        </p:spPr>
        <p:txBody>
          <a:bodyPr>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DC40FD74-2565-4980-AFBB-EF557FA2EF60}" type="datetimeFigureOut">
              <a:rPr lang="en-US" smtClean="0"/>
              <a:t>3/5/2022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3FAAA1-78AD-49C4-8821-E5B282A6EE18}" type="slidenum">
              <a:rPr lang="en-US" smtClean="0"/>
              <a:t>‹#›</a:t>
            </a:fld>
            <a:endParaRPr lang="en-US"/>
          </a:p>
        </p:txBody>
      </p:sp>
    </p:spTree>
    <p:extLst>
      <p:ext uri="{BB962C8B-B14F-4D97-AF65-F5344CB8AC3E}">
        <p14:creationId xmlns:p14="http://schemas.microsoft.com/office/powerpoint/2010/main" val="66400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224738"/>
            <a:ext cx="3027759" cy="3490263"/>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410290"/>
            <a:ext cx="1141809" cy="1971211"/>
          </a:xfrm>
          <a:prstGeom prst="rect">
            <a:avLst/>
          </a:prstGeom>
        </p:spPr>
      </p:pic>
      <p:sp>
        <p:nvSpPr>
          <p:cNvPr id="16" name="Oval 15"/>
          <p:cNvSpPr/>
          <p:nvPr/>
        </p:nvSpPr>
        <p:spPr>
          <a:xfrm>
            <a:off x="6456759" y="1397000"/>
            <a:ext cx="2114550" cy="23495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5999560" y="0"/>
            <a:ext cx="1202540" cy="951173"/>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6454408" y="5080000"/>
            <a:ext cx="745301" cy="635000"/>
          </a:xfrm>
          <a:prstGeom prst="rect">
            <a:avLst/>
          </a:prstGeom>
        </p:spPr>
      </p:pic>
      <p:sp>
        <p:nvSpPr>
          <p:cNvPr id="14" name="Rectangle 13"/>
          <p:cNvSpPr/>
          <p:nvPr/>
        </p:nvSpPr>
        <p:spPr>
          <a:xfrm>
            <a:off x="7828359" y="0"/>
            <a:ext cx="514350" cy="9525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584" y="377265"/>
            <a:ext cx="7053542" cy="1167108"/>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484" y="1710766"/>
            <a:ext cx="6709906" cy="349623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575455" y="1504951"/>
            <a:ext cx="825499" cy="228599"/>
          </a:xfrm>
          <a:prstGeom prst="rect">
            <a:avLst/>
          </a:prstGeom>
        </p:spPr>
        <p:txBody>
          <a:bodyPr vert="horz" lIns="91440" tIns="45720" rIns="91440" bIns="45720" rtlCol="0" anchor="t"/>
          <a:lstStyle>
            <a:lvl1pPr algn="l">
              <a:defRPr sz="825" b="0" i="0">
                <a:solidFill>
                  <a:schemeClr val="tx1">
                    <a:tint val="75000"/>
                    <a:alpha val="60000"/>
                  </a:schemeClr>
                </a:solidFill>
              </a:defRPr>
            </a:lvl1pPr>
          </a:lstStyle>
          <a:p>
            <a:fld id="{DC40FD74-2565-4980-AFBB-EF557FA2EF60}" type="datetimeFigureOut">
              <a:rPr lang="en-US" smtClean="0"/>
              <a:t>3/5/2022</a:t>
            </a:fld>
            <a:endParaRPr lang="en-US"/>
          </a:p>
        </p:txBody>
      </p:sp>
      <p:sp>
        <p:nvSpPr>
          <p:cNvPr id="5" name="Footer Placeholder 4"/>
          <p:cNvSpPr>
            <a:spLocks noGrp="1"/>
          </p:cNvSpPr>
          <p:nvPr>
            <p:ph type="ftr" sz="quarter" idx="3"/>
          </p:nvPr>
        </p:nvSpPr>
        <p:spPr>
          <a:xfrm rot="5400000">
            <a:off x="6552855" y="2700448"/>
            <a:ext cx="3216496" cy="228601"/>
          </a:xfrm>
          <a:prstGeom prst="rect">
            <a:avLst/>
          </a:prstGeom>
        </p:spPr>
        <p:txBody>
          <a:bodyPr vert="horz" lIns="91440" tIns="45720" rIns="91440" bIns="45720" rtlCol="0" anchor="b"/>
          <a:lstStyle>
            <a:lvl1pPr algn="l">
              <a:defRPr sz="825"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4406" y="246441"/>
            <a:ext cx="628649" cy="639739"/>
          </a:xfrm>
          <a:prstGeom prst="rect">
            <a:avLst/>
          </a:prstGeom>
        </p:spPr>
        <p:txBody>
          <a:bodyPr vert="horz" lIns="91440" tIns="45720" rIns="91440" bIns="45720" rtlCol="0" anchor="b"/>
          <a:lstStyle>
            <a:lvl1pPr algn="ctr">
              <a:defRPr sz="2100" b="0" i="0">
                <a:solidFill>
                  <a:schemeClr val="tx1">
                    <a:tint val="75000"/>
                  </a:schemeClr>
                </a:solidFill>
              </a:defRPr>
            </a:lvl1pPr>
          </a:lstStyle>
          <a:p>
            <a:fld id="{2F3FAAA1-78AD-49C4-8821-E5B282A6EE18}" type="slidenum">
              <a:rPr lang="en-US" smtClean="0"/>
              <a:t>‹#›</a:t>
            </a:fld>
            <a:endParaRPr lang="en-US"/>
          </a:p>
        </p:txBody>
      </p:sp>
    </p:spTree>
    <p:extLst>
      <p:ext uri="{BB962C8B-B14F-4D97-AF65-F5344CB8AC3E}">
        <p14:creationId xmlns:p14="http://schemas.microsoft.com/office/powerpoint/2010/main" val="3542215624"/>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l" defTabSz="342900" rtl="0" eaLnBrk="1" latinLnBrk="0" hangingPunct="1">
        <a:spcBef>
          <a:spcPct val="0"/>
        </a:spcBef>
        <a:buNone/>
        <a:defRPr sz="315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bg2">
            <a:lumMod val="40000"/>
            <a:lumOff val="60000"/>
          </a:schemeClr>
        </a:buClr>
        <a:buSzPct val="80000"/>
        <a:buFont typeface="Wingdings 3" charset="2"/>
        <a:buChar char=""/>
        <a:defRPr sz="1500" b="0" i="0" kern="1200">
          <a:solidFill>
            <a:schemeClr val="tx1"/>
          </a:solidFill>
          <a:latin typeface="+mj-lt"/>
          <a:ea typeface="+mj-ea"/>
          <a:cs typeface="+mj-cs"/>
        </a:defRPr>
      </a:lvl1pPr>
      <a:lvl2pPr marL="557213" indent="-214313" algn="l" defTabSz="342900" rtl="0" eaLnBrk="1" latinLnBrk="0" hangingPunct="1">
        <a:spcBef>
          <a:spcPts val="750"/>
        </a:spcBef>
        <a:spcAft>
          <a:spcPts val="0"/>
        </a:spcAft>
        <a:buClr>
          <a:schemeClr val="bg2">
            <a:lumMod val="40000"/>
            <a:lumOff val="60000"/>
          </a:schemeClr>
        </a:buClr>
        <a:buSzPct val="80000"/>
        <a:buFont typeface="Wingdings 3" charset="2"/>
        <a:buChar char=""/>
        <a:defRPr sz="1350" b="0" i="0" kern="1200">
          <a:solidFill>
            <a:schemeClr val="tx1"/>
          </a:solidFill>
          <a:latin typeface="+mj-lt"/>
          <a:ea typeface="+mj-ea"/>
          <a:cs typeface="+mj-cs"/>
        </a:defRPr>
      </a:lvl2pPr>
      <a:lvl3pPr marL="857250" indent="-171450" algn="l" defTabSz="342900" rtl="0" eaLnBrk="1" latinLnBrk="0" hangingPunct="1">
        <a:spcBef>
          <a:spcPts val="75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3pPr>
      <a:lvl4pPr marL="1200150" indent="-171450" algn="l" defTabSz="342900" rtl="0" eaLnBrk="1" latinLnBrk="0" hangingPunct="1">
        <a:spcBef>
          <a:spcPts val="750"/>
        </a:spcBef>
        <a:spcAft>
          <a:spcPts val="0"/>
        </a:spcAft>
        <a:buClr>
          <a:schemeClr val="bg2">
            <a:lumMod val="40000"/>
            <a:lumOff val="60000"/>
          </a:schemeClr>
        </a:buClr>
        <a:buSzPct val="80000"/>
        <a:buFont typeface="Wingdings 3" charset="2"/>
        <a:buChar char=""/>
        <a:defRPr sz="1050" b="0" i="0" kern="1200">
          <a:solidFill>
            <a:schemeClr val="tx1"/>
          </a:solidFill>
          <a:latin typeface="+mj-lt"/>
          <a:ea typeface="+mj-ea"/>
          <a:cs typeface="+mj-cs"/>
        </a:defRPr>
      </a:lvl4pPr>
      <a:lvl5pPr marL="1543050" indent="-171450" algn="l" defTabSz="342900" rtl="0" eaLnBrk="1" latinLnBrk="0" hangingPunct="1">
        <a:spcBef>
          <a:spcPts val="750"/>
        </a:spcBef>
        <a:spcAft>
          <a:spcPts val="0"/>
        </a:spcAft>
        <a:buClr>
          <a:schemeClr val="bg2">
            <a:lumMod val="40000"/>
            <a:lumOff val="60000"/>
          </a:schemeClr>
        </a:buClr>
        <a:buSzPct val="80000"/>
        <a:buFont typeface="Wingdings 3" charset="2"/>
        <a:buChar char=""/>
        <a:defRPr sz="1050" b="0" i="0" kern="1200">
          <a:solidFill>
            <a:schemeClr val="tx1"/>
          </a:solidFill>
          <a:latin typeface="+mj-lt"/>
          <a:ea typeface="+mj-ea"/>
          <a:cs typeface="+mj-cs"/>
        </a:defRPr>
      </a:lvl5pPr>
      <a:lvl6pPr marL="1879500" indent="-171450" algn="l" defTabSz="342900" rtl="0" eaLnBrk="1" latinLnBrk="0" hangingPunct="1">
        <a:spcBef>
          <a:spcPts val="750"/>
        </a:spcBef>
        <a:spcAft>
          <a:spcPts val="0"/>
        </a:spcAft>
        <a:buClr>
          <a:schemeClr val="bg2">
            <a:lumMod val="40000"/>
            <a:lumOff val="60000"/>
          </a:schemeClr>
        </a:buClr>
        <a:buSzPct val="80000"/>
        <a:buFont typeface="Wingdings 3" charset="2"/>
        <a:buChar char=""/>
        <a:defRPr sz="1050" b="0" i="0" kern="1200">
          <a:solidFill>
            <a:schemeClr val="tx1"/>
          </a:solidFill>
          <a:latin typeface="+mj-lt"/>
          <a:ea typeface="+mj-ea"/>
          <a:cs typeface="+mj-cs"/>
        </a:defRPr>
      </a:lvl6pPr>
      <a:lvl7pPr marL="2228850" indent="-171450" algn="l" defTabSz="342900" rtl="0" eaLnBrk="1" latinLnBrk="0" hangingPunct="1">
        <a:spcBef>
          <a:spcPts val="750"/>
        </a:spcBef>
        <a:spcAft>
          <a:spcPts val="0"/>
        </a:spcAft>
        <a:buClr>
          <a:schemeClr val="bg2">
            <a:lumMod val="40000"/>
            <a:lumOff val="60000"/>
          </a:schemeClr>
        </a:buClr>
        <a:buSzPct val="80000"/>
        <a:buFont typeface="Wingdings 3" charset="2"/>
        <a:buChar char=""/>
        <a:defRPr sz="1050" b="0" i="0" kern="1200">
          <a:solidFill>
            <a:schemeClr val="tx1"/>
          </a:solidFill>
          <a:latin typeface="+mj-lt"/>
          <a:ea typeface="+mj-ea"/>
          <a:cs typeface="+mj-cs"/>
        </a:defRPr>
      </a:lvl7pPr>
      <a:lvl8pPr marL="2571750" indent="-171450" algn="l" defTabSz="342900" rtl="0" eaLnBrk="1" latinLnBrk="0" hangingPunct="1">
        <a:spcBef>
          <a:spcPts val="750"/>
        </a:spcBef>
        <a:spcAft>
          <a:spcPts val="0"/>
        </a:spcAft>
        <a:buClr>
          <a:schemeClr val="bg2">
            <a:lumMod val="40000"/>
            <a:lumOff val="60000"/>
          </a:schemeClr>
        </a:buClr>
        <a:buSzPct val="80000"/>
        <a:buFont typeface="Wingdings 3" charset="2"/>
        <a:buChar char=""/>
        <a:defRPr sz="1050" b="0" i="0" kern="1200">
          <a:solidFill>
            <a:schemeClr val="tx1"/>
          </a:solidFill>
          <a:latin typeface="+mj-lt"/>
          <a:ea typeface="+mj-ea"/>
          <a:cs typeface="+mj-cs"/>
        </a:defRPr>
      </a:lvl8pPr>
      <a:lvl9pPr marL="2914650" indent="-171450" algn="l" defTabSz="342900" rtl="0" eaLnBrk="1" latinLnBrk="0" hangingPunct="1">
        <a:spcBef>
          <a:spcPts val="750"/>
        </a:spcBef>
        <a:spcAft>
          <a:spcPts val="0"/>
        </a:spcAft>
        <a:buClr>
          <a:schemeClr val="bg2">
            <a:lumMod val="40000"/>
            <a:lumOff val="60000"/>
          </a:schemeClr>
        </a:buClr>
        <a:buSzPct val="80000"/>
        <a:buFont typeface="Wingdings 3" charset="2"/>
        <a:buChar char=""/>
        <a:defRPr sz="1050" b="0" i="0" kern="1200">
          <a:solidFill>
            <a:schemeClr val="tx1"/>
          </a:solidFill>
          <a:latin typeface="+mj-lt"/>
          <a:ea typeface="+mj-ea"/>
          <a:cs typeface="+mj-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biblegateway.com/passage/?search=Matthew+23&amp;version=NKJV"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7000"/>
                <a:hueMod val="88000"/>
                <a:satMod val="130000"/>
                <a:lumMod val="124000"/>
              </a:schemeClr>
            </a:gs>
            <a:gs pos="100000">
              <a:schemeClr val="bg2">
                <a:tint val="96000"/>
                <a:shade val="88000"/>
                <a:hueMod val="108000"/>
                <a:satMod val="164000"/>
                <a:lumMod val="76000"/>
              </a:schemeClr>
            </a:gs>
          </a:gsLst>
          <a:path path="circle">
            <a:fillToRect l="45000" t="65000" r="125000" b="100000"/>
          </a:path>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9B49C02-93BA-4F55-B2CD-AFB98AF92E74}"/>
              </a:ext>
            </a:extLst>
          </p:cNvPr>
          <p:cNvSpPr>
            <a:spLocks noGrp="1"/>
          </p:cNvSpPr>
          <p:nvPr>
            <p:ph type="ctrTitle"/>
          </p:nvPr>
        </p:nvSpPr>
        <p:spPr/>
        <p:txBody>
          <a:bodyPr anchor="ctr">
            <a:normAutofit/>
          </a:bodyPr>
          <a:lstStyle/>
          <a:p>
            <a:pPr algn="r"/>
            <a:r>
              <a:rPr lang="en-US" sz="5200" b="1" dirty="0"/>
              <a:t>The Family of God</a:t>
            </a:r>
          </a:p>
        </p:txBody>
      </p:sp>
    </p:spTree>
    <p:extLst>
      <p:ext uri="{BB962C8B-B14F-4D97-AF65-F5344CB8AC3E}">
        <p14:creationId xmlns:p14="http://schemas.microsoft.com/office/powerpoint/2010/main" val="1595243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95D60-A992-4EE0-948F-3ED23B59F32D}"/>
              </a:ext>
            </a:extLst>
          </p:cNvPr>
          <p:cNvSpPr>
            <a:spLocks noGrp="1"/>
          </p:cNvSpPr>
          <p:nvPr>
            <p:ph type="title"/>
          </p:nvPr>
        </p:nvSpPr>
        <p:spPr>
          <a:xfrm>
            <a:off x="2561034" y="262965"/>
            <a:ext cx="7053542" cy="1167108"/>
          </a:xfrm>
        </p:spPr>
        <p:txBody>
          <a:bodyPr/>
          <a:lstStyle/>
          <a:p>
            <a:r>
              <a:rPr lang="en-US" sz="4400" b="1" dirty="0"/>
              <a:t>Family of God</a:t>
            </a:r>
          </a:p>
        </p:txBody>
      </p:sp>
      <p:sp>
        <p:nvSpPr>
          <p:cNvPr id="3" name="Content Placeholder 2">
            <a:extLst>
              <a:ext uri="{FF2B5EF4-FFF2-40B4-BE49-F238E27FC236}">
                <a16:creationId xmlns:a16="http://schemas.microsoft.com/office/drawing/2014/main" id="{5A551FF9-581C-47FF-800A-8F015507BA68}"/>
              </a:ext>
            </a:extLst>
          </p:cNvPr>
          <p:cNvSpPr>
            <a:spLocks noGrp="1"/>
          </p:cNvSpPr>
          <p:nvPr>
            <p:ph idx="1"/>
          </p:nvPr>
        </p:nvSpPr>
        <p:spPr>
          <a:xfrm>
            <a:off x="184866" y="1048929"/>
            <a:ext cx="8174832" cy="4449337"/>
          </a:xfrm>
        </p:spPr>
        <p:txBody>
          <a:bodyPr>
            <a:normAutofit/>
          </a:bodyPr>
          <a:lstStyle/>
          <a:p>
            <a:r>
              <a:rPr lang="en-US" sz="3200" b="1" dirty="0"/>
              <a:t>Relationship</a:t>
            </a:r>
          </a:p>
          <a:p>
            <a:r>
              <a:rPr lang="en-US" sz="3200" b="1" dirty="0"/>
              <a:t>Father</a:t>
            </a:r>
          </a:p>
          <a:p>
            <a:r>
              <a:rPr lang="en-US" sz="3200" b="1" dirty="0"/>
              <a:t>Siblings</a:t>
            </a:r>
          </a:p>
          <a:p>
            <a:r>
              <a:rPr lang="en-US" sz="3200" b="1" dirty="0"/>
              <a:t>Diversity</a:t>
            </a:r>
          </a:p>
          <a:p>
            <a:r>
              <a:rPr lang="en-US" sz="3200" b="1" dirty="0"/>
              <a:t>Equality</a:t>
            </a:r>
          </a:p>
          <a:p>
            <a:endParaRPr lang="en-US" sz="3200" b="1" dirty="0"/>
          </a:p>
        </p:txBody>
      </p:sp>
      <p:sp>
        <p:nvSpPr>
          <p:cNvPr id="5" name="TextBox 4">
            <a:extLst>
              <a:ext uri="{FF2B5EF4-FFF2-40B4-BE49-F238E27FC236}">
                <a16:creationId xmlns:a16="http://schemas.microsoft.com/office/drawing/2014/main" id="{3A129275-80C7-4DC5-9530-0CAC3DD06F81}"/>
              </a:ext>
            </a:extLst>
          </p:cNvPr>
          <p:cNvSpPr txBox="1"/>
          <p:nvPr/>
        </p:nvSpPr>
        <p:spPr>
          <a:xfrm>
            <a:off x="3526971" y="1430073"/>
            <a:ext cx="5132445" cy="3867641"/>
          </a:xfrm>
          <a:prstGeom prst="rect">
            <a:avLst/>
          </a:prstGeom>
          <a:noFill/>
        </p:spPr>
        <p:txBody>
          <a:bodyPr wrap="square" rtlCol="0">
            <a:spAutoFit/>
          </a:bodyPr>
          <a:lstStyle/>
          <a:p>
            <a:endParaRPr lang="en-US" dirty="0"/>
          </a:p>
        </p:txBody>
      </p:sp>
      <p:sp>
        <p:nvSpPr>
          <p:cNvPr id="10" name="TextBox 9">
            <a:extLst>
              <a:ext uri="{FF2B5EF4-FFF2-40B4-BE49-F238E27FC236}">
                <a16:creationId xmlns:a16="http://schemas.microsoft.com/office/drawing/2014/main" id="{4FD08ECB-7A0D-4CEF-A3C2-713A31225437}"/>
              </a:ext>
            </a:extLst>
          </p:cNvPr>
          <p:cNvSpPr txBox="1"/>
          <p:nvPr/>
        </p:nvSpPr>
        <p:spPr>
          <a:xfrm>
            <a:off x="3526971" y="1027538"/>
            <a:ext cx="5254172" cy="4893647"/>
          </a:xfrm>
          <a:prstGeom prst="rect">
            <a:avLst/>
          </a:prstGeom>
          <a:noFill/>
        </p:spPr>
        <p:txBody>
          <a:bodyPr wrap="square" rtlCol="0">
            <a:spAutoFit/>
          </a:bodyPr>
          <a:lstStyle/>
          <a:p>
            <a:r>
              <a:rPr lang="en-US" sz="2400" b="1" i="1" baseline="30000" dirty="0">
                <a:effectLst/>
                <a:latin typeface="system-ui"/>
              </a:rPr>
              <a:t>Matthew 23: 8  </a:t>
            </a:r>
            <a:r>
              <a:rPr lang="en-US" sz="2400" b="0" i="0" dirty="0">
                <a:effectLst/>
                <a:latin typeface="system-ui"/>
              </a:rPr>
              <a:t>But as for you, do not be called Rabbi; for </a:t>
            </a:r>
            <a:r>
              <a:rPr lang="en-US" sz="2400" b="0" i="1" dirty="0">
                <a:effectLst/>
                <a:latin typeface="system-ui"/>
              </a:rPr>
              <a:t>only</a:t>
            </a:r>
            <a:r>
              <a:rPr lang="en-US" sz="2400" b="0" i="0" dirty="0">
                <a:effectLst/>
                <a:latin typeface="system-ui"/>
              </a:rPr>
              <a:t> One is your Teacher, and </a:t>
            </a:r>
            <a:r>
              <a:rPr lang="en-US" sz="2400" b="1" i="0" dirty="0">
                <a:solidFill>
                  <a:srgbClr val="FFFF00"/>
                </a:solidFill>
                <a:effectLst/>
                <a:latin typeface="system-ui"/>
              </a:rPr>
              <a:t>you are all brothers </a:t>
            </a:r>
            <a:r>
              <a:rPr lang="en-US" sz="2400" b="1" i="1" dirty="0">
                <a:solidFill>
                  <a:srgbClr val="FFFF00"/>
                </a:solidFill>
                <a:effectLst/>
                <a:latin typeface="system-ui"/>
              </a:rPr>
              <a:t>and sisters</a:t>
            </a:r>
            <a:r>
              <a:rPr lang="en-US" sz="2400" b="1" i="0" dirty="0">
                <a:solidFill>
                  <a:srgbClr val="FFFF00"/>
                </a:solidFill>
                <a:effectLst/>
                <a:latin typeface="system-ui"/>
              </a:rPr>
              <a:t>. </a:t>
            </a:r>
            <a:r>
              <a:rPr lang="en-US" sz="2400" b="1" i="0" baseline="30000" dirty="0">
                <a:effectLst/>
                <a:latin typeface="system-ui"/>
              </a:rPr>
              <a:t>9 </a:t>
            </a:r>
            <a:r>
              <a:rPr lang="en-US" sz="2400" b="0" i="0" dirty="0">
                <a:effectLst/>
                <a:latin typeface="system-ui"/>
              </a:rPr>
              <a:t>And do not call </a:t>
            </a:r>
            <a:r>
              <a:rPr lang="en-US" sz="2400" b="0" i="1" dirty="0">
                <a:effectLst/>
                <a:latin typeface="system-ui"/>
              </a:rPr>
              <a:t>anyone</a:t>
            </a:r>
            <a:r>
              <a:rPr lang="en-US" sz="2400" b="0" i="0" dirty="0">
                <a:effectLst/>
                <a:latin typeface="system-ui"/>
              </a:rPr>
              <a:t> on earth your father; for </a:t>
            </a:r>
            <a:r>
              <a:rPr lang="en-US" sz="2400" b="0" i="1" dirty="0">
                <a:effectLst/>
                <a:latin typeface="system-ui"/>
              </a:rPr>
              <a:t>only</a:t>
            </a:r>
            <a:r>
              <a:rPr lang="en-US" sz="2400" b="0" i="0" dirty="0">
                <a:effectLst/>
                <a:latin typeface="system-ui"/>
              </a:rPr>
              <a:t> One is your Father, He who is in heaven. </a:t>
            </a:r>
            <a:r>
              <a:rPr lang="en-US" sz="2400" b="1" i="0" baseline="30000" dirty="0">
                <a:effectLst/>
                <a:latin typeface="system-ui"/>
              </a:rPr>
              <a:t>10 </a:t>
            </a:r>
            <a:r>
              <a:rPr lang="en-US" sz="2400" b="0" i="0" dirty="0">
                <a:effectLst/>
                <a:latin typeface="system-ui"/>
              </a:rPr>
              <a:t>And do not be called leaders; for </a:t>
            </a:r>
            <a:r>
              <a:rPr lang="en-US" sz="2400" b="0" i="1" dirty="0">
                <a:effectLst/>
                <a:latin typeface="system-ui"/>
              </a:rPr>
              <a:t>only</a:t>
            </a:r>
            <a:r>
              <a:rPr lang="en-US" sz="2400" b="0" i="0" dirty="0">
                <a:effectLst/>
                <a:latin typeface="system-ui"/>
              </a:rPr>
              <a:t> One is your Leader, </a:t>
            </a:r>
            <a:r>
              <a:rPr lang="en-US" sz="2400" b="0" i="1" dirty="0">
                <a:effectLst/>
                <a:latin typeface="system-ui"/>
              </a:rPr>
              <a:t>that is</a:t>
            </a:r>
            <a:r>
              <a:rPr lang="en-US" sz="2400" b="0" i="0" dirty="0">
                <a:effectLst/>
                <a:latin typeface="system-ui"/>
              </a:rPr>
              <a:t>, Christ. </a:t>
            </a:r>
            <a:r>
              <a:rPr lang="en-US" sz="2400" b="1" i="0" baseline="30000" dirty="0">
                <a:effectLst/>
                <a:latin typeface="system-ui"/>
              </a:rPr>
              <a:t>11 </a:t>
            </a:r>
            <a:r>
              <a:rPr lang="en-US" sz="2400" b="0" i="0" dirty="0">
                <a:effectLst/>
                <a:latin typeface="system-ui"/>
              </a:rPr>
              <a:t>But the greatest of you shall be your servant. </a:t>
            </a:r>
            <a:r>
              <a:rPr lang="en-US" sz="2400" b="1" i="0" baseline="30000" dirty="0">
                <a:effectLst/>
                <a:latin typeface="system-ui"/>
              </a:rPr>
              <a:t>12 </a:t>
            </a:r>
            <a:r>
              <a:rPr lang="en-US" sz="2400" b="0" i="0" dirty="0">
                <a:effectLst/>
                <a:latin typeface="system-ui"/>
              </a:rPr>
              <a:t>Whoever exalts himself shall be humbled, and whoever humbles himself shall be exalted.  (NASB)</a:t>
            </a:r>
            <a:br>
              <a:rPr lang="en-US" sz="2400" b="0" i="0" dirty="0">
                <a:effectLst/>
                <a:latin typeface="system-ui"/>
                <a:hlinkClick r:id="rId2" tooltip="View Full Chapter">
                  <a:extLst>
                    <a:ext uri="{A12FA001-AC4F-418D-AE19-62706E023703}">
                      <ahyp:hlinkClr xmlns:ahyp="http://schemas.microsoft.com/office/drawing/2018/hyperlinkcolor" val="tx"/>
                    </a:ext>
                  </a:extLst>
                </a:hlinkClick>
              </a:rPr>
            </a:br>
            <a:endParaRPr lang="en-US" sz="2400" dirty="0"/>
          </a:p>
        </p:txBody>
      </p:sp>
    </p:spTree>
    <p:extLst>
      <p:ext uri="{BB962C8B-B14F-4D97-AF65-F5344CB8AC3E}">
        <p14:creationId xmlns:p14="http://schemas.microsoft.com/office/powerpoint/2010/main" val="46261714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left)">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95D60-A992-4EE0-948F-3ED23B59F32D}"/>
              </a:ext>
            </a:extLst>
          </p:cNvPr>
          <p:cNvSpPr>
            <a:spLocks noGrp="1"/>
          </p:cNvSpPr>
          <p:nvPr>
            <p:ph type="title"/>
          </p:nvPr>
        </p:nvSpPr>
        <p:spPr>
          <a:xfrm>
            <a:off x="2561034" y="262965"/>
            <a:ext cx="7053542" cy="1167108"/>
          </a:xfrm>
        </p:spPr>
        <p:txBody>
          <a:bodyPr/>
          <a:lstStyle/>
          <a:p>
            <a:r>
              <a:rPr lang="en-US" sz="4400" dirty="0"/>
              <a:t>Family</a:t>
            </a:r>
            <a:r>
              <a:rPr lang="en-US" sz="4400" b="1" dirty="0"/>
              <a:t> of God</a:t>
            </a:r>
          </a:p>
        </p:txBody>
      </p:sp>
      <p:sp>
        <p:nvSpPr>
          <p:cNvPr id="3" name="Content Placeholder 2">
            <a:extLst>
              <a:ext uri="{FF2B5EF4-FFF2-40B4-BE49-F238E27FC236}">
                <a16:creationId xmlns:a16="http://schemas.microsoft.com/office/drawing/2014/main" id="{5A551FF9-581C-47FF-800A-8F015507BA68}"/>
              </a:ext>
            </a:extLst>
          </p:cNvPr>
          <p:cNvSpPr>
            <a:spLocks noGrp="1"/>
          </p:cNvSpPr>
          <p:nvPr>
            <p:ph idx="1"/>
          </p:nvPr>
        </p:nvSpPr>
        <p:spPr>
          <a:xfrm>
            <a:off x="177431" y="1050890"/>
            <a:ext cx="8174832" cy="4449337"/>
          </a:xfrm>
        </p:spPr>
        <p:txBody>
          <a:bodyPr>
            <a:normAutofit/>
          </a:bodyPr>
          <a:lstStyle/>
          <a:p>
            <a:r>
              <a:rPr lang="en-US" sz="3200" b="1" dirty="0"/>
              <a:t>Relationship</a:t>
            </a:r>
          </a:p>
          <a:p>
            <a:r>
              <a:rPr lang="en-US" sz="3200" b="1" dirty="0"/>
              <a:t>Father</a:t>
            </a:r>
          </a:p>
          <a:p>
            <a:r>
              <a:rPr lang="en-US" sz="3200" b="1" dirty="0"/>
              <a:t>Siblings</a:t>
            </a:r>
          </a:p>
          <a:p>
            <a:r>
              <a:rPr lang="en-US" sz="3200" b="1" dirty="0"/>
              <a:t>Diversity</a:t>
            </a:r>
          </a:p>
          <a:p>
            <a:r>
              <a:rPr lang="en-US" sz="3200" b="1" dirty="0"/>
              <a:t>Equality</a:t>
            </a:r>
          </a:p>
          <a:p>
            <a:r>
              <a:rPr lang="en-US" sz="3200" b="1" dirty="0"/>
              <a:t>Love</a:t>
            </a:r>
          </a:p>
          <a:p>
            <a:endParaRPr lang="en-US" sz="3200" b="1" dirty="0"/>
          </a:p>
        </p:txBody>
      </p:sp>
      <p:sp>
        <p:nvSpPr>
          <p:cNvPr id="5" name="TextBox 4">
            <a:extLst>
              <a:ext uri="{FF2B5EF4-FFF2-40B4-BE49-F238E27FC236}">
                <a16:creationId xmlns:a16="http://schemas.microsoft.com/office/drawing/2014/main" id="{3A129275-80C7-4DC5-9530-0CAC3DD06F81}"/>
              </a:ext>
            </a:extLst>
          </p:cNvPr>
          <p:cNvSpPr txBox="1"/>
          <p:nvPr/>
        </p:nvSpPr>
        <p:spPr>
          <a:xfrm>
            <a:off x="3086100" y="4513704"/>
            <a:ext cx="6304559" cy="461665"/>
          </a:xfrm>
          <a:prstGeom prst="rect">
            <a:avLst/>
          </a:prstGeom>
          <a:noFill/>
        </p:spPr>
        <p:txBody>
          <a:bodyPr wrap="square" rtlCol="0">
            <a:spAutoFit/>
          </a:bodyPr>
          <a:lstStyle/>
          <a:p>
            <a:r>
              <a:rPr lang="en-US" b="1" baseline="30000" dirty="0"/>
              <a:t>1 Peter 2:17 </a:t>
            </a:r>
            <a:r>
              <a:rPr lang="en-US" sz="2400" i="1" dirty="0">
                <a:latin typeface="system-ui"/>
              </a:rPr>
              <a:t>Honor all people. Love the </a:t>
            </a:r>
            <a:r>
              <a:rPr lang="en-US" sz="2400" b="1" i="1" dirty="0">
                <a:solidFill>
                  <a:srgbClr val="FFFF00"/>
                </a:solidFill>
                <a:latin typeface="system-ui"/>
              </a:rPr>
              <a:t>brotherhood. </a:t>
            </a:r>
          </a:p>
        </p:txBody>
      </p:sp>
      <p:sp>
        <p:nvSpPr>
          <p:cNvPr id="15" name="TextBox 14">
            <a:extLst>
              <a:ext uri="{FF2B5EF4-FFF2-40B4-BE49-F238E27FC236}">
                <a16:creationId xmlns:a16="http://schemas.microsoft.com/office/drawing/2014/main" id="{EF0B338A-A6DC-47D6-AB8F-4D68C3069E99}"/>
              </a:ext>
            </a:extLst>
          </p:cNvPr>
          <p:cNvSpPr txBox="1"/>
          <p:nvPr/>
        </p:nvSpPr>
        <p:spPr>
          <a:xfrm>
            <a:off x="371928" y="4975369"/>
            <a:ext cx="8400143" cy="584775"/>
          </a:xfrm>
          <a:prstGeom prst="rect">
            <a:avLst/>
          </a:prstGeom>
          <a:noFill/>
        </p:spPr>
        <p:txBody>
          <a:bodyPr wrap="square" rtlCol="0">
            <a:spAutoFit/>
          </a:bodyPr>
          <a:lstStyle/>
          <a:p>
            <a:pPr algn="ctr"/>
            <a:r>
              <a:rPr lang="en-US" sz="3200" b="1" dirty="0"/>
              <a:t>22 Verses say, “Love One Another.”</a:t>
            </a:r>
          </a:p>
        </p:txBody>
      </p:sp>
      <p:sp>
        <p:nvSpPr>
          <p:cNvPr id="16" name="TextBox 15">
            <a:extLst>
              <a:ext uri="{FF2B5EF4-FFF2-40B4-BE49-F238E27FC236}">
                <a16:creationId xmlns:a16="http://schemas.microsoft.com/office/drawing/2014/main" id="{4E0FE518-F13E-4F16-BD16-44084E72061C}"/>
              </a:ext>
            </a:extLst>
          </p:cNvPr>
          <p:cNvSpPr txBox="1"/>
          <p:nvPr/>
        </p:nvSpPr>
        <p:spPr>
          <a:xfrm>
            <a:off x="3106141" y="3704267"/>
            <a:ext cx="5243116" cy="830997"/>
          </a:xfrm>
          <a:prstGeom prst="rect">
            <a:avLst/>
          </a:prstGeom>
          <a:noFill/>
        </p:spPr>
        <p:txBody>
          <a:bodyPr wrap="square" rtlCol="0">
            <a:spAutoFit/>
          </a:bodyPr>
          <a:lstStyle/>
          <a:p>
            <a:r>
              <a:rPr lang="en-US" b="1" baseline="30000" dirty="0"/>
              <a:t>Romans 12:15 </a:t>
            </a:r>
            <a:r>
              <a:rPr lang="en-US" sz="2400" i="1" dirty="0">
                <a:latin typeface="system-ui"/>
              </a:rPr>
              <a:t>Rejoice with those who rejoice, and weep with those who weep.</a:t>
            </a:r>
            <a:endParaRPr lang="en-US" sz="2400" i="1" dirty="0">
              <a:solidFill>
                <a:srgbClr val="FFFF00"/>
              </a:solidFill>
              <a:latin typeface="system-ui"/>
            </a:endParaRPr>
          </a:p>
        </p:txBody>
      </p:sp>
      <p:sp>
        <p:nvSpPr>
          <p:cNvPr id="17" name="TextBox 16">
            <a:extLst>
              <a:ext uri="{FF2B5EF4-FFF2-40B4-BE49-F238E27FC236}">
                <a16:creationId xmlns:a16="http://schemas.microsoft.com/office/drawing/2014/main" id="{B68145DF-E971-4E93-A658-EC9DE2E530B2}"/>
              </a:ext>
            </a:extLst>
          </p:cNvPr>
          <p:cNvSpPr txBox="1"/>
          <p:nvPr/>
        </p:nvSpPr>
        <p:spPr>
          <a:xfrm>
            <a:off x="3099326" y="2590534"/>
            <a:ext cx="5742568" cy="1200329"/>
          </a:xfrm>
          <a:prstGeom prst="rect">
            <a:avLst/>
          </a:prstGeom>
          <a:noFill/>
        </p:spPr>
        <p:txBody>
          <a:bodyPr wrap="square" rtlCol="0">
            <a:spAutoFit/>
          </a:bodyPr>
          <a:lstStyle/>
          <a:p>
            <a:r>
              <a:rPr lang="en-US" b="1" baseline="30000" dirty="0"/>
              <a:t>1 Peter 3:8 </a:t>
            </a:r>
            <a:r>
              <a:rPr lang="en-US" sz="2400" dirty="0">
                <a:latin typeface="system-ui"/>
              </a:rPr>
              <a:t>Finally, all </a:t>
            </a:r>
            <a:r>
              <a:rPr lang="en-US" sz="2400" i="1" dirty="0">
                <a:latin typeface="system-ui"/>
              </a:rPr>
              <a:t>of you be</a:t>
            </a:r>
            <a:r>
              <a:rPr lang="en-US" sz="2400" dirty="0">
                <a:latin typeface="system-ui"/>
              </a:rPr>
              <a:t> of one mind, having compassion for one another; </a:t>
            </a:r>
            <a:r>
              <a:rPr lang="en-US" sz="2400" b="1" dirty="0">
                <a:solidFill>
                  <a:srgbClr val="FFFF00"/>
                </a:solidFill>
                <a:latin typeface="system-ui"/>
              </a:rPr>
              <a:t>love </a:t>
            </a:r>
            <a:r>
              <a:rPr lang="en-US" sz="2400" dirty="0">
                <a:latin typeface="system-ui"/>
              </a:rPr>
              <a:t>as brothers, </a:t>
            </a:r>
            <a:r>
              <a:rPr lang="en-US" sz="2400" i="1" dirty="0">
                <a:latin typeface="system-ui"/>
              </a:rPr>
              <a:t>be</a:t>
            </a:r>
            <a:r>
              <a:rPr lang="en-US" sz="2400" dirty="0">
                <a:latin typeface="system-ui"/>
              </a:rPr>
              <a:t> tenderhearted, </a:t>
            </a:r>
            <a:r>
              <a:rPr lang="en-US" sz="2400" i="1" dirty="0">
                <a:latin typeface="system-ui"/>
              </a:rPr>
              <a:t>be</a:t>
            </a:r>
            <a:r>
              <a:rPr lang="en-US" sz="2400" dirty="0">
                <a:latin typeface="system-ui"/>
              </a:rPr>
              <a:t> courteous. </a:t>
            </a:r>
            <a:endParaRPr lang="en-US" sz="2400" i="1" dirty="0">
              <a:latin typeface="system-ui"/>
            </a:endParaRPr>
          </a:p>
        </p:txBody>
      </p:sp>
      <p:sp>
        <p:nvSpPr>
          <p:cNvPr id="8" name="TextBox 7">
            <a:extLst>
              <a:ext uri="{FF2B5EF4-FFF2-40B4-BE49-F238E27FC236}">
                <a16:creationId xmlns:a16="http://schemas.microsoft.com/office/drawing/2014/main" id="{B91F7FBB-781B-4DC3-B979-61AFDC40279A}"/>
              </a:ext>
            </a:extLst>
          </p:cNvPr>
          <p:cNvSpPr txBox="1"/>
          <p:nvPr/>
        </p:nvSpPr>
        <p:spPr>
          <a:xfrm flipH="1">
            <a:off x="3209461" y="1049372"/>
            <a:ext cx="5509196" cy="830997"/>
          </a:xfrm>
          <a:prstGeom prst="rect">
            <a:avLst/>
          </a:prstGeom>
          <a:noFill/>
        </p:spPr>
        <p:txBody>
          <a:bodyPr wrap="square" rtlCol="0">
            <a:spAutoFit/>
          </a:bodyPr>
          <a:lstStyle/>
          <a:p>
            <a:r>
              <a:rPr lang="en-US" sz="2400" b="1" i="0" baseline="30000" dirty="0">
                <a:effectLst/>
                <a:latin typeface="system-ui"/>
              </a:rPr>
              <a:t>Titus 3:4 </a:t>
            </a:r>
            <a:r>
              <a:rPr lang="en-US" sz="2400" b="0" i="0" dirty="0">
                <a:effectLst/>
                <a:latin typeface="system-ui"/>
              </a:rPr>
              <a:t>But when the kindness and the </a:t>
            </a:r>
            <a:r>
              <a:rPr lang="en-US" sz="2400" b="1" i="0" dirty="0">
                <a:solidFill>
                  <a:srgbClr val="FFFF00"/>
                </a:solidFill>
                <a:effectLst/>
                <a:latin typeface="system-ui"/>
              </a:rPr>
              <a:t>love </a:t>
            </a:r>
            <a:r>
              <a:rPr lang="en-US" sz="2400" b="0" i="0" dirty="0">
                <a:effectLst/>
                <a:latin typeface="system-ui"/>
              </a:rPr>
              <a:t>of God our Savior toward man appeared,, </a:t>
            </a:r>
            <a:endParaRPr lang="en-US" sz="2400" dirty="0"/>
          </a:p>
        </p:txBody>
      </p:sp>
      <p:sp>
        <p:nvSpPr>
          <p:cNvPr id="14" name="TextBox 13">
            <a:extLst>
              <a:ext uri="{FF2B5EF4-FFF2-40B4-BE49-F238E27FC236}">
                <a16:creationId xmlns:a16="http://schemas.microsoft.com/office/drawing/2014/main" id="{74DDC5A7-BC09-4362-889A-F595C5D2F610}"/>
              </a:ext>
            </a:extLst>
          </p:cNvPr>
          <p:cNvSpPr txBox="1"/>
          <p:nvPr/>
        </p:nvSpPr>
        <p:spPr>
          <a:xfrm flipH="1">
            <a:off x="3150220" y="1825553"/>
            <a:ext cx="5509196" cy="830997"/>
          </a:xfrm>
          <a:prstGeom prst="rect">
            <a:avLst/>
          </a:prstGeom>
          <a:noFill/>
        </p:spPr>
        <p:txBody>
          <a:bodyPr wrap="square" rtlCol="0">
            <a:spAutoFit/>
          </a:bodyPr>
          <a:lstStyle/>
          <a:p>
            <a:r>
              <a:rPr lang="en-US" sz="2400" b="1" i="0" baseline="30000" dirty="0">
                <a:effectLst/>
                <a:latin typeface="system-ui"/>
              </a:rPr>
              <a:t>1 Corinthians 16:22 </a:t>
            </a:r>
            <a:r>
              <a:rPr lang="en-US" sz="2400" b="0" i="0" dirty="0">
                <a:effectLst/>
                <a:latin typeface="system-ui"/>
              </a:rPr>
              <a:t>If anyone does not </a:t>
            </a:r>
            <a:r>
              <a:rPr lang="en-US" sz="2400" b="1" i="0" dirty="0">
                <a:solidFill>
                  <a:srgbClr val="FFFF00"/>
                </a:solidFill>
                <a:effectLst/>
                <a:latin typeface="system-ui"/>
              </a:rPr>
              <a:t>love</a:t>
            </a:r>
            <a:r>
              <a:rPr lang="en-US" sz="2400" b="0" i="0" dirty="0">
                <a:effectLst/>
                <a:latin typeface="system-ui"/>
              </a:rPr>
              <a:t> the Lord Jesus Christ, let him be accursed. </a:t>
            </a:r>
            <a:endParaRPr lang="en-US" sz="2400" dirty="0"/>
          </a:p>
        </p:txBody>
      </p:sp>
      <p:sp>
        <p:nvSpPr>
          <p:cNvPr id="4" name="TextBox 3">
            <a:extLst>
              <a:ext uri="{FF2B5EF4-FFF2-40B4-BE49-F238E27FC236}">
                <a16:creationId xmlns:a16="http://schemas.microsoft.com/office/drawing/2014/main" id="{54B64928-3551-4358-B245-490D5DA0D95C}"/>
              </a:ext>
            </a:extLst>
          </p:cNvPr>
          <p:cNvSpPr txBox="1"/>
          <p:nvPr/>
        </p:nvSpPr>
        <p:spPr>
          <a:xfrm>
            <a:off x="3757385" y="2025608"/>
            <a:ext cx="4100740" cy="2477601"/>
          </a:xfrm>
          <a:prstGeom prst="rect">
            <a:avLst/>
          </a:prstGeom>
          <a:noFill/>
        </p:spPr>
        <p:txBody>
          <a:bodyPr wrap="square" rtlCol="0">
            <a:spAutoFit/>
          </a:bodyPr>
          <a:lstStyle/>
          <a:p>
            <a:pPr algn="ctr"/>
            <a:r>
              <a:rPr lang="en-US" sz="3200" b="1" i="1" dirty="0"/>
              <a:t>Two Greek Words:</a:t>
            </a:r>
          </a:p>
          <a:p>
            <a:pPr algn="ctr"/>
            <a:r>
              <a:rPr lang="en-US" sz="3200" b="1" i="1" dirty="0"/>
              <a:t> </a:t>
            </a:r>
          </a:p>
          <a:p>
            <a:pPr algn="ctr"/>
            <a:r>
              <a:rPr lang="en-US" sz="3200" b="1" i="1" dirty="0"/>
              <a:t>AGAPE</a:t>
            </a:r>
          </a:p>
          <a:p>
            <a:endParaRPr lang="en-US" sz="900" b="1" i="1" dirty="0"/>
          </a:p>
          <a:p>
            <a:pPr algn="ctr"/>
            <a:r>
              <a:rPr lang="en-US" sz="3200" b="1" i="1" dirty="0"/>
              <a:t>PHILADELPHIA</a:t>
            </a:r>
          </a:p>
          <a:p>
            <a:endParaRPr lang="en-US" dirty="0"/>
          </a:p>
        </p:txBody>
      </p:sp>
    </p:spTree>
    <p:extLst>
      <p:ext uri="{BB962C8B-B14F-4D97-AF65-F5344CB8AC3E}">
        <p14:creationId xmlns:p14="http://schemas.microsoft.com/office/powerpoint/2010/main" val="233394854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wipe(left)">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childTnLst>
                                  <p:subTnLst>
                                    <p:animClr clrSpc="rgb" dir="cw">
                                      <p:cBhvr override="childStyle">
                                        <p:cTn dur="1" fill="hold" display="0" masterRel="nextClick" afterEffect="1"/>
                                        <p:tgtEl>
                                          <p:spTgt spid="8"/>
                                        </p:tgtEl>
                                        <p:attrNameLst>
                                          <p:attrName>ppt_c</p:attrName>
                                        </p:attrNameLst>
                                      </p:cBhvr>
                                      <p:to>
                                        <a:srgbClr val="B2B2B2"/>
                                      </p:to>
                                    </p:animClr>
                                  </p:sub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4">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4">
                                            <p:txEl>
                                              <p:pRg st="0" end="0"/>
                                            </p:txEl>
                                          </p:spTgt>
                                        </p:tgtEl>
                                        <p:attrNameLst>
                                          <p:attrName>ppt_c</p:attrName>
                                        </p:attrNameLst>
                                      </p:cBhvr>
                                      <p:to>
                                        <a:srgbClr val="B2B2B2"/>
                                      </p:to>
                                    </p:animClr>
                                  </p:sub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7">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7">
                                            <p:txEl>
                                              <p:pRg st="0" end="0"/>
                                            </p:txEl>
                                          </p:spTgt>
                                        </p:tgtEl>
                                        <p:attrNameLst>
                                          <p:attrName>ppt_c</p:attrName>
                                        </p:attrNameLst>
                                      </p:cBhvr>
                                      <p:to>
                                        <a:srgbClr val="B2B2B2"/>
                                      </p:to>
                                    </p:animClr>
                                  </p:sub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6"/>
                                        </p:tgtEl>
                                        <p:attrNameLst>
                                          <p:attrName>style.visibility</p:attrName>
                                        </p:attrNameLst>
                                      </p:cBhvr>
                                      <p:to>
                                        <p:strVal val="visible"/>
                                      </p:to>
                                    </p:set>
                                  </p:childTnLst>
                                  <p:subTnLst>
                                    <p:animClr clrSpc="rgb" dir="cw">
                                      <p:cBhvr override="childStyle">
                                        <p:cTn dur="1" fill="hold" display="0" masterRel="nextClick" afterEffect="1"/>
                                        <p:tgtEl>
                                          <p:spTgt spid="16"/>
                                        </p:tgtEl>
                                        <p:attrNameLst>
                                          <p:attrName>ppt_c</p:attrName>
                                        </p:attrNameLst>
                                      </p:cBhvr>
                                      <p:to>
                                        <a:srgbClr val="B2B2B2"/>
                                      </p:to>
                                    </p:animClr>
                                  </p:sub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childTnLst>
                                  <p:subTnLst>
                                    <p:animClr clrSpc="rgb" dir="cw">
                                      <p:cBhvr override="childStyle">
                                        <p:cTn dur="1" fill="hold" display="0" masterRel="nextClick" afterEffect="1"/>
                                        <p:tgtEl>
                                          <p:spTgt spid="5"/>
                                        </p:tgtEl>
                                        <p:attrNameLst>
                                          <p:attrName>ppt_c</p:attrName>
                                        </p:attrNameLst>
                                      </p:cBhvr>
                                      <p:to>
                                        <a:srgbClr val="B2B2B2"/>
                                      </p:to>
                                    </p:animClr>
                                  </p:sub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barn(inVertical)">
                                      <p:cBhvr>
                                        <p:cTn id="3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5" grpId="0"/>
      <p:bldP spid="16" grpId="0"/>
      <p:bldP spid="8"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95D60-A992-4EE0-948F-3ED23B59F32D}"/>
              </a:ext>
            </a:extLst>
          </p:cNvPr>
          <p:cNvSpPr>
            <a:spLocks noGrp="1"/>
          </p:cNvSpPr>
          <p:nvPr>
            <p:ph type="title"/>
          </p:nvPr>
        </p:nvSpPr>
        <p:spPr>
          <a:xfrm>
            <a:off x="2561034" y="262965"/>
            <a:ext cx="7053542" cy="1167108"/>
          </a:xfrm>
        </p:spPr>
        <p:txBody>
          <a:bodyPr/>
          <a:lstStyle/>
          <a:p>
            <a:r>
              <a:rPr lang="en-US" sz="4400" b="1" dirty="0"/>
              <a:t>Family of God</a:t>
            </a:r>
          </a:p>
        </p:txBody>
      </p:sp>
      <p:sp>
        <p:nvSpPr>
          <p:cNvPr id="3" name="Content Placeholder 2">
            <a:extLst>
              <a:ext uri="{FF2B5EF4-FFF2-40B4-BE49-F238E27FC236}">
                <a16:creationId xmlns:a16="http://schemas.microsoft.com/office/drawing/2014/main" id="{5A551FF9-581C-47FF-800A-8F015507BA68}"/>
              </a:ext>
            </a:extLst>
          </p:cNvPr>
          <p:cNvSpPr>
            <a:spLocks noGrp="1"/>
          </p:cNvSpPr>
          <p:nvPr>
            <p:ph idx="1"/>
          </p:nvPr>
        </p:nvSpPr>
        <p:spPr>
          <a:xfrm>
            <a:off x="185498" y="1048483"/>
            <a:ext cx="8441702" cy="4797673"/>
          </a:xfrm>
        </p:spPr>
        <p:txBody>
          <a:bodyPr>
            <a:normAutofit/>
          </a:bodyPr>
          <a:lstStyle/>
          <a:p>
            <a:r>
              <a:rPr lang="en-US" sz="3200" b="1" dirty="0"/>
              <a:t>Relationship</a:t>
            </a:r>
          </a:p>
          <a:p>
            <a:r>
              <a:rPr lang="en-US" sz="3200" b="1" dirty="0"/>
              <a:t>Obedience</a:t>
            </a:r>
          </a:p>
          <a:p>
            <a:r>
              <a:rPr lang="en-US" sz="3200" b="1" dirty="0"/>
              <a:t>Imitation</a:t>
            </a:r>
          </a:p>
          <a:p>
            <a:r>
              <a:rPr lang="en-US" sz="3200" b="1" dirty="0"/>
              <a:t>Diversity</a:t>
            </a:r>
          </a:p>
          <a:p>
            <a:r>
              <a:rPr lang="en-US" sz="3200" b="1" dirty="0"/>
              <a:t>Equality</a:t>
            </a:r>
          </a:p>
          <a:p>
            <a:r>
              <a:rPr lang="en-US" sz="3200" b="1" dirty="0"/>
              <a:t>Love</a:t>
            </a:r>
          </a:p>
          <a:p>
            <a:r>
              <a:rPr lang="en-US" sz="3200" b="1" dirty="0"/>
              <a:t>Family Meal</a:t>
            </a:r>
          </a:p>
          <a:p>
            <a:endParaRPr lang="en-US" sz="3200" b="1" dirty="0"/>
          </a:p>
        </p:txBody>
      </p:sp>
      <p:sp>
        <p:nvSpPr>
          <p:cNvPr id="5" name="TextBox 4">
            <a:extLst>
              <a:ext uri="{FF2B5EF4-FFF2-40B4-BE49-F238E27FC236}">
                <a16:creationId xmlns:a16="http://schemas.microsoft.com/office/drawing/2014/main" id="{3A129275-80C7-4DC5-9530-0CAC3DD06F81}"/>
              </a:ext>
            </a:extLst>
          </p:cNvPr>
          <p:cNvSpPr txBox="1"/>
          <p:nvPr/>
        </p:nvSpPr>
        <p:spPr>
          <a:xfrm>
            <a:off x="3270086" y="1111995"/>
            <a:ext cx="5797824" cy="1107996"/>
          </a:xfrm>
          <a:prstGeom prst="rect">
            <a:avLst/>
          </a:prstGeom>
          <a:noFill/>
        </p:spPr>
        <p:txBody>
          <a:bodyPr wrap="square" rtlCol="0">
            <a:spAutoFit/>
          </a:bodyPr>
          <a:lstStyle/>
          <a:p>
            <a:r>
              <a:rPr lang="en-US" b="1" baseline="30000" dirty="0"/>
              <a:t> </a:t>
            </a:r>
            <a:r>
              <a:rPr lang="en-US" sz="2200" dirty="0">
                <a:latin typeface="Arial" panose="020B0604020202020204" pitchFamily="34" charset="0"/>
                <a:cs typeface="Arial" panose="020B0604020202020204" pitchFamily="34" charset="0"/>
              </a:rPr>
              <a:t>And they continued steadfastly in the apostles’ doctrine and fellowship, in the </a:t>
            </a:r>
            <a:r>
              <a:rPr lang="en-US" sz="2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breaking of bread</a:t>
            </a:r>
            <a:r>
              <a:rPr lang="en-US" sz="2200" dirty="0">
                <a:latin typeface="Arial" panose="020B0604020202020204" pitchFamily="34" charset="0"/>
                <a:cs typeface="Arial" panose="020B0604020202020204" pitchFamily="34" charset="0"/>
              </a:rPr>
              <a:t>, and in prayers. Acts 2:42</a:t>
            </a:r>
          </a:p>
        </p:txBody>
      </p:sp>
      <p:sp>
        <p:nvSpPr>
          <p:cNvPr id="4" name="TextBox 3">
            <a:extLst>
              <a:ext uri="{FF2B5EF4-FFF2-40B4-BE49-F238E27FC236}">
                <a16:creationId xmlns:a16="http://schemas.microsoft.com/office/drawing/2014/main" id="{9A07698E-78FB-4272-9073-F230543CE970}"/>
              </a:ext>
            </a:extLst>
          </p:cNvPr>
          <p:cNvSpPr txBox="1"/>
          <p:nvPr/>
        </p:nvSpPr>
        <p:spPr>
          <a:xfrm>
            <a:off x="3241869" y="3358067"/>
            <a:ext cx="5797825" cy="2123658"/>
          </a:xfrm>
          <a:prstGeom prst="rect">
            <a:avLst/>
          </a:prstGeom>
          <a:noFill/>
        </p:spPr>
        <p:txBody>
          <a:bodyPr wrap="square" rtlCol="0">
            <a:spAutoFit/>
          </a:bodyPr>
          <a:lstStyle/>
          <a:p>
            <a:r>
              <a:rPr lang="en-US" sz="2200" dirty="0">
                <a:latin typeface="Arial" panose="020B0604020202020204" pitchFamily="34" charset="0"/>
                <a:cs typeface="Arial" panose="020B0604020202020204" pitchFamily="34" charset="0"/>
              </a:rPr>
              <a:t>The cup of blessing which we bless, is it not the communion of the blood of Christ? The bread which we break, is it not the communion of the body of Christ? For we, </a:t>
            </a:r>
            <a:r>
              <a:rPr lang="en-US" sz="2200" i="1" dirty="0">
                <a:latin typeface="Arial" panose="020B0604020202020204" pitchFamily="34" charset="0"/>
                <a:cs typeface="Arial" panose="020B0604020202020204" pitchFamily="34" charset="0"/>
              </a:rPr>
              <a:t>though</a:t>
            </a:r>
            <a:r>
              <a:rPr lang="en-US" sz="2200" dirty="0">
                <a:latin typeface="Arial" panose="020B0604020202020204" pitchFamily="34" charset="0"/>
                <a:cs typeface="Arial" panose="020B0604020202020204" pitchFamily="34" charset="0"/>
              </a:rPr>
              <a:t> many, are one bread </a:t>
            </a:r>
            <a:r>
              <a:rPr lang="en-US" sz="2200" i="1" dirty="0">
                <a:latin typeface="Arial" panose="020B0604020202020204" pitchFamily="34" charset="0"/>
                <a:cs typeface="Arial" panose="020B0604020202020204" pitchFamily="34" charset="0"/>
              </a:rPr>
              <a:t>and</a:t>
            </a:r>
            <a:r>
              <a:rPr lang="en-US" sz="2200" dirty="0">
                <a:latin typeface="Arial" panose="020B0604020202020204" pitchFamily="34" charset="0"/>
                <a:cs typeface="Arial" panose="020B0604020202020204" pitchFamily="34" charset="0"/>
              </a:rPr>
              <a:t> one body; for we all partake of that one bread.</a:t>
            </a:r>
          </a:p>
        </p:txBody>
      </p:sp>
      <p:sp>
        <p:nvSpPr>
          <p:cNvPr id="6" name="TextBox 5">
            <a:extLst>
              <a:ext uri="{FF2B5EF4-FFF2-40B4-BE49-F238E27FC236}">
                <a16:creationId xmlns:a16="http://schemas.microsoft.com/office/drawing/2014/main" id="{E1AD6340-A079-4573-AE08-3EEAF30DC00E}"/>
              </a:ext>
            </a:extLst>
          </p:cNvPr>
          <p:cNvSpPr txBox="1"/>
          <p:nvPr/>
        </p:nvSpPr>
        <p:spPr>
          <a:xfrm>
            <a:off x="3217108" y="2237893"/>
            <a:ext cx="5688416" cy="1107996"/>
          </a:xfrm>
          <a:prstGeom prst="rect">
            <a:avLst/>
          </a:prstGeom>
          <a:noFill/>
        </p:spPr>
        <p:txBody>
          <a:bodyPr wrap="square" rtlCol="0">
            <a:spAutoFit/>
          </a:bodyPr>
          <a:lstStyle/>
          <a:p>
            <a:r>
              <a:rPr lang="en-US" sz="2200" b="1" baseline="30000" dirty="0"/>
              <a:t> </a:t>
            </a:r>
            <a:r>
              <a:rPr lang="en-US" sz="2200" i="0" dirty="0">
                <a:effectLst/>
                <a:latin typeface="Arial" panose="020B0604020202020204" pitchFamily="34" charset="0"/>
                <a:cs typeface="Arial" panose="020B0604020202020204" pitchFamily="34" charset="0"/>
              </a:rPr>
              <a:t>Now on the first </a:t>
            </a:r>
            <a:r>
              <a:rPr lang="en-US" sz="2200" i="1" dirty="0">
                <a:effectLst/>
                <a:latin typeface="Arial" panose="020B0604020202020204" pitchFamily="34" charset="0"/>
                <a:cs typeface="Arial" panose="020B0604020202020204" pitchFamily="34" charset="0"/>
              </a:rPr>
              <a:t>day</a:t>
            </a:r>
            <a:r>
              <a:rPr lang="en-US" sz="2200" i="0" dirty="0">
                <a:effectLst/>
                <a:latin typeface="Arial" panose="020B0604020202020204" pitchFamily="34" charset="0"/>
                <a:cs typeface="Arial" panose="020B0604020202020204" pitchFamily="34" charset="0"/>
              </a:rPr>
              <a:t> of the week, when the disciples came together </a:t>
            </a:r>
            <a:r>
              <a:rPr lang="en-US" sz="2200" b="1" i="0"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to break bread</a:t>
            </a:r>
            <a:r>
              <a:rPr lang="en-US" sz="2200" i="0" dirty="0">
                <a:effectLst/>
                <a:latin typeface="Arial" panose="020B0604020202020204" pitchFamily="34" charset="0"/>
                <a:cs typeface="Arial" panose="020B0604020202020204" pitchFamily="34" charset="0"/>
              </a:rPr>
              <a:t>… (Acts 20:7)</a:t>
            </a:r>
            <a:endParaRPr lang="en-US" sz="2200" dirty="0">
              <a:latin typeface="Arial" panose="020B0604020202020204" pitchFamily="34" charset="0"/>
              <a:cs typeface="Arial" panose="020B0604020202020204" pitchFamily="34" charset="0"/>
            </a:endParaRPr>
          </a:p>
        </p:txBody>
      </p:sp>
      <p:cxnSp>
        <p:nvCxnSpPr>
          <p:cNvPr id="8" name="Straight Connector 7">
            <a:extLst>
              <a:ext uri="{FF2B5EF4-FFF2-40B4-BE49-F238E27FC236}">
                <a16:creationId xmlns:a16="http://schemas.microsoft.com/office/drawing/2014/main" id="{35951816-17F6-41A2-A52C-337EC72DC8EE}"/>
              </a:ext>
            </a:extLst>
          </p:cNvPr>
          <p:cNvCxnSpPr/>
          <p:nvPr/>
        </p:nvCxnSpPr>
        <p:spPr>
          <a:xfrm>
            <a:off x="3796991" y="4081346"/>
            <a:ext cx="1483112"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7F6CD7BB-BFBE-4D4B-B5D5-A540E089D6DC}"/>
              </a:ext>
            </a:extLst>
          </p:cNvPr>
          <p:cNvCxnSpPr/>
          <p:nvPr/>
        </p:nvCxnSpPr>
        <p:spPr>
          <a:xfrm>
            <a:off x="3358377" y="4769004"/>
            <a:ext cx="1483112"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5488F6E-D58F-4503-B048-3E15408756C5}"/>
              </a:ext>
            </a:extLst>
          </p:cNvPr>
          <p:cNvCxnSpPr>
            <a:cxnSpLocks/>
          </p:cNvCxnSpPr>
          <p:nvPr/>
        </p:nvCxnSpPr>
        <p:spPr>
          <a:xfrm>
            <a:off x="3830444" y="5451988"/>
            <a:ext cx="3875049"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14164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wipe(left)">
                                      <p:cBhvr>
                                        <p:cTn id="7" dur="500"/>
                                        <p:tgtEl>
                                          <p:spTgt spid="3">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subTnLst>
                                    <p:animClr clrSpc="rgb" dir="cw">
                                      <p:cBhvr override="childStyle">
                                        <p:cTn dur="1" fill="hold" display="0" masterRel="nextClick" afterEffect="1"/>
                                        <p:tgtEl>
                                          <p:spTgt spid="5"/>
                                        </p:tgtEl>
                                        <p:attrNameLst>
                                          <p:attrName>ppt_c</p:attrName>
                                        </p:attrNameLst>
                                      </p:cBhvr>
                                      <p:to>
                                        <a:schemeClr val="folHlink"/>
                                      </p:to>
                                    </p:animClr>
                                  </p:sub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subTnLst>
                                    <p:animClr clrSpc="rgb" dir="cw">
                                      <p:cBhvr override="childStyle">
                                        <p:cTn dur="1" fill="hold" display="0" masterRel="nextClick" afterEffect="1"/>
                                        <p:tgtEl>
                                          <p:spTgt spid="6"/>
                                        </p:tgtEl>
                                        <p:attrNameLst>
                                          <p:attrName>ppt_c</p:attrName>
                                        </p:attrNameLst>
                                      </p:cBhvr>
                                      <p:to>
                                        <a:schemeClr val="folHlink"/>
                                      </p:to>
                                    </p:animClr>
                                  </p:sub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up)">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wipe(left)">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left)">
                                      <p:cBhvr>
                                        <p:cTn id="3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95D60-A992-4EE0-948F-3ED23B59F32D}"/>
              </a:ext>
            </a:extLst>
          </p:cNvPr>
          <p:cNvSpPr>
            <a:spLocks noGrp="1"/>
          </p:cNvSpPr>
          <p:nvPr>
            <p:ph type="title"/>
          </p:nvPr>
        </p:nvSpPr>
        <p:spPr>
          <a:xfrm>
            <a:off x="2561034" y="262965"/>
            <a:ext cx="7053542" cy="1167108"/>
          </a:xfrm>
        </p:spPr>
        <p:txBody>
          <a:bodyPr/>
          <a:lstStyle/>
          <a:p>
            <a:r>
              <a:rPr lang="en-US" sz="4400" b="1" dirty="0"/>
              <a:t>Family of God</a:t>
            </a:r>
          </a:p>
        </p:txBody>
      </p:sp>
      <p:sp>
        <p:nvSpPr>
          <p:cNvPr id="3" name="Content Placeholder 2">
            <a:extLst>
              <a:ext uri="{FF2B5EF4-FFF2-40B4-BE49-F238E27FC236}">
                <a16:creationId xmlns:a16="http://schemas.microsoft.com/office/drawing/2014/main" id="{5A551FF9-581C-47FF-800A-8F015507BA68}"/>
              </a:ext>
            </a:extLst>
          </p:cNvPr>
          <p:cNvSpPr>
            <a:spLocks noGrp="1"/>
          </p:cNvSpPr>
          <p:nvPr>
            <p:ph idx="1"/>
          </p:nvPr>
        </p:nvSpPr>
        <p:spPr>
          <a:xfrm>
            <a:off x="130968" y="917327"/>
            <a:ext cx="8174832" cy="4797673"/>
          </a:xfrm>
        </p:spPr>
        <p:txBody>
          <a:bodyPr>
            <a:normAutofit/>
          </a:bodyPr>
          <a:lstStyle/>
          <a:p>
            <a:r>
              <a:rPr lang="en-US" sz="3200" b="1" dirty="0"/>
              <a:t>Relationship</a:t>
            </a:r>
          </a:p>
          <a:p>
            <a:r>
              <a:rPr lang="en-US" sz="3200" b="1" dirty="0"/>
              <a:t>Obedience</a:t>
            </a:r>
          </a:p>
          <a:p>
            <a:r>
              <a:rPr lang="en-US" sz="3200" b="1" dirty="0"/>
              <a:t>Imitation</a:t>
            </a:r>
          </a:p>
          <a:p>
            <a:r>
              <a:rPr lang="en-US" sz="3200" b="1" dirty="0"/>
              <a:t>Diversity</a:t>
            </a:r>
          </a:p>
          <a:p>
            <a:r>
              <a:rPr lang="en-US" sz="3200" b="1" dirty="0"/>
              <a:t>Equality</a:t>
            </a:r>
          </a:p>
          <a:p>
            <a:r>
              <a:rPr lang="en-US" sz="3200" b="1" dirty="0"/>
              <a:t>Love</a:t>
            </a:r>
          </a:p>
          <a:p>
            <a:r>
              <a:rPr lang="en-US" sz="3200" b="1" dirty="0"/>
              <a:t>Family Meal</a:t>
            </a:r>
          </a:p>
          <a:p>
            <a:r>
              <a:rPr lang="en-US" sz="3200" b="1" dirty="0"/>
              <a:t>Inheritance</a:t>
            </a:r>
          </a:p>
          <a:p>
            <a:endParaRPr lang="en-US" sz="3200" b="1" dirty="0"/>
          </a:p>
        </p:txBody>
      </p:sp>
      <p:sp>
        <p:nvSpPr>
          <p:cNvPr id="5" name="TextBox 4">
            <a:extLst>
              <a:ext uri="{FF2B5EF4-FFF2-40B4-BE49-F238E27FC236}">
                <a16:creationId xmlns:a16="http://schemas.microsoft.com/office/drawing/2014/main" id="{3A129275-80C7-4DC5-9530-0CAC3DD06F81}"/>
              </a:ext>
            </a:extLst>
          </p:cNvPr>
          <p:cNvSpPr txBox="1"/>
          <p:nvPr/>
        </p:nvSpPr>
        <p:spPr>
          <a:xfrm>
            <a:off x="4218384" y="1793516"/>
            <a:ext cx="4570016" cy="3867641"/>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7F033BA0-69B7-4AA1-8EB3-13B588746FAB}"/>
              </a:ext>
            </a:extLst>
          </p:cNvPr>
          <p:cNvSpPr txBox="1"/>
          <p:nvPr/>
        </p:nvSpPr>
        <p:spPr>
          <a:xfrm>
            <a:off x="3996929" y="1204718"/>
            <a:ext cx="4726979" cy="4247317"/>
          </a:xfrm>
          <a:prstGeom prst="rect">
            <a:avLst/>
          </a:prstGeom>
          <a:noFill/>
        </p:spPr>
        <p:txBody>
          <a:bodyPr wrap="square" rtlCol="0">
            <a:spAutoFit/>
          </a:bodyPr>
          <a:lstStyle/>
          <a:p>
            <a:r>
              <a:rPr lang="en-US" sz="2800" b="1" i="0" baseline="30000" dirty="0">
                <a:effectLst/>
                <a:latin typeface="system-ui"/>
              </a:rPr>
              <a:t>Romans 8:16 </a:t>
            </a:r>
            <a:r>
              <a:rPr lang="en-US" sz="3000" b="0" i="1" dirty="0">
                <a:effectLst/>
                <a:latin typeface="system-ui"/>
              </a:rPr>
              <a:t>The Spirit Himself bears witness with our spirit that we are children of God, </a:t>
            </a:r>
            <a:r>
              <a:rPr lang="en-US" sz="3000" b="1" i="1" baseline="30000" dirty="0">
                <a:effectLst/>
                <a:latin typeface="system-ui"/>
              </a:rPr>
              <a:t>17 </a:t>
            </a:r>
            <a:r>
              <a:rPr lang="en-US" sz="3000" b="0" i="1" dirty="0">
                <a:effectLst/>
                <a:latin typeface="system-ui"/>
              </a:rPr>
              <a:t>and if children, then heirs—heirs of God and </a:t>
            </a:r>
            <a:r>
              <a:rPr lang="en-US" sz="3000" i="1" dirty="0">
                <a:effectLst/>
                <a:latin typeface="system-ui"/>
              </a:rPr>
              <a:t>joint heirs with Christ, </a:t>
            </a:r>
            <a:r>
              <a:rPr lang="en-US" sz="3000" b="0" i="1" dirty="0">
                <a:effectLst/>
                <a:latin typeface="system-ui"/>
              </a:rPr>
              <a:t>if indeed we suffer with Him, that we may also be glorified together.</a:t>
            </a:r>
            <a:endParaRPr lang="en-US" sz="3000" i="1" dirty="0"/>
          </a:p>
        </p:txBody>
      </p:sp>
      <p:cxnSp>
        <p:nvCxnSpPr>
          <p:cNvPr id="6" name="Straight Connector 5">
            <a:extLst>
              <a:ext uri="{FF2B5EF4-FFF2-40B4-BE49-F238E27FC236}">
                <a16:creationId xmlns:a16="http://schemas.microsoft.com/office/drawing/2014/main" id="{A4961D3F-54B5-4E40-8220-6B0D83CF4A82}"/>
              </a:ext>
            </a:extLst>
          </p:cNvPr>
          <p:cNvCxnSpPr>
            <a:cxnSpLocks/>
          </p:cNvCxnSpPr>
          <p:nvPr/>
        </p:nvCxnSpPr>
        <p:spPr>
          <a:xfrm>
            <a:off x="4833937" y="2603748"/>
            <a:ext cx="2747963"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1812BF6E-FD94-4BF7-B7C0-E7A26503DAF4}"/>
              </a:ext>
            </a:extLst>
          </p:cNvPr>
          <p:cNvCxnSpPr>
            <a:cxnSpLocks/>
          </p:cNvCxnSpPr>
          <p:nvPr/>
        </p:nvCxnSpPr>
        <p:spPr>
          <a:xfrm>
            <a:off x="4095750" y="3083173"/>
            <a:ext cx="62865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4261F01D-D704-4236-B3CA-677DCCD8B5ED}"/>
              </a:ext>
            </a:extLst>
          </p:cNvPr>
          <p:cNvCxnSpPr>
            <a:cxnSpLocks/>
          </p:cNvCxnSpPr>
          <p:nvPr/>
        </p:nvCxnSpPr>
        <p:spPr>
          <a:xfrm>
            <a:off x="5991225" y="3540373"/>
            <a:ext cx="1762125"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B21B630-7BDF-4D69-B2E1-08B75A6746AF}"/>
              </a:ext>
            </a:extLst>
          </p:cNvPr>
          <p:cNvCxnSpPr>
            <a:cxnSpLocks/>
          </p:cNvCxnSpPr>
          <p:nvPr/>
        </p:nvCxnSpPr>
        <p:spPr>
          <a:xfrm>
            <a:off x="4095750" y="3978523"/>
            <a:ext cx="3209925"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704622D2-F052-49DB-A4BF-058E211C06FD}"/>
              </a:ext>
            </a:extLst>
          </p:cNvPr>
          <p:cNvCxnSpPr>
            <a:cxnSpLocks/>
          </p:cNvCxnSpPr>
          <p:nvPr/>
        </p:nvCxnSpPr>
        <p:spPr>
          <a:xfrm>
            <a:off x="4067175" y="5378698"/>
            <a:ext cx="3209925"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7D6C741A-6F96-4DE9-899C-9F14852DBC9D}"/>
              </a:ext>
            </a:extLst>
          </p:cNvPr>
          <p:cNvCxnSpPr>
            <a:cxnSpLocks/>
          </p:cNvCxnSpPr>
          <p:nvPr/>
        </p:nvCxnSpPr>
        <p:spPr>
          <a:xfrm>
            <a:off x="5265737" y="3083173"/>
            <a:ext cx="2138363"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A3C61F6-2B5C-4C09-9ABD-FA48E432209F}"/>
              </a:ext>
            </a:extLst>
          </p:cNvPr>
          <p:cNvCxnSpPr>
            <a:cxnSpLocks/>
          </p:cNvCxnSpPr>
          <p:nvPr/>
        </p:nvCxnSpPr>
        <p:spPr>
          <a:xfrm>
            <a:off x="4095750" y="3512046"/>
            <a:ext cx="147955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336095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wipe(left)">
                                      <p:cBhvr>
                                        <p:cTn id="7" dur="500"/>
                                        <p:tgtEl>
                                          <p:spTgt spid="3">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par>
                          <p:cTn id="18" fill="hold">
                            <p:stCondLst>
                              <p:cond delay="500"/>
                            </p:stCondLst>
                            <p:childTnLst>
                              <p:par>
                                <p:cTn id="19" presetID="22" presetClass="entr" presetSubtype="8"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left)">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ipe(left)">
                                      <p:cBhvr>
                                        <p:cTn id="26" dur="500"/>
                                        <p:tgtEl>
                                          <p:spTgt spid="13"/>
                                        </p:tgtEl>
                                      </p:cBhvr>
                                    </p:animEffect>
                                  </p:childTnLst>
                                </p:cTn>
                              </p:par>
                            </p:childTnLst>
                          </p:cTn>
                        </p:par>
                        <p:par>
                          <p:cTn id="27" fill="hold">
                            <p:stCondLst>
                              <p:cond delay="500"/>
                            </p:stCondLst>
                            <p:childTnLst>
                              <p:par>
                                <p:cTn id="28" presetID="22" presetClass="entr" presetSubtype="8" fill="hold" nodeType="after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wipe(left)">
                                      <p:cBhvr>
                                        <p:cTn id="30" dur="500"/>
                                        <p:tgtEl>
                                          <p:spTgt spid="15"/>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left)">
                                      <p:cBhvr>
                                        <p:cTn id="35" dur="5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wipe(left)">
                                      <p:cBhvr>
                                        <p:cTn id="40" dur="500"/>
                                        <p:tgtEl>
                                          <p:spTgt spid="10"/>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wipe(left)">
                                      <p:cBhvr>
                                        <p:cTn id="4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7ED3FDF-C929-4592-9A36-27B1899B29D0}"/>
              </a:ext>
            </a:extLst>
          </p:cNvPr>
          <p:cNvSpPr>
            <a:spLocks noGrp="1"/>
          </p:cNvSpPr>
          <p:nvPr>
            <p:ph type="title"/>
          </p:nvPr>
        </p:nvSpPr>
        <p:spPr>
          <a:xfrm>
            <a:off x="680758" y="901700"/>
            <a:ext cx="7782484" cy="1651000"/>
          </a:xfrm>
        </p:spPr>
        <p:txBody>
          <a:bodyPr/>
          <a:lstStyle/>
          <a:p>
            <a:r>
              <a:rPr lang="en-US" sz="3200" b="0" i="0" dirty="0">
                <a:solidFill>
                  <a:schemeClr val="tx1"/>
                </a:solidFill>
                <a:effectLst/>
                <a:latin typeface="system-ui"/>
              </a:rPr>
              <a:t>Behold what manner of love the Father has bestowed on us, that we should be called children of God!...</a:t>
            </a:r>
            <a:r>
              <a:rPr lang="en-US" sz="3200" b="1" i="0" baseline="30000" dirty="0">
                <a:solidFill>
                  <a:schemeClr val="tx1"/>
                </a:solidFill>
                <a:effectLst/>
                <a:latin typeface="system-ui"/>
              </a:rPr>
              <a:t> </a:t>
            </a:r>
            <a:r>
              <a:rPr lang="en-US" sz="3200" b="0" i="0" dirty="0">
                <a:solidFill>
                  <a:schemeClr val="tx1"/>
                </a:solidFill>
                <a:effectLst/>
                <a:latin typeface="system-ui"/>
              </a:rPr>
              <a:t>Beloved, now we are children of God; and it has not yet been revealed what we shall be, but we know that when He is revealed, we shall be like Him, for we shall see Him as He is. </a:t>
            </a:r>
            <a:r>
              <a:rPr lang="en-US" sz="3200" b="1" i="0" baseline="30000" dirty="0">
                <a:solidFill>
                  <a:schemeClr val="tx1"/>
                </a:solidFill>
                <a:effectLst/>
                <a:latin typeface="system-ui"/>
              </a:rPr>
              <a:t>3 </a:t>
            </a:r>
            <a:r>
              <a:rPr lang="en-US" sz="3200" b="0" i="0" dirty="0">
                <a:solidFill>
                  <a:schemeClr val="tx1"/>
                </a:solidFill>
                <a:effectLst/>
                <a:latin typeface="system-ui"/>
              </a:rPr>
              <a:t>And everyone who has this hope in Him purifies himself, just as He is pure. (1 John 1:1,3)</a:t>
            </a:r>
            <a:endParaRPr lang="en-US" sz="3200" dirty="0">
              <a:solidFill>
                <a:schemeClr val="tx1"/>
              </a:solidFill>
            </a:endParaRPr>
          </a:p>
        </p:txBody>
      </p:sp>
      <p:cxnSp>
        <p:nvCxnSpPr>
          <p:cNvPr id="9" name="Straight Connector 8">
            <a:extLst>
              <a:ext uri="{FF2B5EF4-FFF2-40B4-BE49-F238E27FC236}">
                <a16:creationId xmlns:a16="http://schemas.microsoft.com/office/drawing/2014/main" id="{259813A9-7181-4935-B6CA-1B55EBCCB0BE}"/>
              </a:ext>
            </a:extLst>
          </p:cNvPr>
          <p:cNvCxnSpPr>
            <a:cxnSpLocks/>
          </p:cNvCxnSpPr>
          <p:nvPr/>
        </p:nvCxnSpPr>
        <p:spPr>
          <a:xfrm>
            <a:off x="3905250" y="2400300"/>
            <a:ext cx="3448050"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706A7EB6-5B1D-4C71-9521-5FB2F349272B}"/>
              </a:ext>
            </a:extLst>
          </p:cNvPr>
          <p:cNvCxnSpPr>
            <a:cxnSpLocks/>
          </p:cNvCxnSpPr>
          <p:nvPr/>
        </p:nvCxnSpPr>
        <p:spPr>
          <a:xfrm>
            <a:off x="737908" y="2857500"/>
            <a:ext cx="2652992"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99F0409E-353D-4C7D-AC73-3A897086CEA3}"/>
              </a:ext>
            </a:extLst>
          </p:cNvPr>
          <p:cNvCxnSpPr/>
          <p:nvPr/>
        </p:nvCxnSpPr>
        <p:spPr>
          <a:xfrm>
            <a:off x="2999678" y="4842423"/>
            <a:ext cx="5241073"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1D969B80-BD10-4552-8BBF-46B80FC4CB3B}"/>
              </a:ext>
            </a:extLst>
          </p:cNvPr>
          <p:cNvCxnSpPr>
            <a:cxnSpLocks/>
          </p:cNvCxnSpPr>
          <p:nvPr/>
        </p:nvCxnSpPr>
        <p:spPr>
          <a:xfrm>
            <a:off x="4280675" y="3879695"/>
            <a:ext cx="3447120"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21834479-7443-49E7-9C33-407C11848AFF}"/>
              </a:ext>
            </a:extLst>
          </p:cNvPr>
          <p:cNvCxnSpPr>
            <a:cxnSpLocks/>
          </p:cNvCxnSpPr>
          <p:nvPr/>
        </p:nvCxnSpPr>
        <p:spPr>
          <a:xfrm>
            <a:off x="801099" y="5373958"/>
            <a:ext cx="2153975"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8727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left)">
                                      <p:cBhvr>
                                        <p:cTn id="14" dur="500"/>
                                        <p:tgtEl>
                                          <p:spTgt spid="9"/>
                                        </p:tgtEl>
                                      </p:cBhvr>
                                    </p:animEffect>
                                  </p:childTnLst>
                                </p:cTn>
                              </p:par>
                            </p:childTnLst>
                          </p:cTn>
                        </p:par>
                        <p:par>
                          <p:cTn id="15" fill="hold">
                            <p:stCondLst>
                              <p:cond delay="500"/>
                            </p:stCondLst>
                            <p:childTnLst>
                              <p:par>
                                <p:cTn id="16" presetID="22" presetClass="entr" presetSubtype="8" fill="hold" nodeType="after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ipe(left)">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left)">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wipe(left)">
                                      <p:cBhvr>
                                        <p:cTn id="28" dur="500"/>
                                        <p:tgtEl>
                                          <p:spTgt spid="5"/>
                                        </p:tgtEl>
                                      </p:cBhvr>
                                    </p:animEffect>
                                  </p:childTnLst>
                                </p:cTn>
                              </p:par>
                            </p:childTnLst>
                          </p:cTn>
                        </p:par>
                        <p:par>
                          <p:cTn id="29" fill="hold">
                            <p:stCondLst>
                              <p:cond delay="500"/>
                            </p:stCondLst>
                            <p:childTnLst>
                              <p:par>
                                <p:cTn id="30" presetID="22" presetClass="entr" presetSubtype="8" fill="hold" nodeType="after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left)">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55F64A-176D-44E1-8666-8E4D2054C4C7}"/>
              </a:ext>
            </a:extLst>
          </p:cNvPr>
          <p:cNvSpPr>
            <a:spLocks noGrp="1"/>
          </p:cNvSpPr>
          <p:nvPr>
            <p:ph type="title"/>
          </p:nvPr>
        </p:nvSpPr>
        <p:spPr>
          <a:xfrm>
            <a:off x="994752" y="1068641"/>
            <a:ext cx="7053542" cy="1167108"/>
          </a:xfrm>
        </p:spPr>
        <p:txBody>
          <a:bodyPr/>
          <a:lstStyle/>
          <a:p>
            <a:r>
              <a:rPr lang="en-US" sz="4400" b="1" dirty="0"/>
              <a:t>Two Things Necessary:</a:t>
            </a:r>
          </a:p>
        </p:txBody>
      </p:sp>
      <p:sp>
        <p:nvSpPr>
          <p:cNvPr id="5" name="Content Placeholder 4">
            <a:extLst>
              <a:ext uri="{FF2B5EF4-FFF2-40B4-BE49-F238E27FC236}">
                <a16:creationId xmlns:a16="http://schemas.microsoft.com/office/drawing/2014/main" id="{DAA1EE03-5D84-4F3A-9E07-A444047D9D2F}"/>
              </a:ext>
            </a:extLst>
          </p:cNvPr>
          <p:cNvSpPr>
            <a:spLocks noGrp="1"/>
          </p:cNvSpPr>
          <p:nvPr>
            <p:ph idx="1"/>
          </p:nvPr>
        </p:nvSpPr>
        <p:spPr>
          <a:xfrm>
            <a:off x="769434" y="2218766"/>
            <a:ext cx="7895595" cy="3496234"/>
          </a:xfrm>
        </p:spPr>
        <p:txBody>
          <a:bodyPr>
            <a:normAutofit/>
          </a:bodyPr>
          <a:lstStyle/>
          <a:p>
            <a:pPr marL="0" indent="0">
              <a:buNone/>
            </a:pPr>
            <a:r>
              <a:rPr lang="en-US" sz="3600" b="1" dirty="0">
                <a:latin typeface="Arial" panose="020B0604020202020204" pitchFamily="34" charset="0"/>
                <a:cs typeface="Arial" panose="020B0604020202020204" pitchFamily="34" charset="0"/>
              </a:rPr>
              <a:t>1.</a:t>
            </a:r>
            <a:r>
              <a:rPr lang="en-US" sz="3600" dirty="0">
                <a:latin typeface="Arial" panose="020B0604020202020204" pitchFamily="34" charset="0"/>
                <a:cs typeface="Arial" panose="020B0604020202020204" pitchFamily="34" charset="0"/>
              </a:rPr>
              <a:t> “</a:t>
            </a:r>
            <a:r>
              <a:rPr lang="en-US" sz="36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 Christ Jesus </a:t>
            </a:r>
            <a:r>
              <a:rPr lang="en-US" sz="3600" dirty="0">
                <a:latin typeface="Arial" panose="020B0604020202020204" pitchFamily="34" charset="0"/>
                <a:cs typeface="Arial" panose="020B0604020202020204" pitchFamily="34" charset="0"/>
              </a:rPr>
              <a:t>you are all sons of God by faith” (Galatians 3:26).</a:t>
            </a:r>
          </a:p>
          <a:p>
            <a:pPr marL="342900" indent="-342900">
              <a:buFont typeface="+mj-lt"/>
              <a:buAutoNum type="arabicPeriod"/>
            </a:pPr>
            <a:endParaRPr lang="en-US" sz="1400" dirty="0"/>
          </a:p>
          <a:p>
            <a:pPr marL="0" indent="0">
              <a:buNone/>
            </a:pPr>
            <a:r>
              <a:rPr lang="en-US" sz="3600" b="1" dirty="0">
                <a:latin typeface="Arial" panose="020B0604020202020204" pitchFamily="34" charset="0"/>
                <a:cs typeface="Arial" panose="020B0604020202020204" pitchFamily="34" charset="0"/>
              </a:rPr>
              <a:t>2. Participation</a:t>
            </a:r>
          </a:p>
        </p:txBody>
      </p:sp>
    </p:spTree>
    <p:extLst>
      <p:ext uri="{BB962C8B-B14F-4D97-AF65-F5344CB8AC3E}">
        <p14:creationId xmlns:p14="http://schemas.microsoft.com/office/powerpoint/2010/main" val="1760059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55F64A-176D-44E1-8666-8E4D2054C4C7}"/>
              </a:ext>
            </a:extLst>
          </p:cNvPr>
          <p:cNvSpPr>
            <a:spLocks noGrp="1"/>
          </p:cNvSpPr>
          <p:nvPr>
            <p:ph type="title"/>
          </p:nvPr>
        </p:nvSpPr>
        <p:spPr>
          <a:xfrm>
            <a:off x="1152071" y="1119640"/>
            <a:ext cx="8186058" cy="1167108"/>
          </a:xfrm>
        </p:spPr>
        <p:txBody>
          <a:bodyPr/>
          <a:lstStyle/>
          <a:p>
            <a:r>
              <a:rPr lang="en-US" sz="4400" b="1" dirty="0"/>
              <a:t>How do I get into Christ?</a:t>
            </a:r>
          </a:p>
        </p:txBody>
      </p:sp>
      <p:sp>
        <p:nvSpPr>
          <p:cNvPr id="5" name="Content Placeholder 4">
            <a:extLst>
              <a:ext uri="{FF2B5EF4-FFF2-40B4-BE49-F238E27FC236}">
                <a16:creationId xmlns:a16="http://schemas.microsoft.com/office/drawing/2014/main" id="{DAA1EE03-5D84-4F3A-9E07-A444047D9D2F}"/>
              </a:ext>
            </a:extLst>
          </p:cNvPr>
          <p:cNvSpPr>
            <a:spLocks noGrp="1"/>
          </p:cNvSpPr>
          <p:nvPr>
            <p:ph idx="1"/>
          </p:nvPr>
        </p:nvSpPr>
        <p:spPr>
          <a:xfrm>
            <a:off x="769434" y="2218766"/>
            <a:ext cx="7895595" cy="3496234"/>
          </a:xfrm>
        </p:spPr>
        <p:txBody>
          <a:bodyPr>
            <a:normAutofit/>
          </a:bodyPr>
          <a:lstStyle/>
          <a:p>
            <a:pPr marL="0" indent="0">
              <a:buNone/>
            </a:pPr>
            <a:r>
              <a:rPr lang="en-US" sz="3600" b="1" dirty="0">
                <a:latin typeface="Arial" panose="020B0604020202020204" pitchFamily="34" charset="0"/>
                <a:cs typeface="Arial" panose="020B0604020202020204" pitchFamily="34" charset="0"/>
              </a:rPr>
              <a:t>1.</a:t>
            </a:r>
            <a:r>
              <a:rPr lang="en-US" sz="3600" dirty="0">
                <a:latin typeface="Arial" panose="020B0604020202020204" pitchFamily="34" charset="0"/>
                <a:cs typeface="Arial" panose="020B0604020202020204" pitchFamily="34" charset="0"/>
              </a:rPr>
              <a:t> “</a:t>
            </a:r>
            <a:r>
              <a:rPr lang="en-US" sz="36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 Christ Jesus </a:t>
            </a:r>
            <a:r>
              <a:rPr lang="en-US" sz="3600" dirty="0">
                <a:latin typeface="Arial" panose="020B0604020202020204" pitchFamily="34" charset="0"/>
                <a:cs typeface="Arial" panose="020B0604020202020204" pitchFamily="34" charset="0"/>
              </a:rPr>
              <a:t>you are all sons of God by faith” (Galatians 3:26).</a:t>
            </a:r>
          </a:p>
          <a:p>
            <a:pPr marL="0" indent="0">
              <a:buNone/>
            </a:pPr>
            <a:r>
              <a:rPr lang="en-US" sz="3600" b="1" baseline="30000" dirty="0">
                <a:latin typeface="Arial" panose="020B0604020202020204" pitchFamily="34" charset="0"/>
                <a:cs typeface="Arial" panose="020B0604020202020204" pitchFamily="34" charset="0"/>
              </a:rPr>
              <a:t>Galatians 3:27 </a:t>
            </a:r>
            <a:r>
              <a:rPr lang="en-US" sz="3600" dirty="0">
                <a:latin typeface="Arial" panose="020B0604020202020204" pitchFamily="34" charset="0"/>
                <a:cs typeface="Arial" panose="020B0604020202020204" pitchFamily="34" charset="0"/>
              </a:rPr>
              <a:t>For as many of you as were as were baptized into Christ have put on Christ</a:t>
            </a:r>
          </a:p>
        </p:txBody>
      </p:sp>
      <p:cxnSp>
        <p:nvCxnSpPr>
          <p:cNvPr id="6" name="Straight Connector 5">
            <a:extLst>
              <a:ext uri="{FF2B5EF4-FFF2-40B4-BE49-F238E27FC236}">
                <a16:creationId xmlns:a16="http://schemas.microsoft.com/office/drawing/2014/main" id="{833ED8E0-C506-4B6D-80F3-A8C93DC69E8D}"/>
              </a:ext>
            </a:extLst>
          </p:cNvPr>
          <p:cNvCxnSpPr>
            <a:cxnSpLocks/>
          </p:cNvCxnSpPr>
          <p:nvPr/>
        </p:nvCxnSpPr>
        <p:spPr>
          <a:xfrm>
            <a:off x="3795751" y="4571801"/>
            <a:ext cx="3836949"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634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childTnLst>
                                </p:cTn>
                              </p:par>
                            </p:childTnLst>
                          </p:cTn>
                        </p:par>
                        <p:par>
                          <p:cTn id="14" fill="hold">
                            <p:stCondLst>
                              <p:cond delay="0"/>
                            </p:stCondLst>
                            <p:childTnLst>
                              <p:par>
                                <p:cTn id="15" presetID="22" presetClass="entr" presetSubtype="8"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46B09-2576-4151-A040-40E00193D5D4}"/>
              </a:ext>
            </a:extLst>
          </p:cNvPr>
          <p:cNvSpPr>
            <a:spLocks noGrp="1"/>
          </p:cNvSpPr>
          <p:nvPr>
            <p:ph type="title"/>
          </p:nvPr>
        </p:nvSpPr>
        <p:spPr>
          <a:xfrm>
            <a:off x="484584" y="377265"/>
            <a:ext cx="7053542" cy="754849"/>
          </a:xfrm>
        </p:spPr>
        <p:txBody>
          <a:bodyPr/>
          <a:lstStyle/>
          <a:p>
            <a:r>
              <a:rPr lang="en-US" sz="3600" b="1" dirty="0"/>
              <a:t>“God is Love” </a:t>
            </a:r>
            <a:r>
              <a:rPr lang="en-US" sz="3600" dirty="0"/>
              <a:t>(1 John 4:8, 16)</a:t>
            </a:r>
          </a:p>
        </p:txBody>
      </p:sp>
      <p:sp>
        <p:nvSpPr>
          <p:cNvPr id="3" name="Content Placeholder 2">
            <a:extLst>
              <a:ext uri="{FF2B5EF4-FFF2-40B4-BE49-F238E27FC236}">
                <a16:creationId xmlns:a16="http://schemas.microsoft.com/office/drawing/2014/main" id="{CB1B6CDE-17B3-41C2-BCB4-C8D1B9F3F3EA}"/>
              </a:ext>
            </a:extLst>
          </p:cNvPr>
          <p:cNvSpPr>
            <a:spLocks noGrp="1"/>
          </p:cNvSpPr>
          <p:nvPr>
            <p:ph idx="1"/>
          </p:nvPr>
        </p:nvSpPr>
        <p:spPr>
          <a:xfrm>
            <a:off x="276745" y="1025584"/>
            <a:ext cx="8590510" cy="4537016"/>
          </a:xfrm>
        </p:spPr>
        <p:txBody>
          <a:bodyPr>
            <a:normAutofit fontScale="85000" lnSpcReduction="10000"/>
          </a:bodyPr>
          <a:lstStyle/>
          <a:p>
            <a:r>
              <a:rPr lang="en-US" sz="3200" dirty="0"/>
              <a:t> </a:t>
            </a:r>
            <a:r>
              <a:rPr lang="en-US" sz="3200" b="1" dirty="0">
                <a:latin typeface="Arial" panose="020B0604020202020204" pitchFamily="34" charset="0"/>
                <a:cs typeface="Arial" panose="020B0604020202020204" pitchFamily="34" charset="0"/>
              </a:rPr>
              <a:t>Love</a:t>
            </a:r>
          </a:p>
          <a:p>
            <a:pPr marL="0" indent="0">
              <a:buNone/>
            </a:pPr>
            <a:r>
              <a:rPr lang="en-US" sz="2800" dirty="0">
                <a:latin typeface="Arial" panose="020B0604020202020204" pitchFamily="34" charset="0"/>
                <a:cs typeface="Arial" panose="020B0604020202020204" pitchFamily="34" charset="0"/>
              </a:rPr>
              <a:t>		--Desires  objects to love</a:t>
            </a:r>
          </a:p>
          <a:p>
            <a:pPr marL="0" indent="0">
              <a:buNone/>
            </a:pPr>
            <a:r>
              <a:rPr lang="en-US" sz="2800" dirty="0">
                <a:latin typeface="Arial" panose="020B0604020202020204" pitchFamily="34" charset="0"/>
                <a:cs typeface="Arial" panose="020B0604020202020204" pitchFamily="34" charset="0"/>
              </a:rPr>
              <a:t>		--Desires love from those that have a choice.</a:t>
            </a:r>
          </a:p>
          <a:p>
            <a:pPr marL="0" indent="0">
              <a:buNone/>
            </a:pPr>
            <a:r>
              <a:rPr lang="en-US" sz="2800" dirty="0">
                <a:latin typeface="Arial" panose="020B0604020202020204" pitchFamily="34" charset="0"/>
                <a:cs typeface="Arial" panose="020B0604020202020204" pitchFamily="34" charset="0"/>
              </a:rPr>
              <a:t>		--Those who return love become special.</a:t>
            </a:r>
          </a:p>
          <a:p>
            <a:r>
              <a:rPr lang="en-US" sz="3200" b="1" dirty="0">
                <a:latin typeface="Arial" panose="020B0604020202020204" pitchFamily="34" charset="0"/>
                <a:cs typeface="Arial" panose="020B0604020202020204" pitchFamily="34" charset="0"/>
              </a:rPr>
              <a:t> Those who love God are His special people. </a:t>
            </a:r>
          </a:p>
          <a:p>
            <a:r>
              <a:rPr lang="en-US" sz="3200" b="1" dirty="0">
                <a:latin typeface="Arial" panose="020B0604020202020204" pitchFamily="34" charset="0"/>
                <a:cs typeface="Arial" panose="020B0604020202020204" pitchFamily="34" charset="0"/>
              </a:rPr>
              <a:t> Jesus was God in fleshly form.</a:t>
            </a:r>
          </a:p>
          <a:p>
            <a:pPr marL="0" indent="0">
              <a:buNone/>
            </a:pPr>
            <a:r>
              <a:rPr lang="en-US" sz="3000" dirty="0">
                <a:latin typeface="Arial" panose="020B0604020202020204" pitchFamily="34" charset="0"/>
                <a:cs typeface="Arial" panose="020B0604020202020204" pitchFamily="34" charset="0"/>
              </a:rPr>
              <a:t>	“Jesus answered and said unto him, ‘If a </a:t>
            </a:r>
            <a:r>
              <a:rPr lang="en-US" sz="30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man love 	me</a:t>
            </a:r>
            <a:r>
              <a:rPr lang="en-US" sz="3000" dirty="0">
                <a:latin typeface="Arial" panose="020B0604020202020204" pitchFamily="34" charset="0"/>
                <a:cs typeface="Arial" panose="020B0604020202020204" pitchFamily="34" charset="0"/>
              </a:rPr>
              <a:t>, he will keep my words: </a:t>
            </a:r>
          </a:p>
          <a:p>
            <a:pPr marL="0" indent="0">
              <a:buNone/>
            </a:pPr>
            <a:r>
              <a:rPr lang="en-US" sz="3000" dirty="0">
                <a:latin typeface="Arial" panose="020B0604020202020204" pitchFamily="34" charset="0"/>
                <a:cs typeface="Arial" panose="020B0604020202020204" pitchFamily="34" charset="0"/>
              </a:rPr>
              <a:t>	and </a:t>
            </a:r>
            <a:r>
              <a:rPr lang="en-US" sz="30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my Father will love him</a:t>
            </a:r>
            <a:r>
              <a:rPr lang="en-US" sz="3000" dirty="0">
                <a:latin typeface="Arial" panose="020B0604020202020204" pitchFamily="34" charset="0"/>
                <a:cs typeface="Arial" panose="020B0604020202020204" pitchFamily="34" charset="0"/>
              </a:rPr>
              <a:t>, and we will come unto 	him, and make our abode with him’” (John 14:23).</a:t>
            </a:r>
            <a:endParaRPr lang="en-US" sz="3000" b="1" dirty="0">
              <a:latin typeface="Arial" panose="020B0604020202020204" pitchFamily="34" charset="0"/>
              <a:cs typeface="Arial" panose="020B0604020202020204" pitchFamily="34" charset="0"/>
            </a:endParaRPr>
          </a:p>
          <a:p>
            <a:endParaRPr lang="en-US" sz="3200" b="1" dirty="0"/>
          </a:p>
        </p:txBody>
      </p:sp>
    </p:spTree>
    <p:extLst>
      <p:ext uri="{BB962C8B-B14F-4D97-AF65-F5344CB8AC3E}">
        <p14:creationId xmlns:p14="http://schemas.microsoft.com/office/powerpoint/2010/main" val="703678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0B146E-64C0-4B45-9652-83C1E82B2D86}"/>
              </a:ext>
            </a:extLst>
          </p:cNvPr>
          <p:cNvSpPr>
            <a:spLocks noGrp="1"/>
          </p:cNvSpPr>
          <p:nvPr>
            <p:ph type="title"/>
          </p:nvPr>
        </p:nvSpPr>
        <p:spPr>
          <a:xfrm>
            <a:off x="484584" y="377265"/>
            <a:ext cx="7053542" cy="914506"/>
          </a:xfrm>
        </p:spPr>
        <p:txBody>
          <a:bodyPr/>
          <a:lstStyle/>
          <a:p>
            <a:r>
              <a:rPr lang="en-US" b="1" dirty="0"/>
              <a:t>God’s “Special People” are called:</a:t>
            </a:r>
          </a:p>
        </p:txBody>
      </p:sp>
      <p:sp>
        <p:nvSpPr>
          <p:cNvPr id="5" name="Content Placeholder 4">
            <a:extLst>
              <a:ext uri="{FF2B5EF4-FFF2-40B4-BE49-F238E27FC236}">
                <a16:creationId xmlns:a16="http://schemas.microsoft.com/office/drawing/2014/main" id="{35A02AB6-0654-482F-8575-84019F2F5293}"/>
              </a:ext>
            </a:extLst>
          </p:cNvPr>
          <p:cNvSpPr>
            <a:spLocks noGrp="1"/>
          </p:cNvSpPr>
          <p:nvPr>
            <p:ph sz="half" idx="1"/>
          </p:nvPr>
        </p:nvSpPr>
        <p:spPr>
          <a:xfrm>
            <a:off x="371200" y="1291771"/>
            <a:ext cx="3547657" cy="4045964"/>
          </a:xfrm>
        </p:spPr>
        <p:txBody>
          <a:bodyPr>
            <a:normAutofit/>
          </a:bodyPr>
          <a:lstStyle/>
          <a:p>
            <a:r>
              <a:rPr lang="en-US" sz="2800" dirty="0">
                <a:latin typeface="Arial" panose="020B0604020202020204" pitchFamily="34" charset="0"/>
                <a:cs typeface="Arial" panose="020B0604020202020204" pitchFamily="34" charset="0"/>
              </a:rPr>
              <a:t> His Kingdom</a:t>
            </a:r>
          </a:p>
          <a:p>
            <a:r>
              <a:rPr lang="en-US" sz="2800" dirty="0">
                <a:latin typeface="Arial" panose="020B0604020202020204" pitchFamily="34" charset="0"/>
                <a:cs typeface="Arial" panose="020B0604020202020204" pitchFamily="34" charset="0"/>
              </a:rPr>
              <a:t> His Temple</a:t>
            </a:r>
          </a:p>
          <a:p>
            <a:r>
              <a:rPr lang="en-US" sz="2800" dirty="0">
                <a:latin typeface="Arial" panose="020B0604020202020204" pitchFamily="34" charset="0"/>
                <a:cs typeface="Arial" panose="020B0604020202020204" pitchFamily="34" charset="0"/>
              </a:rPr>
              <a:t> His Vineyard</a:t>
            </a:r>
          </a:p>
          <a:p>
            <a:r>
              <a:rPr lang="en-US" sz="2800" dirty="0">
                <a:latin typeface="Arial" panose="020B0604020202020204" pitchFamily="34" charset="0"/>
                <a:cs typeface="Arial" panose="020B0604020202020204" pitchFamily="34" charset="0"/>
              </a:rPr>
              <a:t> His Flock</a:t>
            </a:r>
          </a:p>
          <a:p>
            <a:r>
              <a:rPr lang="en-US" sz="2800" dirty="0">
                <a:latin typeface="Arial" panose="020B0604020202020204" pitchFamily="34" charset="0"/>
                <a:cs typeface="Arial" panose="020B0604020202020204" pitchFamily="34" charset="0"/>
              </a:rPr>
              <a:t> The body of Christ</a:t>
            </a:r>
          </a:p>
          <a:p>
            <a:r>
              <a:rPr lang="en-US" sz="2800" dirty="0">
                <a:latin typeface="Arial" panose="020B0604020202020204" pitchFamily="34" charset="0"/>
                <a:cs typeface="Arial" panose="020B0604020202020204" pitchFamily="34" charset="0"/>
              </a:rPr>
              <a:t> The “Called Out” </a:t>
            </a:r>
          </a:p>
          <a:p>
            <a:r>
              <a:rPr lang="en-US" sz="2800" dirty="0">
                <a:latin typeface="Arial" panose="020B0604020202020204" pitchFamily="34" charset="0"/>
                <a:cs typeface="Arial" panose="020B0604020202020204" pitchFamily="34" charset="0"/>
              </a:rPr>
              <a:t> His </a:t>
            </a:r>
            <a:r>
              <a:rPr lang="en-US" sz="2800" b="1" dirty="0">
                <a:latin typeface="Arial" panose="020B0604020202020204" pitchFamily="34" charset="0"/>
                <a:cs typeface="Arial" panose="020B0604020202020204" pitchFamily="34" charset="0"/>
              </a:rPr>
              <a:t>Family</a:t>
            </a:r>
          </a:p>
          <a:p>
            <a:endParaRPr lang="en-US" sz="2800" dirty="0">
              <a:latin typeface="Arial" panose="020B0604020202020204" pitchFamily="34" charset="0"/>
              <a:cs typeface="Arial" panose="020B0604020202020204" pitchFamily="34" charset="0"/>
            </a:endParaRPr>
          </a:p>
        </p:txBody>
      </p:sp>
      <p:sp>
        <p:nvSpPr>
          <p:cNvPr id="6" name="Content Placeholder 5">
            <a:extLst>
              <a:ext uri="{FF2B5EF4-FFF2-40B4-BE49-F238E27FC236}">
                <a16:creationId xmlns:a16="http://schemas.microsoft.com/office/drawing/2014/main" id="{77D81095-530C-4D19-8C35-71371A09DB8A}"/>
              </a:ext>
            </a:extLst>
          </p:cNvPr>
          <p:cNvSpPr>
            <a:spLocks noGrp="1"/>
          </p:cNvSpPr>
          <p:nvPr>
            <p:ph sz="half" idx="2"/>
          </p:nvPr>
        </p:nvSpPr>
        <p:spPr>
          <a:xfrm>
            <a:off x="3918857" y="1291771"/>
            <a:ext cx="5065486" cy="4045964"/>
          </a:xfrm>
        </p:spPr>
        <p:txBody>
          <a:bodyPr>
            <a:noAutofit/>
          </a:bodyPr>
          <a:lstStyle/>
          <a:p>
            <a:r>
              <a:rPr lang="en-US" sz="2600" b="0" i="0" dirty="0">
                <a:effectLst/>
                <a:latin typeface="system-ui"/>
              </a:rPr>
              <a:t>But if I tarry long, that thou mayest know how thou </a:t>
            </a:r>
            <a:r>
              <a:rPr lang="en-US" sz="2600" b="0" i="0" dirty="0" err="1">
                <a:effectLst/>
                <a:latin typeface="system-ui"/>
              </a:rPr>
              <a:t>oughtest</a:t>
            </a:r>
            <a:r>
              <a:rPr lang="en-US" sz="2600" b="0" i="0" dirty="0">
                <a:effectLst/>
                <a:latin typeface="system-ui"/>
              </a:rPr>
              <a:t> to behave thyself in the </a:t>
            </a:r>
            <a:r>
              <a:rPr lang="en-US" sz="2600" b="1" i="0" dirty="0">
                <a:solidFill>
                  <a:srgbClr val="FFFF00"/>
                </a:solidFill>
                <a:effectLst>
                  <a:outerShdw blurRad="38100" dist="38100" dir="2700000" algn="tl">
                    <a:srgbClr val="000000">
                      <a:alpha val="43137"/>
                    </a:srgbClr>
                  </a:outerShdw>
                </a:effectLst>
                <a:latin typeface="system-ui"/>
              </a:rPr>
              <a:t>house of God</a:t>
            </a:r>
            <a:r>
              <a:rPr lang="en-US" sz="2600" b="0" i="0" dirty="0">
                <a:effectLst/>
                <a:latin typeface="system-ui"/>
              </a:rPr>
              <a:t>, which is the church of the living God… (1 Timothy 3:15)</a:t>
            </a:r>
          </a:p>
          <a:p>
            <a:r>
              <a:rPr lang="en-US" sz="2600" dirty="0">
                <a:latin typeface="system-ui"/>
              </a:rPr>
              <a:t>“I </a:t>
            </a:r>
            <a:r>
              <a:rPr lang="en-US" sz="2600" b="0" i="0" dirty="0">
                <a:effectLst/>
                <a:latin typeface="system-ui"/>
              </a:rPr>
              <a:t>bow my knees unto the Father of our Lord Jesus Christ, Of whom the </a:t>
            </a:r>
            <a:r>
              <a:rPr lang="en-US" sz="2600" i="0" dirty="0">
                <a:effectLst/>
                <a:latin typeface="system-ui"/>
              </a:rPr>
              <a:t>whole</a:t>
            </a:r>
            <a:r>
              <a:rPr lang="en-US" sz="2600" b="1" i="0" dirty="0">
                <a:effectLst/>
                <a:latin typeface="system-ui"/>
              </a:rPr>
              <a:t> </a:t>
            </a:r>
            <a:r>
              <a:rPr lang="en-US" sz="2600" b="1" i="0" dirty="0">
                <a:solidFill>
                  <a:srgbClr val="FFFF00"/>
                </a:solidFill>
                <a:effectLst>
                  <a:outerShdw blurRad="38100" dist="38100" dir="2700000" algn="tl">
                    <a:srgbClr val="000000">
                      <a:alpha val="43137"/>
                    </a:srgbClr>
                  </a:outerShdw>
                </a:effectLst>
                <a:latin typeface="system-ui"/>
              </a:rPr>
              <a:t>family </a:t>
            </a:r>
            <a:r>
              <a:rPr lang="en-US" sz="2600" b="1" i="0" dirty="0">
                <a:effectLst/>
                <a:latin typeface="system-ui"/>
              </a:rPr>
              <a:t>in </a:t>
            </a:r>
            <a:r>
              <a:rPr lang="en-US" sz="2600" b="0" i="0" dirty="0">
                <a:effectLst/>
                <a:latin typeface="system-ui"/>
              </a:rPr>
              <a:t>heaven and earth is named,</a:t>
            </a:r>
          </a:p>
          <a:p>
            <a:endParaRPr lang="en-US" sz="2400" dirty="0"/>
          </a:p>
        </p:txBody>
      </p:sp>
    </p:spTree>
    <p:extLst>
      <p:ext uri="{BB962C8B-B14F-4D97-AF65-F5344CB8AC3E}">
        <p14:creationId xmlns:p14="http://schemas.microsoft.com/office/powerpoint/2010/main" val="3504567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0" end="0"/>
                                            </p:txEl>
                                          </p:spTgt>
                                        </p:tgtEl>
                                        <p:attrNameLst>
                                          <p:attrName>ppt_c</p:attrName>
                                        </p:attrNameLst>
                                      </p:cBhvr>
                                      <p:to>
                                        <a:schemeClr val="folHlink"/>
                                      </p:to>
                                    </p:animClr>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1" end="1"/>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95D60-A992-4EE0-948F-3ED23B59F32D}"/>
              </a:ext>
            </a:extLst>
          </p:cNvPr>
          <p:cNvSpPr>
            <a:spLocks noGrp="1"/>
          </p:cNvSpPr>
          <p:nvPr>
            <p:ph type="title"/>
          </p:nvPr>
        </p:nvSpPr>
        <p:spPr>
          <a:xfrm>
            <a:off x="2561034" y="229512"/>
            <a:ext cx="7053542" cy="1167108"/>
          </a:xfrm>
        </p:spPr>
        <p:txBody>
          <a:bodyPr/>
          <a:lstStyle/>
          <a:p>
            <a:r>
              <a:rPr lang="en-US" sz="4400" b="1" dirty="0"/>
              <a:t>Family of God</a:t>
            </a:r>
          </a:p>
        </p:txBody>
      </p:sp>
      <p:sp>
        <p:nvSpPr>
          <p:cNvPr id="3" name="Content Placeholder 2">
            <a:extLst>
              <a:ext uri="{FF2B5EF4-FFF2-40B4-BE49-F238E27FC236}">
                <a16:creationId xmlns:a16="http://schemas.microsoft.com/office/drawing/2014/main" id="{5A551FF9-581C-47FF-800A-8F015507BA68}"/>
              </a:ext>
            </a:extLst>
          </p:cNvPr>
          <p:cNvSpPr>
            <a:spLocks noGrp="1"/>
          </p:cNvSpPr>
          <p:nvPr>
            <p:ph idx="1"/>
          </p:nvPr>
        </p:nvSpPr>
        <p:spPr>
          <a:xfrm>
            <a:off x="495736" y="1036151"/>
            <a:ext cx="6709906" cy="4449337"/>
          </a:xfrm>
        </p:spPr>
        <p:txBody>
          <a:bodyPr>
            <a:normAutofit/>
          </a:bodyPr>
          <a:lstStyle/>
          <a:p>
            <a:r>
              <a:rPr lang="en-US" sz="3200" b="1" dirty="0">
                <a:latin typeface="Arial" panose="020B0604020202020204" pitchFamily="34" charset="0"/>
                <a:cs typeface="Arial" panose="020B0604020202020204" pitchFamily="34" charset="0"/>
              </a:rPr>
              <a:t>Relationship</a:t>
            </a:r>
          </a:p>
          <a:p>
            <a:pPr marL="0" indent="0">
              <a:buNone/>
            </a:pPr>
            <a:endParaRPr lang="en-US" sz="3200" b="1" dirty="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5F7FF0BB-18AB-484E-A494-D16ED0A05AA7}"/>
              </a:ext>
            </a:extLst>
          </p:cNvPr>
          <p:cNvSpPr txBox="1"/>
          <p:nvPr/>
        </p:nvSpPr>
        <p:spPr>
          <a:xfrm>
            <a:off x="1278903" y="1726205"/>
            <a:ext cx="7530559" cy="954107"/>
          </a:xfrm>
          <a:prstGeom prst="rect">
            <a:avLst/>
          </a:prstGeom>
          <a:noFill/>
        </p:spPr>
        <p:txBody>
          <a:bodyPr wrap="square" rtlCol="0">
            <a:spAutoFit/>
          </a:bodyPr>
          <a:lstStyle/>
          <a:p>
            <a:r>
              <a:rPr lang="en-US" sz="2800" i="1" dirty="0">
                <a:latin typeface="Arial" panose="020B0604020202020204" pitchFamily="34" charset="0"/>
                <a:cs typeface="Arial" panose="020B0604020202020204" pitchFamily="34" charset="0"/>
              </a:rPr>
              <a:t>“</a:t>
            </a:r>
            <a:r>
              <a:rPr lang="en-US" sz="2800" dirty="0">
                <a:latin typeface="Arial" panose="020B0604020202020204" pitchFamily="34" charset="0"/>
                <a:cs typeface="Arial" panose="020B0604020202020204" pitchFamily="34" charset="0"/>
              </a:rPr>
              <a:t>I will not leave you orphans” (John 14:18)</a:t>
            </a:r>
          </a:p>
          <a:p>
            <a:endParaRPr lang="en-US" sz="28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07538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95D60-A992-4EE0-948F-3ED23B59F32D}"/>
              </a:ext>
            </a:extLst>
          </p:cNvPr>
          <p:cNvSpPr>
            <a:spLocks noGrp="1"/>
          </p:cNvSpPr>
          <p:nvPr>
            <p:ph type="title"/>
          </p:nvPr>
        </p:nvSpPr>
        <p:spPr>
          <a:xfrm>
            <a:off x="2561034" y="229512"/>
            <a:ext cx="7053542" cy="1167108"/>
          </a:xfrm>
        </p:spPr>
        <p:txBody>
          <a:bodyPr/>
          <a:lstStyle/>
          <a:p>
            <a:r>
              <a:rPr lang="en-US" sz="4400" b="1" dirty="0"/>
              <a:t>Family of God</a:t>
            </a:r>
          </a:p>
        </p:txBody>
      </p:sp>
      <p:sp>
        <p:nvSpPr>
          <p:cNvPr id="3" name="Content Placeholder 2">
            <a:extLst>
              <a:ext uri="{FF2B5EF4-FFF2-40B4-BE49-F238E27FC236}">
                <a16:creationId xmlns:a16="http://schemas.microsoft.com/office/drawing/2014/main" id="{5A551FF9-581C-47FF-800A-8F015507BA68}"/>
              </a:ext>
            </a:extLst>
          </p:cNvPr>
          <p:cNvSpPr>
            <a:spLocks noGrp="1"/>
          </p:cNvSpPr>
          <p:nvPr>
            <p:ph idx="1"/>
          </p:nvPr>
        </p:nvSpPr>
        <p:spPr>
          <a:xfrm>
            <a:off x="495736" y="1036151"/>
            <a:ext cx="6709906" cy="4449337"/>
          </a:xfrm>
        </p:spPr>
        <p:txBody>
          <a:bodyPr>
            <a:normAutofit/>
          </a:bodyPr>
          <a:lstStyle/>
          <a:p>
            <a:r>
              <a:rPr lang="en-US" sz="3200" b="1" dirty="0">
                <a:latin typeface="Arial" panose="020B0604020202020204" pitchFamily="34" charset="0"/>
                <a:cs typeface="Arial" panose="020B0604020202020204" pitchFamily="34" charset="0"/>
              </a:rPr>
              <a:t>Relationship</a:t>
            </a:r>
          </a:p>
          <a:p>
            <a:r>
              <a:rPr lang="en-US" sz="3200" b="1" dirty="0">
                <a:latin typeface="Arial" panose="020B0604020202020204" pitchFamily="34" charset="0"/>
                <a:cs typeface="Arial" panose="020B0604020202020204" pitchFamily="34" charset="0"/>
              </a:rPr>
              <a:t>A Father </a:t>
            </a:r>
            <a:r>
              <a:rPr lang="en-US" sz="3200" dirty="0">
                <a:latin typeface="Arial" panose="020B0604020202020204" pitchFamily="34" charset="0"/>
                <a:cs typeface="Arial" panose="020B0604020202020204" pitchFamily="34" charset="0"/>
              </a:rPr>
              <a:t>(Head of the Family)</a:t>
            </a:r>
            <a:endParaRPr lang="en-US" sz="3200" b="1" dirty="0">
              <a:latin typeface="Arial" panose="020B0604020202020204" pitchFamily="34" charset="0"/>
              <a:cs typeface="Arial" panose="020B0604020202020204" pitchFamily="34" charset="0"/>
            </a:endParaRPr>
          </a:p>
          <a:p>
            <a:pPr marL="0" indent="0">
              <a:buNone/>
            </a:pPr>
            <a:endParaRPr lang="en-US" sz="3200" b="1"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FC8F7799-8464-446E-B782-917C0B66AB91}"/>
              </a:ext>
            </a:extLst>
          </p:cNvPr>
          <p:cNvSpPr txBox="1"/>
          <p:nvPr/>
        </p:nvSpPr>
        <p:spPr>
          <a:xfrm>
            <a:off x="1191783" y="2133869"/>
            <a:ext cx="7218326" cy="954107"/>
          </a:xfrm>
          <a:prstGeom prst="rect">
            <a:avLst/>
          </a:prstGeom>
          <a:noFill/>
        </p:spPr>
        <p:txBody>
          <a:bodyPr wrap="square" rtlCol="0">
            <a:spAutoFit/>
          </a:bodyPr>
          <a:lstStyle/>
          <a:p>
            <a:r>
              <a:rPr lang="en-US" sz="2800" b="1" i="0" baseline="30000" dirty="0">
                <a:effectLst/>
                <a:latin typeface="Arial" panose="020B0604020202020204" pitchFamily="34" charset="0"/>
                <a:cs typeface="Arial" panose="020B0604020202020204" pitchFamily="34" charset="0"/>
              </a:rPr>
              <a:t>Eph. 4:6 </a:t>
            </a:r>
            <a:r>
              <a:rPr lang="en-US" sz="2800" b="0" dirty="0">
                <a:effectLst/>
                <a:latin typeface="Arial" panose="020B0604020202020204" pitchFamily="34" charset="0"/>
                <a:cs typeface="Arial" panose="020B0604020202020204" pitchFamily="34" charset="0"/>
              </a:rPr>
              <a:t>One God and </a:t>
            </a:r>
            <a:r>
              <a:rPr lang="en-US" sz="28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Father </a:t>
            </a:r>
            <a:r>
              <a:rPr lang="en-US" sz="2800" b="0" dirty="0">
                <a:effectLst/>
                <a:latin typeface="Arial" panose="020B0604020202020204" pitchFamily="34" charset="0"/>
                <a:cs typeface="Arial" panose="020B0604020202020204" pitchFamily="34" charset="0"/>
              </a:rPr>
              <a:t>of all</a:t>
            </a:r>
            <a:r>
              <a:rPr lang="en-US" sz="2800" dirty="0">
                <a:latin typeface="Arial" panose="020B0604020202020204" pitchFamily="34" charset="0"/>
                <a:cs typeface="Arial" panose="020B0604020202020204" pitchFamily="34" charset="0"/>
              </a:rPr>
              <a:t>, Who is </a:t>
            </a:r>
            <a:r>
              <a:rPr lang="en-US" sz="2800" b="0" dirty="0">
                <a:effectLst/>
                <a:latin typeface="Arial" panose="020B0604020202020204" pitchFamily="34" charset="0"/>
                <a:cs typeface="Arial" panose="020B0604020202020204" pitchFamily="34" charset="0"/>
              </a:rPr>
              <a:t> above all, and through all, and in you all.</a:t>
            </a:r>
            <a:endParaRPr lang="en-US" sz="2800" dirty="0">
              <a:latin typeface="Arial" panose="020B0604020202020204" pitchFamily="34" charset="0"/>
              <a:cs typeface="Arial" panose="020B0604020202020204" pitchFamily="34" charset="0"/>
            </a:endParaRPr>
          </a:p>
        </p:txBody>
      </p:sp>
      <p:cxnSp>
        <p:nvCxnSpPr>
          <p:cNvPr id="8" name="Straight Connector 7">
            <a:extLst>
              <a:ext uri="{FF2B5EF4-FFF2-40B4-BE49-F238E27FC236}">
                <a16:creationId xmlns:a16="http://schemas.microsoft.com/office/drawing/2014/main" id="{08772F8D-BF95-4E3A-90CA-CD9404E5290F}"/>
              </a:ext>
            </a:extLst>
          </p:cNvPr>
          <p:cNvCxnSpPr>
            <a:cxnSpLocks/>
          </p:cNvCxnSpPr>
          <p:nvPr/>
        </p:nvCxnSpPr>
        <p:spPr>
          <a:xfrm>
            <a:off x="1367351" y="3084883"/>
            <a:ext cx="1371424"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B9DE7BC-FEC7-40E2-AA4E-E07E977289C5}"/>
              </a:ext>
            </a:extLst>
          </p:cNvPr>
          <p:cNvCxnSpPr>
            <a:cxnSpLocks/>
          </p:cNvCxnSpPr>
          <p:nvPr/>
        </p:nvCxnSpPr>
        <p:spPr>
          <a:xfrm>
            <a:off x="3611047" y="3059488"/>
            <a:ext cx="1639938"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8EED9CB-40F5-44A7-8455-F7B769E3F84A}"/>
              </a:ext>
            </a:extLst>
          </p:cNvPr>
          <p:cNvCxnSpPr>
            <a:cxnSpLocks/>
          </p:cNvCxnSpPr>
          <p:nvPr/>
        </p:nvCxnSpPr>
        <p:spPr>
          <a:xfrm>
            <a:off x="6191049" y="3059488"/>
            <a:ext cx="1306286"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9C47370E-7A0E-402C-99F0-7902F7F0514F}"/>
              </a:ext>
            </a:extLst>
          </p:cNvPr>
          <p:cNvSpPr txBox="1"/>
          <p:nvPr/>
        </p:nvSpPr>
        <p:spPr>
          <a:xfrm>
            <a:off x="947853" y="3260819"/>
            <a:ext cx="8196146" cy="954107"/>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Obedience</a:t>
            </a:r>
            <a:r>
              <a:rPr lang="en-US" sz="2800" dirty="0">
                <a:latin typeface="Arial" panose="020B0604020202020204" pitchFamily="34" charset="0"/>
                <a:cs typeface="Arial" panose="020B0604020202020204" pitchFamily="34" charset="0"/>
              </a:rPr>
              <a:t>, </a:t>
            </a:r>
          </a:p>
          <a:p>
            <a:endParaRPr lang="en-US" sz="28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40C5158C-75A0-49DA-882C-440E936C5FDF}"/>
              </a:ext>
            </a:extLst>
          </p:cNvPr>
          <p:cNvSpPr txBox="1"/>
          <p:nvPr/>
        </p:nvSpPr>
        <p:spPr>
          <a:xfrm>
            <a:off x="1245258" y="3675816"/>
            <a:ext cx="7830985" cy="830997"/>
          </a:xfrm>
          <a:prstGeom prst="rect">
            <a:avLst/>
          </a:prstGeom>
          <a:noFill/>
        </p:spPr>
        <p:txBody>
          <a:bodyPr wrap="square" rtlCol="0">
            <a:spAutoFit/>
          </a:bodyPr>
          <a:lstStyle/>
          <a:p>
            <a:r>
              <a:rPr lang="en-US" sz="2400" i="1" dirty="0">
                <a:latin typeface="system-ui"/>
              </a:rPr>
              <a:t>	</a:t>
            </a:r>
            <a:r>
              <a:rPr lang="en-US" sz="2400" b="1" baseline="300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as obedient children, not conforming yourselves to 	the former lusts, </a:t>
            </a:r>
            <a:r>
              <a:rPr lang="en-US" sz="2400" i="1" dirty="0">
                <a:latin typeface="Arial" panose="020B0604020202020204" pitchFamily="34" charset="0"/>
                <a:cs typeface="Arial" panose="020B0604020202020204" pitchFamily="34" charset="0"/>
              </a:rPr>
              <a:t>as</a:t>
            </a:r>
            <a:r>
              <a:rPr lang="en-US" sz="2400" dirty="0">
                <a:latin typeface="Arial" panose="020B0604020202020204" pitchFamily="34" charset="0"/>
                <a:cs typeface="Arial" panose="020B0604020202020204" pitchFamily="34" charset="0"/>
              </a:rPr>
              <a:t> in your ignorance” (1 Peter 4:14)</a:t>
            </a:r>
          </a:p>
        </p:txBody>
      </p:sp>
    </p:spTree>
    <p:extLst>
      <p:ext uri="{BB962C8B-B14F-4D97-AF65-F5344CB8AC3E}">
        <p14:creationId xmlns:p14="http://schemas.microsoft.com/office/powerpoint/2010/main" val="422349747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left)">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left)">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wipe(left)">
                                      <p:cBhvr>
                                        <p:cTn id="31" dur="500"/>
                                        <p:tgtEl>
                                          <p:spTgt spid="4"/>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95D60-A992-4EE0-948F-3ED23B59F32D}"/>
              </a:ext>
            </a:extLst>
          </p:cNvPr>
          <p:cNvSpPr>
            <a:spLocks noGrp="1"/>
          </p:cNvSpPr>
          <p:nvPr>
            <p:ph type="title"/>
          </p:nvPr>
        </p:nvSpPr>
        <p:spPr>
          <a:xfrm>
            <a:off x="2561034" y="229512"/>
            <a:ext cx="7053542" cy="1167108"/>
          </a:xfrm>
        </p:spPr>
        <p:txBody>
          <a:bodyPr/>
          <a:lstStyle/>
          <a:p>
            <a:r>
              <a:rPr lang="en-US" sz="4400" b="1" dirty="0"/>
              <a:t>Family of God</a:t>
            </a:r>
          </a:p>
        </p:txBody>
      </p:sp>
      <p:sp>
        <p:nvSpPr>
          <p:cNvPr id="3" name="Content Placeholder 2">
            <a:extLst>
              <a:ext uri="{FF2B5EF4-FFF2-40B4-BE49-F238E27FC236}">
                <a16:creationId xmlns:a16="http://schemas.microsoft.com/office/drawing/2014/main" id="{5A551FF9-581C-47FF-800A-8F015507BA68}"/>
              </a:ext>
            </a:extLst>
          </p:cNvPr>
          <p:cNvSpPr>
            <a:spLocks noGrp="1"/>
          </p:cNvSpPr>
          <p:nvPr>
            <p:ph idx="1"/>
          </p:nvPr>
        </p:nvSpPr>
        <p:spPr>
          <a:xfrm>
            <a:off x="495736" y="1036151"/>
            <a:ext cx="6709906" cy="4449337"/>
          </a:xfrm>
        </p:spPr>
        <p:txBody>
          <a:bodyPr>
            <a:normAutofit/>
          </a:bodyPr>
          <a:lstStyle/>
          <a:p>
            <a:r>
              <a:rPr lang="en-US" sz="3200" b="1" dirty="0">
                <a:latin typeface="Arial" panose="020B0604020202020204" pitchFamily="34" charset="0"/>
                <a:cs typeface="Arial" panose="020B0604020202020204" pitchFamily="34" charset="0"/>
              </a:rPr>
              <a:t>Relationship</a:t>
            </a:r>
          </a:p>
          <a:p>
            <a:r>
              <a:rPr lang="en-US" sz="3200" b="1" dirty="0">
                <a:latin typeface="Arial" panose="020B0604020202020204" pitchFamily="34" charset="0"/>
                <a:cs typeface="Arial" panose="020B0604020202020204" pitchFamily="34" charset="0"/>
              </a:rPr>
              <a:t>A Father </a:t>
            </a:r>
            <a:r>
              <a:rPr lang="en-US" sz="3200" dirty="0">
                <a:latin typeface="Arial" panose="020B0604020202020204" pitchFamily="34" charset="0"/>
                <a:cs typeface="Arial" panose="020B0604020202020204" pitchFamily="34" charset="0"/>
              </a:rPr>
              <a:t>(Head of the Family)</a:t>
            </a:r>
            <a:endParaRPr lang="en-US" sz="3200" b="1" dirty="0">
              <a:latin typeface="Arial" panose="020B0604020202020204" pitchFamily="34" charset="0"/>
              <a:cs typeface="Arial" panose="020B0604020202020204" pitchFamily="34" charset="0"/>
            </a:endParaRPr>
          </a:p>
          <a:p>
            <a:pPr marL="0" indent="0">
              <a:buNone/>
            </a:pPr>
            <a:endParaRPr lang="en-US" sz="3200" b="1"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FC8F7799-8464-446E-B782-917C0B66AB91}"/>
              </a:ext>
            </a:extLst>
          </p:cNvPr>
          <p:cNvSpPr txBox="1"/>
          <p:nvPr/>
        </p:nvSpPr>
        <p:spPr>
          <a:xfrm>
            <a:off x="1191783" y="2133869"/>
            <a:ext cx="7218326" cy="954107"/>
          </a:xfrm>
          <a:prstGeom prst="rect">
            <a:avLst/>
          </a:prstGeom>
          <a:noFill/>
        </p:spPr>
        <p:txBody>
          <a:bodyPr wrap="square" rtlCol="0">
            <a:spAutoFit/>
          </a:bodyPr>
          <a:lstStyle/>
          <a:p>
            <a:r>
              <a:rPr lang="en-US" sz="2800" b="1" i="0" baseline="30000" dirty="0">
                <a:effectLst/>
                <a:latin typeface="Arial" panose="020B0604020202020204" pitchFamily="34" charset="0"/>
                <a:cs typeface="Arial" panose="020B0604020202020204" pitchFamily="34" charset="0"/>
              </a:rPr>
              <a:t>Eph. 4:6 </a:t>
            </a:r>
            <a:r>
              <a:rPr lang="en-US" sz="2800" b="0" dirty="0">
                <a:effectLst/>
                <a:latin typeface="Arial" panose="020B0604020202020204" pitchFamily="34" charset="0"/>
                <a:cs typeface="Arial" panose="020B0604020202020204" pitchFamily="34" charset="0"/>
              </a:rPr>
              <a:t>One God and </a:t>
            </a:r>
            <a:r>
              <a:rPr lang="en-US" sz="28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Father </a:t>
            </a:r>
            <a:r>
              <a:rPr lang="en-US" sz="2800" b="0" dirty="0">
                <a:effectLst/>
                <a:latin typeface="Arial" panose="020B0604020202020204" pitchFamily="34" charset="0"/>
                <a:cs typeface="Arial" panose="020B0604020202020204" pitchFamily="34" charset="0"/>
              </a:rPr>
              <a:t>of all</a:t>
            </a:r>
            <a:r>
              <a:rPr lang="en-US" sz="2800" dirty="0">
                <a:latin typeface="Arial" panose="020B0604020202020204" pitchFamily="34" charset="0"/>
                <a:cs typeface="Arial" panose="020B0604020202020204" pitchFamily="34" charset="0"/>
              </a:rPr>
              <a:t>, Who is </a:t>
            </a:r>
            <a:r>
              <a:rPr lang="en-US" sz="2800" b="0" dirty="0">
                <a:effectLst/>
                <a:latin typeface="Arial" panose="020B0604020202020204" pitchFamily="34" charset="0"/>
                <a:cs typeface="Arial" panose="020B0604020202020204" pitchFamily="34" charset="0"/>
              </a:rPr>
              <a:t> above all, and through all, and in you all.</a:t>
            </a:r>
            <a:endParaRPr lang="en-US" sz="2800" dirty="0">
              <a:latin typeface="Arial" panose="020B0604020202020204" pitchFamily="34" charset="0"/>
              <a:cs typeface="Arial" panose="020B0604020202020204" pitchFamily="34" charset="0"/>
            </a:endParaRPr>
          </a:p>
        </p:txBody>
      </p:sp>
      <p:cxnSp>
        <p:nvCxnSpPr>
          <p:cNvPr id="8" name="Straight Connector 7">
            <a:extLst>
              <a:ext uri="{FF2B5EF4-FFF2-40B4-BE49-F238E27FC236}">
                <a16:creationId xmlns:a16="http://schemas.microsoft.com/office/drawing/2014/main" id="{08772F8D-BF95-4E3A-90CA-CD9404E5290F}"/>
              </a:ext>
            </a:extLst>
          </p:cNvPr>
          <p:cNvCxnSpPr>
            <a:cxnSpLocks/>
          </p:cNvCxnSpPr>
          <p:nvPr/>
        </p:nvCxnSpPr>
        <p:spPr>
          <a:xfrm>
            <a:off x="1367351" y="3084883"/>
            <a:ext cx="1371424"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B9DE7BC-FEC7-40E2-AA4E-E07E977289C5}"/>
              </a:ext>
            </a:extLst>
          </p:cNvPr>
          <p:cNvCxnSpPr>
            <a:cxnSpLocks/>
          </p:cNvCxnSpPr>
          <p:nvPr/>
        </p:nvCxnSpPr>
        <p:spPr>
          <a:xfrm>
            <a:off x="3611047" y="3059488"/>
            <a:ext cx="1639938"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8EED9CB-40F5-44A7-8455-F7B769E3F84A}"/>
              </a:ext>
            </a:extLst>
          </p:cNvPr>
          <p:cNvCxnSpPr>
            <a:cxnSpLocks/>
          </p:cNvCxnSpPr>
          <p:nvPr/>
        </p:nvCxnSpPr>
        <p:spPr>
          <a:xfrm>
            <a:off x="6191049" y="3059488"/>
            <a:ext cx="1306286"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9C47370E-7A0E-402C-99F0-7902F7F0514F}"/>
              </a:ext>
            </a:extLst>
          </p:cNvPr>
          <p:cNvSpPr txBox="1"/>
          <p:nvPr/>
        </p:nvSpPr>
        <p:spPr>
          <a:xfrm>
            <a:off x="947853" y="3260819"/>
            <a:ext cx="8196146" cy="954107"/>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Obedience</a:t>
            </a:r>
            <a:r>
              <a:rPr lang="en-US" sz="2800" dirty="0">
                <a:latin typeface="Arial" panose="020B0604020202020204" pitchFamily="34" charset="0"/>
                <a:cs typeface="Arial" panose="020B0604020202020204" pitchFamily="34" charset="0"/>
              </a:rPr>
              <a:t>, </a:t>
            </a:r>
          </a:p>
          <a:p>
            <a:endParaRPr lang="en-US" sz="28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40C5158C-75A0-49DA-882C-440E936C5FDF}"/>
              </a:ext>
            </a:extLst>
          </p:cNvPr>
          <p:cNvSpPr txBox="1"/>
          <p:nvPr/>
        </p:nvSpPr>
        <p:spPr>
          <a:xfrm>
            <a:off x="1245258" y="3675816"/>
            <a:ext cx="7601335" cy="1200329"/>
          </a:xfrm>
          <a:prstGeom prst="rect">
            <a:avLst/>
          </a:prstGeom>
          <a:noFill/>
        </p:spPr>
        <p:txBody>
          <a:bodyPr wrap="square" rtlCol="0">
            <a:spAutoFit/>
          </a:bodyPr>
          <a:lstStyle/>
          <a:p>
            <a:r>
              <a:rPr lang="en-US" sz="2400" i="1" dirty="0">
                <a:latin typeface="system-ui"/>
              </a:rPr>
              <a:t>	And because </a:t>
            </a:r>
            <a:r>
              <a:rPr lang="en-US" sz="2400" b="1" i="1" dirty="0">
                <a:solidFill>
                  <a:srgbClr val="FFFF00"/>
                </a:solidFill>
                <a:latin typeface="system-ui"/>
              </a:rPr>
              <a:t>you are sons</a:t>
            </a:r>
            <a:r>
              <a:rPr lang="en-US" sz="2400" i="1" dirty="0">
                <a:latin typeface="system-ui"/>
              </a:rPr>
              <a:t>, God has sent forth the Spirit 	of His Son into your hearts, crying out, “</a:t>
            </a:r>
            <a:r>
              <a:rPr lang="en-US" sz="2400" b="1" i="1" dirty="0">
                <a:solidFill>
                  <a:srgbClr val="FFFF00"/>
                </a:solidFill>
                <a:latin typeface="system-ui"/>
              </a:rPr>
              <a:t>Abba, Father!</a:t>
            </a:r>
            <a:r>
              <a:rPr lang="en-US" sz="2400" b="1" i="1" dirty="0">
                <a:latin typeface="system-ui"/>
              </a:rPr>
              <a:t>”</a:t>
            </a:r>
            <a:r>
              <a:rPr lang="en-US" sz="2400" b="1" i="1" dirty="0">
                <a:solidFill>
                  <a:srgbClr val="FFFF00"/>
                </a:solidFill>
                <a:latin typeface="system-ui"/>
              </a:rPr>
              <a:t> 	</a:t>
            </a:r>
            <a:r>
              <a:rPr lang="en-US" sz="2400" i="1" dirty="0">
                <a:latin typeface="system-ui"/>
              </a:rPr>
              <a:t>Therefore you are no longer a slave but a son.</a:t>
            </a:r>
            <a:endParaRPr lang="en-US" sz="2600" dirty="0"/>
          </a:p>
        </p:txBody>
      </p:sp>
      <p:sp>
        <p:nvSpPr>
          <p:cNvPr id="10" name="TextBox 9">
            <a:extLst>
              <a:ext uri="{FF2B5EF4-FFF2-40B4-BE49-F238E27FC236}">
                <a16:creationId xmlns:a16="http://schemas.microsoft.com/office/drawing/2014/main" id="{B82FFDF8-953A-4C7E-92DF-FF5F095BBF73}"/>
              </a:ext>
            </a:extLst>
          </p:cNvPr>
          <p:cNvSpPr txBox="1"/>
          <p:nvPr/>
        </p:nvSpPr>
        <p:spPr>
          <a:xfrm>
            <a:off x="1015608" y="4704224"/>
            <a:ext cx="7830985" cy="954107"/>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Imitation </a:t>
            </a:r>
            <a:r>
              <a:rPr lang="en-US" sz="2800" dirty="0">
                <a:latin typeface="Arial" panose="020B0604020202020204" pitchFamily="34" charset="0"/>
                <a:cs typeface="Arial" panose="020B0604020202020204" pitchFamily="34" charset="0"/>
              </a:rPr>
              <a:t>– Ephesians 5:1</a:t>
            </a:r>
            <a:r>
              <a:rPr lang="en-US" sz="2800" b="0" i="1" dirty="0">
                <a:effectLst/>
                <a:latin typeface="Arial" panose="020B0604020202020204" pitchFamily="34" charset="0"/>
                <a:cs typeface="Arial" panose="020B0604020202020204" pitchFamily="34" charset="0"/>
              </a:rPr>
              <a:t>                                    	</a:t>
            </a:r>
            <a:endParaRPr lang="en-US" sz="2400" b="1" i="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61A167C7-3152-49BB-B8F1-50E9EF395A04}"/>
              </a:ext>
            </a:extLst>
          </p:cNvPr>
          <p:cNvSpPr txBox="1"/>
          <p:nvPr/>
        </p:nvSpPr>
        <p:spPr>
          <a:xfrm>
            <a:off x="1608169" y="5134610"/>
            <a:ext cx="7040095" cy="461665"/>
          </a:xfrm>
          <a:prstGeom prst="rect">
            <a:avLst/>
          </a:prstGeom>
          <a:noFill/>
        </p:spPr>
        <p:txBody>
          <a:bodyPr wrap="square" rtlCol="0">
            <a:spAutoFit/>
          </a:bodyPr>
          <a:lstStyle/>
          <a:p>
            <a:r>
              <a:rPr lang="en-US" sz="2400" b="0" i="1" dirty="0">
                <a:effectLst/>
                <a:latin typeface="Arial" panose="020B0604020202020204" pitchFamily="34" charset="0"/>
                <a:cs typeface="Arial" panose="020B0604020202020204" pitchFamily="34" charset="0"/>
              </a:rPr>
              <a:t>“Therefore be </a:t>
            </a:r>
            <a:r>
              <a:rPr lang="en-US" sz="2400" i="1" dirty="0">
                <a:effectLst/>
                <a:latin typeface="Arial" panose="020B0604020202020204" pitchFamily="34" charset="0"/>
                <a:cs typeface="Arial" panose="020B0604020202020204" pitchFamily="34" charset="0"/>
              </a:rPr>
              <a:t>imitators of God </a:t>
            </a:r>
            <a:r>
              <a:rPr lang="en-US" sz="2400" b="0" i="1" dirty="0">
                <a:effectLst/>
                <a:latin typeface="Arial" panose="020B0604020202020204" pitchFamily="34" charset="0"/>
                <a:cs typeface="Arial" panose="020B0604020202020204" pitchFamily="34" charset="0"/>
              </a:rPr>
              <a:t>as dear children”</a:t>
            </a:r>
            <a:r>
              <a:rPr lang="en-US" sz="2400" b="0" i="1" dirty="0">
                <a:solidFill>
                  <a:srgbClr val="000000"/>
                </a:solidFill>
                <a:effectLst/>
                <a:latin typeface="Arial" panose="020B0604020202020204" pitchFamily="34" charset="0"/>
                <a:cs typeface="Arial" panose="020B0604020202020204" pitchFamily="34" charset="0"/>
              </a:rPr>
              <a:t>.</a:t>
            </a:r>
            <a:endParaRPr lang="en-US" sz="2400" dirty="0"/>
          </a:p>
        </p:txBody>
      </p:sp>
      <p:sp>
        <p:nvSpPr>
          <p:cNvPr id="12" name="TextBox 11">
            <a:extLst>
              <a:ext uri="{FF2B5EF4-FFF2-40B4-BE49-F238E27FC236}">
                <a16:creationId xmlns:a16="http://schemas.microsoft.com/office/drawing/2014/main" id="{FA8A5A38-0CCD-462F-9888-B56D4551099C}"/>
              </a:ext>
            </a:extLst>
          </p:cNvPr>
          <p:cNvSpPr txBox="1"/>
          <p:nvPr/>
        </p:nvSpPr>
        <p:spPr>
          <a:xfrm>
            <a:off x="2978351" y="3269545"/>
            <a:ext cx="5831112" cy="523220"/>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but not as slaves – Galatians 4:6</a:t>
            </a:r>
            <a:endParaRPr lang="en-US" sz="2800" dirty="0"/>
          </a:p>
        </p:txBody>
      </p:sp>
    </p:spTree>
    <p:extLst>
      <p:ext uri="{BB962C8B-B14F-4D97-AF65-F5344CB8AC3E}">
        <p14:creationId xmlns:p14="http://schemas.microsoft.com/office/powerpoint/2010/main" val="4180922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95D60-A992-4EE0-948F-3ED23B59F32D}"/>
              </a:ext>
            </a:extLst>
          </p:cNvPr>
          <p:cNvSpPr>
            <a:spLocks noGrp="1"/>
          </p:cNvSpPr>
          <p:nvPr>
            <p:ph type="title"/>
          </p:nvPr>
        </p:nvSpPr>
        <p:spPr>
          <a:xfrm>
            <a:off x="2561034" y="229512"/>
            <a:ext cx="7053542" cy="1167108"/>
          </a:xfrm>
        </p:spPr>
        <p:txBody>
          <a:bodyPr/>
          <a:lstStyle/>
          <a:p>
            <a:r>
              <a:rPr lang="en-US" sz="4400" b="1" dirty="0"/>
              <a:t>Family of God</a:t>
            </a:r>
          </a:p>
        </p:txBody>
      </p:sp>
      <p:sp>
        <p:nvSpPr>
          <p:cNvPr id="3" name="Content Placeholder 2">
            <a:extLst>
              <a:ext uri="{FF2B5EF4-FFF2-40B4-BE49-F238E27FC236}">
                <a16:creationId xmlns:a16="http://schemas.microsoft.com/office/drawing/2014/main" id="{5A551FF9-581C-47FF-800A-8F015507BA68}"/>
              </a:ext>
            </a:extLst>
          </p:cNvPr>
          <p:cNvSpPr>
            <a:spLocks noGrp="1"/>
          </p:cNvSpPr>
          <p:nvPr>
            <p:ph idx="1"/>
          </p:nvPr>
        </p:nvSpPr>
        <p:spPr>
          <a:xfrm>
            <a:off x="484584" y="1036151"/>
            <a:ext cx="8174832" cy="4449337"/>
          </a:xfrm>
        </p:spPr>
        <p:txBody>
          <a:bodyPr>
            <a:normAutofit/>
          </a:bodyPr>
          <a:lstStyle/>
          <a:p>
            <a:r>
              <a:rPr lang="en-US" sz="3200" b="1" dirty="0"/>
              <a:t>Relationship</a:t>
            </a:r>
          </a:p>
          <a:p>
            <a:r>
              <a:rPr lang="en-US" sz="3200" b="1" dirty="0"/>
              <a:t>A Father</a:t>
            </a:r>
          </a:p>
          <a:p>
            <a:r>
              <a:rPr lang="en-US" sz="3200" b="1" dirty="0"/>
              <a:t>Siblings</a:t>
            </a:r>
          </a:p>
          <a:p>
            <a:pPr marL="514350" indent="-514350">
              <a:buFont typeface="+mj-lt"/>
              <a:buAutoNum type="arabicPeriod"/>
            </a:pPr>
            <a:endParaRPr lang="en-US" sz="2800" b="1" dirty="0"/>
          </a:p>
        </p:txBody>
      </p:sp>
      <p:sp>
        <p:nvSpPr>
          <p:cNvPr id="4" name="TextBox 3">
            <a:extLst>
              <a:ext uri="{FF2B5EF4-FFF2-40B4-BE49-F238E27FC236}">
                <a16:creationId xmlns:a16="http://schemas.microsoft.com/office/drawing/2014/main" id="{B2F94F6E-1B00-49AD-A4D5-6B9D7337E3B0}"/>
              </a:ext>
            </a:extLst>
          </p:cNvPr>
          <p:cNvSpPr txBox="1"/>
          <p:nvPr/>
        </p:nvSpPr>
        <p:spPr>
          <a:xfrm>
            <a:off x="3484799" y="1287840"/>
            <a:ext cx="5288002" cy="1569660"/>
          </a:xfrm>
          <a:prstGeom prst="rect">
            <a:avLst/>
          </a:prstGeom>
          <a:noFill/>
        </p:spPr>
        <p:txBody>
          <a:bodyPr wrap="square" rtlCol="0">
            <a:spAutoFit/>
          </a:bodyPr>
          <a:lstStyle/>
          <a:p>
            <a:r>
              <a:rPr lang="en-US" sz="2800" b="1" i="0" baseline="30000" dirty="0">
                <a:effectLst/>
                <a:latin typeface="system-ui"/>
              </a:rPr>
              <a:t>Mark 3:35 </a:t>
            </a:r>
            <a:r>
              <a:rPr lang="en-US" sz="3200" b="0" i="1" dirty="0">
                <a:effectLst/>
                <a:latin typeface="system-ui"/>
              </a:rPr>
              <a:t>For whoever </a:t>
            </a:r>
            <a:r>
              <a:rPr lang="en-US" sz="3200" b="1" i="1" dirty="0">
                <a:solidFill>
                  <a:srgbClr val="FFFF00"/>
                </a:solidFill>
                <a:effectLst/>
                <a:latin typeface="system-ui"/>
              </a:rPr>
              <a:t>does the will of God </a:t>
            </a:r>
            <a:r>
              <a:rPr lang="en-US" sz="3200" b="0" i="1" dirty="0">
                <a:effectLst/>
                <a:latin typeface="system-ui"/>
              </a:rPr>
              <a:t>is My brother and My sister and mother.”</a:t>
            </a:r>
            <a:endParaRPr lang="en-US" sz="3200" i="1" dirty="0"/>
          </a:p>
        </p:txBody>
      </p:sp>
      <p:sp>
        <p:nvSpPr>
          <p:cNvPr id="5" name="TextBox 4">
            <a:extLst>
              <a:ext uri="{FF2B5EF4-FFF2-40B4-BE49-F238E27FC236}">
                <a16:creationId xmlns:a16="http://schemas.microsoft.com/office/drawing/2014/main" id="{0CB17041-37A4-4BD9-B061-BE7BEB70B85B}"/>
              </a:ext>
            </a:extLst>
          </p:cNvPr>
          <p:cNvSpPr txBox="1"/>
          <p:nvPr/>
        </p:nvSpPr>
        <p:spPr>
          <a:xfrm>
            <a:off x="597970" y="3048109"/>
            <a:ext cx="8174831" cy="2246769"/>
          </a:xfrm>
          <a:prstGeom prst="rect">
            <a:avLst/>
          </a:prstGeom>
          <a:noFill/>
        </p:spPr>
        <p:txBody>
          <a:bodyPr wrap="square" rtlCol="0">
            <a:spAutoFit/>
          </a:bodyPr>
          <a:lstStyle/>
          <a:p>
            <a:r>
              <a:rPr lang="en-US" sz="2800" b="1" i="0" baseline="30000" dirty="0">
                <a:effectLst/>
                <a:latin typeface="system-ui"/>
              </a:rPr>
              <a:t>Mark 10:29-30 </a:t>
            </a:r>
            <a:r>
              <a:rPr lang="en-US" sz="2800" dirty="0"/>
              <a:t> </a:t>
            </a:r>
            <a:r>
              <a:rPr lang="en-US" sz="2800" dirty="0">
                <a:latin typeface="system-ui"/>
                <a:ea typeface="Segoe UI Emoji" panose="020B0502040204020203" pitchFamily="34" charset="0"/>
              </a:rPr>
              <a:t>“Assuredly, I say to you, there is no one who has left house or brothers or sisters or father or mother or wife or children or lands, for My sake and the gospel’s, who shall not receive a hundredfold now in this time—houses and </a:t>
            </a:r>
            <a:r>
              <a:rPr lang="en-US" sz="2800" b="1" dirty="0">
                <a:solidFill>
                  <a:srgbClr val="FFFF00"/>
                </a:solidFill>
                <a:effectLst>
                  <a:outerShdw blurRad="38100" dist="38100" dir="2700000" algn="tl">
                    <a:srgbClr val="000000">
                      <a:alpha val="43137"/>
                    </a:srgbClr>
                  </a:outerShdw>
                </a:effectLst>
                <a:latin typeface="system-ui"/>
                <a:ea typeface="Segoe UI Emoji" panose="020B0502040204020203" pitchFamily="34" charset="0"/>
              </a:rPr>
              <a:t>brothers</a:t>
            </a:r>
            <a:r>
              <a:rPr lang="en-US" sz="2800" dirty="0">
                <a:latin typeface="system-ui"/>
                <a:ea typeface="Segoe UI Emoji" panose="020B0502040204020203" pitchFamily="34" charset="0"/>
              </a:rPr>
              <a:t> and </a:t>
            </a:r>
            <a:r>
              <a:rPr lang="en-US" sz="2800" b="1" dirty="0">
                <a:solidFill>
                  <a:srgbClr val="FFFF00"/>
                </a:solidFill>
                <a:effectLst>
                  <a:outerShdw blurRad="38100" dist="38100" dir="2700000" algn="tl">
                    <a:srgbClr val="000000">
                      <a:alpha val="43137"/>
                    </a:srgbClr>
                  </a:outerShdw>
                </a:effectLst>
                <a:latin typeface="system-ui"/>
                <a:ea typeface="Segoe UI Emoji" panose="020B0502040204020203" pitchFamily="34" charset="0"/>
              </a:rPr>
              <a:t>sisters</a:t>
            </a:r>
            <a:r>
              <a:rPr lang="en-US" sz="2800" dirty="0">
                <a:latin typeface="system-ui"/>
                <a:ea typeface="Segoe UI Emoji" panose="020B0502040204020203" pitchFamily="34" charset="0"/>
              </a:rPr>
              <a:t>….” </a:t>
            </a:r>
            <a:endParaRPr lang="en-US" sz="2800" i="1" dirty="0">
              <a:latin typeface="system-ui"/>
              <a:ea typeface="Segoe UI Emoji" panose="020B0502040204020203" pitchFamily="34" charset="0"/>
            </a:endParaRPr>
          </a:p>
        </p:txBody>
      </p:sp>
    </p:spTree>
    <p:extLst>
      <p:ext uri="{BB962C8B-B14F-4D97-AF65-F5344CB8AC3E}">
        <p14:creationId xmlns:p14="http://schemas.microsoft.com/office/powerpoint/2010/main" val="15385036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subTnLst>
                                    <p:animClr clrSpc="rgb" dir="cw">
                                      <p:cBhvr override="childStyle">
                                        <p:cTn dur="1" fill="hold" display="0" masterRel="nextClick" afterEffect="1"/>
                                        <p:tgtEl>
                                          <p:spTgt spid="4"/>
                                        </p:tgtEl>
                                        <p:attrNameLst>
                                          <p:attrName>ppt_c</p:attrName>
                                        </p:attrNameLst>
                                      </p:cBhvr>
                                      <p:to>
                                        <a:schemeClr val="hlink"/>
                                      </p:to>
                                    </p:animClr>
                                  </p:sub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95D60-A992-4EE0-948F-3ED23B59F32D}"/>
              </a:ext>
            </a:extLst>
          </p:cNvPr>
          <p:cNvSpPr>
            <a:spLocks noGrp="1"/>
          </p:cNvSpPr>
          <p:nvPr>
            <p:ph type="title"/>
          </p:nvPr>
        </p:nvSpPr>
        <p:spPr>
          <a:xfrm>
            <a:off x="2561034" y="262965"/>
            <a:ext cx="7053542" cy="1167108"/>
          </a:xfrm>
        </p:spPr>
        <p:txBody>
          <a:bodyPr/>
          <a:lstStyle/>
          <a:p>
            <a:r>
              <a:rPr lang="en-US" sz="4400" b="1" dirty="0"/>
              <a:t>Family of God</a:t>
            </a:r>
          </a:p>
        </p:txBody>
      </p:sp>
      <p:sp>
        <p:nvSpPr>
          <p:cNvPr id="3" name="Content Placeholder 2">
            <a:extLst>
              <a:ext uri="{FF2B5EF4-FFF2-40B4-BE49-F238E27FC236}">
                <a16:creationId xmlns:a16="http://schemas.microsoft.com/office/drawing/2014/main" id="{5A551FF9-581C-47FF-800A-8F015507BA68}"/>
              </a:ext>
            </a:extLst>
          </p:cNvPr>
          <p:cNvSpPr>
            <a:spLocks noGrp="1"/>
          </p:cNvSpPr>
          <p:nvPr>
            <p:ph idx="1"/>
          </p:nvPr>
        </p:nvSpPr>
        <p:spPr>
          <a:xfrm>
            <a:off x="464542" y="1002698"/>
            <a:ext cx="8174832" cy="4449337"/>
          </a:xfrm>
        </p:spPr>
        <p:txBody>
          <a:bodyPr>
            <a:normAutofit/>
          </a:bodyPr>
          <a:lstStyle/>
          <a:p>
            <a:r>
              <a:rPr lang="en-US" sz="3200" b="1" dirty="0"/>
              <a:t>Relationship</a:t>
            </a:r>
          </a:p>
          <a:p>
            <a:r>
              <a:rPr lang="en-US" sz="3200" b="1" dirty="0"/>
              <a:t>Father</a:t>
            </a:r>
          </a:p>
          <a:p>
            <a:r>
              <a:rPr lang="en-US" sz="3200" b="1" dirty="0"/>
              <a:t>Siblings</a:t>
            </a:r>
          </a:p>
          <a:p>
            <a:r>
              <a:rPr lang="en-US" sz="3200" b="1" dirty="0"/>
              <a:t>Diversity</a:t>
            </a:r>
          </a:p>
          <a:p>
            <a:endParaRPr lang="en-US" sz="3200" b="1" dirty="0"/>
          </a:p>
          <a:p>
            <a:endParaRPr lang="en-US" sz="3200" b="1" dirty="0"/>
          </a:p>
        </p:txBody>
      </p:sp>
      <p:sp>
        <p:nvSpPr>
          <p:cNvPr id="7" name="TextBox 6">
            <a:extLst>
              <a:ext uri="{FF2B5EF4-FFF2-40B4-BE49-F238E27FC236}">
                <a16:creationId xmlns:a16="http://schemas.microsoft.com/office/drawing/2014/main" id="{7CF99910-FFB0-4262-AED5-AF98481F2DDB}"/>
              </a:ext>
            </a:extLst>
          </p:cNvPr>
          <p:cNvSpPr txBox="1"/>
          <p:nvPr/>
        </p:nvSpPr>
        <p:spPr>
          <a:xfrm>
            <a:off x="880788" y="3488051"/>
            <a:ext cx="7874000" cy="1938992"/>
          </a:xfrm>
          <a:prstGeom prst="rect">
            <a:avLst/>
          </a:prstGeom>
          <a:noFill/>
        </p:spPr>
        <p:txBody>
          <a:bodyPr wrap="square" rtlCol="0">
            <a:spAutoFit/>
          </a:bodyPr>
          <a:lstStyle/>
          <a:p>
            <a:r>
              <a:rPr lang="en-US" sz="2400" b="1" baseline="30000" dirty="0">
                <a:latin typeface="system-ui"/>
              </a:rPr>
              <a:t>Galatians 3:</a:t>
            </a:r>
            <a:r>
              <a:rPr lang="en-US" sz="2400" b="1" i="0" baseline="30000" dirty="0">
                <a:effectLst/>
                <a:latin typeface="system-ui"/>
              </a:rPr>
              <a:t>26  </a:t>
            </a:r>
            <a:r>
              <a:rPr lang="en-US" sz="2400" b="0" i="1" dirty="0">
                <a:effectLst/>
                <a:latin typeface="system-ui"/>
              </a:rPr>
              <a:t>In Christ Jesus you are all </a:t>
            </a:r>
            <a:r>
              <a:rPr lang="en-US" sz="2400" b="1" i="1" dirty="0">
                <a:solidFill>
                  <a:srgbClr val="FFFF00"/>
                </a:solidFill>
                <a:effectLst/>
                <a:latin typeface="system-ui"/>
              </a:rPr>
              <a:t>sons of God</a:t>
            </a:r>
            <a:r>
              <a:rPr lang="en-US" sz="2400" b="0" i="1" dirty="0">
                <a:effectLst/>
                <a:latin typeface="system-ui"/>
              </a:rPr>
              <a:t>, through faith. </a:t>
            </a:r>
            <a:r>
              <a:rPr lang="en-US" sz="2400" b="1" i="1" baseline="30000" dirty="0">
                <a:effectLst/>
                <a:latin typeface="system-ui"/>
              </a:rPr>
              <a:t>27 </a:t>
            </a:r>
            <a:r>
              <a:rPr lang="en-US" sz="2400" b="0" i="1" dirty="0">
                <a:effectLst/>
                <a:latin typeface="system-ui"/>
              </a:rPr>
              <a:t>For as many of you as were baptized into Christ have put on Christ. </a:t>
            </a:r>
            <a:r>
              <a:rPr lang="en-US" sz="2400" b="1" i="1" baseline="30000" dirty="0">
                <a:effectLst/>
                <a:latin typeface="system-ui"/>
              </a:rPr>
              <a:t>28 </a:t>
            </a:r>
            <a:r>
              <a:rPr lang="en-US" sz="2400" b="0" i="1" dirty="0">
                <a:effectLst/>
                <a:latin typeface="system-ui"/>
              </a:rPr>
              <a:t>There is neither Jew nor Greek, there is neither slave nor free, there is no male and female, for            </a:t>
            </a:r>
            <a:r>
              <a:rPr lang="en-US" sz="2400" b="1" i="1" dirty="0">
                <a:solidFill>
                  <a:srgbClr val="FFFF00"/>
                </a:solidFill>
                <a:effectLst>
                  <a:outerShdw blurRad="38100" dist="38100" dir="2700000" algn="tl">
                    <a:srgbClr val="000000">
                      <a:alpha val="43137"/>
                    </a:srgbClr>
                  </a:outerShdw>
                </a:effectLst>
                <a:latin typeface="system-ui"/>
              </a:rPr>
              <a:t>you are all one in Christ Jesus.</a:t>
            </a:r>
            <a:endParaRPr lang="en-US" sz="2400" b="1" i="1" dirty="0">
              <a:solidFill>
                <a:srgbClr val="FFFF00"/>
              </a:solidFill>
              <a:effectLst>
                <a:outerShdw blurRad="38100" dist="38100" dir="2700000" algn="tl">
                  <a:srgbClr val="000000">
                    <a:alpha val="43137"/>
                  </a:srgbClr>
                </a:outerShdw>
              </a:effectLst>
            </a:endParaRPr>
          </a:p>
        </p:txBody>
      </p:sp>
      <p:sp>
        <p:nvSpPr>
          <p:cNvPr id="8" name="TextBox 7">
            <a:extLst>
              <a:ext uri="{FF2B5EF4-FFF2-40B4-BE49-F238E27FC236}">
                <a16:creationId xmlns:a16="http://schemas.microsoft.com/office/drawing/2014/main" id="{0219A6BD-1D5E-4EA6-8C43-DA069549A4F4}"/>
              </a:ext>
            </a:extLst>
          </p:cNvPr>
          <p:cNvSpPr txBox="1"/>
          <p:nvPr/>
        </p:nvSpPr>
        <p:spPr>
          <a:xfrm>
            <a:off x="3661812" y="1103879"/>
            <a:ext cx="5208390" cy="2308324"/>
          </a:xfrm>
          <a:prstGeom prst="rect">
            <a:avLst/>
          </a:prstGeom>
          <a:noFill/>
        </p:spPr>
        <p:txBody>
          <a:bodyPr wrap="square" rtlCol="0">
            <a:spAutoFit/>
          </a:bodyPr>
          <a:lstStyle/>
          <a:p>
            <a:r>
              <a:rPr lang="en-US" sz="2400" baseline="30000" dirty="0">
                <a:latin typeface="system-ui"/>
              </a:rPr>
              <a:t>Ephesians 1:</a:t>
            </a:r>
            <a:r>
              <a:rPr lang="en-US" sz="2400" b="1" i="0" baseline="30000" dirty="0">
                <a:effectLst/>
                <a:latin typeface="system-ui"/>
              </a:rPr>
              <a:t>5 </a:t>
            </a:r>
            <a:r>
              <a:rPr lang="en-US" sz="2400" b="0" i="1" dirty="0">
                <a:effectLst/>
                <a:latin typeface="system-ui"/>
              </a:rPr>
              <a:t>Having predestined us to  </a:t>
            </a:r>
            <a:r>
              <a:rPr lang="en-US" b="1" dirty="0">
                <a:solidFill>
                  <a:srgbClr val="FFFF00"/>
                </a:solidFill>
              </a:rPr>
              <a:t>adoption</a:t>
            </a:r>
            <a:r>
              <a:rPr lang="en-US" sz="2400" b="0" i="1" dirty="0">
                <a:effectLst/>
                <a:latin typeface="system-ui"/>
              </a:rPr>
              <a:t> as sons by Jesus Christ to Himself, according to the good pleasure of His will, </a:t>
            </a:r>
            <a:r>
              <a:rPr lang="en-US" sz="2400" b="1" i="1" baseline="30000" dirty="0">
                <a:effectLst/>
                <a:latin typeface="system-ui"/>
              </a:rPr>
              <a:t> </a:t>
            </a:r>
            <a:r>
              <a:rPr lang="en-US" sz="2400" b="0" i="1" dirty="0">
                <a:effectLst/>
                <a:latin typeface="system-ui"/>
              </a:rPr>
              <a:t>to the praise of the glory of His grace, by which He made us accepted in the Beloved.</a:t>
            </a:r>
            <a:endParaRPr lang="en-US" sz="2400" i="1" dirty="0"/>
          </a:p>
        </p:txBody>
      </p:sp>
      <p:sp>
        <p:nvSpPr>
          <p:cNvPr id="9" name="TextBox 8">
            <a:extLst>
              <a:ext uri="{FF2B5EF4-FFF2-40B4-BE49-F238E27FC236}">
                <a16:creationId xmlns:a16="http://schemas.microsoft.com/office/drawing/2014/main" id="{3F351A89-EF5B-4204-ABF6-20EE315BFE24}"/>
              </a:ext>
            </a:extLst>
          </p:cNvPr>
          <p:cNvSpPr txBox="1"/>
          <p:nvPr/>
        </p:nvSpPr>
        <p:spPr>
          <a:xfrm>
            <a:off x="880788" y="3550540"/>
            <a:ext cx="7989414" cy="1200329"/>
          </a:xfrm>
          <a:prstGeom prst="rect">
            <a:avLst/>
          </a:prstGeom>
          <a:noFill/>
        </p:spPr>
        <p:txBody>
          <a:bodyPr wrap="square" rtlCol="0">
            <a:spAutoFit/>
          </a:bodyPr>
          <a:lstStyle/>
          <a:p>
            <a:r>
              <a:rPr lang="en-US" b="1" baseline="30000" dirty="0"/>
              <a:t> </a:t>
            </a:r>
            <a:r>
              <a:rPr lang="en-US" sz="2800" b="1" baseline="30000" dirty="0"/>
              <a:t>Ephesians 2:19 </a:t>
            </a:r>
            <a:r>
              <a:rPr lang="en-US" sz="2400" dirty="0">
                <a:latin typeface="system-ui"/>
              </a:rPr>
              <a:t>Now, therefore, you are no longer strangers and foreigners, but fellow citizens with the saints and </a:t>
            </a:r>
            <a:r>
              <a:rPr lang="en-US" sz="2400" b="1" dirty="0">
                <a:solidFill>
                  <a:srgbClr val="FFFF00"/>
                </a:solidFill>
                <a:latin typeface="system-ui"/>
              </a:rPr>
              <a:t>members of the household of God</a:t>
            </a:r>
            <a:r>
              <a:rPr lang="en-US" sz="2400" dirty="0">
                <a:solidFill>
                  <a:srgbClr val="FFFF00"/>
                </a:solidFill>
                <a:latin typeface="system-ui"/>
              </a:rPr>
              <a:t>,</a:t>
            </a:r>
            <a:endParaRPr lang="en-US" sz="2400" i="1" dirty="0">
              <a:solidFill>
                <a:srgbClr val="FFFF00"/>
              </a:solidFill>
              <a:latin typeface="system-ui"/>
            </a:endParaRPr>
          </a:p>
        </p:txBody>
      </p:sp>
    </p:spTree>
    <p:extLst>
      <p:ext uri="{BB962C8B-B14F-4D97-AF65-F5344CB8AC3E}">
        <p14:creationId xmlns:p14="http://schemas.microsoft.com/office/powerpoint/2010/main" val="140207367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left)">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C544B2F6-2348-4065-A882-539DFDD6BD1D}"/>
              </a:ext>
            </a:extLst>
          </p:cNvPr>
          <p:cNvSpPr>
            <a:spLocks noGrp="1"/>
          </p:cNvSpPr>
          <p:nvPr>
            <p:ph type="title"/>
          </p:nvPr>
        </p:nvSpPr>
        <p:spPr>
          <a:xfrm>
            <a:off x="484584" y="377265"/>
            <a:ext cx="7053542" cy="740335"/>
          </a:xfrm>
        </p:spPr>
        <p:txBody>
          <a:bodyPr/>
          <a:lstStyle/>
          <a:p>
            <a:r>
              <a:rPr lang="en-US" b="1" dirty="0"/>
              <a:t>In Christ. There is no East or West                                 													</a:t>
            </a:r>
            <a:r>
              <a:rPr lang="en-US" sz="2400" b="1" dirty="0"/>
              <a:t>John </a:t>
            </a:r>
            <a:r>
              <a:rPr lang="en-US" sz="2400" b="1" dirty="0" err="1"/>
              <a:t>Oxenham</a:t>
            </a:r>
            <a:endParaRPr lang="en-US" b="1" dirty="0"/>
          </a:p>
        </p:txBody>
      </p:sp>
      <p:sp>
        <p:nvSpPr>
          <p:cNvPr id="10" name="Content Placeholder 9">
            <a:extLst>
              <a:ext uri="{FF2B5EF4-FFF2-40B4-BE49-F238E27FC236}">
                <a16:creationId xmlns:a16="http://schemas.microsoft.com/office/drawing/2014/main" id="{EBA33548-C45F-4B2D-97E9-FBA06340DBB6}"/>
              </a:ext>
            </a:extLst>
          </p:cNvPr>
          <p:cNvSpPr>
            <a:spLocks noGrp="1"/>
          </p:cNvSpPr>
          <p:nvPr>
            <p:ph sz="half" idx="1"/>
          </p:nvPr>
        </p:nvSpPr>
        <p:spPr>
          <a:xfrm>
            <a:off x="0" y="1602308"/>
            <a:ext cx="4572000" cy="3496469"/>
          </a:xfrm>
        </p:spPr>
        <p:txBody>
          <a:bodyPr>
            <a:noAutofit/>
          </a:bodyPr>
          <a:lstStyle/>
          <a:p>
            <a:r>
              <a:rPr lang="en-US" sz="2000" b="1" i="0" dirty="0">
                <a:effectLst/>
                <a:latin typeface="Arial" panose="020B0604020202020204" pitchFamily="34" charset="0"/>
                <a:cs typeface="Arial" panose="020B0604020202020204" pitchFamily="34" charset="0"/>
              </a:rPr>
              <a:t>In Christ there is no East or West,</a:t>
            </a:r>
            <a:br>
              <a:rPr lang="en-US" sz="2000" b="1" i="0" dirty="0">
                <a:effectLst/>
                <a:latin typeface="Arial" panose="020B0604020202020204" pitchFamily="34" charset="0"/>
                <a:cs typeface="Arial" panose="020B0604020202020204" pitchFamily="34" charset="0"/>
              </a:rPr>
            </a:br>
            <a:r>
              <a:rPr lang="en-US" sz="2000" b="1" i="0" dirty="0">
                <a:effectLst/>
                <a:latin typeface="Arial" panose="020B0604020202020204" pitchFamily="34" charset="0"/>
                <a:cs typeface="Arial" panose="020B0604020202020204" pitchFamily="34" charset="0"/>
              </a:rPr>
              <a:t>In Him no South or North;</a:t>
            </a:r>
            <a:br>
              <a:rPr lang="en-US" sz="2000" b="1" i="0" dirty="0">
                <a:effectLst/>
                <a:latin typeface="Arial" panose="020B0604020202020204" pitchFamily="34" charset="0"/>
                <a:cs typeface="Arial" panose="020B0604020202020204" pitchFamily="34" charset="0"/>
              </a:rPr>
            </a:br>
            <a:r>
              <a:rPr lang="en-US" sz="2000" b="1" i="0" dirty="0">
                <a:effectLst/>
                <a:latin typeface="Arial" panose="020B0604020202020204" pitchFamily="34" charset="0"/>
                <a:cs typeface="Arial" panose="020B0604020202020204" pitchFamily="34" charset="0"/>
              </a:rPr>
              <a:t>But one great fellowship of love</a:t>
            </a:r>
            <a:br>
              <a:rPr lang="en-US" sz="2000" b="1" i="0" dirty="0">
                <a:effectLst/>
                <a:latin typeface="Arial" panose="020B0604020202020204" pitchFamily="34" charset="0"/>
                <a:cs typeface="Arial" panose="020B0604020202020204" pitchFamily="34" charset="0"/>
              </a:rPr>
            </a:br>
            <a:r>
              <a:rPr lang="en-US" sz="2000" b="1" i="0" dirty="0">
                <a:effectLst/>
                <a:latin typeface="Arial" panose="020B0604020202020204" pitchFamily="34" charset="0"/>
                <a:cs typeface="Arial" panose="020B0604020202020204" pitchFamily="34" charset="0"/>
              </a:rPr>
              <a:t>Throughout the whole wide earth.</a:t>
            </a:r>
            <a:br>
              <a:rPr lang="en-US" sz="2000" b="1" i="0" dirty="0">
                <a:effectLst/>
                <a:latin typeface="Arial" panose="020B0604020202020204" pitchFamily="34" charset="0"/>
                <a:cs typeface="Arial" panose="020B0604020202020204" pitchFamily="34" charset="0"/>
              </a:rPr>
            </a:br>
            <a:br>
              <a:rPr lang="en-US" sz="2000" b="1" i="0" dirty="0">
                <a:effectLst/>
                <a:latin typeface="Arial" panose="020B0604020202020204" pitchFamily="34" charset="0"/>
                <a:cs typeface="Arial" panose="020B0604020202020204" pitchFamily="34" charset="0"/>
              </a:rPr>
            </a:br>
            <a:r>
              <a:rPr lang="en-US" sz="2000" b="1" i="0" dirty="0">
                <a:effectLst/>
                <a:latin typeface="Arial" panose="020B0604020202020204" pitchFamily="34" charset="0"/>
                <a:cs typeface="Arial" panose="020B0604020202020204" pitchFamily="34" charset="0"/>
              </a:rPr>
              <a:t>In Him shall true hearts 		  	     		everywhere</a:t>
            </a:r>
            <a:br>
              <a:rPr lang="en-US" sz="2000" b="1" i="0" dirty="0">
                <a:effectLst/>
                <a:latin typeface="Arial" panose="020B0604020202020204" pitchFamily="34" charset="0"/>
                <a:cs typeface="Arial" panose="020B0604020202020204" pitchFamily="34" charset="0"/>
              </a:rPr>
            </a:br>
            <a:r>
              <a:rPr lang="en-US" sz="2000" b="1" i="0" dirty="0">
                <a:effectLst/>
                <a:latin typeface="Arial" panose="020B0604020202020204" pitchFamily="34" charset="0"/>
                <a:cs typeface="Arial" panose="020B0604020202020204" pitchFamily="34" charset="0"/>
              </a:rPr>
              <a:t>Their high communion find;</a:t>
            </a:r>
            <a:br>
              <a:rPr lang="en-US" sz="2000" b="1" i="0" dirty="0">
                <a:effectLst/>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t>
            </a:r>
            <a:r>
              <a:rPr lang="en-US" sz="2000" b="1" i="0" dirty="0">
                <a:effectLst/>
                <a:latin typeface="Arial" panose="020B0604020202020204" pitchFamily="34" charset="0"/>
                <a:cs typeface="Arial" panose="020B0604020202020204" pitchFamily="34" charset="0"/>
              </a:rPr>
              <a:t>His service is the golden cord,</a:t>
            </a:r>
            <a:br>
              <a:rPr lang="en-US" sz="2000" b="1" i="0" dirty="0">
                <a:effectLst/>
                <a:latin typeface="Arial" panose="020B0604020202020204" pitchFamily="34" charset="0"/>
                <a:cs typeface="Arial" panose="020B0604020202020204" pitchFamily="34" charset="0"/>
              </a:rPr>
            </a:br>
            <a:r>
              <a:rPr lang="en-US" sz="2000" b="1" i="0" dirty="0">
                <a:effectLst/>
                <a:latin typeface="Arial" panose="020B0604020202020204" pitchFamily="34" charset="0"/>
                <a:cs typeface="Arial" panose="020B0604020202020204" pitchFamily="34" charset="0"/>
              </a:rPr>
              <a:t> Close binding humankind.</a:t>
            </a:r>
            <a:endParaRPr lang="en-US" sz="2000" dirty="0">
              <a:latin typeface="Arial" panose="020B0604020202020204" pitchFamily="34" charset="0"/>
              <a:cs typeface="Arial" panose="020B0604020202020204" pitchFamily="34" charset="0"/>
            </a:endParaRPr>
          </a:p>
        </p:txBody>
      </p:sp>
      <p:sp>
        <p:nvSpPr>
          <p:cNvPr id="14" name="Rectangle 1">
            <a:extLst>
              <a:ext uri="{FF2B5EF4-FFF2-40B4-BE49-F238E27FC236}">
                <a16:creationId xmlns:a16="http://schemas.microsoft.com/office/drawing/2014/main" id="{8B3D5E16-0D76-4D35-A951-972A0673BE00}"/>
              </a:ext>
            </a:extLst>
          </p:cNvPr>
          <p:cNvSpPr>
            <a:spLocks noGrp="1" noChangeArrowheads="1"/>
          </p:cNvSpPr>
          <p:nvPr>
            <p:ph sz="half" idx="2"/>
          </p:nvPr>
        </p:nvSpPr>
        <p:spPr bwMode="auto">
          <a:xfrm>
            <a:off x="4572000" y="1602308"/>
            <a:ext cx="4419601"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effectLst/>
                <a:latin typeface="Arial" panose="020B0604020202020204" pitchFamily="34" charset="0"/>
                <a:cs typeface="Arial" panose="020B0604020202020204" pitchFamily="34" charset="0"/>
              </a:rPr>
              <a:t> Join hands, then, members of     	the  faith,</a:t>
            </a:r>
            <a:br>
              <a:rPr kumimoji="0" lang="en-US" altLang="en-US" sz="2000" b="1" i="0" u="none" strike="noStrike" cap="none" normalizeH="0" baseline="0" dirty="0">
                <a:ln>
                  <a:noFill/>
                </a:ln>
                <a:effectLst/>
                <a:latin typeface="Arial" panose="020B0604020202020204" pitchFamily="34" charset="0"/>
                <a:cs typeface="Arial" panose="020B0604020202020204" pitchFamily="34" charset="0"/>
              </a:rPr>
            </a:br>
            <a:r>
              <a:rPr kumimoji="0" lang="en-US" altLang="en-US" sz="2000" b="1" i="0" u="none" strike="noStrike" cap="none" normalizeH="0" baseline="0" dirty="0">
                <a:ln>
                  <a:noFill/>
                </a:ln>
                <a:effectLst/>
                <a:latin typeface="Arial" panose="020B0604020202020204" pitchFamily="34" charset="0"/>
                <a:cs typeface="Arial" panose="020B0604020202020204" pitchFamily="34" charset="0"/>
              </a:rPr>
              <a:t>Whatever your race may be!</a:t>
            </a:r>
            <a:br>
              <a:rPr kumimoji="0" lang="en-US" altLang="en-US" sz="2000" b="1" i="0" u="none" strike="noStrike" cap="none" normalizeH="0" baseline="0" dirty="0">
                <a:ln>
                  <a:noFill/>
                </a:ln>
                <a:effectLst/>
                <a:latin typeface="Arial" panose="020B0604020202020204" pitchFamily="34" charset="0"/>
                <a:cs typeface="Arial" panose="020B0604020202020204" pitchFamily="34" charset="0"/>
              </a:rPr>
            </a:br>
            <a:r>
              <a:rPr kumimoji="0" lang="en-US" altLang="en-US" sz="2000" b="1" i="0" u="none" strike="noStrike" cap="none" normalizeH="0" baseline="0" dirty="0">
                <a:ln>
                  <a:noFill/>
                </a:ln>
                <a:effectLst/>
                <a:latin typeface="Arial" panose="020B0604020202020204" pitchFamily="34" charset="0"/>
                <a:cs typeface="Arial" panose="020B0604020202020204" pitchFamily="34" charset="0"/>
              </a:rPr>
              <a:t>Who serves my Father as His  	</a:t>
            </a:r>
            <a:r>
              <a:rPr lang="en-US" altLang="en-US" sz="2000" b="1" dirty="0">
                <a:latin typeface="Arial" panose="020B0604020202020204" pitchFamily="34" charset="0"/>
                <a:cs typeface="Arial" panose="020B0604020202020204" pitchFamily="34" charset="0"/>
              </a:rPr>
              <a:t>ch</a:t>
            </a:r>
            <a:r>
              <a:rPr kumimoji="0" lang="en-US" altLang="en-US" sz="2000" b="1" i="0" u="none" strike="noStrike" cap="none" normalizeH="0" baseline="0" dirty="0">
                <a:ln>
                  <a:noFill/>
                </a:ln>
                <a:effectLst/>
                <a:latin typeface="Arial" panose="020B0604020202020204" pitchFamily="34" charset="0"/>
                <a:cs typeface="Arial" panose="020B0604020202020204" pitchFamily="34" charset="0"/>
              </a:rPr>
              <a:t>ild</a:t>
            </a:r>
            <a:br>
              <a:rPr kumimoji="0" lang="en-US" altLang="en-US" sz="2000" b="1" i="0" u="none" strike="noStrike" cap="none" normalizeH="0" baseline="0" dirty="0">
                <a:ln>
                  <a:noFill/>
                </a:ln>
                <a:effectLst/>
                <a:latin typeface="Arial" panose="020B0604020202020204" pitchFamily="34" charset="0"/>
                <a:cs typeface="Arial" panose="020B0604020202020204" pitchFamily="34" charset="0"/>
              </a:rPr>
            </a:br>
            <a:r>
              <a:rPr kumimoji="0" lang="en-US" altLang="en-US" sz="2000" b="1" i="0" u="none" strike="noStrike" cap="none" normalizeH="0" baseline="0" dirty="0">
                <a:ln>
                  <a:noFill/>
                </a:ln>
                <a:effectLst/>
                <a:latin typeface="Arial" panose="020B0604020202020204" pitchFamily="34" charset="0"/>
                <a:cs typeface="Arial" panose="020B0604020202020204" pitchFamily="34" charset="0"/>
              </a:rPr>
              <a:t>Is surely kin to me.</a:t>
            </a:r>
            <a:br>
              <a:rPr kumimoji="0" lang="en-US" altLang="en-US" sz="2000" b="1" i="0" u="none" strike="noStrike" cap="none" normalizeH="0" baseline="0" dirty="0">
                <a:ln>
                  <a:noFill/>
                </a:ln>
                <a:effectLst/>
                <a:latin typeface="Arial" panose="020B0604020202020204" pitchFamily="34" charset="0"/>
                <a:cs typeface="Arial" panose="020B0604020202020204" pitchFamily="34" charset="0"/>
              </a:rPr>
            </a:br>
            <a:br>
              <a:rPr kumimoji="0" lang="en-US" altLang="en-US" sz="2000" b="1" i="0" u="none" strike="noStrike" cap="none" normalizeH="0" baseline="0" dirty="0">
                <a:ln>
                  <a:noFill/>
                </a:ln>
                <a:effectLst/>
                <a:latin typeface="Arial" panose="020B0604020202020204" pitchFamily="34" charset="0"/>
                <a:cs typeface="Arial" panose="020B0604020202020204" pitchFamily="34" charset="0"/>
              </a:rPr>
            </a:br>
            <a:r>
              <a:rPr kumimoji="0" lang="en-US" altLang="en-US" sz="2000" b="1" i="0" u="none" strike="noStrike" cap="none" normalizeH="0" baseline="0" dirty="0">
                <a:ln>
                  <a:noFill/>
                </a:ln>
                <a:effectLst/>
                <a:latin typeface="Arial" panose="020B0604020202020204" pitchFamily="34" charset="0"/>
                <a:cs typeface="Arial" panose="020B0604020202020204" pitchFamily="34" charset="0"/>
              </a:rPr>
              <a:t>In Christ now meet both East and</a:t>
            </a:r>
            <a:r>
              <a:rPr kumimoji="0" lang="en-US" altLang="en-US" sz="2000" b="1" i="0" u="none" strike="noStrike" cap="none" normalizeH="0" dirty="0">
                <a:ln>
                  <a:noFill/>
                </a:ln>
                <a:effectLst/>
                <a:latin typeface="Arial" panose="020B0604020202020204" pitchFamily="34" charset="0"/>
                <a:cs typeface="Arial" panose="020B0604020202020204" pitchFamily="34" charset="0"/>
              </a:rPr>
              <a:t> </a:t>
            </a:r>
            <a:r>
              <a:rPr lang="en-US" altLang="en-US" sz="2000" b="1" dirty="0">
                <a:latin typeface="Arial" panose="020B0604020202020204" pitchFamily="34" charset="0"/>
                <a:cs typeface="Arial" panose="020B0604020202020204" pitchFamily="34" charset="0"/>
              </a:rPr>
              <a:t> 	</a:t>
            </a:r>
            <a:r>
              <a:rPr kumimoji="0" lang="en-US" altLang="en-US" sz="2000" b="1" i="0" u="none" strike="noStrike" cap="none" normalizeH="0" baseline="0" dirty="0">
                <a:ln>
                  <a:noFill/>
                </a:ln>
                <a:effectLst/>
                <a:latin typeface="Arial" panose="020B0604020202020204" pitchFamily="34" charset="0"/>
                <a:cs typeface="Arial" panose="020B0604020202020204" pitchFamily="34" charset="0"/>
              </a:rPr>
              <a:t>West,</a:t>
            </a:r>
            <a:br>
              <a:rPr kumimoji="0" lang="en-US" altLang="en-US" sz="2000" b="1" i="0" u="none" strike="noStrike" cap="none" normalizeH="0" baseline="0" dirty="0">
                <a:ln>
                  <a:noFill/>
                </a:ln>
                <a:effectLst/>
                <a:latin typeface="Arial" panose="020B0604020202020204" pitchFamily="34" charset="0"/>
                <a:cs typeface="Arial" panose="020B0604020202020204" pitchFamily="34" charset="0"/>
              </a:rPr>
            </a:br>
            <a:r>
              <a:rPr kumimoji="0" lang="en-US" altLang="en-US" sz="2000" b="1" i="0" u="none" strike="noStrike" cap="none" normalizeH="0" baseline="0" dirty="0">
                <a:ln>
                  <a:noFill/>
                </a:ln>
                <a:effectLst/>
                <a:latin typeface="Arial" panose="020B0604020202020204" pitchFamily="34" charset="0"/>
                <a:cs typeface="Arial" panose="020B0604020202020204" pitchFamily="34" charset="0"/>
              </a:rPr>
              <a:t>In Him meet North and South;</a:t>
            </a:r>
            <a:br>
              <a:rPr kumimoji="0" lang="en-US" altLang="en-US" sz="2000" b="1" i="0" u="none" strike="noStrike" cap="none" normalizeH="0" baseline="0" dirty="0">
                <a:ln>
                  <a:noFill/>
                </a:ln>
                <a:effectLst/>
                <a:latin typeface="Arial" panose="020B0604020202020204" pitchFamily="34" charset="0"/>
                <a:cs typeface="Arial" panose="020B0604020202020204" pitchFamily="34" charset="0"/>
              </a:rPr>
            </a:br>
            <a:r>
              <a:rPr kumimoji="0" lang="en-US" altLang="en-US" sz="2000" b="1" i="0" u="none" strike="noStrike" cap="none" normalizeH="0" baseline="0" dirty="0">
                <a:ln>
                  <a:noFill/>
                </a:ln>
                <a:effectLst/>
                <a:latin typeface="Arial" panose="020B0604020202020204" pitchFamily="34" charset="0"/>
                <a:cs typeface="Arial" panose="020B0604020202020204" pitchFamily="34" charset="0"/>
              </a:rPr>
              <a:t>All Christlike souls are one in Him</a:t>
            </a:r>
            <a:br>
              <a:rPr kumimoji="0" lang="en-US" altLang="en-US" sz="2000" b="1" i="0" u="none" strike="noStrike" cap="none" normalizeH="0" baseline="0" dirty="0">
                <a:ln>
                  <a:noFill/>
                </a:ln>
                <a:effectLst/>
                <a:latin typeface="Arial" panose="020B0604020202020204" pitchFamily="34" charset="0"/>
                <a:cs typeface="Arial" panose="020B0604020202020204" pitchFamily="34" charset="0"/>
              </a:rPr>
            </a:br>
            <a:r>
              <a:rPr kumimoji="0" lang="en-US" altLang="en-US" sz="2000" b="1" i="0" u="none" strike="noStrike" cap="none" normalizeH="0" baseline="0" dirty="0">
                <a:ln>
                  <a:noFill/>
                </a:ln>
                <a:effectLst/>
                <a:latin typeface="Arial" panose="020B0604020202020204" pitchFamily="34" charset="0"/>
                <a:cs typeface="Arial" panose="020B0604020202020204" pitchFamily="34" charset="0"/>
              </a:rPr>
              <a:t>Throughout the whole wide earth.</a:t>
            </a:r>
            <a:endParaRPr kumimoji="0" lang="en-US" altLang="en-US" sz="2000" b="0" i="0" u="none" strike="noStrike" cap="none" normalizeH="0" baseline="0" dirty="0">
              <a:ln>
                <a:noFill/>
              </a:ln>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548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up)">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4">
                                            <p:txEl>
                                              <p:pRg st="0" end="0"/>
                                            </p:txEl>
                                          </p:spTgt>
                                        </p:tgtEl>
                                        <p:attrNameLst>
                                          <p:attrName>style.visibility</p:attrName>
                                        </p:attrNameLst>
                                      </p:cBhvr>
                                      <p:to>
                                        <p:strVal val="visible"/>
                                      </p:to>
                                    </p:set>
                                    <p:animEffect transition="in" filter="wipe(up)">
                                      <p:cBhvr>
                                        <p:cTn id="12"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4"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2127</TotalTime>
  <Words>1342</Words>
  <Application>Microsoft Office PowerPoint</Application>
  <PresentationFormat>On-screen Show (16:10)</PresentationFormat>
  <Paragraphs>109</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Century Gothic</vt:lpstr>
      <vt:lpstr>system-ui</vt:lpstr>
      <vt:lpstr>Wingdings 3</vt:lpstr>
      <vt:lpstr>Ion</vt:lpstr>
      <vt:lpstr>The Family of God</vt:lpstr>
      <vt:lpstr>“God is Love” (1 John 4:8, 16)</vt:lpstr>
      <vt:lpstr>God’s “Special People” are called:</vt:lpstr>
      <vt:lpstr>Family of God</vt:lpstr>
      <vt:lpstr>Family of God</vt:lpstr>
      <vt:lpstr>Family of God</vt:lpstr>
      <vt:lpstr>Family of God</vt:lpstr>
      <vt:lpstr>Family of God</vt:lpstr>
      <vt:lpstr>In Christ. There is no East or West                                              John Oxenham</vt:lpstr>
      <vt:lpstr>Family of God</vt:lpstr>
      <vt:lpstr>Family of God</vt:lpstr>
      <vt:lpstr>Family of God</vt:lpstr>
      <vt:lpstr>Family of God</vt:lpstr>
      <vt:lpstr>Behold what manner of love the Father has bestowed on us, that we should be called children of God!... Beloved, now we are children of God; and it has not yet been revealed what we shall be, but we know that when He is revealed, we shall be like Him, for we shall see Him as He is. 3 And everyone who has this hope in Him purifies himself, just as He is pure. (1 John 1:1,3)</vt:lpstr>
      <vt:lpstr>Two Things Necessary:</vt:lpstr>
      <vt:lpstr>How do I get into Christ?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dc:title>
  <dc:creator>Sewell Hall</dc:creator>
  <cp:lastModifiedBy>Sewell Hall</cp:lastModifiedBy>
  <cp:revision>3</cp:revision>
  <cp:lastPrinted>2021-11-06T22:00:35Z</cp:lastPrinted>
  <dcterms:created xsi:type="dcterms:W3CDTF">2021-10-21T20:19:49Z</dcterms:created>
  <dcterms:modified xsi:type="dcterms:W3CDTF">2022-03-05T20:57:05Z</dcterms:modified>
</cp:coreProperties>
</file>