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4"/>
  </p:notesMasterIdLst>
  <p:sldIdLst>
    <p:sldId id="256" r:id="rId2"/>
    <p:sldId id="258" r:id="rId3"/>
    <p:sldId id="293" r:id="rId4"/>
    <p:sldId id="294" r:id="rId5"/>
    <p:sldId id="298" r:id="rId6"/>
    <p:sldId id="297" r:id="rId7"/>
    <p:sldId id="303" r:id="rId8"/>
    <p:sldId id="302" r:id="rId9"/>
    <p:sldId id="304" r:id="rId10"/>
    <p:sldId id="305" r:id="rId11"/>
    <p:sldId id="290" r:id="rId12"/>
    <p:sldId id="259" r:id="rId13"/>
  </p:sldIdLst>
  <p:sldSz cx="9144000" cy="5715000" type="screen16x10"/>
  <p:notesSz cx="6858000" cy="9144000"/>
  <p:defaultTextStyle>
    <a:defPPr>
      <a:defRPr lang="en-US"/>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D5221"/>
    <a:srgbClr val="1973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05"/>
    <p:restoredTop sz="74897"/>
  </p:normalViewPr>
  <p:slideViewPr>
    <p:cSldViewPr snapToGrid="0" snapToObjects="1">
      <p:cViewPr varScale="1">
        <p:scale>
          <a:sx n="88" d="100"/>
          <a:sy n="88" d="100"/>
        </p:scale>
        <p:origin x="156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ill Sanchez" userId="be5fc328e6f0cb13" providerId="LiveId" clId="{DA2AEEB6-1085-7C46-9B1B-B9FBF7E66FB6}"/>
    <pc:docChg chg="undo custSel modSld">
      <pc:chgData name="Bill Sanchez" userId="be5fc328e6f0cb13" providerId="LiveId" clId="{DA2AEEB6-1085-7C46-9B1B-B9FBF7E66FB6}" dt="2022-03-27T21:06:33.302" v="83" actId="1076"/>
      <pc:docMkLst>
        <pc:docMk/>
      </pc:docMkLst>
      <pc:sldChg chg="addSp delSp modSp">
        <pc:chgData name="Bill Sanchez" userId="be5fc328e6f0cb13" providerId="LiveId" clId="{DA2AEEB6-1085-7C46-9B1B-B9FBF7E66FB6}" dt="2022-03-27T21:06:33.302" v="83" actId="1076"/>
        <pc:sldMkLst>
          <pc:docMk/>
          <pc:sldMk cId="2458195532" sldId="256"/>
        </pc:sldMkLst>
        <pc:spChg chg="mod">
          <ac:chgData name="Bill Sanchez" userId="be5fc328e6f0cb13" providerId="LiveId" clId="{DA2AEEB6-1085-7C46-9B1B-B9FBF7E66FB6}" dt="2022-03-27T21:06:32.989" v="82" actId="20577"/>
          <ac:spMkLst>
            <pc:docMk/>
            <pc:sldMk cId="2458195532" sldId="256"/>
            <ac:spMk id="2" creationId="{ECA69E44-C99A-E949-AE31-5885C2012332}"/>
          </ac:spMkLst>
        </pc:spChg>
        <pc:spChg chg="mod">
          <ac:chgData name="Bill Sanchez" userId="be5fc328e6f0cb13" providerId="LiveId" clId="{DA2AEEB6-1085-7C46-9B1B-B9FBF7E66FB6}" dt="2022-03-27T21:06:26.997" v="69" actId="20577"/>
          <ac:spMkLst>
            <pc:docMk/>
            <pc:sldMk cId="2458195532" sldId="256"/>
            <ac:spMk id="3" creationId="{5BACB7B6-9CC8-B54F-B11D-7ECFDB9978D3}"/>
          </ac:spMkLst>
        </pc:spChg>
        <pc:picChg chg="add del mod">
          <ac:chgData name="Bill Sanchez" userId="be5fc328e6f0cb13" providerId="LiveId" clId="{DA2AEEB6-1085-7C46-9B1B-B9FBF7E66FB6}" dt="2022-03-27T21:06:33.302" v="83" actId="1076"/>
          <ac:picMkLst>
            <pc:docMk/>
            <pc:sldMk cId="2458195532" sldId="256"/>
            <ac:picMk id="6" creationId="{FAAB0167-4901-9A49-A25C-B7A435AC3F9A}"/>
          </ac:picMkLst>
        </pc:picChg>
      </pc:sldChg>
    </pc:docChg>
  </pc:docChgLst>
  <pc:docChgLst>
    <pc:chgData name="Brad Beutjer" userId="6261f0cd7a12acb8" providerId="LiveId" clId="{48B029BE-ADE3-4F7D-9ECE-1995DF47AA1A}"/>
    <pc:docChg chg="undo custSel modSld">
      <pc:chgData name="Brad Beutjer" userId="6261f0cd7a12acb8" providerId="LiveId" clId="{48B029BE-ADE3-4F7D-9ECE-1995DF47AA1A}" dt="2022-03-27T22:31:30.527" v="3" actId="13244"/>
      <pc:docMkLst>
        <pc:docMk/>
      </pc:docMkLst>
      <pc:sldChg chg="modSp mod">
        <pc:chgData name="Brad Beutjer" userId="6261f0cd7a12acb8" providerId="LiveId" clId="{48B029BE-ADE3-4F7D-9ECE-1995DF47AA1A}" dt="2022-03-27T22:31:30.527" v="3" actId="13244"/>
        <pc:sldMkLst>
          <pc:docMk/>
          <pc:sldMk cId="4029185747" sldId="294"/>
        </pc:sldMkLst>
        <pc:spChg chg="ord">
          <ac:chgData name="Brad Beutjer" userId="6261f0cd7a12acb8" providerId="LiveId" clId="{48B029BE-ADE3-4F7D-9ECE-1995DF47AA1A}" dt="2022-03-27T22:31:30.527" v="3" actId="13244"/>
          <ac:spMkLst>
            <pc:docMk/>
            <pc:sldMk cId="4029185747" sldId="294"/>
            <ac:spMk id="3" creationId="{84476FFC-B159-C044-A963-5A70AFE2A2E5}"/>
          </ac:spMkLst>
        </pc:spChg>
        <pc:spChg chg="mod modVis">
          <ac:chgData name="Brad Beutjer" userId="6261f0cd7a12acb8" providerId="LiveId" clId="{48B029BE-ADE3-4F7D-9ECE-1995DF47AA1A}" dt="2022-03-27T22:31:15.276" v="1" actId="14429"/>
          <ac:spMkLst>
            <pc:docMk/>
            <pc:sldMk cId="4029185747" sldId="294"/>
            <ac:spMk id="6" creationId="{384569B3-C5CC-294C-A586-D17AABB286F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BAEA9C-FBDA-344E-BC8B-CBD655C9E7EE}" type="datetimeFigureOut">
              <a:rPr lang="en-US" smtClean="0"/>
              <a:t>3/27/2022</a:t>
            </a:fld>
            <a:endParaRPr lang="en-US"/>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A8055D-D20B-BA4B-A855-F389FEB4C959}" type="slidenum">
              <a:rPr lang="en-US" smtClean="0"/>
              <a:t>‹#›</a:t>
            </a:fld>
            <a:endParaRPr lang="en-US"/>
          </a:p>
        </p:txBody>
      </p:sp>
    </p:spTree>
    <p:extLst>
      <p:ext uri="{BB962C8B-B14F-4D97-AF65-F5344CB8AC3E}">
        <p14:creationId xmlns:p14="http://schemas.microsoft.com/office/powerpoint/2010/main" val="1806871324"/>
      </p:ext>
    </p:extLst>
  </p:cSld>
  <p:clrMap bg1="lt1" tx1="dk1" bg2="lt2" tx2="dk2" accent1="accent1" accent2="accent2" accent3="accent3" accent4="accent4" accent5="accent5" accent6="accent6" hlink="hlink" folHlink="folHlink"/>
  <p:notesStyle>
    <a:lvl1pPr marL="0" algn="l" defTabSz="713232" rtl="0" eaLnBrk="1" latinLnBrk="0" hangingPunct="1">
      <a:defRPr sz="936" kern="1200">
        <a:solidFill>
          <a:schemeClr val="tx1"/>
        </a:solidFill>
        <a:latin typeface="+mn-lt"/>
        <a:ea typeface="+mn-ea"/>
        <a:cs typeface="+mn-cs"/>
      </a:defRPr>
    </a:lvl1pPr>
    <a:lvl2pPr marL="356616" algn="l" defTabSz="713232" rtl="0" eaLnBrk="1" latinLnBrk="0" hangingPunct="1">
      <a:defRPr sz="936" kern="1200">
        <a:solidFill>
          <a:schemeClr val="tx1"/>
        </a:solidFill>
        <a:latin typeface="+mn-lt"/>
        <a:ea typeface="+mn-ea"/>
        <a:cs typeface="+mn-cs"/>
      </a:defRPr>
    </a:lvl2pPr>
    <a:lvl3pPr marL="713232" algn="l" defTabSz="713232" rtl="0" eaLnBrk="1" latinLnBrk="0" hangingPunct="1">
      <a:defRPr sz="936" kern="1200">
        <a:solidFill>
          <a:schemeClr val="tx1"/>
        </a:solidFill>
        <a:latin typeface="+mn-lt"/>
        <a:ea typeface="+mn-ea"/>
        <a:cs typeface="+mn-cs"/>
      </a:defRPr>
    </a:lvl3pPr>
    <a:lvl4pPr marL="1069848" algn="l" defTabSz="713232" rtl="0" eaLnBrk="1" latinLnBrk="0" hangingPunct="1">
      <a:defRPr sz="936" kern="1200">
        <a:solidFill>
          <a:schemeClr val="tx1"/>
        </a:solidFill>
        <a:latin typeface="+mn-lt"/>
        <a:ea typeface="+mn-ea"/>
        <a:cs typeface="+mn-cs"/>
      </a:defRPr>
    </a:lvl4pPr>
    <a:lvl5pPr marL="1426464" algn="l" defTabSz="713232" rtl="0" eaLnBrk="1" latinLnBrk="0" hangingPunct="1">
      <a:defRPr sz="936" kern="1200">
        <a:solidFill>
          <a:schemeClr val="tx1"/>
        </a:solidFill>
        <a:latin typeface="+mn-lt"/>
        <a:ea typeface="+mn-ea"/>
        <a:cs typeface="+mn-cs"/>
      </a:defRPr>
    </a:lvl5pPr>
    <a:lvl6pPr marL="1783080" algn="l" defTabSz="713232" rtl="0" eaLnBrk="1" latinLnBrk="0" hangingPunct="1">
      <a:defRPr sz="936" kern="1200">
        <a:solidFill>
          <a:schemeClr val="tx1"/>
        </a:solidFill>
        <a:latin typeface="+mn-lt"/>
        <a:ea typeface="+mn-ea"/>
        <a:cs typeface="+mn-cs"/>
      </a:defRPr>
    </a:lvl6pPr>
    <a:lvl7pPr marL="2139696" algn="l" defTabSz="713232" rtl="0" eaLnBrk="1" latinLnBrk="0" hangingPunct="1">
      <a:defRPr sz="936" kern="1200">
        <a:solidFill>
          <a:schemeClr val="tx1"/>
        </a:solidFill>
        <a:latin typeface="+mn-lt"/>
        <a:ea typeface="+mn-ea"/>
        <a:cs typeface="+mn-cs"/>
      </a:defRPr>
    </a:lvl7pPr>
    <a:lvl8pPr marL="2496312" algn="l" defTabSz="713232" rtl="0" eaLnBrk="1" latinLnBrk="0" hangingPunct="1">
      <a:defRPr sz="936" kern="1200">
        <a:solidFill>
          <a:schemeClr val="tx1"/>
        </a:solidFill>
        <a:latin typeface="+mn-lt"/>
        <a:ea typeface="+mn-ea"/>
        <a:cs typeface="+mn-cs"/>
      </a:defRPr>
    </a:lvl8pPr>
    <a:lvl9pPr marL="2852928" algn="l" defTabSz="713232" rtl="0" eaLnBrk="1" latinLnBrk="0" hangingPunct="1">
      <a:defRPr sz="93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A8055D-D20B-BA4B-A855-F389FEB4C959}" type="slidenum">
              <a:rPr lang="en-US" smtClean="0"/>
              <a:t>1</a:t>
            </a:fld>
            <a:endParaRPr lang="en-US"/>
          </a:p>
        </p:txBody>
      </p:sp>
    </p:spTree>
    <p:extLst>
      <p:ext uri="{BB962C8B-B14F-4D97-AF65-F5344CB8AC3E}">
        <p14:creationId xmlns:p14="http://schemas.microsoft.com/office/powerpoint/2010/main" val="20548453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07357E-D562-A741-A86A-56BD507E8777}" type="slidenum">
              <a:rPr lang="en-US" smtClean="0"/>
              <a:t>2</a:t>
            </a:fld>
            <a:endParaRPr lang="en-US"/>
          </a:p>
        </p:txBody>
      </p:sp>
    </p:spTree>
    <p:extLst>
      <p:ext uri="{BB962C8B-B14F-4D97-AF65-F5344CB8AC3E}">
        <p14:creationId xmlns:p14="http://schemas.microsoft.com/office/powerpoint/2010/main" val="29121915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A8055D-D20B-BA4B-A855-F389FEB4C959}" type="slidenum">
              <a:rPr lang="en-US" smtClean="0"/>
              <a:t>3</a:t>
            </a:fld>
            <a:endParaRPr lang="en-US"/>
          </a:p>
        </p:txBody>
      </p:sp>
    </p:spTree>
    <p:extLst>
      <p:ext uri="{BB962C8B-B14F-4D97-AF65-F5344CB8AC3E}">
        <p14:creationId xmlns:p14="http://schemas.microsoft.com/office/powerpoint/2010/main" val="24050774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A8055D-D20B-BA4B-A855-F389FEB4C959}" type="slidenum">
              <a:rPr lang="en-US" smtClean="0"/>
              <a:t>4</a:t>
            </a:fld>
            <a:endParaRPr lang="en-US"/>
          </a:p>
        </p:txBody>
      </p:sp>
    </p:spTree>
    <p:extLst>
      <p:ext uri="{BB962C8B-B14F-4D97-AF65-F5344CB8AC3E}">
        <p14:creationId xmlns:p14="http://schemas.microsoft.com/office/powerpoint/2010/main" val="41583455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A8055D-D20B-BA4B-A855-F389FEB4C959}" type="slidenum">
              <a:rPr lang="en-US" smtClean="0"/>
              <a:t>6</a:t>
            </a:fld>
            <a:endParaRPr lang="en-US"/>
          </a:p>
        </p:txBody>
      </p:sp>
    </p:spTree>
    <p:extLst>
      <p:ext uri="{BB962C8B-B14F-4D97-AF65-F5344CB8AC3E}">
        <p14:creationId xmlns:p14="http://schemas.microsoft.com/office/powerpoint/2010/main" val="14423993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A8055D-D20B-BA4B-A855-F389FEB4C959}" type="slidenum">
              <a:rPr lang="en-US" smtClean="0"/>
              <a:t>10</a:t>
            </a:fld>
            <a:endParaRPr lang="en-US"/>
          </a:p>
        </p:txBody>
      </p:sp>
    </p:spTree>
    <p:extLst>
      <p:ext uri="{BB962C8B-B14F-4D97-AF65-F5344CB8AC3E}">
        <p14:creationId xmlns:p14="http://schemas.microsoft.com/office/powerpoint/2010/main" val="41474445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A8055D-D20B-BA4B-A855-F389FEB4C959}" type="slidenum">
              <a:rPr lang="en-US" smtClean="0"/>
              <a:t>11</a:t>
            </a:fld>
            <a:endParaRPr lang="en-US"/>
          </a:p>
        </p:txBody>
      </p:sp>
    </p:spTree>
    <p:extLst>
      <p:ext uri="{BB962C8B-B14F-4D97-AF65-F5344CB8AC3E}">
        <p14:creationId xmlns:p14="http://schemas.microsoft.com/office/powerpoint/2010/main" val="38788326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6858000" cy="19896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3BEF185-C9C9-0044-AE91-B1D18252B13A}" type="datetimeFigureOut">
              <a:rPr lang="en-US" smtClean="0"/>
              <a:t>3/27/2022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C6D966-B1A6-C74C-98C5-24D51812A5C4}" type="slidenum">
              <a:rPr lang="en-US" smtClean="0"/>
              <a:t>‹#›</a:t>
            </a:fld>
            <a:endParaRPr lang="en-US"/>
          </a:p>
        </p:txBody>
      </p:sp>
    </p:spTree>
    <p:extLst>
      <p:ext uri="{BB962C8B-B14F-4D97-AF65-F5344CB8AC3E}">
        <p14:creationId xmlns:p14="http://schemas.microsoft.com/office/powerpoint/2010/main" val="3056861667"/>
      </p:ext>
    </p:extLst>
  </p:cSld>
  <p:clrMapOvr>
    <a:masterClrMapping/>
  </p:clrMapOvr>
  <p:transition spd="med">
    <p:split orient="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3BEF185-C9C9-0044-AE91-B1D18252B13A}" type="datetimeFigureOut">
              <a:rPr lang="en-US" smtClean="0"/>
              <a:t>3/27/2022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C6D966-B1A6-C74C-98C5-24D51812A5C4}" type="slidenum">
              <a:rPr lang="en-US" smtClean="0"/>
              <a:t>‹#›</a:t>
            </a:fld>
            <a:endParaRPr lang="en-US"/>
          </a:p>
        </p:txBody>
      </p:sp>
    </p:spTree>
    <p:extLst>
      <p:ext uri="{BB962C8B-B14F-4D97-AF65-F5344CB8AC3E}">
        <p14:creationId xmlns:p14="http://schemas.microsoft.com/office/powerpoint/2010/main" val="577989851"/>
      </p:ext>
    </p:extLst>
  </p:cSld>
  <p:clrMapOvr>
    <a:masterClrMapping/>
  </p:clrMapOvr>
  <p:transition spd="med">
    <p:split orient="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3BEF185-C9C9-0044-AE91-B1D18252B13A}" type="datetimeFigureOut">
              <a:rPr lang="en-US" smtClean="0"/>
              <a:t>3/27/2022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C6D966-B1A6-C74C-98C5-24D51812A5C4}" type="slidenum">
              <a:rPr lang="en-US" smtClean="0"/>
              <a:t>‹#›</a:t>
            </a:fld>
            <a:endParaRPr lang="en-US"/>
          </a:p>
        </p:txBody>
      </p:sp>
    </p:spTree>
    <p:extLst>
      <p:ext uri="{BB962C8B-B14F-4D97-AF65-F5344CB8AC3E}">
        <p14:creationId xmlns:p14="http://schemas.microsoft.com/office/powerpoint/2010/main" val="4293389986"/>
      </p:ext>
    </p:extLst>
  </p:cSld>
  <p:clrMapOvr>
    <a:masterClrMapping/>
  </p:clrMapOvr>
  <p:transition spd="med">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3BEF185-C9C9-0044-AE91-B1D18252B13A}" type="datetimeFigureOut">
              <a:rPr lang="en-US" smtClean="0"/>
              <a:t>3/27/2022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C6D966-B1A6-C74C-98C5-24D51812A5C4}" type="slidenum">
              <a:rPr lang="en-US" smtClean="0"/>
              <a:t>‹#›</a:t>
            </a:fld>
            <a:endParaRPr lang="en-US"/>
          </a:p>
        </p:txBody>
      </p:sp>
    </p:spTree>
    <p:extLst>
      <p:ext uri="{BB962C8B-B14F-4D97-AF65-F5344CB8AC3E}">
        <p14:creationId xmlns:p14="http://schemas.microsoft.com/office/powerpoint/2010/main" val="1126242712"/>
      </p:ext>
    </p:extLst>
  </p:cSld>
  <p:clrMapOvr>
    <a:masterClrMapping/>
  </p:clrMapOvr>
  <p:transition spd="med">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424782"/>
            <a:ext cx="7886700" cy="2377281"/>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824553"/>
            <a:ext cx="7886700" cy="125015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3BEF185-C9C9-0044-AE91-B1D18252B13A}" type="datetimeFigureOut">
              <a:rPr lang="en-US" smtClean="0"/>
              <a:t>3/27/2022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C6D966-B1A6-C74C-98C5-24D51812A5C4}" type="slidenum">
              <a:rPr lang="en-US" smtClean="0"/>
              <a:t>‹#›</a:t>
            </a:fld>
            <a:endParaRPr lang="en-US"/>
          </a:p>
        </p:txBody>
      </p:sp>
    </p:spTree>
    <p:extLst>
      <p:ext uri="{BB962C8B-B14F-4D97-AF65-F5344CB8AC3E}">
        <p14:creationId xmlns:p14="http://schemas.microsoft.com/office/powerpoint/2010/main" val="2605458349"/>
      </p:ext>
    </p:extLst>
  </p:cSld>
  <p:clrMapOvr>
    <a:masterClrMapping/>
  </p:clrMapOvr>
  <p:transition spd="med">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521354"/>
            <a:ext cx="3886200" cy="36261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521354"/>
            <a:ext cx="3886200" cy="36261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3BEF185-C9C9-0044-AE91-B1D18252B13A}" type="datetimeFigureOut">
              <a:rPr lang="en-US" smtClean="0"/>
              <a:t>3/27/2022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C6D966-B1A6-C74C-98C5-24D51812A5C4}" type="slidenum">
              <a:rPr lang="en-US" smtClean="0"/>
              <a:t>‹#›</a:t>
            </a:fld>
            <a:endParaRPr lang="en-US"/>
          </a:p>
        </p:txBody>
      </p:sp>
    </p:spTree>
    <p:extLst>
      <p:ext uri="{BB962C8B-B14F-4D97-AF65-F5344CB8AC3E}">
        <p14:creationId xmlns:p14="http://schemas.microsoft.com/office/powerpoint/2010/main" val="1427120814"/>
      </p:ext>
    </p:extLst>
  </p:cSld>
  <p:clrMapOvr>
    <a:masterClrMapping/>
  </p:clrMapOvr>
  <p:transition spd="med">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087563"/>
            <a:ext cx="3868340" cy="30704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087563"/>
            <a:ext cx="3887391" cy="30704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3BEF185-C9C9-0044-AE91-B1D18252B13A}" type="datetimeFigureOut">
              <a:rPr lang="en-US" smtClean="0"/>
              <a:t>3/27/2022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DC6D966-B1A6-C74C-98C5-24D51812A5C4}" type="slidenum">
              <a:rPr lang="en-US" smtClean="0"/>
              <a:t>‹#›</a:t>
            </a:fld>
            <a:endParaRPr lang="en-US"/>
          </a:p>
        </p:txBody>
      </p:sp>
    </p:spTree>
    <p:extLst>
      <p:ext uri="{BB962C8B-B14F-4D97-AF65-F5344CB8AC3E}">
        <p14:creationId xmlns:p14="http://schemas.microsoft.com/office/powerpoint/2010/main" val="3020144651"/>
      </p:ext>
    </p:extLst>
  </p:cSld>
  <p:clrMapOvr>
    <a:masterClrMapping/>
  </p:clrMapOvr>
  <p:transition spd="med">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3BEF185-C9C9-0044-AE91-B1D18252B13A}" type="datetimeFigureOut">
              <a:rPr lang="en-US" smtClean="0"/>
              <a:t>3/27/2022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C6D966-B1A6-C74C-98C5-24D51812A5C4}" type="slidenum">
              <a:rPr lang="en-US" smtClean="0"/>
              <a:t>‹#›</a:t>
            </a:fld>
            <a:endParaRPr lang="en-US"/>
          </a:p>
        </p:txBody>
      </p:sp>
    </p:spTree>
    <p:extLst>
      <p:ext uri="{BB962C8B-B14F-4D97-AF65-F5344CB8AC3E}">
        <p14:creationId xmlns:p14="http://schemas.microsoft.com/office/powerpoint/2010/main" val="2505663764"/>
      </p:ext>
    </p:extLst>
  </p:cSld>
  <p:clrMapOvr>
    <a:masterClrMapping/>
  </p:clrMapOvr>
  <p:transition spd="med">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BEF185-C9C9-0044-AE91-B1D18252B13A}" type="datetimeFigureOut">
              <a:rPr lang="en-US" smtClean="0"/>
              <a:t>3/27/2022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DC6D966-B1A6-C74C-98C5-24D51812A5C4}" type="slidenum">
              <a:rPr lang="en-US" smtClean="0"/>
              <a:t>‹#›</a:t>
            </a:fld>
            <a:endParaRPr lang="en-US"/>
          </a:p>
        </p:txBody>
      </p:sp>
    </p:spTree>
    <p:extLst>
      <p:ext uri="{BB962C8B-B14F-4D97-AF65-F5344CB8AC3E}">
        <p14:creationId xmlns:p14="http://schemas.microsoft.com/office/powerpoint/2010/main" val="3535231946"/>
      </p:ext>
    </p:extLst>
  </p:cSld>
  <p:clrMapOvr>
    <a:masterClrMapping/>
  </p:clrMapOvr>
  <p:transition spd="med">
    <p:split orient="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A3BEF185-C9C9-0044-AE91-B1D18252B13A}" type="datetimeFigureOut">
              <a:rPr lang="en-US" smtClean="0"/>
              <a:t>3/27/2022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C6D966-B1A6-C74C-98C5-24D51812A5C4}" type="slidenum">
              <a:rPr lang="en-US" smtClean="0"/>
              <a:t>‹#›</a:t>
            </a:fld>
            <a:endParaRPr lang="en-US"/>
          </a:p>
        </p:txBody>
      </p:sp>
    </p:spTree>
    <p:extLst>
      <p:ext uri="{BB962C8B-B14F-4D97-AF65-F5344CB8AC3E}">
        <p14:creationId xmlns:p14="http://schemas.microsoft.com/office/powerpoint/2010/main" val="3537136112"/>
      </p:ext>
    </p:extLst>
  </p:cSld>
  <p:clrMapOvr>
    <a:masterClrMapping/>
  </p:clrMapOvr>
  <p:transition spd="med">
    <p:split orient="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A3BEF185-C9C9-0044-AE91-B1D18252B13A}" type="datetimeFigureOut">
              <a:rPr lang="en-US" smtClean="0"/>
              <a:t>3/27/2022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C6D966-B1A6-C74C-98C5-24D51812A5C4}" type="slidenum">
              <a:rPr lang="en-US" smtClean="0"/>
              <a:t>‹#›</a:t>
            </a:fld>
            <a:endParaRPr lang="en-US"/>
          </a:p>
        </p:txBody>
      </p:sp>
    </p:spTree>
    <p:extLst>
      <p:ext uri="{BB962C8B-B14F-4D97-AF65-F5344CB8AC3E}">
        <p14:creationId xmlns:p14="http://schemas.microsoft.com/office/powerpoint/2010/main" val="4126766878"/>
      </p:ext>
    </p:extLst>
  </p:cSld>
  <p:clrMapOvr>
    <a:masterClrMapping/>
  </p:clrMapOvr>
  <p:transition spd="med">
    <p:split orient="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solidFill>
                  <a:schemeClr val="tx1">
                    <a:tint val="75000"/>
                  </a:schemeClr>
                </a:solidFill>
              </a:defRPr>
            </a:lvl1pPr>
          </a:lstStyle>
          <a:p>
            <a:fld id="{A3BEF185-C9C9-0044-AE91-B1D18252B13A}" type="datetimeFigureOut">
              <a:rPr lang="en-US" smtClean="0"/>
              <a:t>3/27/2022</a:t>
            </a:fld>
            <a:endParaRPr lang="en-US"/>
          </a:p>
        </p:txBody>
      </p:sp>
      <p:sp>
        <p:nvSpPr>
          <p:cNvPr id="5" name="Footer Placeholder 4"/>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75000"/>
                  </a:schemeClr>
                </a:solidFill>
              </a:defRPr>
            </a:lvl1pPr>
          </a:lstStyle>
          <a:p>
            <a:fld id="{3DC6D966-B1A6-C74C-98C5-24D51812A5C4}" type="slidenum">
              <a:rPr lang="en-US" smtClean="0"/>
              <a:t>‹#›</a:t>
            </a:fld>
            <a:endParaRPr lang="en-US"/>
          </a:p>
        </p:txBody>
      </p:sp>
    </p:spTree>
    <p:extLst>
      <p:ext uri="{BB962C8B-B14F-4D97-AF65-F5344CB8AC3E}">
        <p14:creationId xmlns:p14="http://schemas.microsoft.com/office/powerpoint/2010/main" val="42372802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split orient="vert"/>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69E44-C99A-E949-AE31-5885C2012332}"/>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5BACB7B6-9CC8-B54F-B11D-7ECFDB9978D3}"/>
              </a:ext>
            </a:extLst>
          </p:cNvPr>
          <p:cNvSpPr>
            <a:spLocks noGrp="1"/>
          </p:cNvSpPr>
          <p:nvPr>
            <p:ph type="subTitle" idx="1"/>
          </p:nvPr>
        </p:nvSpPr>
        <p:spPr/>
        <p:txBody>
          <a:bodyPr/>
          <a:lstStyle/>
          <a:p>
            <a:endParaRPr lang="en-US"/>
          </a:p>
        </p:txBody>
      </p:sp>
      <p:pic>
        <p:nvPicPr>
          <p:cNvPr id="6" name="Picture 5">
            <a:extLst>
              <a:ext uri="{FF2B5EF4-FFF2-40B4-BE49-F238E27FC236}">
                <a16:creationId xmlns:a16="http://schemas.microsoft.com/office/drawing/2014/main" id="{FAAB0167-4901-9A49-A25C-B7A435AC3F9A}"/>
              </a:ext>
            </a:extLst>
          </p:cNvPr>
          <p:cNvPicPr>
            <a:picLocks noChangeAspect="1"/>
          </p:cNvPicPr>
          <p:nvPr/>
        </p:nvPicPr>
        <p:blipFill>
          <a:blip r:embed="rId3"/>
          <a:stretch>
            <a:fillRect/>
          </a:stretch>
        </p:blipFill>
        <p:spPr>
          <a:xfrm>
            <a:off x="0" y="0"/>
            <a:ext cx="9144000" cy="5715000"/>
          </a:xfrm>
          <a:prstGeom prst="rect">
            <a:avLst/>
          </a:prstGeom>
        </p:spPr>
      </p:pic>
    </p:spTree>
    <p:extLst>
      <p:ext uri="{BB962C8B-B14F-4D97-AF65-F5344CB8AC3E}">
        <p14:creationId xmlns:p14="http://schemas.microsoft.com/office/powerpoint/2010/main" val="2458195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7A491-FC0A-F343-84EF-F5E7B4C57BB3}"/>
              </a:ext>
            </a:extLst>
          </p:cNvPr>
          <p:cNvSpPr>
            <a:spLocks noGrp="1"/>
          </p:cNvSpPr>
          <p:nvPr>
            <p:ph type="title"/>
          </p:nvPr>
        </p:nvSpPr>
        <p:spPr>
          <a:xfrm>
            <a:off x="274320" y="304271"/>
            <a:ext cx="8241030" cy="507259"/>
          </a:xfrm>
        </p:spPr>
        <p:txBody>
          <a:bodyPr>
            <a:normAutofit fontScale="90000"/>
          </a:bodyPr>
          <a:lstStyle/>
          <a:p>
            <a:r>
              <a:rPr lang="en-US" sz="3600" dirty="0"/>
              <a:t>Hebrews 10:19-25</a:t>
            </a:r>
          </a:p>
        </p:txBody>
      </p:sp>
      <p:sp>
        <p:nvSpPr>
          <p:cNvPr id="3" name="Content Placeholder 2">
            <a:extLst>
              <a:ext uri="{FF2B5EF4-FFF2-40B4-BE49-F238E27FC236}">
                <a16:creationId xmlns:a16="http://schemas.microsoft.com/office/drawing/2014/main" id="{84476FFC-B159-C044-A963-5A70AFE2A2E5}"/>
              </a:ext>
            </a:extLst>
          </p:cNvPr>
          <p:cNvSpPr>
            <a:spLocks noGrp="1"/>
          </p:cNvSpPr>
          <p:nvPr>
            <p:ph idx="1"/>
          </p:nvPr>
        </p:nvSpPr>
        <p:spPr>
          <a:xfrm>
            <a:off x="274320" y="1017270"/>
            <a:ext cx="8595360" cy="4141629"/>
          </a:xfrm>
        </p:spPr>
        <p:txBody>
          <a:bodyPr>
            <a:noAutofit/>
          </a:bodyPr>
          <a:lstStyle/>
          <a:p>
            <a:pPr marL="0" indent="0">
              <a:buNone/>
            </a:pPr>
            <a:r>
              <a:rPr lang="en-US" sz="2150" b="1" baseline="30000" dirty="0">
                <a:latin typeface="+mj-lt"/>
              </a:rPr>
              <a:t>19 </a:t>
            </a:r>
            <a:r>
              <a:rPr lang="en-US" sz="2150" dirty="0">
                <a:latin typeface="+mj-lt"/>
              </a:rPr>
              <a:t>Therefore, brothers, since we have confidence to enter the holy places by the blood of Jesus, </a:t>
            </a:r>
            <a:r>
              <a:rPr lang="en-US" sz="2150" b="1" baseline="30000" dirty="0">
                <a:latin typeface="+mj-lt"/>
              </a:rPr>
              <a:t>20 </a:t>
            </a:r>
            <a:r>
              <a:rPr lang="en-US" sz="2150" dirty="0">
                <a:latin typeface="+mj-lt"/>
              </a:rPr>
              <a:t>by the new and living way that he opened for us through the curtain, that is, through his flesh, </a:t>
            </a:r>
            <a:r>
              <a:rPr lang="en-US" sz="2150" b="1" baseline="30000" dirty="0">
                <a:latin typeface="+mj-lt"/>
              </a:rPr>
              <a:t>21 </a:t>
            </a:r>
            <a:r>
              <a:rPr lang="en-US" sz="2150" dirty="0">
                <a:latin typeface="+mj-lt"/>
              </a:rPr>
              <a:t>and since we have a great priest over the house of God,</a:t>
            </a:r>
          </a:p>
          <a:p>
            <a:pPr marL="0" indent="0">
              <a:buNone/>
            </a:pPr>
            <a:r>
              <a:rPr lang="en-US" sz="2150" b="1" baseline="30000" dirty="0">
                <a:latin typeface="+mj-lt"/>
              </a:rPr>
              <a:t>22 </a:t>
            </a:r>
            <a:r>
              <a:rPr lang="en-US" sz="2150" dirty="0">
                <a:latin typeface="+mj-lt"/>
              </a:rPr>
              <a:t>let us draw near with a true heart in full assurance of faith, with our hearts sprinkled clean from an evil conscience and our bodies washed with pure water.</a:t>
            </a:r>
          </a:p>
          <a:p>
            <a:pPr marL="0" indent="0">
              <a:buNone/>
            </a:pPr>
            <a:r>
              <a:rPr lang="en-US" sz="2150" b="1" baseline="30000" dirty="0">
                <a:latin typeface="+mj-lt"/>
              </a:rPr>
              <a:t>23 </a:t>
            </a:r>
            <a:r>
              <a:rPr lang="en-US" sz="2150" dirty="0">
                <a:latin typeface="+mj-lt"/>
              </a:rPr>
              <a:t>Let us hold fast the confession of our hope without wavering, for he who promised is faithful.</a:t>
            </a:r>
          </a:p>
          <a:p>
            <a:pPr marL="0" indent="0">
              <a:buNone/>
            </a:pPr>
            <a:r>
              <a:rPr lang="en-US" sz="2150" b="1" baseline="30000" dirty="0">
                <a:latin typeface="+mj-lt"/>
              </a:rPr>
              <a:t>24 </a:t>
            </a:r>
            <a:r>
              <a:rPr lang="en-US" sz="2150" dirty="0">
                <a:latin typeface="+mj-lt"/>
              </a:rPr>
              <a:t>And let us consider how to stir up one another to love and good works,</a:t>
            </a:r>
          </a:p>
          <a:p>
            <a:pPr marL="0" indent="0">
              <a:buNone/>
            </a:pPr>
            <a:r>
              <a:rPr lang="en-US" sz="2150" b="1" baseline="30000" dirty="0">
                <a:latin typeface="+mj-lt"/>
              </a:rPr>
              <a:t>25 </a:t>
            </a:r>
            <a:r>
              <a:rPr lang="en-US" sz="2150" dirty="0">
                <a:latin typeface="+mj-lt"/>
              </a:rPr>
              <a:t>not neglecting to meet together, as is the habit of some, but encouraging one another, and all the more as you see the Day drawing near.</a:t>
            </a:r>
          </a:p>
        </p:txBody>
      </p:sp>
      <p:sp>
        <p:nvSpPr>
          <p:cNvPr id="4" name="TextBox 3">
            <a:extLst>
              <a:ext uri="{FF2B5EF4-FFF2-40B4-BE49-F238E27FC236}">
                <a16:creationId xmlns:a16="http://schemas.microsoft.com/office/drawing/2014/main" id="{A490A513-1876-254D-83B9-E01D6B1F9D2C}"/>
              </a:ext>
            </a:extLst>
          </p:cNvPr>
          <p:cNvSpPr txBox="1"/>
          <p:nvPr/>
        </p:nvSpPr>
        <p:spPr>
          <a:xfrm>
            <a:off x="564237" y="2282444"/>
            <a:ext cx="1813203" cy="395021"/>
          </a:xfrm>
          <a:prstGeom prst="rect">
            <a:avLst/>
          </a:prstGeom>
          <a:solidFill>
            <a:srgbClr val="FFFF00">
              <a:alpha val="48000"/>
            </a:srgbClr>
          </a:solidFill>
          <a:ln w="19050">
            <a:solidFill>
              <a:schemeClr val="tx1"/>
            </a:solidFill>
          </a:ln>
        </p:spPr>
        <p:txBody>
          <a:bodyPr wrap="square" rtlCol="0">
            <a:spAutoFit/>
          </a:bodyPr>
          <a:lstStyle/>
          <a:p>
            <a:endParaRPr lang="en-US" dirty="0"/>
          </a:p>
        </p:txBody>
      </p:sp>
      <p:sp>
        <p:nvSpPr>
          <p:cNvPr id="5" name="TextBox 4">
            <a:extLst>
              <a:ext uri="{FF2B5EF4-FFF2-40B4-BE49-F238E27FC236}">
                <a16:creationId xmlns:a16="http://schemas.microsoft.com/office/drawing/2014/main" id="{F2E81EAB-4567-D745-977D-E64CA48789D8}"/>
              </a:ext>
            </a:extLst>
          </p:cNvPr>
          <p:cNvSpPr txBox="1"/>
          <p:nvPr/>
        </p:nvSpPr>
        <p:spPr>
          <a:xfrm>
            <a:off x="564237" y="3246374"/>
            <a:ext cx="1710333" cy="395021"/>
          </a:xfrm>
          <a:prstGeom prst="rect">
            <a:avLst/>
          </a:prstGeom>
          <a:solidFill>
            <a:srgbClr val="FFFF00">
              <a:alpha val="48000"/>
            </a:srgbClr>
          </a:solidFill>
          <a:ln w="19050">
            <a:solidFill>
              <a:schemeClr val="tx1"/>
            </a:solidFill>
          </a:ln>
        </p:spPr>
        <p:txBody>
          <a:bodyPr wrap="square" rtlCol="0">
            <a:spAutoFit/>
          </a:bodyPr>
          <a:lstStyle/>
          <a:p>
            <a:endParaRPr lang="en-US" dirty="0"/>
          </a:p>
        </p:txBody>
      </p:sp>
      <p:sp>
        <p:nvSpPr>
          <p:cNvPr id="6" name="TextBox 5">
            <a:extLst>
              <a:ext uri="{FF2B5EF4-FFF2-40B4-BE49-F238E27FC236}">
                <a16:creationId xmlns:a16="http://schemas.microsoft.com/office/drawing/2014/main" id="{384569B3-C5CC-294C-A586-D17AABB286FF}"/>
              </a:ext>
            </a:extLst>
          </p:cNvPr>
          <p:cNvSpPr txBox="1"/>
          <p:nvPr/>
        </p:nvSpPr>
        <p:spPr>
          <a:xfrm>
            <a:off x="1082397" y="3942639"/>
            <a:ext cx="4621173" cy="395021"/>
          </a:xfrm>
          <a:prstGeom prst="rect">
            <a:avLst/>
          </a:prstGeom>
          <a:solidFill>
            <a:srgbClr val="FFFF00">
              <a:alpha val="48000"/>
            </a:srgbClr>
          </a:solidFill>
          <a:ln w="19050">
            <a:solidFill>
              <a:schemeClr val="tx1"/>
            </a:solidFill>
          </a:ln>
        </p:spPr>
        <p:txBody>
          <a:bodyPr wrap="square" rtlCol="0">
            <a:spAutoFit/>
          </a:bodyPr>
          <a:lstStyle/>
          <a:p>
            <a:endParaRPr lang="en-US" dirty="0"/>
          </a:p>
        </p:txBody>
      </p:sp>
      <p:sp>
        <p:nvSpPr>
          <p:cNvPr id="7" name="TextBox 6">
            <a:extLst>
              <a:ext uri="{FF2B5EF4-FFF2-40B4-BE49-F238E27FC236}">
                <a16:creationId xmlns:a16="http://schemas.microsoft.com/office/drawing/2014/main" id="{622B7AED-ACBA-7A4C-A5E4-1EBA7E3A7388}"/>
              </a:ext>
            </a:extLst>
          </p:cNvPr>
          <p:cNvSpPr txBox="1"/>
          <p:nvPr/>
        </p:nvSpPr>
        <p:spPr>
          <a:xfrm>
            <a:off x="6400800" y="2282443"/>
            <a:ext cx="548640" cy="395021"/>
          </a:xfrm>
          <a:prstGeom prst="rect">
            <a:avLst/>
          </a:prstGeom>
          <a:solidFill>
            <a:srgbClr val="92D050">
              <a:alpha val="48000"/>
            </a:srgbClr>
          </a:solidFill>
          <a:ln w="19050">
            <a:solidFill>
              <a:schemeClr val="tx1"/>
            </a:solidFill>
          </a:ln>
        </p:spPr>
        <p:txBody>
          <a:bodyPr wrap="square" rtlCol="0">
            <a:spAutoFit/>
          </a:bodyPr>
          <a:lstStyle/>
          <a:p>
            <a:endParaRPr lang="en-US" dirty="0"/>
          </a:p>
        </p:txBody>
      </p:sp>
      <p:sp>
        <p:nvSpPr>
          <p:cNvPr id="8" name="TextBox 7">
            <a:extLst>
              <a:ext uri="{FF2B5EF4-FFF2-40B4-BE49-F238E27FC236}">
                <a16:creationId xmlns:a16="http://schemas.microsoft.com/office/drawing/2014/main" id="{EAE25E50-A599-AC41-9E9B-B19583022087}"/>
              </a:ext>
            </a:extLst>
          </p:cNvPr>
          <p:cNvSpPr txBox="1"/>
          <p:nvPr/>
        </p:nvSpPr>
        <p:spPr>
          <a:xfrm>
            <a:off x="4655820" y="3246373"/>
            <a:ext cx="601980" cy="395021"/>
          </a:xfrm>
          <a:prstGeom prst="rect">
            <a:avLst/>
          </a:prstGeom>
          <a:solidFill>
            <a:srgbClr val="92D050">
              <a:alpha val="48000"/>
            </a:srgbClr>
          </a:solidFill>
          <a:ln w="19050">
            <a:solidFill>
              <a:schemeClr val="tx1"/>
            </a:solidFill>
          </a:ln>
        </p:spPr>
        <p:txBody>
          <a:bodyPr wrap="square" rtlCol="0">
            <a:spAutoFit/>
          </a:bodyPr>
          <a:lstStyle/>
          <a:p>
            <a:endParaRPr lang="en-US" dirty="0"/>
          </a:p>
        </p:txBody>
      </p:sp>
      <p:sp>
        <p:nvSpPr>
          <p:cNvPr id="9" name="TextBox 8">
            <a:extLst>
              <a:ext uri="{FF2B5EF4-FFF2-40B4-BE49-F238E27FC236}">
                <a16:creationId xmlns:a16="http://schemas.microsoft.com/office/drawing/2014/main" id="{8A5D5D15-F067-2F4F-8981-DCE7687EB99F}"/>
              </a:ext>
            </a:extLst>
          </p:cNvPr>
          <p:cNvSpPr txBox="1"/>
          <p:nvPr/>
        </p:nvSpPr>
        <p:spPr>
          <a:xfrm>
            <a:off x="5989320" y="3942638"/>
            <a:ext cx="522327" cy="395021"/>
          </a:xfrm>
          <a:prstGeom prst="rect">
            <a:avLst/>
          </a:prstGeom>
          <a:solidFill>
            <a:srgbClr val="92D050">
              <a:alpha val="48000"/>
            </a:srgbClr>
          </a:solidFill>
          <a:ln w="19050">
            <a:solidFill>
              <a:schemeClr val="tx1"/>
            </a:solidFill>
          </a:ln>
        </p:spPr>
        <p:txBody>
          <a:bodyPr wrap="square" rtlCol="0">
            <a:spAutoFit/>
          </a:bodyPr>
          <a:lstStyle/>
          <a:p>
            <a:endParaRPr lang="en-US" dirty="0"/>
          </a:p>
        </p:txBody>
      </p:sp>
      <p:sp>
        <p:nvSpPr>
          <p:cNvPr id="13" name="U-Turn Arrow 12">
            <a:extLst>
              <a:ext uri="{FF2B5EF4-FFF2-40B4-BE49-F238E27FC236}">
                <a16:creationId xmlns:a16="http://schemas.microsoft.com/office/drawing/2014/main" id="{8435A5D0-9BFF-F24D-B533-4154A8C11B1B}"/>
              </a:ext>
            </a:extLst>
          </p:cNvPr>
          <p:cNvSpPr/>
          <p:nvPr/>
        </p:nvSpPr>
        <p:spPr>
          <a:xfrm flipH="1">
            <a:off x="3291840" y="3736898"/>
            <a:ext cx="2937510" cy="205739"/>
          </a:xfrm>
          <a:prstGeom prst="utur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808473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down)">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BA392E9-B25C-1046-9EDD-FBE154712EE8}"/>
              </a:ext>
            </a:extLst>
          </p:cNvPr>
          <p:cNvPicPr>
            <a:picLocks noChangeAspect="1"/>
          </p:cNvPicPr>
          <p:nvPr/>
        </p:nvPicPr>
        <p:blipFill>
          <a:blip r:embed="rId3"/>
          <a:stretch>
            <a:fillRect/>
          </a:stretch>
        </p:blipFill>
        <p:spPr>
          <a:xfrm>
            <a:off x="0" y="0"/>
            <a:ext cx="9144000" cy="5715000"/>
          </a:xfrm>
          <a:prstGeom prst="rect">
            <a:avLst/>
          </a:prstGeom>
        </p:spPr>
      </p:pic>
      <p:sp>
        <p:nvSpPr>
          <p:cNvPr id="9" name="Title 8">
            <a:extLst>
              <a:ext uri="{FF2B5EF4-FFF2-40B4-BE49-F238E27FC236}">
                <a16:creationId xmlns:a16="http://schemas.microsoft.com/office/drawing/2014/main" id="{98AD7DE2-75DD-C749-8AF4-BF59CDD4333F}"/>
              </a:ext>
            </a:extLst>
          </p:cNvPr>
          <p:cNvSpPr>
            <a:spLocks noGrp="1"/>
          </p:cNvSpPr>
          <p:nvPr>
            <p:ph type="title"/>
          </p:nvPr>
        </p:nvSpPr>
        <p:spPr/>
        <p:txBody>
          <a:bodyPr/>
          <a:lstStyle/>
          <a:p>
            <a:pPr algn="ctr"/>
            <a:r>
              <a:rPr lang="en-US" b="1" dirty="0">
                <a:solidFill>
                  <a:schemeClr val="bg1"/>
                </a:solidFill>
              </a:rPr>
              <a:t>Practical Thoughts</a:t>
            </a:r>
          </a:p>
        </p:txBody>
      </p:sp>
      <p:sp>
        <p:nvSpPr>
          <p:cNvPr id="10" name="Content Placeholder 9">
            <a:extLst>
              <a:ext uri="{FF2B5EF4-FFF2-40B4-BE49-F238E27FC236}">
                <a16:creationId xmlns:a16="http://schemas.microsoft.com/office/drawing/2014/main" id="{E811A5AB-2FC7-894D-9179-D487DD103FD6}"/>
              </a:ext>
            </a:extLst>
          </p:cNvPr>
          <p:cNvSpPr>
            <a:spLocks noGrp="1"/>
          </p:cNvSpPr>
          <p:nvPr>
            <p:ph idx="1"/>
          </p:nvPr>
        </p:nvSpPr>
        <p:spPr/>
        <p:txBody>
          <a:bodyPr>
            <a:normAutofit/>
          </a:bodyPr>
          <a:lstStyle/>
          <a:p>
            <a:r>
              <a:rPr lang="en-US" sz="2400" b="1" dirty="0">
                <a:solidFill>
                  <a:schemeClr val="bg1"/>
                </a:solidFill>
                <a:latin typeface="+mj-lt"/>
              </a:rPr>
              <a:t>Don’t neglect our assembling together!</a:t>
            </a:r>
          </a:p>
          <a:p>
            <a:r>
              <a:rPr lang="en-US" sz="2400" b="1" dirty="0">
                <a:solidFill>
                  <a:schemeClr val="bg1"/>
                </a:solidFill>
                <a:latin typeface="+mj-lt"/>
              </a:rPr>
              <a:t>Go with the purpose of encouraging others</a:t>
            </a:r>
          </a:p>
          <a:p>
            <a:r>
              <a:rPr lang="en-US" sz="2400" b="1" dirty="0">
                <a:solidFill>
                  <a:schemeClr val="bg1"/>
                </a:solidFill>
                <a:latin typeface="+mj-lt"/>
              </a:rPr>
              <a:t>Give your very best when you’re here</a:t>
            </a:r>
          </a:p>
          <a:p>
            <a:r>
              <a:rPr lang="en-US" sz="2400" b="1" dirty="0">
                <a:solidFill>
                  <a:schemeClr val="bg1"/>
                </a:solidFill>
                <a:latin typeface="+mj-lt"/>
              </a:rPr>
              <a:t>Have spiritual conversations</a:t>
            </a:r>
          </a:p>
          <a:p>
            <a:r>
              <a:rPr lang="en-US" sz="2400" b="1" dirty="0">
                <a:solidFill>
                  <a:schemeClr val="bg1"/>
                </a:solidFill>
                <a:latin typeface="+mj-lt"/>
              </a:rPr>
              <a:t>Get involved in the Group meetings</a:t>
            </a:r>
          </a:p>
          <a:p>
            <a:r>
              <a:rPr lang="en-US" sz="2400" b="1" dirty="0">
                <a:solidFill>
                  <a:schemeClr val="bg1"/>
                </a:solidFill>
                <a:latin typeface="+mj-lt"/>
              </a:rPr>
              <a:t>Stirring others will stir you</a:t>
            </a:r>
          </a:p>
          <a:p>
            <a:endParaRPr lang="en-US" sz="2400" b="1" dirty="0">
              <a:solidFill>
                <a:schemeClr val="bg1"/>
              </a:solidFill>
              <a:latin typeface="+mj-lt"/>
            </a:endParaRPr>
          </a:p>
        </p:txBody>
      </p:sp>
    </p:spTree>
    <p:extLst>
      <p:ext uri="{BB962C8B-B14F-4D97-AF65-F5344CB8AC3E}">
        <p14:creationId xmlns:p14="http://schemas.microsoft.com/office/powerpoint/2010/main" val="2772944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0">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0">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animEffect transition="in" filter="fade">
                                      <p:cBhvr>
                                        <p:cTn id="15" dur="1000"/>
                                        <p:tgtEl>
                                          <p:spTgt spid="10">
                                            <p:txEl>
                                              <p:pRg st="1" end="1"/>
                                            </p:txEl>
                                          </p:spTgt>
                                        </p:tgtEl>
                                      </p:cBhvr>
                                    </p:animEffect>
                                    <p:anim calcmode="lin" valueType="num">
                                      <p:cBhvr>
                                        <p:cTn id="1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10">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10">
                                            <p:txEl>
                                              <p:pRg st="2" end="2"/>
                                            </p:txEl>
                                          </p:spTgt>
                                        </p:tgtEl>
                                        <p:attrNameLst>
                                          <p:attrName>style.visibility</p:attrName>
                                        </p:attrNameLst>
                                      </p:cBhvr>
                                      <p:to>
                                        <p:strVal val="visible"/>
                                      </p:to>
                                    </p:set>
                                    <p:animEffect transition="in" filter="fade">
                                      <p:cBhvr>
                                        <p:cTn id="23" dur="1000"/>
                                        <p:tgtEl>
                                          <p:spTgt spid="10">
                                            <p:txEl>
                                              <p:pRg st="2" end="2"/>
                                            </p:txEl>
                                          </p:spTgt>
                                        </p:tgtEl>
                                      </p:cBhvr>
                                    </p:animEffect>
                                    <p:anim calcmode="lin" valueType="num">
                                      <p:cBhvr>
                                        <p:cTn id="24"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10">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0">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10">
                                            <p:txEl>
                                              <p:pRg st="3" end="3"/>
                                            </p:txEl>
                                          </p:spTgt>
                                        </p:tgtEl>
                                        <p:attrNameLst>
                                          <p:attrName>style.visibility</p:attrName>
                                        </p:attrNameLst>
                                      </p:cBhvr>
                                      <p:to>
                                        <p:strVal val="visible"/>
                                      </p:to>
                                    </p:set>
                                    <p:animEffect transition="in" filter="fade">
                                      <p:cBhvr>
                                        <p:cTn id="31" dur="1000"/>
                                        <p:tgtEl>
                                          <p:spTgt spid="10">
                                            <p:txEl>
                                              <p:pRg st="3" end="3"/>
                                            </p:txEl>
                                          </p:spTgt>
                                        </p:tgtEl>
                                      </p:cBhvr>
                                    </p:animEffect>
                                    <p:anim calcmode="lin" valueType="num">
                                      <p:cBhvr>
                                        <p:cTn id="3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10">
                                            <p:txEl>
                                              <p:pRg st="3" end="3"/>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0">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10">
                                            <p:txEl>
                                              <p:pRg st="4" end="4"/>
                                            </p:txEl>
                                          </p:spTgt>
                                        </p:tgtEl>
                                        <p:attrNameLst>
                                          <p:attrName>style.visibility</p:attrName>
                                        </p:attrNameLst>
                                      </p:cBhvr>
                                      <p:to>
                                        <p:strVal val="visible"/>
                                      </p:to>
                                    </p:set>
                                    <p:animEffect transition="in" filter="fade">
                                      <p:cBhvr>
                                        <p:cTn id="39" dur="1000"/>
                                        <p:tgtEl>
                                          <p:spTgt spid="10">
                                            <p:txEl>
                                              <p:pRg st="4" end="4"/>
                                            </p:txEl>
                                          </p:spTgt>
                                        </p:tgtEl>
                                      </p:cBhvr>
                                    </p:animEffect>
                                    <p:anim calcmode="lin" valueType="num">
                                      <p:cBhvr>
                                        <p:cTn id="40"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10">
                                            <p:txEl>
                                              <p:pRg st="4" end="4"/>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0">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10">
                                            <p:txEl>
                                              <p:pRg st="5" end="5"/>
                                            </p:txEl>
                                          </p:spTgt>
                                        </p:tgtEl>
                                        <p:attrNameLst>
                                          <p:attrName>style.visibility</p:attrName>
                                        </p:attrNameLst>
                                      </p:cBhvr>
                                      <p:to>
                                        <p:strVal val="visible"/>
                                      </p:to>
                                    </p:set>
                                    <p:animEffect transition="in" filter="fade">
                                      <p:cBhvr>
                                        <p:cTn id="47" dur="1000"/>
                                        <p:tgtEl>
                                          <p:spTgt spid="10">
                                            <p:txEl>
                                              <p:pRg st="5" end="5"/>
                                            </p:txEl>
                                          </p:spTgt>
                                        </p:tgtEl>
                                      </p:cBhvr>
                                    </p:animEffect>
                                    <p:anim calcmode="lin" valueType="num">
                                      <p:cBhvr>
                                        <p:cTn id="48" dur="1000" fill="hold"/>
                                        <p:tgtEl>
                                          <p:spTgt spid="10">
                                            <p:txEl>
                                              <p:pRg st="5" end="5"/>
                                            </p:txEl>
                                          </p:spTgt>
                                        </p:tgtEl>
                                        <p:attrNameLst>
                                          <p:attrName>ppt_x</p:attrName>
                                        </p:attrNameLst>
                                      </p:cBhvr>
                                      <p:tavLst>
                                        <p:tav tm="0">
                                          <p:val>
                                            <p:strVal val="#ppt_x"/>
                                          </p:val>
                                        </p:tav>
                                        <p:tav tm="100000">
                                          <p:val>
                                            <p:strVal val="#ppt_x"/>
                                          </p:val>
                                        </p:tav>
                                      </p:tavLst>
                                    </p:anim>
                                    <p:anim calcmode="lin" valueType="num">
                                      <p:cBhvr>
                                        <p:cTn id="49" dur="900" decel="100000" fill="hold"/>
                                        <p:tgtEl>
                                          <p:spTgt spid="10">
                                            <p:txEl>
                                              <p:pRg st="5" end="5"/>
                                            </p:txEl>
                                          </p:spTgt>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0">
                                            <p:txEl>
                                              <p:pRg st="5" end="5"/>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69E44-C99A-E949-AE31-5885C2012332}"/>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5BACB7B6-9CC8-B54F-B11D-7ECFDB9978D3}"/>
              </a:ext>
            </a:extLst>
          </p:cNvPr>
          <p:cNvSpPr>
            <a:spLocks noGrp="1"/>
          </p:cNvSpPr>
          <p:nvPr>
            <p:ph type="subTitle" idx="1"/>
          </p:nvPr>
        </p:nvSpPr>
        <p:spPr/>
        <p:txBody>
          <a:bodyPr/>
          <a:lstStyle/>
          <a:p>
            <a:endParaRPr lang="en-US"/>
          </a:p>
        </p:txBody>
      </p:sp>
      <p:pic>
        <p:nvPicPr>
          <p:cNvPr id="6" name="Picture 5">
            <a:extLst>
              <a:ext uri="{FF2B5EF4-FFF2-40B4-BE49-F238E27FC236}">
                <a16:creationId xmlns:a16="http://schemas.microsoft.com/office/drawing/2014/main" id="{583CA20A-0815-684C-B53F-2F17ED8AE872}"/>
              </a:ext>
            </a:extLst>
          </p:cNvPr>
          <p:cNvPicPr>
            <a:picLocks noChangeAspect="1"/>
          </p:cNvPicPr>
          <p:nvPr/>
        </p:nvPicPr>
        <p:blipFill>
          <a:blip r:embed="rId2"/>
          <a:stretch>
            <a:fillRect/>
          </a:stretch>
        </p:blipFill>
        <p:spPr>
          <a:xfrm>
            <a:off x="0" y="0"/>
            <a:ext cx="9144000" cy="5715000"/>
          </a:xfrm>
          <a:prstGeom prst="rect">
            <a:avLst/>
          </a:prstGeom>
        </p:spPr>
      </p:pic>
    </p:spTree>
    <p:extLst>
      <p:ext uri="{BB962C8B-B14F-4D97-AF65-F5344CB8AC3E}">
        <p14:creationId xmlns:p14="http://schemas.microsoft.com/office/powerpoint/2010/main" val="3979765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405E6020-D8A9-214F-861D-D3819B9E9E28}"/>
              </a:ext>
            </a:extLst>
          </p:cNvPr>
          <p:cNvGraphicFramePr>
            <a:graphicFrameLocks noGrp="1"/>
          </p:cNvGraphicFramePr>
          <p:nvPr>
            <p:extLst>
              <p:ext uri="{D42A27DB-BD31-4B8C-83A1-F6EECF244321}">
                <p14:modId xmlns:p14="http://schemas.microsoft.com/office/powerpoint/2010/main" val="173628735"/>
              </p:ext>
            </p:extLst>
          </p:nvPr>
        </p:nvGraphicFramePr>
        <p:xfrm>
          <a:off x="299245" y="326065"/>
          <a:ext cx="8490336" cy="5251572"/>
        </p:xfrm>
        <a:graphic>
          <a:graphicData uri="http://schemas.openxmlformats.org/drawingml/2006/table">
            <a:tbl>
              <a:tblPr firstRow="1" bandRow="1">
                <a:tableStyleId>{5C22544A-7EE6-4342-B048-85BDC9FD1C3A}</a:tableStyleId>
              </a:tblPr>
              <a:tblGrid>
                <a:gridCol w="1491895">
                  <a:extLst>
                    <a:ext uri="{9D8B030D-6E8A-4147-A177-3AD203B41FA5}">
                      <a16:colId xmlns:a16="http://schemas.microsoft.com/office/drawing/2014/main" val="2791907738"/>
                    </a:ext>
                  </a:extLst>
                </a:gridCol>
                <a:gridCol w="4656339">
                  <a:extLst>
                    <a:ext uri="{9D8B030D-6E8A-4147-A177-3AD203B41FA5}">
                      <a16:colId xmlns:a16="http://schemas.microsoft.com/office/drawing/2014/main" val="1881182467"/>
                    </a:ext>
                  </a:extLst>
                </a:gridCol>
                <a:gridCol w="2342102">
                  <a:extLst>
                    <a:ext uri="{9D8B030D-6E8A-4147-A177-3AD203B41FA5}">
                      <a16:colId xmlns:a16="http://schemas.microsoft.com/office/drawing/2014/main" val="2384036005"/>
                    </a:ext>
                  </a:extLst>
                </a:gridCol>
              </a:tblGrid>
              <a:tr h="308916">
                <a:tc>
                  <a:txBody>
                    <a:bodyPr/>
                    <a:lstStyle/>
                    <a:p>
                      <a:pPr algn="ctr"/>
                      <a:r>
                        <a:rPr lang="en-US" dirty="0"/>
                        <a:t>Lesson</a:t>
                      </a:r>
                    </a:p>
                  </a:txBody>
                  <a:tcPr>
                    <a:solidFill>
                      <a:schemeClr val="accent1">
                        <a:lumMod val="50000"/>
                      </a:schemeClr>
                    </a:solidFill>
                  </a:tcPr>
                </a:tc>
                <a:tc>
                  <a:txBody>
                    <a:bodyPr/>
                    <a:lstStyle/>
                    <a:p>
                      <a:pPr algn="ctr"/>
                      <a:r>
                        <a:rPr lang="en-US" dirty="0"/>
                        <a:t>Topic</a:t>
                      </a:r>
                    </a:p>
                  </a:txBody>
                  <a:tcPr>
                    <a:solidFill>
                      <a:schemeClr val="accent1">
                        <a:lumMod val="50000"/>
                      </a:schemeClr>
                    </a:solidFill>
                  </a:tcPr>
                </a:tc>
                <a:tc>
                  <a:txBody>
                    <a:bodyPr/>
                    <a:lstStyle/>
                    <a:p>
                      <a:pPr algn="ctr"/>
                      <a:r>
                        <a:rPr lang="en-US" dirty="0"/>
                        <a:t>Date</a:t>
                      </a:r>
                    </a:p>
                  </a:txBody>
                  <a:tcPr>
                    <a:solidFill>
                      <a:schemeClr val="accent1">
                        <a:lumMod val="50000"/>
                      </a:schemeClr>
                    </a:solidFill>
                  </a:tcPr>
                </a:tc>
                <a:extLst>
                  <a:ext uri="{0D108BD9-81ED-4DB2-BD59-A6C34878D82A}">
                    <a16:rowId xmlns:a16="http://schemas.microsoft.com/office/drawing/2014/main" val="860003811"/>
                  </a:ext>
                </a:extLst>
              </a:tr>
              <a:tr h="308916">
                <a:tc>
                  <a:txBody>
                    <a:bodyPr/>
                    <a:lstStyle/>
                    <a:p>
                      <a:pPr algn="l"/>
                      <a:r>
                        <a:rPr lang="en-US" b="1" dirty="0"/>
                        <a:t>Lessons 1-3</a:t>
                      </a:r>
                    </a:p>
                  </a:txBody>
                  <a:tcPr>
                    <a:solidFill>
                      <a:srgbClr val="9BE3CC"/>
                    </a:solidFill>
                  </a:tcPr>
                </a:tc>
                <a:tc gridSpan="2">
                  <a:txBody>
                    <a:bodyPr/>
                    <a:lstStyle/>
                    <a:p>
                      <a:pPr algn="ctr"/>
                      <a:r>
                        <a:rPr lang="en-US" b="1" dirty="0"/>
                        <a:t>Disciples Who Love One Another</a:t>
                      </a:r>
                    </a:p>
                  </a:txBody>
                  <a:tcPr>
                    <a:solidFill>
                      <a:srgbClr val="9BE3CC"/>
                    </a:solidFill>
                  </a:tcPr>
                </a:tc>
                <a:tc hMerge="1">
                  <a:txBody>
                    <a:bodyPr/>
                    <a:lstStyle/>
                    <a:p>
                      <a:endParaRPr lang="en-US"/>
                    </a:p>
                  </a:txBody>
                  <a:tcPr/>
                </a:tc>
                <a:extLst>
                  <a:ext uri="{0D108BD9-81ED-4DB2-BD59-A6C34878D82A}">
                    <a16:rowId xmlns:a16="http://schemas.microsoft.com/office/drawing/2014/main" val="2051818401"/>
                  </a:ext>
                </a:extLst>
              </a:tr>
              <a:tr h="308916">
                <a:tc>
                  <a:txBody>
                    <a:bodyPr/>
                    <a:lstStyle/>
                    <a:p>
                      <a:pPr algn="ctr"/>
                      <a:r>
                        <a:rPr lang="en-US" dirty="0"/>
                        <a:t>Lesson 1</a:t>
                      </a:r>
                    </a:p>
                  </a:txBody>
                  <a:tcPr/>
                </a:tc>
                <a:tc>
                  <a:txBody>
                    <a:bodyPr/>
                    <a:lstStyle/>
                    <a:p>
                      <a:pPr algn="ctr"/>
                      <a:r>
                        <a:rPr lang="en-US" dirty="0"/>
                        <a:t>“By This, The World Will Know…” (John 13:35)</a:t>
                      </a:r>
                    </a:p>
                  </a:txBody>
                  <a:tcPr/>
                </a:tc>
                <a:tc>
                  <a:txBody>
                    <a:bodyPr/>
                    <a:lstStyle/>
                    <a:p>
                      <a:pPr algn="ctr"/>
                      <a:r>
                        <a:rPr lang="en-US" dirty="0"/>
                        <a:t>September</a:t>
                      </a:r>
                    </a:p>
                  </a:txBody>
                  <a:tcPr/>
                </a:tc>
                <a:extLst>
                  <a:ext uri="{0D108BD9-81ED-4DB2-BD59-A6C34878D82A}">
                    <a16:rowId xmlns:a16="http://schemas.microsoft.com/office/drawing/2014/main" val="3950300373"/>
                  </a:ext>
                </a:extLst>
              </a:tr>
              <a:tr h="308916">
                <a:tc>
                  <a:txBody>
                    <a:bodyPr/>
                    <a:lstStyle/>
                    <a:p>
                      <a:pPr algn="ctr"/>
                      <a:r>
                        <a:rPr lang="en-US" dirty="0"/>
                        <a:t>Lesson 2</a:t>
                      </a:r>
                    </a:p>
                  </a:txBody>
                  <a:tcPr/>
                </a:tc>
                <a:tc>
                  <a:txBody>
                    <a:bodyPr/>
                    <a:lstStyle/>
                    <a:p>
                      <a:pPr algn="ctr"/>
                      <a:r>
                        <a:rPr lang="en-US" dirty="0"/>
                        <a:t>Why </a:t>
                      </a:r>
                      <a:r>
                        <a:rPr lang="en-US"/>
                        <a:t>Christianity Can Create Community</a:t>
                      </a:r>
                      <a:endParaRPr lang="en-US" dirty="0"/>
                    </a:p>
                  </a:txBody>
                  <a:tcPr/>
                </a:tc>
                <a:tc>
                  <a:txBody>
                    <a:bodyPr/>
                    <a:lstStyle/>
                    <a:p>
                      <a:pPr algn="ctr"/>
                      <a:r>
                        <a:rPr lang="en-US" dirty="0"/>
                        <a:t>October</a:t>
                      </a:r>
                    </a:p>
                  </a:txBody>
                  <a:tcPr/>
                </a:tc>
                <a:extLst>
                  <a:ext uri="{0D108BD9-81ED-4DB2-BD59-A6C34878D82A}">
                    <a16:rowId xmlns:a16="http://schemas.microsoft.com/office/drawing/2014/main" val="1968873514"/>
                  </a:ext>
                </a:extLst>
              </a:tr>
              <a:tr h="308916">
                <a:tc>
                  <a:txBody>
                    <a:bodyPr/>
                    <a:lstStyle/>
                    <a:p>
                      <a:pPr algn="ctr"/>
                      <a:r>
                        <a:rPr lang="en-US" b="0" dirty="0"/>
                        <a:t>Lesson 3</a:t>
                      </a:r>
                    </a:p>
                  </a:txBody>
                  <a:tcPr/>
                </a:tc>
                <a:tc>
                  <a:txBody>
                    <a:bodyPr/>
                    <a:lstStyle/>
                    <a:p>
                      <a:pPr algn="ctr"/>
                      <a:r>
                        <a:rPr lang="en-US" b="0" dirty="0"/>
                        <a:t>Reasons We Don’t Need One Another</a:t>
                      </a:r>
                    </a:p>
                  </a:txBody>
                  <a:tcPr/>
                </a:tc>
                <a:tc>
                  <a:txBody>
                    <a:bodyPr/>
                    <a:lstStyle/>
                    <a:p>
                      <a:pPr algn="ctr"/>
                      <a:r>
                        <a:rPr lang="en-US" b="0" dirty="0"/>
                        <a:t>November</a:t>
                      </a:r>
                    </a:p>
                  </a:txBody>
                  <a:tcPr/>
                </a:tc>
                <a:extLst>
                  <a:ext uri="{0D108BD9-81ED-4DB2-BD59-A6C34878D82A}">
                    <a16:rowId xmlns:a16="http://schemas.microsoft.com/office/drawing/2014/main" val="3290326182"/>
                  </a:ext>
                </a:extLst>
              </a:tr>
              <a:tr h="308916">
                <a:tc>
                  <a:txBody>
                    <a:bodyPr/>
                    <a:lstStyle/>
                    <a:p>
                      <a:pPr algn="l"/>
                      <a:r>
                        <a:rPr lang="en-US" b="1" dirty="0"/>
                        <a:t>Lessons 4-6</a:t>
                      </a:r>
                    </a:p>
                  </a:txBody>
                  <a:tcPr>
                    <a:solidFill>
                      <a:srgbClr val="9BE3CC"/>
                    </a:solidFill>
                  </a:tcPr>
                </a:tc>
                <a:tc gridSpan="2">
                  <a:txBody>
                    <a:bodyPr/>
                    <a:lstStyle/>
                    <a:p>
                      <a:pPr algn="ctr"/>
                      <a:r>
                        <a:rPr lang="en-US" b="1" dirty="0"/>
                        <a:t>Love One Another In Deed</a:t>
                      </a:r>
                    </a:p>
                  </a:txBody>
                  <a:tcPr>
                    <a:solidFill>
                      <a:srgbClr val="9BE3CC"/>
                    </a:solidFill>
                  </a:tcPr>
                </a:tc>
                <a:tc hMerge="1">
                  <a:txBody>
                    <a:bodyPr/>
                    <a:lstStyle/>
                    <a:p>
                      <a:endParaRPr lang="en-US"/>
                    </a:p>
                  </a:txBody>
                  <a:tcPr/>
                </a:tc>
                <a:extLst>
                  <a:ext uri="{0D108BD9-81ED-4DB2-BD59-A6C34878D82A}">
                    <a16:rowId xmlns:a16="http://schemas.microsoft.com/office/drawing/2014/main" val="4129472620"/>
                  </a:ext>
                </a:extLst>
              </a:tr>
              <a:tr h="308916">
                <a:tc>
                  <a:txBody>
                    <a:bodyPr/>
                    <a:lstStyle/>
                    <a:p>
                      <a:pPr algn="ctr"/>
                      <a:r>
                        <a:rPr lang="en-US" b="0" dirty="0"/>
                        <a:t>Lesson 4</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t>Honor One Another (Romans 12:10)</a:t>
                      </a:r>
                    </a:p>
                  </a:txBody>
                  <a:tcPr/>
                </a:tc>
                <a:tc>
                  <a:txBody>
                    <a:bodyPr/>
                    <a:lstStyle/>
                    <a:p>
                      <a:pPr algn="ctr"/>
                      <a:r>
                        <a:rPr lang="en-US" b="0" dirty="0"/>
                        <a:t>December</a:t>
                      </a:r>
                    </a:p>
                  </a:txBody>
                  <a:tcPr/>
                </a:tc>
                <a:extLst>
                  <a:ext uri="{0D108BD9-81ED-4DB2-BD59-A6C34878D82A}">
                    <a16:rowId xmlns:a16="http://schemas.microsoft.com/office/drawing/2014/main" val="1732232237"/>
                  </a:ext>
                </a:extLst>
              </a:tr>
              <a:tr h="308916">
                <a:tc>
                  <a:txBody>
                    <a:bodyPr/>
                    <a:lstStyle/>
                    <a:p>
                      <a:pPr algn="ctr"/>
                      <a:r>
                        <a:rPr lang="en-US" dirty="0"/>
                        <a:t>Lesson 5</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t>Welcome One Another (1 Peter 4:9, Rom 15:7)</a:t>
                      </a:r>
                    </a:p>
                  </a:txBody>
                  <a:tcPr/>
                </a:tc>
                <a:tc>
                  <a:txBody>
                    <a:bodyPr/>
                    <a:lstStyle/>
                    <a:p>
                      <a:pPr algn="ctr"/>
                      <a:r>
                        <a:rPr lang="en-US" dirty="0"/>
                        <a:t>January</a:t>
                      </a:r>
                    </a:p>
                  </a:txBody>
                  <a:tcPr/>
                </a:tc>
                <a:extLst>
                  <a:ext uri="{0D108BD9-81ED-4DB2-BD59-A6C34878D82A}">
                    <a16:rowId xmlns:a16="http://schemas.microsoft.com/office/drawing/2014/main" val="4221933274"/>
                  </a:ext>
                </a:extLst>
              </a:tr>
              <a:tr h="308916">
                <a:tc>
                  <a:txBody>
                    <a:bodyPr/>
                    <a:lstStyle/>
                    <a:p>
                      <a:pPr algn="ctr"/>
                      <a:r>
                        <a:rPr lang="en-US" b="0" dirty="0"/>
                        <a:t>Lesson 6</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b="0" dirty="0"/>
                        <a:t>Serve One Another (Galatians 5:13)</a:t>
                      </a:r>
                    </a:p>
                  </a:txBody>
                  <a:tcPr/>
                </a:tc>
                <a:tc>
                  <a:txBody>
                    <a:bodyPr/>
                    <a:lstStyle/>
                    <a:p>
                      <a:pPr algn="ctr"/>
                      <a:r>
                        <a:rPr lang="en-US" b="0" dirty="0"/>
                        <a:t>February</a:t>
                      </a:r>
                    </a:p>
                  </a:txBody>
                  <a:tcPr/>
                </a:tc>
                <a:extLst>
                  <a:ext uri="{0D108BD9-81ED-4DB2-BD59-A6C34878D82A}">
                    <a16:rowId xmlns:a16="http://schemas.microsoft.com/office/drawing/2014/main" val="1078171716"/>
                  </a:ext>
                </a:extLst>
              </a:tr>
              <a:tr h="308916">
                <a:tc>
                  <a:txBody>
                    <a:bodyPr/>
                    <a:lstStyle/>
                    <a:p>
                      <a:pPr algn="ctr"/>
                      <a:r>
                        <a:rPr lang="en-US" b="1" dirty="0"/>
                        <a:t>Lesson 7-10</a:t>
                      </a:r>
                    </a:p>
                  </a:txBody>
                  <a:tcPr>
                    <a:solidFill>
                      <a:srgbClr val="9BE3CC"/>
                    </a:solidFill>
                  </a:tcPr>
                </a:tc>
                <a:tc gridSpan="2">
                  <a:txBody>
                    <a:bodyPr/>
                    <a:lstStyle/>
                    <a:p>
                      <a:pPr algn="ctr"/>
                      <a:r>
                        <a:rPr lang="en-US" b="1" dirty="0"/>
                        <a:t>Love One Another In Truth</a:t>
                      </a:r>
                    </a:p>
                  </a:txBody>
                  <a:tcPr>
                    <a:solidFill>
                      <a:srgbClr val="9BE3CC"/>
                    </a:solidFill>
                  </a:tcPr>
                </a:tc>
                <a:tc hMerge="1">
                  <a:txBody>
                    <a:bodyPr/>
                    <a:lstStyle/>
                    <a:p>
                      <a:pPr algn="ctr"/>
                      <a:endParaRPr lang="en-US" dirty="0"/>
                    </a:p>
                  </a:txBody>
                  <a:tcPr/>
                </a:tc>
                <a:extLst>
                  <a:ext uri="{0D108BD9-81ED-4DB2-BD59-A6C34878D82A}">
                    <a16:rowId xmlns:a16="http://schemas.microsoft.com/office/drawing/2014/main" val="2471201216"/>
                  </a:ext>
                </a:extLst>
              </a:tr>
              <a:tr h="308916">
                <a:tc>
                  <a:txBody>
                    <a:bodyPr/>
                    <a:lstStyle/>
                    <a:p>
                      <a:pPr algn="ctr"/>
                      <a:r>
                        <a:rPr lang="en-US" b="1" dirty="0"/>
                        <a:t>Lesson 7</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b="1" dirty="0"/>
                        <a:t>Stir Up One Another (Heb. 10:24-25,)</a:t>
                      </a:r>
                    </a:p>
                  </a:txBody>
                  <a:tcPr/>
                </a:tc>
                <a:tc>
                  <a:txBody>
                    <a:bodyPr/>
                    <a:lstStyle/>
                    <a:p>
                      <a:pPr algn="ctr"/>
                      <a:r>
                        <a:rPr lang="en-US" b="1" dirty="0"/>
                        <a:t>March</a:t>
                      </a:r>
                    </a:p>
                  </a:txBody>
                  <a:tcPr/>
                </a:tc>
                <a:extLst>
                  <a:ext uri="{0D108BD9-81ED-4DB2-BD59-A6C34878D82A}">
                    <a16:rowId xmlns:a16="http://schemas.microsoft.com/office/drawing/2014/main" val="3565593256"/>
                  </a:ext>
                </a:extLst>
              </a:tr>
              <a:tr h="308916">
                <a:tc>
                  <a:txBody>
                    <a:bodyPr/>
                    <a:lstStyle/>
                    <a:p>
                      <a:pPr algn="ctr"/>
                      <a:r>
                        <a:rPr lang="en-US" dirty="0"/>
                        <a:t>Lesson 8</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b="0" dirty="0"/>
                        <a:t>Confer With One Another (Acts 4:15) (1:14)</a:t>
                      </a:r>
                    </a:p>
                  </a:txBody>
                  <a:tcPr/>
                </a:tc>
                <a:tc>
                  <a:txBody>
                    <a:bodyPr/>
                    <a:lstStyle/>
                    <a:p>
                      <a:pPr algn="ctr"/>
                      <a:r>
                        <a:rPr lang="en-US" dirty="0"/>
                        <a:t>April</a:t>
                      </a:r>
                    </a:p>
                  </a:txBody>
                  <a:tcPr/>
                </a:tc>
                <a:extLst>
                  <a:ext uri="{0D108BD9-81ED-4DB2-BD59-A6C34878D82A}">
                    <a16:rowId xmlns:a16="http://schemas.microsoft.com/office/drawing/2014/main" val="55416966"/>
                  </a:ext>
                </a:extLst>
              </a:tr>
              <a:tr h="308916">
                <a:tc>
                  <a:txBody>
                    <a:bodyPr/>
                    <a:lstStyle/>
                    <a:p>
                      <a:pPr algn="ctr"/>
                      <a:r>
                        <a:rPr lang="en-US" dirty="0"/>
                        <a:t>Lesson 9</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t>Confess &amp; Pray with One Another (James 5:16)</a:t>
                      </a:r>
                    </a:p>
                  </a:txBody>
                  <a:tcPr/>
                </a:tc>
                <a:tc>
                  <a:txBody>
                    <a:bodyPr/>
                    <a:lstStyle/>
                    <a:p>
                      <a:pPr algn="ctr"/>
                      <a:r>
                        <a:rPr lang="en-US" dirty="0"/>
                        <a:t>May</a:t>
                      </a:r>
                    </a:p>
                  </a:txBody>
                  <a:tcPr/>
                </a:tc>
                <a:extLst>
                  <a:ext uri="{0D108BD9-81ED-4DB2-BD59-A6C34878D82A}">
                    <a16:rowId xmlns:a16="http://schemas.microsoft.com/office/drawing/2014/main" val="3442698315"/>
                  </a:ext>
                </a:extLst>
              </a:tr>
              <a:tr h="308916">
                <a:tc>
                  <a:txBody>
                    <a:bodyPr/>
                    <a:lstStyle/>
                    <a:p>
                      <a:pPr algn="ctr"/>
                      <a:r>
                        <a:rPr lang="en-US" dirty="0"/>
                        <a:t>Lesson 10</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t>Addressing One Another in Song (Eph. 5:19)</a:t>
                      </a:r>
                    </a:p>
                  </a:txBody>
                  <a:tcPr/>
                </a:tc>
                <a:tc>
                  <a:txBody>
                    <a:bodyPr/>
                    <a:lstStyle/>
                    <a:p>
                      <a:pPr algn="ctr"/>
                      <a:r>
                        <a:rPr lang="en-US" dirty="0"/>
                        <a:t>June</a:t>
                      </a:r>
                    </a:p>
                  </a:txBody>
                  <a:tcPr/>
                </a:tc>
                <a:extLst>
                  <a:ext uri="{0D108BD9-81ED-4DB2-BD59-A6C34878D82A}">
                    <a16:rowId xmlns:a16="http://schemas.microsoft.com/office/drawing/2014/main" val="1852698852"/>
                  </a:ext>
                </a:extLst>
              </a:tr>
              <a:tr h="308916">
                <a:tc>
                  <a:txBody>
                    <a:bodyPr/>
                    <a:lstStyle/>
                    <a:p>
                      <a:pPr algn="ctr"/>
                      <a:r>
                        <a:rPr lang="en-US" dirty="0"/>
                        <a:t>Lesson 11</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t>Forbear with One Another (Colossians 3:13)</a:t>
                      </a:r>
                    </a:p>
                  </a:txBody>
                  <a:tcPr/>
                </a:tc>
                <a:tc>
                  <a:txBody>
                    <a:bodyPr/>
                    <a:lstStyle/>
                    <a:p>
                      <a:pPr algn="ctr"/>
                      <a:r>
                        <a:rPr lang="en-US" dirty="0"/>
                        <a:t>July</a:t>
                      </a:r>
                    </a:p>
                  </a:txBody>
                  <a:tcPr/>
                </a:tc>
                <a:extLst>
                  <a:ext uri="{0D108BD9-81ED-4DB2-BD59-A6C34878D82A}">
                    <a16:rowId xmlns:a16="http://schemas.microsoft.com/office/drawing/2014/main" val="3206591061"/>
                  </a:ext>
                </a:extLst>
              </a:tr>
              <a:tr h="308916">
                <a:tc>
                  <a:txBody>
                    <a:bodyPr/>
                    <a:lstStyle/>
                    <a:p>
                      <a:pPr algn="ctr"/>
                      <a:endParaRPr lang="en-US" dirty="0"/>
                    </a:p>
                  </a:txBody>
                  <a:tcPr/>
                </a:tc>
                <a:tc gridSpan="2">
                  <a:txBody>
                    <a:bodyPr/>
                    <a:lstStyle/>
                    <a:p>
                      <a:pPr algn="ctr"/>
                      <a:r>
                        <a:rPr lang="en-US" b="1" dirty="0"/>
                        <a:t>Abide In God’s Love</a:t>
                      </a:r>
                    </a:p>
                  </a:txBody>
                  <a:tcPr>
                    <a:solidFill>
                      <a:srgbClr val="9BE3CC"/>
                    </a:solidFill>
                  </a:tcPr>
                </a:tc>
                <a:tc hMerge="1">
                  <a:txBody>
                    <a:bodyPr/>
                    <a:lstStyle/>
                    <a:p>
                      <a:pPr algn="ctr"/>
                      <a:endParaRPr lang="en-US" dirty="0"/>
                    </a:p>
                  </a:txBody>
                  <a:tcPr/>
                </a:tc>
                <a:extLst>
                  <a:ext uri="{0D108BD9-81ED-4DB2-BD59-A6C34878D82A}">
                    <a16:rowId xmlns:a16="http://schemas.microsoft.com/office/drawing/2014/main" val="4126343263"/>
                  </a:ext>
                </a:extLst>
              </a:tr>
              <a:tr h="308916">
                <a:tc>
                  <a:txBody>
                    <a:bodyPr/>
                    <a:lstStyle/>
                    <a:p>
                      <a:pPr algn="ctr"/>
                      <a:r>
                        <a:rPr lang="en-US" dirty="0"/>
                        <a:t>Lesson 12</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t>The Test of our Love for God (1 John 4:7) </a:t>
                      </a:r>
                    </a:p>
                  </a:txBody>
                  <a:tcPr/>
                </a:tc>
                <a:tc>
                  <a:txBody>
                    <a:bodyPr/>
                    <a:lstStyle/>
                    <a:p>
                      <a:pPr algn="ctr"/>
                      <a:r>
                        <a:rPr lang="en-US" dirty="0"/>
                        <a:t>August</a:t>
                      </a:r>
                    </a:p>
                  </a:txBody>
                  <a:tcPr/>
                </a:tc>
                <a:extLst>
                  <a:ext uri="{0D108BD9-81ED-4DB2-BD59-A6C34878D82A}">
                    <a16:rowId xmlns:a16="http://schemas.microsoft.com/office/drawing/2014/main" val="612453330"/>
                  </a:ext>
                </a:extLst>
              </a:tr>
            </a:tbl>
          </a:graphicData>
        </a:graphic>
      </p:graphicFrame>
      <p:sp>
        <p:nvSpPr>
          <p:cNvPr id="2" name="TextBox 1">
            <a:extLst>
              <a:ext uri="{FF2B5EF4-FFF2-40B4-BE49-F238E27FC236}">
                <a16:creationId xmlns:a16="http://schemas.microsoft.com/office/drawing/2014/main" id="{F43DCA5A-2119-4055-AB28-DE5AF25736E6}"/>
              </a:ext>
            </a:extLst>
          </p:cNvPr>
          <p:cNvSpPr txBox="1"/>
          <p:nvPr/>
        </p:nvSpPr>
        <p:spPr>
          <a:xfrm>
            <a:off x="244197" y="3368294"/>
            <a:ext cx="8603353" cy="395021"/>
          </a:xfrm>
          <a:prstGeom prst="rect">
            <a:avLst/>
          </a:prstGeom>
          <a:solidFill>
            <a:srgbClr val="FFFF00">
              <a:alpha val="48000"/>
            </a:srgbClr>
          </a:solidFill>
          <a:ln w="19050">
            <a:solidFill>
              <a:schemeClr val="tx1"/>
            </a:solidFill>
          </a:ln>
        </p:spPr>
        <p:txBody>
          <a:bodyPr wrap="square" rtlCol="0">
            <a:spAutoFit/>
          </a:bodyPr>
          <a:lstStyle/>
          <a:p>
            <a:endParaRPr lang="en-US" dirty="0"/>
          </a:p>
        </p:txBody>
      </p:sp>
      <p:sp>
        <p:nvSpPr>
          <p:cNvPr id="3" name="TextBox 2">
            <a:extLst>
              <a:ext uri="{FF2B5EF4-FFF2-40B4-BE49-F238E27FC236}">
                <a16:creationId xmlns:a16="http://schemas.microsoft.com/office/drawing/2014/main" id="{857E44DE-F925-6642-80D2-EA875D591475}"/>
              </a:ext>
            </a:extLst>
          </p:cNvPr>
          <p:cNvSpPr txBox="1"/>
          <p:nvPr/>
        </p:nvSpPr>
        <p:spPr>
          <a:xfrm>
            <a:off x="7276011" y="-914400"/>
            <a:ext cx="184731" cy="308418"/>
          </a:xfrm>
          <a:prstGeom prst="rect">
            <a:avLst/>
          </a:prstGeom>
          <a:solidFill>
            <a:schemeClr val="accent4">
              <a:lumMod val="20000"/>
              <a:lumOff val="80000"/>
            </a:schemeClr>
          </a:solidFill>
        </p:spPr>
        <p:txBody>
          <a:bodyPr wrap="none" rtlCol="0">
            <a:spAutoFit/>
          </a:bodyPr>
          <a:lstStyle/>
          <a:p>
            <a:endParaRPr lang="en-US" dirty="0"/>
          </a:p>
        </p:txBody>
      </p:sp>
    </p:spTree>
    <p:extLst>
      <p:ext uri="{BB962C8B-B14F-4D97-AF65-F5344CB8AC3E}">
        <p14:creationId xmlns:p14="http://schemas.microsoft.com/office/powerpoint/2010/main" val="3898340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BA392E9-B25C-1046-9EDD-FBE154712EE8}"/>
              </a:ext>
            </a:extLst>
          </p:cNvPr>
          <p:cNvPicPr>
            <a:picLocks noChangeAspect="1"/>
          </p:cNvPicPr>
          <p:nvPr/>
        </p:nvPicPr>
        <p:blipFill>
          <a:blip r:embed="rId3"/>
          <a:stretch>
            <a:fillRect/>
          </a:stretch>
        </p:blipFill>
        <p:spPr>
          <a:xfrm>
            <a:off x="0" y="0"/>
            <a:ext cx="9144000" cy="5715000"/>
          </a:xfrm>
          <a:prstGeom prst="rect">
            <a:avLst/>
          </a:prstGeom>
        </p:spPr>
      </p:pic>
      <p:sp>
        <p:nvSpPr>
          <p:cNvPr id="6" name="Content Placeholder 2">
            <a:extLst>
              <a:ext uri="{FF2B5EF4-FFF2-40B4-BE49-F238E27FC236}">
                <a16:creationId xmlns:a16="http://schemas.microsoft.com/office/drawing/2014/main" id="{164B1B1E-336C-8B40-8D3F-D4CE063547D5}"/>
              </a:ext>
            </a:extLst>
          </p:cNvPr>
          <p:cNvSpPr txBox="1">
            <a:spLocks/>
          </p:cNvSpPr>
          <p:nvPr/>
        </p:nvSpPr>
        <p:spPr>
          <a:xfrm>
            <a:off x="145774" y="788670"/>
            <a:ext cx="8878955" cy="4838369"/>
          </a:xfrm>
          <a:prstGeom prst="rect">
            <a:avLst/>
          </a:prstGeom>
          <a:solidFill>
            <a:srgbClr val="1D1E1F">
              <a:alpha val="0"/>
            </a:srgbClr>
          </a:solidFill>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600" i="1" dirty="0">
                <a:solidFill>
                  <a:schemeClr val="bg1"/>
                </a:solidFill>
                <a:latin typeface="+mj-lt"/>
              </a:rPr>
              <a:t>“Give the more earnest heed to the things we have heard, lest we drift away.” </a:t>
            </a:r>
            <a:r>
              <a:rPr lang="en-US" sz="1600" dirty="0">
                <a:solidFill>
                  <a:schemeClr val="bg1"/>
                </a:solidFill>
                <a:latin typeface="+mj-lt"/>
              </a:rPr>
              <a:t>(2:1)</a:t>
            </a:r>
          </a:p>
          <a:p>
            <a:pPr marL="0" indent="0">
              <a:buNone/>
            </a:pPr>
            <a:r>
              <a:rPr lang="en-US" sz="1600" i="1" dirty="0">
                <a:solidFill>
                  <a:schemeClr val="bg1"/>
                </a:solidFill>
                <a:latin typeface="+mj-lt"/>
              </a:rPr>
              <a:t>“How shall we escape if we neglect such a great salvation?”</a:t>
            </a:r>
            <a:r>
              <a:rPr lang="en-US" sz="1600" dirty="0">
                <a:solidFill>
                  <a:schemeClr val="bg1"/>
                </a:solidFill>
                <a:latin typeface="+mj-lt"/>
              </a:rPr>
              <a:t> (2:3)</a:t>
            </a:r>
          </a:p>
          <a:p>
            <a:pPr marL="0" indent="0">
              <a:buNone/>
            </a:pPr>
            <a:r>
              <a:rPr lang="en-US" sz="1600" i="1" dirty="0">
                <a:solidFill>
                  <a:schemeClr val="bg1"/>
                </a:solidFill>
                <a:latin typeface="+mj-lt"/>
              </a:rPr>
              <a:t>“Do not harden your hearts as in the rebellion…” </a:t>
            </a:r>
            <a:r>
              <a:rPr lang="en-US" sz="1600" dirty="0">
                <a:solidFill>
                  <a:schemeClr val="bg1"/>
                </a:solidFill>
                <a:latin typeface="+mj-lt"/>
              </a:rPr>
              <a:t>(3:8)</a:t>
            </a:r>
          </a:p>
          <a:p>
            <a:pPr marL="0" indent="0">
              <a:buNone/>
            </a:pPr>
            <a:r>
              <a:rPr lang="en-US" sz="1600" i="1" dirty="0">
                <a:solidFill>
                  <a:schemeClr val="bg1"/>
                </a:solidFill>
                <a:latin typeface="+mj-lt"/>
              </a:rPr>
              <a:t>“Beware, brethren, lest there be in any of you an evil heart of unbelief in departing from the living God…</a:t>
            </a:r>
            <a:r>
              <a:rPr lang="en-US" sz="1600" dirty="0">
                <a:solidFill>
                  <a:schemeClr val="bg1"/>
                </a:solidFill>
                <a:latin typeface="+mj-lt"/>
              </a:rPr>
              <a:t> (3:12)</a:t>
            </a:r>
          </a:p>
          <a:p>
            <a:pPr marL="0" indent="0">
              <a:buNone/>
            </a:pPr>
            <a:r>
              <a:rPr lang="en-US" sz="1600" dirty="0">
                <a:solidFill>
                  <a:schemeClr val="bg1"/>
                </a:solidFill>
                <a:latin typeface="+mj-lt"/>
              </a:rPr>
              <a:t>“</a:t>
            </a:r>
            <a:r>
              <a:rPr lang="en-US" sz="1600" i="1" dirty="0">
                <a:solidFill>
                  <a:schemeClr val="bg1"/>
                </a:solidFill>
                <a:latin typeface="+mj-lt"/>
              </a:rPr>
              <a:t>Let us fear lest any of you seem to have come short of it.”</a:t>
            </a:r>
            <a:r>
              <a:rPr lang="en-US" sz="1600" dirty="0">
                <a:solidFill>
                  <a:schemeClr val="bg1"/>
                </a:solidFill>
                <a:latin typeface="+mj-lt"/>
              </a:rPr>
              <a:t> (4:1)</a:t>
            </a:r>
          </a:p>
          <a:p>
            <a:pPr marL="0" indent="0">
              <a:buNone/>
            </a:pPr>
            <a:r>
              <a:rPr lang="en-US" sz="1600" i="1" dirty="0">
                <a:solidFill>
                  <a:schemeClr val="bg1"/>
                </a:solidFill>
                <a:latin typeface="+mj-lt"/>
              </a:rPr>
              <a:t>“Let us be diligent to enter that rest, lest anyone fall according to the same example of disobedience” </a:t>
            </a:r>
            <a:r>
              <a:rPr lang="en-US" sz="1600" dirty="0">
                <a:solidFill>
                  <a:schemeClr val="bg1"/>
                </a:solidFill>
                <a:latin typeface="+mj-lt"/>
              </a:rPr>
              <a:t>(4:11)</a:t>
            </a:r>
          </a:p>
          <a:p>
            <a:pPr marL="0" indent="0">
              <a:buNone/>
            </a:pPr>
            <a:r>
              <a:rPr lang="en-US" sz="1600" dirty="0">
                <a:solidFill>
                  <a:schemeClr val="bg1"/>
                </a:solidFill>
                <a:latin typeface="+mj-lt"/>
              </a:rPr>
              <a:t>“</a:t>
            </a:r>
            <a:r>
              <a:rPr lang="en-US" sz="1600" i="1" dirty="0">
                <a:solidFill>
                  <a:schemeClr val="bg1"/>
                </a:solidFill>
                <a:latin typeface="+mj-lt"/>
              </a:rPr>
              <a:t>And we desire each one of you to show the same earnestness to have the full assurance of hope until the end, so that you may not be sluggish…” </a:t>
            </a:r>
            <a:r>
              <a:rPr lang="en-US" sz="1600" dirty="0">
                <a:solidFill>
                  <a:schemeClr val="bg1"/>
                </a:solidFill>
                <a:latin typeface="+mj-lt"/>
              </a:rPr>
              <a:t>(6:11-12)</a:t>
            </a:r>
          </a:p>
          <a:p>
            <a:pPr marL="0" indent="0">
              <a:buNone/>
            </a:pPr>
            <a:r>
              <a:rPr lang="en-US" sz="1600" i="1" dirty="0">
                <a:solidFill>
                  <a:schemeClr val="bg1"/>
                </a:solidFill>
                <a:latin typeface="+mj-lt"/>
              </a:rPr>
              <a:t>“Therefore do not cast away your confidence, which has great reward.  For you have need of endurance, so that after you have done the will of God, you may receive the promise</a:t>
            </a:r>
            <a:r>
              <a:rPr lang="en-US" sz="1600" dirty="0">
                <a:solidFill>
                  <a:schemeClr val="bg1"/>
                </a:solidFill>
                <a:latin typeface="+mj-lt"/>
              </a:rPr>
              <a:t>.”</a:t>
            </a:r>
            <a:r>
              <a:rPr lang="en-US" sz="1600" i="1" dirty="0">
                <a:solidFill>
                  <a:schemeClr val="bg1"/>
                </a:solidFill>
                <a:latin typeface="+mj-lt"/>
              </a:rPr>
              <a:t>  </a:t>
            </a:r>
            <a:r>
              <a:rPr lang="en-US" sz="1600" dirty="0">
                <a:solidFill>
                  <a:schemeClr val="bg1"/>
                </a:solidFill>
                <a:latin typeface="+mj-lt"/>
              </a:rPr>
              <a:t>(10:35-36)</a:t>
            </a:r>
          </a:p>
          <a:p>
            <a:pPr marL="0" indent="0">
              <a:buNone/>
            </a:pPr>
            <a:r>
              <a:rPr lang="en-US" sz="1600" i="1" dirty="0">
                <a:solidFill>
                  <a:schemeClr val="bg1"/>
                </a:solidFill>
                <a:latin typeface="+mj-lt"/>
              </a:rPr>
              <a:t>“Therefore lift your drooping hands and strengthen your weak knees…” </a:t>
            </a:r>
            <a:r>
              <a:rPr lang="en-US" sz="1600" dirty="0">
                <a:solidFill>
                  <a:schemeClr val="bg1"/>
                </a:solidFill>
                <a:latin typeface="+mj-lt"/>
              </a:rPr>
              <a:t>(12:12)</a:t>
            </a:r>
            <a:endParaRPr lang="en-US" sz="1600" i="1" dirty="0">
              <a:solidFill>
                <a:schemeClr val="bg1"/>
              </a:solidFill>
              <a:latin typeface="+mj-lt"/>
            </a:endParaRPr>
          </a:p>
          <a:p>
            <a:pPr marL="0" indent="0">
              <a:buNone/>
            </a:pPr>
            <a:r>
              <a:rPr lang="en-US" sz="1600" i="1" dirty="0">
                <a:solidFill>
                  <a:schemeClr val="bg1"/>
                </a:solidFill>
                <a:latin typeface="+mj-lt"/>
              </a:rPr>
              <a:t>”See to it that no one fails to obtain the grace of God…” </a:t>
            </a:r>
            <a:r>
              <a:rPr lang="en-US" sz="1600" dirty="0">
                <a:solidFill>
                  <a:schemeClr val="bg1"/>
                </a:solidFill>
                <a:latin typeface="+mj-lt"/>
              </a:rPr>
              <a:t>(12:15)</a:t>
            </a:r>
          </a:p>
          <a:p>
            <a:pPr marL="0" indent="0">
              <a:buNone/>
            </a:pPr>
            <a:r>
              <a:rPr lang="en-US" sz="1600" dirty="0">
                <a:solidFill>
                  <a:schemeClr val="bg1"/>
                </a:solidFill>
                <a:latin typeface="+mj-lt"/>
              </a:rPr>
              <a:t>“</a:t>
            </a:r>
            <a:r>
              <a:rPr lang="en-US" sz="1600" i="1" dirty="0">
                <a:solidFill>
                  <a:schemeClr val="bg1"/>
                </a:solidFill>
                <a:latin typeface="+mj-lt"/>
              </a:rPr>
              <a:t>Let us continually offer the sacrifice of praise to God…” </a:t>
            </a:r>
            <a:r>
              <a:rPr lang="en-US" sz="1600" dirty="0">
                <a:solidFill>
                  <a:schemeClr val="bg1"/>
                </a:solidFill>
                <a:latin typeface="+mj-lt"/>
              </a:rPr>
              <a:t>(13:15)</a:t>
            </a:r>
          </a:p>
          <a:p>
            <a:pPr marL="0" indent="0">
              <a:buNone/>
            </a:pPr>
            <a:r>
              <a:rPr lang="en-US" sz="1600" i="1" dirty="0">
                <a:solidFill>
                  <a:schemeClr val="bg1"/>
                </a:solidFill>
                <a:latin typeface="+mj-lt"/>
              </a:rPr>
              <a:t>AND MORE…</a:t>
            </a:r>
          </a:p>
        </p:txBody>
      </p:sp>
      <p:sp>
        <p:nvSpPr>
          <p:cNvPr id="7" name="Title 1">
            <a:extLst>
              <a:ext uri="{FF2B5EF4-FFF2-40B4-BE49-F238E27FC236}">
                <a16:creationId xmlns:a16="http://schemas.microsoft.com/office/drawing/2014/main" id="{C6A9A7CF-1CFB-C94C-8CD3-202F1406859D}"/>
              </a:ext>
            </a:extLst>
          </p:cNvPr>
          <p:cNvSpPr>
            <a:spLocks noGrp="1"/>
          </p:cNvSpPr>
          <p:nvPr>
            <p:ph type="title"/>
          </p:nvPr>
        </p:nvSpPr>
        <p:spPr>
          <a:xfrm>
            <a:off x="628650" y="87961"/>
            <a:ext cx="2263140" cy="806774"/>
          </a:xfrm>
        </p:spPr>
        <p:txBody>
          <a:bodyPr>
            <a:normAutofit/>
          </a:bodyPr>
          <a:lstStyle/>
          <a:p>
            <a:pPr algn="ctr"/>
            <a:r>
              <a:rPr lang="en-US" sz="3600" b="1" dirty="0">
                <a:solidFill>
                  <a:schemeClr val="bg1"/>
                </a:solidFill>
              </a:rPr>
              <a:t>Hebrews:</a:t>
            </a:r>
            <a:endParaRPr lang="en-US" b="1" dirty="0">
              <a:solidFill>
                <a:schemeClr val="bg1"/>
              </a:solidFill>
            </a:endParaRPr>
          </a:p>
        </p:txBody>
      </p:sp>
      <p:sp>
        <p:nvSpPr>
          <p:cNvPr id="8" name="Title 1">
            <a:extLst>
              <a:ext uri="{FF2B5EF4-FFF2-40B4-BE49-F238E27FC236}">
                <a16:creationId xmlns:a16="http://schemas.microsoft.com/office/drawing/2014/main" id="{EF8E7ECB-EA74-E94F-8162-ECD39ECEC6C6}"/>
              </a:ext>
            </a:extLst>
          </p:cNvPr>
          <p:cNvSpPr txBox="1">
            <a:spLocks/>
          </p:cNvSpPr>
          <p:nvPr/>
        </p:nvSpPr>
        <p:spPr>
          <a:xfrm>
            <a:off x="5326380" y="91771"/>
            <a:ext cx="3188970" cy="80677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600" b="1" dirty="0">
                <a:solidFill>
                  <a:schemeClr val="bg1"/>
                </a:solidFill>
              </a:rPr>
              <a:t>“Better Things”</a:t>
            </a:r>
            <a:endParaRPr lang="en-US" b="1" dirty="0">
              <a:solidFill>
                <a:schemeClr val="bg1"/>
              </a:solidFill>
            </a:endParaRPr>
          </a:p>
        </p:txBody>
      </p:sp>
      <p:sp>
        <p:nvSpPr>
          <p:cNvPr id="10" name="Title 1">
            <a:extLst>
              <a:ext uri="{FF2B5EF4-FFF2-40B4-BE49-F238E27FC236}">
                <a16:creationId xmlns:a16="http://schemas.microsoft.com/office/drawing/2014/main" id="{73EA8535-823D-9445-BD9C-69EC0B3D4683}"/>
              </a:ext>
            </a:extLst>
          </p:cNvPr>
          <p:cNvSpPr txBox="1">
            <a:spLocks/>
          </p:cNvSpPr>
          <p:nvPr/>
        </p:nvSpPr>
        <p:spPr>
          <a:xfrm>
            <a:off x="2480310" y="92102"/>
            <a:ext cx="3188970" cy="80677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b="1" i="1" dirty="0">
                <a:solidFill>
                  <a:schemeClr val="bg1"/>
                </a:solidFill>
              </a:rPr>
              <a:t>(Don’t Lose The)</a:t>
            </a:r>
          </a:p>
        </p:txBody>
      </p:sp>
    </p:spTree>
    <p:extLst>
      <p:ext uri="{BB962C8B-B14F-4D97-AF65-F5344CB8AC3E}">
        <p14:creationId xmlns:p14="http://schemas.microsoft.com/office/powerpoint/2010/main" val="264158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7"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900" decel="100000" fill="hold"/>
                                        <p:tgtEl>
                                          <p:spTgt spid="10"/>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Effect transition="in" filter="dissolve">
                                      <p:cBhvr>
                                        <p:cTn id="25" dur="500"/>
                                        <p:tgtEl>
                                          <p:spTgt spid="6">
                                            <p:txEl>
                                              <p:pRg st="0" end="0"/>
                                            </p:txEl>
                                          </p:spTgt>
                                        </p:tgtEl>
                                      </p:cBhvr>
                                    </p:animEffect>
                                  </p:childTnLst>
                                </p:cTn>
                              </p:par>
                            </p:childTnLst>
                          </p:cTn>
                        </p:par>
                        <p:par>
                          <p:cTn id="26" fill="hold">
                            <p:stCondLst>
                              <p:cond delay="500"/>
                            </p:stCondLst>
                            <p:childTnLst>
                              <p:par>
                                <p:cTn id="27" presetID="9" presetClass="entr" presetSubtype="0" fill="hold" nodeType="afterEffect">
                                  <p:stCondLst>
                                    <p:cond delay="0"/>
                                  </p:stCondLst>
                                  <p:childTnLst>
                                    <p:set>
                                      <p:cBhvr>
                                        <p:cTn id="28" dur="1" fill="hold">
                                          <p:stCondLst>
                                            <p:cond delay="0"/>
                                          </p:stCondLst>
                                        </p:cTn>
                                        <p:tgtEl>
                                          <p:spTgt spid="6">
                                            <p:txEl>
                                              <p:pRg st="1" end="1"/>
                                            </p:txEl>
                                          </p:spTgt>
                                        </p:tgtEl>
                                        <p:attrNameLst>
                                          <p:attrName>style.visibility</p:attrName>
                                        </p:attrNameLst>
                                      </p:cBhvr>
                                      <p:to>
                                        <p:strVal val="visible"/>
                                      </p:to>
                                    </p:set>
                                    <p:animEffect transition="in" filter="dissolve">
                                      <p:cBhvr>
                                        <p:cTn id="29" dur="1000"/>
                                        <p:tgtEl>
                                          <p:spTgt spid="6">
                                            <p:txEl>
                                              <p:pRg st="1" end="1"/>
                                            </p:txEl>
                                          </p:spTgt>
                                        </p:tgtEl>
                                      </p:cBhvr>
                                    </p:animEffect>
                                  </p:childTnLst>
                                </p:cTn>
                              </p:par>
                            </p:childTnLst>
                          </p:cTn>
                        </p:par>
                        <p:par>
                          <p:cTn id="30" fill="hold">
                            <p:stCondLst>
                              <p:cond delay="1500"/>
                            </p:stCondLst>
                            <p:childTnLst>
                              <p:par>
                                <p:cTn id="31" presetID="9" presetClass="entr" presetSubtype="0" fill="hold" nodeType="afterEffect">
                                  <p:stCondLst>
                                    <p:cond delay="0"/>
                                  </p:stCondLst>
                                  <p:childTnLst>
                                    <p:set>
                                      <p:cBhvr>
                                        <p:cTn id="32" dur="1" fill="hold">
                                          <p:stCondLst>
                                            <p:cond delay="0"/>
                                          </p:stCondLst>
                                        </p:cTn>
                                        <p:tgtEl>
                                          <p:spTgt spid="6">
                                            <p:txEl>
                                              <p:pRg st="2" end="2"/>
                                            </p:txEl>
                                          </p:spTgt>
                                        </p:tgtEl>
                                        <p:attrNameLst>
                                          <p:attrName>style.visibility</p:attrName>
                                        </p:attrNameLst>
                                      </p:cBhvr>
                                      <p:to>
                                        <p:strVal val="visible"/>
                                      </p:to>
                                    </p:set>
                                    <p:animEffect transition="in" filter="dissolve">
                                      <p:cBhvr>
                                        <p:cTn id="33" dur="1000"/>
                                        <p:tgtEl>
                                          <p:spTgt spid="6">
                                            <p:txEl>
                                              <p:pRg st="2" end="2"/>
                                            </p:txEl>
                                          </p:spTgt>
                                        </p:tgtEl>
                                      </p:cBhvr>
                                    </p:animEffect>
                                  </p:childTnLst>
                                </p:cTn>
                              </p:par>
                            </p:childTnLst>
                          </p:cTn>
                        </p:par>
                        <p:par>
                          <p:cTn id="34" fill="hold">
                            <p:stCondLst>
                              <p:cond delay="2500"/>
                            </p:stCondLst>
                            <p:childTnLst>
                              <p:par>
                                <p:cTn id="35" presetID="9" presetClass="entr" presetSubtype="0" fill="hold" nodeType="afterEffect">
                                  <p:stCondLst>
                                    <p:cond delay="0"/>
                                  </p:stCondLst>
                                  <p:childTnLst>
                                    <p:set>
                                      <p:cBhvr>
                                        <p:cTn id="36" dur="1" fill="hold">
                                          <p:stCondLst>
                                            <p:cond delay="0"/>
                                          </p:stCondLst>
                                        </p:cTn>
                                        <p:tgtEl>
                                          <p:spTgt spid="6">
                                            <p:txEl>
                                              <p:pRg st="3" end="3"/>
                                            </p:txEl>
                                          </p:spTgt>
                                        </p:tgtEl>
                                        <p:attrNameLst>
                                          <p:attrName>style.visibility</p:attrName>
                                        </p:attrNameLst>
                                      </p:cBhvr>
                                      <p:to>
                                        <p:strVal val="visible"/>
                                      </p:to>
                                    </p:set>
                                    <p:animEffect transition="in" filter="dissolve">
                                      <p:cBhvr>
                                        <p:cTn id="37" dur="1000"/>
                                        <p:tgtEl>
                                          <p:spTgt spid="6">
                                            <p:txEl>
                                              <p:pRg st="3" end="3"/>
                                            </p:txEl>
                                          </p:spTgt>
                                        </p:tgtEl>
                                      </p:cBhvr>
                                    </p:animEffect>
                                  </p:childTnLst>
                                </p:cTn>
                              </p:par>
                            </p:childTnLst>
                          </p:cTn>
                        </p:par>
                        <p:par>
                          <p:cTn id="38" fill="hold">
                            <p:stCondLst>
                              <p:cond delay="3500"/>
                            </p:stCondLst>
                            <p:childTnLst>
                              <p:par>
                                <p:cTn id="39" presetID="9" presetClass="entr" presetSubtype="0" fill="hold" nodeType="afterEffect">
                                  <p:stCondLst>
                                    <p:cond delay="0"/>
                                  </p:stCondLst>
                                  <p:childTnLst>
                                    <p:set>
                                      <p:cBhvr>
                                        <p:cTn id="40" dur="1" fill="hold">
                                          <p:stCondLst>
                                            <p:cond delay="0"/>
                                          </p:stCondLst>
                                        </p:cTn>
                                        <p:tgtEl>
                                          <p:spTgt spid="6">
                                            <p:txEl>
                                              <p:pRg st="4" end="4"/>
                                            </p:txEl>
                                          </p:spTgt>
                                        </p:tgtEl>
                                        <p:attrNameLst>
                                          <p:attrName>style.visibility</p:attrName>
                                        </p:attrNameLst>
                                      </p:cBhvr>
                                      <p:to>
                                        <p:strVal val="visible"/>
                                      </p:to>
                                    </p:set>
                                    <p:animEffect transition="in" filter="dissolve">
                                      <p:cBhvr>
                                        <p:cTn id="41" dur="1000"/>
                                        <p:tgtEl>
                                          <p:spTgt spid="6">
                                            <p:txEl>
                                              <p:pRg st="4" end="4"/>
                                            </p:txEl>
                                          </p:spTgt>
                                        </p:tgtEl>
                                      </p:cBhvr>
                                    </p:animEffect>
                                  </p:childTnLst>
                                </p:cTn>
                              </p:par>
                            </p:childTnLst>
                          </p:cTn>
                        </p:par>
                        <p:par>
                          <p:cTn id="42" fill="hold">
                            <p:stCondLst>
                              <p:cond delay="4500"/>
                            </p:stCondLst>
                            <p:childTnLst>
                              <p:par>
                                <p:cTn id="43" presetID="9" presetClass="entr" presetSubtype="0" fill="hold" nodeType="afterEffect">
                                  <p:stCondLst>
                                    <p:cond delay="0"/>
                                  </p:stCondLst>
                                  <p:childTnLst>
                                    <p:set>
                                      <p:cBhvr>
                                        <p:cTn id="44" dur="1" fill="hold">
                                          <p:stCondLst>
                                            <p:cond delay="0"/>
                                          </p:stCondLst>
                                        </p:cTn>
                                        <p:tgtEl>
                                          <p:spTgt spid="6">
                                            <p:txEl>
                                              <p:pRg st="5" end="5"/>
                                            </p:txEl>
                                          </p:spTgt>
                                        </p:tgtEl>
                                        <p:attrNameLst>
                                          <p:attrName>style.visibility</p:attrName>
                                        </p:attrNameLst>
                                      </p:cBhvr>
                                      <p:to>
                                        <p:strVal val="visible"/>
                                      </p:to>
                                    </p:set>
                                    <p:animEffect transition="in" filter="dissolve">
                                      <p:cBhvr>
                                        <p:cTn id="45" dur="1000"/>
                                        <p:tgtEl>
                                          <p:spTgt spid="6">
                                            <p:txEl>
                                              <p:pRg st="5" end="5"/>
                                            </p:txEl>
                                          </p:spTgt>
                                        </p:tgtEl>
                                      </p:cBhvr>
                                    </p:animEffect>
                                  </p:childTnLst>
                                </p:cTn>
                              </p:par>
                            </p:childTnLst>
                          </p:cTn>
                        </p:par>
                        <p:par>
                          <p:cTn id="46" fill="hold">
                            <p:stCondLst>
                              <p:cond delay="5500"/>
                            </p:stCondLst>
                            <p:childTnLst>
                              <p:par>
                                <p:cTn id="47" presetID="9" presetClass="entr" presetSubtype="0" fill="hold" nodeType="afterEffect">
                                  <p:stCondLst>
                                    <p:cond delay="0"/>
                                  </p:stCondLst>
                                  <p:childTnLst>
                                    <p:set>
                                      <p:cBhvr>
                                        <p:cTn id="48" dur="1" fill="hold">
                                          <p:stCondLst>
                                            <p:cond delay="0"/>
                                          </p:stCondLst>
                                        </p:cTn>
                                        <p:tgtEl>
                                          <p:spTgt spid="6">
                                            <p:txEl>
                                              <p:pRg st="6" end="6"/>
                                            </p:txEl>
                                          </p:spTgt>
                                        </p:tgtEl>
                                        <p:attrNameLst>
                                          <p:attrName>style.visibility</p:attrName>
                                        </p:attrNameLst>
                                      </p:cBhvr>
                                      <p:to>
                                        <p:strVal val="visible"/>
                                      </p:to>
                                    </p:set>
                                    <p:animEffect transition="in" filter="dissolve">
                                      <p:cBhvr>
                                        <p:cTn id="49" dur="1000"/>
                                        <p:tgtEl>
                                          <p:spTgt spid="6">
                                            <p:txEl>
                                              <p:pRg st="6" end="6"/>
                                            </p:txEl>
                                          </p:spTgt>
                                        </p:tgtEl>
                                      </p:cBhvr>
                                    </p:animEffect>
                                  </p:childTnLst>
                                </p:cTn>
                              </p:par>
                            </p:childTnLst>
                          </p:cTn>
                        </p:par>
                        <p:par>
                          <p:cTn id="50" fill="hold">
                            <p:stCondLst>
                              <p:cond delay="6500"/>
                            </p:stCondLst>
                            <p:childTnLst>
                              <p:par>
                                <p:cTn id="51" presetID="9" presetClass="entr" presetSubtype="0" fill="hold" nodeType="afterEffect">
                                  <p:stCondLst>
                                    <p:cond delay="0"/>
                                  </p:stCondLst>
                                  <p:childTnLst>
                                    <p:set>
                                      <p:cBhvr>
                                        <p:cTn id="52" dur="1" fill="hold">
                                          <p:stCondLst>
                                            <p:cond delay="0"/>
                                          </p:stCondLst>
                                        </p:cTn>
                                        <p:tgtEl>
                                          <p:spTgt spid="6">
                                            <p:txEl>
                                              <p:pRg st="7" end="7"/>
                                            </p:txEl>
                                          </p:spTgt>
                                        </p:tgtEl>
                                        <p:attrNameLst>
                                          <p:attrName>style.visibility</p:attrName>
                                        </p:attrNameLst>
                                      </p:cBhvr>
                                      <p:to>
                                        <p:strVal val="visible"/>
                                      </p:to>
                                    </p:set>
                                    <p:animEffect transition="in" filter="dissolve">
                                      <p:cBhvr>
                                        <p:cTn id="53" dur="1000"/>
                                        <p:tgtEl>
                                          <p:spTgt spid="6">
                                            <p:txEl>
                                              <p:pRg st="7" end="7"/>
                                            </p:txEl>
                                          </p:spTgt>
                                        </p:tgtEl>
                                      </p:cBhvr>
                                    </p:animEffect>
                                  </p:childTnLst>
                                </p:cTn>
                              </p:par>
                            </p:childTnLst>
                          </p:cTn>
                        </p:par>
                        <p:par>
                          <p:cTn id="54" fill="hold">
                            <p:stCondLst>
                              <p:cond delay="7500"/>
                            </p:stCondLst>
                            <p:childTnLst>
                              <p:par>
                                <p:cTn id="55" presetID="9" presetClass="entr" presetSubtype="0" fill="hold" nodeType="afterEffect">
                                  <p:stCondLst>
                                    <p:cond delay="0"/>
                                  </p:stCondLst>
                                  <p:childTnLst>
                                    <p:set>
                                      <p:cBhvr>
                                        <p:cTn id="56" dur="1" fill="hold">
                                          <p:stCondLst>
                                            <p:cond delay="0"/>
                                          </p:stCondLst>
                                        </p:cTn>
                                        <p:tgtEl>
                                          <p:spTgt spid="6">
                                            <p:txEl>
                                              <p:pRg st="8" end="8"/>
                                            </p:txEl>
                                          </p:spTgt>
                                        </p:tgtEl>
                                        <p:attrNameLst>
                                          <p:attrName>style.visibility</p:attrName>
                                        </p:attrNameLst>
                                      </p:cBhvr>
                                      <p:to>
                                        <p:strVal val="visible"/>
                                      </p:to>
                                    </p:set>
                                    <p:animEffect transition="in" filter="dissolve">
                                      <p:cBhvr>
                                        <p:cTn id="57" dur="1000"/>
                                        <p:tgtEl>
                                          <p:spTgt spid="6">
                                            <p:txEl>
                                              <p:pRg st="8" end="8"/>
                                            </p:txEl>
                                          </p:spTgt>
                                        </p:tgtEl>
                                      </p:cBhvr>
                                    </p:animEffect>
                                  </p:childTnLst>
                                </p:cTn>
                              </p:par>
                            </p:childTnLst>
                          </p:cTn>
                        </p:par>
                        <p:par>
                          <p:cTn id="58" fill="hold">
                            <p:stCondLst>
                              <p:cond delay="8500"/>
                            </p:stCondLst>
                            <p:childTnLst>
                              <p:par>
                                <p:cTn id="59" presetID="9" presetClass="entr" presetSubtype="0" fill="hold" nodeType="afterEffect">
                                  <p:stCondLst>
                                    <p:cond delay="0"/>
                                  </p:stCondLst>
                                  <p:childTnLst>
                                    <p:set>
                                      <p:cBhvr>
                                        <p:cTn id="60" dur="1" fill="hold">
                                          <p:stCondLst>
                                            <p:cond delay="0"/>
                                          </p:stCondLst>
                                        </p:cTn>
                                        <p:tgtEl>
                                          <p:spTgt spid="6">
                                            <p:txEl>
                                              <p:pRg st="9" end="9"/>
                                            </p:txEl>
                                          </p:spTgt>
                                        </p:tgtEl>
                                        <p:attrNameLst>
                                          <p:attrName>style.visibility</p:attrName>
                                        </p:attrNameLst>
                                      </p:cBhvr>
                                      <p:to>
                                        <p:strVal val="visible"/>
                                      </p:to>
                                    </p:set>
                                    <p:animEffect transition="in" filter="dissolve">
                                      <p:cBhvr>
                                        <p:cTn id="61" dur="1000"/>
                                        <p:tgtEl>
                                          <p:spTgt spid="6">
                                            <p:txEl>
                                              <p:pRg st="9" end="9"/>
                                            </p:txEl>
                                          </p:spTgt>
                                        </p:tgtEl>
                                      </p:cBhvr>
                                    </p:animEffect>
                                  </p:childTnLst>
                                </p:cTn>
                              </p:par>
                            </p:childTnLst>
                          </p:cTn>
                        </p:par>
                        <p:par>
                          <p:cTn id="62" fill="hold">
                            <p:stCondLst>
                              <p:cond delay="9500"/>
                            </p:stCondLst>
                            <p:childTnLst>
                              <p:par>
                                <p:cTn id="63" presetID="9" presetClass="entr" presetSubtype="0" fill="hold" nodeType="afterEffect">
                                  <p:stCondLst>
                                    <p:cond delay="0"/>
                                  </p:stCondLst>
                                  <p:childTnLst>
                                    <p:set>
                                      <p:cBhvr>
                                        <p:cTn id="64" dur="1" fill="hold">
                                          <p:stCondLst>
                                            <p:cond delay="0"/>
                                          </p:stCondLst>
                                        </p:cTn>
                                        <p:tgtEl>
                                          <p:spTgt spid="6">
                                            <p:txEl>
                                              <p:pRg st="10" end="10"/>
                                            </p:txEl>
                                          </p:spTgt>
                                        </p:tgtEl>
                                        <p:attrNameLst>
                                          <p:attrName>style.visibility</p:attrName>
                                        </p:attrNameLst>
                                      </p:cBhvr>
                                      <p:to>
                                        <p:strVal val="visible"/>
                                      </p:to>
                                    </p:set>
                                    <p:animEffect transition="in" filter="dissolve">
                                      <p:cBhvr>
                                        <p:cTn id="65" dur="1000"/>
                                        <p:tgtEl>
                                          <p:spTgt spid="6">
                                            <p:txEl>
                                              <p:pRg st="10" end="10"/>
                                            </p:txEl>
                                          </p:spTgt>
                                        </p:tgtEl>
                                      </p:cBhvr>
                                    </p:animEffect>
                                  </p:childTnLst>
                                </p:cTn>
                              </p:par>
                            </p:childTnLst>
                          </p:cTn>
                        </p:par>
                        <p:par>
                          <p:cTn id="66" fill="hold">
                            <p:stCondLst>
                              <p:cond delay="10500"/>
                            </p:stCondLst>
                            <p:childTnLst>
                              <p:par>
                                <p:cTn id="67" presetID="9" presetClass="entr" presetSubtype="0" fill="hold" nodeType="afterEffect">
                                  <p:stCondLst>
                                    <p:cond delay="0"/>
                                  </p:stCondLst>
                                  <p:childTnLst>
                                    <p:set>
                                      <p:cBhvr>
                                        <p:cTn id="68" dur="1" fill="hold">
                                          <p:stCondLst>
                                            <p:cond delay="0"/>
                                          </p:stCondLst>
                                        </p:cTn>
                                        <p:tgtEl>
                                          <p:spTgt spid="6">
                                            <p:txEl>
                                              <p:pRg st="11" end="11"/>
                                            </p:txEl>
                                          </p:spTgt>
                                        </p:tgtEl>
                                        <p:attrNameLst>
                                          <p:attrName>style.visibility</p:attrName>
                                        </p:attrNameLst>
                                      </p:cBhvr>
                                      <p:to>
                                        <p:strVal val="visible"/>
                                      </p:to>
                                    </p:set>
                                    <p:animEffect transition="in" filter="dissolve">
                                      <p:cBhvr>
                                        <p:cTn id="69" dur="1000"/>
                                        <p:tgtEl>
                                          <p:spTgt spid="6">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7A491-FC0A-F343-84EF-F5E7B4C57BB3}"/>
              </a:ext>
            </a:extLst>
          </p:cNvPr>
          <p:cNvSpPr>
            <a:spLocks noGrp="1"/>
          </p:cNvSpPr>
          <p:nvPr>
            <p:ph type="title"/>
          </p:nvPr>
        </p:nvSpPr>
        <p:spPr>
          <a:xfrm>
            <a:off x="274320" y="304271"/>
            <a:ext cx="8241030" cy="507259"/>
          </a:xfrm>
        </p:spPr>
        <p:txBody>
          <a:bodyPr>
            <a:normAutofit fontScale="90000"/>
          </a:bodyPr>
          <a:lstStyle/>
          <a:p>
            <a:r>
              <a:rPr lang="en-US" sz="3600" dirty="0"/>
              <a:t>Hebrews 10:19-25</a:t>
            </a:r>
          </a:p>
        </p:txBody>
      </p:sp>
      <p:sp>
        <p:nvSpPr>
          <p:cNvPr id="3" name="Content Placeholder 2">
            <a:extLst>
              <a:ext uri="{FF2B5EF4-FFF2-40B4-BE49-F238E27FC236}">
                <a16:creationId xmlns:a16="http://schemas.microsoft.com/office/drawing/2014/main" id="{84476FFC-B159-C044-A963-5A70AFE2A2E5}"/>
              </a:ext>
            </a:extLst>
          </p:cNvPr>
          <p:cNvSpPr>
            <a:spLocks noGrp="1"/>
          </p:cNvSpPr>
          <p:nvPr>
            <p:ph idx="1"/>
          </p:nvPr>
        </p:nvSpPr>
        <p:spPr>
          <a:xfrm>
            <a:off x="274320" y="1017270"/>
            <a:ext cx="8595360" cy="4141629"/>
          </a:xfrm>
        </p:spPr>
        <p:txBody>
          <a:bodyPr>
            <a:noAutofit/>
          </a:bodyPr>
          <a:lstStyle/>
          <a:p>
            <a:pPr marL="0" indent="0">
              <a:buNone/>
            </a:pPr>
            <a:r>
              <a:rPr lang="en-US" sz="2150" b="1" baseline="30000" dirty="0">
                <a:latin typeface="+mj-lt"/>
              </a:rPr>
              <a:t>19 </a:t>
            </a:r>
            <a:r>
              <a:rPr lang="en-US" sz="2150" dirty="0">
                <a:latin typeface="+mj-lt"/>
              </a:rPr>
              <a:t>Therefore, brothers, since we have confidence to enter the holy places by the blood of Jesus, </a:t>
            </a:r>
            <a:r>
              <a:rPr lang="en-US" sz="2150" b="1" baseline="30000" dirty="0">
                <a:latin typeface="+mj-lt"/>
              </a:rPr>
              <a:t>20 </a:t>
            </a:r>
            <a:r>
              <a:rPr lang="en-US" sz="2150" dirty="0">
                <a:latin typeface="+mj-lt"/>
              </a:rPr>
              <a:t>by the new and living way that he opened for us through the curtain, that is, through his flesh, </a:t>
            </a:r>
            <a:r>
              <a:rPr lang="en-US" sz="2150" b="1" baseline="30000" dirty="0">
                <a:latin typeface="+mj-lt"/>
              </a:rPr>
              <a:t>21 </a:t>
            </a:r>
            <a:r>
              <a:rPr lang="en-US" sz="2150" dirty="0">
                <a:latin typeface="+mj-lt"/>
              </a:rPr>
              <a:t>and since we have a great priest over the house of God,</a:t>
            </a:r>
          </a:p>
          <a:p>
            <a:pPr marL="0" indent="0">
              <a:buNone/>
            </a:pPr>
            <a:r>
              <a:rPr lang="en-US" sz="2150" b="1" baseline="30000" dirty="0">
                <a:latin typeface="+mj-lt"/>
              </a:rPr>
              <a:t>22 </a:t>
            </a:r>
            <a:r>
              <a:rPr lang="en-US" sz="2150" dirty="0">
                <a:latin typeface="+mj-lt"/>
              </a:rPr>
              <a:t>let us draw near with a true heart in full assurance of faith, with our hearts sprinkled clean from an evil conscience and our bodies washed with pure water.</a:t>
            </a:r>
          </a:p>
          <a:p>
            <a:pPr marL="0" indent="0">
              <a:buNone/>
            </a:pPr>
            <a:r>
              <a:rPr lang="en-US" sz="2150" b="1" baseline="30000" dirty="0">
                <a:latin typeface="+mj-lt"/>
              </a:rPr>
              <a:t>23 </a:t>
            </a:r>
            <a:r>
              <a:rPr lang="en-US" sz="2150" dirty="0">
                <a:latin typeface="+mj-lt"/>
              </a:rPr>
              <a:t>Let us hold fast the confession of our hope without wavering, for he who promised is faithful.</a:t>
            </a:r>
          </a:p>
          <a:p>
            <a:pPr marL="0" indent="0">
              <a:buNone/>
            </a:pPr>
            <a:r>
              <a:rPr lang="en-US" sz="2150" b="1" baseline="30000" dirty="0">
                <a:latin typeface="+mj-lt"/>
              </a:rPr>
              <a:t>24 </a:t>
            </a:r>
            <a:r>
              <a:rPr lang="en-US" sz="2150" dirty="0">
                <a:latin typeface="+mj-lt"/>
              </a:rPr>
              <a:t>And let us consider how to stir up one another to love and good works,</a:t>
            </a:r>
          </a:p>
          <a:p>
            <a:pPr marL="0" indent="0">
              <a:buNone/>
            </a:pPr>
            <a:r>
              <a:rPr lang="en-US" sz="2150" b="1" baseline="30000" dirty="0">
                <a:latin typeface="+mj-lt"/>
              </a:rPr>
              <a:t>25 </a:t>
            </a:r>
            <a:r>
              <a:rPr lang="en-US" sz="2150" dirty="0">
                <a:latin typeface="+mj-lt"/>
              </a:rPr>
              <a:t>not neglecting to meet together, as is the habit of some, but encouraging one another, and all the more as you see the Day drawing near.</a:t>
            </a:r>
          </a:p>
        </p:txBody>
      </p:sp>
      <p:sp>
        <p:nvSpPr>
          <p:cNvPr id="4" name="TextBox 3">
            <a:extLst>
              <a:ext uri="{FF2B5EF4-FFF2-40B4-BE49-F238E27FC236}">
                <a16:creationId xmlns:a16="http://schemas.microsoft.com/office/drawing/2014/main" id="{A490A513-1876-254D-83B9-E01D6B1F9D2C}"/>
              </a:ext>
            </a:extLst>
          </p:cNvPr>
          <p:cNvSpPr txBox="1"/>
          <p:nvPr/>
        </p:nvSpPr>
        <p:spPr>
          <a:xfrm>
            <a:off x="564237" y="2282444"/>
            <a:ext cx="1813203" cy="395021"/>
          </a:xfrm>
          <a:prstGeom prst="rect">
            <a:avLst/>
          </a:prstGeom>
          <a:solidFill>
            <a:srgbClr val="FFFF00">
              <a:alpha val="48000"/>
            </a:srgbClr>
          </a:solidFill>
          <a:ln w="19050">
            <a:solidFill>
              <a:schemeClr val="tx1"/>
            </a:solidFill>
          </a:ln>
        </p:spPr>
        <p:txBody>
          <a:bodyPr wrap="square" rtlCol="0">
            <a:spAutoFit/>
          </a:bodyPr>
          <a:lstStyle/>
          <a:p>
            <a:endParaRPr lang="en-US" dirty="0"/>
          </a:p>
        </p:txBody>
      </p:sp>
      <p:sp>
        <p:nvSpPr>
          <p:cNvPr id="5" name="TextBox 4">
            <a:extLst>
              <a:ext uri="{FF2B5EF4-FFF2-40B4-BE49-F238E27FC236}">
                <a16:creationId xmlns:a16="http://schemas.microsoft.com/office/drawing/2014/main" id="{F2E81EAB-4567-D745-977D-E64CA48789D8}"/>
              </a:ext>
            </a:extLst>
          </p:cNvPr>
          <p:cNvSpPr txBox="1"/>
          <p:nvPr/>
        </p:nvSpPr>
        <p:spPr>
          <a:xfrm>
            <a:off x="564237" y="3246374"/>
            <a:ext cx="1710333" cy="395021"/>
          </a:xfrm>
          <a:prstGeom prst="rect">
            <a:avLst/>
          </a:prstGeom>
          <a:solidFill>
            <a:srgbClr val="FFFF00">
              <a:alpha val="48000"/>
            </a:srgbClr>
          </a:solidFill>
          <a:ln w="19050">
            <a:solidFill>
              <a:schemeClr val="tx1"/>
            </a:solidFill>
          </a:ln>
        </p:spPr>
        <p:txBody>
          <a:bodyPr wrap="square" rtlCol="0">
            <a:spAutoFit/>
          </a:bodyPr>
          <a:lstStyle/>
          <a:p>
            <a:endParaRPr lang="en-US" dirty="0"/>
          </a:p>
        </p:txBody>
      </p:sp>
      <p:sp>
        <p:nvSpPr>
          <p:cNvPr id="6" name="TextBox 5">
            <a:extLst>
              <a:ext uri="{FF2B5EF4-FFF2-40B4-BE49-F238E27FC236}">
                <a16:creationId xmlns:a16="http://schemas.microsoft.com/office/drawing/2014/main" id="{384569B3-C5CC-294C-A586-D17AABB286FF}"/>
              </a:ext>
            </a:extLst>
          </p:cNvPr>
          <p:cNvSpPr txBox="1"/>
          <p:nvPr/>
        </p:nvSpPr>
        <p:spPr>
          <a:xfrm>
            <a:off x="1082397" y="3942639"/>
            <a:ext cx="4621173" cy="395021"/>
          </a:xfrm>
          <a:prstGeom prst="rect">
            <a:avLst/>
          </a:prstGeom>
          <a:solidFill>
            <a:srgbClr val="FFFF00">
              <a:alpha val="48000"/>
            </a:srgbClr>
          </a:solidFill>
          <a:ln w="19050">
            <a:solidFill>
              <a:schemeClr val="tx1"/>
            </a:solidFill>
          </a:ln>
        </p:spPr>
        <p:txBody>
          <a:bodyPr wrap="square" rtlCol="0">
            <a:spAutoFit/>
          </a:bodyPr>
          <a:lstStyle/>
          <a:p>
            <a:endParaRPr lang="en-US" dirty="0"/>
          </a:p>
        </p:txBody>
      </p:sp>
    </p:spTree>
    <p:extLst>
      <p:ext uri="{BB962C8B-B14F-4D97-AF65-F5344CB8AC3E}">
        <p14:creationId xmlns:p14="http://schemas.microsoft.com/office/powerpoint/2010/main" val="4029185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19551-D49B-7F47-8844-727F8B5CA8AF}"/>
              </a:ext>
            </a:extLst>
          </p:cNvPr>
          <p:cNvSpPr>
            <a:spLocks noGrp="1"/>
          </p:cNvSpPr>
          <p:nvPr>
            <p:ph type="title"/>
          </p:nvPr>
        </p:nvSpPr>
        <p:spPr/>
        <p:txBody>
          <a:bodyPr/>
          <a:lstStyle/>
          <a:p>
            <a:r>
              <a:rPr lang="en-US" dirty="0"/>
              <a:t>Hebrews 10:24</a:t>
            </a:r>
          </a:p>
        </p:txBody>
      </p:sp>
      <p:sp>
        <p:nvSpPr>
          <p:cNvPr id="3" name="Text Placeholder 2">
            <a:extLst>
              <a:ext uri="{FF2B5EF4-FFF2-40B4-BE49-F238E27FC236}">
                <a16:creationId xmlns:a16="http://schemas.microsoft.com/office/drawing/2014/main" id="{180B4F2E-2D2F-8447-BB3F-DEDE0D1E7B58}"/>
              </a:ext>
            </a:extLst>
          </p:cNvPr>
          <p:cNvSpPr>
            <a:spLocks noGrp="1"/>
          </p:cNvSpPr>
          <p:nvPr>
            <p:ph type="body" idx="1"/>
          </p:nvPr>
        </p:nvSpPr>
        <p:spPr/>
        <p:txBody>
          <a:bodyPr/>
          <a:lstStyle/>
          <a:p>
            <a:pPr algn="ctr"/>
            <a:r>
              <a:rPr lang="en-US" dirty="0"/>
              <a:t>“Consider”</a:t>
            </a:r>
          </a:p>
        </p:txBody>
      </p:sp>
      <p:sp>
        <p:nvSpPr>
          <p:cNvPr id="4" name="Content Placeholder 3">
            <a:extLst>
              <a:ext uri="{FF2B5EF4-FFF2-40B4-BE49-F238E27FC236}">
                <a16:creationId xmlns:a16="http://schemas.microsoft.com/office/drawing/2014/main" id="{186A820F-95E0-334B-9883-AC414F57C987}"/>
              </a:ext>
            </a:extLst>
          </p:cNvPr>
          <p:cNvSpPr>
            <a:spLocks noGrp="1"/>
          </p:cNvSpPr>
          <p:nvPr>
            <p:ph sz="half" idx="2"/>
          </p:nvPr>
        </p:nvSpPr>
        <p:spPr/>
        <p:txBody>
          <a:bodyPr>
            <a:normAutofit/>
          </a:bodyPr>
          <a:lstStyle/>
          <a:p>
            <a:r>
              <a:rPr lang="en-US" sz="1800" dirty="0"/>
              <a:t>ESV, “Let us consider how to”</a:t>
            </a:r>
          </a:p>
          <a:p>
            <a:r>
              <a:rPr lang="en-US" sz="1800" dirty="0"/>
              <a:t>NLT, “Let us think of ways to”</a:t>
            </a:r>
          </a:p>
          <a:p>
            <a:r>
              <a:rPr lang="en-US" sz="1800" dirty="0"/>
              <a:t>NET, “Let us take thought of how to”</a:t>
            </a:r>
          </a:p>
          <a:p>
            <a:r>
              <a:rPr lang="en-US" sz="1800" dirty="0"/>
              <a:t>Matt. 7:3, Lk. 12:24, Heb. 3:1, James 1:23 (“looks intently”)</a:t>
            </a:r>
          </a:p>
          <a:p>
            <a:r>
              <a:rPr lang="en-US" sz="1800" dirty="0"/>
              <a:t>Vincent: “beholding, with the notion of attentively considering … a careful contemplation”</a:t>
            </a:r>
          </a:p>
        </p:txBody>
      </p:sp>
      <p:sp>
        <p:nvSpPr>
          <p:cNvPr id="5" name="Text Placeholder 4">
            <a:extLst>
              <a:ext uri="{FF2B5EF4-FFF2-40B4-BE49-F238E27FC236}">
                <a16:creationId xmlns:a16="http://schemas.microsoft.com/office/drawing/2014/main" id="{F22559F9-A785-524A-9ADA-89C8BC16FD1F}"/>
              </a:ext>
            </a:extLst>
          </p:cNvPr>
          <p:cNvSpPr>
            <a:spLocks noGrp="1"/>
          </p:cNvSpPr>
          <p:nvPr>
            <p:ph type="body" sz="quarter" idx="3"/>
          </p:nvPr>
        </p:nvSpPr>
        <p:spPr/>
        <p:txBody>
          <a:bodyPr/>
          <a:lstStyle/>
          <a:p>
            <a:pPr algn="ctr"/>
            <a:r>
              <a:rPr lang="en-US" dirty="0"/>
              <a:t>“Stir Up”</a:t>
            </a:r>
          </a:p>
        </p:txBody>
      </p:sp>
      <p:sp>
        <p:nvSpPr>
          <p:cNvPr id="6" name="Content Placeholder 5">
            <a:extLst>
              <a:ext uri="{FF2B5EF4-FFF2-40B4-BE49-F238E27FC236}">
                <a16:creationId xmlns:a16="http://schemas.microsoft.com/office/drawing/2014/main" id="{D3A4CF6C-149E-1E4F-98A2-A3077AEC6034}"/>
              </a:ext>
            </a:extLst>
          </p:cNvPr>
          <p:cNvSpPr>
            <a:spLocks noGrp="1"/>
          </p:cNvSpPr>
          <p:nvPr>
            <p:ph sz="quarter" idx="4"/>
          </p:nvPr>
        </p:nvSpPr>
        <p:spPr/>
        <p:txBody>
          <a:bodyPr>
            <a:normAutofit/>
          </a:bodyPr>
          <a:lstStyle/>
          <a:p>
            <a:r>
              <a:rPr lang="en-US" sz="1800" dirty="0"/>
              <a:t>ESV, “stir up one another”</a:t>
            </a:r>
          </a:p>
          <a:p>
            <a:r>
              <a:rPr lang="en-US" sz="1800" dirty="0"/>
              <a:t>NLT, “motivate one another”</a:t>
            </a:r>
          </a:p>
          <a:p>
            <a:r>
              <a:rPr lang="en-US" sz="1800" dirty="0"/>
              <a:t>NET, “spur one another on”</a:t>
            </a:r>
          </a:p>
          <a:p>
            <a:r>
              <a:rPr lang="en-US" sz="1800" dirty="0"/>
              <a:t>Vincent: “with a view to incitement – to stimulate”</a:t>
            </a:r>
          </a:p>
          <a:p>
            <a:r>
              <a:rPr lang="en-US" sz="1800" dirty="0"/>
              <a:t>Acts 15:39</a:t>
            </a:r>
          </a:p>
          <a:p>
            <a:r>
              <a:rPr lang="en-US" sz="1800" dirty="0"/>
              <a:t>Stir up to (godly) </a:t>
            </a:r>
            <a:r>
              <a:rPr lang="en-US" sz="1800" b="1" dirty="0"/>
              <a:t>love </a:t>
            </a:r>
            <a:r>
              <a:rPr lang="en-US" sz="1800" dirty="0"/>
              <a:t>and (godly) </a:t>
            </a:r>
            <a:r>
              <a:rPr lang="en-US" sz="1800" b="1" dirty="0"/>
              <a:t>good works</a:t>
            </a:r>
            <a:endParaRPr lang="en-US" sz="1800" dirty="0"/>
          </a:p>
        </p:txBody>
      </p:sp>
    </p:spTree>
    <p:extLst>
      <p:ext uri="{BB962C8B-B14F-4D97-AF65-F5344CB8AC3E}">
        <p14:creationId xmlns:p14="http://schemas.microsoft.com/office/powerpoint/2010/main" val="4133886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5" grpId="0" build="p"/>
      <p:bldP spid="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476FFC-B159-C044-A963-5A70AFE2A2E5}"/>
              </a:ext>
            </a:extLst>
          </p:cNvPr>
          <p:cNvSpPr>
            <a:spLocks noGrp="1"/>
          </p:cNvSpPr>
          <p:nvPr>
            <p:ph idx="1"/>
          </p:nvPr>
        </p:nvSpPr>
        <p:spPr>
          <a:xfrm>
            <a:off x="518922" y="1977390"/>
            <a:ext cx="8332470" cy="3170079"/>
          </a:xfrm>
        </p:spPr>
        <p:txBody>
          <a:bodyPr>
            <a:normAutofit/>
          </a:bodyPr>
          <a:lstStyle/>
          <a:p>
            <a:pPr marL="0" indent="0" algn="ctr">
              <a:buNone/>
            </a:pPr>
            <a:r>
              <a:rPr lang="en-US" sz="3200" dirty="0">
                <a:latin typeface="+mj-lt"/>
              </a:rPr>
              <a:t>“Yet the instruction here is not that we should find someone to encourage us but that we should contemplate others in order to encourage them.” </a:t>
            </a:r>
          </a:p>
          <a:p>
            <a:pPr marL="0" indent="0" algn="ctr">
              <a:buNone/>
            </a:pPr>
            <a:r>
              <a:rPr lang="en-US" sz="2000" dirty="0">
                <a:latin typeface="+mj-lt"/>
              </a:rPr>
              <a:t>(D. </a:t>
            </a:r>
            <a:r>
              <a:rPr lang="en-US" sz="2000" dirty="0" err="1">
                <a:latin typeface="+mj-lt"/>
              </a:rPr>
              <a:t>McClister</a:t>
            </a:r>
            <a:r>
              <a:rPr lang="en-US" sz="2000" dirty="0">
                <a:latin typeface="+mj-lt"/>
              </a:rPr>
              <a:t>, A Commentary on Hebrews, 358)</a:t>
            </a:r>
          </a:p>
        </p:txBody>
      </p:sp>
    </p:spTree>
    <p:extLst>
      <p:ext uri="{BB962C8B-B14F-4D97-AF65-F5344CB8AC3E}">
        <p14:creationId xmlns:p14="http://schemas.microsoft.com/office/powerpoint/2010/main" val="2369685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ADA6097-4792-A942-8A33-D729C8609586}"/>
              </a:ext>
            </a:extLst>
          </p:cNvPr>
          <p:cNvSpPr>
            <a:spLocks noGrp="1"/>
          </p:cNvSpPr>
          <p:nvPr>
            <p:ph idx="1"/>
          </p:nvPr>
        </p:nvSpPr>
        <p:spPr>
          <a:xfrm>
            <a:off x="628650" y="1521355"/>
            <a:ext cx="7886700" cy="1016105"/>
          </a:xfrm>
        </p:spPr>
        <p:txBody>
          <a:bodyPr/>
          <a:lstStyle/>
          <a:p>
            <a:pPr marL="0" indent="0">
              <a:buNone/>
            </a:pPr>
            <a:r>
              <a:rPr lang="en-US" dirty="0">
                <a:latin typeface="+mj-lt"/>
              </a:rPr>
              <a:t>“Not neglecting to meet together, as is the habit of some, but</a:t>
            </a:r>
          </a:p>
          <a:p>
            <a:pPr marL="0" indent="0">
              <a:buNone/>
            </a:pPr>
            <a:r>
              <a:rPr lang="en-US" dirty="0">
                <a:latin typeface="+mj-lt"/>
              </a:rPr>
              <a:t>  _________________________________________________.”</a:t>
            </a:r>
          </a:p>
        </p:txBody>
      </p:sp>
      <p:sp>
        <p:nvSpPr>
          <p:cNvPr id="4" name="Title 1">
            <a:extLst>
              <a:ext uri="{FF2B5EF4-FFF2-40B4-BE49-F238E27FC236}">
                <a16:creationId xmlns:a16="http://schemas.microsoft.com/office/drawing/2014/main" id="{4E7B24E9-95CA-5444-8707-BBC0515B380F}"/>
              </a:ext>
            </a:extLst>
          </p:cNvPr>
          <p:cNvSpPr>
            <a:spLocks noGrp="1"/>
          </p:cNvSpPr>
          <p:nvPr>
            <p:ph type="title"/>
          </p:nvPr>
        </p:nvSpPr>
        <p:spPr/>
        <p:txBody>
          <a:bodyPr/>
          <a:lstStyle/>
          <a:p>
            <a:r>
              <a:rPr lang="en-US" dirty="0"/>
              <a:t>Hebrews 10:25</a:t>
            </a:r>
          </a:p>
        </p:txBody>
      </p:sp>
      <p:sp>
        <p:nvSpPr>
          <p:cNvPr id="7" name="Title 1">
            <a:extLst>
              <a:ext uri="{FF2B5EF4-FFF2-40B4-BE49-F238E27FC236}">
                <a16:creationId xmlns:a16="http://schemas.microsoft.com/office/drawing/2014/main" id="{B45D5420-2B63-5445-99B0-6004D333C43D}"/>
              </a:ext>
            </a:extLst>
          </p:cNvPr>
          <p:cNvSpPr txBox="1">
            <a:spLocks/>
          </p:cNvSpPr>
          <p:nvPr/>
        </p:nvSpPr>
        <p:spPr>
          <a:xfrm>
            <a:off x="632460" y="2742671"/>
            <a:ext cx="7886700" cy="1104636"/>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dirty="0"/>
              <a:t>Ephesians 4:28</a:t>
            </a:r>
          </a:p>
        </p:txBody>
      </p:sp>
      <p:sp>
        <p:nvSpPr>
          <p:cNvPr id="8" name="Content Placeholder 2">
            <a:extLst>
              <a:ext uri="{FF2B5EF4-FFF2-40B4-BE49-F238E27FC236}">
                <a16:creationId xmlns:a16="http://schemas.microsoft.com/office/drawing/2014/main" id="{067B5010-7EB9-D94B-8128-C7A3674704C2}"/>
              </a:ext>
            </a:extLst>
          </p:cNvPr>
          <p:cNvSpPr txBox="1">
            <a:spLocks/>
          </p:cNvSpPr>
          <p:nvPr/>
        </p:nvSpPr>
        <p:spPr>
          <a:xfrm>
            <a:off x="632460" y="3834025"/>
            <a:ext cx="7886700" cy="1347046"/>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dirty="0">
                <a:latin typeface="+mj-lt"/>
              </a:rPr>
              <a:t>“Let the thief steal no longer, but rather let him labor, doing honest work with his own hands, so that</a:t>
            </a:r>
          </a:p>
          <a:p>
            <a:pPr marL="0" indent="0">
              <a:buFont typeface="Arial" panose="020B0604020202020204" pitchFamily="34" charset="0"/>
              <a:buNone/>
            </a:pPr>
            <a:r>
              <a:rPr lang="en-US" dirty="0">
                <a:latin typeface="+mj-lt"/>
              </a:rPr>
              <a:t>  _________________________________________________.”</a:t>
            </a:r>
          </a:p>
        </p:txBody>
      </p:sp>
    </p:spTree>
    <p:extLst>
      <p:ext uri="{BB962C8B-B14F-4D97-AF65-F5344CB8AC3E}">
        <p14:creationId xmlns:p14="http://schemas.microsoft.com/office/powerpoint/2010/main" val="1994002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ADA6097-4792-A942-8A33-D729C8609586}"/>
              </a:ext>
            </a:extLst>
          </p:cNvPr>
          <p:cNvSpPr>
            <a:spLocks noGrp="1"/>
          </p:cNvSpPr>
          <p:nvPr>
            <p:ph idx="1"/>
          </p:nvPr>
        </p:nvSpPr>
        <p:spPr>
          <a:xfrm>
            <a:off x="628650" y="1521355"/>
            <a:ext cx="7886700" cy="1016105"/>
          </a:xfrm>
        </p:spPr>
        <p:txBody>
          <a:bodyPr/>
          <a:lstStyle/>
          <a:p>
            <a:pPr marL="0" indent="0">
              <a:buNone/>
            </a:pPr>
            <a:r>
              <a:rPr lang="en-US" dirty="0">
                <a:latin typeface="+mj-lt"/>
              </a:rPr>
              <a:t>“Not neglecting to meet together, as is the habit of some, but</a:t>
            </a:r>
          </a:p>
          <a:p>
            <a:pPr marL="0" indent="0">
              <a:buNone/>
            </a:pPr>
            <a:r>
              <a:rPr lang="en-US" dirty="0">
                <a:latin typeface="+mj-lt"/>
              </a:rPr>
              <a:t>  _________________________________________________.”</a:t>
            </a:r>
          </a:p>
        </p:txBody>
      </p:sp>
      <p:sp>
        <p:nvSpPr>
          <p:cNvPr id="4" name="Title 1">
            <a:extLst>
              <a:ext uri="{FF2B5EF4-FFF2-40B4-BE49-F238E27FC236}">
                <a16:creationId xmlns:a16="http://schemas.microsoft.com/office/drawing/2014/main" id="{4E7B24E9-95CA-5444-8707-BBC0515B380F}"/>
              </a:ext>
            </a:extLst>
          </p:cNvPr>
          <p:cNvSpPr>
            <a:spLocks noGrp="1"/>
          </p:cNvSpPr>
          <p:nvPr>
            <p:ph type="title"/>
          </p:nvPr>
        </p:nvSpPr>
        <p:spPr/>
        <p:txBody>
          <a:bodyPr/>
          <a:lstStyle/>
          <a:p>
            <a:r>
              <a:rPr lang="en-US" dirty="0"/>
              <a:t>Hebrews 10:25</a:t>
            </a:r>
          </a:p>
        </p:txBody>
      </p:sp>
      <p:sp>
        <p:nvSpPr>
          <p:cNvPr id="7" name="Title 1">
            <a:extLst>
              <a:ext uri="{FF2B5EF4-FFF2-40B4-BE49-F238E27FC236}">
                <a16:creationId xmlns:a16="http://schemas.microsoft.com/office/drawing/2014/main" id="{B45D5420-2B63-5445-99B0-6004D333C43D}"/>
              </a:ext>
            </a:extLst>
          </p:cNvPr>
          <p:cNvSpPr txBox="1">
            <a:spLocks/>
          </p:cNvSpPr>
          <p:nvPr/>
        </p:nvSpPr>
        <p:spPr>
          <a:xfrm>
            <a:off x="632460" y="2742671"/>
            <a:ext cx="7886700" cy="1104636"/>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dirty="0"/>
              <a:t>Ephesians 4:28</a:t>
            </a:r>
          </a:p>
        </p:txBody>
      </p:sp>
      <p:sp>
        <p:nvSpPr>
          <p:cNvPr id="8" name="Content Placeholder 2">
            <a:extLst>
              <a:ext uri="{FF2B5EF4-FFF2-40B4-BE49-F238E27FC236}">
                <a16:creationId xmlns:a16="http://schemas.microsoft.com/office/drawing/2014/main" id="{067B5010-7EB9-D94B-8128-C7A3674704C2}"/>
              </a:ext>
            </a:extLst>
          </p:cNvPr>
          <p:cNvSpPr txBox="1">
            <a:spLocks/>
          </p:cNvSpPr>
          <p:nvPr/>
        </p:nvSpPr>
        <p:spPr>
          <a:xfrm>
            <a:off x="632460" y="3834025"/>
            <a:ext cx="7886700" cy="1347046"/>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dirty="0">
                <a:latin typeface="+mj-lt"/>
              </a:rPr>
              <a:t>“Let the thief steal no longer, but rather let him labor, doing honest work with his own hands, so that</a:t>
            </a:r>
          </a:p>
          <a:p>
            <a:pPr marL="0" indent="0">
              <a:buFont typeface="Arial" panose="020B0604020202020204" pitchFamily="34" charset="0"/>
              <a:buNone/>
            </a:pPr>
            <a:r>
              <a:rPr lang="en-US" dirty="0">
                <a:latin typeface="+mj-lt"/>
              </a:rPr>
              <a:t>  </a:t>
            </a:r>
            <a:r>
              <a:rPr lang="en-US" b="1" dirty="0">
                <a:latin typeface="+mj-lt"/>
              </a:rPr>
              <a:t>he may have something to share with anyone in need.</a:t>
            </a:r>
            <a:r>
              <a:rPr lang="en-US" dirty="0">
                <a:latin typeface="+mj-lt"/>
              </a:rPr>
              <a:t>”</a:t>
            </a:r>
          </a:p>
        </p:txBody>
      </p:sp>
    </p:spTree>
    <p:extLst>
      <p:ext uri="{BB962C8B-B14F-4D97-AF65-F5344CB8AC3E}">
        <p14:creationId xmlns:p14="http://schemas.microsoft.com/office/powerpoint/2010/main" val="2943485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ADA6097-4792-A942-8A33-D729C8609586}"/>
              </a:ext>
            </a:extLst>
          </p:cNvPr>
          <p:cNvSpPr>
            <a:spLocks noGrp="1"/>
          </p:cNvSpPr>
          <p:nvPr>
            <p:ph idx="1"/>
          </p:nvPr>
        </p:nvSpPr>
        <p:spPr>
          <a:xfrm>
            <a:off x="628650" y="1521355"/>
            <a:ext cx="7886700" cy="1221316"/>
          </a:xfrm>
        </p:spPr>
        <p:txBody>
          <a:bodyPr>
            <a:normAutofit/>
          </a:bodyPr>
          <a:lstStyle/>
          <a:p>
            <a:pPr marL="0" indent="0">
              <a:buNone/>
            </a:pPr>
            <a:r>
              <a:rPr lang="en-US" dirty="0">
                <a:latin typeface="+mj-lt"/>
              </a:rPr>
              <a:t>“Not neglecting to meet together, as is the habit of some, but</a:t>
            </a:r>
          </a:p>
          <a:p>
            <a:pPr marL="0" indent="0">
              <a:buNone/>
            </a:pPr>
            <a:r>
              <a:rPr lang="en-US" dirty="0">
                <a:latin typeface="+mj-lt"/>
              </a:rPr>
              <a:t>  </a:t>
            </a:r>
            <a:r>
              <a:rPr lang="en-US" b="1" dirty="0">
                <a:latin typeface="+mj-lt"/>
              </a:rPr>
              <a:t>encouraging one another,</a:t>
            </a:r>
          </a:p>
          <a:p>
            <a:pPr marL="0" indent="0">
              <a:buNone/>
            </a:pPr>
            <a:r>
              <a:rPr lang="en-US" b="1" dirty="0">
                <a:latin typeface="+mj-lt"/>
              </a:rPr>
              <a:t>  and all the more as you see the Day drawing near.</a:t>
            </a:r>
            <a:r>
              <a:rPr lang="en-US" dirty="0">
                <a:latin typeface="+mj-lt"/>
              </a:rPr>
              <a:t>”</a:t>
            </a:r>
          </a:p>
        </p:txBody>
      </p:sp>
      <p:sp>
        <p:nvSpPr>
          <p:cNvPr id="4" name="Title 1">
            <a:extLst>
              <a:ext uri="{FF2B5EF4-FFF2-40B4-BE49-F238E27FC236}">
                <a16:creationId xmlns:a16="http://schemas.microsoft.com/office/drawing/2014/main" id="{4E7B24E9-95CA-5444-8707-BBC0515B380F}"/>
              </a:ext>
            </a:extLst>
          </p:cNvPr>
          <p:cNvSpPr>
            <a:spLocks noGrp="1"/>
          </p:cNvSpPr>
          <p:nvPr>
            <p:ph type="title"/>
          </p:nvPr>
        </p:nvSpPr>
        <p:spPr/>
        <p:txBody>
          <a:bodyPr/>
          <a:lstStyle/>
          <a:p>
            <a:r>
              <a:rPr lang="en-US" dirty="0"/>
              <a:t>Hebrews 10:25</a:t>
            </a:r>
          </a:p>
        </p:txBody>
      </p:sp>
      <p:sp>
        <p:nvSpPr>
          <p:cNvPr id="7" name="Title 1">
            <a:extLst>
              <a:ext uri="{FF2B5EF4-FFF2-40B4-BE49-F238E27FC236}">
                <a16:creationId xmlns:a16="http://schemas.microsoft.com/office/drawing/2014/main" id="{B45D5420-2B63-5445-99B0-6004D333C43D}"/>
              </a:ext>
            </a:extLst>
          </p:cNvPr>
          <p:cNvSpPr txBox="1">
            <a:spLocks/>
          </p:cNvSpPr>
          <p:nvPr/>
        </p:nvSpPr>
        <p:spPr>
          <a:xfrm>
            <a:off x="632460" y="2742671"/>
            <a:ext cx="7886700" cy="1104636"/>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dirty="0"/>
              <a:t>Ephesians 4:28</a:t>
            </a:r>
          </a:p>
        </p:txBody>
      </p:sp>
      <p:sp>
        <p:nvSpPr>
          <p:cNvPr id="8" name="Content Placeholder 2">
            <a:extLst>
              <a:ext uri="{FF2B5EF4-FFF2-40B4-BE49-F238E27FC236}">
                <a16:creationId xmlns:a16="http://schemas.microsoft.com/office/drawing/2014/main" id="{067B5010-7EB9-D94B-8128-C7A3674704C2}"/>
              </a:ext>
            </a:extLst>
          </p:cNvPr>
          <p:cNvSpPr txBox="1">
            <a:spLocks/>
          </p:cNvSpPr>
          <p:nvPr/>
        </p:nvSpPr>
        <p:spPr>
          <a:xfrm>
            <a:off x="632460" y="3834025"/>
            <a:ext cx="7886700" cy="1347046"/>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dirty="0">
                <a:latin typeface="+mj-lt"/>
              </a:rPr>
              <a:t>“Let the thief steal no longer, but rather let him labor, doing honest work with his own hands, so that</a:t>
            </a:r>
          </a:p>
          <a:p>
            <a:pPr marL="0" indent="0">
              <a:buFont typeface="Arial" panose="020B0604020202020204" pitchFamily="34" charset="0"/>
              <a:buNone/>
            </a:pPr>
            <a:r>
              <a:rPr lang="en-US" dirty="0">
                <a:latin typeface="+mj-lt"/>
              </a:rPr>
              <a:t>  </a:t>
            </a:r>
            <a:r>
              <a:rPr lang="en-US" b="1" dirty="0">
                <a:latin typeface="+mj-lt"/>
              </a:rPr>
              <a:t>he may have something to share with anyone in need.</a:t>
            </a:r>
            <a:r>
              <a:rPr lang="en-US" dirty="0">
                <a:latin typeface="+mj-lt"/>
              </a:rPr>
              <a:t>”</a:t>
            </a:r>
          </a:p>
        </p:txBody>
      </p:sp>
    </p:spTree>
    <p:extLst>
      <p:ext uri="{BB962C8B-B14F-4D97-AF65-F5344CB8AC3E}">
        <p14:creationId xmlns:p14="http://schemas.microsoft.com/office/powerpoint/2010/main" val="3714778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3486</TotalTime>
  <Words>1132</Words>
  <Application>Microsoft Office PowerPoint</Application>
  <PresentationFormat>On-screen Show (16:10)</PresentationFormat>
  <Paragraphs>122</Paragraphs>
  <Slides>12</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PowerPoint Presentation</vt:lpstr>
      <vt:lpstr>PowerPoint Presentation</vt:lpstr>
      <vt:lpstr>Hebrews:</vt:lpstr>
      <vt:lpstr>Hebrews 10:19-25</vt:lpstr>
      <vt:lpstr>Hebrews 10:24</vt:lpstr>
      <vt:lpstr>PowerPoint Presentation</vt:lpstr>
      <vt:lpstr>Hebrews 10:25</vt:lpstr>
      <vt:lpstr>Hebrews 10:25</vt:lpstr>
      <vt:lpstr>Hebrews 10:25</vt:lpstr>
      <vt:lpstr>Hebrews 10:19-25</vt:lpstr>
      <vt:lpstr>Practical Thoughts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Phillip Shumake</dc:creator>
  <cp:lastModifiedBy>Brad Beutjer</cp:lastModifiedBy>
  <cp:revision>127</cp:revision>
  <dcterms:created xsi:type="dcterms:W3CDTF">2021-07-26T19:52:02Z</dcterms:created>
  <dcterms:modified xsi:type="dcterms:W3CDTF">2022-03-27T22:31:35Z</dcterms:modified>
</cp:coreProperties>
</file>