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Lst>
  <p:notesMasterIdLst>
    <p:notesMasterId r:id="rId25"/>
  </p:notesMasterIdLst>
  <p:sldIdLst>
    <p:sldId id="310" r:id="rId2"/>
    <p:sldId id="256" r:id="rId3"/>
    <p:sldId id="259" r:id="rId4"/>
    <p:sldId id="258" r:id="rId5"/>
    <p:sldId id="305" r:id="rId6"/>
    <p:sldId id="261" r:id="rId7"/>
    <p:sldId id="257" r:id="rId8"/>
    <p:sldId id="304" r:id="rId9"/>
    <p:sldId id="260" r:id="rId10"/>
    <p:sldId id="279" r:id="rId11"/>
    <p:sldId id="263" r:id="rId12"/>
    <p:sldId id="307" r:id="rId13"/>
    <p:sldId id="306" r:id="rId14"/>
    <p:sldId id="264" r:id="rId15"/>
    <p:sldId id="265" r:id="rId16"/>
    <p:sldId id="277" r:id="rId17"/>
    <p:sldId id="268" r:id="rId18"/>
    <p:sldId id="308" r:id="rId19"/>
    <p:sldId id="309" r:id="rId20"/>
    <p:sldId id="267" r:id="rId21"/>
    <p:sldId id="262" r:id="rId22"/>
    <p:sldId id="278" r:id="rId23"/>
    <p:sldId id="311" r:id="rId24"/>
  </p:sldIdLst>
  <p:sldSz cx="9144000" cy="5715000" type="screen16x10"/>
  <p:notesSz cx="6858000" cy="9144000"/>
  <p:embeddedFontLst>
    <p:embeddedFont>
      <p:font typeface="Calibri" panose="020F0502020204030204" pitchFamily="34" charset="0"/>
      <p:regular r:id="rId26"/>
      <p:bold r:id="rId27"/>
      <p:italic r:id="rId28"/>
      <p:boldItalic r:id="rId29"/>
    </p:embeddedFont>
    <p:embeddedFont>
      <p:font typeface="Nunito Sans" panose="00000500000000000000" pitchFamily="2" charset="0"/>
      <p:regular r:id="rId30"/>
      <p:bold r:id="rId31"/>
      <p:italic r:id="rId32"/>
      <p:boldItalic r:id="rId33"/>
    </p:embeddedFont>
    <p:embeddedFont>
      <p:font typeface="Nunito Sans ExtraBold" panose="00000900000000000000" pitchFamily="2" charset="0"/>
      <p:bold r:id="rId34"/>
      <p:boldItalic r:id="rId35"/>
    </p:embeddedFont>
    <p:embeddedFont>
      <p:font typeface="Nunito Sans SemiBold" panose="00000700000000000000" pitchFamily="2"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Roboto Light" panose="02000000000000000000" pitchFamily="2" charset="0"/>
      <p:regular r:id="rId44"/>
      <p:bold r:id="rId45"/>
      <p:italic r:id="rId46"/>
      <p:boldItalic r:id="rId47"/>
    </p:embeddedFont>
    <p:embeddedFont>
      <p:font typeface="Roboto Slab Regular" panose="020B0604020202020204" charset="0"/>
      <p:regular r:id="rId48"/>
      <p:bold r:id="rId49"/>
    </p:embeddedFont>
    <p:embeddedFont>
      <p:font typeface="Squada On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EB5FE9-D3DF-4AE9-ADA5-2F9B12A2ACA4}">
  <a:tblStyle styleId="{C0EB5FE9-D3DF-4AE9-ADA5-2F9B12A2ACA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1"/>
  </p:normalViewPr>
  <p:slideViewPr>
    <p:cSldViewPr snapToGrid="0" snapToObjects="1">
      <p:cViewPr varScale="1">
        <p:scale>
          <a:sx n="93" d="100"/>
          <a:sy n="93" d="100"/>
        </p:scale>
        <p:origin x="869"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9403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68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1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1" name="Google Shape;1561;p2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581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754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7" name="Google Shape;1567;p2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48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84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7" name="Google Shape;1577;p2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p:cSld name="Diapositiva de título">
    <p:bg>
      <p:bgPr>
        <a:gradFill>
          <a:gsLst>
            <a:gs pos="0">
              <a:schemeClr val="accent1"/>
            </a:gs>
            <a:gs pos="100000">
              <a:schemeClr val="accent2"/>
            </a:gs>
          </a:gsLst>
          <a:path path="circle">
            <a:fillToRect l="50000" t="50000" r="50000" b="50000"/>
          </a:path>
          <a:tileRect/>
        </a:gradFill>
        <a:effectLst/>
      </p:bgPr>
    </p:bg>
    <p:spTree>
      <p:nvGrpSpPr>
        <p:cNvPr id="1" name="Shape 15"/>
        <p:cNvGrpSpPr/>
        <p:nvPr/>
      </p:nvGrpSpPr>
      <p:grpSpPr>
        <a:xfrm>
          <a:off x="0" y="0"/>
          <a:ext cx="0" cy="0"/>
          <a:chOff x="0" y="0"/>
          <a:chExt cx="0" cy="0"/>
        </a:xfrm>
      </p:grpSpPr>
      <p:sp>
        <p:nvSpPr>
          <p:cNvPr id="16" name="Google Shape;16;p2"/>
          <p:cNvSpPr/>
          <p:nvPr/>
        </p:nvSpPr>
        <p:spPr>
          <a:xfrm flipH="1">
            <a:off x="645900" y="1352333"/>
            <a:ext cx="7260900" cy="30190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0" y="1443661"/>
            <a:ext cx="2964712" cy="3684563"/>
          </a:xfrm>
          <a:custGeom>
            <a:avLst/>
            <a:gdLst/>
            <a:ahLst/>
            <a:cxnLst/>
            <a:rect l="l" t="t" r="r" b="b"/>
            <a:pathLst>
              <a:path w="51204" h="57273" extrusionOk="0">
                <a:moveTo>
                  <a:pt x="8598" y="1"/>
                </a:moveTo>
                <a:lnTo>
                  <a:pt x="0" y="21597"/>
                </a:lnTo>
                <a:lnTo>
                  <a:pt x="11012" y="45939"/>
                </a:lnTo>
                <a:cubicBezTo>
                  <a:pt x="11012" y="45939"/>
                  <a:pt x="26937" y="57273"/>
                  <a:pt x="34889" y="57273"/>
                </a:cubicBezTo>
                <a:cubicBezTo>
                  <a:pt x="35092" y="57273"/>
                  <a:pt x="35289" y="57265"/>
                  <a:pt x="35482" y="57250"/>
                </a:cubicBezTo>
                <a:cubicBezTo>
                  <a:pt x="43193" y="56631"/>
                  <a:pt x="51204" y="42938"/>
                  <a:pt x="45960" y="35023"/>
                </a:cubicBezTo>
                <a:cubicBezTo>
                  <a:pt x="44317" y="32544"/>
                  <a:pt x="41903" y="31781"/>
                  <a:pt x="39361" y="31781"/>
                </a:cubicBezTo>
                <a:cubicBezTo>
                  <a:pt x="35279" y="31781"/>
                  <a:pt x="30867" y="33751"/>
                  <a:pt x="28798" y="33751"/>
                </a:cubicBezTo>
                <a:cubicBezTo>
                  <a:pt x="28042" y="33751"/>
                  <a:pt x="27599" y="33488"/>
                  <a:pt x="27599" y="32770"/>
                </a:cubicBezTo>
                <a:cubicBezTo>
                  <a:pt x="27599" y="28871"/>
                  <a:pt x="38515" y="24994"/>
                  <a:pt x="36753" y="15007"/>
                </a:cubicBezTo>
                <a:cubicBezTo>
                  <a:pt x="34446" y="1976"/>
                  <a:pt x="8598" y="1"/>
                  <a:pt x="8598" y="1"/>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62475" y="2008514"/>
            <a:ext cx="3358026" cy="3706437"/>
          </a:xfrm>
          <a:custGeom>
            <a:avLst/>
            <a:gdLst/>
            <a:ahLst/>
            <a:cxnLst/>
            <a:rect l="l" t="t" r="r" b="b"/>
            <a:pathLst>
              <a:path w="57997" h="57613" extrusionOk="0">
                <a:moveTo>
                  <a:pt x="10584" y="0"/>
                </a:moveTo>
                <a:cubicBezTo>
                  <a:pt x="10895" y="4689"/>
                  <a:pt x="14494" y="9998"/>
                  <a:pt x="14195" y="14643"/>
                </a:cubicBezTo>
                <a:cubicBezTo>
                  <a:pt x="13746" y="21597"/>
                  <a:pt x="0" y="20197"/>
                  <a:pt x="321" y="27759"/>
                </a:cubicBezTo>
                <a:cubicBezTo>
                  <a:pt x="641" y="35322"/>
                  <a:pt x="14771" y="31082"/>
                  <a:pt x="13458" y="42873"/>
                </a:cubicBezTo>
                <a:cubicBezTo>
                  <a:pt x="12470" y="51745"/>
                  <a:pt x="16227" y="55433"/>
                  <a:pt x="21239" y="55433"/>
                </a:cubicBezTo>
                <a:cubicBezTo>
                  <a:pt x="22894" y="55433"/>
                  <a:pt x="24686" y="55031"/>
                  <a:pt x="26489" y="54280"/>
                </a:cubicBezTo>
                <a:cubicBezTo>
                  <a:pt x="30728" y="52514"/>
                  <a:pt x="35329" y="51271"/>
                  <a:pt x="39235" y="51271"/>
                </a:cubicBezTo>
                <a:cubicBezTo>
                  <a:pt x="43832" y="51271"/>
                  <a:pt x="47464" y="52993"/>
                  <a:pt x="48406" y="57613"/>
                </a:cubicBezTo>
                <a:lnTo>
                  <a:pt x="57997" y="57613"/>
                </a:lnTo>
                <a:cubicBezTo>
                  <a:pt x="52464" y="53276"/>
                  <a:pt x="55412" y="45767"/>
                  <a:pt x="51001" y="41858"/>
                </a:cubicBezTo>
                <a:cubicBezTo>
                  <a:pt x="49295" y="40343"/>
                  <a:pt x="47314" y="39797"/>
                  <a:pt x="45253" y="39797"/>
                </a:cubicBezTo>
                <a:cubicBezTo>
                  <a:pt x="39952" y="39797"/>
                  <a:pt x="34117" y="43403"/>
                  <a:pt x="31068" y="43403"/>
                </a:cubicBezTo>
                <a:cubicBezTo>
                  <a:pt x="30230" y="43403"/>
                  <a:pt x="29602" y="43131"/>
                  <a:pt x="29254" y="42435"/>
                </a:cubicBezTo>
                <a:cubicBezTo>
                  <a:pt x="27151" y="38227"/>
                  <a:pt x="30921" y="35204"/>
                  <a:pt x="26659" y="32620"/>
                </a:cubicBezTo>
                <a:cubicBezTo>
                  <a:pt x="25858" y="32128"/>
                  <a:pt x="24555" y="31957"/>
                  <a:pt x="23071" y="31829"/>
                </a:cubicBezTo>
                <a:cubicBezTo>
                  <a:pt x="20411" y="31583"/>
                  <a:pt x="17741" y="31573"/>
                  <a:pt x="19354" y="27759"/>
                </a:cubicBezTo>
                <a:cubicBezTo>
                  <a:pt x="21191" y="23423"/>
                  <a:pt x="29992" y="20091"/>
                  <a:pt x="25784" y="11204"/>
                </a:cubicBezTo>
                <a:cubicBezTo>
                  <a:pt x="23199" y="5757"/>
                  <a:pt x="15872" y="2051"/>
                  <a:pt x="10584"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a:off x="7593150" y="1439010"/>
            <a:ext cx="1550864" cy="4213483"/>
          </a:xfrm>
          <a:custGeom>
            <a:avLst/>
            <a:gdLst/>
            <a:ahLst/>
            <a:cxnLst/>
            <a:rect l="l" t="t" r="r" b="b"/>
            <a:pathLst>
              <a:path w="21587" h="52784" extrusionOk="0">
                <a:moveTo>
                  <a:pt x="14180" y="0"/>
                </a:moveTo>
                <a:cubicBezTo>
                  <a:pt x="13936" y="0"/>
                  <a:pt x="13684" y="8"/>
                  <a:pt x="13426" y="24"/>
                </a:cubicBezTo>
                <a:cubicBezTo>
                  <a:pt x="13191" y="1124"/>
                  <a:pt x="12924" y="2181"/>
                  <a:pt x="12593" y="3121"/>
                </a:cubicBezTo>
                <a:cubicBezTo>
                  <a:pt x="9325" y="12542"/>
                  <a:pt x="1207" y="11356"/>
                  <a:pt x="588" y="16013"/>
                </a:cubicBezTo>
                <a:cubicBezTo>
                  <a:pt x="0" y="20424"/>
                  <a:pt x="5907" y="19901"/>
                  <a:pt x="6954" y="24397"/>
                </a:cubicBezTo>
                <a:cubicBezTo>
                  <a:pt x="8342" y="30347"/>
                  <a:pt x="961" y="32547"/>
                  <a:pt x="3888" y="43591"/>
                </a:cubicBezTo>
                <a:cubicBezTo>
                  <a:pt x="6046" y="51713"/>
                  <a:pt x="15827" y="52784"/>
                  <a:pt x="20874" y="52784"/>
                </a:cubicBezTo>
                <a:cubicBezTo>
                  <a:pt x="21124" y="52784"/>
                  <a:pt x="21362" y="52781"/>
                  <a:pt x="21586" y="52777"/>
                </a:cubicBezTo>
                <a:lnTo>
                  <a:pt x="21586" y="42106"/>
                </a:lnTo>
                <a:cubicBezTo>
                  <a:pt x="17132" y="40782"/>
                  <a:pt x="13479" y="37353"/>
                  <a:pt x="12508" y="30347"/>
                </a:cubicBezTo>
                <a:cubicBezTo>
                  <a:pt x="11546" y="23436"/>
                  <a:pt x="16246" y="14988"/>
                  <a:pt x="18275" y="8077"/>
                </a:cubicBezTo>
                <a:cubicBezTo>
                  <a:pt x="19140" y="5119"/>
                  <a:pt x="18980" y="1872"/>
                  <a:pt x="17165" y="664"/>
                </a:cubicBezTo>
                <a:cubicBezTo>
                  <a:pt x="16485" y="209"/>
                  <a:pt x="15432" y="0"/>
                  <a:pt x="14180"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99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3989" y="4376"/>
            <a:ext cx="2956721" cy="5714923"/>
          </a:xfrm>
          <a:custGeom>
            <a:avLst/>
            <a:gdLst/>
            <a:ahLst/>
            <a:cxnLst/>
            <a:rect l="l" t="t" r="r" b="b"/>
            <a:pathLst>
              <a:path w="51066" h="88833" extrusionOk="0">
                <a:moveTo>
                  <a:pt x="0" y="0"/>
                </a:moveTo>
                <a:lnTo>
                  <a:pt x="0" y="88833"/>
                </a:lnTo>
                <a:lnTo>
                  <a:pt x="49485" y="88833"/>
                </a:lnTo>
                <a:cubicBezTo>
                  <a:pt x="48543" y="84213"/>
                  <a:pt x="44911" y="82491"/>
                  <a:pt x="40314" y="82491"/>
                </a:cubicBezTo>
                <a:cubicBezTo>
                  <a:pt x="36408" y="82491"/>
                  <a:pt x="31807" y="83734"/>
                  <a:pt x="27568" y="85500"/>
                </a:cubicBezTo>
                <a:cubicBezTo>
                  <a:pt x="25765" y="86251"/>
                  <a:pt x="23973" y="86653"/>
                  <a:pt x="22318" y="86653"/>
                </a:cubicBezTo>
                <a:cubicBezTo>
                  <a:pt x="17306" y="86653"/>
                  <a:pt x="13549" y="82965"/>
                  <a:pt x="14537" y="74093"/>
                </a:cubicBezTo>
                <a:cubicBezTo>
                  <a:pt x="15850" y="62302"/>
                  <a:pt x="1720" y="66542"/>
                  <a:pt x="1400" y="58979"/>
                </a:cubicBezTo>
                <a:cubicBezTo>
                  <a:pt x="1079" y="51417"/>
                  <a:pt x="14825" y="52817"/>
                  <a:pt x="15274" y="45863"/>
                </a:cubicBezTo>
                <a:cubicBezTo>
                  <a:pt x="15722" y="38900"/>
                  <a:pt x="7424" y="30494"/>
                  <a:pt x="14537" y="24822"/>
                </a:cubicBezTo>
                <a:cubicBezTo>
                  <a:pt x="17520" y="22447"/>
                  <a:pt x="21645" y="22322"/>
                  <a:pt x="26088" y="22322"/>
                </a:cubicBezTo>
                <a:cubicBezTo>
                  <a:pt x="26612" y="22322"/>
                  <a:pt x="27140" y="22324"/>
                  <a:pt x="27671" y="22324"/>
                </a:cubicBezTo>
                <a:cubicBezTo>
                  <a:pt x="33394" y="22324"/>
                  <a:pt x="39475" y="22122"/>
                  <a:pt x="44230" y="17367"/>
                </a:cubicBezTo>
                <a:cubicBezTo>
                  <a:pt x="49046" y="12550"/>
                  <a:pt x="50724" y="5960"/>
                  <a:pt x="51065"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6550351" y="0"/>
            <a:ext cx="2593658" cy="4800197"/>
          </a:xfrm>
          <a:custGeom>
            <a:avLst/>
            <a:gdLst/>
            <a:ahLst/>
            <a:cxnLst/>
            <a:rect l="l" t="t" r="r" b="b"/>
            <a:pathLst>
              <a:path w="36102" h="60134" extrusionOk="0">
                <a:moveTo>
                  <a:pt x="0" y="0"/>
                </a:moveTo>
                <a:cubicBezTo>
                  <a:pt x="566" y="2233"/>
                  <a:pt x="2585" y="6804"/>
                  <a:pt x="9634" y="7103"/>
                </a:cubicBezTo>
                <a:cubicBezTo>
                  <a:pt x="9780" y="7109"/>
                  <a:pt x="9926" y="7112"/>
                  <a:pt x="10073" y="7112"/>
                </a:cubicBezTo>
                <a:cubicBezTo>
                  <a:pt x="15462" y="7112"/>
                  <a:pt x="22105" y="3128"/>
                  <a:pt x="25894" y="3128"/>
                </a:cubicBezTo>
                <a:cubicBezTo>
                  <a:pt x="27071" y="3128"/>
                  <a:pt x="27972" y="3512"/>
                  <a:pt x="28475" y="4518"/>
                </a:cubicBezTo>
                <a:cubicBezTo>
                  <a:pt x="29565" y="6686"/>
                  <a:pt x="27738" y="12133"/>
                  <a:pt x="20389" y="16085"/>
                </a:cubicBezTo>
                <a:cubicBezTo>
                  <a:pt x="12785" y="20176"/>
                  <a:pt x="7466" y="20561"/>
                  <a:pt x="6996" y="23808"/>
                </a:cubicBezTo>
                <a:cubicBezTo>
                  <a:pt x="6700" y="25856"/>
                  <a:pt x="8069" y="27061"/>
                  <a:pt x="9838" y="27061"/>
                </a:cubicBezTo>
                <a:cubicBezTo>
                  <a:pt x="11002" y="27061"/>
                  <a:pt x="12340" y="26538"/>
                  <a:pt x="13490" y="25389"/>
                </a:cubicBezTo>
                <a:cubicBezTo>
                  <a:pt x="15092" y="23787"/>
                  <a:pt x="17036" y="21938"/>
                  <a:pt x="19482" y="20571"/>
                </a:cubicBezTo>
                <a:cubicBezTo>
                  <a:pt x="22293" y="19013"/>
                  <a:pt x="25960" y="18031"/>
                  <a:pt x="28689" y="18031"/>
                </a:cubicBezTo>
                <a:cubicBezTo>
                  <a:pt x="29942" y="18031"/>
                  <a:pt x="30997" y="18238"/>
                  <a:pt x="31680" y="18691"/>
                </a:cubicBezTo>
                <a:cubicBezTo>
                  <a:pt x="33495" y="19899"/>
                  <a:pt x="33655" y="23146"/>
                  <a:pt x="32790" y="26104"/>
                </a:cubicBezTo>
                <a:cubicBezTo>
                  <a:pt x="30761" y="33015"/>
                  <a:pt x="26061" y="41463"/>
                  <a:pt x="27023" y="48374"/>
                </a:cubicBezTo>
                <a:cubicBezTo>
                  <a:pt x="27994" y="55380"/>
                  <a:pt x="31647" y="58809"/>
                  <a:pt x="36101" y="60133"/>
                </a:cubicBezTo>
                <a:lnTo>
                  <a:pt x="36101" y="0"/>
                </a:ln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99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txBox="1">
            <a:spLocks noGrp="1"/>
          </p:cNvSpPr>
          <p:nvPr>
            <p:ph type="ctrTitle"/>
          </p:nvPr>
        </p:nvSpPr>
        <p:spPr>
          <a:xfrm>
            <a:off x="1232914" y="1829596"/>
            <a:ext cx="6634500" cy="1379333"/>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FFFFFF"/>
              </a:buClr>
              <a:buSzPts val="7200"/>
              <a:buNone/>
              <a:defRPr sz="7200" b="0">
                <a:solidFill>
                  <a:srgbClr val="FFFFFF"/>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23" name="Google Shape;23;p2"/>
          <p:cNvSpPr txBox="1">
            <a:spLocks noGrp="1"/>
          </p:cNvSpPr>
          <p:nvPr>
            <p:ph type="subTitle" idx="1"/>
          </p:nvPr>
        </p:nvSpPr>
        <p:spPr>
          <a:xfrm>
            <a:off x="3084811" y="3125012"/>
            <a:ext cx="2930400" cy="422667"/>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rgbClr val="FFFFFF"/>
              </a:buClr>
              <a:buSzPts val="1200"/>
              <a:buNone/>
              <a:defRPr sz="1200">
                <a:solidFill>
                  <a:srgbClr val="FFFFFF"/>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SUBTITLE">
  <p:cSld name="4_Título y objetos">
    <p:bg>
      <p:bgPr>
        <a:gradFill>
          <a:gsLst>
            <a:gs pos="0">
              <a:schemeClr val="accent1"/>
            </a:gs>
            <a:gs pos="100000">
              <a:schemeClr val="accent2"/>
            </a:gs>
          </a:gsLst>
          <a:path path="circle">
            <a:fillToRect l="50000" t="50000" r="50000" b="50000"/>
          </a:path>
          <a:tileRect/>
        </a:gradFill>
        <a:effectLst/>
      </p:bgPr>
    </p:bg>
    <p:spTree>
      <p:nvGrpSpPr>
        <p:cNvPr id="1" name="Shape 138"/>
        <p:cNvGrpSpPr/>
        <p:nvPr/>
      </p:nvGrpSpPr>
      <p:grpSpPr>
        <a:xfrm>
          <a:off x="0" y="0"/>
          <a:ext cx="0" cy="0"/>
          <a:chOff x="0" y="0"/>
          <a:chExt cx="0" cy="0"/>
        </a:xfrm>
      </p:grpSpPr>
      <p:sp>
        <p:nvSpPr>
          <p:cNvPr id="139" name="Google Shape;139;p13"/>
          <p:cNvSpPr/>
          <p:nvPr/>
        </p:nvSpPr>
        <p:spPr>
          <a:xfrm>
            <a:off x="263219" y="1665431"/>
            <a:ext cx="8213700" cy="2436000"/>
          </a:xfrm>
          <a:prstGeom prst="rect">
            <a:avLst/>
          </a:prstGeom>
          <a:noFill/>
          <a:ln w="2857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40" name="Google Shape;140;p13"/>
          <p:cNvSpPr txBox="1"/>
          <p:nvPr/>
        </p:nvSpPr>
        <p:spPr>
          <a:xfrm>
            <a:off x="6772942" y="5192455"/>
            <a:ext cx="2057400" cy="304333"/>
          </a:xfrm>
          <a:prstGeom prst="rect">
            <a:avLst/>
          </a:prstGeom>
          <a:gradFill>
            <a:gsLst>
              <a:gs pos="0">
                <a:schemeClr val="accent1"/>
              </a:gs>
              <a:gs pos="100000">
                <a:schemeClr val="accent2"/>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s-ES" sz="800" b="0" i="0" u="none" strike="noStrike" cap="none">
                <a:solidFill>
                  <a:srgbClr val="FFFFFF"/>
                </a:solidFill>
                <a:latin typeface="Nunito Sans SemiBold"/>
                <a:ea typeface="Nunito Sans SemiBold"/>
                <a:cs typeface="Nunito Sans SemiBold"/>
                <a:sym typeface="Nunito Sans SemiBold"/>
              </a:rPr>
              <a:pPr marL="0" marR="0" lvl="0" indent="0" algn="r" rtl="0">
                <a:spcBef>
                  <a:spcPts val="0"/>
                </a:spcBef>
                <a:spcAft>
                  <a:spcPts val="0"/>
                </a:spcAft>
                <a:buNone/>
              </a:pPr>
              <a:t>‹#›</a:t>
            </a:fld>
            <a:endParaRPr sz="800" b="0" i="0" u="none" strike="noStrike" cap="none">
              <a:solidFill>
                <a:srgbClr val="FFFFFF"/>
              </a:solidFill>
              <a:latin typeface="Nunito Sans SemiBold"/>
              <a:ea typeface="Nunito Sans SemiBold"/>
              <a:cs typeface="Nunito Sans SemiBold"/>
              <a:sym typeface="Nunito Sans SemiBold"/>
            </a:endParaRPr>
          </a:p>
        </p:txBody>
      </p:sp>
      <p:sp>
        <p:nvSpPr>
          <p:cNvPr id="141" name="Google Shape;141;p13"/>
          <p:cNvSpPr txBox="1">
            <a:spLocks noGrp="1"/>
          </p:cNvSpPr>
          <p:nvPr>
            <p:ph type="ctrTitle"/>
          </p:nvPr>
        </p:nvSpPr>
        <p:spPr>
          <a:xfrm flipH="1">
            <a:off x="2267119" y="2170350"/>
            <a:ext cx="1979700" cy="1379333"/>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rgbClr val="FFFFFF"/>
              </a:buClr>
              <a:buSzPts val="2100"/>
              <a:buNone/>
              <a:defRPr sz="21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2" name="Google Shape;142;p13"/>
          <p:cNvSpPr txBox="1">
            <a:spLocks noGrp="1"/>
          </p:cNvSpPr>
          <p:nvPr>
            <p:ph type="subTitle" idx="1"/>
          </p:nvPr>
        </p:nvSpPr>
        <p:spPr>
          <a:xfrm flipH="1">
            <a:off x="4493231" y="2648961"/>
            <a:ext cx="2383500" cy="422667"/>
          </a:xfrm>
          <a:prstGeom prst="rect">
            <a:avLst/>
          </a:prstGeom>
          <a:noFill/>
          <a:ln>
            <a:noFill/>
          </a:ln>
        </p:spPr>
        <p:txBody>
          <a:bodyPr spcFirstLastPara="1" wrap="square" lIns="68575" tIns="34275" rIns="68575" bIns="34275" anchor="ctr" anchorCtr="0">
            <a:noAutofit/>
          </a:bodyPr>
          <a:lstStyle>
            <a:lvl1pPr lvl="0" algn="l">
              <a:lnSpc>
                <a:spcPct val="90000"/>
              </a:lnSpc>
              <a:spcBef>
                <a:spcPts val="800"/>
              </a:spcBef>
              <a:spcAft>
                <a:spcPts val="0"/>
              </a:spcAft>
              <a:buClr>
                <a:srgbClr val="FFFFFF"/>
              </a:buClr>
              <a:buSzPts val="1200"/>
              <a:buNone/>
              <a:defRPr sz="1200">
                <a:solidFill>
                  <a:srgbClr val="FFFFFF"/>
                </a:solidFill>
              </a:defRPr>
            </a:lvl1pPr>
            <a:lvl2pPr lvl="1" algn="ctr">
              <a:lnSpc>
                <a:spcPct val="90000"/>
              </a:lnSpc>
              <a:spcBef>
                <a:spcPts val="400"/>
              </a:spcBef>
              <a:spcAft>
                <a:spcPts val="0"/>
              </a:spcAft>
              <a:buClr>
                <a:srgbClr val="FFFFFF"/>
              </a:buClr>
              <a:buSzPts val="1500"/>
              <a:buNone/>
              <a:defRPr sz="1500">
                <a:solidFill>
                  <a:srgbClr val="FFFFFF"/>
                </a:solidFill>
              </a:defRPr>
            </a:lvl2pPr>
            <a:lvl3pPr lvl="2" algn="ctr">
              <a:lnSpc>
                <a:spcPct val="90000"/>
              </a:lnSpc>
              <a:spcBef>
                <a:spcPts val="400"/>
              </a:spcBef>
              <a:spcAft>
                <a:spcPts val="0"/>
              </a:spcAft>
              <a:buClr>
                <a:srgbClr val="FFFFFF"/>
              </a:buClr>
              <a:buSzPts val="1400"/>
              <a:buNone/>
              <a:defRPr sz="1400">
                <a:solidFill>
                  <a:srgbClr val="FFFFFF"/>
                </a:solidFill>
              </a:defRPr>
            </a:lvl3pPr>
            <a:lvl4pPr lvl="3" algn="ctr">
              <a:lnSpc>
                <a:spcPct val="90000"/>
              </a:lnSpc>
              <a:spcBef>
                <a:spcPts val="400"/>
              </a:spcBef>
              <a:spcAft>
                <a:spcPts val="0"/>
              </a:spcAft>
              <a:buClr>
                <a:srgbClr val="FFFFFF"/>
              </a:buClr>
              <a:buSzPts val="1200"/>
              <a:buNone/>
              <a:defRPr sz="1200">
                <a:solidFill>
                  <a:srgbClr val="FFFFFF"/>
                </a:solidFill>
              </a:defRPr>
            </a:lvl4pPr>
            <a:lvl5pPr lvl="4" algn="ctr">
              <a:lnSpc>
                <a:spcPct val="90000"/>
              </a:lnSpc>
              <a:spcBef>
                <a:spcPts val="400"/>
              </a:spcBef>
              <a:spcAft>
                <a:spcPts val="0"/>
              </a:spcAft>
              <a:buClr>
                <a:srgbClr val="FFFFFF"/>
              </a:buClr>
              <a:buSzPts val="1200"/>
              <a:buNone/>
              <a:defRPr sz="1200">
                <a:solidFill>
                  <a:srgbClr val="FFFFFF"/>
                </a:solidFill>
              </a:defRPr>
            </a:lvl5pPr>
            <a:lvl6pPr lvl="5" algn="ctr">
              <a:lnSpc>
                <a:spcPct val="90000"/>
              </a:lnSpc>
              <a:spcBef>
                <a:spcPts val="400"/>
              </a:spcBef>
              <a:spcAft>
                <a:spcPts val="0"/>
              </a:spcAft>
              <a:buClr>
                <a:srgbClr val="FFFFFF"/>
              </a:buClr>
              <a:buSzPts val="1200"/>
              <a:buNone/>
              <a:defRPr sz="1200">
                <a:solidFill>
                  <a:srgbClr val="FFFFFF"/>
                </a:solidFill>
              </a:defRPr>
            </a:lvl6pPr>
            <a:lvl7pPr lvl="6" algn="ctr">
              <a:lnSpc>
                <a:spcPct val="90000"/>
              </a:lnSpc>
              <a:spcBef>
                <a:spcPts val="400"/>
              </a:spcBef>
              <a:spcAft>
                <a:spcPts val="0"/>
              </a:spcAft>
              <a:buClr>
                <a:srgbClr val="FFFFFF"/>
              </a:buClr>
              <a:buSzPts val="1200"/>
              <a:buNone/>
              <a:defRPr sz="1200">
                <a:solidFill>
                  <a:srgbClr val="FFFFFF"/>
                </a:solidFill>
              </a:defRPr>
            </a:lvl7pPr>
            <a:lvl8pPr lvl="7" algn="ctr">
              <a:lnSpc>
                <a:spcPct val="90000"/>
              </a:lnSpc>
              <a:spcBef>
                <a:spcPts val="400"/>
              </a:spcBef>
              <a:spcAft>
                <a:spcPts val="0"/>
              </a:spcAft>
              <a:buClr>
                <a:srgbClr val="FFFFFF"/>
              </a:buClr>
              <a:buSzPts val="1200"/>
              <a:buNone/>
              <a:defRPr sz="1200">
                <a:solidFill>
                  <a:srgbClr val="FFFFFF"/>
                </a:solidFill>
              </a:defRPr>
            </a:lvl8pPr>
            <a:lvl9pPr lvl="8" algn="ctr">
              <a:lnSpc>
                <a:spcPct val="90000"/>
              </a:lnSpc>
              <a:spcBef>
                <a:spcPts val="400"/>
              </a:spcBef>
              <a:spcAft>
                <a:spcPts val="0"/>
              </a:spcAft>
              <a:buClr>
                <a:srgbClr val="FFFFFF"/>
              </a:buClr>
              <a:buSzPts val="1200"/>
              <a:buNone/>
              <a:defRPr sz="1200">
                <a:solidFill>
                  <a:srgbClr val="FFFFFF"/>
                </a:solidFill>
              </a:defRPr>
            </a:lvl9pPr>
          </a:lstStyle>
          <a:p>
            <a:endParaRPr/>
          </a:p>
        </p:txBody>
      </p:sp>
      <p:cxnSp>
        <p:nvCxnSpPr>
          <p:cNvPr id="143" name="Google Shape;143;p13"/>
          <p:cNvCxnSpPr/>
          <p:nvPr/>
        </p:nvCxnSpPr>
        <p:spPr>
          <a:xfrm>
            <a:off x="4370063" y="2390260"/>
            <a:ext cx="0" cy="986333"/>
          </a:xfrm>
          <a:prstGeom prst="straightConnector1">
            <a:avLst/>
          </a:prstGeom>
          <a:noFill/>
          <a:ln w="28575" cap="flat" cmpd="sng">
            <a:solidFill>
              <a:srgbClr val="FFFFFF"/>
            </a:solidFill>
            <a:prstDash val="solid"/>
            <a:round/>
            <a:headEnd type="none" w="med" len="med"/>
            <a:tailEnd type="none" w="med" len="med"/>
          </a:ln>
        </p:spPr>
      </p:cxnSp>
      <p:sp>
        <p:nvSpPr>
          <p:cNvPr id="144" name="Google Shape;144;p13"/>
          <p:cNvSpPr/>
          <p:nvPr/>
        </p:nvSpPr>
        <p:spPr>
          <a:xfrm rot="10800000">
            <a:off x="2410402" y="2663"/>
            <a:ext cx="6733599" cy="2387600"/>
          </a:xfrm>
          <a:custGeom>
            <a:avLst/>
            <a:gdLst/>
            <a:ahLst/>
            <a:cxnLst/>
            <a:rect l="l" t="t" r="r" b="b"/>
            <a:pathLst>
              <a:path w="23488" h="7151" extrusionOk="0">
                <a:moveTo>
                  <a:pt x="4309" y="0"/>
                </a:moveTo>
                <a:cubicBezTo>
                  <a:pt x="3860" y="0"/>
                  <a:pt x="3401" y="111"/>
                  <a:pt x="2937" y="369"/>
                </a:cubicBezTo>
                <a:cubicBezTo>
                  <a:pt x="716" y="1608"/>
                  <a:pt x="331" y="2249"/>
                  <a:pt x="1" y="2270"/>
                </a:cubicBezTo>
                <a:lnTo>
                  <a:pt x="1" y="7151"/>
                </a:lnTo>
                <a:lnTo>
                  <a:pt x="23487" y="7151"/>
                </a:lnTo>
                <a:lnTo>
                  <a:pt x="22986" y="6040"/>
                </a:lnTo>
                <a:cubicBezTo>
                  <a:pt x="22986" y="6040"/>
                  <a:pt x="22583" y="6740"/>
                  <a:pt x="21847" y="6740"/>
                </a:cubicBezTo>
                <a:cubicBezTo>
                  <a:pt x="21511" y="6740"/>
                  <a:pt x="21105" y="6594"/>
                  <a:pt x="20636" y="6168"/>
                </a:cubicBezTo>
                <a:cubicBezTo>
                  <a:pt x="19503" y="5133"/>
                  <a:pt x="17832" y="2884"/>
                  <a:pt x="15899" y="2884"/>
                </a:cubicBezTo>
                <a:cubicBezTo>
                  <a:pt x="15280" y="2884"/>
                  <a:pt x="14635" y="3115"/>
                  <a:pt x="13971" y="3690"/>
                </a:cubicBezTo>
                <a:cubicBezTo>
                  <a:pt x="12757" y="4748"/>
                  <a:pt x="11936" y="5109"/>
                  <a:pt x="11324" y="5109"/>
                </a:cubicBezTo>
                <a:cubicBezTo>
                  <a:pt x="10559" y="5109"/>
                  <a:pt x="10120" y="4544"/>
                  <a:pt x="9645" y="4075"/>
                </a:cubicBezTo>
                <a:cubicBezTo>
                  <a:pt x="8931" y="3361"/>
                  <a:pt x="6779" y="0"/>
                  <a:pt x="430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13"/>
          <p:cNvSpPr/>
          <p:nvPr/>
        </p:nvSpPr>
        <p:spPr>
          <a:xfrm rot="10800000">
            <a:off x="5292458" y="4036880"/>
            <a:ext cx="3851542" cy="1675468"/>
          </a:xfrm>
          <a:custGeom>
            <a:avLst/>
            <a:gdLst/>
            <a:ahLst/>
            <a:cxnLst/>
            <a:rect l="l" t="t" r="r" b="b"/>
            <a:pathLst>
              <a:path w="10393" h="4069" extrusionOk="0">
                <a:moveTo>
                  <a:pt x="1" y="0"/>
                </a:moveTo>
                <a:lnTo>
                  <a:pt x="1" y="2147"/>
                </a:lnTo>
                <a:cubicBezTo>
                  <a:pt x="1283" y="2770"/>
                  <a:pt x="4105" y="4069"/>
                  <a:pt x="5549" y="4069"/>
                </a:cubicBezTo>
                <a:cubicBezTo>
                  <a:pt x="5789" y="4069"/>
                  <a:pt x="5991" y="4033"/>
                  <a:pt x="6142" y="3952"/>
                </a:cubicBezTo>
                <a:cubicBezTo>
                  <a:pt x="7488" y="3226"/>
                  <a:pt x="5693" y="182"/>
                  <a:pt x="6868" y="118"/>
                </a:cubicBezTo>
                <a:cubicBezTo>
                  <a:pt x="6884" y="117"/>
                  <a:pt x="6900" y="117"/>
                  <a:pt x="6916" y="117"/>
                </a:cubicBezTo>
                <a:cubicBezTo>
                  <a:pt x="7983" y="117"/>
                  <a:pt x="8866" y="1753"/>
                  <a:pt x="9668" y="1753"/>
                </a:cubicBezTo>
                <a:cubicBezTo>
                  <a:pt x="9732" y="1753"/>
                  <a:pt x="9795" y="1743"/>
                  <a:pt x="9859" y="1720"/>
                </a:cubicBezTo>
                <a:cubicBezTo>
                  <a:pt x="10393" y="1528"/>
                  <a:pt x="10212" y="662"/>
                  <a:pt x="1017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13"/>
          <p:cNvSpPr/>
          <p:nvPr/>
        </p:nvSpPr>
        <p:spPr>
          <a:xfrm rot="10800000">
            <a:off x="-1" y="2558423"/>
            <a:ext cx="5154801" cy="3153922"/>
          </a:xfrm>
          <a:custGeom>
            <a:avLst/>
            <a:gdLst/>
            <a:ahLst/>
            <a:cxnLst/>
            <a:rect l="l" t="t" r="r" b="b"/>
            <a:pathLst>
              <a:path w="13235" h="7288" extrusionOk="0">
                <a:moveTo>
                  <a:pt x="0" y="0"/>
                </a:moveTo>
                <a:cubicBezTo>
                  <a:pt x="744" y="852"/>
                  <a:pt x="2515" y="2586"/>
                  <a:pt x="4780" y="2586"/>
                </a:cubicBezTo>
                <a:cubicBezTo>
                  <a:pt x="4957" y="2586"/>
                  <a:pt x="5137" y="2576"/>
                  <a:pt x="5319" y="2553"/>
                </a:cubicBezTo>
                <a:cubicBezTo>
                  <a:pt x="7444" y="2289"/>
                  <a:pt x="9223" y="1574"/>
                  <a:pt x="10455" y="1574"/>
                </a:cubicBezTo>
                <a:cubicBezTo>
                  <a:pt x="11113" y="1574"/>
                  <a:pt x="11615" y="1778"/>
                  <a:pt x="11931" y="2361"/>
                </a:cubicBezTo>
                <a:cubicBezTo>
                  <a:pt x="12839" y="4038"/>
                  <a:pt x="11343" y="7156"/>
                  <a:pt x="12978" y="7285"/>
                </a:cubicBezTo>
                <a:cubicBezTo>
                  <a:pt x="12993" y="7287"/>
                  <a:pt x="13009" y="7288"/>
                  <a:pt x="13024" y="7288"/>
                </a:cubicBezTo>
                <a:cubicBezTo>
                  <a:pt x="13094" y="7288"/>
                  <a:pt x="13164" y="7268"/>
                  <a:pt x="13234" y="7242"/>
                </a:cubicBezTo>
                <a:lnTo>
                  <a:pt x="13234" y="0"/>
                </a:ln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13"/>
          <p:cNvSpPr/>
          <p:nvPr/>
        </p:nvSpPr>
        <p:spPr>
          <a:xfrm rot="10800000">
            <a:off x="3728403" y="2660"/>
            <a:ext cx="1608227" cy="864488"/>
          </a:xfrm>
          <a:custGeom>
            <a:avLst/>
            <a:gdLst/>
            <a:ahLst/>
            <a:cxnLst/>
            <a:rect l="l" t="t" r="r" b="b"/>
            <a:pathLst>
              <a:path w="5865" h="2707" extrusionOk="0">
                <a:moveTo>
                  <a:pt x="2605" y="1"/>
                </a:moveTo>
                <a:cubicBezTo>
                  <a:pt x="1421" y="1"/>
                  <a:pt x="755" y="1721"/>
                  <a:pt x="129" y="2568"/>
                </a:cubicBezTo>
                <a:cubicBezTo>
                  <a:pt x="86" y="2611"/>
                  <a:pt x="43" y="2664"/>
                  <a:pt x="1" y="2707"/>
                </a:cubicBezTo>
                <a:lnTo>
                  <a:pt x="5864" y="2707"/>
                </a:lnTo>
                <a:cubicBezTo>
                  <a:pt x="4978" y="1938"/>
                  <a:pt x="4358" y="656"/>
                  <a:pt x="3215" y="143"/>
                </a:cubicBezTo>
                <a:cubicBezTo>
                  <a:pt x="2997" y="45"/>
                  <a:pt x="2795" y="1"/>
                  <a:pt x="2605" y="1"/>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13"/>
          <p:cNvSpPr/>
          <p:nvPr/>
        </p:nvSpPr>
        <p:spPr>
          <a:xfrm rot="10800000">
            <a:off x="5359882" y="2654"/>
            <a:ext cx="3784119" cy="1118670"/>
          </a:xfrm>
          <a:custGeom>
            <a:avLst/>
            <a:gdLst/>
            <a:ahLst/>
            <a:cxnLst/>
            <a:rect l="l" t="t" r="r" b="b"/>
            <a:pathLst>
              <a:path w="12209" h="3099" extrusionOk="0">
                <a:moveTo>
                  <a:pt x="6332" y="0"/>
                </a:moveTo>
                <a:cubicBezTo>
                  <a:pt x="4270" y="0"/>
                  <a:pt x="1769" y="858"/>
                  <a:pt x="1" y="1593"/>
                </a:cubicBezTo>
                <a:lnTo>
                  <a:pt x="1" y="3099"/>
                </a:lnTo>
                <a:lnTo>
                  <a:pt x="12208" y="3099"/>
                </a:lnTo>
                <a:cubicBezTo>
                  <a:pt x="11418" y="2714"/>
                  <a:pt x="10371" y="1935"/>
                  <a:pt x="8940" y="760"/>
                </a:cubicBezTo>
                <a:cubicBezTo>
                  <a:pt x="8276" y="213"/>
                  <a:pt x="7359" y="0"/>
                  <a:pt x="6332"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13"/>
          <p:cNvSpPr/>
          <p:nvPr/>
        </p:nvSpPr>
        <p:spPr>
          <a:xfrm rot="10800000">
            <a:off x="-3" y="2658"/>
            <a:ext cx="3918328" cy="1741468"/>
          </a:xfrm>
          <a:custGeom>
            <a:avLst/>
            <a:gdLst/>
            <a:ahLst/>
            <a:cxnLst/>
            <a:rect l="l" t="t" r="r" b="b"/>
            <a:pathLst>
              <a:path w="11622" h="4796" extrusionOk="0">
                <a:moveTo>
                  <a:pt x="3676" y="0"/>
                </a:moveTo>
                <a:cubicBezTo>
                  <a:pt x="923" y="0"/>
                  <a:pt x="695" y="3396"/>
                  <a:pt x="0" y="4796"/>
                </a:cubicBezTo>
                <a:lnTo>
                  <a:pt x="11621" y="4796"/>
                </a:lnTo>
                <a:lnTo>
                  <a:pt x="11621" y="2382"/>
                </a:lnTo>
                <a:cubicBezTo>
                  <a:pt x="9944" y="1677"/>
                  <a:pt x="7712" y="940"/>
                  <a:pt x="4796" y="160"/>
                </a:cubicBezTo>
                <a:cubicBezTo>
                  <a:pt x="4382" y="50"/>
                  <a:pt x="4010" y="0"/>
                  <a:pt x="3676"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0" name="Google Shape;150;p13"/>
          <p:cNvSpPr/>
          <p:nvPr/>
        </p:nvSpPr>
        <p:spPr>
          <a:xfrm rot="10800000">
            <a:off x="6618060" y="3276352"/>
            <a:ext cx="2525941" cy="2435996"/>
          </a:xfrm>
          <a:custGeom>
            <a:avLst/>
            <a:gdLst/>
            <a:ahLst/>
            <a:cxnLst/>
            <a:rect l="l" t="t" r="r" b="b"/>
            <a:pathLst>
              <a:path w="6816" h="5916" extrusionOk="0">
                <a:moveTo>
                  <a:pt x="1" y="0"/>
                </a:moveTo>
                <a:lnTo>
                  <a:pt x="1" y="5597"/>
                </a:lnTo>
                <a:cubicBezTo>
                  <a:pt x="220" y="5784"/>
                  <a:pt x="427" y="5916"/>
                  <a:pt x="641" y="5916"/>
                </a:cubicBezTo>
                <a:cubicBezTo>
                  <a:pt x="708" y="5916"/>
                  <a:pt x="775" y="5903"/>
                  <a:pt x="844" y="5875"/>
                </a:cubicBezTo>
                <a:cubicBezTo>
                  <a:pt x="1816" y="5469"/>
                  <a:pt x="407" y="3109"/>
                  <a:pt x="1207" y="2361"/>
                </a:cubicBezTo>
                <a:cubicBezTo>
                  <a:pt x="1391" y="2190"/>
                  <a:pt x="1600" y="2125"/>
                  <a:pt x="1829" y="2125"/>
                </a:cubicBezTo>
                <a:cubicBezTo>
                  <a:pt x="2536" y="2125"/>
                  <a:pt x="3436" y="2738"/>
                  <a:pt x="4414" y="2738"/>
                </a:cubicBezTo>
                <a:cubicBezTo>
                  <a:pt x="4942" y="2738"/>
                  <a:pt x="5492" y="2559"/>
                  <a:pt x="6046" y="2008"/>
                </a:cubicBezTo>
                <a:cubicBezTo>
                  <a:pt x="6633" y="1421"/>
                  <a:pt x="6815" y="705"/>
                  <a:pt x="6772"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p:cSld name="5_Título y objetos">
    <p:bg>
      <p:bgPr>
        <a:gradFill>
          <a:gsLst>
            <a:gs pos="0">
              <a:schemeClr val="accent1"/>
            </a:gs>
            <a:gs pos="100000">
              <a:schemeClr val="accent2"/>
            </a:gs>
          </a:gsLst>
          <a:path path="circle">
            <a:fillToRect l="50000" t="50000" r="50000" b="50000"/>
          </a:path>
          <a:tileRect/>
        </a:gradFill>
        <a:effectLst/>
      </p:bgPr>
    </p:bg>
    <p:spTree>
      <p:nvGrpSpPr>
        <p:cNvPr id="1" name="Shape 151"/>
        <p:cNvGrpSpPr/>
        <p:nvPr/>
      </p:nvGrpSpPr>
      <p:grpSpPr>
        <a:xfrm>
          <a:off x="0" y="0"/>
          <a:ext cx="0" cy="0"/>
          <a:chOff x="0" y="0"/>
          <a:chExt cx="0" cy="0"/>
        </a:xfrm>
      </p:grpSpPr>
      <p:sp>
        <p:nvSpPr>
          <p:cNvPr id="152" name="Google Shape;152;p14"/>
          <p:cNvSpPr txBox="1">
            <a:spLocks noGrp="1"/>
          </p:cNvSpPr>
          <p:nvPr>
            <p:ph type="ctrTitle"/>
          </p:nvPr>
        </p:nvSpPr>
        <p:spPr>
          <a:xfrm flipH="1">
            <a:off x="5976938" y="919961"/>
            <a:ext cx="2308500" cy="38710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rgbClr val="FFFFFF"/>
              </a:buClr>
              <a:buSzPts val="1800"/>
              <a:buNone/>
              <a:defRPr sz="1800" b="0">
                <a:solidFill>
                  <a:srgbClr val="FFFFFF"/>
                </a:solidFill>
              </a:defRPr>
            </a:lvl1pPr>
            <a:lvl2pPr lvl="1">
              <a:spcBef>
                <a:spcPts val="0"/>
              </a:spcBef>
              <a:spcAft>
                <a:spcPts val="0"/>
              </a:spcAft>
              <a:buSzPts val="1100"/>
              <a:buFont typeface="Squada One"/>
              <a:buNone/>
              <a:defRPr>
                <a:latin typeface="Squada One"/>
                <a:ea typeface="Squada One"/>
                <a:cs typeface="Squada One"/>
                <a:sym typeface="Squada One"/>
              </a:defRPr>
            </a:lvl2pPr>
            <a:lvl3pPr lvl="2">
              <a:spcBef>
                <a:spcPts val="0"/>
              </a:spcBef>
              <a:spcAft>
                <a:spcPts val="0"/>
              </a:spcAft>
              <a:buSzPts val="1100"/>
              <a:buFont typeface="Squada One"/>
              <a:buNone/>
              <a:defRPr>
                <a:latin typeface="Squada One"/>
                <a:ea typeface="Squada One"/>
                <a:cs typeface="Squada One"/>
                <a:sym typeface="Squada One"/>
              </a:defRPr>
            </a:lvl3pPr>
            <a:lvl4pPr lvl="3">
              <a:spcBef>
                <a:spcPts val="0"/>
              </a:spcBef>
              <a:spcAft>
                <a:spcPts val="0"/>
              </a:spcAft>
              <a:buSzPts val="1100"/>
              <a:buFont typeface="Squada One"/>
              <a:buNone/>
              <a:defRPr>
                <a:latin typeface="Squada One"/>
                <a:ea typeface="Squada One"/>
                <a:cs typeface="Squada One"/>
                <a:sym typeface="Squada One"/>
              </a:defRPr>
            </a:lvl4pPr>
            <a:lvl5pPr lvl="4">
              <a:spcBef>
                <a:spcPts val="0"/>
              </a:spcBef>
              <a:spcAft>
                <a:spcPts val="0"/>
              </a:spcAft>
              <a:buSzPts val="1100"/>
              <a:buFont typeface="Squada One"/>
              <a:buNone/>
              <a:defRPr>
                <a:latin typeface="Squada One"/>
                <a:ea typeface="Squada One"/>
                <a:cs typeface="Squada One"/>
                <a:sym typeface="Squada One"/>
              </a:defRPr>
            </a:lvl5pPr>
            <a:lvl6pPr lvl="5">
              <a:spcBef>
                <a:spcPts val="0"/>
              </a:spcBef>
              <a:spcAft>
                <a:spcPts val="0"/>
              </a:spcAft>
              <a:buSzPts val="1100"/>
              <a:buFont typeface="Squada One"/>
              <a:buNone/>
              <a:defRPr>
                <a:latin typeface="Squada One"/>
                <a:ea typeface="Squada One"/>
                <a:cs typeface="Squada One"/>
                <a:sym typeface="Squada One"/>
              </a:defRPr>
            </a:lvl6pPr>
            <a:lvl7pPr lvl="6">
              <a:spcBef>
                <a:spcPts val="0"/>
              </a:spcBef>
              <a:spcAft>
                <a:spcPts val="0"/>
              </a:spcAft>
              <a:buSzPts val="1100"/>
              <a:buFont typeface="Squada One"/>
              <a:buNone/>
              <a:defRPr>
                <a:latin typeface="Squada One"/>
                <a:ea typeface="Squada One"/>
                <a:cs typeface="Squada One"/>
                <a:sym typeface="Squada One"/>
              </a:defRPr>
            </a:lvl7pPr>
            <a:lvl8pPr lvl="7">
              <a:spcBef>
                <a:spcPts val="0"/>
              </a:spcBef>
              <a:spcAft>
                <a:spcPts val="0"/>
              </a:spcAft>
              <a:buSzPts val="1100"/>
              <a:buFont typeface="Squada One"/>
              <a:buNone/>
              <a:defRPr>
                <a:latin typeface="Squada One"/>
                <a:ea typeface="Squada One"/>
                <a:cs typeface="Squada One"/>
                <a:sym typeface="Squada One"/>
              </a:defRPr>
            </a:lvl8pPr>
            <a:lvl9pPr lvl="8">
              <a:spcBef>
                <a:spcPts val="0"/>
              </a:spcBef>
              <a:spcAft>
                <a:spcPts val="0"/>
              </a:spcAft>
              <a:buSzPts val="1100"/>
              <a:buFont typeface="Squada One"/>
              <a:buNone/>
              <a:defRPr>
                <a:latin typeface="Squada One"/>
                <a:ea typeface="Squada One"/>
                <a:cs typeface="Squada One"/>
                <a:sym typeface="Squada One"/>
              </a:defRPr>
            </a:lvl9pPr>
          </a:lstStyle>
          <a:p>
            <a:endParaRPr/>
          </a:p>
        </p:txBody>
      </p:sp>
      <p:sp>
        <p:nvSpPr>
          <p:cNvPr id="153" name="Google Shape;153;p14"/>
          <p:cNvSpPr/>
          <p:nvPr/>
        </p:nvSpPr>
        <p:spPr>
          <a:xfrm>
            <a:off x="777400" y="1617028"/>
            <a:ext cx="2422200" cy="4195333"/>
          </a:xfrm>
          <a:prstGeom prst="rect">
            <a:avLst/>
          </a:prstGeom>
          <a:noFill/>
          <a:ln w="2857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4" name="Google Shape;154;p14"/>
          <p:cNvSpPr/>
          <p:nvPr/>
        </p:nvSpPr>
        <p:spPr>
          <a:xfrm>
            <a:off x="3597675" y="-82722"/>
            <a:ext cx="2422200" cy="4916667"/>
          </a:xfrm>
          <a:prstGeom prst="rect">
            <a:avLst/>
          </a:prstGeom>
          <a:noFill/>
          <a:ln w="2857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5" name="Google Shape;155;p14"/>
          <p:cNvSpPr txBox="1">
            <a:spLocks noGrp="1"/>
          </p:cNvSpPr>
          <p:nvPr>
            <p:ph type="subTitle" idx="1"/>
          </p:nvPr>
        </p:nvSpPr>
        <p:spPr>
          <a:xfrm flipH="1">
            <a:off x="825666" y="2540000"/>
            <a:ext cx="2325600" cy="259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9pPr>
          </a:lstStyle>
          <a:p>
            <a:endParaRPr/>
          </a:p>
        </p:txBody>
      </p:sp>
      <p:sp>
        <p:nvSpPr>
          <p:cNvPr id="156" name="Google Shape;156;p14"/>
          <p:cNvSpPr txBox="1">
            <a:spLocks noGrp="1"/>
          </p:cNvSpPr>
          <p:nvPr>
            <p:ph type="subTitle" idx="2"/>
          </p:nvPr>
        </p:nvSpPr>
        <p:spPr>
          <a:xfrm>
            <a:off x="922988" y="2852792"/>
            <a:ext cx="2130900" cy="9940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157" name="Google Shape;157;p14"/>
          <p:cNvSpPr txBox="1">
            <a:spLocks noGrp="1"/>
          </p:cNvSpPr>
          <p:nvPr>
            <p:ph type="subTitle" idx="3"/>
          </p:nvPr>
        </p:nvSpPr>
        <p:spPr>
          <a:xfrm flipH="1">
            <a:off x="3645938" y="2540000"/>
            <a:ext cx="2325600" cy="259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9pPr>
          </a:lstStyle>
          <a:p>
            <a:endParaRPr/>
          </a:p>
        </p:txBody>
      </p:sp>
      <p:sp>
        <p:nvSpPr>
          <p:cNvPr id="158" name="Google Shape;158;p14"/>
          <p:cNvSpPr txBox="1">
            <a:spLocks noGrp="1"/>
          </p:cNvSpPr>
          <p:nvPr>
            <p:ph type="subTitle" idx="4"/>
          </p:nvPr>
        </p:nvSpPr>
        <p:spPr>
          <a:xfrm>
            <a:off x="3743190" y="2852792"/>
            <a:ext cx="2130900" cy="9940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159" name="Google Shape;159;p14"/>
          <p:cNvSpPr/>
          <p:nvPr/>
        </p:nvSpPr>
        <p:spPr>
          <a:xfrm rot="10800000">
            <a:off x="2945907" y="-2027"/>
            <a:ext cx="1729539" cy="725022"/>
          </a:xfrm>
          <a:custGeom>
            <a:avLst/>
            <a:gdLst/>
            <a:ahLst/>
            <a:cxnLst/>
            <a:rect l="l" t="t" r="r" b="b"/>
            <a:pathLst>
              <a:path w="7061" h="2664" extrusionOk="0">
                <a:moveTo>
                  <a:pt x="3349" y="1"/>
                </a:moveTo>
                <a:cubicBezTo>
                  <a:pt x="3178" y="1"/>
                  <a:pt x="3002" y="22"/>
                  <a:pt x="2821" y="69"/>
                </a:cubicBezTo>
                <a:cubicBezTo>
                  <a:pt x="1539" y="399"/>
                  <a:pt x="1197" y="1980"/>
                  <a:pt x="1" y="2664"/>
                </a:cubicBezTo>
                <a:lnTo>
                  <a:pt x="7060" y="2664"/>
                </a:lnTo>
                <a:cubicBezTo>
                  <a:pt x="6171" y="1958"/>
                  <a:pt x="4984" y="1"/>
                  <a:pt x="3349"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6667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0" name="Google Shape;160;p14"/>
          <p:cNvSpPr/>
          <p:nvPr/>
        </p:nvSpPr>
        <p:spPr>
          <a:xfrm rot="10800000">
            <a:off x="0" y="-2028"/>
            <a:ext cx="2705390" cy="2064300"/>
          </a:xfrm>
          <a:custGeom>
            <a:avLst/>
            <a:gdLst/>
            <a:ahLst/>
            <a:cxnLst/>
            <a:rect l="l" t="t" r="r" b="b"/>
            <a:pathLst>
              <a:path w="11045" h="7585" extrusionOk="0">
                <a:moveTo>
                  <a:pt x="8458" y="1"/>
                </a:moveTo>
                <a:cubicBezTo>
                  <a:pt x="6822" y="1"/>
                  <a:pt x="5207" y="190"/>
                  <a:pt x="4379" y="824"/>
                </a:cubicBezTo>
                <a:cubicBezTo>
                  <a:pt x="2329" y="2405"/>
                  <a:pt x="3995" y="4252"/>
                  <a:pt x="3899" y="5491"/>
                </a:cubicBezTo>
                <a:cubicBezTo>
                  <a:pt x="3859" y="6074"/>
                  <a:pt x="3660" y="6253"/>
                  <a:pt x="3384" y="6253"/>
                </a:cubicBezTo>
                <a:cubicBezTo>
                  <a:pt x="3144" y="6253"/>
                  <a:pt x="2845" y="6118"/>
                  <a:pt x="2542" y="5994"/>
                </a:cubicBezTo>
                <a:cubicBezTo>
                  <a:pt x="2208" y="5856"/>
                  <a:pt x="1901" y="5745"/>
                  <a:pt x="1662" y="5745"/>
                </a:cubicBezTo>
                <a:cubicBezTo>
                  <a:pt x="1642" y="5745"/>
                  <a:pt x="1622" y="5746"/>
                  <a:pt x="1602" y="5748"/>
                </a:cubicBezTo>
                <a:cubicBezTo>
                  <a:pt x="385" y="5833"/>
                  <a:pt x="748" y="6848"/>
                  <a:pt x="0" y="7585"/>
                </a:cubicBezTo>
                <a:lnTo>
                  <a:pt x="2553" y="7585"/>
                </a:lnTo>
                <a:cubicBezTo>
                  <a:pt x="2773" y="6492"/>
                  <a:pt x="3631" y="6085"/>
                  <a:pt x="4717" y="6085"/>
                </a:cubicBezTo>
                <a:cubicBezTo>
                  <a:pt x="5638" y="6085"/>
                  <a:pt x="6723" y="6378"/>
                  <a:pt x="7723" y="6794"/>
                </a:cubicBezTo>
                <a:cubicBezTo>
                  <a:pt x="8150" y="6972"/>
                  <a:pt x="8575" y="7068"/>
                  <a:pt x="8966" y="7068"/>
                </a:cubicBezTo>
                <a:cubicBezTo>
                  <a:pt x="10149" y="7068"/>
                  <a:pt x="11031" y="6197"/>
                  <a:pt x="10799" y="4103"/>
                </a:cubicBezTo>
                <a:cubicBezTo>
                  <a:pt x="10735" y="3494"/>
                  <a:pt x="10842" y="3077"/>
                  <a:pt x="11044" y="2768"/>
                </a:cubicBezTo>
                <a:lnTo>
                  <a:pt x="11044" y="130"/>
                </a:lnTo>
                <a:cubicBezTo>
                  <a:pt x="10260" y="58"/>
                  <a:pt x="9356" y="1"/>
                  <a:pt x="8458"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1" name="Google Shape;161;p14"/>
          <p:cNvSpPr/>
          <p:nvPr/>
        </p:nvSpPr>
        <p:spPr>
          <a:xfrm rot="10800000">
            <a:off x="6" y="-2027"/>
            <a:ext cx="2080052" cy="1310973"/>
          </a:xfrm>
          <a:custGeom>
            <a:avLst/>
            <a:gdLst/>
            <a:ahLst/>
            <a:cxnLst/>
            <a:rect l="l" t="t" r="r" b="b"/>
            <a:pathLst>
              <a:path w="8492" h="4817" extrusionOk="0">
                <a:moveTo>
                  <a:pt x="8491" y="0"/>
                </a:moveTo>
                <a:cubicBezTo>
                  <a:pt x="8289" y="309"/>
                  <a:pt x="8182" y="726"/>
                  <a:pt x="8246" y="1335"/>
                </a:cubicBezTo>
                <a:cubicBezTo>
                  <a:pt x="8478" y="3429"/>
                  <a:pt x="7596" y="4300"/>
                  <a:pt x="6413" y="4300"/>
                </a:cubicBezTo>
                <a:cubicBezTo>
                  <a:pt x="6022" y="4300"/>
                  <a:pt x="5597" y="4204"/>
                  <a:pt x="5170" y="4026"/>
                </a:cubicBezTo>
                <a:cubicBezTo>
                  <a:pt x="4170" y="3610"/>
                  <a:pt x="3085" y="3317"/>
                  <a:pt x="2164" y="3317"/>
                </a:cubicBezTo>
                <a:cubicBezTo>
                  <a:pt x="1078" y="3317"/>
                  <a:pt x="220" y="3724"/>
                  <a:pt x="0" y="4817"/>
                </a:cubicBezTo>
                <a:lnTo>
                  <a:pt x="8491" y="4817"/>
                </a:lnTo>
                <a:lnTo>
                  <a:pt x="8491" y="0"/>
                </a:lnTo>
                <a:close/>
              </a:path>
            </a:pathLst>
          </a:custGeom>
          <a:gradFill>
            <a:gsLst>
              <a:gs pos="0">
                <a:schemeClr val="accent1"/>
              </a:gs>
              <a:gs pos="100000">
                <a:schemeClr val="accent2"/>
              </a:gs>
            </a:gsLst>
            <a:path path="circle">
              <a:fillToRect l="50000" t="50000" r="50000" b="50000"/>
            </a:path>
            <a:tileRect/>
          </a:gradFill>
          <a:ln>
            <a:noFill/>
          </a:ln>
          <a:effectLst>
            <a:outerShdw blurRad="128588"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2" name="Google Shape;162;p14"/>
          <p:cNvSpPr/>
          <p:nvPr/>
        </p:nvSpPr>
        <p:spPr>
          <a:xfrm rot="10800000">
            <a:off x="6" y="4052814"/>
            <a:ext cx="2174355" cy="1660149"/>
          </a:xfrm>
          <a:custGeom>
            <a:avLst/>
            <a:gdLst/>
            <a:ahLst/>
            <a:cxnLst/>
            <a:rect l="l" t="t" r="r" b="b"/>
            <a:pathLst>
              <a:path w="8877" h="6100" extrusionOk="0">
                <a:moveTo>
                  <a:pt x="1" y="0"/>
                </a:moveTo>
                <a:cubicBezTo>
                  <a:pt x="75" y="1410"/>
                  <a:pt x="471" y="2969"/>
                  <a:pt x="1613" y="4102"/>
                </a:cubicBezTo>
                <a:cubicBezTo>
                  <a:pt x="2744" y="5232"/>
                  <a:pt x="4189" y="5276"/>
                  <a:pt x="5547" y="5276"/>
                </a:cubicBezTo>
                <a:cubicBezTo>
                  <a:pt x="5661" y="5276"/>
                  <a:pt x="5775" y="5276"/>
                  <a:pt x="5887" y="5276"/>
                </a:cubicBezTo>
                <a:cubicBezTo>
                  <a:pt x="6942" y="5276"/>
                  <a:pt x="7921" y="5303"/>
                  <a:pt x="8631" y="5864"/>
                </a:cubicBezTo>
                <a:cubicBezTo>
                  <a:pt x="8727" y="5939"/>
                  <a:pt x="8802" y="6014"/>
                  <a:pt x="8876" y="6099"/>
                </a:cubicBezTo>
                <a:lnTo>
                  <a:pt x="8876" y="0"/>
                </a:lnTo>
                <a:close/>
              </a:path>
            </a:pathLst>
          </a:custGeom>
          <a:gradFill>
            <a:gsLst>
              <a:gs pos="0">
                <a:schemeClr val="accent1"/>
              </a:gs>
              <a:gs pos="100000">
                <a:schemeClr val="accent2"/>
              </a:gs>
            </a:gsLst>
            <a:path path="circle">
              <a:fillToRect l="50000" t="50000" r="50000" b="50000"/>
            </a:path>
            <a:tileRect/>
          </a:gradFill>
          <a:ln>
            <a:noFill/>
          </a:ln>
          <a:effectLst>
            <a:outerShdw blurRad="128588" dist="19050" dir="14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3" name="Google Shape;163;p14"/>
          <p:cNvSpPr/>
          <p:nvPr/>
        </p:nvSpPr>
        <p:spPr>
          <a:xfrm rot="10800000">
            <a:off x="10" y="825052"/>
            <a:ext cx="1585758" cy="3472161"/>
          </a:xfrm>
          <a:custGeom>
            <a:avLst/>
            <a:gdLst/>
            <a:ahLst/>
            <a:cxnLst/>
            <a:rect l="l" t="t" r="r" b="b"/>
            <a:pathLst>
              <a:path w="6474" h="12758" extrusionOk="0">
                <a:moveTo>
                  <a:pt x="6473" y="0"/>
                </a:moveTo>
                <a:cubicBezTo>
                  <a:pt x="5032" y="523"/>
                  <a:pt x="3664" y="1378"/>
                  <a:pt x="3418" y="2766"/>
                </a:cubicBezTo>
                <a:cubicBezTo>
                  <a:pt x="2991" y="5127"/>
                  <a:pt x="5576" y="6046"/>
                  <a:pt x="5576" y="6964"/>
                </a:cubicBezTo>
                <a:cubicBezTo>
                  <a:pt x="5576" y="7135"/>
                  <a:pt x="5470" y="7198"/>
                  <a:pt x="5291" y="7198"/>
                </a:cubicBezTo>
                <a:cubicBezTo>
                  <a:pt x="4801" y="7198"/>
                  <a:pt x="3760" y="6733"/>
                  <a:pt x="2796" y="6733"/>
                </a:cubicBezTo>
                <a:cubicBezTo>
                  <a:pt x="2197" y="6733"/>
                  <a:pt x="1627" y="6913"/>
                  <a:pt x="1239" y="7498"/>
                </a:cubicBezTo>
                <a:cubicBezTo>
                  <a:pt x="1" y="9367"/>
                  <a:pt x="1891" y="12604"/>
                  <a:pt x="3717" y="12753"/>
                </a:cubicBezTo>
                <a:cubicBezTo>
                  <a:pt x="3761" y="12756"/>
                  <a:pt x="3805" y="12758"/>
                  <a:pt x="3851" y="12758"/>
                </a:cubicBezTo>
                <a:cubicBezTo>
                  <a:pt x="4559" y="12758"/>
                  <a:pt x="5530" y="12381"/>
                  <a:pt x="6473" y="11909"/>
                </a:cubicBezTo>
                <a:lnTo>
                  <a:pt x="6473" y="0"/>
                </a:lnTo>
                <a:close/>
              </a:path>
            </a:pathLst>
          </a:custGeom>
          <a:gradFill>
            <a:gsLst>
              <a:gs pos="0">
                <a:schemeClr val="accent1"/>
              </a:gs>
              <a:gs pos="100000">
                <a:schemeClr val="accent2"/>
              </a:gs>
            </a:gsLst>
            <a:path path="circle">
              <a:fillToRect l="50000" t="50000" r="50000" b="50000"/>
            </a:path>
            <a:tileRect/>
          </a:gradFill>
          <a:ln>
            <a:noFill/>
          </a:ln>
          <a:effectLst>
            <a:outerShdw blurRad="128588"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p:cSld name="6_Título y objetos">
    <p:bg>
      <p:bgPr>
        <a:gradFill>
          <a:gsLst>
            <a:gs pos="0">
              <a:schemeClr val="accent1"/>
            </a:gs>
            <a:gs pos="100000">
              <a:schemeClr val="accent2"/>
            </a:gs>
          </a:gsLst>
          <a:path path="circle">
            <a:fillToRect l="50000" t="50000" r="50000" b="50000"/>
          </a:path>
          <a:tileRect/>
        </a:gradFill>
        <a:effectLst/>
      </p:bgPr>
    </p:bg>
    <p:spTree>
      <p:nvGrpSpPr>
        <p:cNvPr id="1" name="Shape 164"/>
        <p:cNvGrpSpPr/>
        <p:nvPr/>
      </p:nvGrpSpPr>
      <p:grpSpPr>
        <a:xfrm>
          <a:off x="0" y="0"/>
          <a:ext cx="0" cy="0"/>
          <a:chOff x="0" y="0"/>
          <a:chExt cx="0" cy="0"/>
        </a:xfrm>
      </p:grpSpPr>
      <p:sp>
        <p:nvSpPr>
          <p:cNvPr id="165" name="Google Shape;165;p15"/>
          <p:cNvSpPr/>
          <p:nvPr/>
        </p:nvSpPr>
        <p:spPr>
          <a:xfrm>
            <a:off x="768875" y="-61032"/>
            <a:ext cx="1789200" cy="4264333"/>
          </a:xfrm>
          <a:prstGeom prst="rect">
            <a:avLst/>
          </a:prstGeom>
          <a:noFill/>
          <a:ln w="2857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6" name="Google Shape;166;p15"/>
          <p:cNvSpPr/>
          <p:nvPr/>
        </p:nvSpPr>
        <p:spPr>
          <a:xfrm>
            <a:off x="2761550" y="1511829"/>
            <a:ext cx="1786800" cy="4264333"/>
          </a:xfrm>
          <a:prstGeom prst="rect">
            <a:avLst/>
          </a:prstGeom>
          <a:noFill/>
          <a:ln w="2857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7" name="Google Shape;167;p15"/>
          <p:cNvSpPr/>
          <p:nvPr/>
        </p:nvSpPr>
        <p:spPr>
          <a:xfrm>
            <a:off x="4758546" y="-61032"/>
            <a:ext cx="1761900" cy="4264333"/>
          </a:xfrm>
          <a:prstGeom prst="rect">
            <a:avLst/>
          </a:prstGeom>
          <a:noFill/>
          <a:ln w="28575"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8" name="Google Shape;168;p15"/>
          <p:cNvSpPr txBox="1">
            <a:spLocks noGrp="1"/>
          </p:cNvSpPr>
          <p:nvPr>
            <p:ph type="subTitle" idx="1"/>
          </p:nvPr>
        </p:nvSpPr>
        <p:spPr>
          <a:xfrm flipH="1">
            <a:off x="906049" y="1715667"/>
            <a:ext cx="1514700" cy="914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9pPr>
          </a:lstStyle>
          <a:p>
            <a:endParaRPr/>
          </a:p>
        </p:txBody>
      </p:sp>
      <p:sp>
        <p:nvSpPr>
          <p:cNvPr id="169" name="Google Shape;169;p15"/>
          <p:cNvSpPr txBox="1">
            <a:spLocks noGrp="1"/>
          </p:cNvSpPr>
          <p:nvPr>
            <p:ph type="subTitle" idx="2"/>
          </p:nvPr>
        </p:nvSpPr>
        <p:spPr>
          <a:xfrm>
            <a:off x="906244" y="2683459"/>
            <a:ext cx="1514400" cy="9940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170" name="Google Shape;170;p15"/>
          <p:cNvSpPr txBox="1">
            <a:spLocks noGrp="1"/>
          </p:cNvSpPr>
          <p:nvPr>
            <p:ph type="subTitle" idx="3"/>
          </p:nvPr>
        </p:nvSpPr>
        <p:spPr>
          <a:xfrm flipH="1">
            <a:off x="2897617" y="1715667"/>
            <a:ext cx="1514700" cy="914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9pPr>
          </a:lstStyle>
          <a:p>
            <a:endParaRPr/>
          </a:p>
        </p:txBody>
      </p:sp>
      <p:sp>
        <p:nvSpPr>
          <p:cNvPr id="171" name="Google Shape;171;p15"/>
          <p:cNvSpPr txBox="1">
            <a:spLocks noGrp="1"/>
          </p:cNvSpPr>
          <p:nvPr>
            <p:ph type="subTitle" idx="4"/>
          </p:nvPr>
        </p:nvSpPr>
        <p:spPr>
          <a:xfrm>
            <a:off x="2897813" y="2683459"/>
            <a:ext cx="1514400" cy="9940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172" name="Google Shape;172;p15"/>
          <p:cNvSpPr txBox="1">
            <a:spLocks noGrp="1"/>
          </p:cNvSpPr>
          <p:nvPr>
            <p:ph type="subTitle" idx="5"/>
          </p:nvPr>
        </p:nvSpPr>
        <p:spPr>
          <a:xfrm flipH="1">
            <a:off x="4882125" y="1715667"/>
            <a:ext cx="1514700" cy="914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b="1">
                <a:solidFill>
                  <a:srgbClr val="FFFFFF"/>
                </a:solidFill>
                <a:latin typeface="Squada One"/>
                <a:ea typeface="Squada One"/>
                <a:cs typeface="Squada One"/>
                <a:sym typeface="Squada One"/>
              </a:defRPr>
            </a:lvl9pPr>
          </a:lstStyle>
          <a:p>
            <a:endParaRPr/>
          </a:p>
        </p:txBody>
      </p:sp>
      <p:sp>
        <p:nvSpPr>
          <p:cNvPr id="173" name="Google Shape;173;p15"/>
          <p:cNvSpPr txBox="1">
            <a:spLocks noGrp="1"/>
          </p:cNvSpPr>
          <p:nvPr>
            <p:ph type="subTitle" idx="6"/>
          </p:nvPr>
        </p:nvSpPr>
        <p:spPr>
          <a:xfrm>
            <a:off x="4882322" y="2683459"/>
            <a:ext cx="1514400" cy="9940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174" name="Google Shape;174;p15"/>
          <p:cNvSpPr/>
          <p:nvPr/>
        </p:nvSpPr>
        <p:spPr>
          <a:xfrm flipH="1">
            <a:off x="3289156" y="4979455"/>
            <a:ext cx="1729539" cy="725022"/>
          </a:xfrm>
          <a:custGeom>
            <a:avLst/>
            <a:gdLst/>
            <a:ahLst/>
            <a:cxnLst/>
            <a:rect l="l" t="t" r="r" b="b"/>
            <a:pathLst>
              <a:path w="7061" h="2664" extrusionOk="0">
                <a:moveTo>
                  <a:pt x="3349" y="1"/>
                </a:moveTo>
                <a:cubicBezTo>
                  <a:pt x="3178" y="1"/>
                  <a:pt x="3002" y="22"/>
                  <a:pt x="2821" y="69"/>
                </a:cubicBezTo>
                <a:cubicBezTo>
                  <a:pt x="1539" y="399"/>
                  <a:pt x="1197" y="1980"/>
                  <a:pt x="1" y="2664"/>
                </a:cubicBezTo>
                <a:lnTo>
                  <a:pt x="7060" y="2664"/>
                </a:lnTo>
                <a:cubicBezTo>
                  <a:pt x="6171" y="1958"/>
                  <a:pt x="4984" y="1"/>
                  <a:pt x="3349"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114300" dir="2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5" name="Google Shape;175;p15"/>
          <p:cNvSpPr/>
          <p:nvPr/>
        </p:nvSpPr>
        <p:spPr>
          <a:xfrm flipH="1">
            <a:off x="0" y="3648663"/>
            <a:ext cx="2705390" cy="2064300"/>
          </a:xfrm>
          <a:custGeom>
            <a:avLst/>
            <a:gdLst/>
            <a:ahLst/>
            <a:cxnLst/>
            <a:rect l="l" t="t" r="r" b="b"/>
            <a:pathLst>
              <a:path w="11045" h="7585" extrusionOk="0">
                <a:moveTo>
                  <a:pt x="8458" y="1"/>
                </a:moveTo>
                <a:cubicBezTo>
                  <a:pt x="6822" y="1"/>
                  <a:pt x="5207" y="190"/>
                  <a:pt x="4379" y="824"/>
                </a:cubicBezTo>
                <a:cubicBezTo>
                  <a:pt x="2329" y="2405"/>
                  <a:pt x="3995" y="4252"/>
                  <a:pt x="3899" y="5491"/>
                </a:cubicBezTo>
                <a:cubicBezTo>
                  <a:pt x="3859" y="6074"/>
                  <a:pt x="3660" y="6253"/>
                  <a:pt x="3384" y="6253"/>
                </a:cubicBezTo>
                <a:cubicBezTo>
                  <a:pt x="3144" y="6253"/>
                  <a:pt x="2845" y="6118"/>
                  <a:pt x="2542" y="5994"/>
                </a:cubicBezTo>
                <a:cubicBezTo>
                  <a:pt x="2208" y="5856"/>
                  <a:pt x="1901" y="5745"/>
                  <a:pt x="1662" y="5745"/>
                </a:cubicBezTo>
                <a:cubicBezTo>
                  <a:pt x="1642" y="5745"/>
                  <a:pt x="1622" y="5746"/>
                  <a:pt x="1602" y="5748"/>
                </a:cubicBezTo>
                <a:cubicBezTo>
                  <a:pt x="385" y="5833"/>
                  <a:pt x="748" y="6848"/>
                  <a:pt x="0" y="7585"/>
                </a:cubicBezTo>
                <a:lnTo>
                  <a:pt x="2553" y="7585"/>
                </a:lnTo>
                <a:cubicBezTo>
                  <a:pt x="2773" y="6492"/>
                  <a:pt x="3631" y="6085"/>
                  <a:pt x="4717" y="6085"/>
                </a:cubicBezTo>
                <a:cubicBezTo>
                  <a:pt x="5638" y="6085"/>
                  <a:pt x="6723" y="6378"/>
                  <a:pt x="7723" y="6794"/>
                </a:cubicBezTo>
                <a:cubicBezTo>
                  <a:pt x="8150" y="6972"/>
                  <a:pt x="8575" y="7068"/>
                  <a:pt x="8966" y="7068"/>
                </a:cubicBezTo>
                <a:cubicBezTo>
                  <a:pt x="10149" y="7068"/>
                  <a:pt x="11031" y="6197"/>
                  <a:pt x="10799" y="4103"/>
                </a:cubicBezTo>
                <a:cubicBezTo>
                  <a:pt x="10735" y="3494"/>
                  <a:pt x="10842" y="3077"/>
                  <a:pt x="11044" y="2768"/>
                </a:cubicBezTo>
                <a:lnTo>
                  <a:pt x="11044" y="130"/>
                </a:lnTo>
                <a:cubicBezTo>
                  <a:pt x="10260" y="58"/>
                  <a:pt x="9356" y="1"/>
                  <a:pt x="8458"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114300" dir="2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6" name="Google Shape;176;p15"/>
          <p:cNvSpPr/>
          <p:nvPr/>
        </p:nvSpPr>
        <p:spPr>
          <a:xfrm flipH="1">
            <a:off x="6" y="4401990"/>
            <a:ext cx="2080052" cy="1310973"/>
          </a:xfrm>
          <a:custGeom>
            <a:avLst/>
            <a:gdLst/>
            <a:ahLst/>
            <a:cxnLst/>
            <a:rect l="l" t="t" r="r" b="b"/>
            <a:pathLst>
              <a:path w="8492" h="4817" extrusionOk="0">
                <a:moveTo>
                  <a:pt x="8491" y="0"/>
                </a:moveTo>
                <a:cubicBezTo>
                  <a:pt x="8289" y="309"/>
                  <a:pt x="8182" y="726"/>
                  <a:pt x="8246" y="1335"/>
                </a:cubicBezTo>
                <a:cubicBezTo>
                  <a:pt x="8478" y="3429"/>
                  <a:pt x="7596" y="4300"/>
                  <a:pt x="6413" y="4300"/>
                </a:cubicBezTo>
                <a:cubicBezTo>
                  <a:pt x="6022" y="4300"/>
                  <a:pt x="5597" y="4204"/>
                  <a:pt x="5170" y="4026"/>
                </a:cubicBezTo>
                <a:cubicBezTo>
                  <a:pt x="4170" y="3610"/>
                  <a:pt x="3085" y="3317"/>
                  <a:pt x="2164" y="3317"/>
                </a:cubicBezTo>
                <a:cubicBezTo>
                  <a:pt x="1078" y="3317"/>
                  <a:pt x="220" y="3724"/>
                  <a:pt x="0" y="4817"/>
                </a:cubicBezTo>
                <a:lnTo>
                  <a:pt x="8491" y="4817"/>
                </a:lnTo>
                <a:lnTo>
                  <a:pt x="8491" y="0"/>
                </a:lnTo>
                <a:close/>
              </a:path>
            </a:pathLst>
          </a:custGeom>
          <a:gradFill>
            <a:gsLst>
              <a:gs pos="0">
                <a:schemeClr val="accent1"/>
              </a:gs>
              <a:gs pos="100000">
                <a:schemeClr val="accent2"/>
              </a:gs>
            </a:gsLst>
            <a:path path="circle">
              <a:fillToRect l="50000" t="50000" r="50000" b="50000"/>
            </a:path>
            <a:tileRect/>
          </a:gradFill>
          <a:ln>
            <a:noFill/>
          </a:ln>
          <a:effectLst>
            <a:outerShdw blurRad="128588" dist="57150" dir="103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7" name="Google Shape;177;p15"/>
          <p:cNvSpPr/>
          <p:nvPr/>
        </p:nvSpPr>
        <p:spPr>
          <a:xfrm flipH="1">
            <a:off x="6" y="-2028"/>
            <a:ext cx="2174355" cy="1660149"/>
          </a:xfrm>
          <a:custGeom>
            <a:avLst/>
            <a:gdLst/>
            <a:ahLst/>
            <a:cxnLst/>
            <a:rect l="l" t="t" r="r" b="b"/>
            <a:pathLst>
              <a:path w="8877" h="6100" extrusionOk="0">
                <a:moveTo>
                  <a:pt x="1" y="0"/>
                </a:moveTo>
                <a:cubicBezTo>
                  <a:pt x="75" y="1410"/>
                  <a:pt x="471" y="2969"/>
                  <a:pt x="1613" y="4102"/>
                </a:cubicBezTo>
                <a:cubicBezTo>
                  <a:pt x="2744" y="5232"/>
                  <a:pt x="4189" y="5276"/>
                  <a:pt x="5547" y="5276"/>
                </a:cubicBezTo>
                <a:cubicBezTo>
                  <a:pt x="5661" y="5276"/>
                  <a:pt x="5775" y="5276"/>
                  <a:pt x="5887" y="5276"/>
                </a:cubicBezTo>
                <a:cubicBezTo>
                  <a:pt x="6942" y="5276"/>
                  <a:pt x="7921" y="5303"/>
                  <a:pt x="8631" y="5864"/>
                </a:cubicBezTo>
                <a:cubicBezTo>
                  <a:pt x="8727" y="5939"/>
                  <a:pt x="8802" y="6014"/>
                  <a:pt x="8876" y="6099"/>
                </a:cubicBezTo>
                <a:lnTo>
                  <a:pt x="8876" y="0"/>
                </a:lnTo>
                <a:close/>
              </a:path>
            </a:pathLst>
          </a:custGeom>
          <a:gradFill>
            <a:gsLst>
              <a:gs pos="0">
                <a:schemeClr val="accent1"/>
              </a:gs>
              <a:gs pos="100000">
                <a:schemeClr val="accent2"/>
              </a:gs>
            </a:gsLst>
            <a:path path="circle">
              <a:fillToRect l="50000" t="50000" r="50000" b="50000"/>
            </a:path>
            <a:tileRect/>
          </a:gradFill>
          <a:ln>
            <a:noFill/>
          </a:ln>
          <a:effectLst>
            <a:outerShdw blurRad="128588" dist="19050" dir="1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8" name="Google Shape;178;p15"/>
          <p:cNvSpPr/>
          <p:nvPr/>
        </p:nvSpPr>
        <p:spPr>
          <a:xfrm flipH="1">
            <a:off x="10" y="1413725"/>
            <a:ext cx="1585758" cy="3472161"/>
          </a:xfrm>
          <a:custGeom>
            <a:avLst/>
            <a:gdLst/>
            <a:ahLst/>
            <a:cxnLst/>
            <a:rect l="l" t="t" r="r" b="b"/>
            <a:pathLst>
              <a:path w="6474" h="12758" extrusionOk="0">
                <a:moveTo>
                  <a:pt x="6473" y="0"/>
                </a:moveTo>
                <a:cubicBezTo>
                  <a:pt x="5032" y="523"/>
                  <a:pt x="3664" y="1378"/>
                  <a:pt x="3418" y="2766"/>
                </a:cubicBezTo>
                <a:cubicBezTo>
                  <a:pt x="2991" y="5127"/>
                  <a:pt x="5576" y="6046"/>
                  <a:pt x="5576" y="6964"/>
                </a:cubicBezTo>
                <a:cubicBezTo>
                  <a:pt x="5576" y="7135"/>
                  <a:pt x="5470" y="7198"/>
                  <a:pt x="5291" y="7198"/>
                </a:cubicBezTo>
                <a:cubicBezTo>
                  <a:pt x="4801" y="7198"/>
                  <a:pt x="3760" y="6733"/>
                  <a:pt x="2796" y="6733"/>
                </a:cubicBezTo>
                <a:cubicBezTo>
                  <a:pt x="2197" y="6733"/>
                  <a:pt x="1627" y="6913"/>
                  <a:pt x="1239" y="7498"/>
                </a:cubicBezTo>
                <a:cubicBezTo>
                  <a:pt x="1" y="9367"/>
                  <a:pt x="1891" y="12604"/>
                  <a:pt x="3717" y="12753"/>
                </a:cubicBezTo>
                <a:cubicBezTo>
                  <a:pt x="3761" y="12756"/>
                  <a:pt x="3805" y="12758"/>
                  <a:pt x="3851" y="12758"/>
                </a:cubicBezTo>
                <a:cubicBezTo>
                  <a:pt x="4559" y="12758"/>
                  <a:pt x="5530" y="12381"/>
                  <a:pt x="6473" y="11909"/>
                </a:cubicBezTo>
                <a:lnTo>
                  <a:pt x="6473" y="0"/>
                </a:lnTo>
                <a:close/>
              </a:path>
            </a:pathLst>
          </a:custGeom>
          <a:gradFill>
            <a:gsLst>
              <a:gs pos="0">
                <a:schemeClr val="accent1"/>
              </a:gs>
              <a:gs pos="100000">
                <a:schemeClr val="accent2"/>
              </a:gs>
            </a:gsLst>
            <a:path path="circle">
              <a:fillToRect l="50000" t="50000" r="50000" b="50000"/>
            </a:path>
            <a:tileRect/>
          </a:gradFill>
          <a:ln>
            <a:noFill/>
          </a:ln>
          <a:effectLst>
            <a:outerShdw blurRad="128588" dist="57150" dir="1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9" name="Google Shape;179;p15"/>
          <p:cNvSpPr txBox="1">
            <a:spLocks noGrp="1"/>
          </p:cNvSpPr>
          <p:nvPr>
            <p:ph type="ctrTitle"/>
          </p:nvPr>
        </p:nvSpPr>
        <p:spPr>
          <a:xfrm flipH="1">
            <a:off x="5976938" y="919961"/>
            <a:ext cx="2308500" cy="3871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rgbClr val="FFFFFF"/>
              </a:buClr>
              <a:buSzPts val="1800"/>
              <a:buNone/>
              <a:defRPr sz="1800" b="0">
                <a:solidFill>
                  <a:srgbClr val="FFFFFF"/>
                </a:solidFill>
              </a:defRPr>
            </a:lvl1pPr>
            <a:lvl2pPr lvl="1" rtl="0">
              <a:spcBef>
                <a:spcPts val="0"/>
              </a:spcBef>
              <a:spcAft>
                <a:spcPts val="0"/>
              </a:spcAft>
              <a:buSzPts val="1100"/>
              <a:buFont typeface="Squada One"/>
              <a:buNone/>
              <a:defRPr>
                <a:latin typeface="Squada One"/>
                <a:ea typeface="Squada One"/>
                <a:cs typeface="Squada One"/>
                <a:sym typeface="Squada One"/>
              </a:defRPr>
            </a:lvl2pPr>
            <a:lvl3pPr lvl="2" rtl="0">
              <a:spcBef>
                <a:spcPts val="0"/>
              </a:spcBef>
              <a:spcAft>
                <a:spcPts val="0"/>
              </a:spcAft>
              <a:buSzPts val="1100"/>
              <a:buFont typeface="Squada One"/>
              <a:buNone/>
              <a:defRPr>
                <a:latin typeface="Squada One"/>
                <a:ea typeface="Squada One"/>
                <a:cs typeface="Squada One"/>
                <a:sym typeface="Squada One"/>
              </a:defRPr>
            </a:lvl3pPr>
            <a:lvl4pPr lvl="3" rtl="0">
              <a:spcBef>
                <a:spcPts val="0"/>
              </a:spcBef>
              <a:spcAft>
                <a:spcPts val="0"/>
              </a:spcAft>
              <a:buSzPts val="1100"/>
              <a:buFont typeface="Squada One"/>
              <a:buNone/>
              <a:defRPr>
                <a:latin typeface="Squada One"/>
                <a:ea typeface="Squada One"/>
                <a:cs typeface="Squada One"/>
                <a:sym typeface="Squada One"/>
              </a:defRPr>
            </a:lvl4pPr>
            <a:lvl5pPr lvl="4" rtl="0">
              <a:spcBef>
                <a:spcPts val="0"/>
              </a:spcBef>
              <a:spcAft>
                <a:spcPts val="0"/>
              </a:spcAft>
              <a:buSzPts val="1100"/>
              <a:buFont typeface="Squada One"/>
              <a:buNone/>
              <a:defRPr>
                <a:latin typeface="Squada One"/>
                <a:ea typeface="Squada One"/>
                <a:cs typeface="Squada One"/>
                <a:sym typeface="Squada One"/>
              </a:defRPr>
            </a:lvl5pPr>
            <a:lvl6pPr lvl="5" rtl="0">
              <a:spcBef>
                <a:spcPts val="0"/>
              </a:spcBef>
              <a:spcAft>
                <a:spcPts val="0"/>
              </a:spcAft>
              <a:buSzPts val="1100"/>
              <a:buFont typeface="Squada One"/>
              <a:buNone/>
              <a:defRPr>
                <a:latin typeface="Squada One"/>
                <a:ea typeface="Squada One"/>
                <a:cs typeface="Squada One"/>
                <a:sym typeface="Squada One"/>
              </a:defRPr>
            </a:lvl6pPr>
            <a:lvl7pPr lvl="6" rtl="0">
              <a:spcBef>
                <a:spcPts val="0"/>
              </a:spcBef>
              <a:spcAft>
                <a:spcPts val="0"/>
              </a:spcAft>
              <a:buSzPts val="1100"/>
              <a:buFont typeface="Squada One"/>
              <a:buNone/>
              <a:defRPr>
                <a:latin typeface="Squada One"/>
                <a:ea typeface="Squada One"/>
                <a:cs typeface="Squada One"/>
                <a:sym typeface="Squada One"/>
              </a:defRPr>
            </a:lvl7pPr>
            <a:lvl8pPr lvl="7" rtl="0">
              <a:spcBef>
                <a:spcPts val="0"/>
              </a:spcBef>
              <a:spcAft>
                <a:spcPts val="0"/>
              </a:spcAft>
              <a:buSzPts val="1100"/>
              <a:buFont typeface="Squada One"/>
              <a:buNone/>
              <a:defRPr>
                <a:latin typeface="Squada One"/>
                <a:ea typeface="Squada One"/>
                <a:cs typeface="Squada One"/>
                <a:sym typeface="Squada One"/>
              </a:defRPr>
            </a:lvl8pPr>
            <a:lvl9pPr lvl="8" rtl="0">
              <a:spcBef>
                <a:spcPts val="0"/>
              </a:spcBef>
              <a:spcAft>
                <a:spcPts val="0"/>
              </a:spcAft>
              <a:buSzPts val="1100"/>
              <a:buFont typeface="Squada One"/>
              <a:buNone/>
              <a:defRPr>
                <a:latin typeface="Squada One"/>
                <a:ea typeface="Squada One"/>
                <a:cs typeface="Squada One"/>
                <a:sym typeface="Squada 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INE + TITLE + SUBTITLE">
  <p:cSld name="2_Diapositiva de título">
    <p:bg>
      <p:bgPr>
        <a:gradFill>
          <a:gsLst>
            <a:gs pos="0">
              <a:schemeClr val="accent1"/>
            </a:gs>
            <a:gs pos="100000">
              <a:schemeClr val="accent2"/>
            </a:gs>
          </a:gsLst>
          <a:path path="circle">
            <a:fillToRect l="50000" t="50000" r="50000" b="50000"/>
          </a:path>
          <a:tileRect/>
        </a:gradFill>
        <a:effectLst/>
      </p:bgPr>
    </p:bg>
    <p:spTree>
      <p:nvGrpSpPr>
        <p:cNvPr id="1" name="Shape 180"/>
        <p:cNvGrpSpPr/>
        <p:nvPr/>
      </p:nvGrpSpPr>
      <p:grpSpPr>
        <a:xfrm>
          <a:off x="0" y="0"/>
          <a:ext cx="0" cy="0"/>
          <a:chOff x="0" y="0"/>
          <a:chExt cx="0" cy="0"/>
        </a:xfrm>
      </p:grpSpPr>
      <p:sp>
        <p:nvSpPr>
          <p:cNvPr id="181" name="Google Shape;181;p16"/>
          <p:cNvSpPr>
            <a:spLocks noGrp="1"/>
          </p:cNvSpPr>
          <p:nvPr>
            <p:ph type="pic" idx="2"/>
          </p:nvPr>
        </p:nvSpPr>
        <p:spPr>
          <a:xfrm>
            <a:off x="0" y="0"/>
            <a:ext cx="4572000" cy="571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2" name="Google Shape;182;p16"/>
          <p:cNvSpPr txBox="1">
            <a:spLocks noGrp="1"/>
          </p:cNvSpPr>
          <p:nvPr>
            <p:ph type="ctrTitle"/>
          </p:nvPr>
        </p:nvSpPr>
        <p:spPr>
          <a:xfrm>
            <a:off x="4190296" y="2001437"/>
            <a:ext cx="2966700" cy="1379667"/>
          </a:xfrm>
          <a:prstGeom prst="rect">
            <a:avLst/>
          </a:prstGeom>
          <a:noFill/>
          <a:ln>
            <a:noFill/>
          </a:ln>
        </p:spPr>
        <p:txBody>
          <a:bodyPr spcFirstLastPara="1" wrap="square" lIns="68575" tIns="34275" rIns="68575" bIns="34275" anchor="b" anchorCtr="0">
            <a:noAutofit/>
          </a:bodyPr>
          <a:lstStyle>
            <a:lvl1pPr lvl="0" algn="r">
              <a:lnSpc>
                <a:spcPct val="90000"/>
              </a:lnSpc>
              <a:spcBef>
                <a:spcPts val="0"/>
              </a:spcBef>
              <a:spcAft>
                <a:spcPts val="0"/>
              </a:spcAft>
              <a:buClr>
                <a:srgbClr val="FFFFFF"/>
              </a:buClr>
              <a:buSzPts val="2100"/>
              <a:buNone/>
              <a:defRPr sz="2100" b="0">
                <a:solidFill>
                  <a:srgbClr val="FFFFFF"/>
                </a:solidFill>
              </a:defRPr>
            </a:lvl1pPr>
            <a:lvl2pPr lvl="1">
              <a:spcBef>
                <a:spcPts val="0"/>
              </a:spcBef>
              <a:spcAft>
                <a:spcPts val="0"/>
              </a:spcAft>
              <a:buClr>
                <a:srgbClr val="FFFFFF"/>
              </a:buClr>
              <a:buSzPts val="1100"/>
              <a:buNone/>
              <a:defRPr b="1">
                <a:solidFill>
                  <a:srgbClr val="FFFFFF"/>
                </a:solidFill>
              </a:defRPr>
            </a:lvl2pPr>
            <a:lvl3pPr lvl="2">
              <a:spcBef>
                <a:spcPts val="0"/>
              </a:spcBef>
              <a:spcAft>
                <a:spcPts val="0"/>
              </a:spcAft>
              <a:buClr>
                <a:srgbClr val="FFFFFF"/>
              </a:buClr>
              <a:buSzPts val="1100"/>
              <a:buNone/>
              <a:defRPr b="1">
                <a:solidFill>
                  <a:srgbClr val="FFFFFF"/>
                </a:solidFill>
              </a:defRPr>
            </a:lvl3pPr>
            <a:lvl4pPr lvl="3">
              <a:spcBef>
                <a:spcPts val="0"/>
              </a:spcBef>
              <a:spcAft>
                <a:spcPts val="0"/>
              </a:spcAft>
              <a:buClr>
                <a:srgbClr val="FFFFFF"/>
              </a:buClr>
              <a:buSzPts val="1100"/>
              <a:buNone/>
              <a:defRPr b="1">
                <a:solidFill>
                  <a:srgbClr val="FFFFFF"/>
                </a:solidFill>
              </a:defRPr>
            </a:lvl4pPr>
            <a:lvl5pPr lvl="4">
              <a:spcBef>
                <a:spcPts val="0"/>
              </a:spcBef>
              <a:spcAft>
                <a:spcPts val="0"/>
              </a:spcAft>
              <a:buClr>
                <a:srgbClr val="FFFFFF"/>
              </a:buClr>
              <a:buSzPts val="1100"/>
              <a:buNone/>
              <a:defRPr b="1">
                <a:solidFill>
                  <a:srgbClr val="FFFFFF"/>
                </a:solidFill>
              </a:defRPr>
            </a:lvl5pPr>
            <a:lvl6pPr lvl="5">
              <a:spcBef>
                <a:spcPts val="0"/>
              </a:spcBef>
              <a:spcAft>
                <a:spcPts val="0"/>
              </a:spcAft>
              <a:buClr>
                <a:srgbClr val="FFFFFF"/>
              </a:buClr>
              <a:buSzPts val="1100"/>
              <a:buNone/>
              <a:defRPr b="1">
                <a:solidFill>
                  <a:srgbClr val="FFFFFF"/>
                </a:solidFill>
              </a:defRPr>
            </a:lvl6pPr>
            <a:lvl7pPr lvl="6">
              <a:spcBef>
                <a:spcPts val="0"/>
              </a:spcBef>
              <a:spcAft>
                <a:spcPts val="0"/>
              </a:spcAft>
              <a:buClr>
                <a:srgbClr val="FFFFFF"/>
              </a:buClr>
              <a:buSzPts val="1100"/>
              <a:buNone/>
              <a:defRPr b="1">
                <a:solidFill>
                  <a:srgbClr val="FFFFFF"/>
                </a:solidFill>
              </a:defRPr>
            </a:lvl7pPr>
            <a:lvl8pPr lvl="7">
              <a:spcBef>
                <a:spcPts val="0"/>
              </a:spcBef>
              <a:spcAft>
                <a:spcPts val="0"/>
              </a:spcAft>
              <a:buClr>
                <a:srgbClr val="FFFFFF"/>
              </a:buClr>
              <a:buSzPts val="1100"/>
              <a:buNone/>
              <a:defRPr b="1">
                <a:solidFill>
                  <a:srgbClr val="FFFFFF"/>
                </a:solidFill>
              </a:defRPr>
            </a:lvl8pPr>
            <a:lvl9pPr lvl="8">
              <a:spcBef>
                <a:spcPts val="0"/>
              </a:spcBef>
              <a:spcAft>
                <a:spcPts val="0"/>
              </a:spcAft>
              <a:buClr>
                <a:srgbClr val="FFFFFF"/>
              </a:buClr>
              <a:buSzPts val="1100"/>
              <a:buNone/>
              <a:defRPr b="1">
                <a:solidFill>
                  <a:srgbClr val="FFFFFF"/>
                </a:solidFill>
              </a:defRPr>
            </a:lvl9pPr>
          </a:lstStyle>
          <a:p>
            <a:endParaRPr/>
          </a:p>
        </p:txBody>
      </p:sp>
      <p:sp>
        <p:nvSpPr>
          <p:cNvPr id="183" name="Google Shape;183;p16"/>
          <p:cNvSpPr txBox="1">
            <a:spLocks noGrp="1"/>
          </p:cNvSpPr>
          <p:nvPr>
            <p:ph type="subTitle" idx="1"/>
          </p:nvPr>
        </p:nvSpPr>
        <p:spPr>
          <a:xfrm>
            <a:off x="4769001" y="3772178"/>
            <a:ext cx="2388000" cy="1116000"/>
          </a:xfrm>
          <a:prstGeom prst="rect">
            <a:avLst/>
          </a:prstGeom>
          <a:noFill/>
          <a:ln>
            <a:noFill/>
          </a:ln>
        </p:spPr>
        <p:txBody>
          <a:bodyPr spcFirstLastPara="1" wrap="square" lIns="68575" tIns="34275" rIns="68575" bIns="34275" anchor="t" anchorCtr="0">
            <a:noAutofit/>
          </a:bodyPr>
          <a:lstStyle>
            <a:lvl1pPr lvl="0" algn="r">
              <a:lnSpc>
                <a:spcPct val="90000"/>
              </a:lnSpc>
              <a:spcBef>
                <a:spcPts val="800"/>
              </a:spcBef>
              <a:spcAft>
                <a:spcPts val="0"/>
              </a:spcAft>
              <a:buClr>
                <a:srgbClr val="FFFFFF"/>
              </a:buClr>
              <a:buSzPts val="1100"/>
              <a:buNone/>
              <a:defRPr sz="1100">
                <a:solidFill>
                  <a:srgbClr val="FFFFFF"/>
                </a:solidFill>
              </a:defRPr>
            </a:lvl1pPr>
            <a:lvl2pPr lvl="1" algn="ctr">
              <a:lnSpc>
                <a:spcPct val="90000"/>
              </a:lnSpc>
              <a:spcBef>
                <a:spcPts val="400"/>
              </a:spcBef>
              <a:spcAft>
                <a:spcPts val="0"/>
              </a:spcAft>
              <a:buClr>
                <a:srgbClr val="FFFFFF"/>
              </a:buClr>
              <a:buSzPts val="1500"/>
              <a:buNone/>
              <a:defRPr sz="1500">
                <a:solidFill>
                  <a:srgbClr val="FFFFFF"/>
                </a:solidFill>
              </a:defRPr>
            </a:lvl2pPr>
            <a:lvl3pPr lvl="2" algn="ctr">
              <a:lnSpc>
                <a:spcPct val="90000"/>
              </a:lnSpc>
              <a:spcBef>
                <a:spcPts val="400"/>
              </a:spcBef>
              <a:spcAft>
                <a:spcPts val="0"/>
              </a:spcAft>
              <a:buClr>
                <a:srgbClr val="FFFFFF"/>
              </a:buClr>
              <a:buSzPts val="1400"/>
              <a:buNone/>
              <a:defRPr sz="1400">
                <a:solidFill>
                  <a:srgbClr val="FFFFFF"/>
                </a:solidFill>
              </a:defRPr>
            </a:lvl3pPr>
            <a:lvl4pPr lvl="3" algn="ctr">
              <a:lnSpc>
                <a:spcPct val="90000"/>
              </a:lnSpc>
              <a:spcBef>
                <a:spcPts val="400"/>
              </a:spcBef>
              <a:spcAft>
                <a:spcPts val="0"/>
              </a:spcAft>
              <a:buClr>
                <a:srgbClr val="FFFFFF"/>
              </a:buClr>
              <a:buSzPts val="1200"/>
              <a:buNone/>
              <a:defRPr sz="1200">
                <a:solidFill>
                  <a:srgbClr val="FFFFFF"/>
                </a:solidFill>
              </a:defRPr>
            </a:lvl4pPr>
            <a:lvl5pPr lvl="4" algn="ctr">
              <a:lnSpc>
                <a:spcPct val="90000"/>
              </a:lnSpc>
              <a:spcBef>
                <a:spcPts val="400"/>
              </a:spcBef>
              <a:spcAft>
                <a:spcPts val="0"/>
              </a:spcAft>
              <a:buClr>
                <a:srgbClr val="FFFFFF"/>
              </a:buClr>
              <a:buSzPts val="1200"/>
              <a:buNone/>
              <a:defRPr sz="1200">
                <a:solidFill>
                  <a:srgbClr val="FFFFFF"/>
                </a:solidFill>
              </a:defRPr>
            </a:lvl5pPr>
            <a:lvl6pPr lvl="5" algn="ctr">
              <a:lnSpc>
                <a:spcPct val="90000"/>
              </a:lnSpc>
              <a:spcBef>
                <a:spcPts val="400"/>
              </a:spcBef>
              <a:spcAft>
                <a:spcPts val="0"/>
              </a:spcAft>
              <a:buClr>
                <a:srgbClr val="FFFFFF"/>
              </a:buClr>
              <a:buSzPts val="1200"/>
              <a:buNone/>
              <a:defRPr sz="1200">
                <a:solidFill>
                  <a:srgbClr val="FFFFFF"/>
                </a:solidFill>
              </a:defRPr>
            </a:lvl6pPr>
            <a:lvl7pPr lvl="6" algn="ctr">
              <a:lnSpc>
                <a:spcPct val="90000"/>
              </a:lnSpc>
              <a:spcBef>
                <a:spcPts val="400"/>
              </a:spcBef>
              <a:spcAft>
                <a:spcPts val="0"/>
              </a:spcAft>
              <a:buClr>
                <a:srgbClr val="FFFFFF"/>
              </a:buClr>
              <a:buSzPts val="1200"/>
              <a:buNone/>
              <a:defRPr sz="1200">
                <a:solidFill>
                  <a:srgbClr val="FFFFFF"/>
                </a:solidFill>
              </a:defRPr>
            </a:lvl7pPr>
            <a:lvl8pPr lvl="7" algn="ctr">
              <a:lnSpc>
                <a:spcPct val="90000"/>
              </a:lnSpc>
              <a:spcBef>
                <a:spcPts val="400"/>
              </a:spcBef>
              <a:spcAft>
                <a:spcPts val="0"/>
              </a:spcAft>
              <a:buClr>
                <a:srgbClr val="FFFFFF"/>
              </a:buClr>
              <a:buSzPts val="1200"/>
              <a:buNone/>
              <a:defRPr sz="1200">
                <a:solidFill>
                  <a:srgbClr val="FFFFFF"/>
                </a:solidFill>
              </a:defRPr>
            </a:lvl8pPr>
            <a:lvl9pPr lvl="8" algn="ctr">
              <a:lnSpc>
                <a:spcPct val="90000"/>
              </a:lnSpc>
              <a:spcBef>
                <a:spcPts val="400"/>
              </a:spcBef>
              <a:spcAft>
                <a:spcPts val="0"/>
              </a:spcAft>
              <a:buClr>
                <a:srgbClr val="FFFFFF"/>
              </a:buClr>
              <a:buSzPts val="1200"/>
              <a:buNone/>
              <a:defRPr sz="1200">
                <a:solidFill>
                  <a:srgbClr val="FFFFFF"/>
                </a:solidFill>
              </a:defRPr>
            </a:lvl9pPr>
          </a:lstStyle>
          <a:p>
            <a:endParaRPr/>
          </a:p>
        </p:txBody>
      </p:sp>
      <p:sp>
        <p:nvSpPr>
          <p:cNvPr id="184" name="Google Shape;184;p16"/>
          <p:cNvSpPr txBox="1"/>
          <p:nvPr/>
        </p:nvSpPr>
        <p:spPr>
          <a:xfrm>
            <a:off x="6772942" y="5189802"/>
            <a:ext cx="2057400" cy="304333"/>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s-ES" sz="800" b="0" i="0" u="none" strike="noStrike" cap="none">
                <a:solidFill>
                  <a:srgbClr val="FFFFFF"/>
                </a:solidFill>
                <a:latin typeface="Nunito Sans SemiBold"/>
                <a:ea typeface="Nunito Sans SemiBold"/>
                <a:cs typeface="Nunito Sans SemiBold"/>
                <a:sym typeface="Nunito Sans SemiBold"/>
              </a:rPr>
              <a:pPr marL="0" marR="0" lvl="0" indent="0" algn="r" rtl="0">
                <a:spcBef>
                  <a:spcPts val="0"/>
                </a:spcBef>
                <a:spcAft>
                  <a:spcPts val="0"/>
                </a:spcAft>
                <a:buNone/>
              </a:pPr>
              <a:t>‹#›</a:t>
            </a:fld>
            <a:endParaRPr sz="800" b="0" i="0" u="none" strike="noStrike" cap="none">
              <a:solidFill>
                <a:srgbClr val="FFFFFF"/>
              </a:solidFill>
              <a:latin typeface="Nunito Sans SemiBold"/>
              <a:ea typeface="Nunito Sans SemiBold"/>
              <a:cs typeface="Nunito Sans SemiBold"/>
              <a:sym typeface="Nunito Sans SemiBold"/>
            </a:endParaRPr>
          </a:p>
        </p:txBody>
      </p:sp>
      <p:sp>
        <p:nvSpPr>
          <p:cNvPr id="185" name="Google Shape;185;p16"/>
          <p:cNvSpPr/>
          <p:nvPr/>
        </p:nvSpPr>
        <p:spPr>
          <a:xfrm>
            <a:off x="6804150" y="3827278"/>
            <a:ext cx="2335700" cy="1887719"/>
          </a:xfrm>
          <a:custGeom>
            <a:avLst/>
            <a:gdLst/>
            <a:ahLst/>
            <a:cxnLst/>
            <a:rect l="l" t="t" r="r" b="b"/>
            <a:pathLst>
              <a:path w="12402" h="9021" extrusionOk="0">
                <a:moveTo>
                  <a:pt x="8861" y="0"/>
                </a:moveTo>
                <a:cubicBezTo>
                  <a:pt x="7876" y="0"/>
                  <a:pt x="6959" y="246"/>
                  <a:pt x="6345" y="946"/>
                </a:cubicBezTo>
                <a:cubicBezTo>
                  <a:pt x="4765" y="2751"/>
                  <a:pt x="6495" y="4876"/>
                  <a:pt x="6015" y="5667"/>
                </a:cubicBezTo>
                <a:cubicBezTo>
                  <a:pt x="5966" y="5747"/>
                  <a:pt x="5907" y="5783"/>
                  <a:pt x="5838" y="5783"/>
                </a:cubicBezTo>
                <a:cubicBezTo>
                  <a:pt x="5310" y="5783"/>
                  <a:pt x="4210" y="3706"/>
                  <a:pt x="2742" y="3706"/>
                </a:cubicBezTo>
                <a:cubicBezTo>
                  <a:pt x="2513" y="3706"/>
                  <a:pt x="2276" y="3756"/>
                  <a:pt x="2030" y="3872"/>
                </a:cubicBezTo>
                <a:cubicBezTo>
                  <a:pt x="290" y="4694"/>
                  <a:pt x="1" y="7536"/>
                  <a:pt x="877" y="9021"/>
                </a:cubicBezTo>
                <a:lnTo>
                  <a:pt x="9699" y="9021"/>
                </a:lnTo>
                <a:lnTo>
                  <a:pt x="12402" y="7172"/>
                </a:lnTo>
                <a:lnTo>
                  <a:pt x="12402" y="743"/>
                </a:lnTo>
                <a:cubicBezTo>
                  <a:pt x="11419" y="382"/>
                  <a:pt x="10087" y="0"/>
                  <a:pt x="8861"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14300" dir="101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16"/>
          <p:cNvSpPr/>
          <p:nvPr/>
        </p:nvSpPr>
        <p:spPr>
          <a:xfrm>
            <a:off x="8182186" y="1435452"/>
            <a:ext cx="957671" cy="3387892"/>
          </a:xfrm>
          <a:custGeom>
            <a:avLst/>
            <a:gdLst/>
            <a:ahLst/>
            <a:cxnLst/>
            <a:rect l="l" t="t" r="r" b="b"/>
            <a:pathLst>
              <a:path w="5085" h="16190" extrusionOk="0">
                <a:moveTo>
                  <a:pt x="4947" y="1"/>
                </a:moveTo>
                <a:cubicBezTo>
                  <a:pt x="3385" y="1"/>
                  <a:pt x="3531" y="2861"/>
                  <a:pt x="2980" y="4451"/>
                </a:cubicBezTo>
                <a:cubicBezTo>
                  <a:pt x="2201" y="6683"/>
                  <a:pt x="289" y="6405"/>
                  <a:pt x="139" y="7505"/>
                </a:cubicBezTo>
                <a:cubicBezTo>
                  <a:pt x="1" y="8541"/>
                  <a:pt x="1399" y="8424"/>
                  <a:pt x="1646" y="9481"/>
                </a:cubicBezTo>
                <a:cubicBezTo>
                  <a:pt x="1976" y="10891"/>
                  <a:pt x="225" y="11404"/>
                  <a:pt x="919" y="14021"/>
                </a:cubicBezTo>
                <a:cubicBezTo>
                  <a:pt x="1430" y="15932"/>
                  <a:pt x="3731" y="16190"/>
                  <a:pt x="4930" y="16190"/>
                </a:cubicBezTo>
                <a:cubicBezTo>
                  <a:pt x="4984" y="16190"/>
                  <a:pt x="5036" y="16189"/>
                  <a:pt x="5085" y="16189"/>
                </a:cubicBezTo>
                <a:lnTo>
                  <a:pt x="5085" y="8"/>
                </a:lnTo>
                <a:cubicBezTo>
                  <a:pt x="5037" y="3"/>
                  <a:pt x="4992" y="1"/>
                  <a:pt x="4947"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71450" dir="6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16"/>
          <p:cNvSpPr/>
          <p:nvPr/>
        </p:nvSpPr>
        <p:spPr>
          <a:xfrm>
            <a:off x="7417930" y="4366957"/>
            <a:ext cx="1726067" cy="1348042"/>
          </a:xfrm>
          <a:custGeom>
            <a:avLst/>
            <a:gdLst/>
            <a:ahLst/>
            <a:cxnLst/>
            <a:rect l="l" t="t" r="r" b="b"/>
            <a:pathLst>
              <a:path w="9165" h="6442" extrusionOk="0">
                <a:moveTo>
                  <a:pt x="6969" y="1"/>
                </a:moveTo>
                <a:cubicBezTo>
                  <a:pt x="6062" y="1"/>
                  <a:pt x="5147" y="144"/>
                  <a:pt x="4475" y="589"/>
                </a:cubicBezTo>
                <a:cubicBezTo>
                  <a:pt x="2531" y="1870"/>
                  <a:pt x="3909" y="3622"/>
                  <a:pt x="3749" y="4722"/>
                </a:cubicBezTo>
                <a:cubicBezTo>
                  <a:pt x="3673" y="5214"/>
                  <a:pt x="3499" y="5372"/>
                  <a:pt x="3271" y="5372"/>
                </a:cubicBezTo>
                <a:cubicBezTo>
                  <a:pt x="3050" y="5372"/>
                  <a:pt x="2779" y="5222"/>
                  <a:pt x="2499" y="5085"/>
                </a:cubicBezTo>
                <a:cubicBezTo>
                  <a:pt x="2179" y="4935"/>
                  <a:pt x="1890" y="4807"/>
                  <a:pt x="1676" y="4807"/>
                </a:cubicBezTo>
                <a:cubicBezTo>
                  <a:pt x="523" y="4818"/>
                  <a:pt x="865" y="5844"/>
                  <a:pt x="0" y="6442"/>
                </a:cubicBezTo>
                <a:lnTo>
                  <a:pt x="9164" y="6442"/>
                </a:lnTo>
                <a:lnTo>
                  <a:pt x="9164" y="225"/>
                </a:lnTo>
                <a:cubicBezTo>
                  <a:pt x="8551" y="111"/>
                  <a:pt x="7763" y="1"/>
                  <a:pt x="6969"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14300" dir="101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16"/>
          <p:cNvSpPr/>
          <p:nvPr/>
        </p:nvSpPr>
        <p:spPr>
          <a:xfrm>
            <a:off x="4678425" y="5051319"/>
            <a:ext cx="2633077" cy="581320"/>
          </a:xfrm>
          <a:custGeom>
            <a:avLst/>
            <a:gdLst/>
            <a:ahLst/>
            <a:cxnLst/>
            <a:rect l="l" t="t" r="r" b="b"/>
            <a:pathLst>
              <a:path w="13981" h="2778" extrusionOk="0">
                <a:moveTo>
                  <a:pt x="10490" y="1"/>
                </a:moveTo>
                <a:cubicBezTo>
                  <a:pt x="10379" y="1"/>
                  <a:pt x="10264" y="11"/>
                  <a:pt x="10147" y="32"/>
                </a:cubicBezTo>
                <a:cubicBezTo>
                  <a:pt x="8636" y="312"/>
                  <a:pt x="8469" y="2288"/>
                  <a:pt x="6274" y="2288"/>
                </a:cubicBezTo>
                <a:cubicBezTo>
                  <a:pt x="6032" y="2288"/>
                  <a:pt x="5765" y="2264"/>
                  <a:pt x="5469" y="2211"/>
                </a:cubicBezTo>
                <a:cubicBezTo>
                  <a:pt x="4760" y="2083"/>
                  <a:pt x="4104" y="2026"/>
                  <a:pt x="3496" y="2026"/>
                </a:cubicBezTo>
                <a:cubicBezTo>
                  <a:pt x="2079" y="2026"/>
                  <a:pt x="927" y="2336"/>
                  <a:pt x="0" y="2778"/>
                </a:cubicBezTo>
                <a:lnTo>
                  <a:pt x="13981" y="2778"/>
                </a:lnTo>
                <a:cubicBezTo>
                  <a:pt x="13179" y="2286"/>
                  <a:pt x="12171" y="1"/>
                  <a:pt x="10490"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33350" dir="114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16"/>
          <p:cNvSpPr/>
          <p:nvPr/>
        </p:nvSpPr>
        <p:spPr>
          <a:xfrm>
            <a:off x="1" y="2360559"/>
            <a:ext cx="643947" cy="2677739"/>
          </a:xfrm>
          <a:custGeom>
            <a:avLst/>
            <a:gdLst/>
            <a:ahLst/>
            <a:cxnLst/>
            <a:rect l="l" t="t" r="r" b="b"/>
            <a:pathLst>
              <a:path w="2629" h="9839" extrusionOk="0">
                <a:moveTo>
                  <a:pt x="1" y="1"/>
                </a:moveTo>
                <a:lnTo>
                  <a:pt x="1" y="9838"/>
                </a:lnTo>
                <a:cubicBezTo>
                  <a:pt x="2575" y="7531"/>
                  <a:pt x="2628" y="5640"/>
                  <a:pt x="289" y="589"/>
                </a:cubicBezTo>
                <a:cubicBezTo>
                  <a:pt x="204" y="385"/>
                  <a:pt x="97" y="193"/>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247650" dir="16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16"/>
          <p:cNvSpPr/>
          <p:nvPr/>
        </p:nvSpPr>
        <p:spPr>
          <a:xfrm>
            <a:off x="1" y="3416"/>
            <a:ext cx="1944089" cy="1552376"/>
          </a:xfrm>
          <a:custGeom>
            <a:avLst/>
            <a:gdLst/>
            <a:ahLst/>
            <a:cxnLst/>
            <a:rect l="l" t="t" r="r" b="b"/>
            <a:pathLst>
              <a:path w="7937" h="5704" extrusionOk="0">
                <a:moveTo>
                  <a:pt x="1" y="0"/>
                </a:moveTo>
                <a:lnTo>
                  <a:pt x="1" y="5704"/>
                </a:lnTo>
                <a:cubicBezTo>
                  <a:pt x="214" y="5533"/>
                  <a:pt x="482" y="5362"/>
                  <a:pt x="823" y="5191"/>
                </a:cubicBezTo>
                <a:cubicBezTo>
                  <a:pt x="3312" y="3898"/>
                  <a:pt x="620" y="1677"/>
                  <a:pt x="2062" y="620"/>
                </a:cubicBezTo>
                <a:cubicBezTo>
                  <a:pt x="2291" y="452"/>
                  <a:pt x="2522" y="383"/>
                  <a:pt x="2754" y="383"/>
                </a:cubicBezTo>
                <a:cubicBezTo>
                  <a:pt x="3797" y="383"/>
                  <a:pt x="4869" y="1766"/>
                  <a:pt x="5903" y="1766"/>
                </a:cubicBezTo>
                <a:cubicBezTo>
                  <a:pt x="6091" y="1766"/>
                  <a:pt x="6278" y="1720"/>
                  <a:pt x="6463" y="1613"/>
                </a:cubicBezTo>
                <a:cubicBezTo>
                  <a:pt x="7040" y="1282"/>
                  <a:pt x="7488" y="620"/>
                  <a:pt x="7937"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76200" dir="14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16"/>
          <p:cNvSpPr/>
          <p:nvPr/>
        </p:nvSpPr>
        <p:spPr>
          <a:xfrm>
            <a:off x="4926744" y="1"/>
            <a:ext cx="2319503" cy="758561"/>
          </a:xfrm>
          <a:custGeom>
            <a:avLst/>
            <a:gdLst/>
            <a:ahLst/>
            <a:cxnLst/>
            <a:rect l="l" t="t" r="r" b="b"/>
            <a:pathLst>
              <a:path w="12316" h="3625" extrusionOk="0">
                <a:moveTo>
                  <a:pt x="1" y="0"/>
                </a:moveTo>
                <a:cubicBezTo>
                  <a:pt x="972" y="1325"/>
                  <a:pt x="1784" y="3162"/>
                  <a:pt x="3803" y="3556"/>
                </a:cubicBezTo>
                <a:cubicBezTo>
                  <a:pt x="4037" y="3602"/>
                  <a:pt x="4281" y="3624"/>
                  <a:pt x="4533" y="3624"/>
                </a:cubicBezTo>
                <a:cubicBezTo>
                  <a:pt x="7086" y="3624"/>
                  <a:pt x="10439" y="1409"/>
                  <a:pt x="12315"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23825" dir="14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16"/>
          <p:cNvSpPr/>
          <p:nvPr/>
        </p:nvSpPr>
        <p:spPr>
          <a:xfrm>
            <a:off x="5913147" y="1"/>
            <a:ext cx="3226701" cy="2139039"/>
          </a:xfrm>
          <a:custGeom>
            <a:avLst/>
            <a:gdLst/>
            <a:ahLst/>
            <a:cxnLst/>
            <a:rect l="l" t="t" r="r" b="b"/>
            <a:pathLst>
              <a:path w="17133" h="10222" extrusionOk="0">
                <a:moveTo>
                  <a:pt x="1" y="0"/>
                </a:moveTo>
                <a:cubicBezTo>
                  <a:pt x="1570" y="662"/>
                  <a:pt x="3419" y="1313"/>
                  <a:pt x="4529" y="1313"/>
                </a:cubicBezTo>
                <a:cubicBezTo>
                  <a:pt x="6373" y="1313"/>
                  <a:pt x="7673" y="389"/>
                  <a:pt x="8664" y="389"/>
                </a:cubicBezTo>
                <a:cubicBezTo>
                  <a:pt x="8844" y="389"/>
                  <a:pt x="9014" y="419"/>
                  <a:pt x="9175" y="491"/>
                </a:cubicBezTo>
                <a:cubicBezTo>
                  <a:pt x="9699" y="726"/>
                  <a:pt x="9773" y="1292"/>
                  <a:pt x="9272" y="3204"/>
                </a:cubicBezTo>
                <a:cubicBezTo>
                  <a:pt x="9120" y="3797"/>
                  <a:pt x="9438" y="3990"/>
                  <a:pt x="9926" y="3990"/>
                </a:cubicBezTo>
                <a:cubicBezTo>
                  <a:pt x="10748" y="3990"/>
                  <a:pt x="12054" y="3444"/>
                  <a:pt x="12422" y="3343"/>
                </a:cubicBezTo>
                <a:cubicBezTo>
                  <a:pt x="12696" y="3268"/>
                  <a:pt x="13011" y="3218"/>
                  <a:pt x="13322" y="3218"/>
                </a:cubicBezTo>
                <a:cubicBezTo>
                  <a:pt x="13811" y="3218"/>
                  <a:pt x="14288" y="3343"/>
                  <a:pt x="14569" y="3696"/>
                </a:cubicBezTo>
                <a:cubicBezTo>
                  <a:pt x="15626" y="5041"/>
                  <a:pt x="15488" y="6815"/>
                  <a:pt x="15744" y="8064"/>
                </a:cubicBezTo>
                <a:cubicBezTo>
                  <a:pt x="16011" y="9324"/>
                  <a:pt x="16513" y="9976"/>
                  <a:pt x="17133" y="10221"/>
                </a:cubicBezTo>
                <a:lnTo>
                  <a:pt x="17133"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123825" dir="14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p:cSld name="4_Diapositiva de título">
    <p:bg>
      <p:bgPr>
        <a:gradFill>
          <a:gsLst>
            <a:gs pos="0">
              <a:schemeClr val="accent1"/>
            </a:gs>
            <a:gs pos="100000">
              <a:schemeClr val="accent2"/>
            </a:gs>
          </a:gsLst>
          <a:path path="circle">
            <a:fillToRect l="50000" t="50000" r="50000" b="50000"/>
          </a:path>
          <a:tileRect/>
        </a:gradFill>
        <a:effectLst/>
      </p:bgPr>
    </p:bg>
    <p:spTree>
      <p:nvGrpSpPr>
        <p:cNvPr id="1" name="Shape 196"/>
        <p:cNvGrpSpPr/>
        <p:nvPr/>
      </p:nvGrpSpPr>
      <p:grpSpPr>
        <a:xfrm>
          <a:off x="0" y="0"/>
          <a:ext cx="0" cy="0"/>
          <a:chOff x="0" y="0"/>
          <a:chExt cx="0" cy="0"/>
        </a:xfrm>
      </p:grpSpPr>
      <p:sp>
        <p:nvSpPr>
          <p:cNvPr id="197" name="Google Shape;197;p18"/>
          <p:cNvSpPr/>
          <p:nvPr/>
        </p:nvSpPr>
        <p:spPr>
          <a:xfrm flipH="1">
            <a:off x="1028325" y="444125"/>
            <a:ext cx="7083900" cy="4826667"/>
          </a:xfrm>
          <a:prstGeom prst="rect">
            <a:avLst/>
          </a:prstGeom>
          <a:no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r" rtl="0">
              <a:spcBef>
                <a:spcPts val="0"/>
              </a:spcBef>
              <a:spcAft>
                <a:spcPts val="0"/>
              </a:spcAft>
              <a:buNone/>
            </a:pPr>
            <a:endParaRPr sz="1100">
              <a:solidFill>
                <a:srgbClr val="434343"/>
              </a:solidFill>
            </a:endParaRPr>
          </a:p>
        </p:txBody>
      </p:sp>
      <p:sp>
        <p:nvSpPr>
          <p:cNvPr id="198" name="Google Shape;198;p18"/>
          <p:cNvSpPr txBox="1">
            <a:spLocks noGrp="1"/>
          </p:cNvSpPr>
          <p:nvPr>
            <p:ph type="ctrTitle"/>
          </p:nvPr>
        </p:nvSpPr>
        <p:spPr>
          <a:xfrm>
            <a:off x="1709636" y="1684051"/>
            <a:ext cx="5724600" cy="1379667"/>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accent6"/>
              </a:buClr>
              <a:buSzPts val="5000"/>
              <a:buNone/>
              <a:defRPr sz="5000" b="0">
                <a:solidFill>
                  <a:schemeClr val="accent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9" name="Google Shape;199;p18"/>
          <p:cNvSpPr txBox="1">
            <a:spLocks noGrp="1"/>
          </p:cNvSpPr>
          <p:nvPr>
            <p:ph type="subTitle" idx="1"/>
          </p:nvPr>
        </p:nvSpPr>
        <p:spPr>
          <a:xfrm>
            <a:off x="3206903" y="3586517"/>
            <a:ext cx="2724600" cy="11160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accent6"/>
              </a:buClr>
              <a:buSzPts val="1200"/>
              <a:buNone/>
              <a:defRPr sz="1200">
                <a:solidFill>
                  <a:schemeClr val="accent6"/>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200" name="Google Shape;200;p18"/>
          <p:cNvCxnSpPr/>
          <p:nvPr/>
        </p:nvCxnSpPr>
        <p:spPr>
          <a:xfrm rot="10800000">
            <a:off x="2962931" y="3237938"/>
            <a:ext cx="3212400" cy="0"/>
          </a:xfrm>
          <a:prstGeom prst="straightConnector1">
            <a:avLst/>
          </a:prstGeom>
          <a:noFill/>
          <a:ln w="38100" cap="flat" cmpd="sng">
            <a:solidFill>
              <a:schemeClr val="accent6"/>
            </a:solidFill>
            <a:prstDash val="solid"/>
            <a:miter lim="800000"/>
            <a:headEnd type="none" w="sm" len="sm"/>
            <a:tailEnd type="none" w="sm" len="sm"/>
          </a:ln>
        </p:spPr>
      </p:cxnSp>
      <p:sp>
        <p:nvSpPr>
          <p:cNvPr id="201" name="Google Shape;201;p18"/>
          <p:cNvSpPr/>
          <p:nvPr/>
        </p:nvSpPr>
        <p:spPr>
          <a:xfrm>
            <a:off x="4863180" y="3379470"/>
            <a:ext cx="4277414" cy="2335520"/>
          </a:xfrm>
          <a:custGeom>
            <a:avLst/>
            <a:gdLst/>
            <a:ahLst/>
            <a:cxnLst/>
            <a:rect l="l" t="t" r="r" b="b"/>
            <a:pathLst>
              <a:path w="17464" h="8582" extrusionOk="0">
                <a:moveTo>
                  <a:pt x="16370" y="1"/>
                </a:moveTo>
                <a:cubicBezTo>
                  <a:pt x="15547" y="1"/>
                  <a:pt x="14791" y="341"/>
                  <a:pt x="14270" y="1361"/>
                </a:cubicBezTo>
                <a:cubicBezTo>
                  <a:pt x="13465" y="2920"/>
                  <a:pt x="12816" y="3336"/>
                  <a:pt x="12233" y="3336"/>
                </a:cubicBezTo>
                <a:cubicBezTo>
                  <a:pt x="11826" y="3336"/>
                  <a:pt x="11450" y="3132"/>
                  <a:pt x="11077" y="2974"/>
                </a:cubicBezTo>
                <a:cubicBezTo>
                  <a:pt x="10441" y="2702"/>
                  <a:pt x="8470" y="1319"/>
                  <a:pt x="6737" y="1319"/>
                </a:cubicBezTo>
                <a:cubicBezTo>
                  <a:pt x="6024" y="1319"/>
                  <a:pt x="5351" y="1553"/>
                  <a:pt x="4828" y="2194"/>
                </a:cubicBezTo>
                <a:cubicBezTo>
                  <a:pt x="3349" y="4029"/>
                  <a:pt x="3405" y="4562"/>
                  <a:pt x="3059" y="4562"/>
                </a:cubicBezTo>
                <a:cubicBezTo>
                  <a:pt x="2988" y="4562"/>
                  <a:pt x="2899" y="4539"/>
                  <a:pt x="2777" y="4501"/>
                </a:cubicBezTo>
                <a:cubicBezTo>
                  <a:pt x="2423" y="4385"/>
                  <a:pt x="1922" y="4163"/>
                  <a:pt x="1460" y="4163"/>
                </a:cubicBezTo>
                <a:cubicBezTo>
                  <a:pt x="991" y="4163"/>
                  <a:pt x="563" y="4393"/>
                  <a:pt x="375" y="5196"/>
                </a:cubicBezTo>
                <a:cubicBezTo>
                  <a:pt x="0" y="6787"/>
                  <a:pt x="1870" y="7257"/>
                  <a:pt x="1870" y="7257"/>
                </a:cubicBezTo>
                <a:lnTo>
                  <a:pt x="5822" y="7919"/>
                </a:lnTo>
                <a:lnTo>
                  <a:pt x="10094" y="7257"/>
                </a:lnTo>
                <a:lnTo>
                  <a:pt x="11376" y="8581"/>
                </a:lnTo>
                <a:lnTo>
                  <a:pt x="17464" y="8581"/>
                </a:lnTo>
                <a:lnTo>
                  <a:pt x="17464" y="165"/>
                </a:lnTo>
                <a:cubicBezTo>
                  <a:pt x="17096" y="65"/>
                  <a:pt x="16726" y="1"/>
                  <a:pt x="16370" y="1"/>
                </a:cubicBezTo>
                <a:close/>
              </a:path>
            </a:pathLst>
          </a:custGeom>
          <a:gradFill>
            <a:gsLst>
              <a:gs pos="0">
                <a:schemeClr val="accent1"/>
              </a:gs>
              <a:gs pos="100000">
                <a:schemeClr val="accent2"/>
              </a:gs>
            </a:gsLst>
            <a:path path="circle">
              <a:fillToRect l="50000" t="50000" r="50000" b="50000"/>
            </a:path>
            <a:tileRect/>
          </a:gradFill>
          <a:ln>
            <a:noFill/>
          </a:ln>
          <a:effectLst>
            <a:outerShdw blurRad="185738" dist="19050" dir="83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18"/>
          <p:cNvSpPr/>
          <p:nvPr/>
        </p:nvSpPr>
        <p:spPr>
          <a:xfrm>
            <a:off x="5004273" y="0"/>
            <a:ext cx="2307201" cy="796327"/>
          </a:xfrm>
          <a:custGeom>
            <a:avLst/>
            <a:gdLst/>
            <a:ahLst/>
            <a:cxnLst/>
            <a:rect l="l" t="t" r="r" b="b"/>
            <a:pathLst>
              <a:path w="3451" h="1072" extrusionOk="0">
                <a:moveTo>
                  <a:pt x="128" y="1"/>
                </a:moveTo>
                <a:cubicBezTo>
                  <a:pt x="0" y="300"/>
                  <a:pt x="21" y="599"/>
                  <a:pt x="278" y="877"/>
                </a:cubicBezTo>
                <a:cubicBezTo>
                  <a:pt x="404" y="1013"/>
                  <a:pt x="581" y="1072"/>
                  <a:pt x="797" y="1072"/>
                </a:cubicBezTo>
                <a:cubicBezTo>
                  <a:pt x="1455" y="1072"/>
                  <a:pt x="2468" y="524"/>
                  <a:pt x="3450" y="1"/>
                </a:cubicBezTo>
                <a:close/>
              </a:path>
            </a:pathLst>
          </a:custGeom>
          <a:gradFill>
            <a:gsLst>
              <a:gs pos="0">
                <a:schemeClr val="accent1"/>
              </a:gs>
              <a:gs pos="100000">
                <a:schemeClr val="accent2"/>
              </a:gs>
            </a:gsLst>
            <a:path path="circle">
              <a:fillToRect l="50000" t="50000" r="50000" b="50000"/>
            </a:path>
            <a:tileRect/>
          </a:gradFill>
          <a:ln>
            <a:noFill/>
          </a:ln>
          <a:effectLst>
            <a:outerShdw blurRad="171450" dist="57150" dir="81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18"/>
          <p:cNvSpPr/>
          <p:nvPr/>
        </p:nvSpPr>
        <p:spPr>
          <a:xfrm>
            <a:off x="7527484" y="0"/>
            <a:ext cx="1613116" cy="3601013"/>
          </a:xfrm>
          <a:custGeom>
            <a:avLst/>
            <a:gdLst/>
            <a:ahLst/>
            <a:cxnLst/>
            <a:rect l="l" t="t" r="r" b="b"/>
            <a:pathLst>
              <a:path w="4615" h="9272" extrusionOk="0">
                <a:moveTo>
                  <a:pt x="2372" y="1"/>
                </a:moveTo>
                <a:cubicBezTo>
                  <a:pt x="2105" y="1090"/>
                  <a:pt x="1" y="1902"/>
                  <a:pt x="374" y="3280"/>
                </a:cubicBezTo>
                <a:cubicBezTo>
                  <a:pt x="759" y="4690"/>
                  <a:pt x="2062" y="4209"/>
                  <a:pt x="2916" y="5609"/>
                </a:cubicBezTo>
                <a:cubicBezTo>
                  <a:pt x="3632" y="6794"/>
                  <a:pt x="3248" y="8225"/>
                  <a:pt x="4615" y="9272"/>
                </a:cubicBezTo>
                <a:lnTo>
                  <a:pt x="4615" y="1"/>
                </a:lnTo>
                <a:close/>
              </a:path>
            </a:pathLst>
          </a:custGeom>
          <a:gradFill>
            <a:gsLst>
              <a:gs pos="0">
                <a:schemeClr val="accent1"/>
              </a:gs>
              <a:gs pos="100000">
                <a:schemeClr val="accent2"/>
              </a:gs>
            </a:gsLst>
            <a:path path="circle">
              <a:fillToRect l="50000" t="50000" r="50000" b="50000"/>
            </a:path>
            <a:tileRect/>
          </a:gradFill>
          <a:ln>
            <a:noFill/>
          </a:ln>
          <a:effectLst>
            <a:outerShdw blurRad="171450" dist="57150" dir="81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18"/>
          <p:cNvSpPr/>
          <p:nvPr/>
        </p:nvSpPr>
        <p:spPr>
          <a:xfrm>
            <a:off x="1360333" y="5017770"/>
            <a:ext cx="1365716" cy="697227"/>
          </a:xfrm>
          <a:custGeom>
            <a:avLst/>
            <a:gdLst/>
            <a:ahLst/>
            <a:cxnLst/>
            <a:rect l="l" t="t" r="r" b="b"/>
            <a:pathLst>
              <a:path w="5576" h="2562" extrusionOk="0">
                <a:moveTo>
                  <a:pt x="3087" y="0"/>
                </a:moveTo>
                <a:cubicBezTo>
                  <a:pt x="2895" y="0"/>
                  <a:pt x="2689" y="46"/>
                  <a:pt x="2467" y="147"/>
                </a:cubicBezTo>
                <a:cubicBezTo>
                  <a:pt x="1399" y="628"/>
                  <a:pt x="791" y="1782"/>
                  <a:pt x="1" y="2561"/>
                </a:cubicBezTo>
                <a:lnTo>
                  <a:pt x="5576" y="2561"/>
                </a:lnTo>
                <a:lnTo>
                  <a:pt x="5565" y="2551"/>
                </a:lnTo>
                <a:cubicBezTo>
                  <a:pt x="4932" y="1706"/>
                  <a:pt x="4266" y="0"/>
                  <a:pt x="3087" y="0"/>
                </a:cubicBezTo>
                <a:close/>
              </a:path>
            </a:pathLst>
          </a:custGeom>
          <a:gradFill>
            <a:gsLst>
              <a:gs pos="0">
                <a:schemeClr val="accent1"/>
              </a:gs>
              <a:gs pos="100000">
                <a:schemeClr val="accent2"/>
              </a:gs>
            </a:gsLst>
            <a:path path="circle">
              <a:fillToRect l="50000" t="50000" r="50000" b="50000"/>
            </a:path>
            <a:tileRect/>
          </a:gradFill>
          <a:ln>
            <a:noFill/>
          </a:ln>
          <a:effectLst>
            <a:outerShdw blurRad="171450" dist="19050" dir="178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18"/>
          <p:cNvSpPr/>
          <p:nvPr/>
        </p:nvSpPr>
        <p:spPr>
          <a:xfrm>
            <a:off x="-11145" y="4499610"/>
            <a:ext cx="703922" cy="1215384"/>
          </a:xfrm>
          <a:custGeom>
            <a:avLst/>
            <a:gdLst/>
            <a:ahLst/>
            <a:cxnLst/>
            <a:rect l="l" t="t" r="r" b="b"/>
            <a:pathLst>
              <a:path w="2874" h="4466" extrusionOk="0">
                <a:moveTo>
                  <a:pt x="0" y="1"/>
                </a:moveTo>
                <a:lnTo>
                  <a:pt x="0" y="4465"/>
                </a:lnTo>
                <a:lnTo>
                  <a:pt x="2874" y="4465"/>
                </a:lnTo>
                <a:cubicBezTo>
                  <a:pt x="2297" y="3152"/>
                  <a:pt x="1977" y="556"/>
                  <a:pt x="0" y="1"/>
                </a:cubicBezTo>
                <a:close/>
              </a:path>
            </a:pathLst>
          </a:custGeom>
          <a:gradFill>
            <a:gsLst>
              <a:gs pos="0">
                <a:schemeClr val="accent1"/>
              </a:gs>
              <a:gs pos="100000">
                <a:schemeClr val="accent2"/>
              </a:gs>
            </a:gsLst>
            <a:path path="circle">
              <a:fillToRect l="50000" t="50000" r="50000" b="50000"/>
            </a:path>
            <a:tileRect/>
          </a:gradFill>
          <a:ln>
            <a:noFill/>
          </a:ln>
          <a:effectLst>
            <a:outerShdw blurRad="1714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18"/>
          <p:cNvSpPr/>
          <p:nvPr/>
        </p:nvSpPr>
        <p:spPr>
          <a:xfrm>
            <a:off x="4083572" y="4692831"/>
            <a:ext cx="4136336" cy="1022164"/>
          </a:xfrm>
          <a:custGeom>
            <a:avLst/>
            <a:gdLst/>
            <a:ahLst/>
            <a:cxnLst/>
            <a:rect l="l" t="t" r="r" b="b"/>
            <a:pathLst>
              <a:path w="16888" h="3756" extrusionOk="0">
                <a:moveTo>
                  <a:pt x="7399" y="1"/>
                </a:moveTo>
                <a:cubicBezTo>
                  <a:pt x="5849" y="1"/>
                  <a:pt x="4332" y="422"/>
                  <a:pt x="3013" y="1523"/>
                </a:cubicBezTo>
                <a:cubicBezTo>
                  <a:pt x="1731" y="2591"/>
                  <a:pt x="759" y="3339"/>
                  <a:pt x="1" y="3755"/>
                </a:cubicBezTo>
                <a:lnTo>
                  <a:pt x="16887" y="3755"/>
                </a:lnTo>
                <a:cubicBezTo>
                  <a:pt x="15103" y="2478"/>
                  <a:pt x="11156" y="1"/>
                  <a:pt x="7399" y="1"/>
                </a:cubicBezTo>
                <a:close/>
              </a:path>
            </a:pathLst>
          </a:custGeom>
          <a:gradFill>
            <a:gsLst>
              <a:gs pos="0">
                <a:schemeClr val="accent1"/>
              </a:gs>
              <a:gs pos="100000">
                <a:schemeClr val="accent2"/>
              </a:gs>
            </a:gsLst>
            <a:path path="circle">
              <a:fillToRect l="50000" t="50000" r="50000" b="50000"/>
            </a:path>
            <a:tileRect/>
          </a:gradFill>
          <a:ln>
            <a:noFill/>
          </a:ln>
          <a:effectLst>
            <a:outerShdw blurRad="185738" dist="9525" dir="174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18"/>
          <p:cNvSpPr/>
          <p:nvPr/>
        </p:nvSpPr>
        <p:spPr>
          <a:xfrm>
            <a:off x="-11145" y="1607548"/>
            <a:ext cx="902803" cy="2781832"/>
          </a:xfrm>
          <a:custGeom>
            <a:avLst/>
            <a:gdLst/>
            <a:ahLst/>
            <a:cxnLst/>
            <a:rect l="l" t="t" r="r" b="b"/>
            <a:pathLst>
              <a:path w="3686" h="10222" extrusionOk="0">
                <a:moveTo>
                  <a:pt x="0" y="1"/>
                </a:moveTo>
                <a:lnTo>
                  <a:pt x="0" y="10222"/>
                </a:lnTo>
                <a:cubicBezTo>
                  <a:pt x="1251" y="9421"/>
                  <a:pt x="3012" y="9955"/>
                  <a:pt x="3237" y="9101"/>
                </a:cubicBezTo>
                <a:cubicBezTo>
                  <a:pt x="3515" y="8086"/>
                  <a:pt x="781" y="7765"/>
                  <a:pt x="674" y="6676"/>
                </a:cubicBezTo>
                <a:cubicBezTo>
                  <a:pt x="534" y="5244"/>
                  <a:pt x="3686" y="5309"/>
                  <a:pt x="3344" y="2628"/>
                </a:cubicBezTo>
                <a:cubicBezTo>
                  <a:pt x="3119" y="844"/>
                  <a:pt x="1229" y="225"/>
                  <a:pt x="0" y="1"/>
                </a:cubicBezTo>
                <a:close/>
              </a:path>
            </a:pathLst>
          </a:custGeom>
          <a:gradFill>
            <a:gsLst>
              <a:gs pos="0">
                <a:schemeClr val="accent1"/>
              </a:gs>
              <a:gs pos="100000">
                <a:schemeClr val="accent2"/>
              </a:gs>
            </a:gsLst>
            <a:path path="circle">
              <a:fillToRect l="50000" t="50000" r="50000" b="50000"/>
            </a:path>
            <a:tileRect/>
          </a:gradFill>
          <a:ln>
            <a:noFill/>
          </a:ln>
          <a:effectLst>
            <a:outerShdw blurRad="1714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18"/>
          <p:cNvSpPr/>
          <p:nvPr/>
        </p:nvSpPr>
        <p:spPr>
          <a:xfrm>
            <a:off x="-123558" y="0"/>
            <a:ext cx="3404969" cy="3128238"/>
          </a:xfrm>
          <a:custGeom>
            <a:avLst/>
            <a:gdLst/>
            <a:ahLst/>
            <a:cxnLst/>
            <a:rect l="l" t="t" r="r" b="b"/>
            <a:pathLst>
              <a:path w="11782" h="9742" extrusionOk="0">
                <a:moveTo>
                  <a:pt x="459" y="1"/>
                </a:moveTo>
                <a:lnTo>
                  <a:pt x="459" y="9742"/>
                </a:lnTo>
                <a:cubicBezTo>
                  <a:pt x="823" y="9699"/>
                  <a:pt x="1100" y="9603"/>
                  <a:pt x="1271" y="9454"/>
                </a:cubicBezTo>
                <a:cubicBezTo>
                  <a:pt x="2425" y="8439"/>
                  <a:pt x="1" y="5886"/>
                  <a:pt x="1133" y="5555"/>
                </a:cubicBezTo>
                <a:cubicBezTo>
                  <a:pt x="1262" y="5518"/>
                  <a:pt x="1409" y="5502"/>
                  <a:pt x="1569" y="5502"/>
                </a:cubicBezTo>
                <a:cubicBezTo>
                  <a:pt x="2574" y="5502"/>
                  <a:pt x="4088" y="6129"/>
                  <a:pt x="4990" y="6129"/>
                </a:cubicBezTo>
                <a:cubicBezTo>
                  <a:pt x="5197" y="6129"/>
                  <a:pt x="5372" y="6096"/>
                  <a:pt x="5501" y="6014"/>
                </a:cubicBezTo>
                <a:cubicBezTo>
                  <a:pt x="6782" y="5192"/>
                  <a:pt x="4764" y="3120"/>
                  <a:pt x="5159" y="2426"/>
                </a:cubicBezTo>
                <a:cubicBezTo>
                  <a:pt x="6078" y="812"/>
                  <a:pt x="10041" y="2180"/>
                  <a:pt x="11781" y="1"/>
                </a:cubicBezTo>
                <a:close/>
              </a:path>
            </a:pathLst>
          </a:custGeom>
          <a:gradFill>
            <a:gsLst>
              <a:gs pos="0">
                <a:schemeClr val="accent1"/>
              </a:gs>
              <a:gs pos="100000">
                <a:schemeClr val="accent2"/>
              </a:gs>
            </a:gsLst>
            <a:path path="circle">
              <a:fillToRect l="50000" t="50000" r="50000" b="50000"/>
            </a:path>
            <a:tileRect/>
          </a:gradFill>
          <a:ln>
            <a:noFill/>
          </a:ln>
          <a:effectLst>
            <a:outerShdw blurRad="171450" dist="57150" dir="81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2">
  <p:cSld name="7_Título y objetos">
    <p:bg>
      <p:bgPr>
        <a:gradFill>
          <a:gsLst>
            <a:gs pos="0">
              <a:schemeClr val="accent1"/>
            </a:gs>
            <a:gs pos="100000">
              <a:schemeClr val="accent2"/>
            </a:gs>
          </a:gsLst>
          <a:path path="circle">
            <a:fillToRect l="50000" t="50000" r="50000" b="50000"/>
          </a:path>
          <a:tileRect/>
        </a:gradFill>
        <a:effectLst/>
      </p:bgPr>
    </p:bg>
    <p:spTree>
      <p:nvGrpSpPr>
        <p:cNvPr id="1" name="Shape 209"/>
        <p:cNvGrpSpPr/>
        <p:nvPr/>
      </p:nvGrpSpPr>
      <p:grpSpPr>
        <a:xfrm>
          <a:off x="0" y="0"/>
          <a:ext cx="0" cy="0"/>
          <a:chOff x="0" y="0"/>
          <a:chExt cx="0" cy="0"/>
        </a:xfrm>
      </p:grpSpPr>
      <p:sp>
        <p:nvSpPr>
          <p:cNvPr id="210" name="Google Shape;210;p19"/>
          <p:cNvSpPr txBox="1">
            <a:spLocks noGrp="1"/>
          </p:cNvSpPr>
          <p:nvPr>
            <p:ph type="subTitle" idx="1"/>
          </p:nvPr>
        </p:nvSpPr>
        <p:spPr>
          <a:xfrm flipH="1">
            <a:off x="2143975" y="2457072"/>
            <a:ext cx="4601100" cy="805333"/>
          </a:xfrm>
          <a:prstGeom prst="rect">
            <a:avLst/>
          </a:prstGeom>
          <a:noFill/>
          <a:ln>
            <a:noFill/>
          </a:ln>
        </p:spPr>
        <p:txBody>
          <a:bodyPr spcFirstLastPara="1" wrap="square" lIns="68575" tIns="34275" rIns="68575" bIns="34275" anchor="t" anchorCtr="0">
            <a:noAutofit/>
          </a:bodyPr>
          <a:lstStyle>
            <a:lvl1pPr lvl="0" rtl="0">
              <a:lnSpc>
                <a:spcPct val="90000"/>
              </a:lnSpc>
              <a:spcBef>
                <a:spcPts val="800"/>
              </a:spcBef>
              <a:spcAft>
                <a:spcPts val="0"/>
              </a:spcAft>
              <a:buClr>
                <a:schemeClr val="accent6"/>
              </a:buClr>
              <a:buSzPts val="4500"/>
              <a:buFont typeface="Squada One"/>
              <a:buNone/>
              <a:defRPr sz="4500">
                <a:solidFill>
                  <a:schemeClr val="accent6"/>
                </a:solidFill>
                <a:latin typeface="Squada One"/>
                <a:ea typeface="Squada One"/>
                <a:cs typeface="Squada One"/>
                <a:sym typeface="Squada One"/>
              </a:defRPr>
            </a:lvl1pPr>
            <a:lvl2pPr lvl="1" algn="r" rtl="0">
              <a:lnSpc>
                <a:spcPct val="90000"/>
              </a:lnSpc>
              <a:spcBef>
                <a:spcPts val="400"/>
              </a:spcBef>
              <a:spcAft>
                <a:spcPts val="0"/>
              </a:spcAft>
              <a:buClr>
                <a:schemeClr val="dk1"/>
              </a:buClr>
              <a:buSzPts val="1500"/>
              <a:buFont typeface="Squada One"/>
              <a:buNone/>
              <a:defRPr sz="1500">
                <a:latin typeface="Squada One"/>
                <a:ea typeface="Squada One"/>
                <a:cs typeface="Squada One"/>
                <a:sym typeface="Squada One"/>
              </a:defRPr>
            </a:lvl2pPr>
            <a:lvl3pPr lvl="2" algn="r" rtl="0">
              <a:lnSpc>
                <a:spcPct val="90000"/>
              </a:lnSpc>
              <a:spcBef>
                <a:spcPts val="400"/>
              </a:spcBef>
              <a:spcAft>
                <a:spcPts val="0"/>
              </a:spcAft>
              <a:buClr>
                <a:schemeClr val="dk1"/>
              </a:buClr>
              <a:buSzPts val="1400"/>
              <a:buFont typeface="Squada One"/>
              <a:buNone/>
              <a:defRPr sz="1400">
                <a:latin typeface="Squada One"/>
                <a:ea typeface="Squada One"/>
                <a:cs typeface="Squada One"/>
                <a:sym typeface="Squada One"/>
              </a:defRPr>
            </a:lvl3pPr>
            <a:lvl4pPr lvl="3" algn="r" rtl="0">
              <a:lnSpc>
                <a:spcPct val="90000"/>
              </a:lnSpc>
              <a:spcBef>
                <a:spcPts val="400"/>
              </a:spcBef>
              <a:spcAft>
                <a:spcPts val="0"/>
              </a:spcAft>
              <a:buClr>
                <a:schemeClr val="dk1"/>
              </a:buClr>
              <a:buSzPts val="1200"/>
              <a:buFont typeface="Squada One"/>
              <a:buNone/>
              <a:defRPr sz="1200">
                <a:latin typeface="Squada One"/>
                <a:ea typeface="Squada One"/>
                <a:cs typeface="Squada One"/>
                <a:sym typeface="Squada One"/>
              </a:defRPr>
            </a:lvl4pPr>
            <a:lvl5pPr lvl="4" algn="r" rtl="0">
              <a:lnSpc>
                <a:spcPct val="90000"/>
              </a:lnSpc>
              <a:spcBef>
                <a:spcPts val="400"/>
              </a:spcBef>
              <a:spcAft>
                <a:spcPts val="0"/>
              </a:spcAft>
              <a:buClr>
                <a:schemeClr val="dk1"/>
              </a:buClr>
              <a:buSzPts val="1200"/>
              <a:buFont typeface="Squada One"/>
              <a:buNone/>
              <a:defRPr sz="1200">
                <a:latin typeface="Squada One"/>
                <a:ea typeface="Squada One"/>
                <a:cs typeface="Squada One"/>
                <a:sym typeface="Squada One"/>
              </a:defRPr>
            </a:lvl5pPr>
            <a:lvl6pPr lvl="5" algn="r" rtl="0">
              <a:lnSpc>
                <a:spcPct val="90000"/>
              </a:lnSpc>
              <a:spcBef>
                <a:spcPts val="400"/>
              </a:spcBef>
              <a:spcAft>
                <a:spcPts val="0"/>
              </a:spcAft>
              <a:buClr>
                <a:schemeClr val="dk1"/>
              </a:buClr>
              <a:buSzPts val="1200"/>
              <a:buFont typeface="Squada One"/>
              <a:buNone/>
              <a:defRPr sz="1200">
                <a:latin typeface="Squada One"/>
                <a:ea typeface="Squada One"/>
                <a:cs typeface="Squada One"/>
                <a:sym typeface="Squada One"/>
              </a:defRPr>
            </a:lvl6pPr>
            <a:lvl7pPr lvl="6" algn="r" rtl="0">
              <a:lnSpc>
                <a:spcPct val="90000"/>
              </a:lnSpc>
              <a:spcBef>
                <a:spcPts val="400"/>
              </a:spcBef>
              <a:spcAft>
                <a:spcPts val="0"/>
              </a:spcAft>
              <a:buClr>
                <a:schemeClr val="dk1"/>
              </a:buClr>
              <a:buSzPts val="1200"/>
              <a:buFont typeface="Squada One"/>
              <a:buNone/>
              <a:defRPr sz="1200">
                <a:latin typeface="Squada One"/>
                <a:ea typeface="Squada One"/>
                <a:cs typeface="Squada One"/>
                <a:sym typeface="Squada One"/>
              </a:defRPr>
            </a:lvl7pPr>
            <a:lvl8pPr lvl="7" algn="r" rtl="0">
              <a:lnSpc>
                <a:spcPct val="90000"/>
              </a:lnSpc>
              <a:spcBef>
                <a:spcPts val="400"/>
              </a:spcBef>
              <a:spcAft>
                <a:spcPts val="0"/>
              </a:spcAft>
              <a:buClr>
                <a:schemeClr val="dk1"/>
              </a:buClr>
              <a:buSzPts val="1200"/>
              <a:buFont typeface="Squada One"/>
              <a:buNone/>
              <a:defRPr sz="1200">
                <a:latin typeface="Squada One"/>
                <a:ea typeface="Squada One"/>
                <a:cs typeface="Squada One"/>
                <a:sym typeface="Squada One"/>
              </a:defRPr>
            </a:lvl8pPr>
            <a:lvl9pPr lvl="8" algn="r" rtl="0">
              <a:lnSpc>
                <a:spcPct val="90000"/>
              </a:lnSpc>
              <a:spcBef>
                <a:spcPts val="400"/>
              </a:spcBef>
              <a:spcAft>
                <a:spcPts val="0"/>
              </a:spcAft>
              <a:buClr>
                <a:schemeClr val="dk1"/>
              </a:buClr>
              <a:buSzPts val="1200"/>
              <a:buFont typeface="Squada One"/>
              <a:buNone/>
              <a:defRPr sz="1200">
                <a:latin typeface="Squada One"/>
                <a:ea typeface="Squada One"/>
                <a:cs typeface="Squada One"/>
                <a:sym typeface="Squada One"/>
              </a:defRPr>
            </a:lvl9pPr>
          </a:lstStyle>
          <a:p>
            <a:endParaRPr/>
          </a:p>
        </p:txBody>
      </p:sp>
      <p:cxnSp>
        <p:nvCxnSpPr>
          <p:cNvPr id="211" name="Google Shape;211;p19"/>
          <p:cNvCxnSpPr/>
          <p:nvPr/>
        </p:nvCxnSpPr>
        <p:spPr>
          <a:xfrm rot="10800000">
            <a:off x="7500" y="2596222"/>
            <a:ext cx="2681400" cy="0"/>
          </a:xfrm>
          <a:prstGeom prst="straightConnector1">
            <a:avLst/>
          </a:prstGeom>
          <a:noFill/>
          <a:ln w="28575" cap="flat" cmpd="sng">
            <a:solidFill>
              <a:schemeClr val="accent6"/>
            </a:solidFill>
            <a:prstDash val="solid"/>
            <a:miter lim="800000"/>
            <a:headEnd type="none" w="sm" len="sm"/>
            <a:tailEnd type="none" w="sm" len="sm"/>
          </a:ln>
        </p:spPr>
      </p:cxnSp>
      <p:sp>
        <p:nvSpPr>
          <p:cNvPr id="212" name="Google Shape;212;p19"/>
          <p:cNvSpPr txBox="1">
            <a:spLocks noGrp="1"/>
          </p:cNvSpPr>
          <p:nvPr>
            <p:ph type="subTitle" idx="2"/>
          </p:nvPr>
        </p:nvSpPr>
        <p:spPr>
          <a:xfrm flipH="1">
            <a:off x="5434825" y="2941075"/>
            <a:ext cx="2383500" cy="848667"/>
          </a:xfrm>
          <a:prstGeom prst="rect">
            <a:avLst/>
          </a:prstGeom>
          <a:noFill/>
          <a:ln>
            <a:noFill/>
          </a:ln>
        </p:spPr>
        <p:txBody>
          <a:bodyPr spcFirstLastPara="1" wrap="square" lIns="68575" tIns="34275" rIns="68575" bIns="34275" anchor="t" anchorCtr="0">
            <a:noAutofit/>
          </a:bodyPr>
          <a:lstStyle>
            <a:lvl1pPr lvl="0" algn="r">
              <a:lnSpc>
                <a:spcPct val="90000"/>
              </a:lnSpc>
              <a:spcBef>
                <a:spcPts val="800"/>
              </a:spcBef>
              <a:spcAft>
                <a:spcPts val="0"/>
              </a:spcAft>
              <a:buClr>
                <a:schemeClr val="accent6"/>
              </a:buClr>
              <a:buSzPts val="1200"/>
              <a:buNone/>
              <a:defRPr sz="1200">
                <a:solidFill>
                  <a:schemeClr val="accent6"/>
                </a:solidFill>
              </a:defRPr>
            </a:lvl1pPr>
            <a:lvl2pPr lvl="1" algn="r">
              <a:lnSpc>
                <a:spcPct val="90000"/>
              </a:lnSpc>
              <a:spcBef>
                <a:spcPts val="400"/>
              </a:spcBef>
              <a:spcAft>
                <a:spcPts val="0"/>
              </a:spcAft>
              <a:buClr>
                <a:schemeClr val="dk1"/>
              </a:buClr>
              <a:buSzPts val="1500"/>
              <a:buNone/>
              <a:defRPr sz="1500"/>
            </a:lvl2pPr>
            <a:lvl3pPr lvl="2" algn="r">
              <a:lnSpc>
                <a:spcPct val="90000"/>
              </a:lnSpc>
              <a:spcBef>
                <a:spcPts val="400"/>
              </a:spcBef>
              <a:spcAft>
                <a:spcPts val="0"/>
              </a:spcAft>
              <a:buClr>
                <a:schemeClr val="dk1"/>
              </a:buClr>
              <a:buSzPts val="1400"/>
              <a:buNone/>
              <a:defRPr sz="1400"/>
            </a:lvl3pPr>
            <a:lvl4pPr lvl="3" algn="r">
              <a:lnSpc>
                <a:spcPct val="90000"/>
              </a:lnSpc>
              <a:spcBef>
                <a:spcPts val="400"/>
              </a:spcBef>
              <a:spcAft>
                <a:spcPts val="0"/>
              </a:spcAft>
              <a:buClr>
                <a:schemeClr val="dk1"/>
              </a:buClr>
              <a:buSzPts val="1200"/>
              <a:buNone/>
              <a:defRPr sz="1200"/>
            </a:lvl4pPr>
            <a:lvl5pPr lvl="4" algn="r">
              <a:lnSpc>
                <a:spcPct val="90000"/>
              </a:lnSpc>
              <a:spcBef>
                <a:spcPts val="400"/>
              </a:spcBef>
              <a:spcAft>
                <a:spcPts val="0"/>
              </a:spcAft>
              <a:buClr>
                <a:schemeClr val="dk1"/>
              </a:buClr>
              <a:buSzPts val="1200"/>
              <a:buNone/>
              <a:defRPr sz="1200"/>
            </a:lvl5pPr>
            <a:lvl6pPr lvl="5" algn="r">
              <a:lnSpc>
                <a:spcPct val="90000"/>
              </a:lnSpc>
              <a:spcBef>
                <a:spcPts val="400"/>
              </a:spcBef>
              <a:spcAft>
                <a:spcPts val="0"/>
              </a:spcAft>
              <a:buClr>
                <a:schemeClr val="dk1"/>
              </a:buClr>
              <a:buSzPts val="1200"/>
              <a:buNone/>
              <a:defRPr sz="1200"/>
            </a:lvl6pPr>
            <a:lvl7pPr lvl="6" algn="r">
              <a:lnSpc>
                <a:spcPct val="90000"/>
              </a:lnSpc>
              <a:spcBef>
                <a:spcPts val="400"/>
              </a:spcBef>
              <a:spcAft>
                <a:spcPts val="0"/>
              </a:spcAft>
              <a:buClr>
                <a:schemeClr val="dk1"/>
              </a:buClr>
              <a:buSzPts val="1200"/>
              <a:buNone/>
              <a:defRPr sz="1200"/>
            </a:lvl7pPr>
            <a:lvl8pPr lvl="7" algn="r">
              <a:lnSpc>
                <a:spcPct val="90000"/>
              </a:lnSpc>
              <a:spcBef>
                <a:spcPts val="400"/>
              </a:spcBef>
              <a:spcAft>
                <a:spcPts val="0"/>
              </a:spcAft>
              <a:buClr>
                <a:schemeClr val="dk1"/>
              </a:buClr>
              <a:buSzPts val="1200"/>
              <a:buNone/>
              <a:defRPr sz="1200"/>
            </a:lvl8pPr>
            <a:lvl9pPr lvl="8" algn="r">
              <a:lnSpc>
                <a:spcPct val="90000"/>
              </a:lnSpc>
              <a:spcBef>
                <a:spcPts val="400"/>
              </a:spcBef>
              <a:spcAft>
                <a:spcPts val="0"/>
              </a:spcAft>
              <a:buClr>
                <a:schemeClr val="dk1"/>
              </a:buClr>
              <a:buSzPts val="1200"/>
              <a:buNone/>
              <a:defRPr sz="1200"/>
            </a:lvl9pPr>
          </a:lstStyle>
          <a:p>
            <a:endParaRPr/>
          </a:p>
        </p:txBody>
      </p:sp>
      <p:sp>
        <p:nvSpPr>
          <p:cNvPr id="213" name="Google Shape;213;p19"/>
          <p:cNvSpPr/>
          <p:nvPr/>
        </p:nvSpPr>
        <p:spPr>
          <a:xfrm flipH="1">
            <a:off x="11646" y="3827278"/>
            <a:ext cx="2335700" cy="1887719"/>
          </a:xfrm>
          <a:custGeom>
            <a:avLst/>
            <a:gdLst/>
            <a:ahLst/>
            <a:cxnLst/>
            <a:rect l="l" t="t" r="r" b="b"/>
            <a:pathLst>
              <a:path w="12402" h="9021" extrusionOk="0">
                <a:moveTo>
                  <a:pt x="8861" y="0"/>
                </a:moveTo>
                <a:cubicBezTo>
                  <a:pt x="7876" y="0"/>
                  <a:pt x="6959" y="246"/>
                  <a:pt x="6345" y="946"/>
                </a:cubicBezTo>
                <a:cubicBezTo>
                  <a:pt x="4765" y="2751"/>
                  <a:pt x="6495" y="4876"/>
                  <a:pt x="6015" y="5667"/>
                </a:cubicBezTo>
                <a:cubicBezTo>
                  <a:pt x="5966" y="5747"/>
                  <a:pt x="5907" y="5783"/>
                  <a:pt x="5838" y="5783"/>
                </a:cubicBezTo>
                <a:cubicBezTo>
                  <a:pt x="5310" y="5783"/>
                  <a:pt x="4210" y="3706"/>
                  <a:pt x="2742" y="3706"/>
                </a:cubicBezTo>
                <a:cubicBezTo>
                  <a:pt x="2513" y="3706"/>
                  <a:pt x="2276" y="3756"/>
                  <a:pt x="2030" y="3872"/>
                </a:cubicBezTo>
                <a:cubicBezTo>
                  <a:pt x="290" y="4694"/>
                  <a:pt x="1" y="7536"/>
                  <a:pt x="877" y="9021"/>
                </a:cubicBezTo>
                <a:lnTo>
                  <a:pt x="9699" y="9021"/>
                </a:lnTo>
                <a:lnTo>
                  <a:pt x="12402" y="7172"/>
                </a:lnTo>
                <a:lnTo>
                  <a:pt x="12402" y="743"/>
                </a:lnTo>
                <a:cubicBezTo>
                  <a:pt x="11419" y="382"/>
                  <a:pt x="10087" y="0"/>
                  <a:pt x="8861"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38100" dir="157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 name="Google Shape;214;p19"/>
          <p:cNvSpPr/>
          <p:nvPr/>
        </p:nvSpPr>
        <p:spPr>
          <a:xfrm flipH="1">
            <a:off x="11642" y="1435452"/>
            <a:ext cx="957671" cy="3387892"/>
          </a:xfrm>
          <a:custGeom>
            <a:avLst/>
            <a:gdLst/>
            <a:ahLst/>
            <a:cxnLst/>
            <a:rect l="l" t="t" r="r" b="b"/>
            <a:pathLst>
              <a:path w="5085" h="16190" extrusionOk="0">
                <a:moveTo>
                  <a:pt x="4947" y="1"/>
                </a:moveTo>
                <a:cubicBezTo>
                  <a:pt x="3385" y="1"/>
                  <a:pt x="3531" y="2861"/>
                  <a:pt x="2980" y="4451"/>
                </a:cubicBezTo>
                <a:cubicBezTo>
                  <a:pt x="2201" y="6683"/>
                  <a:pt x="289" y="6405"/>
                  <a:pt x="139" y="7505"/>
                </a:cubicBezTo>
                <a:cubicBezTo>
                  <a:pt x="1" y="8541"/>
                  <a:pt x="1399" y="8424"/>
                  <a:pt x="1646" y="9481"/>
                </a:cubicBezTo>
                <a:cubicBezTo>
                  <a:pt x="1976" y="10891"/>
                  <a:pt x="225" y="11404"/>
                  <a:pt x="919" y="14021"/>
                </a:cubicBezTo>
                <a:cubicBezTo>
                  <a:pt x="1430" y="15932"/>
                  <a:pt x="3731" y="16190"/>
                  <a:pt x="4930" y="16190"/>
                </a:cubicBezTo>
                <a:cubicBezTo>
                  <a:pt x="4984" y="16190"/>
                  <a:pt x="5036" y="16189"/>
                  <a:pt x="5085" y="16189"/>
                </a:cubicBezTo>
                <a:lnTo>
                  <a:pt x="5085" y="8"/>
                </a:lnTo>
                <a:cubicBezTo>
                  <a:pt x="5037" y="3"/>
                  <a:pt x="4992" y="1"/>
                  <a:pt x="4947"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200025" dir="40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 name="Google Shape;215;p19"/>
          <p:cNvSpPr/>
          <p:nvPr/>
        </p:nvSpPr>
        <p:spPr>
          <a:xfrm flipH="1">
            <a:off x="7500" y="4366957"/>
            <a:ext cx="1726067" cy="1348042"/>
          </a:xfrm>
          <a:custGeom>
            <a:avLst/>
            <a:gdLst/>
            <a:ahLst/>
            <a:cxnLst/>
            <a:rect l="l" t="t" r="r" b="b"/>
            <a:pathLst>
              <a:path w="9165" h="6442" extrusionOk="0">
                <a:moveTo>
                  <a:pt x="6969" y="1"/>
                </a:moveTo>
                <a:cubicBezTo>
                  <a:pt x="6062" y="1"/>
                  <a:pt x="5147" y="144"/>
                  <a:pt x="4475" y="589"/>
                </a:cubicBezTo>
                <a:cubicBezTo>
                  <a:pt x="2531" y="1870"/>
                  <a:pt x="3909" y="3622"/>
                  <a:pt x="3749" y="4722"/>
                </a:cubicBezTo>
                <a:cubicBezTo>
                  <a:pt x="3673" y="5214"/>
                  <a:pt x="3499" y="5372"/>
                  <a:pt x="3271" y="5372"/>
                </a:cubicBezTo>
                <a:cubicBezTo>
                  <a:pt x="3050" y="5372"/>
                  <a:pt x="2779" y="5222"/>
                  <a:pt x="2499" y="5085"/>
                </a:cubicBezTo>
                <a:cubicBezTo>
                  <a:pt x="2179" y="4935"/>
                  <a:pt x="1890" y="4807"/>
                  <a:pt x="1676" y="4807"/>
                </a:cubicBezTo>
                <a:cubicBezTo>
                  <a:pt x="523" y="4818"/>
                  <a:pt x="865" y="5844"/>
                  <a:pt x="0" y="6442"/>
                </a:cubicBezTo>
                <a:lnTo>
                  <a:pt x="9164" y="6442"/>
                </a:lnTo>
                <a:lnTo>
                  <a:pt x="9164" y="225"/>
                </a:lnTo>
                <a:cubicBezTo>
                  <a:pt x="8551" y="111"/>
                  <a:pt x="7763" y="1"/>
                  <a:pt x="6969"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76200" dir="88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 name="Google Shape;216;p19"/>
          <p:cNvSpPr/>
          <p:nvPr/>
        </p:nvSpPr>
        <p:spPr>
          <a:xfrm flipH="1">
            <a:off x="1817696" y="5133680"/>
            <a:ext cx="2633077" cy="581320"/>
          </a:xfrm>
          <a:custGeom>
            <a:avLst/>
            <a:gdLst/>
            <a:ahLst/>
            <a:cxnLst/>
            <a:rect l="l" t="t" r="r" b="b"/>
            <a:pathLst>
              <a:path w="13981" h="2778" extrusionOk="0">
                <a:moveTo>
                  <a:pt x="10490" y="1"/>
                </a:moveTo>
                <a:cubicBezTo>
                  <a:pt x="10379" y="1"/>
                  <a:pt x="10264" y="11"/>
                  <a:pt x="10147" y="32"/>
                </a:cubicBezTo>
                <a:cubicBezTo>
                  <a:pt x="8636" y="312"/>
                  <a:pt x="8469" y="2288"/>
                  <a:pt x="6274" y="2288"/>
                </a:cubicBezTo>
                <a:cubicBezTo>
                  <a:pt x="6032" y="2288"/>
                  <a:pt x="5765" y="2264"/>
                  <a:pt x="5469" y="2211"/>
                </a:cubicBezTo>
                <a:cubicBezTo>
                  <a:pt x="4760" y="2083"/>
                  <a:pt x="4104" y="2026"/>
                  <a:pt x="3496" y="2026"/>
                </a:cubicBezTo>
                <a:cubicBezTo>
                  <a:pt x="2079" y="2026"/>
                  <a:pt x="927" y="2336"/>
                  <a:pt x="0" y="2778"/>
                </a:cubicBezTo>
                <a:lnTo>
                  <a:pt x="13981" y="2778"/>
                </a:lnTo>
                <a:cubicBezTo>
                  <a:pt x="13179" y="2286"/>
                  <a:pt x="12171" y="1"/>
                  <a:pt x="10490"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33350" dir="114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 name="Google Shape;217;p19"/>
          <p:cNvSpPr/>
          <p:nvPr/>
        </p:nvSpPr>
        <p:spPr>
          <a:xfrm flipH="1">
            <a:off x="8500050" y="2360559"/>
            <a:ext cx="643947" cy="2677739"/>
          </a:xfrm>
          <a:custGeom>
            <a:avLst/>
            <a:gdLst/>
            <a:ahLst/>
            <a:cxnLst/>
            <a:rect l="l" t="t" r="r" b="b"/>
            <a:pathLst>
              <a:path w="2629" h="9839" extrusionOk="0">
                <a:moveTo>
                  <a:pt x="1" y="1"/>
                </a:moveTo>
                <a:lnTo>
                  <a:pt x="1" y="9838"/>
                </a:lnTo>
                <a:cubicBezTo>
                  <a:pt x="2575" y="7531"/>
                  <a:pt x="2628" y="5640"/>
                  <a:pt x="289" y="589"/>
                </a:cubicBezTo>
                <a:cubicBezTo>
                  <a:pt x="204" y="385"/>
                  <a:pt x="97" y="193"/>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247650" dir="16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 name="Google Shape;218;p19"/>
          <p:cNvSpPr/>
          <p:nvPr/>
        </p:nvSpPr>
        <p:spPr>
          <a:xfrm flipH="1">
            <a:off x="5395676" y="1"/>
            <a:ext cx="3748328" cy="2993079"/>
          </a:xfrm>
          <a:custGeom>
            <a:avLst/>
            <a:gdLst/>
            <a:ahLst/>
            <a:cxnLst/>
            <a:rect l="l" t="t" r="r" b="b"/>
            <a:pathLst>
              <a:path w="7937" h="5704" extrusionOk="0">
                <a:moveTo>
                  <a:pt x="1" y="0"/>
                </a:moveTo>
                <a:lnTo>
                  <a:pt x="1" y="5704"/>
                </a:lnTo>
                <a:cubicBezTo>
                  <a:pt x="214" y="5533"/>
                  <a:pt x="482" y="5362"/>
                  <a:pt x="823" y="5191"/>
                </a:cubicBezTo>
                <a:cubicBezTo>
                  <a:pt x="3312" y="3898"/>
                  <a:pt x="620" y="1677"/>
                  <a:pt x="2062" y="620"/>
                </a:cubicBezTo>
                <a:cubicBezTo>
                  <a:pt x="2291" y="452"/>
                  <a:pt x="2522" y="383"/>
                  <a:pt x="2754" y="383"/>
                </a:cubicBezTo>
                <a:cubicBezTo>
                  <a:pt x="3797" y="383"/>
                  <a:pt x="4869" y="1766"/>
                  <a:pt x="5903" y="1766"/>
                </a:cubicBezTo>
                <a:cubicBezTo>
                  <a:pt x="6091" y="1766"/>
                  <a:pt x="6278" y="1720"/>
                  <a:pt x="6463" y="1613"/>
                </a:cubicBezTo>
                <a:cubicBezTo>
                  <a:pt x="7040" y="1282"/>
                  <a:pt x="7488" y="620"/>
                  <a:pt x="7937"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76200" dir="14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 name="Google Shape;219;p19"/>
          <p:cNvSpPr/>
          <p:nvPr/>
        </p:nvSpPr>
        <p:spPr>
          <a:xfrm flipH="1">
            <a:off x="2585009" y="1"/>
            <a:ext cx="3161332" cy="1033870"/>
          </a:xfrm>
          <a:custGeom>
            <a:avLst/>
            <a:gdLst/>
            <a:ahLst/>
            <a:cxnLst/>
            <a:rect l="l" t="t" r="r" b="b"/>
            <a:pathLst>
              <a:path w="12316" h="3625" extrusionOk="0">
                <a:moveTo>
                  <a:pt x="1" y="0"/>
                </a:moveTo>
                <a:cubicBezTo>
                  <a:pt x="972" y="1325"/>
                  <a:pt x="1784" y="3162"/>
                  <a:pt x="3803" y="3556"/>
                </a:cubicBezTo>
                <a:cubicBezTo>
                  <a:pt x="4037" y="3602"/>
                  <a:pt x="4281" y="3624"/>
                  <a:pt x="4533" y="3624"/>
                </a:cubicBezTo>
                <a:cubicBezTo>
                  <a:pt x="7086" y="3624"/>
                  <a:pt x="10439" y="1409"/>
                  <a:pt x="12315"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23825" dir="14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 name="Google Shape;220;p19"/>
          <p:cNvSpPr/>
          <p:nvPr/>
        </p:nvSpPr>
        <p:spPr>
          <a:xfrm flipH="1">
            <a:off x="11653" y="0"/>
            <a:ext cx="4397784" cy="2915371"/>
          </a:xfrm>
          <a:custGeom>
            <a:avLst/>
            <a:gdLst/>
            <a:ahLst/>
            <a:cxnLst/>
            <a:rect l="l" t="t" r="r" b="b"/>
            <a:pathLst>
              <a:path w="17133" h="10222" extrusionOk="0">
                <a:moveTo>
                  <a:pt x="1" y="0"/>
                </a:moveTo>
                <a:cubicBezTo>
                  <a:pt x="1570" y="662"/>
                  <a:pt x="3419" y="1313"/>
                  <a:pt x="4529" y="1313"/>
                </a:cubicBezTo>
                <a:cubicBezTo>
                  <a:pt x="6373" y="1313"/>
                  <a:pt x="7673" y="389"/>
                  <a:pt x="8664" y="389"/>
                </a:cubicBezTo>
                <a:cubicBezTo>
                  <a:pt x="8844" y="389"/>
                  <a:pt x="9014" y="419"/>
                  <a:pt x="9175" y="491"/>
                </a:cubicBezTo>
                <a:cubicBezTo>
                  <a:pt x="9699" y="726"/>
                  <a:pt x="9773" y="1292"/>
                  <a:pt x="9272" y="3204"/>
                </a:cubicBezTo>
                <a:cubicBezTo>
                  <a:pt x="9120" y="3797"/>
                  <a:pt x="9438" y="3990"/>
                  <a:pt x="9926" y="3990"/>
                </a:cubicBezTo>
                <a:cubicBezTo>
                  <a:pt x="10748" y="3990"/>
                  <a:pt x="12054" y="3444"/>
                  <a:pt x="12422" y="3343"/>
                </a:cubicBezTo>
                <a:cubicBezTo>
                  <a:pt x="12696" y="3268"/>
                  <a:pt x="13011" y="3218"/>
                  <a:pt x="13322" y="3218"/>
                </a:cubicBezTo>
                <a:cubicBezTo>
                  <a:pt x="13811" y="3218"/>
                  <a:pt x="14288" y="3343"/>
                  <a:pt x="14569" y="3696"/>
                </a:cubicBezTo>
                <a:cubicBezTo>
                  <a:pt x="15626" y="5041"/>
                  <a:pt x="15488" y="6815"/>
                  <a:pt x="15744" y="8064"/>
                </a:cubicBezTo>
                <a:cubicBezTo>
                  <a:pt x="16011" y="9324"/>
                  <a:pt x="16513" y="9976"/>
                  <a:pt x="17133" y="10221"/>
                </a:cubicBezTo>
                <a:lnTo>
                  <a:pt x="17133"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123825" dir="14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 name="Google Shape;221;p19"/>
          <p:cNvSpPr txBox="1">
            <a:spLocks noGrp="1"/>
          </p:cNvSpPr>
          <p:nvPr>
            <p:ph type="title" hasCustomPrompt="1"/>
          </p:nvPr>
        </p:nvSpPr>
        <p:spPr>
          <a:xfrm>
            <a:off x="2143975" y="1736305"/>
            <a:ext cx="1529700" cy="803667"/>
          </a:xfrm>
          <a:prstGeom prst="rect">
            <a:avLst/>
          </a:prstGeom>
        </p:spPr>
        <p:txBody>
          <a:bodyPr spcFirstLastPara="1" wrap="square" lIns="68575" tIns="34275" rIns="68575" bIns="34275" anchor="b" anchorCtr="0">
            <a:noAutofit/>
          </a:bodyPr>
          <a:lstStyle>
            <a:lvl1pPr lvl="0" rtl="0">
              <a:spcBef>
                <a:spcPts val="0"/>
              </a:spcBef>
              <a:spcAft>
                <a:spcPts val="0"/>
              </a:spcAft>
              <a:buClr>
                <a:srgbClr val="FFFFFF"/>
              </a:buClr>
              <a:buSzPts val="4500"/>
              <a:buNone/>
              <a:defRPr sz="4500" b="0">
                <a:solidFill>
                  <a:srgbClr val="FFFFFF"/>
                </a:solidFill>
              </a:defRPr>
            </a:lvl1pPr>
            <a:lvl2pPr lvl="1"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2pPr>
            <a:lvl3pPr lvl="2"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3pPr>
            <a:lvl4pPr lvl="3"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4pPr>
            <a:lvl5pPr lvl="4"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5pPr>
            <a:lvl6pPr lvl="5"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6pPr>
            <a:lvl7pPr lvl="6"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7pPr>
            <a:lvl8pPr lvl="7"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8pPr>
            <a:lvl9pPr lvl="8"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HREE COLUMNS 2">
  <p:cSld name="9_Título y objetos">
    <p:bg>
      <p:bgPr>
        <a:gradFill>
          <a:gsLst>
            <a:gs pos="0">
              <a:schemeClr val="accent1"/>
            </a:gs>
            <a:gs pos="100000">
              <a:schemeClr val="accent2"/>
            </a:gs>
          </a:gsLst>
          <a:path path="circle">
            <a:fillToRect l="50000" t="50000" r="50000" b="50000"/>
          </a:path>
          <a:tileRect/>
        </a:gradFill>
        <a:effectLst/>
      </p:bgPr>
    </p:bg>
    <p:spTree>
      <p:nvGrpSpPr>
        <p:cNvPr id="1" name="Shape 269"/>
        <p:cNvGrpSpPr/>
        <p:nvPr/>
      </p:nvGrpSpPr>
      <p:grpSpPr>
        <a:xfrm>
          <a:off x="0" y="0"/>
          <a:ext cx="0" cy="0"/>
          <a:chOff x="0" y="0"/>
          <a:chExt cx="0" cy="0"/>
        </a:xfrm>
      </p:grpSpPr>
      <p:sp>
        <p:nvSpPr>
          <p:cNvPr id="270" name="Google Shape;270;p24"/>
          <p:cNvSpPr/>
          <p:nvPr/>
        </p:nvSpPr>
        <p:spPr>
          <a:xfrm>
            <a:off x="2914150" y="-36417"/>
            <a:ext cx="1707300" cy="5788000"/>
          </a:xfrm>
          <a:prstGeom prst="rect">
            <a:avLst/>
          </a:prstGeom>
          <a:noFill/>
          <a:ln w="2857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71" name="Google Shape;271;p24"/>
          <p:cNvSpPr/>
          <p:nvPr/>
        </p:nvSpPr>
        <p:spPr>
          <a:xfrm>
            <a:off x="4835821" y="-36417"/>
            <a:ext cx="1707300" cy="5788000"/>
          </a:xfrm>
          <a:prstGeom prst="rect">
            <a:avLst/>
          </a:prstGeom>
          <a:noFill/>
          <a:ln w="2857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72" name="Google Shape;272;p24"/>
          <p:cNvSpPr/>
          <p:nvPr/>
        </p:nvSpPr>
        <p:spPr>
          <a:xfrm>
            <a:off x="6757492" y="-36417"/>
            <a:ext cx="1707300" cy="5788000"/>
          </a:xfrm>
          <a:prstGeom prst="rect">
            <a:avLst/>
          </a:prstGeom>
          <a:noFill/>
          <a:ln w="2857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73" name="Google Shape;273;p24"/>
          <p:cNvSpPr/>
          <p:nvPr/>
        </p:nvSpPr>
        <p:spPr>
          <a:xfrm>
            <a:off x="33673" y="0"/>
            <a:ext cx="1957071" cy="2944996"/>
          </a:xfrm>
          <a:custGeom>
            <a:avLst/>
            <a:gdLst/>
            <a:ahLst/>
            <a:cxnLst/>
            <a:rect l="l" t="t" r="r" b="b"/>
            <a:pathLst>
              <a:path w="7990" h="10821" extrusionOk="0">
                <a:moveTo>
                  <a:pt x="4049" y="0"/>
                </a:moveTo>
                <a:lnTo>
                  <a:pt x="1016" y="1880"/>
                </a:lnTo>
                <a:lnTo>
                  <a:pt x="1" y="6655"/>
                </a:lnTo>
                <a:cubicBezTo>
                  <a:pt x="1" y="6655"/>
                  <a:pt x="55" y="6826"/>
                  <a:pt x="150" y="7092"/>
                </a:cubicBezTo>
                <a:cubicBezTo>
                  <a:pt x="1293" y="7455"/>
                  <a:pt x="3793" y="8417"/>
                  <a:pt x="4551" y="10030"/>
                </a:cubicBezTo>
                <a:cubicBezTo>
                  <a:pt x="4690" y="10318"/>
                  <a:pt x="4764" y="10574"/>
                  <a:pt x="4797" y="10820"/>
                </a:cubicBezTo>
                <a:cubicBezTo>
                  <a:pt x="5609" y="10403"/>
                  <a:pt x="6271" y="9698"/>
                  <a:pt x="6324" y="8844"/>
                </a:cubicBezTo>
                <a:cubicBezTo>
                  <a:pt x="6409" y="7103"/>
                  <a:pt x="3440" y="7092"/>
                  <a:pt x="3867" y="6516"/>
                </a:cubicBezTo>
                <a:cubicBezTo>
                  <a:pt x="4294" y="5939"/>
                  <a:pt x="6313" y="6558"/>
                  <a:pt x="7135" y="4903"/>
                </a:cubicBezTo>
                <a:cubicBezTo>
                  <a:pt x="7990" y="3173"/>
                  <a:pt x="5908" y="876"/>
                  <a:pt x="5010"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24"/>
          <p:cNvSpPr/>
          <p:nvPr/>
        </p:nvSpPr>
        <p:spPr>
          <a:xfrm>
            <a:off x="-5518" y="1903996"/>
            <a:ext cx="3019375" cy="3810994"/>
          </a:xfrm>
          <a:custGeom>
            <a:avLst/>
            <a:gdLst/>
            <a:ahLst/>
            <a:cxnLst/>
            <a:rect l="l" t="t" r="r" b="b"/>
            <a:pathLst>
              <a:path w="12327" h="14003" extrusionOk="0">
                <a:moveTo>
                  <a:pt x="1" y="1"/>
                </a:moveTo>
                <a:lnTo>
                  <a:pt x="1" y="14003"/>
                </a:lnTo>
                <a:lnTo>
                  <a:pt x="12327" y="14003"/>
                </a:lnTo>
                <a:cubicBezTo>
                  <a:pt x="11012" y="12977"/>
                  <a:pt x="11717" y="11204"/>
                  <a:pt x="10671" y="10276"/>
                </a:cubicBezTo>
                <a:cubicBezTo>
                  <a:pt x="10267" y="9919"/>
                  <a:pt x="9798" y="9790"/>
                  <a:pt x="9311" y="9790"/>
                </a:cubicBezTo>
                <a:cubicBezTo>
                  <a:pt x="8056" y="9790"/>
                  <a:pt x="6678" y="10643"/>
                  <a:pt x="5960" y="10643"/>
                </a:cubicBezTo>
                <a:cubicBezTo>
                  <a:pt x="5762" y="10643"/>
                  <a:pt x="5615" y="10578"/>
                  <a:pt x="5534" y="10414"/>
                </a:cubicBezTo>
                <a:cubicBezTo>
                  <a:pt x="5031" y="9421"/>
                  <a:pt x="5928" y="8705"/>
                  <a:pt x="4914" y="8097"/>
                </a:cubicBezTo>
                <a:cubicBezTo>
                  <a:pt x="4732" y="7979"/>
                  <a:pt x="4423" y="7936"/>
                  <a:pt x="4070" y="7904"/>
                </a:cubicBezTo>
                <a:cubicBezTo>
                  <a:pt x="3440" y="7851"/>
                  <a:pt x="2810" y="7840"/>
                  <a:pt x="3194" y="6943"/>
                </a:cubicBezTo>
                <a:cubicBezTo>
                  <a:pt x="3621" y="5918"/>
                  <a:pt x="5704" y="5127"/>
                  <a:pt x="4711" y="3034"/>
                </a:cubicBezTo>
                <a:cubicBezTo>
                  <a:pt x="3867" y="1250"/>
                  <a:pt x="887" y="257"/>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24"/>
          <p:cNvSpPr txBox="1">
            <a:spLocks noGrp="1"/>
          </p:cNvSpPr>
          <p:nvPr>
            <p:ph type="ctrTitle"/>
          </p:nvPr>
        </p:nvSpPr>
        <p:spPr>
          <a:xfrm flipH="1">
            <a:off x="834248" y="919961"/>
            <a:ext cx="2308500" cy="3871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1800"/>
              <a:buNone/>
              <a:defRPr sz="1800" b="0">
                <a:solidFill>
                  <a:srgbClr val="FFFFFF"/>
                </a:solidFill>
              </a:defRPr>
            </a:lvl1pPr>
            <a:lvl2pPr lvl="1">
              <a:spcBef>
                <a:spcPts val="0"/>
              </a:spcBef>
              <a:spcAft>
                <a:spcPts val="0"/>
              </a:spcAft>
              <a:buClr>
                <a:srgbClr val="FFFFFF"/>
              </a:buClr>
              <a:buSzPts val="1100"/>
              <a:buNone/>
              <a:defRPr>
                <a:solidFill>
                  <a:srgbClr val="FFFFFF"/>
                </a:solidFill>
              </a:defRPr>
            </a:lvl2pPr>
            <a:lvl3pPr lvl="2">
              <a:spcBef>
                <a:spcPts val="0"/>
              </a:spcBef>
              <a:spcAft>
                <a:spcPts val="0"/>
              </a:spcAft>
              <a:buClr>
                <a:srgbClr val="FFFFFF"/>
              </a:buClr>
              <a:buSzPts val="1100"/>
              <a:buNone/>
              <a:defRPr>
                <a:solidFill>
                  <a:srgbClr val="FFFFFF"/>
                </a:solidFill>
              </a:defRPr>
            </a:lvl3pPr>
            <a:lvl4pPr lvl="3">
              <a:spcBef>
                <a:spcPts val="0"/>
              </a:spcBef>
              <a:spcAft>
                <a:spcPts val="0"/>
              </a:spcAft>
              <a:buClr>
                <a:srgbClr val="FFFFFF"/>
              </a:buClr>
              <a:buSzPts val="1100"/>
              <a:buNone/>
              <a:defRPr>
                <a:solidFill>
                  <a:srgbClr val="FFFFFF"/>
                </a:solidFill>
              </a:defRPr>
            </a:lvl4pPr>
            <a:lvl5pPr lvl="4">
              <a:spcBef>
                <a:spcPts val="0"/>
              </a:spcBef>
              <a:spcAft>
                <a:spcPts val="0"/>
              </a:spcAft>
              <a:buClr>
                <a:srgbClr val="FFFFFF"/>
              </a:buClr>
              <a:buSzPts val="1100"/>
              <a:buNone/>
              <a:defRPr>
                <a:solidFill>
                  <a:srgbClr val="FFFFFF"/>
                </a:solidFill>
              </a:defRPr>
            </a:lvl5pPr>
            <a:lvl6pPr lvl="5">
              <a:spcBef>
                <a:spcPts val="0"/>
              </a:spcBef>
              <a:spcAft>
                <a:spcPts val="0"/>
              </a:spcAft>
              <a:buClr>
                <a:srgbClr val="FFFFFF"/>
              </a:buClr>
              <a:buSzPts val="1100"/>
              <a:buNone/>
              <a:defRPr>
                <a:solidFill>
                  <a:srgbClr val="FFFFFF"/>
                </a:solidFill>
              </a:defRPr>
            </a:lvl6pPr>
            <a:lvl7pPr lvl="6">
              <a:spcBef>
                <a:spcPts val="0"/>
              </a:spcBef>
              <a:spcAft>
                <a:spcPts val="0"/>
              </a:spcAft>
              <a:buClr>
                <a:srgbClr val="FFFFFF"/>
              </a:buClr>
              <a:buSzPts val="1100"/>
              <a:buNone/>
              <a:defRPr>
                <a:solidFill>
                  <a:srgbClr val="FFFFFF"/>
                </a:solidFill>
              </a:defRPr>
            </a:lvl7pPr>
            <a:lvl8pPr lvl="7">
              <a:spcBef>
                <a:spcPts val="0"/>
              </a:spcBef>
              <a:spcAft>
                <a:spcPts val="0"/>
              </a:spcAft>
              <a:buClr>
                <a:srgbClr val="FFFFFF"/>
              </a:buClr>
              <a:buSzPts val="1100"/>
              <a:buNone/>
              <a:defRPr>
                <a:solidFill>
                  <a:srgbClr val="FFFFFF"/>
                </a:solidFill>
              </a:defRPr>
            </a:lvl8pPr>
            <a:lvl9pPr lvl="8">
              <a:spcBef>
                <a:spcPts val="0"/>
              </a:spcBef>
              <a:spcAft>
                <a:spcPts val="0"/>
              </a:spcAft>
              <a:buClr>
                <a:srgbClr val="FFFFFF"/>
              </a:buClr>
              <a:buSzPts val="1100"/>
              <a:buNone/>
              <a:defRPr>
                <a:solidFill>
                  <a:srgbClr val="FFFFFF"/>
                </a:solidFill>
              </a:defRPr>
            </a:lvl9pPr>
          </a:lstStyle>
          <a:p>
            <a:endParaRPr/>
          </a:p>
        </p:txBody>
      </p:sp>
      <p:sp>
        <p:nvSpPr>
          <p:cNvPr id="276" name="Google Shape;276;p24"/>
          <p:cNvSpPr/>
          <p:nvPr/>
        </p:nvSpPr>
        <p:spPr>
          <a:xfrm>
            <a:off x="-186038" y="0"/>
            <a:ext cx="5156722" cy="5619196"/>
          </a:xfrm>
          <a:custGeom>
            <a:avLst/>
            <a:gdLst/>
            <a:ahLst/>
            <a:cxnLst/>
            <a:rect l="l" t="t" r="r" b="b"/>
            <a:pathLst>
              <a:path w="21053" h="20647" extrusionOk="0">
                <a:moveTo>
                  <a:pt x="738" y="0"/>
                </a:moveTo>
                <a:lnTo>
                  <a:pt x="738" y="20647"/>
                </a:lnTo>
                <a:cubicBezTo>
                  <a:pt x="2874" y="19194"/>
                  <a:pt x="4764" y="13661"/>
                  <a:pt x="2628" y="12967"/>
                </a:cubicBezTo>
                <a:cubicBezTo>
                  <a:pt x="866" y="12390"/>
                  <a:pt x="0" y="10831"/>
                  <a:pt x="2051" y="8919"/>
                </a:cubicBezTo>
                <a:cubicBezTo>
                  <a:pt x="4102" y="7007"/>
                  <a:pt x="919" y="5587"/>
                  <a:pt x="2030" y="4187"/>
                </a:cubicBezTo>
                <a:cubicBezTo>
                  <a:pt x="2299" y="3843"/>
                  <a:pt x="2637" y="3724"/>
                  <a:pt x="3010" y="3724"/>
                </a:cubicBezTo>
                <a:cubicBezTo>
                  <a:pt x="3839" y="3724"/>
                  <a:pt x="4845" y="4307"/>
                  <a:pt x="5669" y="4307"/>
                </a:cubicBezTo>
                <a:cubicBezTo>
                  <a:pt x="5994" y="4307"/>
                  <a:pt x="6291" y="4217"/>
                  <a:pt x="6537" y="3963"/>
                </a:cubicBezTo>
                <a:cubicBezTo>
                  <a:pt x="7663" y="2806"/>
                  <a:pt x="7494" y="84"/>
                  <a:pt x="9550" y="84"/>
                </a:cubicBezTo>
                <a:cubicBezTo>
                  <a:pt x="9581" y="84"/>
                  <a:pt x="9613" y="84"/>
                  <a:pt x="9646" y="86"/>
                </a:cubicBezTo>
                <a:cubicBezTo>
                  <a:pt x="11723" y="158"/>
                  <a:pt x="13041" y="3333"/>
                  <a:pt x="15826" y="3333"/>
                </a:cubicBezTo>
                <a:cubicBezTo>
                  <a:pt x="15918" y="3333"/>
                  <a:pt x="16012" y="3330"/>
                  <a:pt x="16107" y="3322"/>
                </a:cubicBezTo>
                <a:cubicBezTo>
                  <a:pt x="18383" y="3151"/>
                  <a:pt x="20070" y="1378"/>
                  <a:pt x="21053"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47625" dir="94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24"/>
          <p:cNvSpPr/>
          <p:nvPr/>
        </p:nvSpPr>
        <p:spPr>
          <a:xfrm flipH="1">
            <a:off x="6835494" y="2801252"/>
            <a:ext cx="2308508" cy="2913752"/>
          </a:xfrm>
          <a:custGeom>
            <a:avLst/>
            <a:gdLst/>
            <a:ahLst/>
            <a:cxnLst/>
            <a:rect l="l" t="t" r="r" b="b"/>
            <a:pathLst>
              <a:path w="12327" h="14003" extrusionOk="0">
                <a:moveTo>
                  <a:pt x="1" y="1"/>
                </a:moveTo>
                <a:lnTo>
                  <a:pt x="1" y="14003"/>
                </a:lnTo>
                <a:lnTo>
                  <a:pt x="12327" y="14003"/>
                </a:lnTo>
                <a:cubicBezTo>
                  <a:pt x="11012" y="12977"/>
                  <a:pt x="11717" y="11204"/>
                  <a:pt x="10671" y="10276"/>
                </a:cubicBezTo>
                <a:cubicBezTo>
                  <a:pt x="10267" y="9919"/>
                  <a:pt x="9798" y="9790"/>
                  <a:pt x="9311" y="9790"/>
                </a:cubicBezTo>
                <a:cubicBezTo>
                  <a:pt x="8056" y="9790"/>
                  <a:pt x="6678" y="10643"/>
                  <a:pt x="5960" y="10643"/>
                </a:cubicBezTo>
                <a:cubicBezTo>
                  <a:pt x="5762" y="10643"/>
                  <a:pt x="5615" y="10578"/>
                  <a:pt x="5534" y="10414"/>
                </a:cubicBezTo>
                <a:cubicBezTo>
                  <a:pt x="5031" y="9421"/>
                  <a:pt x="5928" y="8705"/>
                  <a:pt x="4914" y="8097"/>
                </a:cubicBezTo>
                <a:cubicBezTo>
                  <a:pt x="4732" y="7979"/>
                  <a:pt x="4423" y="7936"/>
                  <a:pt x="4070" y="7904"/>
                </a:cubicBezTo>
                <a:cubicBezTo>
                  <a:pt x="3440" y="7851"/>
                  <a:pt x="2810" y="7840"/>
                  <a:pt x="3194" y="6943"/>
                </a:cubicBezTo>
                <a:cubicBezTo>
                  <a:pt x="3621" y="5918"/>
                  <a:pt x="5704" y="5127"/>
                  <a:pt x="4711" y="3034"/>
                </a:cubicBezTo>
                <a:cubicBezTo>
                  <a:pt x="3867" y="1250"/>
                  <a:pt x="887" y="257"/>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24"/>
          <p:cNvSpPr/>
          <p:nvPr/>
        </p:nvSpPr>
        <p:spPr>
          <a:xfrm flipH="1">
            <a:off x="4168262" y="0"/>
            <a:ext cx="5156722" cy="5619196"/>
          </a:xfrm>
          <a:custGeom>
            <a:avLst/>
            <a:gdLst/>
            <a:ahLst/>
            <a:cxnLst/>
            <a:rect l="l" t="t" r="r" b="b"/>
            <a:pathLst>
              <a:path w="21053" h="20647" extrusionOk="0">
                <a:moveTo>
                  <a:pt x="738" y="0"/>
                </a:moveTo>
                <a:lnTo>
                  <a:pt x="738" y="20647"/>
                </a:lnTo>
                <a:cubicBezTo>
                  <a:pt x="2874" y="19194"/>
                  <a:pt x="4764" y="13661"/>
                  <a:pt x="2628" y="12967"/>
                </a:cubicBezTo>
                <a:cubicBezTo>
                  <a:pt x="866" y="12390"/>
                  <a:pt x="0" y="10831"/>
                  <a:pt x="2051" y="8919"/>
                </a:cubicBezTo>
                <a:cubicBezTo>
                  <a:pt x="4102" y="7007"/>
                  <a:pt x="919" y="5587"/>
                  <a:pt x="2030" y="4187"/>
                </a:cubicBezTo>
                <a:cubicBezTo>
                  <a:pt x="2299" y="3843"/>
                  <a:pt x="2637" y="3724"/>
                  <a:pt x="3010" y="3724"/>
                </a:cubicBezTo>
                <a:cubicBezTo>
                  <a:pt x="3839" y="3724"/>
                  <a:pt x="4845" y="4307"/>
                  <a:pt x="5669" y="4307"/>
                </a:cubicBezTo>
                <a:cubicBezTo>
                  <a:pt x="5994" y="4307"/>
                  <a:pt x="6291" y="4217"/>
                  <a:pt x="6537" y="3963"/>
                </a:cubicBezTo>
                <a:cubicBezTo>
                  <a:pt x="7663" y="2806"/>
                  <a:pt x="7494" y="84"/>
                  <a:pt x="9550" y="84"/>
                </a:cubicBezTo>
                <a:cubicBezTo>
                  <a:pt x="9581" y="84"/>
                  <a:pt x="9613" y="84"/>
                  <a:pt x="9646" y="86"/>
                </a:cubicBezTo>
                <a:cubicBezTo>
                  <a:pt x="11723" y="158"/>
                  <a:pt x="13041" y="3333"/>
                  <a:pt x="15826" y="3333"/>
                </a:cubicBezTo>
                <a:cubicBezTo>
                  <a:pt x="15918" y="3333"/>
                  <a:pt x="16012" y="3330"/>
                  <a:pt x="16107" y="3322"/>
                </a:cubicBezTo>
                <a:cubicBezTo>
                  <a:pt x="18383" y="3151"/>
                  <a:pt x="20070" y="1378"/>
                  <a:pt x="21053"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47625" dir="94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24"/>
          <p:cNvSpPr txBox="1">
            <a:spLocks noGrp="1"/>
          </p:cNvSpPr>
          <p:nvPr>
            <p:ph type="subTitle" idx="1"/>
          </p:nvPr>
        </p:nvSpPr>
        <p:spPr>
          <a:xfrm flipH="1">
            <a:off x="2903426" y="2644000"/>
            <a:ext cx="1707300" cy="259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9pPr>
          </a:lstStyle>
          <a:p>
            <a:endParaRPr/>
          </a:p>
        </p:txBody>
      </p:sp>
      <p:sp>
        <p:nvSpPr>
          <p:cNvPr id="280" name="Google Shape;280;p24"/>
          <p:cNvSpPr txBox="1">
            <a:spLocks noGrp="1"/>
          </p:cNvSpPr>
          <p:nvPr>
            <p:ph type="subTitle" idx="2"/>
          </p:nvPr>
        </p:nvSpPr>
        <p:spPr>
          <a:xfrm>
            <a:off x="3048262" y="2807278"/>
            <a:ext cx="14175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281" name="Google Shape;281;p24"/>
          <p:cNvSpPr txBox="1">
            <a:spLocks noGrp="1"/>
          </p:cNvSpPr>
          <p:nvPr>
            <p:ph type="subTitle" idx="3"/>
          </p:nvPr>
        </p:nvSpPr>
        <p:spPr>
          <a:xfrm flipH="1">
            <a:off x="4835822" y="2644000"/>
            <a:ext cx="1707300" cy="259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9pPr>
          </a:lstStyle>
          <a:p>
            <a:endParaRPr/>
          </a:p>
        </p:txBody>
      </p:sp>
      <p:sp>
        <p:nvSpPr>
          <p:cNvPr id="282" name="Google Shape;282;p24"/>
          <p:cNvSpPr txBox="1">
            <a:spLocks noGrp="1"/>
          </p:cNvSpPr>
          <p:nvPr>
            <p:ph type="subTitle" idx="4"/>
          </p:nvPr>
        </p:nvSpPr>
        <p:spPr>
          <a:xfrm>
            <a:off x="4980647" y="2807278"/>
            <a:ext cx="14175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283" name="Google Shape;283;p24"/>
          <p:cNvSpPr txBox="1">
            <a:spLocks noGrp="1"/>
          </p:cNvSpPr>
          <p:nvPr>
            <p:ph type="subTitle" idx="5"/>
          </p:nvPr>
        </p:nvSpPr>
        <p:spPr>
          <a:xfrm flipH="1">
            <a:off x="6768213" y="2644000"/>
            <a:ext cx="1707300" cy="259667"/>
          </a:xfrm>
          <a:prstGeom prst="rect">
            <a:avLst/>
          </a:prstGeom>
        </p:spPr>
        <p:txBody>
          <a:bodyPr spcFirstLastPara="1" wrap="square" lIns="68575" tIns="34275" rIns="68575" bIns="34275" anchor="b" anchorCtr="0">
            <a:noAutofit/>
          </a:bodyPr>
          <a:lstStyle>
            <a:lvl1pPr lvl="0" algn="ctr" rtl="0">
              <a:lnSpc>
                <a:spcPct val="100000"/>
              </a:lnSpc>
              <a:spcBef>
                <a:spcPts val="8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1pPr>
            <a:lvl2pPr lvl="1"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2pPr>
            <a:lvl3pPr lvl="2"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3pPr>
            <a:lvl4pPr lvl="3"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4pPr>
            <a:lvl5pPr lvl="4"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5pPr>
            <a:lvl6pPr lvl="5"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6pPr>
            <a:lvl7pPr lvl="6"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7pPr>
            <a:lvl8pPr lvl="7"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8pPr>
            <a:lvl9pPr lvl="8" algn="ctr" rtl="0">
              <a:lnSpc>
                <a:spcPct val="100000"/>
              </a:lnSpc>
              <a:spcBef>
                <a:spcPts val="400"/>
              </a:spcBef>
              <a:spcAft>
                <a:spcPts val="0"/>
              </a:spcAft>
              <a:buClr>
                <a:srgbClr val="FFFFFF"/>
              </a:buClr>
              <a:buSzPts val="1400"/>
              <a:buFont typeface="Squada One"/>
              <a:buNone/>
              <a:defRPr sz="1400">
                <a:solidFill>
                  <a:srgbClr val="FFFFFF"/>
                </a:solidFill>
                <a:latin typeface="Squada One"/>
                <a:ea typeface="Squada One"/>
                <a:cs typeface="Squada One"/>
                <a:sym typeface="Squada One"/>
              </a:defRPr>
            </a:lvl9pPr>
          </a:lstStyle>
          <a:p>
            <a:endParaRPr/>
          </a:p>
        </p:txBody>
      </p:sp>
      <p:sp>
        <p:nvSpPr>
          <p:cNvPr id="284" name="Google Shape;284;p24"/>
          <p:cNvSpPr txBox="1">
            <a:spLocks noGrp="1"/>
          </p:cNvSpPr>
          <p:nvPr>
            <p:ph type="subTitle" idx="6"/>
          </p:nvPr>
        </p:nvSpPr>
        <p:spPr>
          <a:xfrm>
            <a:off x="6913050" y="2807278"/>
            <a:ext cx="14175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1200"/>
              <a:buNone/>
              <a:defRPr sz="1200">
                <a:solidFill>
                  <a:srgbClr val="FFFFFF"/>
                </a:solidFill>
              </a:defRPr>
            </a:lvl2pPr>
            <a:lvl3pPr lvl="2" algn="ctr" rtl="0">
              <a:lnSpc>
                <a:spcPct val="100000"/>
              </a:lnSpc>
              <a:spcBef>
                <a:spcPts val="400"/>
              </a:spcBef>
              <a:spcAft>
                <a:spcPts val="0"/>
              </a:spcAft>
              <a:buClr>
                <a:srgbClr val="FFFFFF"/>
              </a:buClr>
              <a:buSzPts val="1200"/>
              <a:buNone/>
              <a:defRPr sz="1200">
                <a:solidFill>
                  <a:srgbClr val="FFFFFF"/>
                </a:solidFill>
              </a:defRPr>
            </a:lvl3pPr>
            <a:lvl4pPr lvl="3" algn="ctr" rtl="0">
              <a:lnSpc>
                <a:spcPct val="100000"/>
              </a:lnSpc>
              <a:spcBef>
                <a:spcPts val="400"/>
              </a:spcBef>
              <a:spcAft>
                <a:spcPts val="0"/>
              </a:spcAft>
              <a:buClr>
                <a:srgbClr val="FFFFFF"/>
              </a:buClr>
              <a:buSzPts val="1200"/>
              <a:buNone/>
              <a:defRPr sz="1200">
                <a:solidFill>
                  <a:srgbClr val="FFFFFF"/>
                </a:solidFill>
              </a:defRPr>
            </a:lvl4pPr>
            <a:lvl5pPr lvl="4" algn="ctr" rtl="0">
              <a:lnSpc>
                <a:spcPct val="100000"/>
              </a:lnSpc>
              <a:spcBef>
                <a:spcPts val="400"/>
              </a:spcBef>
              <a:spcAft>
                <a:spcPts val="0"/>
              </a:spcAft>
              <a:buClr>
                <a:srgbClr val="FFFFFF"/>
              </a:buClr>
              <a:buSzPts val="1200"/>
              <a:buNone/>
              <a:defRPr sz="1200">
                <a:solidFill>
                  <a:srgbClr val="FFFFFF"/>
                </a:solidFill>
              </a:defRPr>
            </a:lvl5pPr>
            <a:lvl6pPr lvl="5" algn="ctr" rtl="0">
              <a:lnSpc>
                <a:spcPct val="100000"/>
              </a:lnSpc>
              <a:spcBef>
                <a:spcPts val="400"/>
              </a:spcBef>
              <a:spcAft>
                <a:spcPts val="0"/>
              </a:spcAft>
              <a:buClr>
                <a:srgbClr val="FFFFFF"/>
              </a:buClr>
              <a:buSzPts val="1200"/>
              <a:buNone/>
              <a:defRPr sz="1200">
                <a:solidFill>
                  <a:srgbClr val="FFFFFF"/>
                </a:solidFill>
              </a:defRPr>
            </a:lvl6pPr>
            <a:lvl7pPr lvl="6" algn="ctr" rtl="0">
              <a:lnSpc>
                <a:spcPct val="100000"/>
              </a:lnSpc>
              <a:spcBef>
                <a:spcPts val="400"/>
              </a:spcBef>
              <a:spcAft>
                <a:spcPts val="0"/>
              </a:spcAft>
              <a:buClr>
                <a:srgbClr val="FFFFFF"/>
              </a:buClr>
              <a:buSzPts val="1200"/>
              <a:buNone/>
              <a:defRPr sz="1200">
                <a:solidFill>
                  <a:srgbClr val="FFFFFF"/>
                </a:solidFill>
              </a:defRPr>
            </a:lvl7pPr>
            <a:lvl8pPr lvl="7" algn="ctr" rtl="0">
              <a:lnSpc>
                <a:spcPct val="100000"/>
              </a:lnSpc>
              <a:spcBef>
                <a:spcPts val="400"/>
              </a:spcBef>
              <a:spcAft>
                <a:spcPts val="0"/>
              </a:spcAft>
              <a:buClr>
                <a:srgbClr val="FFFFFF"/>
              </a:buClr>
              <a:buSzPts val="1200"/>
              <a:buNone/>
              <a:defRPr sz="1200">
                <a:solidFill>
                  <a:srgbClr val="FFFFFF"/>
                </a:solidFill>
              </a:defRPr>
            </a:lvl8pPr>
            <a:lvl9pPr lvl="8" algn="ctr" rtl="0">
              <a:lnSpc>
                <a:spcPct val="100000"/>
              </a:lnSpc>
              <a:spcBef>
                <a:spcPts val="400"/>
              </a:spcBef>
              <a:spcAft>
                <a:spcPts val="0"/>
              </a:spcAft>
              <a:buClr>
                <a:srgbClr val="FFFFFF"/>
              </a:buClr>
              <a:buSzPts val="1200"/>
              <a:buNone/>
              <a:defRPr sz="12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30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 TITLE + SUBTITLE">
  <p:cSld name="1_Diapositiva de título">
    <p:bg>
      <p:bgPr>
        <a:gradFill>
          <a:gsLst>
            <a:gs pos="0">
              <a:schemeClr val="accent1"/>
            </a:gs>
            <a:gs pos="100000">
              <a:schemeClr val="accent2"/>
            </a:gs>
          </a:gsLst>
          <a:path path="circle">
            <a:fillToRect l="50000" t="50000" r="50000" b="50000"/>
          </a:path>
          <a:tileRect/>
        </a:gradFill>
        <a:effectLst/>
      </p:bgPr>
    </p:bg>
    <p:spTree>
      <p:nvGrpSpPr>
        <p:cNvPr id="1" name="Shape 24"/>
        <p:cNvGrpSpPr/>
        <p:nvPr/>
      </p:nvGrpSpPr>
      <p:grpSpPr>
        <a:xfrm>
          <a:off x="0" y="0"/>
          <a:ext cx="0" cy="0"/>
          <a:chOff x="0" y="0"/>
          <a:chExt cx="0" cy="0"/>
        </a:xfrm>
      </p:grpSpPr>
      <p:sp>
        <p:nvSpPr>
          <p:cNvPr id="25" name="Google Shape;25;p3"/>
          <p:cNvSpPr/>
          <p:nvPr/>
        </p:nvSpPr>
        <p:spPr>
          <a:xfrm flipH="1">
            <a:off x="645900" y="1352333"/>
            <a:ext cx="7260900" cy="30190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3"/>
          <p:cNvSpPr txBox="1">
            <a:spLocks noGrp="1"/>
          </p:cNvSpPr>
          <p:nvPr>
            <p:ph type="ctrTitle"/>
          </p:nvPr>
        </p:nvSpPr>
        <p:spPr>
          <a:xfrm>
            <a:off x="1232914" y="1829596"/>
            <a:ext cx="6634500" cy="1379333"/>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FFFFFF"/>
              </a:buClr>
              <a:buSzPts val="7200"/>
              <a:buNone/>
              <a:defRPr sz="7200" b="0">
                <a:solidFill>
                  <a:srgbClr val="FFFFFF"/>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27" name="Google Shape;27;p3"/>
          <p:cNvSpPr txBox="1">
            <a:spLocks noGrp="1"/>
          </p:cNvSpPr>
          <p:nvPr>
            <p:ph type="subTitle" idx="1"/>
          </p:nvPr>
        </p:nvSpPr>
        <p:spPr>
          <a:xfrm>
            <a:off x="3084811" y="3125012"/>
            <a:ext cx="2930400" cy="422667"/>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rgbClr val="FFFFFF"/>
              </a:buClr>
              <a:buSzPts val="1200"/>
              <a:buNone/>
              <a:defRPr sz="1200">
                <a:solidFill>
                  <a:srgbClr val="FFFFFF"/>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8" name="Google Shape;28;p3"/>
          <p:cNvSpPr/>
          <p:nvPr/>
        </p:nvSpPr>
        <p:spPr>
          <a:xfrm flipH="1">
            <a:off x="6179302" y="1443661"/>
            <a:ext cx="2964712" cy="3684563"/>
          </a:xfrm>
          <a:custGeom>
            <a:avLst/>
            <a:gdLst/>
            <a:ahLst/>
            <a:cxnLst/>
            <a:rect l="l" t="t" r="r" b="b"/>
            <a:pathLst>
              <a:path w="51204" h="57273" extrusionOk="0">
                <a:moveTo>
                  <a:pt x="8598" y="1"/>
                </a:moveTo>
                <a:lnTo>
                  <a:pt x="0" y="21597"/>
                </a:lnTo>
                <a:lnTo>
                  <a:pt x="11012" y="45939"/>
                </a:lnTo>
                <a:cubicBezTo>
                  <a:pt x="11012" y="45939"/>
                  <a:pt x="26937" y="57273"/>
                  <a:pt x="34889" y="57273"/>
                </a:cubicBezTo>
                <a:cubicBezTo>
                  <a:pt x="35092" y="57273"/>
                  <a:pt x="35289" y="57265"/>
                  <a:pt x="35482" y="57250"/>
                </a:cubicBezTo>
                <a:cubicBezTo>
                  <a:pt x="43193" y="56631"/>
                  <a:pt x="51204" y="42938"/>
                  <a:pt x="45960" y="35023"/>
                </a:cubicBezTo>
                <a:cubicBezTo>
                  <a:pt x="44317" y="32544"/>
                  <a:pt x="41903" y="31781"/>
                  <a:pt x="39361" y="31781"/>
                </a:cubicBezTo>
                <a:cubicBezTo>
                  <a:pt x="35279" y="31781"/>
                  <a:pt x="30867" y="33751"/>
                  <a:pt x="28798" y="33751"/>
                </a:cubicBezTo>
                <a:cubicBezTo>
                  <a:pt x="28042" y="33751"/>
                  <a:pt x="27599" y="33488"/>
                  <a:pt x="27599" y="32770"/>
                </a:cubicBezTo>
                <a:cubicBezTo>
                  <a:pt x="27599" y="28871"/>
                  <a:pt x="38515" y="24994"/>
                  <a:pt x="36753" y="15007"/>
                </a:cubicBezTo>
                <a:cubicBezTo>
                  <a:pt x="34446" y="1976"/>
                  <a:pt x="8598" y="1"/>
                  <a:pt x="8598" y="1"/>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3"/>
          <p:cNvSpPr/>
          <p:nvPr/>
        </p:nvSpPr>
        <p:spPr>
          <a:xfrm flipH="1">
            <a:off x="5723512" y="2008514"/>
            <a:ext cx="3358026" cy="3706437"/>
          </a:xfrm>
          <a:custGeom>
            <a:avLst/>
            <a:gdLst/>
            <a:ahLst/>
            <a:cxnLst/>
            <a:rect l="l" t="t" r="r" b="b"/>
            <a:pathLst>
              <a:path w="57997" h="57613" extrusionOk="0">
                <a:moveTo>
                  <a:pt x="10584" y="0"/>
                </a:moveTo>
                <a:cubicBezTo>
                  <a:pt x="10895" y="4689"/>
                  <a:pt x="14494" y="9998"/>
                  <a:pt x="14195" y="14643"/>
                </a:cubicBezTo>
                <a:cubicBezTo>
                  <a:pt x="13746" y="21597"/>
                  <a:pt x="0" y="20197"/>
                  <a:pt x="321" y="27759"/>
                </a:cubicBezTo>
                <a:cubicBezTo>
                  <a:pt x="641" y="35322"/>
                  <a:pt x="14771" y="31082"/>
                  <a:pt x="13458" y="42873"/>
                </a:cubicBezTo>
                <a:cubicBezTo>
                  <a:pt x="12470" y="51745"/>
                  <a:pt x="16227" y="55433"/>
                  <a:pt x="21239" y="55433"/>
                </a:cubicBezTo>
                <a:cubicBezTo>
                  <a:pt x="22894" y="55433"/>
                  <a:pt x="24686" y="55031"/>
                  <a:pt x="26489" y="54280"/>
                </a:cubicBezTo>
                <a:cubicBezTo>
                  <a:pt x="30728" y="52514"/>
                  <a:pt x="35329" y="51271"/>
                  <a:pt x="39235" y="51271"/>
                </a:cubicBezTo>
                <a:cubicBezTo>
                  <a:pt x="43832" y="51271"/>
                  <a:pt x="47464" y="52993"/>
                  <a:pt x="48406" y="57613"/>
                </a:cubicBezTo>
                <a:lnTo>
                  <a:pt x="57997" y="57613"/>
                </a:lnTo>
                <a:cubicBezTo>
                  <a:pt x="52464" y="53276"/>
                  <a:pt x="55412" y="45767"/>
                  <a:pt x="51001" y="41858"/>
                </a:cubicBezTo>
                <a:cubicBezTo>
                  <a:pt x="49295" y="40343"/>
                  <a:pt x="47314" y="39797"/>
                  <a:pt x="45253" y="39797"/>
                </a:cubicBezTo>
                <a:cubicBezTo>
                  <a:pt x="39952" y="39797"/>
                  <a:pt x="34117" y="43403"/>
                  <a:pt x="31068" y="43403"/>
                </a:cubicBezTo>
                <a:cubicBezTo>
                  <a:pt x="30230" y="43403"/>
                  <a:pt x="29602" y="43131"/>
                  <a:pt x="29254" y="42435"/>
                </a:cubicBezTo>
                <a:cubicBezTo>
                  <a:pt x="27151" y="38227"/>
                  <a:pt x="30921" y="35204"/>
                  <a:pt x="26659" y="32620"/>
                </a:cubicBezTo>
                <a:cubicBezTo>
                  <a:pt x="25858" y="32128"/>
                  <a:pt x="24555" y="31957"/>
                  <a:pt x="23071" y="31829"/>
                </a:cubicBezTo>
                <a:cubicBezTo>
                  <a:pt x="20411" y="31583"/>
                  <a:pt x="17741" y="31573"/>
                  <a:pt x="19354" y="27759"/>
                </a:cubicBezTo>
                <a:cubicBezTo>
                  <a:pt x="21191" y="23423"/>
                  <a:pt x="29992" y="20091"/>
                  <a:pt x="25784" y="11204"/>
                </a:cubicBezTo>
                <a:cubicBezTo>
                  <a:pt x="23199" y="5757"/>
                  <a:pt x="15872" y="2051"/>
                  <a:pt x="10584"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0;p3"/>
          <p:cNvSpPr/>
          <p:nvPr/>
        </p:nvSpPr>
        <p:spPr>
          <a:xfrm flipH="1">
            <a:off x="0" y="1439010"/>
            <a:ext cx="1550864" cy="4213483"/>
          </a:xfrm>
          <a:custGeom>
            <a:avLst/>
            <a:gdLst/>
            <a:ahLst/>
            <a:cxnLst/>
            <a:rect l="l" t="t" r="r" b="b"/>
            <a:pathLst>
              <a:path w="21587" h="52784" extrusionOk="0">
                <a:moveTo>
                  <a:pt x="14180" y="0"/>
                </a:moveTo>
                <a:cubicBezTo>
                  <a:pt x="13936" y="0"/>
                  <a:pt x="13684" y="8"/>
                  <a:pt x="13426" y="24"/>
                </a:cubicBezTo>
                <a:cubicBezTo>
                  <a:pt x="13191" y="1124"/>
                  <a:pt x="12924" y="2181"/>
                  <a:pt x="12593" y="3121"/>
                </a:cubicBezTo>
                <a:cubicBezTo>
                  <a:pt x="9325" y="12542"/>
                  <a:pt x="1207" y="11356"/>
                  <a:pt x="588" y="16013"/>
                </a:cubicBezTo>
                <a:cubicBezTo>
                  <a:pt x="0" y="20424"/>
                  <a:pt x="5907" y="19901"/>
                  <a:pt x="6954" y="24397"/>
                </a:cubicBezTo>
                <a:cubicBezTo>
                  <a:pt x="8342" y="30347"/>
                  <a:pt x="961" y="32547"/>
                  <a:pt x="3888" y="43591"/>
                </a:cubicBezTo>
                <a:cubicBezTo>
                  <a:pt x="6046" y="51713"/>
                  <a:pt x="15827" y="52784"/>
                  <a:pt x="20874" y="52784"/>
                </a:cubicBezTo>
                <a:cubicBezTo>
                  <a:pt x="21124" y="52784"/>
                  <a:pt x="21362" y="52781"/>
                  <a:pt x="21586" y="52777"/>
                </a:cubicBezTo>
                <a:lnTo>
                  <a:pt x="21586" y="42106"/>
                </a:lnTo>
                <a:cubicBezTo>
                  <a:pt x="17132" y="40782"/>
                  <a:pt x="13479" y="37353"/>
                  <a:pt x="12508" y="30347"/>
                </a:cubicBezTo>
                <a:cubicBezTo>
                  <a:pt x="11546" y="23436"/>
                  <a:pt x="16246" y="14988"/>
                  <a:pt x="18275" y="8077"/>
                </a:cubicBezTo>
                <a:cubicBezTo>
                  <a:pt x="19140" y="5119"/>
                  <a:pt x="18980" y="1872"/>
                  <a:pt x="17165" y="664"/>
                </a:cubicBezTo>
                <a:cubicBezTo>
                  <a:pt x="16485" y="209"/>
                  <a:pt x="15432" y="0"/>
                  <a:pt x="14180"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99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31;p3"/>
          <p:cNvSpPr/>
          <p:nvPr/>
        </p:nvSpPr>
        <p:spPr>
          <a:xfrm flipH="1">
            <a:off x="6187293" y="1"/>
            <a:ext cx="2956721" cy="5714923"/>
          </a:xfrm>
          <a:custGeom>
            <a:avLst/>
            <a:gdLst/>
            <a:ahLst/>
            <a:cxnLst/>
            <a:rect l="l" t="t" r="r" b="b"/>
            <a:pathLst>
              <a:path w="51066" h="88833" extrusionOk="0">
                <a:moveTo>
                  <a:pt x="0" y="0"/>
                </a:moveTo>
                <a:lnTo>
                  <a:pt x="0" y="88833"/>
                </a:lnTo>
                <a:lnTo>
                  <a:pt x="49485" y="88833"/>
                </a:lnTo>
                <a:cubicBezTo>
                  <a:pt x="48543" y="84213"/>
                  <a:pt x="44911" y="82491"/>
                  <a:pt x="40314" y="82491"/>
                </a:cubicBezTo>
                <a:cubicBezTo>
                  <a:pt x="36408" y="82491"/>
                  <a:pt x="31807" y="83734"/>
                  <a:pt x="27568" y="85500"/>
                </a:cubicBezTo>
                <a:cubicBezTo>
                  <a:pt x="25765" y="86251"/>
                  <a:pt x="23973" y="86653"/>
                  <a:pt x="22318" y="86653"/>
                </a:cubicBezTo>
                <a:cubicBezTo>
                  <a:pt x="17306" y="86653"/>
                  <a:pt x="13549" y="82965"/>
                  <a:pt x="14537" y="74093"/>
                </a:cubicBezTo>
                <a:cubicBezTo>
                  <a:pt x="15850" y="62302"/>
                  <a:pt x="1720" y="66542"/>
                  <a:pt x="1400" y="58979"/>
                </a:cubicBezTo>
                <a:cubicBezTo>
                  <a:pt x="1079" y="51417"/>
                  <a:pt x="14825" y="52817"/>
                  <a:pt x="15274" y="45863"/>
                </a:cubicBezTo>
                <a:cubicBezTo>
                  <a:pt x="15722" y="38900"/>
                  <a:pt x="7424" y="30494"/>
                  <a:pt x="14537" y="24822"/>
                </a:cubicBezTo>
                <a:cubicBezTo>
                  <a:pt x="17520" y="22447"/>
                  <a:pt x="21645" y="22322"/>
                  <a:pt x="26088" y="22322"/>
                </a:cubicBezTo>
                <a:cubicBezTo>
                  <a:pt x="26612" y="22322"/>
                  <a:pt x="27140" y="22324"/>
                  <a:pt x="27671" y="22324"/>
                </a:cubicBezTo>
                <a:cubicBezTo>
                  <a:pt x="33394" y="22324"/>
                  <a:pt x="39475" y="22122"/>
                  <a:pt x="44230" y="17367"/>
                </a:cubicBezTo>
                <a:cubicBezTo>
                  <a:pt x="49046" y="12550"/>
                  <a:pt x="50724" y="5960"/>
                  <a:pt x="51065"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 name="Google Shape;32;p3"/>
          <p:cNvSpPr/>
          <p:nvPr/>
        </p:nvSpPr>
        <p:spPr>
          <a:xfrm flipH="1">
            <a:off x="5" y="0"/>
            <a:ext cx="2593658" cy="4800197"/>
          </a:xfrm>
          <a:custGeom>
            <a:avLst/>
            <a:gdLst/>
            <a:ahLst/>
            <a:cxnLst/>
            <a:rect l="l" t="t" r="r" b="b"/>
            <a:pathLst>
              <a:path w="36102" h="60134" extrusionOk="0">
                <a:moveTo>
                  <a:pt x="0" y="0"/>
                </a:moveTo>
                <a:cubicBezTo>
                  <a:pt x="566" y="2233"/>
                  <a:pt x="2585" y="6804"/>
                  <a:pt x="9634" y="7103"/>
                </a:cubicBezTo>
                <a:cubicBezTo>
                  <a:pt x="9780" y="7109"/>
                  <a:pt x="9926" y="7112"/>
                  <a:pt x="10073" y="7112"/>
                </a:cubicBezTo>
                <a:cubicBezTo>
                  <a:pt x="15462" y="7112"/>
                  <a:pt x="22105" y="3128"/>
                  <a:pt x="25894" y="3128"/>
                </a:cubicBezTo>
                <a:cubicBezTo>
                  <a:pt x="27071" y="3128"/>
                  <a:pt x="27972" y="3512"/>
                  <a:pt x="28475" y="4518"/>
                </a:cubicBezTo>
                <a:cubicBezTo>
                  <a:pt x="29565" y="6686"/>
                  <a:pt x="27738" y="12133"/>
                  <a:pt x="20389" y="16085"/>
                </a:cubicBezTo>
                <a:cubicBezTo>
                  <a:pt x="12785" y="20176"/>
                  <a:pt x="7466" y="20561"/>
                  <a:pt x="6996" y="23808"/>
                </a:cubicBezTo>
                <a:cubicBezTo>
                  <a:pt x="6700" y="25856"/>
                  <a:pt x="8069" y="27061"/>
                  <a:pt x="9838" y="27061"/>
                </a:cubicBezTo>
                <a:cubicBezTo>
                  <a:pt x="11002" y="27061"/>
                  <a:pt x="12340" y="26538"/>
                  <a:pt x="13490" y="25389"/>
                </a:cubicBezTo>
                <a:cubicBezTo>
                  <a:pt x="15092" y="23787"/>
                  <a:pt x="17036" y="21938"/>
                  <a:pt x="19482" y="20571"/>
                </a:cubicBezTo>
                <a:cubicBezTo>
                  <a:pt x="22293" y="19013"/>
                  <a:pt x="25960" y="18031"/>
                  <a:pt x="28689" y="18031"/>
                </a:cubicBezTo>
                <a:cubicBezTo>
                  <a:pt x="29942" y="18031"/>
                  <a:pt x="30997" y="18238"/>
                  <a:pt x="31680" y="18691"/>
                </a:cubicBezTo>
                <a:cubicBezTo>
                  <a:pt x="33495" y="19899"/>
                  <a:pt x="33655" y="23146"/>
                  <a:pt x="32790" y="26104"/>
                </a:cubicBezTo>
                <a:cubicBezTo>
                  <a:pt x="30761" y="33015"/>
                  <a:pt x="26061" y="41463"/>
                  <a:pt x="27023" y="48374"/>
                </a:cubicBezTo>
                <a:cubicBezTo>
                  <a:pt x="27994" y="55380"/>
                  <a:pt x="31647" y="58809"/>
                  <a:pt x="36101" y="60133"/>
                </a:cubicBezTo>
                <a:lnTo>
                  <a:pt x="36101" y="0"/>
                </a:ln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99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ítulo y objetos">
    <p:bg>
      <p:bgPr>
        <a:gradFill>
          <a:gsLst>
            <a:gs pos="0">
              <a:schemeClr val="accent1"/>
            </a:gs>
            <a:gs pos="100000">
              <a:schemeClr val="accent2"/>
            </a:gs>
          </a:gsLst>
          <a:path path="circle">
            <a:fillToRect l="50000" t="50000" r="50000" b="50000"/>
          </a:path>
          <a:tileRect/>
        </a:gradFill>
        <a:effectLst/>
      </p:bgPr>
    </p:bg>
    <p:spTree>
      <p:nvGrpSpPr>
        <p:cNvPr id="1" name="Shape 33"/>
        <p:cNvGrpSpPr/>
        <p:nvPr/>
      </p:nvGrpSpPr>
      <p:grpSpPr>
        <a:xfrm>
          <a:off x="0" y="0"/>
          <a:ext cx="0" cy="0"/>
          <a:chOff x="0" y="0"/>
          <a:chExt cx="0" cy="0"/>
        </a:xfrm>
      </p:grpSpPr>
      <p:cxnSp>
        <p:nvCxnSpPr>
          <p:cNvPr id="34" name="Google Shape;34;p4"/>
          <p:cNvCxnSpPr/>
          <p:nvPr/>
        </p:nvCxnSpPr>
        <p:spPr>
          <a:xfrm>
            <a:off x="1704305" y="36736"/>
            <a:ext cx="0" cy="4533333"/>
          </a:xfrm>
          <a:prstGeom prst="straightConnector1">
            <a:avLst/>
          </a:prstGeom>
          <a:noFill/>
          <a:ln w="28575" cap="flat" cmpd="sng">
            <a:solidFill>
              <a:srgbClr val="FFFFFF"/>
            </a:solidFill>
            <a:prstDash val="solid"/>
            <a:round/>
            <a:headEnd type="none" w="med" len="med"/>
            <a:tailEnd type="none" w="med" len="med"/>
          </a:ln>
        </p:spPr>
      </p:cxnSp>
      <p:sp>
        <p:nvSpPr>
          <p:cNvPr id="35" name="Google Shape;35;p4"/>
          <p:cNvSpPr txBox="1">
            <a:spLocks noGrp="1"/>
          </p:cNvSpPr>
          <p:nvPr>
            <p:ph type="subTitle" idx="1"/>
          </p:nvPr>
        </p:nvSpPr>
        <p:spPr>
          <a:xfrm flipH="1">
            <a:off x="2406290" y="1543443"/>
            <a:ext cx="6451500" cy="624000"/>
          </a:xfrm>
          <a:prstGeom prst="rect">
            <a:avLst/>
          </a:prstGeom>
        </p:spPr>
        <p:txBody>
          <a:bodyPr spcFirstLastPara="1" wrap="square" lIns="68575" tIns="34275" rIns="68575" bIns="34275" anchor="b" anchorCtr="0">
            <a:noAutofit/>
          </a:bodyPr>
          <a:lstStyle>
            <a:lvl1pPr lvl="0" rtl="0">
              <a:lnSpc>
                <a:spcPct val="100000"/>
              </a:lnSpc>
              <a:spcBef>
                <a:spcPts val="8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1pPr>
            <a:lvl2pPr lvl="1"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2pPr>
            <a:lvl3pPr lvl="2"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3pPr>
            <a:lvl4pPr lvl="3"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4pPr>
            <a:lvl5pPr lvl="4"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5pPr>
            <a:lvl6pPr lvl="5"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6pPr>
            <a:lvl7pPr lvl="6"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7pPr>
            <a:lvl8pPr lvl="7"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8pPr>
            <a:lvl9pPr lvl="8"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9pPr>
          </a:lstStyle>
          <a:p>
            <a:endParaRPr/>
          </a:p>
        </p:txBody>
      </p:sp>
      <p:sp>
        <p:nvSpPr>
          <p:cNvPr id="36" name="Google Shape;36;p4"/>
          <p:cNvSpPr txBox="1">
            <a:spLocks noGrp="1"/>
          </p:cNvSpPr>
          <p:nvPr>
            <p:ph type="subTitle" idx="2"/>
          </p:nvPr>
        </p:nvSpPr>
        <p:spPr>
          <a:xfrm flipH="1">
            <a:off x="2406290" y="2342846"/>
            <a:ext cx="6451500" cy="624000"/>
          </a:xfrm>
          <a:prstGeom prst="rect">
            <a:avLst/>
          </a:prstGeom>
        </p:spPr>
        <p:txBody>
          <a:bodyPr spcFirstLastPara="1" wrap="square" lIns="68575" tIns="34275" rIns="68575" bIns="34275" anchor="b" anchorCtr="0">
            <a:noAutofit/>
          </a:bodyPr>
          <a:lstStyle>
            <a:lvl1pPr lvl="0" rtl="0">
              <a:lnSpc>
                <a:spcPct val="100000"/>
              </a:lnSpc>
              <a:spcBef>
                <a:spcPts val="8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1pPr>
            <a:lvl2pPr lvl="1"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2pPr>
            <a:lvl3pPr lvl="2"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3pPr>
            <a:lvl4pPr lvl="3"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4pPr>
            <a:lvl5pPr lvl="4"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5pPr>
            <a:lvl6pPr lvl="5"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6pPr>
            <a:lvl7pPr lvl="6"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7pPr>
            <a:lvl8pPr lvl="7"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8pPr>
            <a:lvl9pPr lvl="8"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9pPr>
          </a:lstStyle>
          <a:p>
            <a:endParaRPr/>
          </a:p>
        </p:txBody>
      </p:sp>
      <p:sp>
        <p:nvSpPr>
          <p:cNvPr id="37" name="Google Shape;37;p4"/>
          <p:cNvSpPr txBox="1">
            <a:spLocks noGrp="1"/>
          </p:cNvSpPr>
          <p:nvPr>
            <p:ph type="subTitle" idx="3"/>
          </p:nvPr>
        </p:nvSpPr>
        <p:spPr>
          <a:xfrm flipH="1">
            <a:off x="2406290" y="3122426"/>
            <a:ext cx="6451500" cy="624000"/>
          </a:xfrm>
          <a:prstGeom prst="rect">
            <a:avLst/>
          </a:prstGeom>
        </p:spPr>
        <p:txBody>
          <a:bodyPr spcFirstLastPara="1" wrap="square" lIns="68575" tIns="34275" rIns="68575" bIns="34275" anchor="b" anchorCtr="0">
            <a:noAutofit/>
          </a:bodyPr>
          <a:lstStyle>
            <a:lvl1pPr lvl="0" rtl="0">
              <a:lnSpc>
                <a:spcPct val="100000"/>
              </a:lnSpc>
              <a:spcBef>
                <a:spcPts val="8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1pPr>
            <a:lvl2pPr lvl="1"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2pPr>
            <a:lvl3pPr lvl="2"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3pPr>
            <a:lvl4pPr lvl="3"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4pPr>
            <a:lvl5pPr lvl="4"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5pPr>
            <a:lvl6pPr lvl="5"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6pPr>
            <a:lvl7pPr lvl="6"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7pPr>
            <a:lvl8pPr lvl="7"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8pPr>
            <a:lvl9pPr lvl="8"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9pPr>
          </a:lstStyle>
          <a:p>
            <a:endParaRPr/>
          </a:p>
        </p:txBody>
      </p:sp>
      <p:sp>
        <p:nvSpPr>
          <p:cNvPr id="38" name="Google Shape;38;p4"/>
          <p:cNvSpPr txBox="1">
            <a:spLocks noGrp="1"/>
          </p:cNvSpPr>
          <p:nvPr>
            <p:ph type="subTitle" idx="4"/>
          </p:nvPr>
        </p:nvSpPr>
        <p:spPr>
          <a:xfrm>
            <a:off x="2404800" y="2089471"/>
            <a:ext cx="4434600" cy="313000"/>
          </a:xfrm>
          <a:prstGeom prst="rect">
            <a:avLst/>
          </a:prstGeom>
        </p:spPr>
        <p:txBody>
          <a:bodyPr spcFirstLastPara="1" wrap="square" lIns="68575" tIns="34275" rIns="68575" bIns="34275" anchor="t" anchorCtr="0">
            <a:noAutofit/>
          </a:bodyPr>
          <a:lstStyle>
            <a:lvl1pPr lvl="0" rtl="0">
              <a:lnSpc>
                <a:spcPct val="100000"/>
              </a:lnSpc>
              <a:spcBef>
                <a:spcPts val="800"/>
              </a:spcBef>
              <a:spcAft>
                <a:spcPts val="0"/>
              </a:spcAft>
              <a:buClr>
                <a:srgbClr val="FFFFFF"/>
              </a:buClr>
              <a:buSzPts val="1100"/>
              <a:buNone/>
              <a:defRPr sz="1100">
                <a:solidFill>
                  <a:srgbClr val="FFFFFF"/>
                </a:solidFill>
              </a:defRPr>
            </a:lvl1pPr>
            <a:lvl2pPr lvl="1" rtl="0">
              <a:lnSpc>
                <a:spcPct val="100000"/>
              </a:lnSpc>
              <a:spcBef>
                <a:spcPts val="400"/>
              </a:spcBef>
              <a:spcAft>
                <a:spcPts val="0"/>
              </a:spcAft>
              <a:buClr>
                <a:srgbClr val="FFFFFF"/>
              </a:buClr>
              <a:buSzPts val="1100"/>
              <a:buNone/>
              <a:defRPr sz="1100">
                <a:solidFill>
                  <a:srgbClr val="FFFFFF"/>
                </a:solidFill>
              </a:defRPr>
            </a:lvl2pPr>
            <a:lvl3pPr lvl="2" rtl="0">
              <a:lnSpc>
                <a:spcPct val="100000"/>
              </a:lnSpc>
              <a:spcBef>
                <a:spcPts val="400"/>
              </a:spcBef>
              <a:spcAft>
                <a:spcPts val="0"/>
              </a:spcAft>
              <a:buClr>
                <a:srgbClr val="FFFFFF"/>
              </a:buClr>
              <a:buSzPts val="1100"/>
              <a:buNone/>
              <a:defRPr sz="1100">
                <a:solidFill>
                  <a:srgbClr val="FFFFFF"/>
                </a:solidFill>
              </a:defRPr>
            </a:lvl3pPr>
            <a:lvl4pPr lvl="3" rtl="0">
              <a:lnSpc>
                <a:spcPct val="100000"/>
              </a:lnSpc>
              <a:spcBef>
                <a:spcPts val="400"/>
              </a:spcBef>
              <a:spcAft>
                <a:spcPts val="0"/>
              </a:spcAft>
              <a:buClr>
                <a:srgbClr val="FFFFFF"/>
              </a:buClr>
              <a:buSzPts val="1100"/>
              <a:buNone/>
              <a:defRPr sz="1100">
                <a:solidFill>
                  <a:srgbClr val="FFFFFF"/>
                </a:solidFill>
              </a:defRPr>
            </a:lvl4pPr>
            <a:lvl5pPr lvl="4" rtl="0">
              <a:lnSpc>
                <a:spcPct val="100000"/>
              </a:lnSpc>
              <a:spcBef>
                <a:spcPts val="400"/>
              </a:spcBef>
              <a:spcAft>
                <a:spcPts val="0"/>
              </a:spcAft>
              <a:buClr>
                <a:srgbClr val="FFFFFF"/>
              </a:buClr>
              <a:buSzPts val="1100"/>
              <a:buNone/>
              <a:defRPr sz="1100">
                <a:solidFill>
                  <a:srgbClr val="FFFFFF"/>
                </a:solidFill>
              </a:defRPr>
            </a:lvl5pPr>
            <a:lvl6pPr lvl="5" rtl="0">
              <a:lnSpc>
                <a:spcPct val="100000"/>
              </a:lnSpc>
              <a:spcBef>
                <a:spcPts val="400"/>
              </a:spcBef>
              <a:spcAft>
                <a:spcPts val="0"/>
              </a:spcAft>
              <a:buClr>
                <a:srgbClr val="FFFFFF"/>
              </a:buClr>
              <a:buSzPts val="1100"/>
              <a:buNone/>
              <a:defRPr sz="1100">
                <a:solidFill>
                  <a:srgbClr val="FFFFFF"/>
                </a:solidFill>
              </a:defRPr>
            </a:lvl6pPr>
            <a:lvl7pPr lvl="6" rtl="0">
              <a:lnSpc>
                <a:spcPct val="100000"/>
              </a:lnSpc>
              <a:spcBef>
                <a:spcPts val="400"/>
              </a:spcBef>
              <a:spcAft>
                <a:spcPts val="0"/>
              </a:spcAft>
              <a:buClr>
                <a:srgbClr val="FFFFFF"/>
              </a:buClr>
              <a:buSzPts val="1100"/>
              <a:buNone/>
              <a:defRPr sz="1100">
                <a:solidFill>
                  <a:srgbClr val="FFFFFF"/>
                </a:solidFill>
              </a:defRPr>
            </a:lvl7pPr>
            <a:lvl8pPr lvl="7" rtl="0">
              <a:lnSpc>
                <a:spcPct val="100000"/>
              </a:lnSpc>
              <a:spcBef>
                <a:spcPts val="400"/>
              </a:spcBef>
              <a:spcAft>
                <a:spcPts val="0"/>
              </a:spcAft>
              <a:buClr>
                <a:srgbClr val="FFFFFF"/>
              </a:buClr>
              <a:buSzPts val="1100"/>
              <a:buNone/>
              <a:defRPr sz="1100">
                <a:solidFill>
                  <a:srgbClr val="FFFFFF"/>
                </a:solidFill>
              </a:defRPr>
            </a:lvl8pPr>
            <a:lvl9pPr lvl="8" rtl="0">
              <a:lnSpc>
                <a:spcPct val="100000"/>
              </a:lnSpc>
              <a:spcBef>
                <a:spcPts val="400"/>
              </a:spcBef>
              <a:spcAft>
                <a:spcPts val="0"/>
              </a:spcAft>
              <a:buClr>
                <a:srgbClr val="FFFFFF"/>
              </a:buClr>
              <a:buSzPts val="1100"/>
              <a:buNone/>
              <a:defRPr sz="1100">
                <a:solidFill>
                  <a:srgbClr val="FFFFFF"/>
                </a:solidFill>
              </a:defRPr>
            </a:lvl9pPr>
          </a:lstStyle>
          <a:p>
            <a:endParaRPr/>
          </a:p>
        </p:txBody>
      </p:sp>
      <p:sp>
        <p:nvSpPr>
          <p:cNvPr id="39" name="Google Shape;39;p4"/>
          <p:cNvSpPr txBox="1">
            <a:spLocks noGrp="1"/>
          </p:cNvSpPr>
          <p:nvPr>
            <p:ph type="subTitle" idx="5"/>
          </p:nvPr>
        </p:nvSpPr>
        <p:spPr>
          <a:xfrm>
            <a:off x="2404800" y="2888191"/>
            <a:ext cx="4434600" cy="313000"/>
          </a:xfrm>
          <a:prstGeom prst="rect">
            <a:avLst/>
          </a:prstGeom>
        </p:spPr>
        <p:txBody>
          <a:bodyPr spcFirstLastPara="1" wrap="square" lIns="68575" tIns="34275" rIns="68575" bIns="34275" anchor="t" anchorCtr="0">
            <a:noAutofit/>
          </a:bodyPr>
          <a:lstStyle>
            <a:lvl1pPr lvl="0" rtl="0">
              <a:lnSpc>
                <a:spcPct val="100000"/>
              </a:lnSpc>
              <a:spcBef>
                <a:spcPts val="800"/>
              </a:spcBef>
              <a:spcAft>
                <a:spcPts val="0"/>
              </a:spcAft>
              <a:buClr>
                <a:srgbClr val="FFFFFF"/>
              </a:buClr>
              <a:buSzPts val="1100"/>
              <a:buNone/>
              <a:defRPr sz="1100">
                <a:solidFill>
                  <a:srgbClr val="FFFFFF"/>
                </a:solidFill>
              </a:defRPr>
            </a:lvl1pPr>
            <a:lvl2pPr lvl="1" rtl="0">
              <a:lnSpc>
                <a:spcPct val="100000"/>
              </a:lnSpc>
              <a:spcBef>
                <a:spcPts val="400"/>
              </a:spcBef>
              <a:spcAft>
                <a:spcPts val="0"/>
              </a:spcAft>
              <a:buClr>
                <a:srgbClr val="FFFFFF"/>
              </a:buClr>
              <a:buSzPts val="1100"/>
              <a:buNone/>
              <a:defRPr sz="1100">
                <a:solidFill>
                  <a:srgbClr val="FFFFFF"/>
                </a:solidFill>
              </a:defRPr>
            </a:lvl2pPr>
            <a:lvl3pPr lvl="2" rtl="0">
              <a:lnSpc>
                <a:spcPct val="100000"/>
              </a:lnSpc>
              <a:spcBef>
                <a:spcPts val="400"/>
              </a:spcBef>
              <a:spcAft>
                <a:spcPts val="0"/>
              </a:spcAft>
              <a:buClr>
                <a:srgbClr val="FFFFFF"/>
              </a:buClr>
              <a:buSzPts val="1100"/>
              <a:buNone/>
              <a:defRPr sz="1100">
                <a:solidFill>
                  <a:srgbClr val="FFFFFF"/>
                </a:solidFill>
              </a:defRPr>
            </a:lvl3pPr>
            <a:lvl4pPr lvl="3" rtl="0">
              <a:lnSpc>
                <a:spcPct val="100000"/>
              </a:lnSpc>
              <a:spcBef>
                <a:spcPts val="400"/>
              </a:spcBef>
              <a:spcAft>
                <a:spcPts val="0"/>
              </a:spcAft>
              <a:buClr>
                <a:srgbClr val="FFFFFF"/>
              </a:buClr>
              <a:buSzPts val="1100"/>
              <a:buNone/>
              <a:defRPr sz="1100">
                <a:solidFill>
                  <a:srgbClr val="FFFFFF"/>
                </a:solidFill>
              </a:defRPr>
            </a:lvl4pPr>
            <a:lvl5pPr lvl="4" rtl="0">
              <a:lnSpc>
                <a:spcPct val="100000"/>
              </a:lnSpc>
              <a:spcBef>
                <a:spcPts val="400"/>
              </a:spcBef>
              <a:spcAft>
                <a:spcPts val="0"/>
              </a:spcAft>
              <a:buClr>
                <a:srgbClr val="FFFFFF"/>
              </a:buClr>
              <a:buSzPts val="1100"/>
              <a:buNone/>
              <a:defRPr sz="1100">
                <a:solidFill>
                  <a:srgbClr val="FFFFFF"/>
                </a:solidFill>
              </a:defRPr>
            </a:lvl5pPr>
            <a:lvl6pPr lvl="5" rtl="0">
              <a:lnSpc>
                <a:spcPct val="100000"/>
              </a:lnSpc>
              <a:spcBef>
                <a:spcPts val="400"/>
              </a:spcBef>
              <a:spcAft>
                <a:spcPts val="0"/>
              </a:spcAft>
              <a:buClr>
                <a:srgbClr val="FFFFFF"/>
              </a:buClr>
              <a:buSzPts val="1100"/>
              <a:buNone/>
              <a:defRPr sz="1100">
                <a:solidFill>
                  <a:srgbClr val="FFFFFF"/>
                </a:solidFill>
              </a:defRPr>
            </a:lvl6pPr>
            <a:lvl7pPr lvl="6" rtl="0">
              <a:lnSpc>
                <a:spcPct val="100000"/>
              </a:lnSpc>
              <a:spcBef>
                <a:spcPts val="400"/>
              </a:spcBef>
              <a:spcAft>
                <a:spcPts val="0"/>
              </a:spcAft>
              <a:buClr>
                <a:srgbClr val="FFFFFF"/>
              </a:buClr>
              <a:buSzPts val="1100"/>
              <a:buNone/>
              <a:defRPr sz="1100">
                <a:solidFill>
                  <a:srgbClr val="FFFFFF"/>
                </a:solidFill>
              </a:defRPr>
            </a:lvl7pPr>
            <a:lvl8pPr lvl="7" rtl="0">
              <a:lnSpc>
                <a:spcPct val="100000"/>
              </a:lnSpc>
              <a:spcBef>
                <a:spcPts val="400"/>
              </a:spcBef>
              <a:spcAft>
                <a:spcPts val="0"/>
              </a:spcAft>
              <a:buClr>
                <a:srgbClr val="FFFFFF"/>
              </a:buClr>
              <a:buSzPts val="1100"/>
              <a:buNone/>
              <a:defRPr sz="1100">
                <a:solidFill>
                  <a:srgbClr val="FFFFFF"/>
                </a:solidFill>
              </a:defRPr>
            </a:lvl8pPr>
            <a:lvl9pPr lvl="8" rtl="0">
              <a:lnSpc>
                <a:spcPct val="100000"/>
              </a:lnSpc>
              <a:spcBef>
                <a:spcPts val="400"/>
              </a:spcBef>
              <a:spcAft>
                <a:spcPts val="0"/>
              </a:spcAft>
              <a:buClr>
                <a:srgbClr val="FFFFFF"/>
              </a:buClr>
              <a:buSzPts val="1100"/>
              <a:buNone/>
              <a:defRPr sz="1100">
                <a:solidFill>
                  <a:srgbClr val="FFFFFF"/>
                </a:solidFill>
              </a:defRPr>
            </a:lvl9pPr>
          </a:lstStyle>
          <a:p>
            <a:endParaRPr/>
          </a:p>
        </p:txBody>
      </p:sp>
      <p:sp>
        <p:nvSpPr>
          <p:cNvPr id="40" name="Google Shape;40;p4"/>
          <p:cNvSpPr txBox="1">
            <a:spLocks noGrp="1"/>
          </p:cNvSpPr>
          <p:nvPr>
            <p:ph type="subTitle" idx="6"/>
          </p:nvPr>
        </p:nvSpPr>
        <p:spPr>
          <a:xfrm>
            <a:off x="2404800" y="3678721"/>
            <a:ext cx="4434600" cy="313000"/>
          </a:xfrm>
          <a:prstGeom prst="rect">
            <a:avLst/>
          </a:prstGeom>
        </p:spPr>
        <p:txBody>
          <a:bodyPr spcFirstLastPara="1" wrap="square" lIns="68575" tIns="34275" rIns="68575" bIns="34275" anchor="t" anchorCtr="0">
            <a:noAutofit/>
          </a:bodyPr>
          <a:lstStyle>
            <a:lvl1pPr lvl="0" rtl="0">
              <a:lnSpc>
                <a:spcPct val="100000"/>
              </a:lnSpc>
              <a:spcBef>
                <a:spcPts val="800"/>
              </a:spcBef>
              <a:spcAft>
                <a:spcPts val="0"/>
              </a:spcAft>
              <a:buClr>
                <a:srgbClr val="FFFFFF"/>
              </a:buClr>
              <a:buSzPts val="1100"/>
              <a:buNone/>
              <a:defRPr sz="1100">
                <a:solidFill>
                  <a:srgbClr val="FFFFFF"/>
                </a:solidFill>
              </a:defRPr>
            </a:lvl1pPr>
            <a:lvl2pPr lvl="1" rtl="0">
              <a:lnSpc>
                <a:spcPct val="100000"/>
              </a:lnSpc>
              <a:spcBef>
                <a:spcPts val="400"/>
              </a:spcBef>
              <a:spcAft>
                <a:spcPts val="0"/>
              </a:spcAft>
              <a:buClr>
                <a:srgbClr val="FFFFFF"/>
              </a:buClr>
              <a:buSzPts val="1100"/>
              <a:buNone/>
              <a:defRPr sz="1100">
                <a:solidFill>
                  <a:srgbClr val="FFFFFF"/>
                </a:solidFill>
              </a:defRPr>
            </a:lvl2pPr>
            <a:lvl3pPr lvl="2" rtl="0">
              <a:lnSpc>
                <a:spcPct val="100000"/>
              </a:lnSpc>
              <a:spcBef>
                <a:spcPts val="400"/>
              </a:spcBef>
              <a:spcAft>
                <a:spcPts val="0"/>
              </a:spcAft>
              <a:buClr>
                <a:srgbClr val="FFFFFF"/>
              </a:buClr>
              <a:buSzPts val="1100"/>
              <a:buNone/>
              <a:defRPr sz="1100">
                <a:solidFill>
                  <a:srgbClr val="FFFFFF"/>
                </a:solidFill>
              </a:defRPr>
            </a:lvl3pPr>
            <a:lvl4pPr lvl="3" rtl="0">
              <a:lnSpc>
                <a:spcPct val="100000"/>
              </a:lnSpc>
              <a:spcBef>
                <a:spcPts val="400"/>
              </a:spcBef>
              <a:spcAft>
                <a:spcPts val="0"/>
              </a:spcAft>
              <a:buClr>
                <a:srgbClr val="FFFFFF"/>
              </a:buClr>
              <a:buSzPts val="1100"/>
              <a:buNone/>
              <a:defRPr sz="1100">
                <a:solidFill>
                  <a:srgbClr val="FFFFFF"/>
                </a:solidFill>
              </a:defRPr>
            </a:lvl4pPr>
            <a:lvl5pPr lvl="4" rtl="0">
              <a:lnSpc>
                <a:spcPct val="100000"/>
              </a:lnSpc>
              <a:spcBef>
                <a:spcPts val="400"/>
              </a:spcBef>
              <a:spcAft>
                <a:spcPts val="0"/>
              </a:spcAft>
              <a:buClr>
                <a:srgbClr val="FFFFFF"/>
              </a:buClr>
              <a:buSzPts val="1100"/>
              <a:buNone/>
              <a:defRPr sz="1100">
                <a:solidFill>
                  <a:srgbClr val="FFFFFF"/>
                </a:solidFill>
              </a:defRPr>
            </a:lvl5pPr>
            <a:lvl6pPr lvl="5" rtl="0">
              <a:lnSpc>
                <a:spcPct val="100000"/>
              </a:lnSpc>
              <a:spcBef>
                <a:spcPts val="400"/>
              </a:spcBef>
              <a:spcAft>
                <a:spcPts val="0"/>
              </a:spcAft>
              <a:buClr>
                <a:srgbClr val="FFFFFF"/>
              </a:buClr>
              <a:buSzPts val="1100"/>
              <a:buNone/>
              <a:defRPr sz="1100">
                <a:solidFill>
                  <a:srgbClr val="FFFFFF"/>
                </a:solidFill>
              </a:defRPr>
            </a:lvl6pPr>
            <a:lvl7pPr lvl="6" rtl="0">
              <a:lnSpc>
                <a:spcPct val="100000"/>
              </a:lnSpc>
              <a:spcBef>
                <a:spcPts val="400"/>
              </a:spcBef>
              <a:spcAft>
                <a:spcPts val="0"/>
              </a:spcAft>
              <a:buClr>
                <a:srgbClr val="FFFFFF"/>
              </a:buClr>
              <a:buSzPts val="1100"/>
              <a:buNone/>
              <a:defRPr sz="1100">
                <a:solidFill>
                  <a:srgbClr val="FFFFFF"/>
                </a:solidFill>
              </a:defRPr>
            </a:lvl7pPr>
            <a:lvl8pPr lvl="7" rtl="0">
              <a:lnSpc>
                <a:spcPct val="100000"/>
              </a:lnSpc>
              <a:spcBef>
                <a:spcPts val="400"/>
              </a:spcBef>
              <a:spcAft>
                <a:spcPts val="0"/>
              </a:spcAft>
              <a:buClr>
                <a:srgbClr val="FFFFFF"/>
              </a:buClr>
              <a:buSzPts val="1100"/>
              <a:buNone/>
              <a:defRPr sz="1100">
                <a:solidFill>
                  <a:srgbClr val="FFFFFF"/>
                </a:solidFill>
              </a:defRPr>
            </a:lvl8pPr>
            <a:lvl9pPr lvl="8" rtl="0">
              <a:lnSpc>
                <a:spcPct val="100000"/>
              </a:lnSpc>
              <a:spcBef>
                <a:spcPts val="400"/>
              </a:spcBef>
              <a:spcAft>
                <a:spcPts val="0"/>
              </a:spcAft>
              <a:buClr>
                <a:srgbClr val="FFFFFF"/>
              </a:buClr>
              <a:buSzPts val="1100"/>
              <a:buNone/>
              <a:defRPr sz="1100">
                <a:solidFill>
                  <a:srgbClr val="FFFFFF"/>
                </a:solidFill>
              </a:defRPr>
            </a:lvl9pPr>
          </a:lstStyle>
          <a:p>
            <a:endParaRPr/>
          </a:p>
        </p:txBody>
      </p:sp>
      <p:sp>
        <p:nvSpPr>
          <p:cNvPr id="41" name="Google Shape;41;p4"/>
          <p:cNvSpPr txBox="1">
            <a:spLocks noGrp="1"/>
          </p:cNvSpPr>
          <p:nvPr>
            <p:ph type="ctrTitle"/>
          </p:nvPr>
        </p:nvSpPr>
        <p:spPr>
          <a:xfrm>
            <a:off x="6052873" y="2339305"/>
            <a:ext cx="2135700" cy="1051333"/>
          </a:xfrm>
          <a:prstGeom prst="rect">
            <a:avLst/>
          </a:prstGeom>
        </p:spPr>
        <p:txBody>
          <a:bodyPr spcFirstLastPara="1" wrap="square" lIns="68575" tIns="34275" rIns="68575" bIns="34275" anchor="ctr" anchorCtr="0">
            <a:noAutofit/>
          </a:bodyPr>
          <a:lstStyle>
            <a:lvl1pPr lvl="0" algn="r" rtl="0">
              <a:spcBef>
                <a:spcPts val="0"/>
              </a:spcBef>
              <a:spcAft>
                <a:spcPts val="0"/>
              </a:spcAft>
              <a:buClr>
                <a:srgbClr val="FFFFFF"/>
              </a:buClr>
              <a:buSzPts val="2400"/>
              <a:buNone/>
              <a:defRPr sz="2400" b="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
        <p:nvSpPr>
          <p:cNvPr id="42" name="Google Shape;42;p4"/>
          <p:cNvSpPr txBox="1">
            <a:spLocks noGrp="1"/>
          </p:cNvSpPr>
          <p:nvPr>
            <p:ph type="title" idx="7" hasCustomPrompt="1"/>
          </p:nvPr>
        </p:nvSpPr>
        <p:spPr>
          <a:xfrm>
            <a:off x="1109465" y="1804599"/>
            <a:ext cx="1230600" cy="505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1800" b="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r>
              <a:t>xx%</a:t>
            </a:r>
          </a:p>
        </p:txBody>
      </p:sp>
      <p:sp>
        <p:nvSpPr>
          <p:cNvPr id="43" name="Google Shape;43;p4"/>
          <p:cNvSpPr txBox="1">
            <a:spLocks noGrp="1"/>
          </p:cNvSpPr>
          <p:nvPr>
            <p:ph type="title" idx="8" hasCustomPrompt="1"/>
          </p:nvPr>
        </p:nvSpPr>
        <p:spPr>
          <a:xfrm>
            <a:off x="1109465" y="2601012"/>
            <a:ext cx="1230600" cy="505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1800" b="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r>
              <a:t>xx%</a:t>
            </a:r>
          </a:p>
        </p:txBody>
      </p:sp>
      <p:sp>
        <p:nvSpPr>
          <p:cNvPr id="44" name="Google Shape;44;p4"/>
          <p:cNvSpPr txBox="1">
            <a:spLocks noGrp="1"/>
          </p:cNvSpPr>
          <p:nvPr>
            <p:ph type="title" idx="9" hasCustomPrompt="1"/>
          </p:nvPr>
        </p:nvSpPr>
        <p:spPr>
          <a:xfrm>
            <a:off x="1109465" y="3401684"/>
            <a:ext cx="1230600" cy="505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1800" b="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r>
              <a:t>xx%</a:t>
            </a:r>
          </a:p>
        </p:txBody>
      </p:sp>
      <p:sp>
        <p:nvSpPr>
          <p:cNvPr id="45" name="Google Shape;45;p4"/>
          <p:cNvSpPr txBox="1">
            <a:spLocks noGrp="1"/>
          </p:cNvSpPr>
          <p:nvPr>
            <p:ph type="subTitle" idx="13"/>
          </p:nvPr>
        </p:nvSpPr>
        <p:spPr>
          <a:xfrm flipH="1">
            <a:off x="2406290" y="3977981"/>
            <a:ext cx="6451500" cy="624000"/>
          </a:xfrm>
          <a:prstGeom prst="rect">
            <a:avLst/>
          </a:prstGeom>
        </p:spPr>
        <p:txBody>
          <a:bodyPr spcFirstLastPara="1" wrap="square" lIns="68575" tIns="34275" rIns="68575" bIns="34275" anchor="b" anchorCtr="0">
            <a:noAutofit/>
          </a:bodyPr>
          <a:lstStyle>
            <a:lvl1pPr lvl="0" rtl="0">
              <a:lnSpc>
                <a:spcPct val="100000"/>
              </a:lnSpc>
              <a:spcBef>
                <a:spcPts val="8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1pPr>
            <a:lvl2pPr lvl="1"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2pPr>
            <a:lvl3pPr lvl="2"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3pPr>
            <a:lvl4pPr lvl="3"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4pPr>
            <a:lvl5pPr lvl="4"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5pPr>
            <a:lvl6pPr lvl="5"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6pPr>
            <a:lvl7pPr lvl="6"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7pPr>
            <a:lvl8pPr lvl="7"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8pPr>
            <a:lvl9pPr lvl="8" rtl="0">
              <a:lnSpc>
                <a:spcPct val="100000"/>
              </a:lnSpc>
              <a:spcBef>
                <a:spcPts val="400"/>
              </a:spcBef>
              <a:spcAft>
                <a:spcPts val="0"/>
              </a:spcAft>
              <a:buClr>
                <a:srgbClr val="FFFFFF"/>
              </a:buClr>
              <a:buSzPts val="1800"/>
              <a:buFont typeface="Squada One"/>
              <a:buNone/>
              <a:defRPr sz="1800">
                <a:solidFill>
                  <a:srgbClr val="FFFFFF"/>
                </a:solidFill>
                <a:latin typeface="Squada One"/>
                <a:ea typeface="Squada One"/>
                <a:cs typeface="Squada One"/>
                <a:sym typeface="Squada One"/>
              </a:defRPr>
            </a:lvl9pPr>
          </a:lstStyle>
          <a:p>
            <a:endParaRPr/>
          </a:p>
        </p:txBody>
      </p:sp>
      <p:sp>
        <p:nvSpPr>
          <p:cNvPr id="46" name="Google Shape;46;p4"/>
          <p:cNvSpPr txBox="1">
            <a:spLocks noGrp="1"/>
          </p:cNvSpPr>
          <p:nvPr>
            <p:ph type="subTitle" idx="14"/>
          </p:nvPr>
        </p:nvSpPr>
        <p:spPr>
          <a:xfrm>
            <a:off x="2404800" y="4534277"/>
            <a:ext cx="4434600" cy="313000"/>
          </a:xfrm>
          <a:prstGeom prst="rect">
            <a:avLst/>
          </a:prstGeom>
        </p:spPr>
        <p:txBody>
          <a:bodyPr spcFirstLastPara="1" wrap="square" lIns="68575" tIns="34275" rIns="68575" bIns="34275" anchor="t" anchorCtr="0">
            <a:noAutofit/>
          </a:bodyPr>
          <a:lstStyle>
            <a:lvl1pPr lvl="0" rtl="0">
              <a:lnSpc>
                <a:spcPct val="100000"/>
              </a:lnSpc>
              <a:spcBef>
                <a:spcPts val="800"/>
              </a:spcBef>
              <a:spcAft>
                <a:spcPts val="0"/>
              </a:spcAft>
              <a:buClr>
                <a:srgbClr val="FFFFFF"/>
              </a:buClr>
              <a:buSzPts val="1100"/>
              <a:buNone/>
              <a:defRPr sz="1100">
                <a:solidFill>
                  <a:srgbClr val="FFFFFF"/>
                </a:solidFill>
              </a:defRPr>
            </a:lvl1pPr>
            <a:lvl2pPr lvl="1" rtl="0">
              <a:lnSpc>
                <a:spcPct val="100000"/>
              </a:lnSpc>
              <a:spcBef>
                <a:spcPts val="400"/>
              </a:spcBef>
              <a:spcAft>
                <a:spcPts val="0"/>
              </a:spcAft>
              <a:buClr>
                <a:srgbClr val="FFFFFF"/>
              </a:buClr>
              <a:buSzPts val="1100"/>
              <a:buNone/>
              <a:defRPr sz="1100">
                <a:solidFill>
                  <a:srgbClr val="FFFFFF"/>
                </a:solidFill>
              </a:defRPr>
            </a:lvl2pPr>
            <a:lvl3pPr lvl="2" rtl="0">
              <a:lnSpc>
                <a:spcPct val="100000"/>
              </a:lnSpc>
              <a:spcBef>
                <a:spcPts val="400"/>
              </a:spcBef>
              <a:spcAft>
                <a:spcPts val="0"/>
              </a:spcAft>
              <a:buClr>
                <a:srgbClr val="FFFFFF"/>
              </a:buClr>
              <a:buSzPts val="1100"/>
              <a:buNone/>
              <a:defRPr sz="1100">
                <a:solidFill>
                  <a:srgbClr val="FFFFFF"/>
                </a:solidFill>
              </a:defRPr>
            </a:lvl3pPr>
            <a:lvl4pPr lvl="3" rtl="0">
              <a:lnSpc>
                <a:spcPct val="100000"/>
              </a:lnSpc>
              <a:spcBef>
                <a:spcPts val="400"/>
              </a:spcBef>
              <a:spcAft>
                <a:spcPts val="0"/>
              </a:spcAft>
              <a:buClr>
                <a:srgbClr val="FFFFFF"/>
              </a:buClr>
              <a:buSzPts val="1100"/>
              <a:buNone/>
              <a:defRPr sz="1100">
                <a:solidFill>
                  <a:srgbClr val="FFFFFF"/>
                </a:solidFill>
              </a:defRPr>
            </a:lvl4pPr>
            <a:lvl5pPr lvl="4" rtl="0">
              <a:lnSpc>
                <a:spcPct val="100000"/>
              </a:lnSpc>
              <a:spcBef>
                <a:spcPts val="400"/>
              </a:spcBef>
              <a:spcAft>
                <a:spcPts val="0"/>
              </a:spcAft>
              <a:buClr>
                <a:srgbClr val="FFFFFF"/>
              </a:buClr>
              <a:buSzPts val="1100"/>
              <a:buNone/>
              <a:defRPr sz="1100">
                <a:solidFill>
                  <a:srgbClr val="FFFFFF"/>
                </a:solidFill>
              </a:defRPr>
            </a:lvl5pPr>
            <a:lvl6pPr lvl="5" rtl="0">
              <a:lnSpc>
                <a:spcPct val="100000"/>
              </a:lnSpc>
              <a:spcBef>
                <a:spcPts val="400"/>
              </a:spcBef>
              <a:spcAft>
                <a:spcPts val="0"/>
              </a:spcAft>
              <a:buClr>
                <a:srgbClr val="FFFFFF"/>
              </a:buClr>
              <a:buSzPts val="1100"/>
              <a:buNone/>
              <a:defRPr sz="1100">
                <a:solidFill>
                  <a:srgbClr val="FFFFFF"/>
                </a:solidFill>
              </a:defRPr>
            </a:lvl6pPr>
            <a:lvl7pPr lvl="6" rtl="0">
              <a:lnSpc>
                <a:spcPct val="100000"/>
              </a:lnSpc>
              <a:spcBef>
                <a:spcPts val="400"/>
              </a:spcBef>
              <a:spcAft>
                <a:spcPts val="0"/>
              </a:spcAft>
              <a:buClr>
                <a:srgbClr val="FFFFFF"/>
              </a:buClr>
              <a:buSzPts val="1100"/>
              <a:buNone/>
              <a:defRPr sz="1100">
                <a:solidFill>
                  <a:srgbClr val="FFFFFF"/>
                </a:solidFill>
              </a:defRPr>
            </a:lvl7pPr>
            <a:lvl8pPr lvl="7" rtl="0">
              <a:lnSpc>
                <a:spcPct val="100000"/>
              </a:lnSpc>
              <a:spcBef>
                <a:spcPts val="400"/>
              </a:spcBef>
              <a:spcAft>
                <a:spcPts val="0"/>
              </a:spcAft>
              <a:buClr>
                <a:srgbClr val="FFFFFF"/>
              </a:buClr>
              <a:buSzPts val="1100"/>
              <a:buNone/>
              <a:defRPr sz="1100">
                <a:solidFill>
                  <a:srgbClr val="FFFFFF"/>
                </a:solidFill>
              </a:defRPr>
            </a:lvl8pPr>
            <a:lvl9pPr lvl="8" rtl="0">
              <a:lnSpc>
                <a:spcPct val="100000"/>
              </a:lnSpc>
              <a:spcBef>
                <a:spcPts val="400"/>
              </a:spcBef>
              <a:spcAft>
                <a:spcPts val="0"/>
              </a:spcAft>
              <a:buClr>
                <a:srgbClr val="FFFFFF"/>
              </a:buClr>
              <a:buSzPts val="1100"/>
              <a:buNone/>
              <a:defRPr sz="1100">
                <a:solidFill>
                  <a:srgbClr val="FFFFFF"/>
                </a:solidFill>
              </a:defRPr>
            </a:lvl9pPr>
          </a:lstStyle>
          <a:p>
            <a:endParaRPr/>
          </a:p>
        </p:txBody>
      </p:sp>
      <p:sp>
        <p:nvSpPr>
          <p:cNvPr id="47" name="Google Shape;47;p4"/>
          <p:cNvSpPr txBox="1">
            <a:spLocks noGrp="1"/>
          </p:cNvSpPr>
          <p:nvPr>
            <p:ph type="title" idx="15" hasCustomPrompt="1"/>
          </p:nvPr>
        </p:nvSpPr>
        <p:spPr>
          <a:xfrm>
            <a:off x="1109465" y="4257240"/>
            <a:ext cx="1230600" cy="505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1800" b="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r>
              <a:t>xx%</a:t>
            </a:r>
          </a:p>
        </p:txBody>
      </p:sp>
      <p:sp>
        <p:nvSpPr>
          <p:cNvPr id="48" name="Google Shape;48;p4"/>
          <p:cNvSpPr/>
          <p:nvPr/>
        </p:nvSpPr>
        <p:spPr>
          <a:xfrm>
            <a:off x="8554106" y="1132969"/>
            <a:ext cx="89" cy="99"/>
          </a:xfrm>
          <a:custGeom>
            <a:avLst/>
            <a:gdLst/>
            <a:ahLst/>
            <a:cxnLst/>
            <a:rect l="l" t="t" r="r" b="b"/>
            <a:pathLst>
              <a:path w="1" h="1" extrusionOk="0">
                <a:moveTo>
                  <a:pt x="1" y="0"/>
                </a:moveTo>
                <a:close/>
              </a:path>
            </a:pathLst>
          </a:custGeom>
          <a:gradFill>
            <a:gsLst>
              <a:gs pos="0">
                <a:srgbClr val="C2008B"/>
              </a:gs>
              <a:gs pos="100000">
                <a:srgbClr val="50009C"/>
              </a:gs>
            </a:gsLst>
            <a:lin ang="132009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4"/>
          <p:cNvSpPr/>
          <p:nvPr/>
        </p:nvSpPr>
        <p:spPr>
          <a:xfrm>
            <a:off x="4484504" y="1"/>
            <a:ext cx="4659494" cy="1614154"/>
          </a:xfrm>
          <a:custGeom>
            <a:avLst/>
            <a:gdLst/>
            <a:ahLst/>
            <a:cxnLst/>
            <a:rect l="l" t="t" r="r" b="b"/>
            <a:pathLst>
              <a:path w="19023" h="5931" extrusionOk="0">
                <a:moveTo>
                  <a:pt x="609" y="0"/>
                </a:moveTo>
                <a:cubicBezTo>
                  <a:pt x="566" y="75"/>
                  <a:pt x="513" y="150"/>
                  <a:pt x="449" y="225"/>
                </a:cubicBezTo>
                <a:cubicBezTo>
                  <a:pt x="299" y="417"/>
                  <a:pt x="150" y="577"/>
                  <a:pt x="0" y="716"/>
                </a:cubicBezTo>
                <a:cubicBezTo>
                  <a:pt x="630" y="1014"/>
                  <a:pt x="1382" y="1231"/>
                  <a:pt x="2235" y="1231"/>
                </a:cubicBezTo>
                <a:cubicBezTo>
                  <a:pt x="2452" y="1231"/>
                  <a:pt x="2676" y="1217"/>
                  <a:pt x="2906" y="1186"/>
                </a:cubicBezTo>
                <a:cubicBezTo>
                  <a:pt x="5036" y="928"/>
                  <a:pt x="6812" y="217"/>
                  <a:pt x="8042" y="217"/>
                </a:cubicBezTo>
                <a:cubicBezTo>
                  <a:pt x="8699" y="217"/>
                  <a:pt x="9200" y="420"/>
                  <a:pt x="9517" y="1004"/>
                </a:cubicBezTo>
                <a:cubicBezTo>
                  <a:pt x="10425" y="2670"/>
                  <a:pt x="8940" y="5789"/>
                  <a:pt x="10563" y="5928"/>
                </a:cubicBezTo>
                <a:cubicBezTo>
                  <a:pt x="10578" y="5930"/>
                  <a:pt x="10592" y="5930"/>
                  <a:pt x="10606" y="5930"/>
                </a:cubicBezTo>
                <a:cubicBezTo>
                  <a:pt x="11541" y="5930"/>
                  <a:pt x="12090" y="3555"/>
                  <a:pt x="12732" y="1998"/>
                </a:cubicBezTo>
                <a:cubicBezTo>
                  <a:pt x="13041" y="1224"/>
                  <a:pt x="13518" y="720"/>
                  <a:pt x="13946" y="720"/>
                </a:cubicBezTo>
                <a:cubicBezTo>
                  <a:pt x="14138" y="720"/>
                  <a:pt x="14320" y="822"/>
                  <a:pt x="14472" y="1047"/>
                </a:cubicBezTo>
                <a:cubicBezTo>
                  <a:pt x="15103" y="1987"/>
                  <a:pt x="14014" y="4102"/>
                  <a:pt x="15253" y="4882"/>
                </a:cubicBezTo>
                <a:cubicBezTo>
                  <a:pt x="15564" y="5077"/>
                  <a:pt x="15837" y="5146"/>
                  <a:pt x="16097" y="5146"/>
                </a:cubicBezTo>
                <a:cubicBezTo>
                  <a:pt x="16701" y="5146"/>
                  <a:pt x="17230" y="4776"/>
                  <a:pt x="17987" y="4776"/>
                </a:cubicBezTo>
                <a:cubicBezTo>
                  <a:pt x="18202" y="4776"/>
                  <a:pt x="18434" y="4806"/>
                  <a:pt x="18692" y="4882"/>
                </a:cubicBezTo>
                <a:cubicBezTo>
                  <a:pt x="18830" y="4924"/>
                  <a:pt x="18927" y="4977"/>
                  <a:pt x="19022" y="5042"/>
                </a:cubicBezTo>
                <a:lnTo>
                  <a:pt x="19022"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4"/>
          <p:cNvSpPr/>
          <p:nvPr/>
        </p:nvSpPr>
        <p:spPr>
          <a:xfrm>
            <a:off x="1" y="1"/>
            <a:ext cx="4733407" cy="1993914"/>
          </a:xfrm>
          <a:custGeom>
            <a:avLst/>
            <a:gdLst/>
            <a:ahLst/>
            <a:cxnLst/>
            <a:rect l="l" t="t" r="r" b="b"/>
            <a:pathLst>
              <a:path w="14932" h="5661" extrusionOk="0">
                <a:moveTo>
                  <a:pt x="10232" y="0"/>
                </a:moveTo>
                <a:lnTo>
                  <a:pt x="10168" y="97"/>
                </a:lnTo>
                <a:cubicBezTo>
                  <a:pt x="9611" y="647"/>
                  <a:pt x="9059" y="826"/>
                  <a:pt x="8530" y="826"/>
                </a:cubicBezTo>
                <a:cubicBezTo>
                  <a:pt x="7549" y="826"/>
                  <a:pt x="6648" y="213"/>
                  <a:pt x="5941" y="213"/>
                </a:cubicBezTo>
                <a:cubicBezTo>
                  <a:pt x="5712" y="213"/>
                  <a:pt x="5503" y="278"/>
                  <a:pt x="5319" y="449"/>
                </a:cubicBezTo>
                <a:cubicBezTo>
                  <a:pt x="4529" y="1196"/>
                  <a:pt x="5939" y="3557"/>
                  <a:pt x="4967" y="3963"/>
                </a:cubicBezTo>
                <a:cubicBezTo>
                  <a:pt x="4897" y="3992"/>
                  <a:pt x="4828" y="4005"/>
                  <a:pt x="4759" y="4005"/>
                </a:cubicBezTo>
                <a:cubicBezTo>
                  <a:pt x="3902" y="4005"/>
                  <a:pt x="3144" y="1939"/>
                  <a:pt x="1350" y="1939"/>
                </a:cubicBezTo>
                <a:cubicBezTo>
                  <a:pt x="1197" y="1939"/>
                  <a:pt x="1035" y="1954"/>
                  <a:pt x="866" y="1987"/>
                </a:cubicBezTo>
                <a:cubicBezTo>
                  <a:pt x="588" y="2041"/>
                  <a:pt x="299" y="2158"/>
                  <a:pt x="0" y="2307"/>
                </a:cubicBezTo>
                <a:lnTo>
                  <a:pt x="0" y="3781"/>
                </a:lnTo>
                <a:cubicBezTo>
                  <a:pt x="1324" y="4420"/>
                  <a:pt x="4045" y="5660"/>
                  <a:pt x="5454" y="5660"/>
                </a:cubicBezTo>
                <a:cubicBezTo>
                  <a:pt x="5693" y="5660"/>
                  <a:pt x="5895" y="5625"/>
                  <a:pt x="6045" y="5544"/>
                </a:cubicBezTo>
                <a:cubicBezTo>
                  <a:pt x="7391" y="4818"/>
                  <a:pt x="5597" y="1773"/>
                  <a:pt x="6772" y="1709"/>
                </a:cubicBezTo>
                <a:cubicBezTo>
                  <a:pt x="6787" y="1708"/>
                  <a:pt x="6803" y="1708"/>
                  <a:pt x="6818" y="1708"/>
                </a:cubicBezTo>
                <a:cubicBezTo>
                  <a:pt x="7886" y="1708"/>
                  <a:pt x="8769" y="3344"/>
                  <a:pt x="9571" y="3344"/>
                </a:cubicBezTo>
                <a:cubicBezTo>
                  <a:pt x="9635" y="3344"/>
                  <a:pt x="9699" y="3334"/>
                  <a:pt x="9762" y="3311"/>
                </a:cubicBezTo>
                <a:cubicBezTo>
                  <a:pt x="10638" y="3002"/>
                  <a:pt x="9613" y="930"/>
                  <a:pt x="10393" y="780"/>
                </a:cubicBezTo>
                <a:cubicBezTo>
                  <a:pt x="10419" y="775"/>
                  <a:pt x="10447" y="773"/>
                  <a:pt x="10475" y="773"/>
                </a:cubicBezTo>
                <a:cubicBezTo>
                  <a:pt x="10969" y="773"/>
                  <a:pt x="11706" y="1502"/>
                  <a:pt x="12665" y="1502"/>
                </a:cubicBezTo>
                <a:cubicBezTo>
                  <a:pt x="13278" y="1502"/>
                  <a:pt x="13983" y="1203"/>
                  <a:pt x="14772" y="225"/>
                </a:cubicBezTo>
                <a:cubicBezTo>
                  <a:pt x="14836" y="150"/>
                  <a:pt x="14889" y="75"/>
                  <a:pt x="14932"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4"/>
          <p:cNvSpPr/>
          <p:nvPr/>
        </p:nvSpPr>
        <p:spPr>
          <a:xfrm>
            <a:off x="2430680" y="3957418"/>
            <a:ext cx="6232008" cy="1757581"/>
          </a:xfrm>
          <a:custGeom>
            <a:avLst/>
            <a:gdLst/>
            <a:ahLst/>
            <a:cxnLst/>
            <a:rect l="l" t="t" r="r" b="b"/>
            <a:pathLst>
              <a:path w="25443" h="6458" extrusionOk="0">
                <a:moveTo>
                  <a:pt x="19506" y="0"/>
                </a:moveTo>
                <a:cubicBezTo>
                  <a:pt x="18504" y="0"/>
                  <a:pt x="17580" y="416"/>
                  <a:pt x="16940" y="1662"/>
                </a:cubicBezTo>
                <a:cubicBezTo>
                  <a:pt x="15960" y="3553"/>
                  <a:pt x="15173" y="4058"/>
                  <a:pt x="14466" y="4058"/>
                </a:cubicBezTo>
                <a:cubicBezTo>
                  <a:pt x="13971" y="4058"/>
                  <a:pt x="13517" y="3810"/>
                  <a:pt x="13064" y="3617"/>
                </a:cubicBezTo>
                <a:cubicBezTo>
                  <a:pt x="12284" y="3284"/>
                  <a:pt x="9880" y="1600"/>
                  <a:pt x="7770" y="1600"/>
                </a:cubicBezTo>
                <a:cubicBezTo>
                  <a:pt x="6901" y="1600"/>
                  <a:pt x="6083" y="1885"/>
                  <a:pt x="5448" y="2666"/>
                </a:cubicBezTo>
                <a:cubicBezTo>
                  <a:pt x="3646" y="4903"/>
                  <a:pt x="3718" y="5547"/>
                  <a:pt x="3297" y="5547"/>
                </a:cubicBezTo>
                <a:cubicBezTo>
                  <a:pt x="3211" y="5547"/>
                  <a:pt x="3106" y="5520"/>
                  <a:pt x="2960" y="5475"/>
                </a:cubicBezTo>
                <a:cubicBezTo>
                  <a:pt x="2529" y="5337"/>
                  <a:pt x="1913" y="5064"/>
                  <a:pt x="1348" y="5064"/>
                </a:cubicBezTo>
                <a:cubicBezTo>
                  <a:pt x="778" y="5064"/>
                  <a:pt x="258" y="5342"/>
                  <a:pt x="33" y="6319"/>
                </a:cubicBezTo>
                <a:cubicBezTo>
                  <a:pt x="12" y="6372"/>
                  <a:pt x="12" y="6415"/>
                  <a:pt x="1" y="6458"/>
                </a:cubicBezTo>
                <a:lnTo>
                  <a:pt x="6665" y="6458"/>
                </a:lnTo>
                <a:cubicBezTo>
                  <a:pt x="7497" y="5643"/>
                  <a:pt x="9143" y="4331"/>
                  <a:pt x="11189" y="4331"/>
                </a:cubicBezTo>
                <a:cubicBezTo>
                  <a:pt x="11666" y="4331"/>
                  <a:pt x="12164" y="4402"/>
                  <a:pt x="12679" y="4568"/>
                </a:cubicBezTo>
                <a:cubicBezTo>
                  <a:pt x="14653" y="5199"/>
                  <a:pt x="16000" y="5536"/>
                  <a:pt x="16876" y="5536"/>
                </a:cubicBezTo>
                <a:cubicBezTo>
                  <a:pt x="17644" y="5536"/>
                  <a:pt x="18051" y="5276"/>
                  <a:pt x="18201" y="4727"/>
                </a:cubicBezTo>
                <a:cubicBezTo>
                  <a:pt x="18505" y="3564"/>
                  <a:pt x="18438" y="1329"/>
                  <a:pt x="20084" y="1329"/>
                </a:cubicBezTo>
                <a:cubicBezTo>
                  <a:pt x="20114" y="1329"/>
                  <a:pt x="20145" y="1329"/>
                  <a:pt x="20177" y="1331"/>
                </a:cubicBezTo>
                <a:cubicBezTo>
                  <a:pt x="21738" y="1399"/>
                  <a:pt x="22985" y="2883"/>
                  <a:pt x="24430" y="2883"/>
                </a:cubicBezTo>
                <a:cubicBezTo>
                  <a:pt x="24587" y="2883"/>
                  <a:pt x="24746" y="2865"/>
                  <a:pt x="24908" y="2826"/>
                </a:cubicBezTo>
                <a:cubicBezTo>
                  <a:pt x="25357" y="2719"/>
                  <a:pt x="25442" y="2228"/>
                  <a:pt x="25432" y="1545"/>
                </a:cubicBezTo>
                <a:lnTo>
                  <a:pt x="25432" y="1545"/>
                </a:lnTo>
                <a:cubicBezTo>
                  <a:pt x="25281" y="1615"/>
                  <a:pt x="25103" y="1657"/>
                  <a:pt x="24892" y="1657"/>
                </a:cubicBezTo>
                <a:cubicBezTo>
                  <a:pt x="24655" y="1657"/>
                  <a:pt x="24376" y="1605"/>
                  <a:pt x="24043" y="1480"/>
                </a:cubicBezTo>
                <a:cubicBezTo>
                  <a:pt x="22883" y="1048"/>
                  <a:pt x="21096" y="0"/>
                  <a:pt x="19506"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4"/>
          <p:cNvSpPr/>
          <p:nvPr/>
        </p:nvSpPr>
        <p:spPr>
          <a:xfrm>
            <a:off x="1" y="1"/>
            <a:ext cx="3243835" cy="1410639"/>
          </a:xfrm>
          <a:custGeom>
            <a:avLst/>
            <a:gdLst/>
            <a:ahLst/>
            <a:cxnLst/>
            <a:rect l="l" t="t" r="r" b="b"/>
            <a:pathLst>
              <a:path w="10233" h="4005" extrusionOk="0">
                <a:moveTo>
                  <a:pt x="0" y="0"/>
                </a:moveTo>
                <a:lnTo>
                  <a:pt x="0" y="2307"/>
                </a:lnTo>
                <a:cubicBezTo>
                  <a:pt x="299" y="2158"/>
                  <a:pt x="588" y="2041"/>
                  <a:pt x="866" y="1987"/>
                </a:cubicBezTo>
                <a:cubicBezTo>
                  <a:pt x="1035" y="1954"/>
                  <a:pt x="1197" y="1939"/>
                  <a:pt x="1350" y="1939"/>
                </a:cubicBezTo>
                <a:cubicBezTo>
                  <a:pt x="3144" y="1939"/>
                  <a:pt x="3902" y="4005"/>
                  <a:pt x="4759" y="4005"/>
                </a:cubicBezTo>
                <a:cubicBezTo>
                  <a:pt x="4828" y="4005"/>
                  <a:pt x="4897" y="3992"/>
                  <a:pt x="4967" y="3963"/>
                </a:cubicBezTo>
                <a:cubicBezTo>
                  <a:pt x="5939" y="3557"/>
                  <a:pt x="4529" y="1196"/>
                  <a:pt x="5319" y="449"/>
                </a:cubicBezTo>
                <a:cubicBezTo>
                  <a:pt x="5503" y="278"/>
                  <a:pt x="5712" y="213"/>
                  <a:pt x="5941" y="213"/>
                </a:cubicBezTo>
                <a:cubicBezTo>
                  <a:pt x="6648" y="213"/>
                  <a:pt x="7549" y="826"/>
                  <a:pt x="8530" y="826"/>
                </a:cubicBezTo>
                <a:cubicBezTo>
                  <a:pt x="9059" y="826"/>
                  <a:pt x="9611" y="647"/>
                  <a:pt x="10168" y="97"/>
                </a:cubicBezTo>
                <a:lnTo>
                  <a:pt x="10232" y="0"/>
                </a:ln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4"/>
          <p:cNvSpPr/>
          <p:nvPr/>
        </p:nvSpPr>
        <p:spPr>
          <a:xfrm>
            <a:off x="4063207" y="2892473"/>
            <a:ext cx="5080790" cy="2822526"/>
          </a:xfrm>
          <a:custGeom>
            <a:avLst/>
            <a:gdLst/>
            <a:ahLst/>
            <a:cxnLst/>
            <a:rect l="l" t="t" r="r" b="b"/>
            <a:pathLst>
              <a:path w="20743" h="10371" extrusionOk="0">
                <a:moveTo>
                  <a:pt x="20742" y="0"/>
                </a:moveTo>
                <a:cubicBezTo>
                  <a:pt x="16951" y="1207"/>
                  <a:pt x="19814" y="6366"/>
                  <a:pt x="18243" y="6739"/>
                </a:cubicBezTo>
                <a:cubicBezTo>
                  <a:pt x="18081" y="6778"/>
                  <a:pt x="17922" y="6796"/>
                  <a:pt x="17765" y="6796"/>
                </a:cubicBezTo>
                <a:cubicBezTo>
                  <a:pt x="16320" y="6796"/>
                  <a:pt x="15073" y="5312"/>
                  <a:pt x="13512" y="5244"/>
                </a:cubicBezTo>
                <a:cubicBezTo>
                  <a:pt x="13480" y="5242"/>
                  <a:pt x="13449" y="5242"/>
                  <a:pt x="13419" y="5242"/>
                </a:cubicBezTo>
                <a:cubicBezTo>
                  <a:pt x="11773" y="5242"/>
                  <a:pt x="11840" y="7477"/>
                  <a:pt x="11536" y="8640"/>
                </a:cubicBezTo>
                <a:cubicBezTo>
                  <a:pt x="11386" y="9189"/>
                  <a:pt x="10979" y="9449"/>
                  <a:pt x="10211" y="9449"/>
                </a:cubicBezTo>
                <a:cubicBezTo>
                  <a:pt x="9335" y="9449"/>
                  <a:pt x="7988" y="9112"/>
                  <a:pt x="6014" y="8481"/>
                </a:cubicBezTo>
                <a:cubicBezTo>
                  <a:pt x="5499" y="8315"/>
                  <a:pt x="5001" y="8244"/>
                  <a:pt x="4524" y="8244"/>
                </a:cubicBezTo>
                <a:cubicBezTo>
                  <a:pt x="2478" y="8244"/>
                  <a:pt x="832" y="9556"/>
                  <a:pt x="0" y="10371"/>
                </a:cubicBezTo>
                <a:lnTo>
                  <a:pt x="20742" y="10371"/>
                </a:lnTo>
                <a:lnTo>
                  <a:pt x="20742"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1_Título y objetos">
    <p:bg>
      <p:bgPr>
        <a:gradFill>
          <a:gsLst>
            <a:gs pos="0">
              <a:schemeClr val="accent1"/>
            </a:gs>
            <a:gs pos="100000">
              <a:schemeClr val="accent2"/>
            </a:gs>
          </a:gsLst>
          <a:path path="circle">
            <a:fillToRect l="50000" t="50000" r="50000" b="50000"/>
          </a:path>
          <a:tileRect/>
        </a:gradFill>
        <a:effectLst/>
      </p:bgPr>
    </p:bg>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flipH="1">
            <a:off x="1822094" y="3287688"/>
            <a:ext cx="5501100" cy="259667"/>
          </a:xfrm>
          <a:prstGeom prst="rect">
            <a:avLst/>
          </a:prstGeom>
        </p:spPr>
        <p:txBody>
          <a:bodyPr spcFirstLastPara="1" wrap="square" lIns="68575" tIns="34275" rIns="68575" bIns="34275" anchor="t" anchorCtr="0">
            <a:noAutofit/>
          </a:bodyPr>
          <a:lstStyle>
            <a:lvl1pPr lvl="0" rtl="0">
              <a:lnSpc>
                <a:spcPct val="100000"/>
              </a:lnSpc>
              <a:spcBef>
                <a:spcPts val="800"/>
              </a:spcBef>
              <a:spcAft>
                <a:spcPts val="0"/>
              </a:spcAft>
              <a:buClr>
                <a:srgbClr val="FFFFFF"/>
              </a:buClr>
              <a:buSzPts val="1200"/>
              <a:buFont typeface="Squada One"/>
              <a:buNone/>
              <a:defRPr sz="1200">
                <a:solidFill>
                  <a:srgbClr val="FFFFFF"/>
                </a:solidFill>
                <a:latin typeface="Squada One"/>
                <a:ea typeface="Squada One"/>
                <a:cs typeface="Squada One"/>
                <a:sym typeface="Squada One"/>
              </a:defRPr>
            </a:lvl1pPr>
            <a:lvl2pPr lvl="1"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2pPr>
            <a:lvl3pPr lvl="2"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3pPr>
            <a:lvl4pPr lvl="3"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4pPr>
            <a:lvl5pPr lvl="4"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5pPr>
            <a:lvl6pPr lvl="5"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6pPr>
            <a:lvl7pPr lvl="6"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7pPr>
            <a:lvl8pPr lvl="7"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8pPr>
            <a:lvl9pPr lvl="8" rtl="0">
              <a:lnSpc>
                <a:spcPct val="100000"/>
              </a:lnSpc>
              <a:spcBef>
                <a:spcPts val="400"/>
              </a:spcBef>
              <a:spcAft>
                <a:spcPts val="0"/>
              </a:spcAft>
              <a:buClr>
                <a:srgbClr val="FFFFFF"/>
              </a:buClr>
              <a:buSzPts val="1200"/>
              <a:buFont typeface="Nunito Sans ExtraBold"/>
              <a:buNone/>
              <a:defRPr sz="1200">
                <a:solidFill>
                  <a:srgbClr val="FFFFFF"/>
                </a:solidFill>
                <a:latin typeface="Nunito Sans ExtraBold"/>
                <a:ea typeface="Nunito Sans ExtraBold"/>
                <a:cs typeface="Nunito Sans ExtraBold"/>
                <a:sym typeface="Nunito Sans ExtraBold"/>
              </a:defRPr>
            </a:lvl9pPr>
          </a:lstStyle>
          <a:p>
            <a:endParaRPr/>
          </a:p>
        </p:txBody>
      </p:sp>
      <p:sp>
        <p:nvSpPr>
          <p:cNvPr id="56" name="Google Shape;56;p5"/>
          <p:cNvSpPr txBox="1">
            <a:spLocks noGrp="1"/>
          </p:cNvSpPr>
          <p:nvPr>
            <p:ph type="subTitle" idx="2"/>
          </p:nvPr>
        </p:nvSpPr>
        <p:spPr>
          <a:xfrm>
            <a:off x="1820800" y="3164917"/>
            <a:ext cx="4110900" cy="259667"/>
          </a:xfrm>
          <a:prstGeom prst="rect">
            <a:avLst/>
          </a:prstGeom>
        </p:spPr>
        <p:txBody>
          <a:bodyPr spcFirstLastPara="1" wrap="square" lIns="68575" tIns="34275" rIns="68575" bIns="34275" anchor="b" anchorCtr="0">
            <a:noAutofit/>
          </a:bodyPr>
          <a:lstStyle>
            <a:lvl1pPr lvl="0" rtl="0">
              <a:lnSpc>
                <a:spcPct val="100000"/>
              </a:lnSpc>
              <a:spcBef>
                <a:spcPts val="800"/>
              </a:spcBef>
              <a:spcAft>
                <a:spcPts val="0"/>
              </a:spcAft>
              <a:buClr>
                <a:srgbClr val="FFFFFF"/>
              </a:buClr>
              <a:buSzPts val="1600"/>
              <a:buNone/>
              <a:defRPr sz="1600">
                <a:solidFill>
                  <a:srgbClr val="FFFFFF"/>
                </a:solidFill>
              </a:defRPr>
            </a:lvl1pPr>
            <a:lvl2pPr lvl="1" rtl="0">
              <a:lnSpc>
                <a:spcPct val="100000"/>
              </a:lnSpc>
              <a:spcBef>
                <a:spcPts val="400"/>
              </a:spcBef>
              <a:spcAft>
                <a:spcPts val="0"/>
              </a:spcAft>
              <a:buClr>
                <a:srgbClr val="FFFFFF"/>
              </a:buClr>
              <a:buSzPts val="900"/>
              <a:buNone/>
              <a:defRPr>
                <a:solidFill>
                  <a:srgbClr val="FFFFFF"/>
                </a:solidFill>
              </a:defRPr>
            </a:lvl2pPr>
            <a:lvl3pPr lvl="2" rtl="0">
              <a:lnSpc>
                <a:spcPct val="100000"/>
              </a:lnSpc>
              <a:spcBef>
                <a:spcPts val="400"/>
              </a:spcBef>
              <a:spcAft>
                <a:spcPts val="0"/>
              </a:spcAft>
              <a:buClr>
                <a:srgbClr val="FFFFFF"/>
              </a:buClr>
              <a:buSzPts val="900"/>
              <a:buNone/>
              <a:defRPr>
                <a:solidFill>
                  <a:srgbClr val="FFFFFF"/>
                </a:solidFill>
              </a:defRPr>
            </a:lvl3pPr>
            <a:lvl4pPr lvl="3" rtl="0">
              <a:lnSpc>
                <a:spcPct val="100000"/>
              </a:lnSpc>
              <a:spcBef>
                <a:spcPts val="400"/>
              </a:spcBef>
              <a:spcAft>
                <a:spcPts val="0"/>
              </a:spcAft>
              <a:buClr>
                <a:srgbClr val="FFFFFF"/>
              </a:buClr>
              <a:buSzPts val="900"/>
              <a:buNone/>
              <a:defRPr>
                <a:solidFill>
                  <a:srgbClr val="FFFFFF"/>
                </a:solidFill>
              </a:defRPr>
            </a:lvl4pPr>
            <a:lvl5pPr lvl="4" rtl="0">
              <a:lnSpc>
                <a:spcPct val="100000"/>
              </a:lnSpc>
              <a:spcBef>
                <a:spcPts val="400"/>
              </a:spcBef>
              <a:spcAft>
                <a:spcPts val="0"/>
              </a:spcAft>
              <a:buClr>
                <a:srgbClr val="FFFFFF"/>
              </a:buClr>
              <a:buSzPts val="900"/>
              <a:buNone/>
              <a:defRPr>
                <a:solidFill>
                  <a:srgbClr val="FFFFFF"/>
                </a:solidFill>
              </a:defRPr>
            </a:lvl5pPr>
            <a:lvl6pPr lvl="5" rtl="0">
              <a:lnSpc>
                <a:spcPct val="100000"/>
              </a:lnSpc>
              <a:spcBef>
                <a:spcPts val="400"/>
              </a:spcBef>
              <a:spcAft>
                <a:spcPts val="0"/>
              </a:spcAft>
              <a:buClr>
                <a:srgbClr val="FFFFFF"/>
              </a:buClr>
              <a:buSzPts val="900"/>
              <a:buNone/>
              <a:defRPr sz="900">
                <a:solidFill>
                  <a:srgbClr val="FFFFFF"/>
                </a:solidFill>
              </a:defRPr>
            </a:lvl6pPr>
            <a:lvl7pPr lvl="6" rtl="0">
              <a:lnSpc>
                <a:spcPct val="100000"/>
              </a:lnSpc>
              <a:spcBef>
                <a:spcPts val="400"/>
              </a:spcBef>
              <a:spcAft>
                <a:spcPts val="0"/>
              </a:spcAft>
              <a:buClr>
                <a:srgbClr val="FFFFFF"/>
              </a:buClr>
              <a:buSzPts val="900"/>
              <a:buNone/>
              <a:defRPr sz="900">
                <a:solidFill>
                  <a:srgbClr val="FFFFFF"/>
                </a:solidFill>
              </a:defRPr>
            </a:lvl7pPr>
            <a:lvl8pPr lvl="7" rtl="0">
              <a:lnSpc>
                <a:spcPct val="100000"/>
              </a:lnSpc>
              <a:spcBef>
                <a:spcPts val="400"/>
              </a:spcBef>
              <a:spcAft>
                <a:spcPts val="0"/>
              </a:spcAft>
              <a:buClr>
                <a:srgbClr val="FFFFFF"/>
              </a:buClr>
              <a:buSzPts val="900"/>
              <a:buNone/>
              <a:defRPr sz="900">
                <a:solidFill>
                  <a:srgbClr val="FFFFFF"/>
                </a:solidFill>
              </a:defRPr>
            </a:lvl8pPr>
            <a:lvl9pPr lvl="8" rtl="0">
              <a:lnSpc>
                <a:spcPct val="100000"/>
              </a:lnSpc>
              <a:spcBef>
                <a:spcPts val="400"/>
              </a:spcBef>
              <a:spcAft>
                <a:spcPts val="0"/>
              </a:spcAft>
              <a:buClr>
                <a:srgbClr val="FFFFFF"/>
              </a:buClr>
              <a:buSzPts val="900"/>
              <a:buNone/>
              <a:defRPr sz="900">
                <a:solidFill>
                  <a:srgbClr val="FFFFFF"/>
                </a:solidFill>
              </a:defRPr>
            </a:lvl9pPr>
          </a:lstStyle>
          <a:p>
            <a:endParaRPr/>
          </a:p>
        </p:txBody>
      </p:sp>
      <p:sp>
        <p:nvSpPr>
          <p:cNvPr id="57" name="Google Shape;57;p5"/>
          <p:cNvSpPr/>
          <p:nvPr/>
        </p:nvSpPr>
        <p:spPr>
          <a:xfrm>
            <a:off x="6280" y="2895911"/>
            <a:ext cx="4521" cy="7032"/>
          </a:xfrm>
          <a:custGeom>
            <a:avLst/>
            <a:gdLst/>
            <a:ahLst/>
            <a:cxnLst/>
            <a:rect l="l" t="t" r="r" b="b"/>
            <a:pathLst>
              <a:path w="60" h="84" extrusionOk="0">
                <a:moveTo>
                  <a:pt x="1" y="0"/>
                </a:moveTo>
                <a:lnTo>
                  <a:pt x="20" y="39"/>
                </a:lnTo>
                <a:lnTo>
                  <a:pt x="59" y="83"/>
                </a:lnTo>
                <a:lnTo>
                  <a:pt x="1" y="0"/>
                </a:lnTo>
                <a:close/>
              </a:path>
            </a:pathLst>
          </a:custGeom>
          <a:solidFill>
            <a:srgbClr val="141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5"/>
          <p:cNvSpPr/>
          <p:nvPr/>
        </p:nvSpPr>
        <p:spPr>
          <a:xfrm>
            <a:off x="4847" y="5713354"/>
            <a:ext cx="7384" cy="83"/>
          </a:xfrm>
          <a:custGeom>
            <a:avLst/>
            <a:gdLst/>
            <a:ahLst/>
            <a:cxnLst/>
            <a:rect l="l" t="t" r="r" b="b"/>
            <a:pathLst>
              <a:path w="98" h="1" extrusionOk="0">
                <a:moveTo>
                  <a:pt x="98" y="0"/>
                </a:moveTo>
                <a:lnTo>
                  <a:pt x="0" y="0"/>
                </a:lnTo>
                <a:lnTo>
                  <a:pt x="0" y="0"/>
                </a:lnTo>
                <a:lnTo>
                  <a:pt x="78" y="0"/>
                </a:lnTo>
                <a:close/>
              </a:path>
            </a:pathLst>
          </a:custGeom>
          <a:solidFill>
            <a:srgbClr val="B0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5"/>
          <p:cNvSpPr/>
          <p:nvPr/>
        </p:nvSpPr>
        <p:spPr>
          <a:xfrm>
            <a:off x="6876875" y="3612039"/>
            <a:ext cx="2267119" cy="2102951"/>
          </a:xfrm>
          <a:custGeom>
            <a:avLst/>
            <a:gdLst/>
            <a:ahLst/>
            <a:cxnLst/>
            <a:rect l="l" t="t" r="r" b="b"/>
            <a:pathLst>
              <a:path w="9251" h="7723" extrusionOk="0">
                <a:moveTo>
                  <a:pt x="7830" y="1"/>
                </a:moveTo>
                <a:cubicBezTo>
                  <a:pt x="7787" y="22"/>
                  <a:pt x="7745" y="32"/>
                  <a:pt x="7702" y="65"/>
                </a:cubicBezTo>
                <a:cubicBezTo>
                  <a:pt x="6794" y="588"/>
                  <a:pt x="7745" y="1624"/>
                  <a:pt x="7050" y="2468"/>
                </a:cubicBezTo>
                <a:cubicBezTo>
                  <a:pt x="6131" y="3578"/>
                  <a:pt x="2543" y="3953"/>
                  <a:pt x="898" y="6089"/>
                </a:cubicBezTo>
                <a:cubicBezTo>
                  <a:pt x="546" y="6548"/>
                  <a:pt x="247" y="7114"/>
                  <a:pt x="1" y="7722"/>
                </a:cubicBezTo>
                <a:lnTo>
                  <a:pt x="9250" y="7722"/>
                </a:lnTo>
                <a:lnTo>
                  <a:pt x="9250" y="941"/>
                </a:lnTo>
                <a:cubicBezTo>
                  <a:pt x="8706" y="780"/>
                  <a:pt x="8215" y="481"/>
                  <a:pt x="7830"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9525" dir="38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5"/>
          <p:cNvSpPr/>
          <p:nvPr/>
        </p:nvSpPr>
        <p:spPr>
          <a:xfrm>
            <a:off x="6342869" y="1"/>
            <a:ext cx="2801122" cy="3868254"/>
          </a:xfrm>
          <a:custGeom>
            <a:avLst/>
            <a:gdLst/>
            <a:ahLst/>
            <a:cxnLst/>
            <a:rect l="l" t="t" r="r" b="b"/>
            <a:pathLst>
              <a:path w="11430" h="14206" extrusionOk="0">
                <a:moveTo>
                  <a:pt x="1" y="0"/>
                </a:moveTo>
                <a:cubicBezTo>
                  <a:pt x="1" y="0"/>
                  <a:pt x="541" y="1327"/>
                  <a:pt x="2842" y="1327"/>
                </a:cubicBezTo>
                <a:cubicBezTo>
                  <a:pt x="3168" y="1327"/>
                  <a:pt x="3530" y="1300"/>
                  <a:pt x="3931" y="1239"/>
                </a:cubicBezTo>
                <a:cubicBezTo>
                  <a:pt x="4809" y="1103"/>
                  <a:pt x="5648" y="961"/>
                  <a:pt x="6249" y="961"/>
                </a:cubicBezTo>
                <a:cubicBezTo>
                  <a:pt x="6972" y="961"/>
                  <a:pt x="7353" y="1167"/>
                  <a:pt x="7050" y="1837"/>
                </a:cubicBezTo>
                <a:cubicBezTo>
                  <a:pt x="6687" y="2628"/>
                  <a:pt x="4658" y="4411"/>
                  <a:pt x="4850" y="5244"/>
                </a:cubicBezTo>
                <a:cubicBezTo>
                  <a:pt x="4917" y="5546"/>
                  <a:pt x="5180" y="5658"/>
                  <a:pt x="5531" y="5658"/>
                </a:cubicBezTo>
                <a:cubicBezTo>
                  <a:pt x="6363" y="5658"/>
                  <a:pt x="7691" y="5032"/>
                  <a:pt x="8097" y="4806"/>
                </a:cubicBezTo>
                <a:cubicBezTo>
                  <a:pt x="8750" y="4436"/>
                  <a:pt x="9449" y="4208"/>
                  <a:pt x="9990" y="4208"/>
                </a:cubicBezTo>
                <a:cubicBezTo>
                  <a:pt x="10245" y="4208"/>
                  <a:pt x="10465" y="4259"/>
                  <a:pt x="10629" y="4368"/>
                </a:cubicBezTo>
                <a:cubicBezTo>
                  <a:pt x="11056" y="4657"/>
                  <a:pt x="10852" y="5469"/>
                  <a:pt x="10650" y="6163"/>
                </a:cubicBezTo>
                <a:cubicBezTo>
                  <a:pt x="10169" y="7797"/>
                  <a:pt x="9058" y="9794"/>
                  <a:pt x="9283" y="11429"/>
                </a:cubicBezTo>
                <a:cubicBezTo>
                  <a:pt x="9507" y="13084"/>
                  <a:pt x="10372" y="13885"/>
                  <a:pt x="11429" y="14206"/>
                </a:cubicBezTo>
                <a:lnTo>
                  <a:pt x="11429" y="0"/>
                </a:lnTo>
                <a:close/>
              </a:path>
            </a:pathLst>
          </a:custGeom>
          <a:gradFill>
            <a:gsLst>
              <a:gs pos="0">
                <a:schemeClr val="accent1"/>
              </a:gs>
              <a:gs pos="100000">
                <a:schemeClr val="accent2"/>
              </a:gs>
            </a:gsLst>
            <a:path path="circle">
              <a:fillToRect l="50000" t="50000" r="50000" b="50000"/>
            </a:path>
            <a:tileRect/>
          </a:gradFill>
          <a:ln>
            <a:noFill/>
          </a:ln>
          <a:effectLst>
            <a:outerShdw blurRad="2428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 name="Google Shape;61;p5"/>
          <p:cNvSpPr/>
          <p:nvPr/>
        </p:nvSpPr>
        <p:spPr>
          <a:xfrm>
            <a:off x="3132193" y="0"/>
            <a:ext cx="840582" cy="602049"/>
          </a:xfrm>
          <a:custGeom>
            <a:avLst/>
            <a:gdLst/>
            <a:ahLst/>
            <a:cxnLst/>
            <a:rect l="l" t="t" r="r" b="b"/>
            <a:pathLst>
              <a:path w="3430" h="2211" extrusionOk="0">
                <a:moveTo>
                  <a:pt x="866" y="0"/>
                </a:moveTo>
                <a:cubicBezTo>
                  <a:pt x="685" y="630"/>
                  <a:pt x="407" y="1453"/>
                  <a:pt x="1" y="2211"/>
                </a:cubicBezTo>
                <a:cubicBezTo>
                  <a:pt x="887" y="2211"/>
                  <a:pt x="1603" y="2061"/>
                  <a:pt x="2052" y="1709"/>
                </a:cubicBezTo>
                <a:cubicBezTo>
                  <a:pt x="2724" y="1164"/>
                  <a:pt x="3163" y="577"/>
                  <a:pt x="342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 name="Google Shape;62;p5"/>
          <p:cNvSpPr/>
          <p:nvPr/>
        </p:nvSpPr>
        <p:spPr>
          <a:xfrm>
            <a:off x="12225" y="3896319"/>
            <a:ext cx="3952694" cy="1818673"/>
          </a:xfrm>
          <a:custGeom>
            <a:avLst/>
            <a:gdLst/>
            <a:ahLst/>
            <a:cxnLst/>
            <a:rect l="l" t="t" r="r" b="b"/>
            <a:pathLst>
              <a:path w="16129" h="6679" extrusionOk="0">
                <a:moveTo>
                  <a:pt x="3975" y="0"/>
                </a:moveTo>
                <a:cubicBezTo>
                  <a:pt x="2628" y="0"/>
                  <a:pt x="1115" y="710"/>
                  <a:pt x="0" y="1371"/>
                </a:cubicBezTo>
                <a:lnTo>
                  <a:pt x="0" y="6614"/>
                </a:lnTo>
                <a:lnTo>
                  <a:pt x="32" y="6678"/>
                </a:lnTo>
                <a:lnTo>
                  <a:pt x="16128" y="6678"/>
                </a:lnTo>
                <a:cubicBezTo>
                  <a:pt x="14985" y="5568"/>
                  <a:pt x="13010" y="4489"/>
                  <a:pt x="11717" y="4179"/>
                </a:cubicBezTo>
                <a:cubicBezTo>
                  <a:pt x="11467" y="4119"/>
                  <a:pt x="11220" y="4094"/>
                  <a:pt x="10978" y="4094"/>
                </a:cubicBezTo>
                <a:cubicBezTo>
                  <a:pt x="9403" y="4094"/>
                  <a:pt x="8030" y="5191"/>
                  <a:pt x="7299" y="5191"/>
                </a:cubicBezTo>
                <a:cubicBezTo>
                  <a:pt x="7159" y="5191"/>
                  <a:pt x="7043" y="5151"/>
                  <a:pt x="6953" y="5055"/>
                </a:cubicBezTo>
                <a:cubicBezTo>
                  <a:pt x="6324" y="4383"/>
                  <a:pt x="7584" y="1947"/>
                  <a:pt x="5661" y="516"/>
                </a:cubicBezTo>
                <a:cubicBezTo>
                  <a:pt x="5169" y="148"/>
                  <a:pt x="4589" y="0"/>
                  <a:pt x="3975" y="0"/>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9525" dir="38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5"/>
          <p:cNvSpPr/>
          <p:nvPr/>
        </p:nvSpPr>
        <p:spPr>
          <a:xfrm>
            <a:off x="12226" y="1"/>
            <a:ext cx="3332183" cy="3906103"/>
          </a:xfrm>
          <a:custGeom>
            <a:avLst/>
            <a:gdLst/>
            <a:ahLst/>
            <a:cxnLst/>
            <a:rect l="l" t="t" r="r" b="b"/>
            <a:pathLst>
              <a:path w="13597" h="14345" extrusionOk="0">
                <a:moveTo>
                  <a:pt x="0" y="0"/>
                </a:moveTo>
                <a:lnTo>
                  <a:pt x="0" y="14344"/>
                </a:lnTo>
                <a:cubicBezTo>
                  <a:pt x="96" y="14227"/>
                  <a:pt x="182" y="14024"/>
                  <a:pt x="235" y="13703"/>
                </a:cubicBezTo>
                <a:cubicBezTo>
                  <a:pt x="770" y="10734"/>
                  <a:pt x="3269" y="11887"/>
                  <a:pt x="4304" y="10542"/>
                </a:cubicBezTo>
                <a:cubicBezTo>
                  <a:pt x="5714" y="8705"/>
                  <a:pt x="2852" y="5992"/>
                  <a:pt x="3803" y="5426"/>
                </a:cubicBezTo>
                <a:cubicBezTo>
                  <a:pt x="4120" y="5239"/>
                  <a:pt x="4417" y="5205"/>
                  <a:pt x="4692" y="5205"/>
                </a:cubicBezTo>
                <a:cubicBezTo>
                  <a:pt x="4854" y="5205"/>
                  <a:pt x="5008" y="5216"/>
                  <a:pt x="5154" y="5216"/>
                </a:cubicBezTo>
                <a:cubicBezTo>
                  <a:pt x="5513" y="5216"/>
                  <a:pt x="5823" y="5144"/>
                  <a:pt x="6077" y="4646"/>
                </a:cubicBezTo>
                <a:cubicBezTo>
                  <a:pt x="6184" y="4454"/>
                  <a:pt x="6195" y="4133"/>
                  <a:pt x="6206" y="3791"/>
                </a:cubicBezTo>
                <a:cubicBezTo>
                  <a:pt x="6215" y="3268"/>
                  <a:pt x="6188" y="2759"/>
                  <a:pt x="6684" y="2759"/>
                </a:cubicBezTo>
                <a:cubicBezTo>
                  <a:pt x="6795" y="2759"/>
                  <a:pt x="6933" y="2784"/>
                  <a:pt x="7103" y="2841"/>
                </a:cubicBezTo>
                <a:cubicBezTo>
                  <a:pt x="7923" y="3126"/>
                  <a:pt x="8678" y="4427"/>
                  <a:pt x="9937" y="4427"/>
                </a:cubicBezTo>
                <a:cubicBezTo>
                  <a:pt x="10285" y="4427"/>
                  <a:pt x="10672" y="4327"/>
                  <a:pt x="11109" y="4080"/>
                </a:cubicBezTo>
                <a:cubicBezTo>
                  <a:pt x="12465" y="3321"/>
                  <a:pt x="13234" y="1282"/>
                  <a:pt x="13597"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p:cSld name="1_Título y objetos_3">
    <p:bg>
      <p:bgPr>
        <a:gradFill>
          <a:gsLst>
            <a:gs pos="0">
              <a:schemeClr val="accent1"/>
            </a:gs>
            <a:gs pos="100000">
              <a:schemeClr val="accent2"/>
            </a:gs>
          </a:gsLst>
          <a:path path="circle">
            <a:fillToRect l="50000" t="50000" r="50000" b="50000"/>
          </a:path>
          <a:tileRect/>
        </a:gradFill>
        <a:effectLst/>
      </p:bgPr>
    </p:bg>
    <p:spTree>
      <p:nvGrpSpPr>
        <p:cNvPr id="1" name="Shape 64"/>
        <p:cNvGrpSpPr/>
        <p:nvPr/>
      </p:nvGrpSpPr>
      <p:grpSpPr>
        <a:xfrm>
          <a:off x="0" y="0"/>
          <a:ext cx="0" cy="0"/>
          <a:chOff x="0" y="0"/>
          <a:chExt cx="0" cy="0"/>
        </a:xfrm>
      </p:grpSpPr>
      <p:sp>
        <p:nvSpPr>
          <p:cNvPr id="65" name="Google Shape;65;p6"/>
          <p:cNvSpPr/>
          <p:nvPr/>
        </p:nvSpPr>
        <p:spPr>
          <a:xfrm>
            <a:off x="131100" y="1719500"/>
            <a:ext cx="4365300" cy="22760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 name="Google Shape;66;p6"/>
          <p:cNvSpPr/>
          <p:nvPr/>
        </p:nvSpPr>
        <p:spPr>
          <a:xfrm flipH="1">
            <a:off x="12226" y="3612039"/>
            <a:ext cx="2267119" cy="2102951"/>
          </a:xfrm>
          <a:custGeom>
            <a:avLst/>
            <a:gdLst/>
            <a:ahLst/>
            <a:cxnLst/>
            <a:rect l="l" t="t" r="r" b="b"/>
            <a:pathLst>
              <a:path w="9251" h="7723" extrusionOk="0">
                <a:moveTo>
                  <a:pt x="7830" y="1"/>
                </a:moveTo>
                <a:cubicBezTo>
                  <a:pt x="7787" y="22"/>
                  <a:pt x="7745" y="32"/>
                  <a:pt x="7702" y="65"/>
                </a:cubicBezTo>
                <a:cubicBezTo>
                  <a:pt x="6794" y="588"/>
                  <a:pt x="7745" y="1624"/>
                  <a:pt x="7050" y="2468"/>
                </a:cubicBezTo>
                <a:cubicBezTo>
                  <a:pt x="6131" y="3578"/>
                  <a:pt x="2543" y="3953"/>
                  <a:pt x="898" y="6089"/>
                </a:cubicBezTo>
                <a:cubicBezTo>
                  <a:pt x="546" y="6548"/>
                  <a:pt x="247" y="7114"/>
                  <a:pt x="1" y="7722"/>
                </a:cubicBezTo>
                <a:lnTo>
                  <a:pt x="9250" y="7722"/>
                </a:lnTo>
                <a:lnTo>
                  <a:pt x="9250" y="941"/>
                </a:lnTo>
                <a:cubicBezTo>
                  <a:pt x="8706" y="780"/>
                  <a:pt x="8215" y="481"/>
                  <a:pt x="7830"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9525" dir="38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6"/>
          <p:cNvSpPr/>
          <p:nvPr/>
        </p:nvSpPr>
        <p:spPr>
          <a:xfrm flipH="1">
            <a:off x="12227" y="1"/>
            <a:ext cx="2801122" cy="3868254"/>
          </a:xfrm>
          <a:custGeom>
            <a:avLst/>
            <a:gdLst/>
            <a:ahLst/>
            <a:cxnLst/>
            <a:rect l="l" t="t" r="r" b="b"/>
            <a:pathLst>
              <a:path w="11430" h="14206" extrusionOk="0">
                <a:moveTo>
                  <a:pt x="1" y="0"/>
                </a:moveTo>
                <a:cubicBezTo>
                  <a:pt x="1" y="0"/>
                  <a:pt x="541" y="1327"/>
                  <a:pt x="2842" y="1327"/>
                </a:cubicBezTo>
                <a:cubicBezTo>
                  <a:pt x="3168" y="1327"/>
                  <a:pt x="3530" y="1300"/>
                  <a:pt x="3931" y="1239"/>
                </a:cubicBezTo>
                <a:cubicBezTo>
                  <a:pt x="4809" y="1103"/>
                  <a:pt x="5648" y="961"/>
                  <a:pt x="6249" y="961"/>
                </a:cubicBezTo>
                <a:cubicBezTo>
                  <a:pt x="6972" y="961"/>
                  <a:pt x="7353" y="1167"/>
                  <a:pt x="7050" y="1837"/>
                </a:cubicBezTo>
                <a:cubicBezTo>
                  <a:pt x="6687" y="2628"/>
                  <a:pt x="4658" y="4411"/>
                  <a:pt x="4850" y="5244"/>
                </a:cubicBezTo>
                <a:cubicBezTo>
                  <a:pt x="4917" y="5546"/>
                  <a:pt x="5180" y="5658"/>
                  <a:pt x="5531" y="5658"/>
                </a:cubicBezTo>
                <a:cubicBezTo>
                  <a:pt x="6363" y="5658"/>
                  <a:pt x="7691" y="5032"/>
                  <a:pt x="8097" y="4806"/>
                </a:cubicBezTo>
                <a:cubicBezTo>
                  <a:pt x="8750" y="4436"/>
                  <a:pt x="9449" y="4208"/>
                  <a:pt x="9990" y="4208"/>
                </a:cubicBezTo>
                <a:cubicBezTo>
                  <a:pt x="10245" y="4208"/>
                  <a:pt x="10465" y="4259"/>
                  <a:pt x="10629" y="4368"/>
                </a:cubicBezTo>
                <a:cubicBezTo>
                  <a:pt x="11056" y="4657"/>
                  <a:pt x="10852" y="5469"/>
                  <a:pt x="10650" y="6163"/>
                </a:cubicBezTo>
                <a:cubicBezTo>
                  <a:pt x="10169" y="7797"/>
                  <a:pt x="9058" y="9794"/>
                  <a:pt x="9283" y="11429"/>
                </a:cubicBezTo>
                <a:cubicBezTo>
                  <a:pt x="9507" y="13084"/>
                  <a:pt x="10372" y="13885"/>
                  <a:pt x="11429" y="14206"/>
                </a:cubicBezTo>
                <a:lnTo>
                  <a:pt x="11429" y="0"/>
                </a:lnTo>
                <a:close/>
              </a:path>
            </a:pathLst>
          </a:custGeom>
          <a:gradFill>
            <a:gsLst>
              <a:gs pos="0">
                <a:schemeClr val="accent1"/>
              </a:gs>
              <a:gs pos="100000">
                <a:schemeClr val="accent2"/>
              </a:gs>
            </a:gsLst>
            <a:path path="circle">
              <a:fillToRect l="50000" t="50000" r="50000" b="50000"/>
            </a:path>
            <a:tileRect/>
          </a:gradFill>
          <a:ln>
            <a:noFill/>
          </a:ln>
          <a:effectLst>
            <a:outerShdw blurRad="242888"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6"/>
          <p:cNvSpPr/>
          <p:nvPr/>
        </p:nvSpPr>
        <p:spPr>
          <a:xfrm flipH="1">
            <a:off x="5183443" y="0"/>
            <a:ext cx="840582" cy="602049"/>
          </a:xfrm>
          <a:custGeom>
            <a:avLst/>
            <a:gdLst/>
            <a:ahLst/>
            <a:cxnLst/>
            <a:rect l="l" t="t" r="r" b="b"/>
            <a:pathLst>
              <a:path w="3430" h="2211" extrusionOk="0">
                <a:moveTo>
                  <a:pt x="866" y="0"/>
                </a:moveTo>
                <a:cubicBezTo>
                  <a:pt x="685" y="630"/>
                  <a:pt x="407" y="1453"/>
                  <a:pt x="1" y="2211"/>
                </a:cubicBezTo>
                <a:cubicBezTo>
                  <a:pt x="887" y="2211"/>
                  <a:pt x="1603" y="2061"/>
                  <a:pt x="2052" y="1709"/>
                </a:cubicBezTo>
                <a:cubicBezTo>
                  <a:pt x="2724" y="1164"/>
                  <a:pt x="3163" y="577"/>
                  <a:pt x="342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6"/>
          <p:cNvSpPr/>
          <p:nvPr/>
        </p:nvSpPr>
        <p:spPr>
          <a:xfrm flipH="1">
            <a:off x="5191300" y="3896319"/>
            <a:ext cx="3952694" cy="1818673"/>
          </a:xfrm>
          <a:custGeom>
            <a:avLst/>
            <a:gdLst/>
            <a:ahLst/>
            <a:cxnLst/>
            <a:rect l="l" t="t" r="r" b="b"/>
            <a:pathLst>
              <a:path w="16129" h="6679" extrusionOk="0">
                <a:moveTo>
                  <a:pt x="3975" y="0"/>
                </a:moveTo>
                <a:cubicBezTo>
                  <a:pt x="2628" y="0"/>
                  <a:pt x="1115" y="710"/>
                  <a:pt x="0" y="1371"/>
                </a:cubicBezTo>
                <a:lnTo>
                  <a:pt x="0" y="6614"/>
                </a:lnTo>
                <a:lnTo>
                  <a:pt x="32" y="6678"/>
                </a:lnTo>
                <a:lnTo>
                  <a:pt x="16128" y="6678"/>
                </a:lnTo>
                <a:cubicBezTo>
                  <a:pt x="14985" y="5568"/>
                  <a:pt x="13010" y="4489"/>
                  <a:pt x="11717" y="4179"/>
                </a:cubicBezTo>
                <a:cubicBezTo>
                  <a:pt x="11467" y="4119"/>
                  <a:pt x="11220" y="4094"/>
                  <a:pt x="10978" y="4094"/>
                </a:cubicBezTo>
                <a:cubicBezTo>
                  <a:pt x="9403" y="4094"/>
                  <a:pt x="8030" y="5191"/>
                  <a:pt x="7299" y="5191"/>
                </a:cubicBezTo>
                <a:cubicBezTo>
                  <a:pt x="7159" y="5191"/>
                  <a:pt x="7043" y="5151"/>
                  <a:pt x="6953" y="5055"/>
                </a:cubicBezTo>
                <a:cubicBezTo>
                  <a:pt x="6324" y="4383"/>
                  <a:pt x="7584" y="1947"/>
                  <a:pt x="5661" y="516"/>
                </a:cubicBezTo>
                <a:cubicBezTo>
                  <a:pt x="5169" y="148"/>
                  <a:pt x="4589" y="0"/>
                  <a:pt x="3975" y="0"/>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9525" dir="38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6"/>
          <p:cNvSpPr/>
          <p:nvPr/>
        </p:nvSpPr>
        <p:spPr>
          <a:xfrm flipH="1">
            <a:off x="5811812" y="1"/>
            <a:ext cx="3332183" cy="3906103"/>
          </a:xfrm>
          <a:custGeom>
            <a:avLst/>
            <a:gdLst/>
            <a:ahLst/>
            <a:cxnLst/>
            <a:rect l="l" t="t" r="r" b="b"/>
            <a:pathLst>
              <a:path w="13597" h="14345" extrusionOk="0">
                <a:moveTo>
                  <a:pt x="0" y="0"/>
                </a:moveTo>
                <a:lnTo>
                  <a:pt x="0" y="14344"/>
                </a:lnTo>
                <a:cubicBezTo>
                  <a:pt x="96" y="14227"/>
                  <a:pt x="182" y="14024"/>
                  <a:pt x="235" y="13703"/>
                </a:cubicBezTo>
                <a:cubicBezTo>
                  <a:pt x="770" y="10734"/>
                  <a:pt x="3269" y="11887"/>
                  <a:pt x="4304" y="10542"/>
                </a:cubicBezTo>
                <a:cubicBezTo>
                  <a:pt x="5714" y="8705"/>
                  <a:pt x="2852" y="5992"/>
                  <a:pt x="3803" y="5426"/>
                </a:cubicBezTo>
                <a:cubicBezTo>
                  <a:pt x="4120" y="5239"/>
                  <a:pt x="4417" y="5205"/>
                  <a:pt x="4692" y="5205"/>
                </a:cubicBezTo>
                <a:cubicBezTo>
                  <a:pt x="4854" y="5205"/>
                  <a:pt x="5008" y="5216"/>
                  <a:pt x="5154" y="5216"/>
                </a:cubicBezTo>
                <a:cubicBezTo>
                  <a:pt x="5513" y="5216"/>
                  <a:pt x="5823" y="5144"/>
                  <a:pt x="6077" y="4646"/>
                </a:cubicBezTo>
                <a:cubicBezTo>
                  <a:pt x="6184" y="4454"/>
                  <a:pt x="6195" y="4133"/>
                  <a:pt x="6206" y="3791"/>
                </a:cubicBezTo>
                <a:cubicBezTo>
                  <a:pt x="6215" y="3268"/>
                  <a:pt x="6188" y="2759"/>
                  <a:pt x="6684" y="2759"/>
                </a:cubicBezTo>
                <a:cubicBezTo>
                  <a:pt x="6795" y="2759"/>
                  <a:pt x="6933" y="2784"/>
                  <a:pt x="7103" y="2841"/>
                </a:cubicBezTo>
                <a:cubicBezTo>
                  <a:pt x="7923" y="3126"/>
                  <a:pt x="8678" y="4427"/>
                  <a:pt x="9937" y="4427"/>
                </a:cubicBezTo>
                <a:cubicBezTo>
                  <a:pt x="10285" y="4427"/>
                  <a:pt x="10672" y="4327"/>
                  <a:pt x="11109" y="4080"/>
                </a:cubicBezTo>
                <a:cubicBezTo>
                  <a:pt x="12465" y="3321"/>
                  <a:pt x="13234" y="1282"/>
                  <a:pt x="13597"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6"/>
          <p:cNvSpPr txBox="1">
            <a:spLocks noGrp="1"/>
          </p:cNvSpPr>
          <p:nvPr>
            <p:ph type="ctrTitle"/>
          </p:nvPr>
        </p:nvSpPr>
        <p:spPr>
          <a:xfrm flipH="1">
            <a:off x="1119638" y="2167711"/>
            <a:ext cx="3158100" cy="1379333"/>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rgbClr val="FFFFFF"/>
              </a:buClr>
              <a:buSzPts val="2400"/>
              <a:buNone/>
              <a:defRPr sz="2400" b="0">
                <a:solidFill>
                  <a:srgbClr val="FFFFFF"/>
                </a:solidFill>
              </a:defRPr>
            </a:lvl1pPr>
            <a:lvl2pPr lvl="1" rtl="0">
              <a:spcBef>
                <a:spcPts val="0"/>
              </a:spcBef>
              <a:spcAft>
                <a:spcPts val="0"/>
              </a:spcAft>
              <a:buClr>
                <a:srgbClr val="FFFFFF"/>
              </a:buClr>
              <a:buSzPts val="1100"/>
              <a:buNone/>
              <a:defRPr>
                <a:solidFill>
                  <a:srgbClr val="FFFFFF"/>
                </a:solidFill>
              </a:defRPr>
            </a:lvl2pPr>
            <a:lvl3pPr lvl="2" rtl="0">
              <a:spcBef>
                <a:spcPts val="0"/>
              </a:spcBef>
              <a:spcAft>
                <a:spcPts val="0"/>
              </a:spcAft>
              <a:buClr>
                <a:srgbClr val="FFFFFF"/>
              </a:buClr>
              <a:buSzPts val="1100"/>
              <a:buNone/>
              <a:defRPr>
                <a:solidFill>
                  <a:srgbClr val="FFFFFF"/>
                </a:solidFill>
              </a:defRPr>
            </a:lvl3pPr>
            <a:lvl4pPr lvl="3" rtl="0">
              <a:spcBef>
                <a:spcPts val="0"/>
              </a:spcBef>
              <a:spcAft>
                <a:spcPts val="0"/>
              </a:spcAft>
              <a:buClr>
                <a:srgbClr val="FFFFFF"/>
              </a:buClr>
              <a:buSzPts val="1100"/>
              <a:buNone/>
              <a:defRPr>
                <a:solidFill>
                  <a:srgbClr val="FFFFFF"/>
                </a:solidFill>
              </a:defRPr>
            </a:lvl4pPr>
            <a:lvl5pPr lvl="4" rtl="0">
              <a:spcBef>
                <a:spcPts val="0"/>
              </a:spcBef>
              <a:spcAft>
                <a:spcPts val="0"/>
              </a:spcAft>
              <a:buClr>
                <a:srgbClr val="FFFFFF"/>
              </a:buClr>
              <a:buSzPts val="1100"/>
              <a:buNone/>
              <a:defRPr>
                <a:solidFill>
                  <a:srgbClr val="FFFFFF"/>
                </a:solidFill>
              </a:defRPr>
            </a:lvl5pPr>
            <a:lvl6pPr lvl="5" rtl="0">
              <a:spcBef>
                <a:spcPts val="0"/>
              </a:spcBef>
              <a:spcAft>
                <a:spcPts val="0"/>
              </a:spcAft>
              <a:buClr>
                <a:srgbClr val="FFFFFF"/>
              </a:buClr>
              <a:buSzPts val="1100"/>
              <a:buNone/>
              <a:defRPr>
                <a:solidFill>
                  <a:srgbClr val="FFFFFF"/>
                </a:solidFill>
              </a:defRPr>
            </a:lvl6pPr>
            <a:lvl7pPr lvl="6" rtl="0">
              <a:spcBef>
                <a:spcPts val="0"/>
              </a:spcBef>
              <a:spcAft>
                <a:spcPts val="0"/>
              </a:spcAft>
              <a:buClr>
                <a:srgbClr val="FFFFFF"/>
              </a:buClr>
              <a:buSzPts val="1100"/>
              <a:buNone/>
              <a:defRPr>
                <a:solidFill>
                  <a:srgbClr val="FFFFFF"/>
                </a:solidFill>
              </a:defRPr>
            </a:lvl7pPr>
            <a:lvl8pPr lvl="7" rtl="0">
              <a:spcBef>
                <a:spcPts val="0"/>
              </a:spcBef>
              <a:spcAft>
                <a:spcPts val="0"/>
              </a:spcAft>
              <a:buClr>
                <a:srgbClr val="FFFFFF"/>
              </a:buClr>
              <a:buSzPts val="1100"/>
              <a:buNone/>
              <a:defRPr>
                <a:solidFill>
                  <a:srgbClr val="FFFFFF"/>
                </a:solidFill>
              </a:defRPr>
            </a:lvl8pPr>
            <a:lvl9pPr lvl="8" rtl="0">
              <a:spcBef>
                <a:spcPts val="0"/>
              </a:spcBef>
              <a:spcAft>
                <a:spcPts val="0"/>
              </a:spcAft>
              <a:buClr>
                <a:srgbClr val="FFFFFF"/>
              </a:buClr>
              <a:buSzPts val="1100"/>
              <a:buNone/>
              <a:defRPr>
                <a:solidFill>
                  <a:srgbClr val="FFFFFF"/>
                </a:solidFill>
              </a:defRPr>
            </a:lvl9pPr>
          </a:lstStyle>
          <a:p>
            <a:endParaRPr/>
          </a:p>
        </p:txBody>
      </p:sp>
      <p:sp>
        <p:nvSpPr>
          <p:cNvPr id="72" name="Google Shape;72;p6"/>
          <p:cNvSpPr txBox="1">
            <a:spLocks noGrp="1"/>
          </p:cNvSpPr>
          <p:nvPr>
            <p:ph type="subTitle" idx="1"/>
          </p:nvPr>
        </p:nvSpPr>
        <p:spPr>
          <a:xfrm>
            <a:off x="4670656" y="2016827"/>
            <a:ext cx="3353700" cy="1681333"/>
          </a:xfrm>
          <a:prstGeom prst="rect">
            <a:avLst/>
          </a:prstGeom>
        </p:spPr>
        <p:txBody>
          <a:bodyPr spcFirstLastPara="1" wrap="square" lIns="68575" tIns="34275" rIns="68575" bIns="34275" anchor="ctr" anchorCtr="0">
            <a:noAutofit/>
          </a:bodyPr>
          <a:lstStyle>
            <a:lvl1pPr lvl="0" rtl="0">
              <a:lnSpc>
                <a:spcPct val="100000"/>
              </a:lnSpc>
              <a:spcBef>
                <a:spcPts val="800"/>
              </a:spcBef>
              <a:spcAft>
                <a:spcPts val="0"/>
              </a:spcAft>
              <a:buClr>
                <a:srgbClr val="FFFFFF"/>
              </a:buClr>
              <a:buSzPts val="1200"/>
              <a:buNone/>
              <a:defRPr sz="1200">
                <a:solidFill>
                  <a:srgbClr val="FFFFFF"/>
                </a:solidFill>
              </a:defRPr>
            </a:lvl1pPr>
            <a:lvl2pPr lvl="1" rtl="0">
              <a:lnSpc>
                <a:spcPct val="100000"/>
              </a:lnSpc>
              <a:spcBef>
                <a:spcPts val="400"/>
              </a:spcBef>
              <a:spcAft>
                <a:spcPts val="0"/>
              </a:spcAft>
              <a:buClr>
                <a:srgbClr val="FFFFFF"/>
              </a:buClr>
              <a:buSzPts val="900"/>
              <a:buNone/>
              <a:defRPr>
                <a:solidFill>
                  <a:srgbClr val="FFFFFF"/>
                </a:solidFill>
              </a:defRPr>
            </a:lvl2pPr>
            <a:lvl3pPr lvl="2" rtl="0">
              <a:lnSpc>
                <a:spcPct val="100000"/>
              </a:lnSpc>
              <a:spcBef>
                <a:spcPts val="400"/>
              </a:spcBef>
              <a:spcAft>
                <a:spcPts val="0"/>
              </a:spcAft>
              <a:buClr>
                <a:srgbClr val="FFFFFF"/>
              </a:buClr>
              <a:buSzPts val="900"/>
              <a:buNone/>
              <a:defRPr>
                <a:solidFill>
                  <a:srgbClr val="FFFFFF"/>
                </a:solidFill>
              </a:defRPr>
            </a:lvl3pPr>
            <a:lvl4pPr lvl="3" rtl="0">
              <a:lnSpc>
                <a:spcPct val="100000"/>
              </a:lnSpc>
              <a:spcBef>
                <a:spcPts val="400"/>
              </a:spcBef>
              <a:spcAft>
                <a:spcPts val="0"/>
              </a:spcAft>
              <a:buClr>
                <a:srgbClr val="FFFFFF"/>
              </a:buClr>
              <a:buSzPts val="900"/>
              <a:buNone/>
              <a:defRPr>
                <a:solidFill>
                  <a:srgbClr val="FFFFFF"/>
                </a:solidFill>
              </a:defRPr>
            </a:lvl4pPr>
            <a:lvl5pPr lvl="4" rtl="0">
              <a:lnSpc>
                <a:spcPct val="100000"/>
              </a:lnSpc>
              <a:spcBef>
                <a:spcPts val="400"/>
              </a:spcBef>
              <a:spcAft>
                <a:spcPts val="0"/>
              </a:spcAft>
              <a:buClr>
                <a:srgbClr val="FFFFFF"/>
              </a:buClr>
              <a:buSzPts val="900"/>
              <a:buNone/>
              <a:defRPr>
                <a:solidFill>
                  <a:srgbClr val="FFFFFF"/>
                </a:solidFill>
              </a:defRPr>
            </a:lvl5pPr>
            <a:lvl6pPr lvl="5" rtl="0">
              <a:lnSpc>
                <a:spcPct val="100000"/>
              </a:lnSpc>
              <a:spcBef>
                <a:spcPts val="400"/>
              </a:spcBef>
              <a:spcAft>
                <a:spcPts val="0"/>
              </a:spcAft>
              <a:buClr>
                <a:srgbClr val="FFFFFF"/>
              </a:buClr>
              <a:buSzPts val="900"/>
              <a:buNone/>
              <a:defRPr sz="900">
                <a:solidFill>
                  <a:srgbClr val="FFFFFF"/>
                </a:solidFill>
              </a:defRPr>
            </a:lvl6pPr>
            <a:lvl7pPr lvl="6" rtl="0">
              <a:lnSpc>
                <a:spcPct val="100000"/>
              </a:lnSpc>
              <a:spcBef>
                <a:spcPts val="400"/>
              </a:spcBef>
              <a:spcAft>
                <a:spcPts val="0"/>
              </a:spcAft>
              <a:buClr>
                <a:srgbClr val="FFFFFF"/>
              </a:buClr>
              <a:buSzPts val="900"/>
              <a:buNone/>
              <a:defRPr sz="900">
                <a:solidFill>
                  <a:srgbClr val="FFFFFF"/>
                </a:solidFill>
              </a:defRPr>
            </a:lvl7pPr>
            <a:lvl8pPr lvl="7" rtl="0">
              <a:lnSpc>
                <a:spcPct val="100000"/>
              </a:lnSpc>
              <a:spcBef>
                <a:spcPts val="400"/>
              </a:spcBef>
              <a:spcAft>
                <a:spcPts val="0"/>
              </a:spcAft>
              <a:buClr>
                <a:srgbClr val="FFFFFF"/>
              </a:buClr>
              <a:buSzPts val="900"/>
              <a:buNone/>
              <a:defRPr sz="900">
                <a:solidFill>
                  <a:srgbClr val="FFFFFF"/>
                </a:solidFill>
              </a:defRPr>
            </a:lvl8pPr>
            <a:lvl9pPr lvl="8" rtl="0">
              <a:lnSpc>
                <a:spcPct val="100000"/>
              </a:lnSpc>
              <a:spcBef>
                <a:spcPts val="400"/>
              </a:spcBef>
              <a:spcAft>
                <a:spcPts val="0"/>
              </a:spcAft>
              <a:buClr>
                <a:srgbClr val="FFFFFF"/>
              </a:buClr>
              <a:buSzPts val="900"/>
              <a:buNone/>
              <a:defRPr sz="900">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 SUBTITLE">
  <p:cSld name="1_Título y objetos_2">
    <p:bg>
      <p:bgPr>
        <a:gradFill>
          <a:gsLst>
            <a:gs pos="0">
              <a:schemeClr val="accent1"/>
            </a:gs>
            <a:gs pos="100000">
              <a:schemeClr val="accent2"/>
            </a:gs>
          </a:gsLst>
          <a:path path="circle">
            <a:fillToRect l="50000" t="50000" r="50000" b="50000"/>
          </a:path>
          <a:tileRect/>
        </a:gradFill>
        <a:effectLst/>
      </p:bgPr>
    </p:bg>
    <p:spTree>
      <p:nvGrpSpPr>
        <p:cNvPr id="1" name="Shape 82"/>
        <p:cNvGrpSpPr/>
        <p:nvPr/>
      </p:nvGrpSpPr>
      <p:grpSpPr>
        <a:xfrm>
          <a:off x="0" y="0"/>
          <a:ext cx="0" cy="0"/>
          <a:chOff x="0" y="0"/>
          <a:chExt cx="0" cy="0"/>
        </a:xfrm>
      </p:grpSpPr>
      <p:sp>
        <p:nvSpPr>
          <p:cNvPr id="83" name="Google Shape;83;p8"/>
          <p:cNvSpPr/>
          <p:nvPr/>
        </p:nvSpPr>
        <p:spPr>
          <a:xfrm flipH="1">
            <a:off x="2266913" y="974438"/>
            <a:ext cx="4606800" cy="4804333"/>
          </a:xfrm>
          <a:prstGeom prst="rect">
            <a:avLst/>
          </a:prstGeom>
          <a:noFill/>
          <a:ln w="2857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r" rtl="0">
              <a:spcBef>
                <a:spcPts val="0"/>
              </a:spcBef>
              <a:spcAft>
                <a:spcPts val="0"/>
              </a:spcAft>
              <a:buNone/>
            </a:pPr>
            <a:endParaRPr sz="1100">
              <a:solidFill>
                <a:srgbClr val="434343"/>
              </a:solidFill>
            </a:endParaRPr>
          </a:p>
        </p:txBody>
      </p:sp>
      <p:sp>
        <p:nvSpPr>
          <p:cNvPr id="84" name="Google Shape;84;p8"/>
          <p:cNvSpPr txBox="1">
            <a:spLocks noGrp="1"/>
          </p:cNvSpPr>
          <p:nvPr>
            <p:ph type="title" hasCustomPrompt="1"/>
          </p:nvPr>
        </p:nvSpPr>
        <p:spPr>
          <a:xfrm>
            <a:off x="1375175" y="2689769"/>
            <a:ext cx="6390300" cy="803667"/>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FFFFFF"/>
              </a:buClr>
              <a:buSzPts val="5400"/>
              <a:buNone/>
              <a:defRPr sz="5400" b="0">
                <a:solidFill>
                  <a:srgbClr val="FFFFFF"/>
                </a:solidFill>
              </a:defRPr>
            </a:lvl1pPr>
            <a:lvl2pPr lvl="1"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2pPr>
            <a:lvl3pPr lvl="2"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3pPr>
            <a:lvl4pPr lvl="3"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4pPr>
            <a:lvl5pPr lvl="4"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5pPr>
            <a:lvl6pPr lvl="5"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6pPr>
            <a:lvl7pPr lvl="6"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7pPr>
            <a:lvl8pPr lvl="7"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8pPr>
            <a:lvl9pPr lvl="8" algn="ctr" rtl="0">
              <a:spcBef>
                <a:spcPts val="0"/>
              </a:spcBef>
              <a:spcAft>
                <a:spcPts val="0"/>
              </a:spcAft>
              <a:buClr>
                <a:srgbClr val="FFFFFF"/>
              </a:buClr>
              <a:buSzPts val="3900"/>
              <a:buFont typeface="Nunito Sans"/>
              <a:buNone/>
              <a:defRPr sz="3900" b="1">
                <a:solidFill>
                  <a:srgbClr val="FFFFFF"/>
                </a:solidFill>
                <a:latin typeface="Nunito Sans"/>
                <a:ea typeface="Nunito Sans"/>
                <a:cs typeface="Nunito Sans"/>
                <a:sym typeface="Nunito Sans"/>
              </a:defRPr>
            </a:lvl9pPr>
          </a:lstStyle>
          <a:p>
            <a:r>
              <a:t>xx%</a:t>
            </a:r>
          </a:p>
        </p:txBody>
      </p:sp>
      <p:sp>
        <p:nvSpPr>
          <p:cNvPr id="85" name="Google Shape;85;p8"/>
          <p:cNvSpPr txBox="1">
            <a:spLocks noGrp="1"/>
          </p:cNvSpPr>
          <p:nvPr>
            <p:ph type="subTitle" idx="1"/>
          </p:nvPr>
        </p:nvSpPr>
        <p:spPr>
          <a:xfrm>
            <a:off x="2895188" y="3371938"/>
            <a:ext cx="33537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Font typeface="Roboto"/>
              <a:buNone/>
              <a:defRPr sz="1200">
                <a:solidFill>
                  <a:srgbClr val="FFFFFF"/>
                </a:solidFill>
              </a:defRPr>
            </a:lvl1pPr>
            <a:lvl2pPr lvl="1" algn="ctr" rtl="0">
              <a:lnSpc>
                <a:spcPct val="100000"/>
              </a:lnSpc>
              <a:spcBef>
                <a:spcPts val="400"/>
              </a:spcBef>
              <a:spcAft>
                <a:spcPts val="0"/>
              </a:spcAft>
              <a:buClr>
                <a:srgbClr val="FFFFFF"/>
              </a:buClr>
              <a:buSzPts val="900"/>
              <a:buFont typeface="Roboto"/>
              <a:buNone/>
              <a:defRPr>
                <a:solidFill>
                  <a:srgbClr val="FFFFFF"/>
                </a:solidFill>
              </a:defRPr>
            </a:lvl2pPr>
            <a:lvl3pPr lvl="2" algn="ctr" rtl="0">
              <a:lnSpc>
                <a:spcPct val="100000"/>
              </a:lnSpc>
              <a:spcBef>
                <a:spcPts val="400"/>
              </a:spcBef>
              <a:spcAft>
                <a:spcPts val="0"/>
              </a:spcAft>
              <a:buClr>
                <a:srgbClr val="FFFFFF"/>
              </a:buClr>
              <a:buSzPts val="900"/>
              <a:buFont typeface="Roboto"/>
              <a:buNone/>
              <a:defRPr>
                <a:solidFill>
                  <a:srgbClr val="FFFFFF"/>
                </a:solidFill>
              </a:defRPr>
            </a:lvl3pPr>
            <a:lvl4pPr lvl="3" algn="ctr" rtl="0">
              <a:lnSpc>
                <a:spcPct val="100000"/>
              </a:lnSpc>
              <a:spcBef>
                <a:spcPts val="400"/>
              </a:spcBef>
              <a:spcAft>
                <a:spcPts val="0"/>
              </a:spcAft>
              <a:buClr>
                <a:srgbClr val="FFFFFF"/>
              </a:buClr>
              <a:buSzPts val="900"/>
              <a:buFont typeface="Roboto"/>
              <a:buNone/>
              <a:defRPr>
                <a:solidFill>
                  <a:srgbClr val="FFFFFF"/>
                </a:solidFill>
              </a:defRPr>
            </a:lvl4pPr>
            <a:lvl5pPr lvl="4" algn="ctr" rtl="0">
              <a:lnSpc>
                <a:spcPct val="100000"/>
              </a:lnSpc>
              <a:spcBef>
                <a:spcPts val="400"/>
              </a:spcBef>
              <a:spcAft>
                <a:spcPts val="0"/>
              </a:spcAft>
              <a:buClr>
                <a:srgbClr val="FFFFFF"/>
              </a:buClr>
              <a:buSzPts val="900"/>
              <a:buFont typeface="Roboto"/>
              <a:buNone/>
              <a:defRPr>
                <a:solidFill>
                  <a:srgbClr val="FFFFFF"/>
                </a:solidFill>
              </a:defRPr>
            </a:lvl5pPr>
            <a:lvl6pPr lvl="5"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6pPr>
            <a:lvl7pPr lvl="6"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7pPr>
            <a:lvl8pPr lvl="7"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8pPr>
            <a:lvl9pPr lvl="8"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9pPr>
          </a:lstStyle>
          <a:p>
            <a:endParaRPr/>
          </a:p>
        </p:txBody>
      </p:sp>
      <p:sp>
        <p:nvSpPr>
          <p:cNvPr id="86" name="Google Shape;86;p8"/>
          <p:cNvSpPr/>
          <p:nvPr/>
        </p:nvSpPr>
        <p:spPr>
          <a:xfrm rot="10800000" flipH="1">
            <a:off x="5059868" y="0"/>
            <a:ext cx="4037101" cy="1946457"/>
          </a:xfrm>
          <a:custGeom>
            <a:avLst/>
            <a:gdLst/>
            <a:ahLst/>
            <a:cxnLst/>
            <a:rect l="l" t="t" r="r" b="b"/>
            <a:pathLst>
              <a:path w="16482" h="7152" extrusionOk="0">
                <a:moveTo>
                  <a:pt x="12713" y="1"/>
                </a:moveTo>
                <a:cubicBezTo>
                  <a:pt x="12371" y="1"/>
                  <a:pt x="12082" y="52"/>
                  <a:pt x="11867" y="166"/>
                </a:cubicBezTo>
                <a:cubicBezTo>
                  <a:pt x="9966" y="1202"/>
                  <a:pt x="12508" y="5496"/>
                  <a:pt x="10842" y="5581"/>
                </a:cubicBezTo>
                <a:cubicBezTo>
                  <a:pt x="10817" y="5582"/>
                  <a:pt x="10791" y="5583"/>
                  <a:pt x="10766" y="5583"/>
                </a:cubicBezTo>
                <a:cubicBezTo>
                  <a:pt x="9256" y="5583"/>
                  <a:pt x="8019" y="3281"/>
                  <a:pt x="6884" y="3281"/>
                </a:cubicBezTo>
                <a:cubicBezTo>
                  <a:pt x="6793" y="3281"/>
                  <a:pt x="6702" y="3296"/>
                  <a:pt x="6612" y="3328"/>
                </a:cubicBezTo>
                <a:cubicBezTo>
                  <a:pt x="5384" y="3765"/>
                  <a:pt x="6836" y="6692"/>
                  <a:pt x="5715" y="6905"/>
                </a:cubicBezTo>
                <a:cubicBezTo>
                  <a:pt x="5677" y="6913"/>
                  <a:pt x="5638" y="6916"/>
                  <a:pt x="5597" y="6916"/>
                </a:cubicBezTo>
                <a:cubicBezTo>
                  <a:pt x="4898" y="6916"/>
                  <a:pt x="3858" y="5884"/>
                  <a:pt x="2503" y="5884"/>
                </a:cubicBezTo>
                <a:cubicBezTo>
                  <a:pt x="1761" y="5884"/>
                  <a:pt x="926" y="6193"/>
                  <a:pt x="0" y="7152"/>
                </a:cubicBezTo>
                <a:lnTo>
                  <a:pt x="16481" y="7152"/>
                </a:lnTo>
                <a:lnTo>
                  <a:pt x="16481" y="935"/>
                </a:lnTo>
                <a:cubicBezTo>
                  <a:pt x="15078" y="407"/>
                  <a:pt x="13680" y="1"/>
                  <a:pt x="12713" y="1"/>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66675" dir="101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8"/>
          <p:cNvSpPr/>
          <p:nvPr/>
        </p:nvSpPr>
        <p:spPr>
          <a:xfrm rot="10800000" flipH="1">
            <a:off x="6" y="3693971"/>
            <a:ext cx="4319762" cy="2021027"/>
          </a:xfrm>
          <a:custGeom>
            <a:avLst/>
            <a:gdLst/>
            <a:ahLst/>
            <a:cxnLst/>
            <a:rect l="l" t="t" r="r" b="b"/>
            <a:pathLst>
              <a:path w="17636" h="7426" extrusionOk="0">
                <a:moveTo>
                  <a:pt x="1" y="0"/>
                </a:moveTo>
                <a:lnTo>
                  <a:pt x="1" y="7337"/>
                </a:lnTo>
                <a:cubicBezTo>
                  <a:pt x="269" y="7393"/>
                  <a:pt x="537" y="7425"/>
                  <a:pt x="798" y="7425"/>
                </a:cubicBezTo>
                <a:cubicBezTo>
                  <a:pt x="1649" y="7425"/>
                  <a:pt x="2433" y="7078"/>
                  <a:pt x="2981" y="6024"/>
                </a:cubicBezTo>
                <a:cubicBezTo>
                  <a:pt x="3804" y="4415"/>
                  <a:pt x="4473" y="3985"/>
                  <a:pt x="5073" y="3985"/>
                </a:cubicBezTo>
                <a:cubicBezTo>
                  <a:pt x="5492" y="3985"/>
                  <a:pt x="5878" y="4195"/>
                  <a:pt x="6260" y="4358"/>
                </a:cubicBezTo>
                <a:cubicBezTo>
                  <a:pt x="6925" y="4645"/>
                  <a:pt x="8958" y="6071"/>
                  <a:pt x="10742" y="6071"/>
                </a:cubicBezTo>
                <a:cubicBezTo>
                  <a:pt x="11479" y="6071"/>
                  <a:pt x="12174" y="5827"/>
                  <a:pt x="12711" y="5158"/>
                </a:cubicBezTo>
                <a:cubicBezTo>
                  <a:pt x="14242" y="3274"/>
                  <a:pt x="14182" y="2723"/>
                  <a:pt x="14535" y="2723"/>
                </a:cubicBezTo>
                <a:cubicBezTo>
                  <a:pt x="14608" y="2723"/>
                  <a:pt x="14699" y="2747"/>
                  <a:pt x="14826" y="2787"/>
                </a:cubicBezTo>
                <a:cubicBezTo>
                  <a:pt x="15192" y="2904"/>
                  <a:pt x="15715" y="3135"/>
                  <a:pt x="16195" y="3135"/>
                </a:cubicBezTo>
                <a:cubicBezTo>
                  <a:pt x="16680" y="3135"/>
                  <a:pt x="17121" y="2899"/>
                  <a:pt x="17315" y="2072"/>
                </a:cubicBezTo>
                <a:cubicBezTo>
                  <a:pt x="17635" y="726"/>
                  <a:pt x="16396" y="160"/>
                  <a:pt x="15936" y="0"/>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19050" dir="106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 name="Google Shape;88;p8"/>
          <p:cNvSpPr/>
          <p:nvPr/>
        </p:nvSpPr>
        <p:spPr>
          <a:xfrm rot="10800000" flipH="1">
            <a:off x="7359611" y="1"/>
            <a:ext cx="1784388" cy="2032730"/>
          </a:xfrm>
          <a:custGeom>
            <a:avLst/>
            <a:gdLst/>
            <a:ahLst/>
            <a:cxnLst/>
            <a:rect l="l" t="t" r="r" b="b"/>
            <a:pathLst>
              <a:path w="7285" h="7469" extrusionOk="0">
                <a:moveTo>
                  <a:pt x="6450" y="1"/>
                </a:moveTo>
                <a:cubicBezTo>
                  <a:pt x="6380" y="1"/>
                  <a:pt x="6309" y="15"/>
                  <a:pt x="6238" y="45"/>
                </a:cubicBezTo>
                <a:cubicBezTo>
                  <a:pt x="5265" y="441"/>
                  <a:pt x="6675" y="2801"/>
                  <a:pt x="5875" y="3548"/>
                </a:cubicBezTo>
                <a:cubicBezTo>
                  <a:pt x="5691" y="3722"/>
                  <a:pt x="5482" y="3788"/>
                  <a:pt x="5252" y="3788"/>
                </a:cubicBezTo>
                <a:cubicBezTo>
                  <a:pt x="4549" y="3788"/>
                  <a:pt x="3649" y="3177"/>
                  <a:pt x="2672" y="3177"/>
                </a:cubicBezTo>
                <a:cubicBezTo>
                  <a:pt x="2143" y="3177"/>
                  <a:pt x="1591" y="3357"/>
                  <a:pt x="1036" y="3911"/>
                </a:cubicBezTo>
                <a:cubicBezTo>
                  <a:pt x="0" y="4948"/>
                  <a:pt x="235" y="6368"/>
                  <a:pt x="673" y="7469"/>
                </a:cubicBezTo>
                <a:lnTo>
                  <a:pt x="7285" y="7469"/>
                </a:lnTo>
                <a:lnTo>
                  <a:pt x="7285" y="515"/>
                </a:lnTo>
                <a:cubicBezTo>
                  <a:pt x="6995" y="217"/>
                  <a:pt x="6726" y="1"/>
                  <a:pt x="6450" y="1"/>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66675" dir="101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9" name="Google Shape;89;p8"/>
          <p:cNvSpPr/>
          <p:nvPr/>
        </p:nvSpPr>
        <p:spPr>
          <a:xfrm rot="10800000" flipH="1">
            <a:off x="-132275" y="1"/>
            <a:ext cx="2896416" cy="3151289"/>
          </a:xfrm>
          <a:custGeom>
            <a:avLst/>
            <a:gdLst/>
            <a:ahLst/>
            <a:cxnLst/>
            <a:rect l="l" t="t" r="r" b="b"/>
            <a:pathLst>
              <a:path w="11825" h="11579" extrusionOk="0">
                <a:moveTo>
                  <a:pt x="524" y="1"/>
                </a:moveTo>
                <a:lnTo>
                  <a:pt x="524" y="11579"/>
                </a:lnTo>
                <a:lnTo>
                  <a:pt x="9453" y="11579"/>
                </a:lnTo>
                <a:cubicBezTo>
                  <a:pt x="9368" y="11408"/>
                  <a:pt x="9304" y="11226"/>
                  <a:pt x="9271" y="11002"/>
                </a:cubicBezTo>
                <a:cubicBezTo>
                  <a:pt x="8994" y="8876"/>
                  <a:pt x="11824" y="6195"/>
                  <a:pt x="10158" y="5405"/>
                </a:cubicBezTo>
                <a:cubicBezTo>
                  <a:pt x="10071" y="5363"/>
                  <a:pt x="9979" y="5343"/>
                  <a:pt x="9883" y="5343"/>
                </a:cubicBezTo>
                <a:cubicBezTo>
                  <a:pt x="8906" y="5343"/>
                  <a:pt x="7498" y="7379"/>
                  <a:pt x="6302" y="8662"/>
                </a:cubicBezTo>
                <a:cubicBezTo>
                  <a:pt x="5772" y="9229"/>
                  <a:pt x="5197" y="9556"/>
                  <a:pt x="4762" y="9556"/>
                </a:cubicBezTo>
                <a:cubicBezTo>
                  <a:pt x="4433" y="9556"/>
                  <a:pt x="4183" y="9370"/>
                  <a:pt x="4092" y="8961"/>
                </a:cubicBezTo>
                <a:cubicBezTo>
                  <a:pt x="3803" y="7701"/>
                  <a:pt x="5800" y="5928"/>
                  <a:pt x="4818" y="4604"/>
                </a:cubicBezTo>
                <a:cubicBezTo>
                  <a:pt x="3824" y="3279"/>
                  <a:pt x="2660" y="4326"/>
                  <a:pt x="1197" y="3215"/>
                </a:cubicBezTo>
                <a:cubicBezTo>
                  <a:pt x="0" y="2308"/>
                  <a:pt x="1496" y="908"/>
                  <a:pt x="524" y="1"/>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 name="Google Shape;90;p8"/>
          <p:cNvSpPr/>
          <p:nvPr/>
        </p:nvSpPr>
        <p:spPr>
          <a:xfrm rot="10800000" flipH="1">
            <a:off x="-3926" y="4374905"/>
            <a:ext cx="6252828" cy="1340094"/>
          </a:xfrm>
          <a:custGeom>
            <a:avLst/>
            <a:gdLst/>
            <a:ahLst/>
            <a:cxnLst/>
            <a:rect l="l" t="t" r="r" b="b"/>
            <a:pathLst>
              <a:path w="25528" h="4924" extrusionOk="0">
                <a:moveTo>
                  <a:pt x="0" y="0"/>
                </a:moveTo>
                <a:lnTo>
                  <a:pt x="0" y="4923"/>
                </a:lnTo>
                <a:cubicBezTo>
                  <a:pt x="1550" y="3518"/>
                  <a:pt x="1590" y="405"/>
                  <a:pt x="2664" y="405"/>
                </a:cubicBezTo>
                <a:cubicBezTo>
                  <a:pt x="2701" y="405"/>
                  <a:pt x="2738" y="409"/>
                  <a:pt x="2777" y="416"/>
                </a:cubicBezTo>
                <a:cubicBezTo>
                  <a:pt x="4454" y="715"/>
                  <a:pt x="4956" y="2915"/>
                  <a:pt x="6515" y="3684"/>
                </a:cubicBezTo>
                <a:cubicBezTo>
                  <a:pt x="6748" y="3801"/>
                  <a:pt x="6966" y="3853"/>
                  <a:pt x="7169" y="3853"/>
                </a:cubicBezTo>
                <a:cubicBezTo>
                  <a:pt x="8328" y="3853"/>
                  <a:pt x="9043" y="2186"/>
                  <a:pt x="9687" y="1377"/>
                </a:cubicBezTo>
                <a:cubicBezTo>
                  <a:pt x="9901" y="1110"/>
                  <a:pt x="10157" y="974"/>
                  <a:pt x="10478" y="974"/>
                </a:cubicBezTo>
                <a:cubicBezTo>
                  <a:pt x="11308" y="974"/>
                  <a:pt x="12574" y="1881"/>
                  <a:pt x="14686" y="3738"/>
                </a:cubicBezTo>
                <a:cubicBezTo>
                  <a:pt x="15116" y="4116"/>
                  <a:pt x="15689" y="4278"/>
                  <a:pt x="16352" y="4278"/>
                </a:cubicBezTo>
                <a:cubicBezTo>
                  <a:pt x="19060" y="4278"/>
                  <a:pt x="23279" y="1587"/>
                  <a:pt x="25527" y="0"/>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19050" dir="106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 SUBTITLES">
  <p:cSld name="1_Título y objetos_1">
    <p:bg>
      <p:bgPr>
        <a:gradFill>
          <a:gsLst>
            <a:gs pos="0">
              <a:schemeClr val="accent1"/>
            </a:gs>
            <a:gs pos="100000">
              <a:schemeClr val="accent2"/>
            </a:gs>
          </a:gsLst>
          <a:path path="circle">
            <a:fillToRect l="50000" t="50000" r="50000" b="50000"/>
          </a:path>
          <a:tileRect/>
        </a:gradFill>
        <a:effectLst/>
      </p:bgPr>
    </p:bg>
    <p:spTree>
      <p:nvGrpSpPr>
        <p:cNvPr id="1" name="Shape 91"/>
        <p:cNvGrpSpPr/>
        <p:nvPr/>
      </p:nvGrpSpPr>
      <p:grpSpPr>
        <a:xfrm>
          <a:off x="0" y="0"/>
          <a:ext cx="0" cy="0"/>
          <a:chOff x="0" y="0"/>
          <a:chExt cx="0" cy="0"/>
        </a:xfrm>
      </p:grpSpPr>
      <p:sp>
        <p:nvSpPr>
          <p:cNvPr id="92" name="Google Shape;92;p9"/>
          <p:cNvSpPr/>
          <p:nvPr/>
        </p:nvSpPr>
        <p:spPr>
          <a:xfrm flipH="1">
            <a:off x="2266913" y="-56250"/>
            <a:ext cx="4606800" cy="4826667"/>
          </a:xfrm>
          <a:prstGeom prst="rect">
            <a:avLst/>
          </a:prstGeom>
          <a:noFill/>
          <a:ln w="2857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r" rtl="0">
              <a:spcBef>
                <a:spcPts val="0"/>
              </a:spcBef>
              <a:spcAft>
                <a:spcPts val="0"/>
              </a:spcAft>
              <a:buNone/>
            </a:pPr>
            <a:endParaRPr sz="1100">
              <a:solidFill>
                <a:srgbClr val="FFFFFF"/>
              </a:solidFill>
            </a:endParaRPr>
          </a:p>
        </p:txBody>
      </p:sp>
      <p:sp>
        <p:nvSpPr>
          <p:cNvPr id="93" name="Google Shape;93;p9"/>
          <p:cNvSpPr txBox="1">
            <a:spLocks noGrp="1"/>
          </p:cNvSpPr>
          <p:nvPr>
            <p:ph type="title" hasCustomPrompt="1"/>
          </p:nvPr>
        </p:nvSpPr>
        <p:spPr>
          <a:xfrm>
            <a:off x="1376775" y="1214463"/>
            <a:ext cx="6390300" cy="803667"/>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FFFFFF"/>
              </a:buClr>
              <a:buSzPts val="3900"/>
              <a:buNone/>
              <a:defRPr sz="3900" b="0">
                <a:solidFill>
                  <a:srgbClr val="FFFFFF"/>
                </a:solidFill>
              </a:defRPr>
            </a:lvl1pPr>
            <a:lvl2pPr lvl="1"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2pPr>
            <a:lvl3pPr lvl="2"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3pPr>
            <a:lvl4pPr lvl="3"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4pPr>
            <a:lvl5pPr lvl="4"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5pPr>
            <a:lvl6pPr lvl="5"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6pPr>
            <a:lvl7pPr lvl="6"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7pPr>
            <a:lvl8pPr lvl="7"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8pPr>
            <a:lvl9pPr lvl="8"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9pPr>
          </a:lstStyle>
          <a:p>
            <a:r>
              <a:t>xx%</a:t>
            </a:r>
          </a:p>
        </p:txBody>
      </p:sp>
      <p:sp>
        <p:nvSpPr>
          <p:cNvPr id="94" name="Google Shape;94;p9"/>
          <p:cNvSpPr txBox="1">
            <a:spLocks noGrp="1"/>
          </p:cNvSpPr>
          <p:nvPr>
            <p:ph type="title" idx="2" hasCustomPrompt="1"/>
          </p:nvPr>
        </p:nvSpPr>
        <p:spPr>
          <a:xfrm>
            <a:off x="1376775" y="2170754"/>
            <a:ext cx="6390300" cy="803667"/>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FFFFFF"/>
              </a:buClr>
              <a:buSzPts val="3900"/>
              <a:buNone/>
              <a:defRPr sz="3900" b="0">
                <a:solidFill>
                  <a:srgbClr val="FFFFFF"/>
                </a:solidFill>
              </a:defRPr>
            </a:lvl1pPr>
            <a:lvl2pPr lvl="1"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2pPr>
            <a:lvl3pPr lvl="2"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3pPr>
            <a:lvl4pPr lvl="3"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4pPr>
            <a:lvl5pPr lvl="4"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5pPr>
            <a:lvl6pPr lvl="5"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6pPr>
            <a:lvl7pPr lvl="6"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7pPr>
            <a:lvl8pPr lvl="7"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8pPr>
            <a:lvl9pPr lvl="8"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9pPr>
          </a:lstStyle>
          <a:p>
            <a:r>
              <a:t>xx%</a:t>
            </a:r>
          </a:p>
        </p:txBody>
      </p:sp>
      <p:sp>
        <p:nvSpPr>
          <p:cNvPr id="95" name="Google Shape;95;p9"/>
          <p:cNvSpPr txBox="1">
            <a:spLocks noGrp="1"/>
          </p:cNvSpPr>
          <p:nvPr>
            <p:ph type="title" idx="3" hasCustomPrompt="1"/>
          </p:nvPr>
        </p:nvSpPr>
        <p:spPr>
          <a:xfrm>
            <a:off x="1376775" y="3158797"/>
            <a:ext cx="6390300" cy="803667"/>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FFFFFF"/>
              </a:buClr>
              <a:buSzPts val="3900"/>
              <a:buNone/>
              <a:defRPr sz="3900" b="0">
                <a:solidFill>
                  <a:srgbClr val="FFFFFF"/>
                </a:solidFill>
              </a:defRPr>
            </a:lvl1pPr>
            <a:lvl2pPr lvl="1"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2pPr>
            <a:lvl3pPr lvl="2"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3pPr>
            <a:lvl4pPr lvl="3"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4pPr>
            <a:lvl5pPr lvl="4"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5pPr>
            <a:lvl6pPr lvl="5"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6pPr>
            <a:lvl7pPr lvl="6"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7pPr>
            <a:lvl8pPr lvl="7"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8pPr>
            <a:lvl9pPr lvl="8" algn="ctr" rtl="0">
              <a:spcBef>
                <a:spcPts val="0"/>
              </a:spcBef>
              <a:spcAft>
                <a:spcPts val="0"/>
              </a:spcAft>
              <a:buClr>
                <a:srgbClr val="FFFFFF"/>
              </a:buClr>
              <a:buSzPts val="3900"/>
              <a:buFont typeface="Squada One"/>
              <a:buNone/>
              <a:defRPr sz="3900">
                <a:solidFill>
                  <a:srgbClr val="FFFFFF"/>
                </a:solidFill>
                <a:latin typeface="Squada One"/>
                <a:ea typeface="Squada One"/>
                <a:cs typeface="Squada One"/>
                <a:sym typeface="Squada One"/>
              </a:defRPr>
            </a:lvl9pPr>
          </a:lstStyle>
          <a:p>
            <a:r>
              <a:t>xx%</a:t>
            </a:r>
          </a:p>
        </p:txBody>
      </p:sp>
      <p:sp>
        <p:nvSpPr>
          <p:cNvPr id="96" name="Google Shape;96;p9"/>
          <p:cNvSpPr txBox="1">
            <a:spLocks noGrp="1"/>
          </p:cNvSpPr>
          <p:nvPr>
            <p:ph type="subTitle" idx="1"/>
          </p:nvPr>
        </p:nvSpPr>
        <p:spPr>
          <a:xfrm>
            <a:off x="2895188" y="1847764"/>
            <a:ext cx="33537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900"/>
              <a:buFont typeface="Roboto"/>
              <a:buNone/>
              <a:defRPr>
                <a:solidFill>
                  <a:srgbClr val="FFFFFF"/>
                </a:solidFill>
              </a:defRPr>
            </a:lvl1pPr>
            <a:lvl2pPr lvl="1" algn="ctr" rtl="0">
              <a:lnSpc>
                <a:spcPct val="100000"/>
              </a:lnSpc>
              <a:spcBef>
                <a:spcPts val="400"/>
              </a:spcBef>
              <a:spcAft>
                <a:spcPts val="0"/>
              </a:spcAft>
              <a:buClr>
                <a:srgbClr val="FFFFFF"/>
              </a:buClr>
              <a:buSzPts val="900"/>
              <a:buFont typeface="Roboto"/>
              <a:buNone/>
              <a:defRPr>
                <a:solidFill>
                  <a:srgbClr val="FFFFFF"/>
                </a:solidFill>
              </a:defRPr>
            </a:lvl2pPr>
            <a:lvl3pPr lvl="2" algn="ctr" rtl="0">
              <a:lnSpc>
                <a:spcPct val="100000"/>
              </a:lnSpc>
              <a:spcBef>
                <a:spcPts val="400"/>
              </a:spcBef>
              <a:spcAft>
                <a:spcPts val="0"/>
              </a:spcAft>
              <a:buClr>
                <a:srgbClr val="FFFFFF"/>
              </a:buClr>
              <a:buSzPts val="900"/>
              <a:buFont typeface="Roboto"/>
              <a:buNone/>
              <a:defRPr>
                <a:solidFill>
                  <a:srgbClr val="FFFFFF"/>
                </a:solidFill>
              </a:defRPr>
            </a:lvl3pPr>
            <a:lvl4pPr lvl="3" algn="ctr" rtl="0">
              <a:lnSpc>
                <a:spcPct val="100000"/>
              </a:lnSpc>
              <a:spcBef>
                <a:spcPts val="400"/>
              </a:spcBef>
              <a:spcAft>
                <a:spcPts val="0"/>
              </a:spcAft>
              <a:buClr>
                <a:srgbClr val="FFFFFF"/>
              </a:buClr>
              <a:buSzPts val="900"/>
              <a:buFont typeface="Roboto"/>
              <a:buNone/>
              <a:defRPr>
                <a:solidFill>
                  <a:srgbClr val="FFFFFF"/>
                </a:solidFill>
              </a:defRPr>
            </a:lvl4pPr>
            <a:lvl5pPr lvl="4" algn="ctr" rtl="0">
              <a:lnSpc>
                <a:spcPct val="100000"/>
              </a:lnSpc>
              <a:spcBef>
                <a:spcPts val="400"/>
              </a:spcBef>
              <a:spcAft>
                <a:spcPts val="0"/>
              </a:spcAft>
              <a:buClr>
                <a:srgbClr val="FFFFFF"/>
              </a:buClr>
              <a:buSzPts val="900"/>
              <a:buFont typeface="Roboto"/>
              <a:buNone/>
              <a:defRPr>
                <a:solidFill>
                  <a:srgbClr val="FFFFFF"/>
                </a:solidFill>
              </a:defRPr>
            </a:lvl5pPr>
            <a:lvl6pPr lvl="5"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6pPr>
            <a:lvl7pPr lvl="6"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7pPr>
            <a:lvl8pPr lvl="7"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8pPr>
            <a:lvl9pPr lvl="8"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9pPr>
          </a:lstStyle>
          <a:p>
            <a:endParaRPr/>
          </a:p>
        </p:txBody>
      </p:sp>
      <p:sp>
        <p:nvSpPr>
          <p:cNvPr id="97" name="Google Shape;97;p9"/>
          <p:cNvSpPr txBox="1">
            <a:spLocks noGrp="1"/>
          </p:cNvSpPr>
          <p:nvPr>
            <p:ph type="subTitle" idx="4"/>
          </p:nvPr>
        </p:nvSpPr>
        <p:spPr>
          <a:xfrm>
            <a:off x="2895188" y="2825910"/>
            <a:ext cx="33537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900"/>
              <a:buFont typeface="Roboto"/>
              <a:buNone/>
              <a:defRPr>
                <a:solidFill>
                  <a:srgbClr val="FFFFFF"/>
                </a:solidFill>
              </a:defRPr>
            </a:lvl1pPr>
            <a:lvl2pPr lvl="1" algn="ctr" rtl="0">
              <a:lnSpc>
                <a:spcPct val="100000"/>
              </a:lnSpc>
              <a:spcBef>
                <a:spcPts val="400"/>
              </a:spcBef>
              <a:spcAft>
                <a:spcPts val="0"/>
              </a:spcAft>
              <a:buClr>
                <a:srgbClr val="FFFFFF"/>
              </a:buClr>
              <a:buSzPts val="900"/>
              <a:buFont typeface="Roboto"/>
              <a:buNone/>
              <a:defRPr>
                <a:solidFill>
                  <a:srgbClr val="FFFFFF"/>
                </a:solidFill>
              </a:defRPr>
            </a:lvl2pPr>
            <a:lvl3pPr lvl="2" algn="ctr" rtl="0">
              <a:lnSpc>
                <a:spcPct val="100000"/>
              </a:lnSpc>
              <a:spcBef>
                <a:spcPts val="400"/>
              </a:spcBef>
              <a:spcAft>
                <a:spcPts val="0"/>
              </a:spcAft>
              <a:buClr>
                <a:srgbClr val="FFFFFF"/>
              </a:buClr>
              <a:buSzPts val="900"/>
              <a:buFont typeface="Roboto"/>
              <a:buNone/>
              <a:defRPr>
                <a:solidFill>
                  <a:srgbClr val="FFFFFF"/>
                </a:solidFill>
              </a:defRPr>
            </a:lvl3pPr>
            <a:lvl4pPr lvl="3" algn="ctr" rtl="0">
              <a:lnSpc>
                <a:spcPct val="100000"/>
              </a:lnSpc>
              <a:spcBef>
                <a:spcPts val="400"/>
              </a:spcBef>
              <a:spcAft>
                <a:spcPts val="0"/>
              </a:spcAft>
              <a:buClr>
                <a:srgbClr val="FFFFFF"/>
              </a:buClr>
              <a:buSzPts val="900"/>
              <a:buFont typeface="Roboto"/>
              <a:buNone/>
              <a:defRPr>
                <a:solidFill>
                  <a:srgbClr val="FFFFFF"/>
                </a:solidFill>
              </a:defRPr>
            </a:lvl4pPr>
            <a:lvl5pPr lvl="4" algn="ctr" rtl="0">
              <a:lnSpc>
                <a:spcPct val="100000"/>
              </a:lnSpc>
              <a:spcBef>
                <a:spcPts val="400"/>
              </a:spcBef>
              <a:spcAft>
                <a:spcPts val="0"/>
              </a:spcAft>
              <a:buClr>
                <a:srgbClr val="FFFFFF"/>
              </a:buClr>
              <a:buSzPts val="900"/>
              <a:buFont typeface="Roboto"/>
              <a:buNone/>
              <a:defRPr>
                <a:solidFill>
                  <a:srgbClr val="FFFFFF"/>
                </a:solidFill>
              </a:defRPr>
            </a:lvl5pPr>
            <a:lvl6pPr lvl="5"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6pPr>
            <a:lvl7pPr lvl="6"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7pPr>
            <a:lvl8pPr lvl="7"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8pPr>
            <a:lvl9pPr lvl="8"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9pPr>
          </a:lstStyle>
          <a:p>
            <a:endParaRPr/>
          </a:p>
        </p:txBody>
      </p:sp>
      <p:sp>
        <p:nvSpPr>
          <p:cNvPr id="98" name="Google Shape;98;p9"/>
          <p:cNvSpPr txBox="1">
            <a:spLocks noGrp="1"/>
          </p:cNvSpPr>
          <p:nvPr>
            <p:ph type="subTitle" idx="5"/>
          </p:nvPr>
        </p:nvSpPr>
        <p:spPr>
          <a:xfrm>
            <a:off x="2895188" y="3804055"/>
            <a:ext cx="3353700" cy="259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900"/>
              <a:buFont typeface="Roboto"/>
              <a:buNone/>
              <a:defRPr>
                <a:solidFill>
                  <a:srgbClr val="FFFFFF"/>
                </a:solidFill>
              </a:defRPr>
            </a:lvl1pPr>
            <a:lvl2pPr lvl="1" algn="ctr" rtl="0">
              <a:lnSpc>
                <a:spcPct val="100000"/>
              </a:lnSpc>
              <a:spcBef>
                <a:spcPts val="400"/>
              </a:spcBef>
              <a:spcAft>
                <a:spcPts val="0"/>
              </a:spcAft>
              <a:buClr>
                <a:srgbClr val="FFFFFF"/>
              </a:buClr>
              <a:buSzPts val="900"/>
              <a:buFont typeface="Roboto"/>
              <a:buNone/>
              <a:defRPr>
                <a:solidFill>
                  <a:srgbClr val="FFFFFF"/>
                </a:solidFill>
              </a:defRPr>
            </a:lvl2pPr>
            <a:lvl3pPr lvl="2" algn="ctr" rtl="0">
              <a:lnSpc>
                <a:spcPct val="100000"/>
              </a:lnSpc>
              <a:spcBef>
                <a:spcPts val="400"/>
              </a:spcBef>
              <a:spcAft>
                <a:spcPts val="0"/>
              </a:spcAft>
              <a:buClr>
                <a:srgbClr val="FFFFFF"/>
              </a:buClr>
              <a:buSzPts val="900"/>
              <a:buFont typeface="Roboto"/>
              <a:buNone/>
              <a:defRPr>
                <a:solidFill>
                  <a:srgbClr val="FFFFFF"/>
                </a:solidFill>
              </a:defRPr>
            </a:lvl3pPr>
            <a:lvl4pPr lvl="3" algn="ctr" rtl="0">
              <a:lnSpc>
                <a:spcPct val="100000"/>
              </a:lnSpc>
              <a:spcBef>
                <a:spcPts val="400"/>
              </a:spcBef>
              <a:spcAft>
                <a:spcPts val="0"/>
              </a:spcAft>
              <a:buClr>
                <a:srgbClr val="FFFFFF"/>
              </a:buClr>
              <a:buSzPts val="900"/>
              <a:buFont typeface="Roboto"/>
              <a:buNone/>
              <a:defRPr>
                <a:solidFill>
                  <a:srgbClr val="FFFFFF"/>
                </a:solidFill>
              </a:defRPr>
            </a:lvl4pPr>
            <a:lvl5pPr lvl="4" algn="ctr" rtl="0">
              <a:lnSpc>
                <a:spcPct val="100000"/>
              </a:lnSpc>
              <a:spcBef>
                <a:spcPts val="400"/>
              </a:spcBef>
              <a:spcAft>
                <a:spcPts val="0"/>
              </a:spcAft>
              <a:buClr>
                <a:srgbClr val="FFFFFF"/>
              </a:buClr>
              <a:buSzPts val="900"/>
              <a:buFont typeface="Roboto"/>
              <a:buNone/>
              <a:defRPr>
                <a:solidFill>
                  <a:srgbClr val="FFFFFF"/>
                </a:solidFill>
              </a:defRPr>
            </a:lvl5pPr>
            <a:lvl6pPr lvl="5"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6pPr>
            <a:lvl7pPr lvl="6"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7pPr>
            <a:lvl8pPr lvl="7"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8pPr>
            <a:lvl9pPr lvl="8" algn="ctr" rtl="0">
              <a:lnSpc>
                <a:spcPct val="100000"/>
              </a:lnSpc>
              <a:spcBef>
                <a:spcPts val="400"/>
              </a:spcBef>
              <a:spcAft>
                <a:spcPts val="0"/>
              </a:spcAft>
              <a:buClr>
                <a:srgbClr val="FFFFFF"/>
              </a:buClr>
              <a:buSzPts val="900"/>
              <a:buFont typeface="Roboto"/>
              <a:buNone/>
              <a:defRPr sz="900">
                <a:solidFill>
                  <a:srgbClr val="FFFFFF"/>
                </a:solidFill>
                <a:latin typeface="Roboto"/>
                <a:ea typeface="Roboto"/>
                <a:cs typeface="Roboto"/>
                <a:sym typeface="Roboto"/>
              </a:defRPr>
            </a:lvl9pPr>
          </a:lstStyle>
          <a:p>
            <a:endParaRPr/>
          </a:p>
        </p:txBody>
      </p:sp>
      <p:sp>
        <p:nvSpPr>
          <p:cNvPr id="99" name="Google Shape;99;p9"/>
          <p:cNvSpPr/>
          <p:nvPr/>
        </p:nvSpPr>
        <p:spPr>
          <a:xfrm>
            <a:off x="5059868" y="3768542"/>
            <a:ext cx="4037101" cy="1946457"/>
          </a:xfrm>
          <a:custGeom>
            <a:avLst/>
            <a:gdLst/>
            <a:ahLst/>
            <a:cxnLst/>
            <a:rect l="l" t="t" r="r" b="b"/>
            <a:pathLst>
              <a:path w="16482" h="7152" extrusionOk="0">
                <a:moveTo>
                  <a:pt x="12713" y="1"/>
                </a:moveTo>
                <a:cubicBezTo>
                  <a:pt x="12371" y="1"/>
                  <a:pt x="12082" y="52"/>
                  <a:pt x="11867" y="166"/>
                </a:cubicBezTo>
                <a:cubicBezTo>
                  <a:pt x="9966" y="1202"/>
                  <a:pt x="12508" y="5496"/>
                  <a:pt x="10842" y="5581"/>
                </a:cubicBezTo>
                <a:cubicBezTo>
                  <a:pt x="10817" y="5582"/>
                  <a:pt x="10791" y="5583"/>
                  <a:pt x="10766" y="5583"/>
                </a:cubicBezTo>
                <a:cubicBezTo>
                  <a:pt x="9256" y="5583"/>
                  <a:pt x="8019" y="3281"/>
                  <a:pt x="6884" y="3281"/>
                </a:cubicBezTo>
                <a:cubicBezTo>
                  <a:pt x="6793" y="3281"/>
                  <a:pt x="6702" y="3296"/>
                  <a:pt x="6612" y="3328"/>
                </a:cubicBezTo>
                <a:cubicBezTo>
                  <a:pt x="5384" y="3765"/>
                  <a:pt x="6836" y="6692"/>
                  <a:pt x="5715" y="6905"/>
                </a:cubicBezTo>
                <a:cubicBezTo>
                  <a:pt x="5677" y="6913"/>
                  <a:pt x="5638" y="6916"/>
                  <a:pt x="5597" y="6916"/>
                </a:cubicBezTo>
                <a:cubicBezTo>
                  <a:pt x="4898" y="6916"/>
                  <a:pt x="3858" y="5884"/>
                  <a:pt x="2503" y="5884"/>
                </a:cubicBezTo>
                <a:cubicBezTo>
                  <a:pt x="1761" y="5884"/>
                  <a:pt x="926" y="6193"/>
                  <a:pt x="0" y="7152"/>
                </a:cubicBezTo>
                <a:lnTo>
                  <a:pt x="16481" y="7152"/>
                </a:lnTo>
                <a:lnTo>
                  <a:pt x="16481" y="935"/>
                </a:lnTo>
                <a:cubicBezTo>
                  <a:pt x="15078" y="407"/>
                  <a:pt x="13680" y="1"/>
                  <a:pt x="12713" y="1"/>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66675" dir="101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9"/>
          <p:cNvSpPr/>
          <p:nvPr/>
        </p:nvSpPr>
        <p:spPr>
          <a:xfrm>
            <a:off x="6" y="0"/>
            <a:ext cx="4319762" cy="2021027"/>
          </a:xfrm>
          <a:custGeom>
            <a:avLst/>
            <a:gdLst/>
            <a:ahLst/>
            <a:cxnLst/>
            <a:rect l="l" t="t" r="r" b="b"/>
            <a:pathLst>
              <a:path w="17636" h="7426" extrusionOk="0">
                <a:moveTo>
                  <a:pt x="1" y="0"/>
                </a:moveTo>
                <a:lnTo>
                  <a:pt x="1" y="7337"/>
                </a:lnTo>
                <a:cubicBezTo>
                  <a:pt x="269" y="7393"/>
                  <a:pt x="537" y="7425"/>
                  <a:pt x="798" y="7425"/>
                </a:cubicBezTo>
                <a:cubicBezTo>
                  <a:pt x="1649" y="7425"/>
                  <a:pt x="2433" y="7078"/>
                  <a:pt x="2981" y="6024"/>
                </a:cubicBezTo>
                <a:cubicBezTo>
                  <a:pt x="3804" y="4415"/>
                  <a:pt x="4473" y="3985"/>
                  <a:pt x="5073" y="3985"/>
                </a:cubicBezTo>
                <a:cubicBezTo>
                  <a:pt x="5492" y="3985"/>
                  <a:pt x="5878" y="4195"/>
                  <a:pt x="6260" y="4358"/>
                </a:cubicBezTo>
                <a:cubicBezTo>
                  <a:pt x="6925" y="4645"/>
                  <a:pt x="8958" y="6071"/>
                  <a:pt x="10742" y="6071"/>
                </a:cubicBezTo>
                <a:cubicBezTo>
                  <a:pt x="11479" y="6071"/>
                  <a:pt x="12174" y="5827"/>
                  <a:pt x="12711" y="5158"/>
                </a:cubicBezTo>
                <a:cubicBezTo>
                  <a:pt x="14242" y="3274"/>
                  <a:pt x="14182" y="2723"/>
                  <a:pt x="14535" y="2723"/>
                </a:cubicBezTo>
                <a:cubicBezTo>
                  <a:pt x="14608" y="2723"/>
                  <a:pt x="14699" y="2747"/>
                  <a:pt x="14826" y="2787"/>
                </a:cubicBezTo>
                <a:cubicBezTo>
                  <a:pt x="15192" y="2904"/>
                  <a:pt x="15715" y="3135"/>
                  <a:pt x="16195" y="3135"/>
                </a:cubicBezTo>
                <a:cubicBezTo>
                  <a:pt x="16680" y="3135"/>
                  <a:pt x="17121" y="2899"/>
                  <a:pt x="17315" y="2072"/>
                </a:cubicBezTo>
                <a:cubicBezTo>
                  <a:pt x="17635" y="726"/>
                  <a:pt x="16396" y="160"/>
                  <a:pt x="15936" y="0"/>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9"/>
          <p:cNvSpPr/>
          <p:nvPr/>
        </p:nvSpPr>
        <p:spPr>
          <a:xfrm>
            <a:off x="7359611" y="3682268"/>
            <a:ext cx="1784388" cy="2032730"/>
          </a:xfrm>
          <a:custGeom>
            <a:avLst/>
            <a:gdLst/>
            <a:ahLst/>
            <a:cxnLst/>
            <a:rect l="l" t="t" r="r" b="b"/>
            <a:pathLst>
              <a:path w="7285" h="7469" extrusionOk="0">
                <a:moveTo>
                  <a:pt x="6450" y="1"/>
                </a:moveTo>
                <a:cubicBezTo>
                  <a:pt x="6380" y="1"/>
                  <a:pt x="6309" y="15"/>
                  <a:pt x="6238" y="45"/>
                </a:cubicBezTo>
                <a:cubicBezTo>
                  <a:pt x="5265" y="441"/>
                  <a:pt x="6675" y="2801"/>
                  <a:pt x="5875" y="3548"/>
                </a:cubicBezTo>
                <a:cubicBezTo>
                  <a:pt x="5691" y="3722"/>
                  <a:pt x="5482" y="3788"/>
                  <a:pt x="5252" y="3788"/>
                </a:cubicBezTo>
                <a:cubicBezTo>
                  <a:pt x="4549" y="3788"/>
                  <a:pt x="3649" y="3177"/>
                  <a:pt x="2672" y="3177"/>
                </a:cubicBezTo>
                <a:cubicBezTo>
                  <a:pt x="2143" y="3177"/>
                  <a:pt x="1591" y="3357"/>
                  <a:pt x="1036" y="3911"/>
                </a:cubicBezTo>
                <a:cubicBezTo>
                  <a:pt x="0" y="4948"/>
                  <a:pt x="235" y="6368"/>
                  <a:pt x="673" y="7469"/>
                </a:cubicBezTo>
                <a:lnTo>
                  <a:pt x="7285" y="7469"/>
                </a:lnTo>
                <a:lnTo>
                  <a:pt x="7285" y="515"/>
                </a:lnTo>
                <a:cubicBezTo>
                  <a:pt x="6995" y="217"/>
                  <a:pt x="6726" y="1"/>
                  <a:pt x="6450" y="1"/>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66675" dir="101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9"/>
          <p:cNvSpPr/>
          <p:nvPr/>
        </p:nvSpPr>
        <p:spPr>
          <a:xfrm>
            <a:off x="-132275" y="2563708"/>
            <a:ext cx="2896416" cy="3151289"/>
          </a:xfrm>
          <a:custGeom>
            <a:avLst/>
            <a:gdLst/>
            <a:ahLst/>
            <a:cxnLst/>
            <a:rect l="l" t="t" r="r" b="b"/>
            <a:pathLst>
              <a:path w="11825" h="11579" extrusionOk="0">
                <a:moveTo>
                  <a:pt x="524" y="1"/>
                </a:moveTo>
                <a:lnTo>
                  <a:pt x="524" y="11579"/>
                </a:lnTo>
                <a:lnTo>
                  <a:pt x="9453" y="11579"/>
                </a:lnTo>
                <a:cubicBezTo>
                  <a:pt x="9368" y="11408"/>
                  <a:pt x="9304" y="11226"/>
                  <a:pt x="9271" y="11002"/>
                </a:cubicBezTo>
                <a:cubicBezTo>
                  <a:pt x="8994" y="8876"/>
                  <a:pt x="11824" y="6195"/>
                  <a:pt x="10158" y="5405"/>
                </a:cubicBezTo>
                <a:cubicBezTo>
                  <a:pt x="10071" y="5363"/>
                  <a:pt x="9979" y="5343"/>
                  <a:pt x="9883" y="5343"/>
                </a:cubicBezTo>
                <a:cubicBezTo>
                  <a:pt x="8906" y="5343"/>
                  <a:pt x="7498" y="7379"/>
                  <a:pt x="6302" y="8662"/>
                </a:cubicBezTo>
                <a:cubicBezTo>
                  <a:pt x="5772" y="9229"/>
                  <a:pt x="5197" y="9556"/>
                  <a:pt x="4762" y="9556"/>
                </a:cubicBezTo>
                <a:cubicBezTo>
                  <a:pt x="4433" y="9556"/>
                  <a:pt x="4183" y="9370"/>
                  <a:pt x="4092" y="8961"/>
                </a:cubicBezTo>
                <a:cubicBezTo>
                  <a:pt x="3803" y="7701"/>
                  <a:pt x="5800" y="5928"/>
                  <a:pt x="4818" y="4604"/>
                </a:cubicBezTo>
                <a:cubicBezTo>
                  <a:pt x="3824" y="3279"/>
                  <a:pt x="2660" y="4326"/>
                  <a:pt x="1197" y="3215"/>
                </a:cubicBezTo>
                <a:cubicBezTo>
                  <a:pt x="0" y="2308"/>
                  <a:pt x="1496" y="908"/>
                  <a:pt x="524" y="1"/>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9"/>
          <p:cNvSpPr/>
          <p:nvPr/>
        </p:nvSpPr>
        <p:spPr>
          <a:xfrm>
            <a:off x="-3926" y="1"/>
            <a:ext cx="6252828" cy="1340094"/>
          </a:xfrm>
          <a:custGeom>
            <a:avLst/>
            <a:gdLst/>
            <a:ahLst/>
            <a:cxnLst/>
            <a:rect l="l" t="t" r="r" b="b"/>
            <a:pathLst>
              <a:path w="25528" h="4924" extrusionOk="0">
                <a:moveTo>
                  <a:pt x="0" y="0"/>
                </a:moveTo>
                <a:lnTo>
                  <a:pt x="0" y="4923"/>
                </a:lnTo>
                <a:cubicBezTo>
                  <a:pt x="1550" y="3518"/>
                  <a:pt x="1590" y="405"/>
                  <a:pt x="2664" y="405"/>
                </a:cubicBezTo>
                <a:cubicBezTo>
                  <a:pt x="2701" y="405"/>
                  <a:pt x="2738" y="409"/>
                  <a:pt x="2777" y="416"/>
                </a:cubicBezTo>
                <a:cubicBezTo>
                  <a:pt x="4454" y="715"/>
                  <a:pt x="4956" y="2915"/>
                  <a:pt x="6515" y="3684"/>
                </a:cubicBezTo>
                <a:cubicBezTo>
                  <a:pt x="6748" y="3801"/>
                  <a:pt x="6966" y="3853"/>
                  <a:pt x="7169" y="3853"/>
                </a:cubicBezTo>
                <a:cubicBezTo>
                  <a:pt x="8328" y="3853"/>
                  <a:pt x="9043" y="2186"/>
                  <a:pt x="9687" y="1377"/>
                </a:cubicBezTo>
                <a:cubicBezTo>
                  <a:pt x="9901" y="1110"/>
                  <a:pt x="10157" y="974"/>
                  <a:pt x="10478" y="974"/>
                </a:cubicBezTo>
                <a:cubicBezTo>
                  <a:pt x="11308" y="974"/>
                  <a:pt x="12574" y="1881"/>
                  <a:pt x="14686" y="3738"/>
                </a:cubicBezTo>
                <a:cubicBezTo>
                  <a:pt x="15116" y="4116"/>
                  <a:pt x="15689" y="4278"/>
                  <a:pt x="16352" y="4278"/>
                </a:cubicBezTo>
                <a:cubicBezTo>
                  <a:pt x="19060" y="4278"/>
                  <a:pt x="23279" y="1587"/>
                  <a:pt x="25527" y="0"/>
                </a:cubicBezTo>
                <a:close/>
              </a:path>
            </a:pathLst>
          </a:custGeom>
          <a:gradFill>
            <a:gsLst>
              <a:gs pos="0">
                <a:schemeClr val="accent1"/>
              </a:gs>
              <a:gs pos="100000">
                <a:schemeClr val="accent2"/>
              </a:gs>
            </a:gsLst>
            <a:path path="circle">
              <a:fillToRect l="50000" t="50000" r="50000" b="50000"/>
            </a:path>
            <a:tileRect/>
          </a:gradFill>
          <a:ln>
            <a:noFill/>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1">
  <p:cSld name="2_Título y objetos">
    <p:bg>
      <p:bgPr>
        <a:gradFill>
          <a:gsLst>
            <a:gs pos="0">
              <a:schemeClr val="accent1"/>
            </a:gs>
            <a:gs pos="100000">
              <a:schemeClr val="accent2"/>
            </a:gs>
          </a:gsLst>
          <a:path path="circle">
            <a:fillToRect l="50000" t="50000" r="50000" b="50000"/>
          </a:path>
          <a:tileRect/>
        </a:gradFill>
        <a:effectLst/>
      </p:bgPr>
    </p:bg>
    <p:spTree>
      <p:nvGrpSpPr>
        <p:cNvPr id="1" name="Shape 104"/>
        <p:cNvGrpSpPr/>
        <p:nvPr/>
      </p:nvGrpSpPr>
      <p:grpSpPr>
        <a:xfrm>
          <a:off x="0" y="0"/>
          <a:ext cx="0" cy="0"/>
          <a:chOff x="0" y="0"/>
          <a:chExt cx="0" cy="0"/>
        </a:xfrm>
      </p:grpSpPr>
      <p:sp>
        <p:nvSpPr>
          <p:cNvPr id="105" name="Google Shape;105;p10"/>
          <p:cNvSpPr/>
          <p:nvPr/>
        </p:nvSpPr>
        <p:spPr>
          <a:xfrm rot="5400000">
            <a:off x="3636593" y="214879"/>
            <a:ext cx="5957590" cy="5057276"/>
          </a:xfrm>
          <a:custGeom>
            <a:avLst/>
            <a:gdLst/>
            <a:ahLst/>
            <a:cxnLst/>
            <a:rect l="l" t="t" r="r" b="b"/>
            <a:pathLst>
              <a:path w="21053" h="20647" extrusionOk="0">
                <a:moveTo>
                  <a:pt x="738" y="0"/>
                </a:moveTo>
                <a:lnTo>
                  <a:pt x="738" y="20647"/>
                </a:lnTo>
                <a:cubicBezTo>
                  <a:pt x="2874" y="19194"/>
                  <a:pt x="4764" y="13661"/>
                  <a:pt x="2628" y="12967"/>
                </a:cubicBezTo>
                <a:cubicBezTo>
                  <a:pt x="866" y="12390"/>
                  <a:pt x="0" y="10831"/>
                  <a:pt x="2051" y="8919"/>
                </a:cubicBezTo>
                <a:cubicBezTo>
                  <a:pt x="4102" y="7007"/>
                  <a:pt x="919" y="5587"/>
                  <a:pt x="2030" y="4187"/>
                </a:cubicBezTo>
                <a:cubicBezTo>
                  <a:pt x="2299" y="3843"/>
                  <a:pt x="2637" y="3724"/>
                  <a:pt x="3010" y="3724"/>
                </a:cubicBezTo>
                <a:cubicBezTo>
                  <a:pt x="3839" y="3724"/>
                  <a:pt x="4845" y="4307"/>
                  <a:pt x="5669" y="4307"/>
                </a:cubicBezTo>
                <a:cubicBezTo>
                  <a:pt x="5994" y="4307"/>
                  <a:pt x="6291" y="4217"/>
                  <a:pt x="6537" y="3963"/>
                </a:cubicBezTo>
                <a:cubicBezTo>
                  <a:pt x="7663" y="2806"/>
                  <a:pt x="7494" y="84"/>
                  <a:pt x="9550" y="84"/>
                </a:cubicBezTo>
                <a:cubicBezTo>
                  <a:pt x="9581" y="84"/>
                  <a:pt x="9613" y="84"/>
                  <a:pt x="9646" y="86"/>
                </a:cubicBezTo>
                <a:cubicBezTo>
                  <a:pt x="11723" y="158"/>
                  <a:pt x="13041" y="3333"/>
                  <a:pt x="15826" y="3333"/>
                </a:cubicBezTo>
                <a:cubicBezTo>
                  <a:pt x="15918" y="3333"/>
                  <a:pt x="16012" y="3330"/>
                  <a:pt x="16107" y="3322"/>
                </a:cubicBezTo>
                <a:cubicBezTo>
                  <a:pt x="18383" y="3151"/>
                  <a:pt x="20070" y="1378"/>
                  <a:pt x="21053"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 name="Google Shape;106;p10"/>
          <p:cNvSpPr txBox="1">
            <a:spLocks noGrp="1"/>
          </p:cNvSpPr>
          <p:nvPr>
            <p:ph type="ctrTitle"/>
          </p:nvPr>
        </p:nvSpPr>
        <p:spPr>
          <a:xfrm>
            <a:off x="19" y="2718306"/>
            <a:ext cx="9144000" cy="516000"/>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FFFFFF"/>
              </a:buClr>
              <a:buSzPts val="3000"/>
              <a:buNone/>
              <a:defRPr sz="3000" b="0">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sp>
        <p:nvSpPr>
          <p:cNvPr id="107" name="Google Shape;107;p10"/>
          <p:cNvSpPr txBox="1">
            <a:spLocks noGrp="1"/>
          </p:cNvSpPr>
          <p:nvPr>
            <p:ph type="subTitle" idx="1"/>
          </p:nvPr>
        </p:nvSpPr>
        <p:spPr>
          <a:xfrm>
            <a:off x="3244369" y="3180848"/>
            <a:ext cx="2655300" cy="880667"/>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Clr>
                <a:srgbClr val="FFFFFF"/>
              </a:buClr>
              <a:buSzPts val="1200"/>
              <a:buNone/>
              <a:defRPr sz="1200">
                <a:solidFill>
                  <a:srgbClr val="FFFFFF"/>
                </a:solidFill>
              </a:defRPr>
            </a:lvl1pPr>
            <a:lvl2pPr lvl="1" algn="ctr" rtl="0">
              <a:lnSpc>
                <a:spcPct val="100000"/>
              </a:lnSpc>
              <a:spcBef>
                <a:spcPts val="400"/>
              </a:spcBef>
              <a:spcAft>
                <a:spcPts val="0"/>
              </a:spcAft>
              <a:buClr>
                <a:srgbClr val="FFFFFF"/>
              </a:buClr>
              <a:buSzPts val="2800"/>
              <a:buNone/>
              <a:defRPr sz="2800">
                <a:solidFill>
                  <a:srgbClr val="FFFFFF"/>
                </a:solidFill>
              </a:defRPr>
            </a:lvl2pPr>
            <a:lvl3pPr lvl="2" algn="ctr" rtl="0">
              <a:lnSpc>
                <a:spcPct val="100000"/>
              </a:lnSpc>
              <a:spcBef>
                <a:spcPts val="400"/>
              </a:spcBef>
              <a:spcAft>
                <a:spcPts val="0"/>
              </a:spcAft>
              <a:buClr>
                <a:srgbClr val="FFFFFF"/>
              </a:buClr>
              <a:buSzPts val="2800"/>
              <a:buNone/>
              <a:defRPr sz="2800">
                <a:solidFill>
                  <a:srgbClr val="FFFFFF"/>
                </a:solidFill>
              </a:defRPr>
            </a:lvl3pPr>
            <a:lvl4pPr lvl="3" algn="ctr" rtl="0">
              <a:lnSpc>
                <a:spcPct val="100000"/>
              </a:lnSpc>
              <a:spcBef>
                <a:spcPts val="400"/>
              </a:spcBef>
              <a:spcAft>
                <a:spcPts val="0"/>
              </a:spcAft>
              <a:buClr>
                <a:srgbClr val="FFFFFF"/>
              </a:buClr>
              <a:buSzPts val="2800"/>
              <a:buNone/>
              <a:defRPr sz="2800">
                <a:solidFill>
                  <a:srgbClr val="FFFFFF"/>
                </a:solidFill>
              </a:defRPr>
            </a:lvl4pPr>
            <a:lvl5pPr lvl="4" algn="ctr" rtl="0">
              <a:lnSpc>
                <a:spcPct val="100000"/>
              </a:lnSpc>
              <a:spcBef>
                <a:spcPts val="400"/>
              </a:spcBef>
              <a:spcAft>
                <a:spcPts val="0"/>
              </a:spcAft>
              <a:buClr>
                <a:srgbClr val="FFFFFF"/>
              </a:buClr>
              <a:buSzPts val="2800"/>
              <a:buNone/>
              <a:defRPr sz="2800">
                <a:solidFill>
                  <a:srgbClr val="FFFFFF"/>
                </a:solidFill>
              </a:defRPr>
            </a:lvl5pPr>
            <a:lvl6pPr lvl="5" algn="ctr" rtl="0">
              <a:lnSpc>
                <a:spcPct val="100000"/>
              </a:lnSpc>
              <a:spcBef>
                <a:spcPts val="400"/>
              </a:spcBef>
              <a:spcAft>
                <a:spcPts val="0"/>
              </a:spcAft>
              <a:buClr>
                <a:srgbClr val="FFFFFF"/>
              </a:buClr>
              <a:buSzPts val="2800"/>
              <a:buNone/>
              <a:defRPr sz="2800">
                <a:solidFill>
                  <a:srgbClr val="FFFFFF"/>
                </a:solidFill>
              </a:defRPr>
            </a:lvl6pPr>
            <a:lvl7pPr lvl="6" algn="ctr" rtl="0">
              <a:lnSpc>
                <a:spcPct val="100000"/>
              </a:lnSpc>
              <a:spcBef>
                <a:spcPts val="400"/>
              </a:spcBef>
              <a:spcAft>
                <a:spcPts val="0"/>
              </a:spcAft>
              <a:buClr>
                <a:srgbClr val="FFFFFF"/>
              </a:buClr>
              <a:buSzPts val="2800"/>
              <a:buNone/>
              <a:defRPr sz="2800">
                <a:solidFill>
                  <a:srgbClr val="FFFFFF"/>
                </a:solidFill>
              </a:defRPr>
            </a:lvl7pPr>
            <a:lvl8pPr lvl="7" algn="ctr" rtl="0">
              <a:lnSpc>
                <a:spcPct val="100000"/>
              </a:lnSpc>
              <a:spcBef>
                <a:spcPts val="400"/>
              </a:spcBef>
              <a:spcAft>
                <a:spcPts val="0"/>
              </a:spcAft>
              <a:buClr>
                <a:srgbClr val="FFFFFF"/>
              </a:buClr>
              <a:buSzPts val="2800"/>
              <a:buNone/>
              <a:defRPr sz="2800">
                <a:solidFill>
                  <a:srgbClr val="FFFFFF"/>
                </a:solidFill>
              </a:defRPr>
            </a:lvl8pPr>
            <a:lvl9pPr lvl="8" algn="ctr" rtl="0">
              <a:lnSpc>
                <a:spcPct val="100000"/>
              </a:lnSpc>
              <a:spcBef>
                <a:spcPts val="400"/>
              </a:spcBef>
              <a:spcAft>
                <a:spcPts val="0"/>
              </a:spcAft>
              <a:buClr>
                <a:srgbClr val="FFFFFF"/>
              </a:buClr>
              <a:buSzPts val="2800"/>
              <a:buNone/>
              <a:defRPr sz="2800">
                <a:solidFill>
                  <a:srgbClr val="FFFFFF"/>
                </a:solidFill>
              </a:defRPr>
            </a:lvl9pPr>
          </a:lstStyle>
          <a:p>
            <a:endParaRPr/>
          </a:p>
        </p:txBody>
      </p:sp>
      <p:sp>
        <p:nvSpPr>
          <p:cNvPr id="108" name="Google Shape;108;p10"/>
          <p:cNvSpPr txBox="1">
            <a:spLocks noGrp="1"/>
          </p:cNvSpPr>
          <p:nvPr>
            <p:ph type="ctrTitle" idx="2"/>
          </p:nvPr>
        </p:nvSpPr>
        <p:spPr>
          <a:xfrm>
            <a:off x="1488877" y="2202306"/>
            <a:ext cx="6166200" cy="516000"/>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FFFFFF"/>
              </a:buClr>
              <a:buSzPts val="3000"/>
              <a:buNone/>
              <a:defRPr sz="3000" b="0">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sp>
        <p:nvSpPr>
          <p:cNvPr id="109" name="Google Shape;109;p10"/>
          <p:cNvSpPr/>
          <p:nvPr/>
        </p:nvSpPr>
        <p:spPr>
          <a:xfrm>
            <a:off x="27512" y="0"/>
            <a:ext cx="1957071" cy="2944996"/>
          </a:xfrm>
          <a:custGeom>
            <a:avLst/>
            <a:gdLst/>
            <a:ahLst/>
            <a:cxnLst/>
            <a:rect l="l" t="t" r="r" b="b"/>
            <a:pathLst>
              <a:path w="7990" h="10821" extrusionOk="0">
                <a:moveTo>
                  <a:pt x="4049" y="0"/>
                </a:moveTo>
                <a:lnTo>
                  <a:pt x="1016" y="1880"/>
                </a:lnTo>
                <a:lnTo>
                  <a:pt x="1" y="6655"/>
                </a:lnTo>
                <a:cubicBezTo>
                  <a:pt x="1" y="6655"/>
                  <a:pt x="55" y="6826"/>
                  <a:pt x="150" y="7092"/>
                </a:cubicBezTo>
                <a:cubicBezTo>
                  <a:pt x="1293" y="7455"/>
                  <a:pt x="3793" y="8417"/>
                  <a:pt x="4551" y="10030"/>
                </a:cubicBezTo>
                <a:cubicBezTo>
                  <a:pt x="4690" y="10318"/>
                  <a:pt x="4764" y="10574"/>
                  <a:pt x="4797" y="10820"/>
                </a:cubicBezTo>
                <a:cubicBezTo>
                  <a:pt x="5609" y="10403"/>
                  <a:pt x="6271" y="9698"/>
                  <a:pt x="6324" y="8844"/>
                </a:cubicBezTo>
                <a:cubicBezTo>
                  <a:pt x="6409" y="7103"/>
                  <a:pt x="3440" y="7092"/>
                  <a:pt x="3867" y="6516"/>
                </a:cubicBezTo>
                <a:cubicBezTo>
                  <a:pt x="4294" y="5939"/>
                  <a:pt x="6313" y="6558"/>
                  <a:pt x="7135" y="4903"/>
                </a:cubicBezTo>
                <a:cubicBezTo>
                  <a:pt x="7990" y="3173"/>
                  <a:pt x="5908" y="876"/>
                  <a:pt x="5010"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 name="Google Shape;110;p10"/>
          <p:cNvSpPr/>
          <p:nvPr/>
        </p:nvSpPr>
        <p:spPr>
          <a:xfrm>
            <a:off x="-192200" y="-21035"/>
            <a:ext cx="5244671" cy="5714974"/>
          </a:xfrm>
          <a:custGeom>
            <a:avLst/>
            <a:gdLst/>
            <a:ahLst/>
            <a:cxnLst/>
            <a:rect l="l" t="t" r="r" b="b"/>
            <a:pathLst>
              <a:path w="21053" h="20647" extrusionOk="0">
                <a:moveTo>
                  <a:pt x="738" y="0"/>
                </a:moveTo>
                <a:lnTo>
                  <a:pt x="738" y="20647"/>
                </a:lnTo>
                <a:cubicBezTo>
                  <a:pt x="2874" y="19194"/>
                  <a:pt x="4764" y="13661"/>
                  <a:pt x="2628" y="12967"/>
                </a:cubicBezTo>
                <a:cubicBezTo>
                  <a:pt x="866" y="12390"/>
                  <a:pt x="0" y="10831"/>
                  <a:pt x="2051" y="8919"/>
                </a:cubicBezTo>
                <a:cubicBezTo>
                  <a:pt x="4102" y="7007"/>
                  <a:pt x="919" y="5587"/>
                  <a:pt x="2030" y="4187"/>
                </a:cubicBezTo>
                <a:cubicBezTo>
                  <a:pt x="2299" y="3843"/>
                  <a:pt x="2637" y="3724"/>
                  <a:pt x="3010" y="3724"/>
                </a:cubicBezTo>
                <a:cubicBezTo>
                  <a:pt x="3839" y="3724"/>
                  <a:pt x="4845" y="4307"/>
                  <a:pt x="5669" y="4307"/>
                </a:cubicBezTo>
                <a:cubicBezTo>
                  <a:pt x="5994" y="4307"/>
                  <a:pt x="6291" y="4217"/>
                  <a:pt x="6537" y="3963"/>
                </a:cubicBezTo>
                <a:cubicBezTo>
                  <a:pt x="7663" y="2806"/>
                  <a:pt x="7494" y="84"/>
                  <a:pt x="9550" y="84"/>
                </a:cubicBezTo>
                <a:cubicBezTo>
                  <a:pt x="9581" y="84"/>
                  <a:pt x="9613" y="84"/>
                  <a:pt x="9646" y="86"/>
                </a:cubicBezTo>
                <a:cubicBezTo>
                  <a:pt x="11723" y="158"/>
                  <a:pt x="13041" y="3333"/>
                  <a:pt x="15826" y="3333"/>
                </a:cubicBezTo>
                <a:cubicBezTo>
                  <a:pt x="15918" y="3333"/>
                  <a:pt x="16012" y="3330"/>
                  <a:pt x="16107" y="3322"/>
                </a:cubicBezTo>
                <a:cubicBezTo>
                  <a:pt x="18383" y="3151"/>
                  <a:pt x="20070" y="1378"/>
                  <a:pt x="21053"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10"/>
          <p:cNvSpPr/>
          <p:nvPr/>
        </p:nvSpPr>
        <p:spPr>
          <a:xfrm>
            <a:off x="6946145" y="3059752"/>
            <a:ext cx="2197847" cy="2665763"/>
          </a:xfrm>
          <a:custGeom>
            <a:avLst/>
            <a:gdLst/>
            <a:ahLst/>
            <a:cxnLst/>
            <a:rect l="l" t="t" r="r" b="b"/>
            <a:pathLst>
              <a:path w="8973" h="9795" extrusionOk="0">
                <a:moveTo>
                  <a:pt x="8482" y="1"/>
                </a:moveTo>
                <a:cubicBezTo>
                  <a:pt x="8430" y="1"/>
                  <a:pt x="8376" y="8"/>
                  <a:pt x="8320" y="22"/>
                </a:cubicBezTo>
                <a:cubicBezTo>
                  <a:pt x="7017" y="396"/>
                  <a:pt x="8513" y="4369"/>
                  <a:pt x="7135" y="5747"/>
                </a:cubicBezTo>
                <a:cubicBezTo>
                  <a:pt x="6110" y="6772"/>
                  <a:pt x="3696" y="5992"/>
                  <a:pt x="1603" y="7765"/>
                </a:cubicBezTo>
                <a:cubicBezTo>
                  <a:pt x="737" y="8503"/>
                  <a:pt x="246" y="9175"/>
                  <a:pt x="0" y="9795"/>
                </a:cubicBezTo>
                <a:lnTo>
                  <a:pt x="8972" y="9795"/>
                </a:lnTo>
                <a:lnTo>
                  <a:pt x="8972" y="203"/>
                </a:lnTo>
                <a:cubicBezTo>
                  <a:pt x="8815" y="80"/>
                  <a:pt x="8659" y="1"/>
                  <a:pt x="8482"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10"/>
          <p:cNvSpPr/>
          <p:nvPr/>
        </p:nvSpPr>
        <p:spPr>
          <a:xfrm>
            <a:off x="6666178" y="0"/>
            <a:ext cx="2477813" cy="2560168"/>
          </a:xfrm>
          <a:custGeom>
            <a:avLst/>
            <a:gdLst/>
            <a:ahLst/>
            <a:cxnLst/>
            <a:rect l="l" t="t" r="r" b="b"/>
            <a:pathLst>
              <a:path w="10116" h="9407" extrusionOk="0">
                <a:moveTo>
                  <a:pt x="0" y="0"/>
                </a:moveTo>
                <a:cubicBezTo>
                  <a:pt x="636" y="1119"/>
                  <a:pt x="2078" y="3205"/>
                  <a:pt x="4119" y="3205"/>
                </a:cubicBezTo>
                <a:cubicBezTo>
                  <a:pt x="4378" y="3205"/>
                  <a:pt x="4647" y="3171"/>
                  <a:pt x="4924" y="3098"/>
                </a:cubicBezTo>
                <a:cubicBezTo>
                  <a:pt x="6438" y="2690"/>
                  <a:pt x="6967" y="1149"/>
                  <a:pt x="7940" y="1149"/>
                </a:cubicBezTo>
                <a:cubicBezTo>
                  <a:pt x="8011" y="1149"/>
                  <a:pt x="8084" y="1158"/>
                  <a:pt x="8160" y="1175"/>
                </a:cubicBezTo>
                <a:cubicBezTo>
                  <a:pt x="8716" y="1293"/>
                  <a:pt x="9442" y="2447"/>
                  <a:pt x="9069" y="4379"/>
                </a:cubicBezTo>
                <a:cubicBezTo>
                  <a:pt x="8684" y="6387"/>
                  <a:pt x="8193" y="7616"/>
                  <a:pt x="8438" y="8374"/>
                </a:cubicBezTo>
                <a:cubicBezTo>
                  <a:pt x="8675" y="9108"/>
                  <a:pt x="9148" y="9406"/>
                  <a:pt x="9649" y="9406"/>
                </a:cubicBezTo>
                <a:cubicBezTo>
                  <a:pt x="9804" y="9406"/>
                  <a:pt x="9961" y="9378"/>
                  <a:pt x="10115" y="9325"/>
                </a:cubicBezTo>
                <a:lnTo>
                  <a:pt x="10115"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10"/>
          <p:cNvSpPr/>
          <p:nvPr/>
        </p:nvSpPr>
        <p:spPr>
          <a:xfrm>
            <a:off x="-11679" y="1914521"/>
            <a:ext cx="3019375" cy="3810994"/>
          </a:xfrm>
          <a:custGeom>
            <a:avLst/>
            <a:gdLst/>
            <a:ahLst/>
            <a:cxnLst/>
            <a:rect l="l" t="t" r="r" b="b"/>
            <a:pathLst>
              <a:path w="12327" h="14003" extrusionOk="0">
                <a:moveTo>
                  <a:pt x="1" y="1"/>
                </a:moveTo>
                <a:lnTo>
                  <a:pt x="1" y="14003"/>
                </a:lnTo>
                <a:lnTo>
                  <a:pt x="12327" y="14003"/>
                </a:lnTo>
                <a:cubicBezTo>
                  <a:pt x="11012" y="12977"/>
                  <a:pt x="11717" y="11204"/>
                  <a:pt x="10671" y="10276"/>
                </a:cubicBezTo>
                <a:cubicBezTo>
                  <a:pt x="10267" y="9919"/>
                  <a:pt x="9798" y="9790"/>
                  <a:pt x="9311" y="9790"/>
                </a:cubicBezTo>
                <a:cubicBezTo>
                  <a:pt x="8056" y="9790"/>
                  <a:pt x="6678" y="10643"/>
                  <a:pt x="5960" y="10643"/>
                </a:cubicBezTo>
                <a:cubicBezTo>
                  <a:pt x="5762" y="10643"/>
                  <a:pt x="5615" y="10578"/>
                  <a:pt x="5534" y="10414"/>
                </a:cubicBezTo>
                <a:cubicBezTo>
                  <a:pt x="5031" y="9421"/>
                  <a:pt x="5928" y="8705"/>
                  <a:pt x="4914" y="8097"/>
                </a:cubicBezTo>
                <a:cubicBezTo>
                  <a:pt x="4732" y="7979"/>
                  <a:pt x="4423" y="7936"/>
                  <a:pt x="4070" y="7904"/>
                </a:cubicBezTo>
                <a:cubicBezTo>
                  <a:pt x="3440" y="7851"/>
                  <a:pt x="2810" y="7840"/>
                  <a:pt x="3194" y="6943"/>
                </a:cubicBezTo>
                <a:cubicBezTo>
                  <a:pt x="3621" y="5918"/>
                  <a:pt x="5704" y="5127"/>
                  <a:pt x="4711" y="3034"/>
                </a:cubicBezTo>
                <a:cubicBezTo>
                  <a:pt x="3867" y="1250"/>
                  <a:pt x="887" y="257"/>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10"/>
          <p:cNvSpPr/>
          <p:nvPr/>
        </p:nvSpPr>
        <p:spPr>
          <a:xfrm>
            <a:off x="2487950" y="1577973"/>
            <a:ext cx="4263000" cy="2796667"/>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p:cSld name="3_Título y objetos">
    <p:bg>
      <p:bgPr>
        <a:gradFill>
          <a:gsLst>
            <a:gs pos="0">
              <a:schemeClr val="accent1"/>
            </a:gs>
            <a:gs pos="100000">
              <a:schemeClr val="accent2"/>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2"/>
          <p:cNvSpPr/>
          <p:nvPr/>
        </p:nvSpPr>
        <p:spPr>
          <a:xfrm rot="5400000">
            <a:off x="832592" y="280261"/>
            <a:ext cx="3841667" cy="31332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12"/>
          <p:cNvSpPr txBox="1"/>
          <p:nvPr/>
        </p:nvSpPr>
        <p:spPr>
          <a:xfrm>
            <a:off x="6772942" y="5189802"/>
            <a:ext cx="2057400" cy="304333"/>
          </a:xfrm>
          <a:prstGeom prst="rect">
            <a:avLst/>
          </a:prstGeom>
          <a:gradFill>
            <a:gsLst>
              <a:gs pos="0">
                <a:schemeClr val="accent1"/>
              </a:gs>
              <a:gs pos="100000">
                <a:schemeClr val="accent2"/>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s-ES" sz="800" b="0" i="0" u="none" strike="noStrike" cap="none">
                <a:solidFill>
                  <a:srgbClr val="FFFFFF"/>
                </a:solidFill>
                <a:latin typeface="Nunito Sans SemiBold"/>
                <a:ea typeface="Nunito Sans SemiBold"/>
                <a:cs typeface="Nunito Sans SemiBold"/>
                <a:sym typeface="Nunito Sans SemiBold"/>
              </a:rPr>
              <a:pPr marL="0" marR="0" lvl="0" indent="0" algn="r" rtl="0">
                <a:spcBef>
                  <a:spcPts val="0"/>
                </a:spcBef>
                <a:spcAft>
                  <a:spcPts val="0"/>
                </a:spcAft>
                <a:buNone/>
              </a:pPr>
              <a:t>‹#›</a:t>
            </a:fld>
            <a:endParaRPr sz="800" b="0" i="0" u="none" strike="noStrike" cap="none">
              <a:solidFill>
                <a:srgbClr val="FFFFFF"/>
              </a:solidFill>
              <a:latin typeface="Nunito Sans SemiBold"/>
              <a:ea typeface="Nunito Sans SemiBold"/>
              <a:cs typeface="Nunito Sans SemiBold"/>
              <a:sym typeface="Nunito Sans SemiBold"/>
            </a:endParaRPr>
          </a:p>
        </p:txBody>
      </p:sp>
      <p:sp>
        <p:nvSpPr>
          <p:cNvPr id="129" name="Google Shape;129;p12"/>
          <p:cNvSpPr txBox="1">
            <a:spLocks noGrp="1"/>
          </p:cNvSpPr>
          <p:nvPr>
            <p:ph type="ctrTitle"/>
          </p:nvPr>
        </p:nvSpPr>
        <p:spPr>
          <a:xfrm flipH="1">
            <a:off x="886775" y="2600660"/>
            <a:ext cx="3158100" cy="513667"/>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rgbClr val="FFFFFF"/>
              </a:buClr>
              <a:buSzPts val="2400"/>
              <a:buNone/>
              <a:defRPr sz="2400" b="0">
                <a:solidFill>
                  <a:srgbClr val="FFFFFF"/>
                </a:solidFill>
              </a:defRPr>
            </a:lvl1pPr>
            <a:lvl2pPr lvl="1">
              <a:spcBef>
                <a:spcPts val="0"/>
              </a:spcBef>
              <a:spcAft>
                <a:spcPts val="0"/>
              </a:spcAft>
              <a:buClr>
                <a:srgbClr val="FFFFFF"/>
              </a:buClr>
              <a:buSzPts val="1100"/>
              <a:buNone/>
              <a:defRPr>
                <a:solidFill>
                  <a:srgbClr val="FFFFFF"/>
                </a:solidFill>
              </a:defRPr>
            </a:lvl2pPr>
            <a:lvl3pPr lvl="2">
              <a:spcBef>
                <a:spcPts val="0"/>
              </a:spcBef>
              <a:spcAft>
                <a:spcPts val="0"/>
              </a:spcAft>
              <a:buClr>
                <a:srgbClr val="FFFFFF"/>
              </a:buClr>
              <a:buSzPts val="1100"/>
              <a:buNone/>
              <a:defRPr>
                <a:solidFill>
                  <a:srgbClr val="FFFFFF"/>
                </a:solidFill>
              </a:defRPr>
            </a:lvl3pPr>
            <a:lvl4pPr lvl="3">
              <a:spcBef>
                <a:spcPts val="0"/>
              </a:spcBef>
              <a:spcAft>
                <a:spcPts val="0"/>
              </a:spcAft>
              <a:buClr>
                <a:srgbClr val="FFFFFF"/>
              </a:buClr>
              <a:buSzPts val="1100"/>
              <a:buNone/>
              <a:defRPr>
                <a:solidFill>
                  <a:srgbClr val="FFFFFF"/>
                </a:solidFill>
              </a:defRPr>
            </a:lvl4pPr>
            <a:lvl5pPr lvl="4">
              <a:spcBef>
                <a:spcPts val="0"/>
              </a:spcBef>
              <a:spcAft>
                <a:spcPts val="0"/>
              </a:spcAft>
              <a:buClr>
                <a:srgbClr val="FFFFFF"/>
              </a:buClr>
              <a:buSzPts val="1100"/>
              <a:buNone/>
              <a:defRPr>
                <a:solidFill>
                  <a:srgbClr val="FFFFFF"/>
                </a:solidFill>
              </a:defRPr>
            </a:lvl5pPr>
            <a:lvl6pPr lvl="5">
              <a:spcBef>
                <a:spcPts val="0"/>
              </a:spcBef>
              <a:spcAft>
                <a:spcPts val="0"/>
              </a:spcAft>
              <a:buClr>
                <a:srgbClr val="FFFFFF"/>
              </a:buClr>
              <a:buSzPts val="1100"/>
              <a:buNone/>
              <a:defRPr>
                <a:solidFill>
                  <a:srgbClr val="FFFFFF"/>
                </a:solidFill>
              </a:defRPr>
            </a:lvl6pPr>
            <a:lvl7pPr lvl="6">
              <a:spcBef>
                <a:spcPts val="0"/>
              </a:spcBef>
              <a:spcAft>
                <a:spcPts val="0"/>
              </a:spcAft>
              <a:buClr>
                <a:srgbClr val="FFFFFF"/>
              </a:buClr>
              <a:buSzPts val="1100"/>
              <a:buNone/>
              <a:defRPr>
                <a:solidFill>
                  <a:srgbClr val="FFFFFF"/>
                </a:solidFill>
              </a:defRPr>
            </a:lvl7pPr>
            <a:lvl8pPr lvl="7">
              <a:spcBef>
                <a:spcPts val="0"/>
              </a:spcBef>
              <a:spcAft>
                <a:spcPts val="0"/>
              </a:spcAft>
              <a:buClr>
                <a:srgbClr val="FFFFFF"/>
              </a:buClr>
              <a:buSzPts val="1100"/>
              <a:buNone/>
              <a:defRPr>
                <a:solidFill>
                  <a:srgbClr val="FFFFFF"/>
                </a:solidFill>
              </a:defRPr>
            </a:lvl8pPr>
            <a:lvl9pPr lvl="8">
              <a:spcBef>
                <a:spcPts val="0"/>
              </a:spcBef>
              <a:spcAft>
                <a:spcPts val="0"/>
              </a:spcAft>
              <a:buClr>
                <a:srgbClr val="FFFFFF"/>
              </a:buClr>
              <a:buSzPts val="1100"/>
              <a:buNone/>
              <a:defRPr>
                <a:solidFill>
                  <a:srgbClr val="FFFFFF"/>
                </a:solidFill>
              </a:defRPr>
            </a:lvl9pPr>
          </a:lstStyle>
          <a:p>
            <a:endParaRPr/>
          </a:p>
        </p:txBody>
      </p:sp>
      <p:sp>
        <p:nvSpPr>
          <p:cNvPr id="130" name="Google Shape;130;p12"/>
          <p:cNvSpPr txBox="1">
            <a:spLocks noGrp="1"/>
          </p:cNvSpPr>
          <p:nvPr>
            <p:ph type="subTitle" idx="1"/>
          </p:nvPr>
        </p:nvSpPr>
        <p:spPr>
          <a:xfrm>
            <a:off x="4598719" y="2016827"/>
            <a:ext cx="3353700" cy="1681333"/>
          </a:xfrm>
          <a:prstGeom prst="rect">
            <a:avLst/>
          </a:prstGeom>
        </p:spPr>
        <p:txBody>
          <a:bodyPr spcFirstLastPara="1" wrap="square" lIns="68575" tIns="34275" rIns="68575" bIns="34275" anchor="ctr" anchorCtr="0">
            <a:noAutofit/>
          </a:bodyPr>
          <a:lstStyle>
            <a:lvl1pPr lvl="0" rtl="0">
              <a:lnSpc>
                <a:spcPct val="100000"/>
              </a:lnSpc>
              <a:spcBef>
                <a:spcPts val="800"/>
              </a:spcBef>
              <a:spcAft>
                <a:spcPts val="0"/>
              </a:spcAft>
              <a:buClr>
                <a:srgbClr val="FFFFFF"/>
              </a:buClr>
              <a:buSzPts val="1200"/>
              <a:buNone/>
              <a:defRPr sz="1200">
                <a:solidFill>
                  <a:srgbClr val="FFFFFF"/>
                </a:solidFill>
              </a:defRPr>
            </a:lvl1pPr>
            <a:lvl2pPr lvl="1" rtl="0">
              <a:lnSpc>
                <a:spcPct val="100000"/>
              </a:lnSpc>
              <a:spcBef>
                <a:spcPts val="400"/>
              </a:spcBef>
              <a:spcAft>
                <a:spcPts val="0"/>
              </a:spcAft>
              <a:buClr>
                <a:srgbClr val="FFFFFF"/>
              </a:buClr>
              <a:buSzPts val="1200"/>
              <a:buNone/>
              <a:defRPr sz="1200">
                <a:solidFill>
                  <a:srgbClr val="FFFFFF"/>
                </a:solidFill>
              </a:defRPr>
            </a:lvl2pPr>
            <a:lvl3pPr lvl="2" rtl="0">
              <a:lnSpc>
                <a:spcPct val="100000"/>
              </a:lnSpc>
              <a:spcBef>
                <a:spcPts val="400"/>
              </a:spcBef>
              <a:spcAft>
                <a:spcPts val="0"/>
              </a:spcAft>
              <a:buClr>
                <a:srgbClr val="FFFFFF"/>
              </a:buClr>
              <a:buSzPts val="1200"/>
              <a:buNone/>
              <a:defRPr sz="1200">
                <a:solidFill>
                  <a:srgbClr val="FFFFFF"/>
                </a:solidFill>
              </a:defRPr>
            </a:lvl3pPr>
            <a:lvl4pPr lvl="3" rtl="0">
              <a:lnSpc>
                <a:spcPct val="100000"/>
              </a:lnSpc>
              <a:spcBef>
                <a:spcPts val="400"/>
              </a:spcBef>
              <a:spcAft>
                <a:spcPts val="0"/>
              </a:spcAft>
              <a:buClr>
                <a:srgbClr val="FFFFFF"/>
              </a:buClr>
              <a:buSzPts val="1200"/>
              <a:buNone/>
              <a:defRPr sz="1200">
                <a:solidFill>
                  <a:srgbClr val="FFFFFF"/>
                </a:solidFill>
              </a:defRPr>
            </a:lvl4pPr>
            <a:lvl5pPr lvl="4" rtl="0">
              <a:lnSpc>
                <a:spcPct val="100000"/>
              </a:lnSpc>
              <a:spcBef>
                <a:spcPts val="400"/>
              </a:spcBef>
              <a:spcAft>
                <a:spcPts val="0"/>
              </a:spcAft>
              <a:buClr>
                <a:srgbClr val="FFFFFF"/>
              </a:buClr>
              <a:buSzPts val="1200"/>
              <a:buNone/>
              <a:defRPr sz="1200">
                <a:solidFill>
                  <a:srgbClr val="FFFFFF"/>
                </a:solidFill>
              </a:defRPr>
            </a:lvl5pPr>
            <a:lvl6pPr lvl="5" rtl="0">
              <a:lnSpc>
                <a:spcPct val="100000"/>
              </a:lnSpc>
              <a:spcBef>
                <a:spcPts val="400"/>
              </a:spcBef>
              <a:spcAft>
                <a:spcPts val="0"/>
              </a:spcAft>
              <a:buClr>
                <a:srgbClr val="FFFFFF"/>
              </a:buClr>
              <a:buSzPts val="1200"/>
              <a:buNone/>
              <a:defRPr sz="1200">
                <a:solidFill>
                  <a:srgbClr val="FFFFFF"/>
                </a:solidFill>
              </a:defRPr>
            </a:lvl6pPr>
            <a:lvl7pPr lvl="6" rtl="0">
              <a:lnSpc>
                <a:spcPct val="100000"/>
              </a:lnSpc>
              <a:spcBef>
                <a:spcPts val="400"/>
              </a:spcBef>
              <a:spcAft>
                <a:spcPts val="0"/>
              </a:spcAft>
              <a:buClr>
                <a:srgbClr val="FFFFFF"/>
              </a:buClr>
              <a:buSzPts val="1200"/>
              <a:buNone/>
              <a:defRPr sz="1200">
                <a:solidFill>
                  <a:srgbClr val="FFFFFF"/>
                </a:solidFill>
              </a:defRPr>
            </a:lvl7pPr>
            <a:lvl8pPr lvl="7" rtl="0">
              <a:lnSpc>
                <a:spcPct val="100000"/>
              </a:lnSpc>
              <a:spcBef>
                <a:spcPts val="400"/>
              </a:spcBef>
              <a:spcAft>
                <a:spcPts val="0"/>
              </a:spcAft>
              <a:buClr>
                <a:srgbClr val="FFFFFF"/>
              </a:buClr>
              <a:buSzPts val="1200"/>
              <a:buNone/>
              <a:defRPr sz="1200">
                <a:solidFill>
                  <a:srgbClr val="FFFFFF"/>
                </a:solidFill>
              </a:defRPr>
            </a:lvl8pPr>
            <a:lvl9pPr lvl="8" rtl="0">
              <a:lnSpc>
                <a:spcPct val="100000"/>
              </a:lnSpc>
              <a:spcBef>
                <a:spcPts val="400"/>
              </a:spcBef>
              <a:spcAft>
                <a:spcPts val="0"/>
              </a:spcAft>
              <a:buClr>
                <a:srgbClr val="FFFFFF"/>
              </a:buClr>
              <a:buSzPts val="1200"/>
              <a:buNone/>
              <a:defRPr sz="1200">
                <a:solidFill>
                  <a:srgbClr val="FFFFFF"/>
                </a:solidFill>
              </a:defRPr>
            </a:lvl9pPr>
          </a:lstStyle>
          <a:p>
            <a:endParaRPr/>
          </a:p>
        </p:txBody>
      </p:sp>
      <p:sp>
        <p:nvSpPr>
          <p:cNvPr id="131" name="Google Shape;131;p12"/>
          <p:cNvSpPr/>
          <p:nvPr/>
        </p:nvSpPr>
        <p:spPr>
          <a:xfrm>
            <a:off x="1" y="3597403"/>
            <a:ext cx="5957203" cy="2112287"/>
          </a:xfrm>
          <a:custGeom>
            <a:avLst/>
            <a:gdLst/>
            <a:ahLst/>
            <a:cxnLst/>
            <a:rect l="l" t="t" r="r" b="b"/>
            <a:pathLst>
              <a:path w="23488" h="7151" extrusionOk="0">
                <a:moveTo>
                  <a:pt x="4309" y="0"/>
                </a:moveTo>
                <a:cubicBezTo>
                  <a:pt x="3860" y="0"/>
                  <a:pt x="3401" y="111"/>
                  <a:pt x="2937" y="369"/>
                </a:cubicBezTo>
                <a:cubicBezTo>
                  <a:pt x="716" y="1608"/>
                  <a:pt x="331" y="2249"/>
                  <a:pt x="1" y="2270"/>
                </a:cubicBezTo>
                <a:lnTo>
                  <a:pt x="1" y="7151"/>
                </a:lnTo>
                <a:lnTo>
                  <a:pt x="23487" y="7151"/>
                </a:lnTo>
                <a:lnTo>
                  <a:pt x="22986" y="6040"/>
                </a:lnTo>
                <a:cubicBezTo>
                  <a:pt x="22986" y="6040"/>
                  <a:pt x="22583" y="6740"/>
                  <a:pt x="21847" y="6740"/>
                </a:cubicBezTo>
                <a:cubicBezTo>
                  <a:pt x="21511" y="6740"/>
                  <a:pt x="21105" y="6594"/>
                  <a:pt x="20636" y="6168"/>
                </a:cubicBezTo>
                <a:cubicBezTo>
                  <a:pt x="19503" y="5133"/>
                  <a:pt x="17832" y="2884"/>
                  <a:pt x="15899" y="2884"/>
                </a:cubicBezTo>
                <a:cubicBezTo>
                  <a:pt x="15280" y="2884"/>
                  <a:pt x="14635" y="3115"/>
                  <a:pt x="13971" y="3690"/>
                </a:cubicBezTo>
                <a:cubicBezTo>
                  <a:pt x="12757" y="4748"/>
                  <a:pt x="11936" y="5109"/>
                  <a:pt x="11324" y="5109"/>
                </a:cubicBezTo>
                <a:cubicBezTo>
                  <a:pt x="10559" y="5109"/>
                  <a:pt x="10120" y="4544"/>
                  <a:pt x="9645" y="4075"/>
                </a:cubicBezTo>
                <a:cubicBezTo>
                  <a:pt x="8931" y="3361"/>
                  <a:pt x="6779" y="0"/>
                  <a:pt x="430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12"/>
          <p:cNvSpPr/>
          <p:nvPr/>
        </p:nvSpPr>
        <p:spPr>
          <a:xfrm>
            <a:off x="0" y="0"/>
            <a:ext cx="2924434" cy="1272173"/>
          </a:xfrm>
          <a:custGeom>
            <a:avLst/>
            <a:gdLst/>
            <a:ahLst/>
            <a:cxnLst/>
            <a:rect l="l" t="t" r="r" b="b"/>
            <a:pathLst>
              <a:path w="10393" h="4069" extrusionOk="0">
                <a:moveTo>
                  <a:pt x="1" y="0"/>
                </a:moveTo>
                <a:lnTo>
                  <a:pt x="1" y="2147"/>
                </a:lnTo>
                <a:cubicBezTo>
                  <a:pt x="1283" y="2770"/>
                  <a:pt x="4105" y="4069"/>
                  <a:pt x="5549" y="4069"/>
                </a:cubicBezTo>
                <a:cubicBezTo>
                  <a:pt x="5789" y="4069"/>
                  <a:pt x="5991" y="4033"/>
                  <a:pt x="6142" y="3952"/>
                </a:cubicBezTo>
                <a:cubicBezTo>
                  <a:pt x="7488" y="3226"/>
                  <a:pt x="5693" y="182"/>
                  <a:pt x="6868" y="118"/>
                </a:cubicBezTo>
                <a:cubicBezTo>
                  <a:pt x="6884" y="117"/>
                  <a:pt x="6900" y="117"/>
                  <a:pt x="6916" y="117"/>
                </a:cubicBezTo>
                <a:cubicBezTo>
                  <a:pt x="7983" y="117"/>
                  <a:pt x="8866" y="1753"/>
                  <a:pt x="9668" y="1753"/>
                </a:cubicBezTo>
                <a:cubicBezTo>
                  <a:pt x="9732" y="1753"/>
                  <a:pt x="9795" y="1743"/>
                  <a:pt x="9859" y="1720"/>
                </a:cubicBezTo>
                <a:cubicBezTo>
                  <a:pt x="10393" y="1528"/>
                  <a:pt x="10212" y="662"/>
                  <a:pt x="1017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12"/>
          <p:cNvSpPr/>
          <p:nvPr/>
        </p:nvSpPr>
        <p:spPr>
          <a:xfrm>
            <a:off x="4888126" y="1"/>
            <a:ext cx="4255880" cy="2603921"/>
          </a:xfrm>
          <a:custGeom>
            <a:avLst/>
            <a:gdLst/>
            <a:ahLst/>
            <a:cxnLst/>
            <a:rect l="l" t="t" r="r" b="b"/>
            <a:pathLst>
              <a:path w="13235" h="7288" extrusionOk="0">
                <a:moveTo>
                  <a:pt x="0" y="0"/>
                </a:moveTo>
                <a:cubicBezTo>
                  <a:pt x="744" y="852"/>
                  <a:pt x="2515" y="2586"/>
                  <a:pt x="4780" y="2586"/>
                </a:cubicBezTo>
                <a:cubicBezTo>
                  <a:pt x="4957" y="2586"/>
                  <a:pt x="5137" y="2576"/>
                  <a:pt x="5319" y="2553"/>
                </a:cubicBezTo>
                <a:cubicBezTo>
                  <a:pt x="7444" y="2289"/>
                  <a:pt x="9223" y="1574"/>
                  <a:pt x="10455" y="1574"/>
                </a:cubicBezTo>
                <a:cubicBezTo>
                  <a:pt x="11113" y="1574"/>
                  <a:pt x="11615" y="1778"/>
                  <a:pt x="11931" y="2361"/>
                </a:cubicBezTo>
                <a:cubicBezTo>
                  <a:pt x="12839" y="4038"/>
                  <a:pt x="11343" y="7156"/>
                  <a:pt x="12978" y="7285"/>
                </a:cubicBezTo>
                <a:cubicBezTo>
                  <a:pt x="12993" y="7287"/>
                  <a:pt x="13009" y="7288"/>
                  <a:pt x="13024" y="7288"/>
                </a:cubicBezTo>
                <a:cubicBezTo>
                  <a:pt x="13094" y="7288"/>
                  <a:pt x="13164" y="7268"/>
                  <a:pt x="13234" y="7242"/>
                </a:cubicBezTo>
                <a:lnTo>
                  <a:pt x="13234" y="0"/>
                </a:ln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12"/>
          <p:cNvSpPr/>
          <p:nvPr/>
        </p:nvSpPr>
        <p:spPr>
          <a:xfrm>
            <a:off x="3807377" y="4845205"/>
            <a:ext cx="1608227" cy="864488"/>
          </a:xfrm>
          <a:custGeom>
            <a:avLst/>
            <a:gdLst/>
            <a:ahLst/>
            <a:cxnLst/>
            <a:rect l="l" t="t" r="r" b="b"/>
            <a:pathLst>
              <a:path w="5865" h="2707" extrusionOk="0">
                <a:moveTo>
                  <a:pt x="2605" y="1"/>
                </a:moveTo>
                <a:cubicBezTo>
                  <a:pt x="1421" y="1"/>
                  <a:pt x="755" y="1721"/>
                  <a:pt x="129" y="2568"/>
                </a:cubicBezTo>
                <a:cubicBezTo>
                  <a:pt x="86" y="2611"/>
                  <a:pt x="43" y="2664"/>
                  <a:pt x="1" y="2707"/>
                </a:cubicBezTo>
                <a:lnTo>
                  <a:pt x="5864" y="2707"/>
                </a:lnTo>
                <a:cubicBezTo>
                  <a:pt x="4978" y="1938"/>
                  <a:pt x="4358" y="656"/>
                  <a:pt x="3215" y="143"/>
                </a:cubicBezTo>
                <a:cubicBezTo>
                  <a:pt x="2997" y="45"/>
                  <a:pt x="2795" y="1"/>
                  <a:pt x="2605" y="1"/>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12"/>
          <p:cNvSpPr/>
          <p:nvPr/>
        </p:nvSpPr>
        <p:spPr>
          <a:xfrm>
            <a:off x="1" y="4720019"/>
            <a:ext cx="3347799" cy="989674"/>
          </a:xfrm>
          <a:custGeom>
            <a:avLst/>
            <a:gdLst/>
            <a:ahLst/>
            <a:cxnLst/>
            <a:rect l="l" t="t" r="r" b="b"/>
            <a:pathLst>
              <a:path w="12209" h="3099" extrusionOk="0">
                <a:moveTo>
                  <a:pt x="6332" y="0"/>
                </a:moveTo>
                <a:cubicBezTo>
                  <a:pt x="4270" y="0"/>
                  <a:pt x="1769" y="858"/>
                  <a:pt x="1" y="1593"/>
                </a:cubicBezTo>
                <a:lnTo>
                  <a:pt x="1" y="3099"/>
                </a:lnTo>
                <a:lnTo>
                  <a:pt x="12208" y="3099"/>
                </a:lnTo>
                <a:cubicBezTo>
                  <a:pt x="11418" y="2714"/>
                  <a:pt x="10371" y="1935"/>
                  <a:pt x="8940" y="760"/>
                </a:cubicBezTo>
                <a:cubicBezTo>
                  <a:pt x="8276" y="213"/>
                  <a:pt x="7359" y="0"/>
                  <a:pt x="6332"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12"/>
          <p:cNvSpPr/>
          <p:nvPr/>
        </p:nvSpPr>
        <p:spPr>
          <a:xfrm>
            <a:off x="5697851" y="4178083"/>
            <a:ext cx="3446155" cy="1531616"/>
          </a:xfrm>
          <a:custGeom>
            <a:avLst/>
            <a:gdLst/>
            <a:ahLst/>
            <a:cxnLst/>
            <a:rect l="l" t="t" r="r" b="b"/>
            <a:pathLst>
              <a:path w="11622" h="4796" extrusionOk="0">
                <a:moveTo>
                  <a:pt x="3676" y="0"/>
                </a:moveTo>
                <a:cubicBezTo>
                  <a:pt x="923" y="0"/>
                  <a:pt x="695" y="3396"/>
                  <a:pt x="0" y="4796"/>
                </a:cubicBezTo>
                <a:lnTo>
                  <a:pt x="11621" y="4796"/>
                </a:lnTo>
                <a:lnTo>
                  <a:pt x="11621" y="2382"/>
                </a:lnTo>
                <a:cubicBezTo>
                  <a:pt x="9944" y="1677"/>
                  <a:pt x="7712" y="940"/>
                  <a:pt x="4796" y="160"/>
                </a:cubicBezTo>
                <a:cubicBezTo>
                  <a:pt x="4382" y="50"/>
                  <a:pt x="4010" y="0"/>
                  <a:pt x="3676"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12"/>
          <p:cNvSpPr/>
          <p:nvPr/>
        </p:nvSpPr>
        <p:spPr>
          <a:xfrm>
            <a:off x="0" y="0"/>
            <a:ext cx="1917920" cy="1849638"/>
          </a:xfrm>
          <a:custGeom>
            <a:avLst/>
            <a:gdLst/>
            <a:ahLst/>
            <a:cxnLst/>
            <a:rect l="l" t="t" r="r" b="b"/>
            <a:pathLst>
              <a:path w="6816" h="5916" extrusionOk="0">
                <a:moveTo>
                  <a:pt x="1" y="0"/>
                </a:moveTo>
                <a:lnTo>
                  <a:pt x="1" y="5597"/>
                </a:lnTo>
                <a:cubicBezTo>
                  <a:pt x="220" y="5784"/>
                  <a:pt x="427" y="5916"/>
                  <a:pt x="641" y="5916"/>
                </a:cubicBezTo>
                <a:cubicBezTo>
                  <a:pt x="708" y="5916"/>
                  <a:pt x="775" y="5903"/>
                  <a:pt x="844" y="5875"/>
                </a:cubicBezTo>
                <a:cubicBezTo>
                  <a:pt x="1816" y="5469"/>
                  <a:pt x="407" y="3109"/>
                  <a:pt x="1207" y="2361"/>
                </a:cubicBezTo>
                <a:cubicBezTo>
                  <a:pt x="1391" y="2190"/>
                  <a:pt x="1600" y="2125"/>
                  <a:pt x="1829" y="2125"/>
                </a:cubicBezTo>
                <a:cubicBezTo>
                  <a:pt x="2536" y="2125"/>
                  <a:pt x="3436" y="2738"/>
                  <a:pt x="4414" y="2738"/>
                </a:cubicBezTo>
                <a:cubicBezTo>
                  <a:pt x="4942" y="2738"/>
                  <a:pt x="5492" y="2559"/>
                  <a:pt x="6046" y="2008"/>
                </a:cubicBezTo>
                <a:cubicBezTo>
                  <a:pt x="6633" y="1421"/>
                  <a:pt x="6815" y="705"/>
                  <a:pt x="6772"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extLst>
    <p:ext uri="{DCECCB84-F9BA-43D5-87BE-67443E8EF086}">
      <p15:sldGuideLst xmlns:p15="http://schemas.microsoft.com/office/powerpoint/2012/main">
        <p15:guide id="1" orient="horz" pos="1919" userDrawn="1">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04271"/>
            <a:ext cx="7886700" cy="1104667"/>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71B55"/>
              </a:buClr>
              <a:buSzPts val="3300"/>
              <a:buFont typeface="Squada One"/>
              <a:buNone/>
              <a:defRPr sz="3300" b="1" i="0" u="none" strike="noStrike" cap="none">
                <a:solidFill>
                  <a:srgbClr val="071B55"/>
                </a:solidFill>
                <a:latin typeface="Squada One"/>
                <a:ea typeface="Squada One"/>
                <a:cs typeface="Squada One"/>
                <a:sym typeface="Squada One"/>
              </a:defRPr>
            </a:lvl1pPr>
            <a:lvl2pPr lvl="1">
              <a:spcBef>
                <a:spcPts val="0"/>
              </a:spcBef>
              <a:spcAft>
                <a:spcPts val="0"/>
              </a:spcAft>
              <a:buClr>
                <a:srgbClr val="071B55"/>
              </a:buClr>
              <a:buSzPts val="1100"/>
              <a:buNone/>
              <a:defRPr sz="1400">
                <a:solidFill>
                  <a:srgbClr val="071B55"/>
                </a:solidFill>
              </a:defRPr>
            </a:lvl2pPr>
            <a:lvl3pPr lvl="2">
              <a:spcBef>
                <a:spcPts val="0"/>
              </a:spcBef>
              <a:spcAft>
                <a:spcPts val="0"/>
              </a:spcAft>
              <a:buClr>
                <a:srgbClr val="071B55"/>
              </a:buClr>
              <a:buSzPts val="1100"/>
              <a:buNone/>
              <a:defRPr sz="1400">
                <a:solidFill>
                  <a:srgbClr val="071B55"/>
                </a:solidFill>
              </a:defRPr>
            </a:lvl3pPr>
            <a:lvl4pPr lvl="3">
              <a:spcBef>
                <a:spcPts val="0"/>
              </a:spcBef>
              <a:spcAft>
                <a:spcPts val="0"/>
              </a:spcAft>
              <a:buClr>
                <a:srgbClr val="071B55"/>
              </a:buClr>
              <a:buSzPts val="1100"/>
              <a:buNone/>
              <a:defRPr sz="1400">
                <a:solidFill>
                  <a:srgbClr val="071B55"/>
                </a:solidFill>
              </a:defRPr>
            </a:lvl4pPr>
            <a:lvl5pPr lvl="4">
              <a:spcBef>
                <a:spcPts val="0"/>
              </a:spcBef>
              <a:spcAft>
                <a:spcPts val="0"/>
              </a:spcAft>
              <a:buClr>
                <a:srgbClr val="071B55"/>
              </a:buClr>
              <a:buSzPts val="1100"/>
              <a:buNone/>
              <a:defRPr sz="1400">
                <a:solidFill>
                  <a:srgbClr val="071B55"/>
                </a:solidFill>
              </a:defRPr>
            </a:lvl5pPr>
            <a:lvl6pPr lvl="5">
              <a:spcBef>
                <a:spcPts val="0"/>
              </a:spcBef>
              <a:spcAft>
                <a:spcPts val="0"/>
              </a:spcAft>
              <a:buClr>
                <a:srgbClr val="071B55"/>
              </a:buClr>
              <a:buSzPts val="1100"/>
              <a:buNone/>
              <a:defRPr sz="1400">
                <a:solidFill>
                  <a:srgbClr val="071B55"/>
                </a:solidFill>
              </a:defRPr>
            </a:lvl6pPr>
            <a:lvl7pPr lvl="6">
              <a:spcBef>
                <a:spcPts val="0"/>
              </a:spcBef>
              <a:spcAft>
                <a:spcPts val="0"/>
              </a:spcAft>
              <a:buClr>
                <a:srgbClr val="071B55"/>
              </a:buClr>
              <a:buSzPts val="1100"/>
              <a:buNone/>
              <a:defRPr sz="1400">
                <a:solidFill>
                  <a:srgbClr val="071B55"/>
                </a:solidFill>
              </a:defRPr>
            </a:lvl7pPr>
            <a:lvl8pPr lvl="7">
              <a:spcBef>
                <a:spcPts val="0"/>
              </a:spcBef>
              <a:spcAft>
                <a:spcPts val="0"/>
              </a:spcAft>
              <a:buClr>
                <a:srgbClr val="071B55"/>
              </a:buClr>
              <a:buSzPts val="1100"/>
              <a:buNone/>
              <a:defRPr sz="1400">
                <a:solidFill>
                  <a:srgbClr val="071B55"/>
                </a:solidFill>
              </a:defRPr>
            </a:lvl8pPr>
            <a:lvl9pPr lvl="8">
              <a:spcBef>
                <a:spcPts val="0"/>
              </a:spcBef>
              <a:spcAft>
                <a:spcPts val="0"/>
              </a:spcAft>
              <a:buClr>
                <a:srgbClr val="071B55"/>
              </a:buClr>
              <a:buSzPts val="1100"/>
              <a:buNone/>
              <a:defRPr sz="1400">
                <a:solidFill>
                  <a:srgbClr val="071B55"/>
                </a:solidFill>
              </a:defRPr>
            </a:lvl9pPr>
          </a:lstStyle>
          <a:p>
            <a:endParaRPr/>
          </a:p>
        </p:txBody>
      </p:sp>
      <p:sp>
        <p:nvSpPr>
          <p:cNvPr id="11" name="Google Shape;11;p1"/>
          <p:cNvSpPr txBox="1">
            <a:spLocks noGrp="1"/>
          </p:cNvSpPr>
          <p:nvPr>
            <p:ph type="body" idx="1"/>
          </p:nvPr>
        </p:nvSpPr>
        <p:spPr>
          <a:xfrm>
            <a:off x="628650" y="1521354"/>
            <a:ext cx="7886700" cy="36260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1pPr>
            <a:lvl2pPr marL="914400" marR="0" lvl="1"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2pPr>
            <a:lvl3pPr marL="1371600" marR="0" lvl="2"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3pPr>
            <a:lvl4pPr marL="1828800" marR="0" lvl="3"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4pPr>
            <a:lvl5pPr marL="2286000" marR="0" lvl="4"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5pPr>
            <a:lvl6pPr marL="2743200" marR="0" lvl="5"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6pPr>
            <a:lvl7pPr marL="3200400" marR="0" lvl="6"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7pPr>
            <a:lvl8pPr marL="3657600" marR="0" lvl="7"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8pPr>
            <a:lvl9pPr marL="4114800" marR="0" lvl="8" indent="-285750" algn="l" rtl="0">
              <a:lnSpc>
                <a:spcPct val="90000"/>
              </a:lnSpc>
              <a:spcBef>
                <a:spcPts val="400"/>
              </a:spcBef>
              <a:spcAft>
                <a:spcPts val="0"/>
              </a:spcAft>
              <a:buClr>
                <a:srgbClr val="071B55"/>
              </a:buClr>
              <a:buSzPts val="900"/>
              <a:buFont typeface="Roboto Slab Regular"/>
              <a:buChar char="•"/>
              <a:defRPr sz="900" i="0" u="none" strike="noStrike" cap="none">
                <a:solidFill>
                  <a:srgbClr val="071B55"/>
                </a:solidFill>
                <a:latin typeface="Roboto Slab Regular"/>
                <a:ea typeface="Roboto Slab Regular"/>
                <a:cs typeface="Roboto Slab Regular"/>
                <a:sym typeface="Roboto Slab Regular"/>
              </a:defRPr>
            </a:lvl9pPr>
          </a:lstStyle>
          <a:p>
            <a:endParaRPr/>
          </a:p>
        </p:txBody>
      </p:sp>
      <p:sp>
        <p:nvSpPr>
          <p:cNvPr id="12" name="Google Shape;12;p1"/>
          <p:cNvSpPr txBox="1">
            <a:spLocks noGrp="1"/>
          </p:cNvSpPr>
          <p:nvPr>
            <p:ph type="dt" idx="10"/>
          </p:nvPr>
        </p:nvSpPr>
        <p:spPr>
          <a:xfrm>
            <a:off x="628650" y="5296959"/>
            <a:ext cx="2057400" cy="304333"/>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C"/>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5296959"/>
            <a:ext cx="3086100" cy="304333"/>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C"/>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5296959"/>
            <a:ext cx="2057400" cy="304333"/>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C"/>
                </a:solidFill>
                <a:latin typeface="Calibri"/>
                <a:ea typeface="Calibri"/>
                <a:cs typeface="Calibri"/>
                <a:sym typeface="Calibri"/>
              </a:defRPr>
            </a:lvl1pPr>
            <a:lvl2pPr marL="0" marR="0" lvl="1" indent="0" algn="r" rtl="0">
              <a:spcBef>
                <a:spcPts val="0"/>
              </a:spcBef>
              <a:buNone/>
              <a:defRPr sz="900" b="0" i="0" u="none" strike="noStrike" cap="none">
                <a:solidFill>
                  <a:srgbClr val="88888C"/>
                </a:solidFill>
                <a:latin typeface="Calibri"/>
                <a:ea typeface="Calibri"/>
                <a:cs typeface="Calibri"/>
                <a:sym typeface="Calibri"/>
              </a:defRPr>
            </a:lvl2pPr>
            <a:lvl3pPr marL="0" marR="0" lvl="2" indent="0" algn="r" rtl="0">
              <a:spcBef>
                <a:spcPts val="0"/>
              </a:spcBef>
              <a:buNone/>
              <a:defRPr sz="900" b="0" i="0" u="none" strike="noStrike" cap="none">
                <a:solidFill>
                  <a:srgbClr val="88888C"/>
                </a:solidFill>
                <a:latin typeface="Calibri"/>
                <a:ea typeface="Calibri"/>
                <a:cs typeface="Calibri"/>
                <a:sym typeface="Calibri"/>
              </a:defRPr>
            </a:lvl3pPr>
            <a:lvl4pPr marL="0" marR="0" lvl="3" indent="0" algn="r" rtl="0">
              <a:spcBef>
                <a:spcPts val="0"/>
              </a:spcBef>
              <a:buNone/>
              <a:defRPr sz="900" b="0" i="0" u="none" strike="noStrike" cap="none">
                <a:solidFill>
                  <a:srgbClr val="88888C"/>
                </a:solidFill>
                <a:latin typeface="Calibri"/>
                <a:ea typeface="Calibri"/>
                <a:cs typeface="Calibri"/>
                <a:sym typeface="Calibri"/>
              </a:defRPr>
            </a:lvl4pPr>
            <a:lvl5pPr marL="0" marR="0" lvl="4" indent="0" algn="r" rtl="0">
              <a:spcBef>
                <a:spcPts val="0"/>
              </a:spcBef>
              <a:buNone/>
              <a:defRPr sz="900" b="0" i="0" u="none" strike="noStrike" cap="none">
                <a:solidFill>
                  <a:srgbClr val="88888C"/>
                </a:solidFill>
                <a:latin typeface="Calibri"/>
                <a:ea typeface="Calibri"/>
                <a:cs typeface="Calibri"/>
                <a:sym typeface="Calibri"/>
              </a:defRPr>
            </a:lvl5pPr>
            <a:lvl6pPr marL="0" marR="0" lvl="5" indent="0" algn="r" rtl="0">
              <a:spcBef>
                <a:spcPts val="0"/>
              </a:spcBef>
              <a:buNone/>
              <a:defRPr sz="900" b="0" i="0" u="none" strike="noStrike" cap="none">
                <a:solidFill>
                  <a:srgbClr val="88888C"/>
                </a:solidFill>
                <a:latin typeface="Calibri"/>
                <a:ea typeface="Calibri"/>
                <a:cs typeface="Calibri"/>
                <a:sym typeface="Calibri"/>
              </a:defRPr>
            </a:lvl6pPr>
            <a:lvl7pPr marL="0" marR="0" lvl="6" indent="0" algn="r" rtl="0">
              <a:spcBef>
                <a:spcPts val="0"/>
              </a:spcBef>
              <a:buNone/>
              <a:defRPr sz="900" b="0" i="0" u="none" strike="noStrike" cap="none">
                <a:solidFill>
                  <a:srgbClr val="88888C"/>
                </a:solidFill>
                <a:latin typeface="Calibri"/>
                <a:ea typeface="Calibri"/>
                <a:cs typeface="Calibri"/>
                <a:sym typeface="Calibri"/>
              </a:defRPr>
            </a:lvl7pPr>
            <a:lvl8pPr marL="0" marR="0" lvl="7" indent="0" algn="r" rtl="0">
              <a:spcBef>
                <a:spcPts val="0"/>
              </a:spcBef>
              <a:buNone/>
              <a:defRPr sz="900" b="0" i="0" u="none" strike="noStrike" cap="none">
                <a:solidFill>
                  <a:srgbClr val="88888C"/>
                </a:solidFill>
                <a:latin typeface="Calibri"/>
                <a:ea typeface="Calibri"/>
                <a:cs typeface="Calibri"/>
                <a:sym typeface="Calibri"/>
              </a:defRPr>
            </a:lvl8pPr>
            <a:lvl9pPr marL="0" marR="0" lvl="8" indent="0" algn="r" rtl="0">
              <a:spcBef>
                <a:spcPts val="0"/>
              </a:spcBef>
              <a:buNone/>
              <a:defRPr sz="900" b="0" i="0" u="none" strike="noStrike" cap="none">
                <a:solidFill>
                  <a:srgbClr val="88888C"/>
                </a:solidFill>
                <a:latin typeface="Calibri"/>
                <a:ea typeface="Calibri"/>
                <a:cs typeface="Calibri"/>
                <a:sym typeface="Calibri"/>
              </a:defRPr>
            </a:lvl9pPr>
          </a:lstStyle>
          <a:p>
            <a:fld id="{00000000-1234-1234-1234-123412341234}" type="slidenum">
              <a:rPr lang="es-ES" smtClean="0"/>
              <a:pPr/>
              <a:t>‹#›</a:t>
            </a:fld>
            <a:endParaRPr lang="es-E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4" r:id="rId14"/>
    <p:sldLayoutId id="2147483665" r:id="rId15"/>
    <p:sldLayoutId id="2147483670" r:id="rId16"/>
    <p:sldLayoutId id="214748367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93710C0-6487-4F09-97DD-21CB4B742CF5}"/>
              </a:ext>
            </a:extLst>
          </p:cNvPr>
          <p:cNvPicPr>
            <a:picLocks noChangeAspect="1"/>
          </p:cNvPicPr>
          <p:nvPr/>
        </p:nvPicPr>
        <p:blipFill>
          <a:blip r:embed="rId2"/>
          <a:stretch>
            <a:fillRect/>
          </a:stretch>
        </p:blipFill>
        <p:spPr>
          <a:xfrm>
            <a:off x="-14287" y="287049"/>
            <a:ext cx="9159585" cy="5147396"/>
          </a:xfrm>
          <a:prstGeom prst="rect">
            <a:avLst/>
          </a:prstGeom>
        </p:spPr>
      </p:pic>
    </p:spTree>
    <p:extLst>
      <p:ext uri="{BB962C8B-B14F-4D97-AF65-F5344CB8AC3E}">
        <p14:creationId xmlns:p14="http://schemas.microsoft.com/office/powerpoint/2010/main" val="357213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55"/>
          <p:cNvSpPr txBox="1">
            <a:spLocks noGrp="1"/>
          </p:cNvSpPr>
          <p:nvPr>
            <p:ph type="ctrTitle"/>
          </p:nvPr>
        </p:nvSpPr>
        <p:spPr>
          <a:xfrm flipH="1">
            <a:off x="461499" y="1113725"/>
            <a:ext cx="1707300" cy="3483900"/>
          </a:xfrm>
          <a:prstGeom prst="rect">
            <a:avLst/>
          </a:prstGeom>
          <a:noFill/>
          <a:ln>
            <a:noFill/>
          </a:ln>
        </p:spPr>
        <p:txBody>
          <a:bodyPr spcFirstLastPara="1" wrap="square" lIns="68575" tIns="34275" rIns="68575" bIns="34275" anchor="ctr" anchorCtr="0">
            <a:noAutofit/>
          </a:bodyPr>
          <a:lstStyle/>
          <a:p>
            <a:pPr lvl="2"/>
            <a:r>
              <a:rPr lang="es-ES" sz="2800" b="1" dirty="0">
                <a:latin typeface="Squada One" panose="020B0604020202020204" charset="0"/>
              </a:rPr>
              <a:t>HE SPEAKS AS GOD</a:t>
            </a:r>
            <a:endParaRPr lang="en-US" sz="2800" b="1" dirty="0">
              <a:latin typeface="Squada One" panose="020B0604020202020204" charset="0"/>
            </a:endParaRPr>
          </a:p>
        </p:txBody>
      </p:sp>
      <p:sp>
        <p:nvSpPr>
          <p:cNvPr id="1590" name="Google Shape;1590;p55"/>
          <p:cNvSpPr txBox="1">
            <a:spLocks noGrp="1"/>
          </p:cNvSpPr>
          <p:nvPr>
            <p:ph type="subTitle" idx="2"/>
          </p:nvPr>
        </p:nvSpPr>
        <p:spPr>
          <a:xfrm>
            <a:off x="2817183" y="1695450"/>
            <a:ext cx="1960565" cy="1203600"/>
          </a:xfrm>
          <a:prstGeom prst="rect">
            <a:avLst/>
          </a:prstGeom>
        </p:spPr>
        <p:txBody>
          <a:bodyPr spcFirstLastPara="1" wrap="square" lIns="68575" tIns="34275" rIns="68575" bIns="34275" anchor="t" anchorCtr="0">
            <a:noAutofit/>
          </a:bodyPr>
          <a:lstStyle/>
          <a:p>
            <a:pPr marL="0" indent="0">
              <a:buClr>
                <a:srgbClr val="000000"/>
              </a:buClr>
              <a:buSzPts val="1100"/>
            </a:pPr>
            <a:r>
              <a:rPr lang="en-US" sz="2400" dirty="0"/>
              <a:t>“Truly, truly, I say to you, before Abraham was, I am”</a:t>
            </a:r>
          </a:p>
          <a:p>
            <a:pPr marL="0" indent="0">
              <a:buClr>
                <a:srgbClr val="000000"/>
              </a:buClr>
              <a:buSzPts val="1100"/>
            </a:pPr>
            <a:r>
              <a:rPr lang="en-US" sz="2400" dirty="0"/>
              <a:t> (Jn 8:58)</a:t>
            </a:r>
            <a:endParaRPr sz="2400" dirty="0"/>
          </a:p>
          <a:p>
            <a:pPr marL="0" indent="0"/>
            <a:endParaRPr sz="1000" dirty="0"/>
          </a:p>
        </p:txBody>
      </p:sp>
      <p:sp>
        <p:nvSpPr>
          <p:cNvPr id="1592" name="Google Shape;1592;p55"/>
          <p:cNvSpPr txBox="1">
            <a:spLocks noGrp="1"/>
          </p:cNvSpPr>
          <p:nvPr>
            <p:ph type="subTitle" idx="4"/>
          </p:nvPr>
        </p:nvSpPr>
        <p:spPr>
          <a:xfrm>
            <a:off x="4851950" y="1722165"/>
            <a:ext cx="1690785" cy="1203600"/>
          </a:xfrm>
          <a:prstGeom prst="rect">
            <a:avLst/>
          </a:prstGeom>
        </p:spPr>
        <p:txBody>
          <a:bodyPr spcFirstLastPara="1" wrap="square" lIns="68575" tIns="34275" rIns="68575" bIns="34275" anchor="t" anchorCtr="0">
            <a:noAutofit/>
          </a:bodyPr>
          <a:lstStyle/>
          <a:p>
            <a:pPr marL="0" indent="0">
              <a:buClr>
                <a:srgbClr val="000000"/>
              </a:buClr>
              <a:buSzPts val="1100"/>
            </a:pPr>
            <a:r>
              <a:rPr lang="en-US" sz="2400" dirty="0"/>
              <a:t>“Take heart, my son; your sins are forgiven.” </a:t>
            </a:r>
          </a:p>
          <a:p>
            <a:pPr marL="0" indent="0">
              <a:buClr>
                <a:srgbClr val="000000"/>
              </a:buClr>
              <a:buSzPts val="1100"/>
            </a:pPr>
            <a:r>
              <a:rPr lang="en-US" sz="2400" dirty="0"/>
              <a:t>(Matt 9:2)</a:t>
            </a:r>
            <a:endParaRPr sz="2400" dirty="0"/>
          </a:p>
          <a:p>
            <a:pPr marL="0" indent="0"/>
            <a:endParaRPr sz="1000" dirty="0"/>
          </a:p>
        </p:txBody>
      </p:sp>
      <p:sp>
        <p:nvSpPr>
          <p:cNvPr id="1594" name="Google Shape;1594;p55"/>
          <p:cNvSpPr txBox="1">
            <a:spLocks noGrp="1"/>
          </p:cNvSpPr>
          <p:nvPr>
            <p:ph type="subTitle" idx="6"/>
          </p:nvPr>
        </p:nvSpPr>
        <p:spPr>
          <a:xfrm>
            <a:off x="6714589" y="1764771"/>
            <a:ext cx="1775834" cy="1203600"/>
          </a:xfrm>
          <a:prstGeom prst="rect">
            <a:avLst/>
          </a:prstGeom>
        </p:spPr>
        <p:txBody>
          <a:bodyPr spcFirstLastPara="1" wrap="square" lIns="68575" tIns="34275" rIns="68575" bIns="34275" anchor="t" anchorCtr="0">
            <a:noAutofit/>
          </a:bodyPr>
          <a:lstStyle/>
          <a:p>
            <a:pPr marL="0" indent="0">
              <a:buClr>
                <a:srgbClr val="000000"/>
              </a:buClr>
              <a:buSzPts val="1100"/>
            </a:pPr>
            <a:r>
              <a:rPr lang="en-US" sz="2400" dirty="0"/>
              <a:t>“The word that I have spoken will judge him on the last day.”</a:t>
            </a:r>
          </a:p>
          <a:p>
            <a:pPr marL="0" indent="0">
              <a:buClr>
                <a:srgbClr val="000000"/>
              </a:buClr>
              <a:buSzPts val="1100"/>
            </a:pPr>
            <a:r>
              <a:rPr lang="en-US" sz="2400" dirty="0"/>
              <a:t>(Jn 12:48)</a:t>
            </a:r>
            <a:endParaRPr sz="2400" dirty="0"/>
          </a:p>
          <a:p>
            <a:pPr marL="0" indent="0"/>
            <a:endParaRPr sz="1000" dirty="0"/>
          </a:p>
        </p:txBody>
      </p:sp>
      <p:sp>
        <p:nvSpPr>
          <p:cNvPr id="2" name="TextBox 1">
            <a:extLst>
              <a:ext uri="{FF2B5EF4-FFF2-40B4-BE49-F238E27FC236}">
                <a16:creationId xmlns:a16="http://schemas.microsoft.com/office/drawing/2014/main" id="{1017EBE0-241D-9A42-A683-63BBE4207DAA}"/>
              </a:ext>
            </a:extLst>
          </p:cNvPr>
          <p:cNvSpPr txBox="1"/>
          <p:nvPr/>
        </p:nvSpPr>
        <p:spPr>
          <a:xfrm>
            <a:off x="1117601" y="2995084"/>
            <a:ext cx="184731" cy="307777"/>
          </a:xfrm>
          <a:prstGeom prst="rect">
            <a:avLst/>
          </a:prstGeom>
          <a:noFill/>
        </p:spPr>
        <p:txBody>
          <a:bodyPr wrap="none" rtlCol="0">
            <a:spAutoFit/>
          </a:bodyPr>
          <a:lstStyle/>
          <a:p>
            <a:endParaRPr lang="en-US" dirty="0"/>
          </a:p>
        </p:txBody>
      </p:sp>
      <p:sp>
        <p:nvSpPr>
          <p:cNvPr id="21" name="Google Shape;1593;p55">
            <a:extLst>
              <a:ext uri="{FF2B5EF4-FFF2-40B4-BE49-F238E27FC236}">
                <a16:creationId xmlns:a16="http://schemas.microsoft.com/office/drawing/2014/main" id="{917F7C70-6E00-024F-B38A-A5F5775DF80B}"/>
              </a:ext>
            </a:extLst>
          </p:cNvPr>
          <p:cNvSpPr txBox="1">
            <a:spLocks/>
          </p:cNvSpPr>
          <p:nvPr/>
        </p:nvSpPr>
        <p:spPr>
          <a:xfrm flipH="1">
            <a:off x="2864700" y="1461750"/>
            <a:ext cx="1707300" cy="2337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marR="0" lvl="0" indent="-285750" algn="ctr" rtl="0">
              <a:lnSpc>
                <a:spcPct val="100000"/>
              </a:lnSpc>
              <a:spcBef>
                <a:spcPts val="8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1pPr>
            <a:lvl2pPr marL="914400" marR="0" lvl="1"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2pPr>
            <a:lvl3pPr marL="1371600" marR="0" lvl="2"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3pPr>
            <a:lvl4pPr marL="1828800" marR="0" lvl="3"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4pPr>
            <a:lvl5pPr marL="2286000" marR="0" lvl="4"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5pPr>
            <a:lvl6pPr marL="2743200" marR="0" lvl="5"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6pPr>
            <a:lvl7pPr marL="3200400" marR="0" lvl="6"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7pPr>
            <a:lvl8pPr marL="3657600" marR="0" lvl="7"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8pPr>
            <a:lvl9pPr marL="4114800" marR="0" lvl="8"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9pPr>
          </a:lstStyle>
          <a:p>
            <a:pPr marL="0" indent="0"/>
            <a:r>
              <a:rPr lang="es-ES" sz="3200" dirty="0"/>
              <a:t>PAST</a:t>
            </a:r>
          </a:p>
        </p:txBody>
      </p:sp>
      <p:sp>
        <p:nvSpPr>
          <p:cNvPr id="22" name="Google Shape;1593;p55">
            <a:extLst>
              <a:ext uri="{FF2B5EF4-FFF2-40B4-BE49-F238E27FC236}">
                <a16:creationId xmlns:a16="http://schemas.microsoft.com/office/drawing/2014/main" id="{E4F067F0-859B-F64E-97E8-FFB412299C46}"/>
              </a:ext>
            </a:extLst>
          </p:cNvPr>
          <p:cNvSpPr txBox="1">
            <a:spLocks/>
          </p:cNvSpPr>
          <p:nvPr/>
        </p:nvSpPr>
        <p:spPr>
          <a:xfrm flipH="1">
            <a:off x="4698633" y="1461750"/>
            <a:ext cx="1707300" cy="2337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marR="0" lvl="0" indent="-285750" algn="ctr" rtl="0">
              <a:lnSpc>
                <a:spcPct val="100000"/>
              </a:lnSpc>
              <a:spcBef>
                <a:spcPts val="8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1pPr>
            <a:lvl2pPr marL="914400" marR="0" lvl="1"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2pPr>
            <a:lvl3pPr marL="1371600" marR="0" lvl="2"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3pPr>
            <a:lvl4pPr marL="1828800" marR="0" lvl="3"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4pPr>
            <a:lvl5pPr marL="2286000" marR="0" lvl="4"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5pPr>
            <a:lvl6pPr marL="2743200" marR="0" lvl="5"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6pPr>
            <a:lvl7pPr marL="3200400" marR="0" lvl="6"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7pPr>
            <a:lvl8pPr marL="3657600" marR="0" lvl="7"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8pPr>
            <a:lvl9pPr marL="4114800" marR="0" lvl="8"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9pPr>
          </a:lstStyle>
          <a:p>
            <a:pPr marL="0" indent="0"/>
            <a:r>
              <a:rPr lang="es-ES" sz="3200" dirty="0"/>
              <a:t>PRESENT</a:t>
            </a:r>
          </a:p>
        </p:txBody>
      </p:sp>
      <p:sp>
        <p:nvSpPr>
          <p:cNvPr id="23" name="Google Shape;1593;p55">
            <a:extLst>
              <a:ext uri="{FF2B5EF4-FFF2-40B4-BE49-F238E27FC236}">
                <a16:creationId xmlns:a16="http://schemas.microsoft.com/office/drawing/2014/main" id="{2C74C2CC-0360-5F45-A2B2-F30A5F568804}"/>
              </a:ext>
            </a:extLst>
          </p:cNvPr>
          <p:cNvSpPr txBox="1">
            <a:spLocks/>
          </p:cNvSpPr>
          <p:nvPr/>
        </p:nvSpPr>
        <p:spPr>
          <a:xfrm flipH="1">
            <a:off x="6635474" y="1461750"/>
            <a:ext cx="1707300" cy="2337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marR="0" lvl="0" indent="-285750" algn="ctr" rtl="0">
              <a:lnSpc>
                <a:spcPct val="100000"/>
              </a:lnSpc>
              <a:spcBef>
                <a:spcPts val="8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1pPr>
            <a:lvl2pPr marL="914400" marR="0" lvl="1"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2pPr>
            <a:lvl3pPr marL="1371600" marR="0" lvl="2"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3pPr>
            <a:lvl4pPr marL="1828800" marR="0" lvl="3"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4pPr>
            <a:lvl5pPr marL="2286000" marR="0" lvl="4"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5pPr>
            <a:lvl6pPr marL="2743200" marR="0" lvl="5"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6pPr>
            <a:lvl7pPr marL="3200400" marR="0" lvl="6"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7pPr>
            <a:lvl8pPr marL="3657600" marR="0" lvl="7"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8pPr>
            <a:lvl9pPr marL="4114800" marR="0" lvl="8" indent="-285750" algn="ctr" rtl="0">
              <a:lnSpc>
                <a:spcPct val="100000"/>
              </a:lnSpc>
              <a:spcBef>
                <a:spcPts val="400"/>
              </a:spcBef>
              <a:spcAft>
                <a:spcPts val="0"/>
              </a:spcAft>
              <a:buClr>
                <a:srgbClr val="FFFFFF"/>
              </a:buClr>
              <a:buSzPts val="1400"/>
              <a:buFont typeface="Squada One"/>
              <a:buNone/>
              <a:defRPr sz="1400" b="0" i="0" u="none" strike="noStrike" cap="none">
                <a:solidFill>
                  <a:srgbClr val="FFFFFF"/>
                </a:solidFill>
                <a:latin typeface="Squada One"/>
                <a:ea typeface="Squada One"/>
                <a:cs typeface="Squada One"/>
                <a:sym typeface="Squada One"/>
              </a:defRPr>
            </a:lvl9pPr>
          </a:lstStyle>
          <a:p>
            <a:pPr marL="0" indent="0"/>
            <a:r>
              <a:rPr lang="es-ES" sz="3200" dirty="0"/>
              <a:t>FUTURE</a:t>
            </a:r>
          </a:p>
        </p:txBody>
      </p:sp>
      <p:grpSp>
        <p:nvGrpSpPr>
          <p:cNvPr id="27" name="Google Shape;7240;p72">
            <a:extLst>
              <a:ext uri="{FF2B5EF4-FFF2-40B4-BE49-F238E27FC236}">
                <a16:creationId xmlns:a16="http://schemas.microsoft.com/office/drawing/2014/main" id="{AD697B08-F99F-DC4D-9E86-5A99308D0E0B}"/>
              </a:ext>
            </a:extLst>
          </p:cNvPr>
          <p:cNvGrpSpPr/>
          <p:nvPr/>
        </p:nvGrpSpPr>
        <p:grpSpPr>
          <a:xfrm>
            <a:off x="3583546" y="706300"/>
            <a:ext cx="269608" cy="342779"/>
            <a:chOff x="-37370925" y="3551975"/>
            <a:chExt cx="248900" cy="316450"/>
          </a:xfrm>
        </p:grpSpPr>
        <p:sp>
          <p:nvSpPr>
            <p:cNvPr id="28" name="Google Shape;7241;p72">
              <a:extLst>
                <a:ext uri="{FF2B5EF4-FFF2-40B4-BE49-F238E27FC236}">
                  <a16:creationId xmlns:a16="http://schemas.microsoft.com/office/drawing/2014/main" id="{BADF1258-F26B-0A42-9B64-E252AD32AB07}"/>
                </a:ext>
              </a:extLst>
            </p:cNvPr>
            <p:cNvSpPr/>
            <p:nvPr/>
          </p:nvSpPr>
          <p:spPr>
            <a:xfrm>
              <a:off x="-37268550" y="3643925"/>
              <a:ext cx="83525" cy="82525"/>
            </a:xfrm>
            <a:custGeom>
              <a:avLst/>
              <a:gdLst/>
              <a:ahLst/>
              <a:cxnLst/>
              <a:rect l="l" t="t" r="r" b="b"/>
              <a:pathLst>
                <a:path w="3341" h="3301" extrusionOk="0">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9" name="Google Shape;7242;p72">
              <a:extLst>
                <a:ext uri="{FF2B5EF4-FFF2-40B4-BE49-F238E27FC236}">
                  <a16:creationId xmlns:a16="http://schemas.microsoft.com/office/drawing/2014/main" id="{562BA7A0-20A4-E54D-9940-F583C511A56D}"/>
                </a:ext>
              </a:extLst>
            </p:cNvPr>
            <p:cNvSpPr/>
            <p:nvPr/>
          </p:nvSpPr>
          <p:spPr>
            <a:xfrm>
              <a:off x="-37370925" y="3551975"/>
              <a:ext cx="248900" cy="316450"/>
            </a:xfrm>
            <a:custGeom>
              <a:avLst/>
              <a:gdLst/>
              <a:ahLst/>
              <a:cxnLst/>
              <a:rect l="l" t="t" r="r" b="b"/>
              <a:pathLst>
                <a:path w="9956" h="12658" extrusionOk="0">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grpSp>
        <p:nvGrpSpPr>
          <p:cNvPr id="30" name="Google Shape;7181;p72">
            <a:extLst>
              <a:ext uri="{FF2B5EF4-FFF2-40B4-BE49-F238E27FC236}">
                <a16:creationId xmlns:a16="http://schemas.microsoft.com/office/drawing/2014/main" id="{59FB6E5D-EF6D-4944-AC86-9D42E4B03766}"/>
              </a:ext>
            </a:extLst>
          </p:cNvPr>
          <p:cNvGrpSpPr/>
          <p:nvPr/>
        </p:nvGrpSpPr>
        <p:grpSpPr>
          <a:xfrm>
            <a:off x="7429722" y="728261"/>
            <a:ext cx="345568" cy="343862"/>
            <a:chOff x="-42994575" y="3950300"/>
            <a:chExt cx="319025" cy="317450"/>
          </a:xfrm>
        </p:grpSpPr>
        <p:sp>
          <p:nvSpPr>
            <p:cNvPr id="31" name="Google Shape;7182;p72">
              <a:extLst>
                <a:ext uri="{FF2B5EF4-FFF2-40B4-BE49-F238E27FC236}">
                  <a16:creationId xmlns:a16="http://schemas.microsoft.com/office/drawing/2014/main" id="{623C27A9-E773-8148-9D38-BD6DDC6059C4}"/>
                </a:ext>
              </a:extLst>
            </p:cNvPr>
            <p:cNvSpPr/>
            <p:nvPr/>
          </p:nvSpPr>
          <p:spPr>
            <a:xfrm>
              <a:off x="-42930775" y="4225200"/>
              <a:ext cx="191425" cy="42550"/>
            </a:xfrm>
            <a:custGeom>
              <a:avLst/>
              <a:gdLst/>
              <a:ahLst/>
              <a:cxnLst/>
              <a:rect l="l" t="t" r="r" b="b"/>
              <a:pathLst>
                <a:path w="7657" h="1702" extrusionOk="0">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32" name="Google Shape;7183;p72">
              <a:extLst>
                <a:ext uri="{FF2B5EF4-FFF2-40B4-BE49-F238E27FC236}">
                  <a16:creationId xmlns:a16="http://schemas.microsoft.com/office/drawing/2014/main" id="{8DE78388-CB30-9644-B989-6DA05D1DEB57}"/>
                </a:ext>
              </a:extLst>
            </p:cNvPr>
            <p:cNvSpPr/>
            <p:nvPr/>
          </p:nvSpPr>
          <p:spPr>
            <a:xfrm>
              <a:off x="-42908725" y="4163750"/>
              <a:ext cx="148900" cy="42550"/>
            </a:xfrm>
            <a:custGeom>
              <a:avLst/>
              <a:gdLst/>
              <a:ahLst/>
              <a:cxnLst/>
              <a:rect l="l" t="t" r="r" b="b"/>
              <a:pathLst>
                <a:path w="5956" h="1702" extrusionOk="0">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33" name="Google Shape;7184;p72">
              <a:extLst>
                <a:ext uri="{FF2B5EF4-FFF2-40B4-BE49-F238E27FC236}">
                  <a16:creationId xmlns:a16="http://schemas.microsoft.com/office/drawing/2014/main" id="{5D75F936-227E-6944-A236-3B56BFFFCA9C}"/>
                </a:ext>
              </a:extLst>
            </p:cNvPr>
            <p:cNvSpPr/>
            <p:nvPr/>
          </p:nvSpPr>
          <p:spPr>
            <a:xfrm>
              <a:off x="-42994575" y="3950300"/>
              <a:ext cx="319025" cy="211125"/>
            </a:xfrm>
            <a:custGeom>
              <a:avLst/>
              <a:gdLst/>
              <a:ahLst/>
              <a:cxnLst/>
              <a:rect l="l" t="t" r="r" b="b"/>
              <a:pathLst>
                <a:path w="12761" h="8445" extrusionOk="0">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grpSp>
        <p:nvGrpSpPr>
          <p:cNvPr id="39" name="Google Shape;7996;p74">
            <a:extLst>
              <a:ext uri="{FF2B5EF4-FFF2-40B4-BE49-F238E27FC236}">
                <a16:creationId xmlns:a16="http://schemas.microsoft.com/office/drawing/2014/main" id="{22F21846-BBA6-4746-86A4-42C4EA8BEAD3}"/>
              </a:ext>
            </a:extLst>
          </p:cNvPr>
          <p:cNvGrpSpPr/>
          <p:nvPr/>
        </p:nvGrpSpPr>
        <p:grpSpPr>
          <a:xfrm>
            <a:off x="5516636" y="706299"/>
            <a:ext cx="294828" cy="334886"/>
            <a:chOff x="-28069875" y="3175300"/>
            <a:chExt cx="260725" cy="296150"/>
          </a:xfrm>
        </p:grpSpPr>
        <p:sp>
          <p:nvSpPr>
            <p:cNvPr id="40" name="Google Shape;7997;p74">
              <a:extLst>
                <a:ext uri="{FF2B5EF4-FFF2-40B4-BE49-F238E27FC236}">
                  <a16:creationId xmlns:a16="http://schemas.microsoft.com/office/drawing/2014/main" id="{556651C9-F447-7E4F-AF05-4F22019F09A4}"/>
                </a:ext>
              </a:extLst>
            </p:cNvPr>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1" name="Google Shape;7998;p74">
              <a:extLst>
                <a:ext uri="{FF2B5EF4-FFF2-40B4-BE49-F238E27FC236}">
                  <a16:creationId xmlns:a16="http://schemas.microsoft.com/office/drawing/2014/main" id="{5DC6E7BD-5E71-1C40-93B4-61711260AECD}"/>
                </a:ext>
              </a:extLst>
            </p:cNvPr>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2" name="Google Shape;7999;p74">
              <a:extLst>
                <a:ext uri="{FF2B5EF4-FFF2-40B4-BE49-F238E27FC236}">
                  <a16:creationId xmlns:a16="http://schemas.microsoft.com/office/drawing/2014/main" id="{54A5BCC1-6B4C-0841-8D46-564BF2A42A44}"/>
                </a:ext>
              </a:extLst>
            </p:cNvPr>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3" name="Google Shape;8000;p74">
              <a:extLst>
                <a:ext uri="{FF2B5EF4-FFF2-40B4-BE49-F238E27FC236}">
                  <a16:creationId xmlns:a16="http://schemas.microsoft.com/office/drawing/2014/main" id="{4E94569B-5D9A-084E-B33E-936F72980680}"/>
                </a:ext>
              </a:extLst>
            </p:cNvPr>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4" name="Google Shape;8001;p74">
              <a:extLst>
                <a:ext uri="{FF2B5EF4-FFF2-40B4-BE49-F238E27FC236}">
                  <a16:creationId xmlns:a16="http://schemas.microsoft.com/office/drawing/2014/main" id="{B47BB898-3421-AF4E-8A8D-028596F05F98}"/>
                </a:ext>
              </a:extLst>
            </p:cNvPr>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5" name="Google Shape;8002;p74">
              <a:extLst>
                <a:ext uri="{FF2B5EF4-FFF2-40B4-BE49-F238E27FC236}">
                  <a16:creationId xmlns:a16="http://schemas.microsoft.com/office/drawing/2014/main" id="{7EC79EE1-D628-1A4A-A9A2-2E3480557C66}"/>
                </a:ext>
              </a:extLst>
            </p:cNvPr>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6" name="Google Shape;8003;p74">
              <a:extLst>
                <a:ext uri="{FF2B5EF4-FFF2-40B4-BE49-F238E27FC236}">
                  <a16:creationId xmlns:a16="http://schemas.microsoft.com/office/drawing/2014/main" id="{D184E593-076F-C94B-BC10-35507477C65E}"/>
                </a:ext>
              </a:extLst>
            </p:cNvPr>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7" name="Google Shape;8004;p74">
              <a:extLst>
                <a:ext uri="{FF2B5EF4-FFF2-40B4-BE49-F238E27FC236}">
                  <a16:creationId xmlns:a16="http://schemas.microsoft.com/office/drawing/2014/main" id="{2D40FA72-8DE8-4D4A-97B9-34E2BD492119}"/>
                </a:ext>
              </a:extLst>
            </p:cNvPr>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8" name="Google Shape;8005;p74">
              <a:extLst>
                <a:ext uri="{FF2B5EF4-FFF2-40B4-BE49-F238E27FC236}">
                  <a16:creationId xmlns:a16="http://schemas.microsoft.com/office/drawing/2014/main" id="{B9D73E15-8B72-2C40-A067-7EB2DC79941E}"/>
                </a:ext>
              </a:extLst>
            </p:cNvPr>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90">
                                            <p:txEl>
                                              <p:pRg st="0" end="0"/>
                                            </p:txEl>
                                          </p:spTgt>
                                        </p:tgtEl>
                                        <p:attrNameLst>
                                          <p:attrName>style.visibility</p:attrName>
                                        </p:attrNameLst>
                                      </p:cBhvr>
                                      <p:to>
                                        <p:strVal val="visible"/>
                                      </p:to>
                                    </p:set>
                                    <p:anim calcmode="lin" valueType="num">
                                      <p:cBhvr additive="base">
                                        <p:cTn id="13" dur="500" fill="hold"/>
                                        <p:tgtEl>
                                          <p:spTgt spid="159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90">
                                            <p:txEl>
                                              <p:pRg st="1" end="1"/>
                                            </p:txEl>
                                          </p:spTgt>
                                        </p:tgtEl>
                                        <p:attrNameLst>
                                          <p:attrName>style.visibility</p:attrName>
                                        </p:attrNameLst>
                                      </p:cBhvr>
                                      <p:to>
                                        <p:strVal val="visible"/>
                                      </p:to>
                                    </p:set>
                                    <p:anim calcmode="lin" valueType="num">
                                      <p:cBhvr additive="base">
                                        <p:cTn id="19" dur="500" fill="hold"/>
                                        <p:tgtEl>
                                          <p:spTgt spid="159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92">
                                            <p:txEl>
                                              <p:pRg st="0" end="0"/>
                                            </p:txEl>
                                          </p:spTgt>
                                        </p:tgtEl>
                                        <p:attrNameLst>
                                          <p:attrName>style.visibility</p:attrName>
                                        </p:attrNameLst>
                                      </p:cBhvr>
                                      <p:to>
                                        <p:strVal val="visible"/>
                                      </p:to>
                                    </p:set>
                                    <p:anim calcmode="lin" valueType="num">
                                      <p:cBhvr additive="base">
                                        <p:cTn id="31" dur="500" fill="hold"/>
                                        <p:tgtEl>
                                          <p:spTgt spid="159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92">
                                            <p:txEl>
                                              <p:pRg st="1" end="1"/>
                                            </p:txEl>
                                          </p:spTgt>
                                        </p:tgtEl>
                                        <p:attrNameLst>
                                          <p:attrName>style.visibility</p:attrName>
                                        </p:attrNameLst>
                                      </p:cBhvr>
                                      <p:to>
                                        <p:strVal val="visible"/>
                                      </p:to>
                                    </p:set>
                                    <p:anim calcmode="lin" valueType="num">
                                      <p:cBhvr additive="base">
                                        <p:cTn id="37" dur="500" fill="hold"/>
                                        <p:tgtEl>
                                          <p:spTgt spid="159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94">
                                            <p:txEl>
                                              <p:pRg st="0" end="0"/>
                                            </p:txEl>
                                          </p:spTgt>
                                        </p:tgtEl>
                                        <p:attrNameLst>
                                          <p:attrName>style.visibility</p:attrName>
                                        </p:attrNameLst>
                                      </p:cBhvr>
                                      <p:to>
                                        <p:strVal val="visible"/>
                                      </p:to>
                                    </p:set>
                                    <p:anim calcmode="lin" valueType="num">
                                      <p:cBhvr additive="base">
                                        <p:cTn id="49" dur="500" fill="hold"/>
                                        <p:tgtEl>
                                          <p:spTgt spid="159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94">
                                            <p:txEl>
                                              <p:pRg st="1" end="1"/>
                                            </p:txEl>
                                          </p:spTgt>
                                        </p:tgtEl>
                                        <p:attrNameLst>
                                          <p:attrName>style.visibility</p:attrName>
                                        </p:attrNameLst>
                                      </p:cBhvr>
                                      <p:to>
                                        <p:strVal val="visible"/>
                                      </p:to>
                                    </p:set>
                                    <p:anim calcmode="lin" valueType="num">
                                      <p:cBhvr additive="base">
                                        <p:cTn id="55" dur="500" fill="hold"/>
                                        <p:tgtEl>
                                          <p:spTgt spid="1594">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9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0" grpId="0" build="p"/>
      <p:bldP spid="1592" grpId="0" build="p"/>
      <p:bldP spid="1594" grpId="0" build="p"/>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39"/>
          <p:cNvSpPr txBox="1">
            <a:spLocks noGrp="1"/>
          </p:cNvSpPr>
          <p:nvPr>
            <p:ph type="ctrTitle"/>
          </p:nvPr>
        </p:nvSpPr>
        <p:spPr>
          <a:xfrm flipH="1">
            <a:off x="5976938" y="1113715"/>
            <a:ext cx="2308500" cy="3483900"/>
          </a:xfrm>
          <a:prstGeom prst="rect">
            <a:avLst/>
          </a:prstGeom>
          <a:noFill/>
          <a:ln>
            <a:noFill/>
          </a:ln>
        </p:spPr>
        <p:txBody>
          <a:bodyPr spcFirstLastPara="1" wrap="square" lIns="68575" tIns="34275" rIns="68575" bIns="34275" anchor="ctr" anchorCtr="0">
            <a:noAutofit/>
          </a:bodyPr>
          <a:lstStyle/>
          <a:p>
            <a:pPr>
              <a:buClr>
                <a:schemeClr val="dk1"/>
              </a:buClr>
            </a:pPr>
            <a:r>
              <a:rPr lang="es-ES" sz="3200" dirty="0"/>
              <a:t>HE CLAIMS TO BE GOD</a:t>
            </a:r>
            <a:endParaRPr sz="3200" dirty="0"/>
          </a:p>
        </p:txBody>
      </p:sp>
      <p:sp>
        <p:nvSpPr>
          <p:cNvPr id="375" name="Google Shape;375;p39"/>
          <p:cNvSpPr txBox="1">
            <a:spLocks noGrp="1"/>
          </p:cNvSpPr>
          <p:nvPr>
            <p:ph type="subTitle" idx="2"/>
          </p:nvPr>
        </p:nvSpPr>
        <p:spPr>
          <a:xfrm>
            <a:off x="858563" y="2405963"/>
            <a:ext cx="2308501" cy="894600"/>
          </a:xfrm>
          <a:prstGeom prst="rect">
            <a:avLst/>
          </a:prstGeom>
        </p:spPr>
        <p:txBody>
          <a:bodyPr spcFirstLastPara="1" wrap="square" lIns="68575" tIns="34275" rIns="68575" bIns="34275" anchor="t" anchorCtr="0">
            <a:noAutofit/>
          </a:bodyPr>
          <a:lstStyle/>
          <a:p>
            <a:pPr marL="0" indent="0">
              <a:lnSpc>
                <a:spcPct val="90000"/>
              </a:lnSpc>
              <a:spcBef>
                <a:spcPts val="0"/>
              </a:spcBef>
            </a:pPr>
            <a:r>
              <a:rPr lang="en-US" sz="3200" dirty="0"/>
              <a:t>“I and the Father are one.”</a:t>
            </a:r>
          </a:p>
          <a:p>
            <a:pPr marL="0" indent="0">
              <a:lnSpc>
                <a:spcPct val="90000"/>
              </a:lnSpc>
              <a:spcBef>
                <a:spcPts val="0"/>
              </a:spcBef>
            </a:pPr>
            <a:endParaRPr lang="en-US" sz="3200" dirty="0"/>
          </a:p>
          <a:p>
            <a:pPr marL="0" indent="0">
              <a:lnSpc>
                <a:spcPct val="90000"/>
              </a:lnSpc>
              <a:spcBef>
                <a:spcPts val="0"/>
              </a:spcBef>
            </a:pPr>
            <a:r>
              <a:rPr lang="es-ES" sz="2400" dirty="0"/>
              <a:t>— </a:t>
            </a:r>
            <a:r>
              <a:rPr lang="en-US" sz="2400" dirty="0"/>
              <a:t>John 10:30</a:t>
            </a:r>
          </a:p>
        </p:txBody>
      </p:sp>
      <p:sp>
        <p:nvSpPr>
          <p:cNvPr id="377" name="Google Shape;377;p39"/>
          <p:cNvSpPr txBox="1">
            <a:spLocks noGrp="1"/>
          </p:cNvSpPr>
          <p:nvPr>
            <p:ph type="subTitle" idx="4"/>
          </p:nvPr>
        </p:nvSpPr>
        <p:spPr>
          <a:xfrm>
            <a:off x="3827377" y="1559611"/>
            <a:ext cx="2241650" cy="894600"/>
          </a:xfrm>
          <a:prstGeom prst="rect">
            <a:avLst/>
          </a:prstGeom>
        </p:spPr>
        <p:txBody>
          <a:bodyPr spcFirstLastPara="1" wrap="square" lIns="68575" tIns="34275" rIns="68575" bIns="34275" anchor="t" anchorCtr="0">
            <a:noAutofit/>
          </a:bodyPr>
          <a:lstStyle/>
          <a:p>
            <a:pPr marL="0" indent="0">
              <a:lnSpc>
                <a:spcPct val="90000"/>
              </a:lnSpc>
              <a:spcBef>
                <a:spcPts val="0"/>
              </a:spcBef>
            </a:pPr>
            <a:r>
              <a:rPr lang="es-ES" sz="2400" dirty="0"/>
              <a:t>—  </a:t>
            </a:r>
            <a:r>
              <a:rPr lang="en-US" sz="2400" dirty="0"/>
              <a:t>John 14:9</a:t>
            </a:r>
          </a:p>
          <a:p>
            <a:pPr marL="0" indent="0">
              <a:lnSpc>
                <a:spcPct val="90000"/>
              </a:lnSpc>
              <a:spcBef>
                <a:spcPts val="0"/>
              </a:spcBef>
            </a:pPr>
            <a:endParaRPr lang="en-US" dirty="0"/>
          </a:p>
          <a:p>
            <a:pPr marL="0" indent="0">
              <a:lnSpc>
                <a:spcPct val="90000"/>
              </a:lnSpc>
              <a:spcBef>
                <a:spcPts val="0"/>
              </a:spcBef>
            </a:pPr>
            <a:endParaRPr lang="en-US" dirty="0"/>
          </a:p>
          <a:p>
            <a:pPr marL="0" indent="0">
              <a:lnSpc>
                <a:spcPct val="90000"/>
              </a:lnSpc>
              <a:spcBef>
                <a:spcPts val="0"/>
              </a:spcBef>
            </a:pPr>
            <a:r>
              <a:rPr lang="en-US" sz="3200" dirty="0"/>
              <a:t>“Any one who has seen me has seen the father”</a:t>
            </a:r>
            <a:endParaRP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dissolve">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5">
                                            <p:txEl>
                                              <p:pRg st="0" end="0"/>
                                            </p:txEl>
                                          </p:spTgt>
                                        </p:tgtEl>
                                        <p:attrNameLst>
                                          <p:attrName>style.visibility</p:attrName>
                                        </p:attrNameLst>
                                      </p:cBhvr>
                                      <p:to>
                                        <p:strVal val="visible"/>
                                      </p:to>
                                    </p:set>
                                    <p:animEffect transition="in" filter="dissolve">
                                      <p:cBhvr>
                                        <p:cTn id="12" dur="500"/>
                                        <p:tgtEl>
                                          <p:spTgt spid="3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5">
                                            <p:txEl>
                                              <p:pRg st="2" end="2"/>
                                            </p:txEl>
                                          </p:spTgt>
                                        </p:tgtEl>
                                        <p:attrNameLst>
                                          <p:attrName>style.visibility</p:attrName>
                                        </p:attrNameLst>
                                      </p:cBhvr>
                                      <p:to>
                                        <p:strVal val="visible"/>
                                      </p:to>
                                    </p:set>
                                    <p:animEffect transition="in" filter="dissolve">
                                      <p:cBhvr>
                                        <p:cTn id="17" dur="500"/>
                                        <p:tgtEl>
                                          <p:spTgt spid="3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7">
                                            <p:txEl>
                                              <p:pRg st="0" end="0"/>
                                            </p:txEl>
                                          </p:spTgt>
                                        </p:tgtEl>
                                        <p:attrNameLst>
                                          <p:attrName>style.visibility</p:attrName>
                                        </p:attrNameLst>
                                      </p:cBhvr>
                                      <p:to>
                                        <p:strVal val="visible"/>
                                      </p:to>
                                    </p:set>
                                    <p:animEffect transition="in" filter="dissolve">
                                      <p:cBhvr>
                                        <p:cTn id="22" dur="500"/>
                                        <p:tgtEl>
                                          <p:spTgt spid="37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7">
                                            <p:txEl>
                                              <p:pRg st="3" end="3"/>
                                            </p:txEl>
                                          </p:spTgt>
                                        </p:tgtEl>
                                        <p:attrNameLst>
                                          <p:attrName>style.visibility</p:attrName>
                                        </p:attrNameLst>
                                      </p:cBhvr>
                                      <p:to>
                                        <p:strVal val="visible"/>
                                      </p:to>
                                    </p:set>
                                    <p:animEffect transition="in" filter="dissolve">
                                      <p:cBhvr>
                                        <p:cTn id="27" dur="500"/>
                                        <p:tgtEl>
                                          <p:spTgt spid="3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P spid="375" grpId="0" build="p"/>
      <p:bldP spid="37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47"/>
        <p:cNvGrpSpPr/>
        <p:nvPr/>
      </p:nvGrpSpPr>
      <p:grpSpPr>
        <a:xfrm>
          <a:off x="0" y="0"/>
          <a:ext cx="0" cy="0"/>
          <a:chOff x="0" y="0"/>
          <a:chExt cx="0" cy="0"/>
        </a:xfrm>
      </p:grpSpPr>
      <p:sp>
        <p:nvSpPr>
          <p:cNvPr id="348" name="Google Shape;348;p35"/>
          <p:cNvSpPr txBox="1">
            <a:spLocks noGrp="1"/>
          </p:cNvSpPr>
          <p:nvPr>
            <p:ph type="subTitle" idx="1"/>
          </p:nvPr>
        </p:nvSpPr>
        <p:spPr>
          <a:xfrm flipH="1">
            <a:off x="1761595" y="4151263"/>
            <a:ext cx="5501100" cy="307500"/>
          </a:xfrm>
          <a:prstGeom prst="rect">
            <a:avLst/>
          </a:prstGeom>
        </p:spPr>
        <p:txBody>
          <a:bodyPr spcFirstLastPara="1" wrap="square" lIns="68575" tIns="34275" rIns="68575" bIns="34275" anchor="t" anchorCtr="0">
            <a:noAutofit/>
          </a:bodyPr>
          <a:lstStyle/>
          <a:p>
            <a:pPr marL="0" indent="0"/>
            <a:r>
              <a:rPr lang="es-ES" sz="2800" dirty="0"/>
              <a:t>— </a:t>
            </a:r>
            <a:r>
              <a:rPr lang="en-US" sz="2800" dirty="0"/>
              <a:t>Matthew 11:28-29</a:t>
            </a:r>
            <a:endParaRPr sz="2800" dirty="0"/>
          </a:p>
        </p:txBody>
      </p:sp>
      <p:sp>
        <p:nvSpPr>
          <p:cNvPr id="349" name="Google Shape;349;p35"/>
          <p:cNvSpPr txBox="1">
            <a:spLocks noGrp="1"/>
          </p:cNvSpPr>
          <p:nvPr>
            <p:ph type="subTitle" idx="2"/>
          </p:nvPr>
        </p:nvSpPr>
        <p:spPr>
          <a:xfrm>
            <a:off x="1978501" y="4458763"/>
            <a:ext cx="3799213" cy="307500"/>
          </a:xfrm>
          <a:prstGeom prst="rect">
            <a:avLst/>
          </a:prstGeom>
        </p:spPr>
        <p:txBody>
          <a:bodyPr spcFirstLastPara="1" wrap="square" lIns="68575" tIns="34275" rIns="68575" bIns="34275" anchor="b" anchorCtr="0">
            <a:noAutofit/>
          </a:bodyPr>
          <a:lstStyle/>
          <a:p>
            <a:r>
              <a:rPr lang="en-US" sz="3200" dirty="0"/>
              <a:t>“Come to me . . . for I am gentle and lowly in heart . . . “</a:t>
            </a:r>
          </a:p>
          <a:p>
            <a:endParaRPr lang="en-US" sz="3200" dirty="0"/>
          </a:p>
        </p:txBody>
      </p:sp>
    </p:spTree>
    <p:extLst>
      <p:ext uri="{BB962C8B-B14F-4D97-AF65-F5344CB8AC3E}">
        <p14:creationId xmlns:p14="http://schemas.microsoft.com/office/powerpoint/2010/main" val="38401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 calcmode="lin" valueType="num">
                                      <p:cBhvr additive="base">
                                        <p:cTn id="7" dur="500" fill="hold"/>
                                        <p:tgtEl>
                                          <p:spTgt spid="3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
                                            <p:txEl>
                                              <p:pRg st="0" end="0"/>
                                            </p:txEl>
                                          </p:spTgt>
                                        </p:tgtEl>
                                        <p:attrNameLst>
                                          <p:attrName>style.visibility</p:attrName>
                                        </p:attrNameLst>
                                      </p:cBhvr>
                                      <p:to>
                                        <p:strVal val="visible"/>
                                      </p:to>
                                    </p:set>
                                    <p:anim calcmode="lin" valueType="num">
                                      <p:cBhvr additive="base">
                                        <p:cTn id="13" dur="500" fill="hold"/>
                                        <p:tgtEl>
                                          <p:spTgt spid="3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build="p"/>
      <p:bldP spid="34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53"/>
        <p:cNvGrpSpPr/>
        <p:nvPr/>
      </p:nvGrpSpPr>
      <p:grpSpPr>
        <a:xfrm>
          <a:off x="0" y="0"/>
          <a:ext cx="0" cy="0"/>
          <a:chOff x="0" y="0"/>
          <a:chExt cx="0" cy="0"/>
        </a:xfrm>
      </p:grpSpPr>
      <p:sp>
        <p:nvSpPr>
          <p:cNvPr id="354" name="Google Shape;354;p36"/>
          <p:cNvSpPr txBox="1">
            <a:spLocks noGrp="1"/>
          </p:cNvSpPr>
          <p:nvPr>
            <p:ph type="ctrTitle"/>
          </p:nvPr>
        </p:nvSpPr>
        <p:spPr>
          <a:xfrm>
            <a:off x="2388638" y="2732227"/>
            <a:ext cx="4404049" cy="464400"/>
          </a:xfrm>
          <a:prstGeom prst="rect">
            <a:avLst/>
          </a:prstGeom>
        </p:spPr>
        <p:txBody>
          <a:bodyPr spcFirstLastPara="1" wrap="square" lIns="68575" tIns="34275" rIns="68575" bIns="34275" anchor="b" anchorCtr="0">
            <a:noAutofit/>
          </a:bodyPr>
          <a:lstStyle/>
          <a:p>
            <a:r>
              <a:rPr lang="en-US" sz="3200" dirty="0"/>
              <a:t>His heart was humble to sacrifice for everyone else</a:t>
            </a:r>
            <a:br>
              <a:rPr lang="en-US" dirty="0"/>
            </a:br>
            <a:endParaRPr lang="en-US" dirty="0"/>
          </a:p>
        </p:txBody>
      </p:sp>
      <p:sp>
        <p:nvSpPr>
          <p:cNvPr id="355" name="Google Shape;355;p36"/>
          <p:cNvSpPr txBox="1">
            <a:spLocks noGrp="1"/>
          </p:cNvSpPr>
          <p:nvPr>
            <p:ph type="subTitle" idx="1"/>
          </p:nvPr>
        </p:nvSpPr>
        <p:spPr>
          <a:xfrm>
            <a:off x="1623528" y="2732227"/>
            <a:ext cx="5169159" cy="792600"/>
          </a:xfrm>
          <a:prstGeom prst="rect">
            <a:avLst/>
          </a:prstGeom>
        </p:spPr>
        <p:txBody>
          <a:bodyPr spcFirstLastPara="1" wrap="square" lIns="68575" tIns="34275" rIns="68575" bIns="34275" anchor="t" anchorCtr="0">
            <a:noAutofit/>
          </a:bodyPr>
          <a:lstStyle/>
          <a:p>
            <a:pPr lvl="1"/>
            <a:r>
              <a:rPr lang="en-US" sz="2400" dirty="0"/>
              <a:t>“Jesus was</a:t>
            </a:r>
          </a:p>
          <a:p>
            <a:pPr lvl="1"/>
            <a:r>
              <a:rPr lang="en-US" sz="2400" dirty="0"/>
              <a:t> The Man for Others.” </a:t>
            </a:r>
          </a:p>
          <a:p>
            <a:pPr lvl="1"/>
            <a:r>
              <a:rPr lang="en-US" sz="1800" dirty="0"/>
              <a:t>— Dietrich Bonhoeffer, </a:t>
            </a:r>
            <a:r>
              <a:rPr lang="en-US" sz="1800" i="1" dirty="0"/>
              <a:t>Letters and Papers from Prison</a:t>
            </a:r>
            <a:endParaRPr lang="en-US" sz="1800" dirty="0"/>
          </a:p>
        </p:txBody>
      </p:sp>
      <p:sp>
        <p:nvSpPr>
          <p:cNvPr id="356" name="Google Shape;356;p36"/>
          <p:cNvSpPr txBox="1">
            <a:spLocks noGrp="1"/>
          </p:cNvSpPr>
          <p:nvPr>
            <p:ph type="ctrTitle" idx="2"/>
          </p:nvPr>
        </p:nvSpPr>
        <p:spPr>
          <a:xfrm>
            <a:off x="2817900" y="1184092"/>
            <a:ext cx="3508200" cy="464400"/>
          </a:xfrm>
          <a:prstGeom prst="rect">
            <a:avLst/>
          </a:prstGeom>
        </p:spPr>
        <p:txBody>
          <a:bodyPr spcFirstLastPara="1" wrap="square" lIns="68575" tIns="34275" rIns="68575" bIns="34275" anchor="b" anchorCtr="0">
            <a:noAutofit/>
          </a:bodyPr>
          <a:lstStyle/>
          <a:p>
            <a:r>
              <a:rPr lang="es-ES" sz="3200" dirty="0"/>
              <a:t>02</a:t>
            </a:r>
            <a:endParaRPr sz="3200" dirty="0"/>
          </a:p>
        </p:txBody>
      </p:sp>
    </p:spTree>
    <p:extLst>
      <p:ext uri="{BB962C8B-B14F-4D97-AF65-F5344CB8AC3E}">
        <p14:creationId xmlns:p14="http://schemas.microsoft.com/office/powerpoint/2010/main" val="41074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fill="hold"/>
                                        <p:tgtEl>
                                          <p:spTgt spid="354"/>
                                        </p:tgtEl>
                                        <p:attrNameLst>
                                          <p:attrName>ppt_x</p:attrName>
                                        </p:attrNameLst>
                                      </p:cBhvr>
                                      <p:tavLst>
                                        <p:tav tm="0">
                                          <p:val>
                                            <p:strVal val="#ppt_x"/>
                                          </p:val>
                                        </p:tav>
                                        <p:tav tm="100000">
                                          <p:val>
                                            <p:strVal val="#ppt_x"/>
                                          </p:val>
                                        </p:tav>
                                      </p:tavLst>
                                    </p:anim>
                                    <p:anim calcmode="lin" valueType="num">
                                      <p:cBhvr additive="base">
                                        <p:cTn id="8" dur="500" fill="hold"/>
                                        <p:tgtEl>
                                          <p:spTgt spid="3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5">
                                            <p:txEl>
                                              <p:pRg st="0" end="0"/>
                                            </p:txEl>
                                          </p:spTgt>
                                        </p:tgtEl>
                                        <p:attrNameLst>
                                          <p:attrName>style.visibility</p:attrName>
                                        </p:attrNameLst>
                                      </p:cBhvr>
                                      <p:to>
                                        <p:strVal val="visible"/>
                                      </p:to>
                                    </p:set>
                                    <p:anim calcmode="lin" valueType="num">
                                      <p:cBhvr additive="base">
                                        <p:cTn id="13" dur="500" fill="hold"/>
                                        <p:tgtEl>
                                          <p:spTgt spid="35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5">
                                            <p:txEl>
                                              <p:pRg st="1" end="1"/>
                                            </p:txEl>
                                          </p:spTgt>
                                        </p:tgtEl>
                                        <p:attrNameLst>
                                          <p:attrName>style.visibility</p:attrName>
                                        </p:attrNameLst>
                                      </p:cBhvr>
                                      <p:to>
                                        <p:strVal val="visible"/>
                                      </p:to>
                                    </p:set>
                                    <p:anim calcmode="lin" valueType="num">
                                      <p:cBhvr additive="base">
                                        <p:cTn id="19" dur="500" fill="hold"/>
                                        <p:tgtEl>
                                          <p:spTgt spid="35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5">
                                            <p:txEl>
                                              <p:pRg st="2" end="2"/>
                                            </p:txEl>
                                          </p:spTgt>
                                        </p:tgtEl>
                                        <p:attrNameLst>
                                          <p:attrName>style.visibility</p:attrName>
                                        </p:attrNameLst>
                                      </p:cBhvr>
                                      <p:to>
                                        <p:strVal val="visible"/>
                                      </p:to>
                                    </p:set>
                                    <p:anim calcmode="lin" valueType="num">
                                      <p:cBhvr additive="base">
                                        <p:cTn id="25" dur="500" fill="hold"/>
                                        <p:tgtEl>
                                          <p:spTgt spid="35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35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0"/>
          <p:cNvSpPr txBox="1">
            <a:spLocks noGrp="1"/>
          </p:cNvSpPr>
          <p:nvPr>
            <p:ph type="ctrTitle"/>
          </p:nvPr>
        </p:nvSpPr>
        <p:spPr>
          <a:xfrm flipH="1">
            <a:off x="6771046" y="1113725"/>
            <a:ext cx="2194929" cy="3483900"/>
          </a:xfrm>
          <a:prstGeom prst="rect">
            <a:avLst/>
          </a:prstGeom>
          <a:noFill/>
          <a:ln>
            <a:noFill/>
          </a:ln>
        </p:spPr>
        <p:txBody>
          <a:bodyPr spcFirstLastPara="1" wrap="square" lIns="68575" tIns="34275" rIns="68575" bIns="34275" anchor="ctr" anchorCtr="0">
            <a:noAutofit/>
          </a:bodyPr>
          <a:lstStyle/>
          <a:p>
            <a:pPr>
              <a:buClr>
                <a:schemeClr val="dk1"/>
              </a:buClr>
            </a:pPr>
            <a:r>
              <a:rPr lang="es-ES" sz="3200" dirty="0" err="1"/>
              <a:t>Jesus</a:t>
            </a:r>
            <a:r>
              <a:rPr lang="es-ES" sz="3200" dirty="0"/>
              <a:t> </a:t>
            </a:r>
            <a:r>
              <a:rPr lang="es-ES" sz="3200" dirty="0" err="1"/>
              <a:t>Came</a:t>
            </a:r>
            <a:r>
              <a:rPr lang="es-ES" sz="3200" dirty="0"/>
              <a:t> to </a:t>
            </a:r>
            <a:r>
              <a:rPr lang="es-ES" sz="3200" dirty="0" err="1"/>
              <a:t>Give</a:t>
            </a:r>
            <a:r>
              <a:rPr lang="es-ES" sz="3200" dirty="0"/>
              <a:t> </a:t>
            </a:r>
            <a:r>
              <a:rPr lang="es-ES" sz="3200" dirty="0" err="1"/>
              <a:t>his</a:t>
            </a:r>
            <a:r>
              <a:rPr lang="es-ES" sz="3200" dirty="0"/>
              <a:t> </a:t>
            </a:r>
            <a:r>
              <a:rPr lang="es-ES" sz="3200" dirty="0" err="1"/>
              <a:t>Life</a:t>
            </a:r>
            <a:r>
              <a:rPr lang="es-ES" sz="3200" dirty="0"/>
              <a:t> </a:t>
            </a:r>
            <a:r>
              <a:rPr lang="es-ES" sz="3200" dirty="0" err="1"/>
              <a:t>for</a:t>
            </a:r>
            <a:r>
              <a:rPr lang="es-ES" sz="3200" dirty="0"/>
              <a:t> </a:t>
            </a:r>
            <a:r>
              <a:rPr lang="es-ES" sz="3200" dirty="0" err="1"/>
              <a:t>Many</a:t>
            </a:r>
            <a:endParaRPr sz="3200" dirty="0"/>
          </a:p>
        </p:txBody>
      </p:sp>
      <p:sp>
        <p:nvSpPr>
          <p:cNvPr id="390" name="Google Shape;390;p40"/>
          <p:cNvSpPr txBox="1">
            <a:spLocks noGrp="1"/>
          </p:cNvSpPr>
          <p:nvPr>
            <p:ph type="subTitle" idx="2"/>
          </p:nvPr>
        </p:nvSpPr>
        <p:spPr>
          <a:xfrm>
            <a:off x="105197" y="1334352"/>
            <a:ext cx="2476162" cy="894600"/>
          </a:xfrm>
          <a:prstGeom prst="rect">
            <a:avLst/>
          </a:prstGeom>
          <a:noFill/>
          <a:ln>
            <a:noFill/>
          </a:ln>
        </p:spPr>
        <p:txBody>
          <a:bodyPr spcFirstLastPara="1" wrap="square" lIns="68575" tIns="34275" rIns="68575" bIns="34275" anchor="t" anchorCtr="0">
            <a:noAutofit/>
          </a:bodyPr>
          <a:lstStyle/>
          <a:p>
            <a:pPr lvl="1"/>
            <a:r>
              <a:rPr lang="en-US" sz="2000" dirty="0"/>
              <a:t>Come to me, </a:t>
            </a:r>
            <a:r>
              <a:rPr lang="en-US" sz="2000" u="sng" dirty="0"/>
              <a:t>All</a:t>
            </a:r>
            <a:r>
              <a:rPr lang="en-US" sz="2000" dirty="0"/>
              <a:t> who labor and are heavy laden, and I will give you rest.”</a:t>
            </a:r>
          </a:p>
          <a:p>
            <a:pPr lvl="1"/>
            <a:r>
              <a:rPr lang="es-ES" sz="2000" dirty="0"/>
              <a:t>—</a:t>
            </a:r>
            <a:r>
              <a:rPr lang="en-US" sz="2000" dirty="0"/>
              <a:t> Matt 11:28</a:t>
            </a:r>
          </a:p>
          <a:p>
            <a:pPr lvl="1"/>
            <a:endParaRPr lang="en-US" sz="2000" dirty="0"/>
          </a:p>
        </p:txBody>
      </p:sp>
      <p:sp>
        <p:nvSpPr>
          <p:cNvPr id="394" name="Google Shape;394;p40"/>
          <p:cNvSpPr txBox="1">
            <a:spLocks noGrp="1"/>
          </p:cNvSpPr>
          <p:nvPr>
            <p:ph type="subTitle" idx="4"/>
          </p:nvPr>
        </p:nvSpPr>
        <p:spPr>
          <a:xfrm>
            <a:off x="2775373" y="1829850"/>
            <a:ext cx="1732429" cy="894600"/>
          </a:xfrm>
          <a:prstGeom prst="rect">
            <a:avLst/>
          </a:prstGeom>
        </p:spPr>
        <p:txBody>
          <a:bodyPr spcFirstLastPara="1" wrap="square" lIns="68575" tIns="34275" rIns="68575" bIns="34275" anchor="t" anchorCtr="0">
            <a:noAutofit/>
          </a:bodyPr>
          <a:lstStyle/>
          <a:p>
            <a:pPr marL="0" indent="0">
              <a:lnSpc>
                <a:spcPct val="90000"/>
              </a:lnSpc>
              <a:spcBef>
                <a:spcPts val="0"/>
              </a:spcBef>
            </a:pPr>
            <a:r>
              <a:rPr lang="en-US" sz="2000" dirty="0"/>
              <a:t>“. . . a friend of tax collectors and sinners!” </a:t>
            </a:r>
          </a:p>
          <a:p>
            <a:pPr marL="0" indent="0">
              <a:lnSpc>
                <a:spcPct val="90000"/>
              </a:lnSpc>
              <a:spcBef>
                <a:spcPts val="0"/>
              </a:spcBef>
            </a:pPr>
            <a:r>
              <a:rPr lang="es-ES" sz="2000" dirty="0"/>
              <a:t>— </a:t>
            </a:r>
            <a:r>
              <a:rPr lang="en-US" sz="2000" dirty="0"/>
              <a:t>Matt 11:19</a:t>
            </a:r>
          </a:p>
          <a:p>
            <a:pPr marL="0" indent="0">
              <a:lnSpc>
                <a:spcPct val="90000"/>
              </a:lnSpc>
              <a:spcBef>
                <a:spcPts val="0"/>
              </a:spcBef>
            </a:pPr>
            <a:r>
              <a:rPr lang="en-US" sz="2000" dirty="0"/>
              <a:t>(e.g., Luke 19:1-10; Mark 1:40-42)</a:t>
            </a:r>
            <a:endParaRPr sz="2000" dirty="0"/>
          </a:p>
        </p:txBody>
      </p:sp>
      <p:sp>
        <p:nvSpPr>
          <p:cNvPr id="395" name="Google Shape;395;p40"/>
          <p:cNvSpPr txBox="1">
            <a:spLocks noGrp="1"/>
          </p:cNvSpPr>
          <p:nvPr>
            <p:ph type="subTitle" idx="6"/>
          </p:nvPr>
        </p:nvSpPr>
        <p:spPr>
          <a:xfrm>
            <a:off x="3973189" y="1961075"/>
            <a:ext cx="2589454" cy="894600"/>
          </a:xfrm>
          <a:prstGeom prst="rect">
            <a:avLst/>
          </a:prstGeom>
        </p:spPr>
        <p:txBody>
          <a:bodyPr spcFirstLastPara="1" wrap="square" lIns="68575" tIns="34275" rIns="68575" bIns="34275" anchor="t" anchorCtr="0">
            <a:noAutofit/>
          </a:bodyPr>
          <a:lstStyle/>
          <a:p>
            <a:pPr lvl="1"/>
            <a:r>
              <a:rPr lang="en-US" sz="2000" dirty="0"/>
              <a:t>“For my yoke is easy (‘kind’), and my burden is light.”   </a:t>
            </a:r>
          </a:p>
          <a:p>
            <a:pPr lvl="1"/>
            <a:r>
              <a:rPr lang="es-ES" sz="2000" dirty="0"/>
              <a:t>— </a:t>
            </a:r>
            <a:r>
              <a:rPr lang="en-US" sz="2000" dirty="0"/>
              <a:t>Matt 11:30</a:t>
            </a:r>
          </a:p>
        </p:txBody>
      </p:sp>
      <p:grpSp>
        <p:nvGrpSpPr>
          <p:cNvPr id="20" name="Google Shape;9946;p78">
            <a:extLst>
              <a:ext uri="{FF2B5EF4-FFF2-40B4-BE49-F238E27FC236}">
                <a16:creationId xmlns:a16="http://schemas.microsoft.com/office/drawing/2014/main" id="{69AB8569-B4D3-7F41-8F41-56FC3C6335DE}"/>
              </a:ext>
            </a:extLst>
          </p:cNvPr>
          <p:cNvGrpSpPr/>
          <p:nvPr/>
        </p:nvGrpSpPr>
        <p:grpSpPr>
          <a:xfrm>
            <a:off x="1495897" y="652311"/>
            <a:ext cx="331721" cy="330827"/>
            <a:chOff x="6553275" y="3604550"/>
            <a:chExt cx="296975" cy="296175"/>
          </a:xfrm>
        </p:grpSpPr>
        <p:sp>
          <p:nvSpPr>
            <p:cNvPr id="21" name="Google Shape;9947;p78">
              <a:extLst>
                <a:ext uri="{FF2B5EF4-FFF2-40B4-BE49-F238E27FC236}">
                  <a16:creationId xmlns:a16="http://schemas.microsoft.com/office/drawing/2014/main" id="{F4BE4B0A-F3EF-5742-B3C2-216AE30E2B07}"/>
                </a:ext>
              </a:extLst>
            </p:cNvPr>
            <p:cNvSpPr/>
            <p:nvPr/>
          </p:nvSpPr>
          <p:spPr>
            <a:xfrm>
              <a:off x="6657250" y="3604550"/>
              <a:ext cx="86650" cy="86650"/>
            </a:xfrm>
            <a:custGeom>
              <a:avLst/>
              <a:gdLst/>
              <a:ahLst/>
              <a:cxnLst/>
              <a:rect l="l" t="t" r="r" b="b"/>
              <a:pathLst>
                <a:path w="3466" h="3466" extrusionOk="0">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2" name="Google Shape;9948;p78">
              <a:extLst>
                <a:ext uri="{FF2B5EF4-FFF2-40B4-BE49-F238E27FC236}">
                  <a16:creationId xmlns:a16="http://schemas.microsoft.com/office/drawing/2014/main" id="{113804B9-1883-7E40-9BD8-D8F429F58179}"/>
                </a:ext>
              </a:extLst>
            </p:cNvPr>
            <p:cNvSpPr/>
            <p:nvPr/>
          </p:nvSpPr>
          <p:spPr>
            <a:xfrm>
              <a:off x="6553275" y="3777825"/>
              <a:ext cx="296975" cy="122900"/>
            </a:xfrm>
            <a:custGeom>
              <a:avLst/>
              <a:gdLst/>
              <a:ahLst/>
              <a:cxnLst/>
              <a:rect l="l" t="t" r="r" b="b"/>
              <a:pathLst>
                <a:path w="11879" h="4916" extrusionOk="0">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3" name="Google Shape;9949;p78">
              <a:extLst>
                <a:ext uri="{FF2B5EF4-FFF2-40B4-BE49-F238E27FC236}">
                  <a16:creationId xmlns:a16="http://schemas.microsoft.com/office/drawing/2014/main" id="{BC37A737-B948-8640-A768-89B622512C1E}"/>
                </a:ext>
              </a:extLst>
            </p:cNvPr>
            <p:cNvSpPr/>
            <p:nvPr/>
          </p:nvSpPr>
          <p:spPr>
            <a:xfrm>
              <a:off x="6755700" y="3640000"/>
              <a:ext cx="74850" cy="121300"/>
            </a:xfrm>
            <a:custGeom>
              <a:avLst/>
              <a:gdLst/>
              <a:ahLst/>
              <a:cxnLst/>
              <a:rect l="l" t="t" r="r" b="b"/>
              <a:pathLst>
                <a:path w="2994" h="4852" extrusionOk="0">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4" name="Google Shape;9950;p78">
              <a:extLst>
                <a:ext uri="{FF2B5EF4-FFF2-40B4-BE49-F238E27FC236}">
                  <a16:creationId xmlns:a16="http://schemas.microsoft.com/office/drawing/2014/main" id="{FEEB1871-3FCD-C843-8005-CE63E93EEA55}"/>
                </a:ext>
              </a:extLst>
            </p:cNvPr>
            <p:cNvSpPr/>
            <p:nvPr/>
          </p:nvSpPr>
          <p:spPr>
            <a:xfrm>
              <a:off x="6570600" y="3640000"/>
              <a:ext cx="74850" cy="121300"/>
            </a:xfrm>
            <a:custGeom>
              <a:avLst/>
              <a:gdLst/>
              <a:ahLst/>
              <a:cxnLst/>
              <a:rect l="l" t="t" r="r" b="b"/>
              <a:pathLst>
                <a:path w="2994" h="4852" extrusionOk="0">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5" name="Google Shape;9951;p78">
              <a:extLst>
                <a:ext uri="{FF2B5EF4-FFF2-40B4-BE49-F238E27FC236}">
                  <a16:creationId xmlns:a16="http://schemas.microsoft.com/office/drawing/2014/main" id="{2F4FC0E6-E3F8-E140-89A7-2B570EC140D1}"/>
                </a:ext>
              </a:extLst>
            </p:cNvPr>
            <p:cNvSpPr/>
            <p:nvPr/>
          </p:nvSpPr>
          <p:spPr>
            <a:xfrm>
              <a:off x="6707650" y="3688025"/>
              <a:ext cx="70925" cy="70925"/>
            </a:xfrm>
            <a:custGeom>
              <a:avLst/>
              <a:gdLst/>
              <a:ahLst/>
              <a:cxnLst/>
              <a:rect l="l" t="t" r="r" b="b"/>
              <a:pathLst>
                <a:path w="2837" h="2837" extrusionOk="0">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6" name="Google Shape;9952;p78">
              <a:extLst>
                <a:ext uri="{FF2B5EF4-FFF2-40B4-BE49-F238E27FC236}">
                  <a16:creationId xmlns:a16="http://schemas.microsoft.com/office/drawing/2014/main" id="{85681C30-83E8-404A-8592-41697B38503E}"/>
                </a:ext>
              </a:extLst>
            </p:cNvPr>
            <p:cNvSpPr/>
            <p:nvPr/>
          </p:nvSpPr>
          <p:spPr>
            <a:xfrm>
              <a:off x="6621025" y="3688825"/>
              <a:ext cx="70900" cy="73275"/>
            </a:xfrm>
            <a:custGeom>
              <a:avLst/>
              <a:gdLst/>
              <a:ahLst/>
              <a:cxnLst/>
              <a:rect l="l" t="t" r="r" b="b"/>
              <a:pathLst>
                <a:path w="2836" h="2931" extrusionOk="0">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grpSp>
        <p:nvGrpSpPr>
          <p:cNvPr id="37" name="Google Shape;5130;p68">
            <a:extLst>
              <a:ext uri="{FF2B5EF4-FFF2-40B4-BE49-F238E27FC236}">
                <a16:creationId xmlns:a16="http://schemas.microsoft.com/office/drawing/2014/main" id="{9D6F7739-A70B-BB40-A95B-8DC1812228BF}"/>
              </a:ext>
            </a:extLst>
          </p:cNvPr>
          <p:cNvGrpSpPr/>
          <p:nvPr/>
        </p:nvGrpSpPr>
        <p:grpSpPr>
          <a:xfrm>
            <a:off x="5466247" y="611998"/>
            <a:ext cx="425129" cy="425553"/>
            <a:chOff x="5651375" y="3806450"/>
            <a:chExt cx="481825" cy="481825"/>
          </a:xfrm>
        </p:grpSpPr>
        <p:sp>
          <p:nvSpPr>
            <p:cNvPr id="38" name="Google Shape;5131;p68">
              <a:extLst>
                <a:ext uri="{FF2B5EF4-FFF2-40B4-BE49-F238E27FC236}">
                  <a16:creationId xmlns:a16="http://schemas.microsoft.com/office/drawing/2014/main" id="{5D507783-B99B-9847-A42D-647F28825DDA}"/>
                </a:ext>
              </a:extLst>
            </p:cNvPr>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endParaRPr>
                <a:solidFill>
                  <a:srgbClr val="435D74"/>
                </a:solidFill>
              </a:endParaRPr>
            </a:p>
          </p:txBody>
        </p:sp>
        <p:sp>
          <p:nvSpPr>
            <p:cNvPr id="39" name="Google Shape;5132;p68">
              <a:extLst>
                <a:ext uri="{FF2B5EF4-FFF2-40B4-BE49-F238E27FC236}">
                  <a16:creationId xmlns:a16="http://schemas.microsoft.com/office/drawing/2014/main" id="{BDA503AF-686E-FB4C-AF71-21E29C9DDA7B}"/>
                </a:ext>
              </a:extLst>
            </p:cNvPr>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rgbClr val="5F7D95"/>
            </a:solidFill>
            <a:ln>
              <a:noFill/>
            </a:ln>
          </p:spPr>
          <p:txBody>
            <a:bodyPr spcFirstLastPara="1" wrap="square" lIns="91425" tIns="91425" rIns="91425" bIns="91425" anchor="ctr" anchorCtr="0">
              <a:noAutofit/>
            </a:bodyPr>
            <a:lstStyle/>
            <a:p>
              <a:endParaRPr>
                <a:solidFill>
                  <a:srgbClr val="435D74"/>
                </a:solidFill>
              </a:endParaRPr>
            </a:p>
          </p:txBody>
        </p:sp>
        <p:sp>
          <p:nvSpPr>
            <p:cNvPr id="40" name="Google Shape;5133;p68">
              <a:extLst>
                <a:ext uri="{FF2B5EF4-FFF2-40B4-BE49-F238E27FC236}">
                  <a16:creationId xmlns:a16="http://schemas.microsoft.com/office/drawing/2014/main" id="{06024094-E0F2-964E-B6E7-9E4C46FEBA9B}"/>
                </a:ext>
              </a:extLst>
            </p:cNvPr>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spcFirstLastPara="1" wrap="square" lIns="91425" tIns="91425" rIns="91425" bIns="91425" anchor="ctr" anchorCtr="0">
              <a:noAutofit/>
            </a:bodyPr>
            <a:lstStyle/>
            <a:p>
              <a:endParaRPr dirty="0">
                <a:solidFill>
                  <a:srgbClr val="435D74"/>
                </a:solidFill>
              </a:endParaRPr>
            </a:p>
          </p:txBody>
        </p:sp>
        <p:sp>
          <p:nvSpPr>
            <p:cNvPr id="41" name="Google Shape;5134;p68">
              <a:extLst>
                <a:ext uri="{FF2B5EF4-FFF2-40B4-BE49-F238E27FC236}">
                  <a16:creationId xmlns:a16="http://schemas.microsoft.com/office/drawing/2014/main" id="{153D1BEE-B657-C549-BF36-7D607DD38759}"/>
                </a:ext>
              </a:extLst>
            </p:cNvPr>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endParaRPr>
                <a:solidFill>
                  <a:srgbClr val="435D74"/>
                </a:solidFill>
              </a:endParaRPr>
            </a:p>
          </p:txBody>
        </p:sp>
      </p:grpSp>
      <p:grpSp>
        <p:nvGrpSpPr>
          <p:cNvPr id="42" name="Google Shape;5533;p69">
            <a:extLst>
              <a:ext uri="{FF2B5EF4-FFF2-40B4-BE49-F238E27FC236}">
                <a16:creationId xmlns:a16="http://schemas.microsoft.com/office/drawing/2014/main" id="{69882EFC-774B-224A-925F-C35956332A12}"/>
              </a:ext>
            </a:extLst>
          </p:cNvPr>
          <p:cNvGrpSpPr/>
          <p:nvPr/>
        </p:nvGrpSpPr>
        <p:grpSpPr>
          <a:xfrm>
            <a:off x="3504010" y="621255"/>
            <a:ext cx="348568" cy="348541"/>
            <a:chOff x="-65131525" y="1914325"/>
            <a:chExt cx="316650" cy="316625"/>
          </a:xfrm>
        </p:grpSpPr>
        <p:sp>
          <p:nvSpPr>
            <p:cNvPr id="43" name="Google Shape;5534;p69">
              <a:extLst>
                <a:ext uri="{FF2B5EF4-FFF2-40B4-BE49-F238E27FC236}">
                  <a16:creationId xmlns:a16="http://schemas.microsoft.com/office/drawing/2014/main" id="{07EFD28E-68CB-FF47-B1CC-935D5A02FEFB}"/>
                </a:ext>
              </a:extLst>
            </p:cNvPr>
            <p:cNvSpPr/>
            <p:nvPr/>
          </p:nvSpPr>
          <p:spPr>
            <a:xfrm>
              <a:off x="-65024400" y="1949750"/>
              <a:ext cx="103175" cy="247350"/>
            </a:xfrm>
            <a:custGeom>
              <a:avLst/>
              <a:gdLst/>
              <a:ahLst/>
              <a:cxnLst/>
              <a:rect l="l" t="t" r="r" b="b"/>
              <a:pathLst>
                <a:path w="4127" h="9894" extrusionOk="0">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44" name="Google Shape;5535;p69">
              <a:extLst>
                <a:ext uri="{FF2B5EF4-FFF2-40B4-BE49-F238E27FC236}">
                  <a16:creationId xmlns:a16="http://schemas.microsoft.com/office/drawing/2014/main" id="{C9FFDCC0-40D5-614A-B34B-60CEB2DD0FBB}"/>
                </a:ext>
              </a:extLst>
            </p:cNvPr>
            <p:cNvSpPr/>
            <p:nvPr/>
          </p:nvSpPr>
          <p:spPr>
            <a:xfrm>
              <a:off x="-65131525" y="1914325"/>
              <a:ext cx="316650" cy="316625"/>
            </a:xfrm>
            <a:custGeom>
              <a:avLst/>
              <a:gdLst/>
              <a:ahLst/>
              <a:cxnLst/>
              <a:rect l="l" t="t" r="r" b="b"/>
              <a:pathLst>
                <a:path w="12666" h="12665" extrusionOk="0">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
                                        </p:tgtEl>
                                        <p:attrNameLst>
                                          <p:attrName>style.visibility</p:attrName>
                                        </p:attrNameLst>
                                      </p:cBhvr>
                                      <p:to>
                                        <p:strVal val="visible"/>
                                      </p:to>
                                    </p:set>
                                    <p:anim calcmode="lin" valueType="num">
                                      <p:cBhvr additive="base">
                                        <p:cTn id="7" dur="500" fill="hold"/>
                                        <p:tgtEl>
                                          <p:spTgt spid="389"/>
                                        </p:tgtEl>
                                        <p:attrNameLst>
                                          <p:attrName>ppt_x</p:attrName>
                                        </p:attrNameLst>
                                      </p:cBhvr>
                                      <p:tavLst>
                                        <p:tav tm="0">
                                          <p:val>
                                            <p:strVal val="#ppt_x"/>
                                          </p:val>
                                        </p:tav>
                                        <p:tav tm="100000">
                                          <p:val>
                                            <p:strVal val="#ppt_x"/>
                                          </p:val>
                                        </p:tav>
                                      </p:tavLst>
                                    </p:anim>
                                    <p:anim calcmode="lin" valueType="num">
                                      <p:cBhvr additive="base">
                                        <p:cTn id="8" dur="500" fill="hold"/>
                                        <p:tgtEl>
                                          <p:spTgt spid="3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0">
                                            <p:txEl>
                                              <p:pRg st="0" end="0"/>
                                            </p:txEl>
                                          </p:spTgt>
                                        </p:tgtEl>
                                        <p:attrNameLst>
                                          <p:attrName>style.visibility</p:attrName>
                                        </p:attrNameLst>
                                      </p:cBhvr>
                                      <p:to>
                                        <p:strVal val="visible"/>
                                      </p:to>
                                    </p:set>
                                    <p:anim calcmode="lin" valueType="num">
                                      <p:cBhvr additive="base">
                                        <p:cTn id="13" dur="500" fill="hold"/>
                                        <p:tgtEl>
                                          <p:spTgt spid="39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0">
                                            <p:txEl>
                                              <p:pRg st="1" end="1"/>
                                            </p:txEl>
                                          </p:spTgt>
                                        </p:tgtEl>
                                        <p:attrNameLst>
                                          <p:attrName>style.visibility</p:attrName>
                                        </p:attrNameLst>
                                      </p:cBhvr>
                                      <p:to>
                                        <p:strVal val="visible"/>
                                      </p:to>
                                    </p:set>
                                    <p:anim calcmode="lin" valueType="num">
                                      <p:cBhvr additive="base">
                                        <p:cTn id="19" dur="500" fill="hold"/>
                                        <p:tgtEl>
                                          <p:spTgt spid="39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4">
                                            <p:txEl>
                                              <p:pRg st="0" end="0"/>
                                            </p:txEl>
                                          </p:spTgt>
                                        </p:tgtEl>
                                        <p:attrNameLst>
                                          <p:attrName>style.visibility</p:attrName>
                                        </p:attrNameLst>
                                      </p:cBhvr>
                                      <p:to>
                                        <p:strVal val="visible"/>
                                      </p:to>
                                    </p:set>
                                    <p:anim calcmode="lin" valueType="num">
                                      <p:cBhvr additive="base">
                                        <p:cTn id="25" dur="500" fill="hold"/>
                                        <p:tgtEl>
                                          <p:spTgt spid="39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4">
                                            <p:txEl>
                                              <p:pRg st="1" end="1"/>
                                            </p:txEl>
                                          </p:spTgt>
                                        </p:tgtEl>
                                        <p:attrNameLst>
                                          <p:attrName>style.visibility</p:attrName>
                                        </p:attrNameLst>
                                      </p:cBhvr>
                                      <p:to>
                                        <p:strVal val="visible"/>
                                      </p:to>
                                    </p:set>
                                    <p:anim calcmode="lin" valueType="num">
                                      <p:cBhvr additive="base">
                                        <p:cTn id="31" dur="500" fill="hold"/>
                                        <p:tgtEl>
                                          <p:spTgt spid="39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4">
                                            <p:txEl>
                                              <p:pRg st="2" end="2"/>
                                            </p:txEl>
                                          </p:spTgt>
                                        </p:tgtEl>
                                        <p:attrNameLst>
                                          <p:attrName>style.visibility</p:attrName>
                                        </p:attrNameLst>
                                      </p:cBhvr>
                                      <p:to>
                                        <p:strVal val="visible"/>
                                      </p:to>
                                    </p:set>
                                    <p:anim calcmode="lin" valueType="num">
                                      <p:cBhvr additive="base">
                                        <p:cTn id="37" dur="500" fill="hold"/>
                                        <p:tgtEl>
                                          <p:spTgt spid="39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5">
                                            <p:txEl>
                                              <p:pRg st="0" end="0"/>
                                            </p:txEl>
                                          </p:spTgt>
                                        </p:tgtEl>
                                        <p:attrNameLst>
                                          <p:attrName>style.visibility</p:attrName>
                                        </p:attrNameLst>
                                      </p:cBhvr>
                                      <p:to>
                                        <p:strVal val="visible"/>
                                      </p:to>
                                    </p:set>
                                    <p:anim calcmode="lin" valueType="num">
                                      <p:cBhvr additive="base">
                                        <p:cTn id="43" dur="500" fill="hold"/>
                                        <p:tgtEl>
                                          <p:spTgt spid="39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5">
                                            <p:txEl>
                                              <p:pRg st="1" end="1"/>
                                            </p:txEl>
                                          </p:spTgt>
                                        </p:tgtEl>
                                        <p:attrNameLst>
                                          <p:attrName>style.visibility</p:attrName>
                                        </p:attrNameLst>
                                      </p:cBhvr>
                                      <p:to>
                                        <p:strVal val="visible"/>
                                      </p:to>
                                    </p:set>
                                    <p:anim calcmode="lin" valueType="num">
                                      <p:cBhvr additive="base">
                                        <p:cTn id="49" dur="500" fill="hold"/>
                                        <p:tgtEl>
                                          <p:spTgt spid="395">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P spid="390" grpId="0" build="p"/>
      <p:bldP spid="394" grpId="0" build="p"/>
      <p:bldP spid="39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0" name="Google Shape;410;p41"/>
          <p:cNvSpPr txBox="1">
            <a:spLocks noGrp="1"/>
          </p:cNvSpPr>
          <p:nvPr>
            <p:ph type="ctrTitle"/>
          </p:nvPr>
        </p:nvSpPr>
        <p:spPr>
          <a:xfrm>
            <a:off x="4190296" y="2087043"/>
            <a:ext cx="2966700" cy="1241700"/>
          </a:xfrm>
          <a:prstGeom prst="rect">
            <a:avLst/>
          </a:prstGeom>
          <a:noFill/>
          <a:ln>
            <a:noFill/>
          </a:ln>
        </p:spPr>
        <p:txBody>
          <a:bodyPr spcFirstLastPara="1" wrap="square" lIns="68575" tIns="34275" rIns="68575" bIns="34275" anchor="b" anchorCtr="0">
            <a:noAutofit/>
          </a:bodyPr>
          <a:lstStyle/>
          <a:p>
            <a:pPr lvl="0">
              <a:buClr>
                <a:schemeClr val="accent6"/>
              </a:buClr>
            </a:pPr>
            <a:r>
              <a:rPr lang="en-US" sz="3600" dirty="0" err="1"/>
              <a:t>Mitsuo</a:t>
            </a:r>
            <a:r>
              <a:rPr lang="en-US" sz="3600" dirty="0"/>
              <a:t> Fuchida</a:t>
            </a:r>
            <a:endParaRPr sz="3600" dirty="0">
              <a:solidFill>
                <a:schemeClr val="accent6"/>
              </a:solidFill>
            </a:endParaRPr>
          </a:p>
        </p:txBody>
      </p:sp>
      <p:sp>
        <p:nvSpPr>
          <p:cNvPr id="411" name="Google Shape;411;p41"/>
          <p:cNvSpPr txBox="1">
            <a:spLocks noGrp="1"/>
          </p:cNvSpPr>
          <p:nvPr>
            <p:ph type="subTitle" idx="1"/>
          </p:nvPr>
        </p:nvSpPr>
        <p:spPr>
          <a:xfrm>
            <a:off x="4466805" y="3680710"/>
            <a:ext cx="2783659" cy="1004400"/>
          </a:xfrm>
          <a:prstGeom prst="rect">
            <a:avLst/>
          </a:prstGeom>
          <a:noFill/>
          <a:ln>
            <a:noFill/>
          </a:ln>
        </p:spPr>
        <p:txBody>
          <a:bodyPr spcFirstLastPara="1" wrap="square" lIns="68575" tIns="34275" rIns="68575" bIns="34275" anchor="t" anchorCtr="0">
            <a:noAutofit/>
          </a:bodyPr>
          <a:lstStyle/>
          <a:p>
            <a:pPr marL="0" indent="0">
              <a:spcBef>
                <a:spcPts val="0"/>
              </a:spcBef>
              <a:buClr>
                <a:schemeClr val="dk1"/>
              </a:buClr>
            </a:pPr>
            <a:r>
              <a:rPr lang="en-US" dirty="0"/>
              <a:t>When the Japanese pilot read for the first time the story about Jesus crying out to his Father for forgiveness of those who were crucifying him, Fuchida believed that Jesus must be the Son of God because no human being could forgive his enemies like that. He spent the rest of his life telling others about the love of Jesus</a:t>
            </a:r>
            <a:endParaRPr b="0" dirty="0"/>
          </a:p>
        </p:txBody>
      </p:sp>
      <p:cxnSp>
        <p:nvCxnSpPr>
          <p:cNvPr id="412" name="Google Shape;412;p41"/>
          <p:cNvCxnSpPr/>
          <p:nvPr/>
        </p:nvCxnSpPr>
        <p:spPr>
          <a:xfrm>
            <a:off x="3417200" y="3504700"/>
            <a:ext cx="3353400" cy="0"/>
          </a:xfrm>
          <a:prstGeom prst="straightConnector1">
            <a:avLst/>
          </a:prstGeom>
          <a:noFill/>
          <a:ln w="28575" cap="flat" cmpd="sng">
            <a:solidFill>
              <a:srgbClr val="FFFFFF"/>
            </a:solidFill>
            <a:prstDash val="solid"/>
            <a:miter lim="800000"/>
            <a:headEnd type="none" w="sm" len="sm"/>
            <a:tailEnd type="none" w="sm" len="sm"/>
          </a:ln>
        </p:spPr>
      </p:cxnSp>
      <p:sp>
        <p:nvSpPr>
          <p:cNvPr id="413" name="Google Shape;413;p41"/>
          <p:cNvSpPr/>
          <p:nvPr/>
        </p:nvSpPr>
        <p:spPr>
          <a:xfrm>
            <a:off x="1" y="2410254"/>
            <a:ext cx="643947" cy="2409965"/>
          </a:xfrm>
          <a:custGeom>
            <a:avLst/>
            <a:gdLst/>
            <a:ahLst/>
            <a:cxnLst/>
            <a:rect l="l" t="t" r="r" b="b"/>
            <a:pathLst>
              <a:path w="2629" h="9839" extrusionOk="0">
                <a:moveTo>
                  <a:pt x="1" y="1"/>
                </a:moveTo>
                <a:lnTo>
                  <a:pt x="1" y="9838"/>
                </a:lnTo>
                <a:cubicBezTo>
                  <a:pt x="2575" y="7531"/>
                  <a:pt x="2628" y="5640"/>
                  <a:pt x="289" y="589"/>
                </a:cubicBezTo>
                <a:cubicBezTo>
                  <a:pt x="204" y="385"/>
                  <a:pt x="97" y="193"/>
                  <a:pt x="1" y="1"/>
                </a:cubicBezTo>
                <a:close/>
              </a:path>
            </a:pathLst>
          </a:custGeom>
          <a:gradFill>
            <a:gsLst>
              <a:gs pos="0">
                <a:srgbClr val="0C2E3A"/>
              </a:gs>
              <a:gs pos="100000">
                <a:srgbClr val="110F16"/>
              </a:gs>
            </a:gsLst>
            <a:path path="circle">
              <a:fillToRect l="50000" t="50000" r="50000" b="50000"/>
            </a:path>
            <a:tileRect/>
          </a:gradFill>
          <a:ln>
            <a:noFill/>
          </a:ln>
          <a:effectLst>
            <a:outerShdw blurRad="114300" dist="247650" dir="1626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2052" name="Picture 4" descr="Picture">
            <a:extLst>
              <a:ext uri="{FF2B5EF4-FFF2-40B4-BE49-F238E27FC236}">
                <a16:creationId xmlns:a16="http://schemas.microsoft.com/office/drawing/2014/main" id="{E9887B9C-64C5-1F43-9F3A-A9B424495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91940" cy="5722006"/>
          </a:xfrm>
          <a:prstGeom prst="rect">
            <a:avLst/>
          </a:prstGeom>
          <a:noFill/>
          <a:extLst>
            <a:ext uri="{909E8E84-426E-40DD-AFC4-6F175D3DCCD1}">
              <a14:hiddenFill xmlns:a14="http://schemas.microsoft.com/office/drawing/2010/main">
                <a:solidFill>
                  <a:srgbClr val="FFFFFF"/>
                </a:solidFill>
              </a14:hiddenFill>
            </a:ext>
          </a:extLst>
        </p:spPr>
      </p:pic>
      <p:sp>
        <p:nvSpPr>
          <p:cNvPr id="414" name="Google Shape;414;p41"/>
          <p:cNvSpPr/>
          <p:nvPr/>
        </p:nvSpPr>
        <p:spPr>
          <a:xfrm>
            <a:off x="-2361" y="3075"/>
            <a:ext cx="1944089" cy="1397138"/>
          </a:xfrm>
          <a:custGeom>
            <a:avLst/>
            <a:gdLst/>
            <a:ahLst/>
            <a:cxnLst/>
            <a:rect l="l" t="t" r="r" b="b"/>
            <a:pathLst>
              <a:path w="7937" h="5704" extrusionOk="0">
                <a:moveTo>
                  <a:pt x="1" y="0"/>
                </a:moveTo>
                <a:lnTo>
                  <a:pt x="1" y="5704"/>
                </a:lnTo>
                <a:cubicBezTo>
                  <a:pt x="214" y="5533"/>
                  <a:pt x="482" y="5362"/>
                  <a:pt x="823" y="5191"/>
                </a:cubicBezTo>
                <a:cubicBezTo>
                  <a:pt x="3312" y="3898"/>
                  <a:pt x="620" y="1677"/>
                  <a:pt x="2062" y="620"/>
                </a:cubicBezTo>
                <a:cubicBezTo>
                  <a:pt x="2291" y="452"/>
                  <a:pt x="2522" y="383"/>
                  <a:pt x="2754" y="383"/>
                </a:cubicBezTo>
                <a:cubicBezTo>
                  <a:pt x="3797" y="383"/>
                  <a:pt x="4869" y="1766"/>
                  <a:pt x="5903" y="1766"/>
                </a:cubicBezTo>
                <a:cubicBezTo>
                  <a:pt x="6091" y="1766"/>
                  <a:pt x="6278" y="1720"/>
                  <a:pt x="6463" y="1613"/>
                </a:cubicBezTo>
                <a:cubicBezTo>
                  <a:pt x="7040" y="1282"/>
                  <a:pt x="7488" y="620"/>
                  <a:pt x="7937" y="0"/>
                </a:cubicBezTo>
                <a:close/>
              </a:path>
            </a:pathLst>
          </a:custGeom>
          <a:gradFill>
            <a:gsLst>
              <a:gs pos="0">
                <a:srgbClr val="0C2E3A"/>
              </a:gs>
              <a:gs pos="100000">
                <a:srgbClr val="110F16"/>
              </a:gs>
            </a:gsLst>
            <a:path path="circle">
              <a:fillToRect l="50000" t="50000" r="50000" b="50000"/>
            </a:path>
            <a:tileRect/>
          </a:gradFill>
          <a:ln>
            <a:noFill/>
          </a:ln>
          <a:effectLst>
            <a:outerShdw blurRad="114300" dist="76200" dir="1440000" algn="bl" rotWithShape="0">
              <a:srgbClr val="000000">
                <a:alpha val="50000"/>
              </a:srgbClr>
            </a:outerShdw>
          </a:effectLst>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additive="base">
                                        <p:cTn id="7" dur="500" fill="hold"/>
                                        <p:tgtEl>
                                          <p:spTgt spid="410"/>
                                        </p:tgtEl>
                                        <p:attrNameLst>
                                          <p:attrName>ppt_x</p:attrName>
                                        </p:attrNameLst>
                                      </p:cBhvr>
                                      <p:tavLst>
                                        <p:tav tm="0">
                                          <p:val>
                                            <p:strVal val="#ppt_x"/>
                                          </p:val>
                                        </p:tav>
                                        <p:tav tm="100000">
                                          <p:val>
                                            <p:strVal val="#ppt_x"/>
                                          </p:val>
                                        </p:tav>
                                      </p:tavLst>
                                    </p:anim>
                                    <p:anim calcmode="lin" valueType="num">
                                      <p:cBhvr additive="base">
                                        <p:cTn id="8" dur="500" fill="hold"/>
                                        <p:tgtEl>
                                          <p:spTgt spid="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1">
                                            <p:txEl>
                                              <p:pRg st="0" end="0"/>
                                            </p:txEl>
                                          </p:spTgt>
                                        </p:tgtEl>
                                        <p:attrNameLst>
                                          <p:attrName>style.visibility</p:attrName>
                                        </p:attrNameLst>
                                      </p:cBhvr>
                                      <p:to>
                                        <p:strVal val="visible"/>
                                      </p:to>
                                    </p:set>
                                    <p:anim calcmode="lin" valueType="num">
                                      <p:cBhvr additive="base">
                                        <p:cTn id="13" dur="500" fill="hold"/>
                                        <p:tgtEl>
                                          <p:spTgt spid="4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53"/>
          <p:cNvSpPr txBox="1">
            <a:spLocks noGrp="1"/>
          </p:cNvSpPr>
          <p:nvPr>
            <p:ph type="title"/>
          </p:nvPr>
        </p:nvSpPr>
        <p:spPr>
          <a:xfrm>
            <a:off x="1375175" y="2706542"/>
            <a:ext cx="6390300" cy="723300"/>
          </a:xfrm>
          <a:prstGeom prst="rect">
            <a:avLst/>
          </a:prstGeom>
        </p:spPr>
        <p:txBody>
          <a:bodyPr spcFirstLastPara="1" wrap="square" lIns="68575" tIns="34275" rIns="68575" bIns="34275" anchor="b" anchorCtr="0">
            <a:noAutofit/>
          </a:bodyPr>
          <a:lstStyle/>
          <a:p>
            <a:pPr lvl="0"/>
            <a:r>
              <a:rPr lang="en-US" dirty="0"/>
              <a:t>Reflection</a:t>
            </a:r>
            <a:br>
              <a:rPr lang="en-US" dirty="0"/>
            </a:br>
            <a:endParaRPr lang="en-US" dirty="0"/>
          </a:p>
        </p:txBody>
      </p:sp>
      <p:sp>
        <p:nvSpPr>
          <p:cNvPr id="1564" name="Google Shape;1564;p53"/>
          <p:cNvSpPr txBox="1">
            <a:spLocks noGrp="1"/>
          </p:cNvSpPr>
          <p:nvPr>
            <p:ph type="subTitle" idx="1"/>
          </p:nvPr>
        </p:nvSpPr>
        <p:spPr>
          <a:xfrm>
            <a:off x="2895188" y="3320494"/>
            <a:ext cx="3353700" cy="233700"/>
          </a:xfrm>
          <a:prstGeom prst="rect">
            <a:avLst/>
          </a:prstGeom>
        </p:spPr>
        <p:txBody>
          <a:bodyPr spcFirstLastPara="1" wrap="square" lIns="68575" tIns="34275" rIns="68575" bIns="34275" anchor="t" anchorCtr="0">
            <a:noAutofit/>
          </a:bodyPr>
          <a:lstStyle/>
          <a:p>
            <a:pPr marL="0" indent="0"/>
            <a:r>
              <a:rPr lang="en-US" dirty="0"/>
              <a:t>(From: Tom Gilson, </a:t>
            </a:r>
            <a:r>
              <a:rPr lang="en-US" i="1" dirty="0"/>
              <a:t>Too Good to be False</a:t>
            </a:r>
            <a:r>
              <a:rPr lang="en-US" dirty="0"/>
              <a:t>)</a:t>
            </a:r>
            <a:endParaRPr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429"/>
        <p:cNvGrpSpPr/>
        <p:nvPr/>
      </p:nvGrpSpPr>
      <p:grpSpPr>
        <a:xfrm>
          <a:off x="0" y="0"/>
          <a:ext cx="0" cy="0"/>
          <a:chOff x="0" y="0"/>
          <a:chExt cx="0" cy="0"/>
        </a:xfrm>
      </p:grpSpPr>
      <p:sp>
        <p:nvSpPr>
          <p:cNvPr id="430" name="Google Shape;430;p44"/>
          <p:cNvSpPr txBox="1">
            <a:spLocks noGrp="1"/>
          </p:cNvSpPr>
          <p:nvPr>
            <p:ph type="subTitle" idx="1"/>
          </p:nvPr>
        </p:nvSpPr>
        <p:spPr>
          <a:xfrm flipH="1">
            <a:off x="1181438" y="2497125"/>
            <a:ext cx="3859913" cy="724800"/>
          </a:xfrm>
          <a:prstGeom prst="rect">
            <a:avLst/>
          </a:prstGeom>
        </p:spPr>
        <p:txBody>
          <a:bodyPr spcFirstLastPara="1" wrap="square" lIns="68575" tIns="34275" rIns="68575" bIns="34275" anchor="t" anchorCtr="0">
            <a:noAutofit/>
          </a:bodyPr>
          <a:lstStyle/>
          <a:p>
            <a:pPr marL="0" indent="0"/>
            <a:r>
              <a:rPr lang="es-ES" sz="4000" dirty="0"/>
              <a:t>WHO ARE THE MOST POWERFUL PEOPLE IN HISTORY AND LITERATURE?</a:t>
            </a:r>
            <a:endParaRPr sz="4000" dirty="0"/>
          </a:p>
        </p:txBody>
      </p:sp>
      <p:sp>
        <p:nvSpPr>
          <p:cNvPr id="431" name="Google Shape;431;p44"/>
          <p:cNvSpPr txBox="1">
            <a:spLocks noGrp="1"/>
          </p:cNvSpPr>
          <p:nvPr>
            <p:ph type="title"/>
          </p:nvPr>
        </p:nvSpPr>
        <p:spPr>
          <a:xfrm>
            <a:off x="2143975" y="1848425"/>
            <a:ext cx="1529700" cy="723300"/>
          </a:xfrm>
          <a:prstGeom prst="rect">
            <a:avLst/>
          </a:prstGeom>
        </p:spPr>
        <p:txBody>
          <a:bodyPr spcFirstLastPara="1" wrap="square" lIns="68575" tIns="34275" rIns="68575" bIns="34275" anchor="b" anchorCtr="0">
            <a:noAutofit/>
          </a:bodyPr>
          <a:lstStyle/>
          <a:p>
            <a:r>
              <a:rPr lang="es-ES" dirty="0"/>
              <a:t>01</a:t>
            </a:r>
            <a:endParaRPr dirty="0"/>
          </a:p>
        </p:txBody>
      </p:sp>
      <p:sp>
        <p:nvSpPr>
          <p:cNvPr id="432" name="Google Shape;432;p44"/>
          <p:cNvSpPr txBox="1">
            <a:spLocks noGrp="1"/>
          </p:cNvSpPr>
          <p:nvPr>
            <p:ph type="subTitle" idx="2"/>
          </p:nvPr>
        </p:nvSpPr>
        <p:spPr>
          <a:xfrm flipH="1">
            <a:off x="5523838" y="556220"/>
            <a:ext cx="2383500" cy="763800"/>
          </a:xfrm>
          <a:prstGeom prst="rect">
            <a:avLst/>
          </a:prstGeom>
        </p:spPr>
        <p:txBody>
          <a:bodyPr spcFirstLastPara="1" wrap="square" lIns="68575" tIns="34275" rIns="68575" bIns="34275" anchor="t" anchorCtr="0">
            <a:noAutofit/>
          </a:bodyPr>
          <a:lstStyle/>
          <a:p>
            <a:pPr marL="0" indent="0"/>
            <a:r>
              <a:rPr lang="en-US" sz="2400" dirty="0"/>
              <a:t>Napoleon, </a:t>
            </a:r>
          </a:p>
          <a:p>
            <a:pPr marL="0" indent="0"/>
            <a:r>
              <a:rPr lang="en-US" sz="2400" dirty="0"/>
              <a:t>Bill Gates, </a:t>
            </a:r>
          </a:p>
          <a:p>
            <a:pPr marL="0" indent="0"/>
            <a:r>
              <a:rPr lang="en-US" sz="2400" dirty="0" err="1"/>
              <a:t>Thanos</a:t>
            </a:r>
            <a:r>
              <a:rPr lang="en-US" sz="2400" dirty="0"/>
              <a:t>, </a:t>
            </a:r>
          </a:p>
          <a:p>
            <a:pPr marL="0" indent="0"/>
            <a:r>
              <a:rPr lang="en-US" sz="2400" dirty="0"/>
              <a:t>Stalin, </a:t>
            </a:r>
          </a:p>
          <a:p>
            <a:pPr marL="0" indent="0"/>
            <a:r>
              <a:rPr lang="en-US" sz="2400" dirty="0"/>
              <a:t>Genghis Khan, </a:t>
            </a:r>
          </a:p>
          <a:p>
            <a:pPr marL="0" indent="0"/>
            <a:r>
              <a:rPr lang="en-US" sz="2400" dirty="0"/>
              <a:t>Superman, </a:t>
            </a:r>
          </a:p>
          <a:p>
            <a:pPr marL="0" indent="0"/>
            <a:r>
              <a:rPr lang="en-US" sz="2400" dirty="0"/>
              <a:t>Mark Zuckerberg,</a:t>
            </a:r>
          </a:p>
          <a:p>
            <a:pPr marL="0" indent="0"/>
            <a:r>
              <a:rPr lang="en-US" sz="2400" dirty="0"/>
              <a:t> etc</a:t>
            </a:r>
            <a:r>
              <a:rPr lang="en-US" dirty="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 calcmode="lin" valueType="num">
                                      <p:cBhvr additive="base">
                                        <p:cTn id="7" dur="500" fill="hold"/>
                                        <p:tgtEl>
                                          <p:spTgt spid="4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2">
                                            <p:txEl>
                                              <p:pRg st="0" end="0"/>
                                            </p:txEl>
                                          </p:spTgt>
                                        </p:tgtEl>
                                        <p:attrNameLst>
                                          <p:attrName>style.visibility</p:attrName>
                                        </p:attrNameLst>
                                      </p:cBhvr>
                                      <p:to>
                                        <p:strVal val="visible"/>
                                      </p:to>
                                    </p:set>
                                    <p:anim calcmode="lin" valueType="num">
                                      <p:cBhvr additive="base">
                                        <p:cTn id="13" dur="500" fill="hold"/>
                                        <p:tgtEl>
                                          <p:spTgt spid="4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2">
                                            <p:txEl>
                                              <p:pRg st="1" end="1"/>
                                            </p:txEl>
                                          </p:spTgt>
                                        </p:tgtEl>
                                        <p:attrNameLst>
                                          <p:attrName>style.visibility</p:attrName>
                                        </p:attrNameLst>
                                      </p:cBhvr>
                                      <p:to>
                                        <p:strVal val="visible"/>
                                      </p:to>
                                    </p:set>
                                    <p:anim calcmode="lin" valueType="num">
                                      <p:cBhvr additive="base">
                                        <p:cTn id="19" dur="500" fill="hold"/>
                                        <p:tgtEl>
                                          <p:spTgt spid="43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2">
                                            <p:txEl>
                                              <p:pRg st="2" end="2"/>
                                            </p:txEl>
                                          </p:spTgt>
                                        </p:tgtEl>
                                        <p:attrNameLst>
                                          <p:attrName>style.visibility</p:attrName>
                                        </p:attrNameLst>
                                      </p:cBhvr>
                                      <p:to>
                                        <p:strVal val="visible"/>
                                      </p:to>
                                    </p:set>
                                    <p:anim calcmode="lin" valueType="num">
                                      <p:cBhvr additive="base">
                                        <p:cTn id="25" dur="500" fill="hold"/>
                                        <p:tgtEl>
                                          <p:spTgt spid="43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2">
                                            <p:txEl>
                                              <p:pRg st="3" end="3"/>
                                            </p:txEl>
                                          </p:spTgt>
                                        </p:tgtEl>
                                        <p:attrNameLst>
                                          <p:attrName>style.visibility</p:attrName>
                                        </p:attrNameLst>
                                      </p:cBhvr>
                                      <p:to>
                                        <p:strVal val="visible"/>
                                      </p:to>
                                    </p:set>
                                    <p:anim calcmode="lin" valueType="num">
                                      <p:cBhvr additive="base">
                                        <p:cTn id="31" dur="500" fill="hold"/>
                                        <p:tgtEl>
                                          <p:spTgt spid="43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2">
                                            <p:txEl>
                                              <p:pRg st="4" end="4"/>
                                            </p:txEl>
                                          </p:spTgt>
                                        </p:tgtEl>
                                        <p:attrNameLst>
                                          <p:attrName>style.visibility</p:attrName>
                                        </p:attrNameLst>
                                      </p:cBhvr>
                                      <p:to>
                                        <p:strVal val="visible"/>
                                      </p:to>
                                    </p:set>
                                    <p:anim calcmode="lin" valueType="num">
                                      <p:cBhvr additive="base">
                                        <p:cTn id="37" dur="500" fill="hold"/>
                                        <p:tgtEl>
                                          <p:spTgt spid="43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32">
                                            <p:txEl>
                                              <p:pRg st="5" end="5"/>
                                            </p:txEl>
                                          </p:spTgt>
                                        </p:tgtEl>
                                        <p:attrNameLst>
                                          <p:attrName>style.visibility</p:attrName>
                                        </p:attrNameLst>
                                      </p:cBhvr>
                                      <p:to>
                                        <p:strVal val="visible"/>
                                      </p:to>
                                    </p:set>
                                    <p:anim calcmode="lin" valueType="num">
                                      <p:cBhvr additive="base">
                                        <p:cTn id="43" dur="500" fill="hold"/>
                                        <p:tgtEl>
                                          <p:spTgt spid="43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32">
                                            <p:txEl>
                                              <p:pRg st="6" end="6"/>
                                            </p:txEl>
                                          </p:spTgt>
                                        </p:tgtEl>
                                        <p:attrNameLst>
                                          <p:attrName>style.visibility</p:attrName>
                                        </p:attrNameLst>
                                      </p:cBhvr>
                                      <p:to>
                                        <p:strVal val="visible"/>
                                      </p:to>
                                    </p:set>
                                    <p:anim calcmode="lin" valueType="num">
                                      <p:cBhvr additive="base">
                                        <p:cTn id="49" dur="500" fill="hold"/>
                                        <p:tgtEl>
                                          <p:spTgt spid="43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3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32">
                                            <p:txEl>
                                              <p:pRg st="7" end="7"/>
                                            </p:txEl>
                                          </p:spTgt>
                                        </p:tgtEl>
                                        <p:attrNameLst>
                                          <p:attrName>style.visibility</p:attrName>
                                        </p:attrNameLst>
                                      </p:cBhvr>
                                      <p:to>
                                        <p:strVal val="visible"/>
                                      </p:to>
                                    </p:set>
                                    <p:anim calcmode="lin" valueType="num">
                                      <p:cBhvr additive="base">
                                        <p:cTn id="55" dur="500" fill="hold"/>
                                        <p:tgtEl>
                                          <p:spTgt spid="432">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3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429"/>
        <p:cNvGrpSpPr/>
        <p:nvPr/>
      </p:nvGrpSpPr>
      <p:grpSpPr>
        <a:xfrm>
          <a:off x="0" y="0"/>
          <a:ext cx="0" cy="0"/>
          <a:chOff x="0" y="0"/>
          <a:chExt cx="0" cy="0"/>
        </a:xfrm>
      </p:grpSpPr>
      <p:sp>
        <p:nvSpPr>
          <p:cNvPr id="430" name="Google Shape;430;p44"/>
          <p:cNvSpPr txBox="1">
            <a:spLocks noGrp="1"/>
          </p:cNvSpPr>
          <p:nvPr>
            <p:ph type="subTitle" idx="1"/>
          </p:nvPr>
        </p:nvSpPr>
        <p:spPr>
          <a:xfrm flipH="1">
            <a:off x="857756" y="2497125"/>
            <a:ext cx="4183593" cy="1163004"/>
          </a:xfrm>
          <a:prstGeom prst="rect">
            <a:avLst/>
          </a:prstGeom>
        </p:spPr>
        <p:txBody>
          <a:bodyPr spcFirstLastPara="1" wrap="square" lIns="68575" tIns="34275" rIns="68575" bIns="34275" anchor="t" anchorCtr="0">
            <a:noAutofit/>
          </a:bodyPr>
          <a:lstStyle/>
          <a:p>
            <a:pPr marL="0" indent="0"/>
            <a:r>
              <a:rPr lang="es-ES" sz="4000" dirty="0"/>
              <a:t>WHO ARE THE MOST SELF-SACRIFICAL PEOPLE IN HISTORY AND LITERATURE, (OUTSIDE THE BIBLE)?</a:t>
            </a:r>
            <a:endParaRPr sz="4000" dirty="0"/>
          </a:p>
        </p:txBody>
      </p:sp>
      <p:sp>
        <p:nvSpPr>
          <p:cNvPr id="431" name="Google Shape;431;p44"/>
          <p:cNvSpPr txBox="1">
            <a:spLocks noGrp="1"/>
          </p:cNvSpPr>
          <p:nvPr>
            <p:ph type="title"/>
          </p:nvPr>
        </p:nvSpPr>
        <p:spPr>
          <a:xfrm>
            <a:off x="2143975" y="1848425"/>
            <a:ext cx="1529700" cy="723300"/>
          </a:xfrm>
          <a:prstGeom prst="rect">
            <a:avLst/>
          </a:prstGeom>
        </p:spPr>
        <p:txBody>
          <a:bodyPr spcFirstLastPara="1" wrap="square" lIns="68575" tIns="34275" rIns="68575" bIns="34275" anchor="b" anchorCtr="0">
            <a:noAutofit/>
          </a:bodyPr>
          <a:lstStyle/>
          <a:p>
            <a:r>
              <a:rPr lang="es-ES" dirty="0"/>
              <a:t>02</a:t>
            </a:r>
            <a:endParaRPr dirty="0"/>
          </a:p>
        </p:txBody>
      </p:sp>
      <p:sp>
        <p:nvSpPr>
          <p:cNvPr id="432" name="Google Shape;432;p44"/>
          <p:cNvSpPr txBox="1">
            <a:spLocks noGrp="1"/>
          </p:cNvSpPr>
          <p:nvPr>
            <p:ph type="subTitle" idx="2"/>
          </p:nvPr>
        </p:nvSpPr>
        <p:spPr>
          <a:xfrm flipH="1">
            <a:off x="4005559" y="887994"/>
            <a:ext cx="4733841" cy="763800"/>
          </a:xfrm>
          <a:prstGeom prst="rect">
            <a:avLst/>
          </a:prstGeom>
        </p:spPr>
        <p:txBody>
          <a:bodyPr spcFirstLastPara="1" wrap="square" lIns="68575" tIns="34275" rIns="68575" bIns="34275" anchor="t" anchorCtr="0">
            <a:noAutofit/>
          </a:bodyPr>
          <a:lstStyle/>
          <a:p>
            <a:pPr lvl="2"/>
            <a:r>
              <a:rPr lang="en-US" sz="2400" dirty="0">
                <a:solidFill>
                  <a:schemeClr val="bg1"/>
                </a:solidFill>
              </a:rPr>
              <a:t>Mother Theresa, </a:t>
            </a:r>
          </a:p>
          <a:p>
            <a:pPr lvl="2"/>
            <a:r>
              <a:rPr lang="en-US" sz="2400" dirty="0">
                <a:solidFill>
                  <a:schemeClr val="bg1"/>
                </a:solidFill>
              </a:rPr>
              <a:t>Martin Luther King, Jr, Mahatma Gandhi, Frodo, </a:t>
            </a:r>
          </a:p>
          <a:p>
            <a:pPr lvl="2"/>
            <a:r>
              <a:rPr lang="en-US" sz="2400" dirty="0">
                <a:solidFill>
                  <a:schemeClr val="bg1"/>
                </a:solidFill>
              </a:rPr>
              <a:t>Abraham, </a:t>
            </a:r>
          </a:p>
          <a:p>
            <a:pPr lvl="2"/>
            <a:r>
              <a:rPr lang="en-US" sz="2400" dirty="0">
                <a:solidFill>
                  <a:schemeClr val="bg1"/>
                </a:solidFill>
              </a:rPr>
              <a:t>Lincoln, </a:t>
            </a:r>
          </a:p>
          <a:p>
            <a:pPr lvl="2"/>
            <a:r>
              <a:rPr lang="en-US" sz="2400" dirty="0">
                <a:solidFill>
                  <a:schemeClr val="bg1"/>
                </a:solidFill>
              </a:rPr>
              <a:t>Mom</a:t>
            </a:r>
          </a:p>
          <a:p>
            <a:pPr marL="0" indent="0"/>
            <a:endParaRPr sz="2400" dirty="0">
              <a:solidFill>
                <a:schemeClr val="bg1"/>
              </a:solidFill>
            </a:endParaRPr>
          </a:p>
        </p:txBody>
      </p:sp>
    </p:spTree>
    <p:extLst>
      <p:ext uri="{BB962C8B-B14F-4D97-AF65-F5344CB8AC3E}">
        <p14:creationId xmlns:p14="http://schemas.microsoft.com/office/powerpoint/2010/main" val="227238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 calcmode="lin" valueType="num">
                                      <p:cBhvr additive="base">
                                        <p:cTn id="7" dur="500" fill="hold"/>
                                        <p:tgtEl>
                                          <p:spTgt spid="4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2">
                                            <p:txEl>
                                              <p:pRg st="0" end="0"/>
                                            </p:txEl>
                                          </p:spTgt>
                                        </p:tgtEl>
                                        <p:attrNameLst>
                                          <p:attrName>style.visibility</p:attrName>
                                        </p:attrNameLst>
                                      </p:cBhvr>
                                      <p:to>
                                        <p:strVal val="visible"/>
                                      </p:to>
                                    </p:set>
                                    <p:anim calcmode="lin" valueType="num">
                                      <p:cBhvr additive="base">
                                        <p:cTn id="13" dur="500" fill="hold"/>
                                        <p:tgtEl>
                                          <p:spTgt spid="4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2">
                                            <p:txEl>
                                              <p:pRg st="1" end="1"/>
                                            </p:txEl>
                                          </p:spTgt>
                                        </p:tgtEl>
                                        <p:attrNameLst>
                                          <p:attrName>style.visibility</p:attrName>
                                        </p:attrNameLst>
                                      </p:cBhvr>
                                      <p:to>
                                        <p:strVal val="visible"/>
                                      </p:to>
                                    </p:set>
                                    <p:anim calcmode="lin" valueType="num">
                                      <p:cBhvr additive="base">
                                        <p:cTn id="19" dur="500" fill="hold"/>
                                        <p:tgtEl>
                                          <p:spTgt spid="43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2">
                                            <p:txEl>
                                              <p:pRg st="2" end="2"/>
                                            </p:txEl>
                                          </p:spTgt>
                                        </p:tgtEl>
                                        <p:attrNameLst>
                                          <p:attrName>style.visibility</p:attrName>
                                        </p:attrNameLst>
                                      </p:cBhvr>
                                      <p:to>
                                        <p:strVal val="visible"/>
                                      </p:to>
                                    </p:set>
                                    <p:anim calcmode="lin" valueType="num">
                                      <p:cBhvr additive="base">
                                        <p:cTn id="25" dur="500" fill="hold"/>
                                        <p:tgtEl>
                                          <p:spTgt spid="43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2">
                                            <p:txEl>
                                              <p:pRg st="3" end="3"/>
                                            </p:txEl>
                                          </p:spTgt>
                                        </p:tgtEl>
                                        <p:attrNameLst>
                                          <p:attrName>style.visibility</p:attrName>
                                        </p:attrNameLst>
                                      </p:cBhvr>
                                      <p:to>
                                        <p:strVal val="visible"/>
                                      </p:to>
                                    </p:set>
                                    <p:anim calcmode="lin" valueType="num">
                                      <p:cBhvr additive="base">
                                        <p:cTn id="31" dur="500" fill="hold"/>
                                        <p:tgtEl>
                                          <p:spTgt spid="43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2">
                                            <p:txEl>
                                              <p:pRg st="4" end="4"/>
                                            </p:txEl>
                                          </p:spTgt>
                                        </p:tgtEl>
                                        <p:attrNameLst>
                                          <p:attrName>style.visibility</p:attrName>
                                        </p:attrNameLst>
                                      </p:cBhvr>
                                      <p:to>
                                        <p:strVal val="visible"/>
                                      </p:to>
                                    </p:set>
                                    <p:anim calcmode="lin" valueType="num">
                                      <p:cBhvr additive="base">
                                        <p:cTn id="37" dur="500" fill="hold"/>
                                        <p:tgtEl>
                                          <p:spTgt spid="43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429"/>
        <p:cNvGrpSpPr/>
        <p:nvPr/>
      </p:nvGrpSpPr>
      <p:grpSpPr>
        <a:xfrm>
          <a:off x="0" y="0"/>
          <a:ext cx="0" cy="0"/>
          <a:chOff x="0" y="0"/>
          <a:chExt cx="0" cy="0"/>
        </a:xfrm>
      </p:grpSpPr>
      <p:sp>
        <p:nvSpPr>
          <p:cNvPr id="430" name="Google Shape;430;p44"/>
          <p:cNvSpPr txBox="1">
            <a:spLocks noGrp="1"/>
          </p:cNvSpPr>
          <p:nvPr>
            <p:ph type="subTitle" idx="1"/>
          </p:nvPr>
        </p:nvSpPr>
        <p:spPr>
          <a:xfrm flipH="1">
            <a:off x="-509918" y="3028976"/>
            <a:ext cx="4183593" cy="1163004"/>
          </a:xfrm>
          <a:prstGeom prst="rect">
            <a:avLst/>
          </a:prstGeom>
        </p:spPr>
        <p:txBody>
          <a:bodyPr spcFirstLastPara="1" wrap="square" lIns="68575" tIns="34275" rIns="68575" bIns="34275" anchor="t" anchorCtr="0">
            <a:noAutofit/>
          </a:bodyPr>
          <a:lstStyle/>
          <a:p>
            <a:pPr lvl="1"/>
            <a:r>
              <a:rPr lang="en-US" sz="4000" dirty="0">
                <a:solidFill>
                  <a:schemeClr val="bg1"/>
                </a:solidFill>
              </a:rPr>
              <a:t>What do you notice about these two lists?</a:t>
            </a:r>
          </a:p>
        </p:txBody>
      </p:sp>
      <p:sp>
        <p:nvSpPr>
          <p:cNvPr id="431" name="Google Shape;431;p44"/>
          <p:cNvSpPr txBox="1">
            <a:spLocks noGrp="1"/>
          </p:cNvSpPr>
          <p:nvPr>
            <p:ph type="title"/>
          </p:nvPr>
        </p:nvSpPr>
        <p:spPr>
          <a:xfrm>
            <a:off x="2143975" y="1848425"/>
            <a:ext cx="1529700" cy="723300"/>
          </a:xfrm>
          <a:prstGeom prst="rect">
            <a:avLst/>
          </a:prstGeom>
        </p:spPr>
        <p:txBody>
          <a:bodyPr spcFirstLastPara="1" wrap="square" lIns="68575" tIns="34275" rIns="68575" bIns="34275" anchor="b" anchorCtr="0">
            <a:noAutofit/>
          </a:bodyPr>
          <a:lstStyle/>
          <a:p>
            <a:r>
              <a:rPr lang="es-ES" dirty="0"/>
              <a:t>03</a:t>
            </a:r>
            <a:endParaRPr dirty="0"/>
          </a:p>
        </p:txBody>
      </p:sp>
      <p:sp>
        <p:nvSpPr>
          <p:cNvPr id="432" name="Google Shape;432;p44"/>
          <p:cNvSpPr txBox="1">
            <a:spLocks noGrp="1"/>
          </p:cNvSpPr>
          <p:nvPr>
            <p:ph type="subTitle" idx="2"/>
          </p:nvPr>
        </p:nvSpPr>
        <p:spPr>
          <a:xfrm flipH="1">
            <a:off x="2714625" y="887994"/>
            <a:ext cx="6024773" cy="763800"/>
          </a:xfrm>
          <a:prstGeom prst="rect">
            <a:avLst/>
          </a:prstGeom>
        </p:spPr>
        <p:txBody>
          <a:bodyPr spcFirstLastPara="1" wrap="square" lIns="68575" tIns="34275" rIns="68575" bIns="34275" numCol="2" anchor="t" anchorCtr="0">
            <a:noAutofit/>
          </a:bodyPr>
          <a:lstStyle/>
          <a:p>
            <a:pPr lvl="2"/>
            <a:r>
              <a:rPr lang="en-US" sz="2400" dirty="0">
                <a:solidFill>
                  <a:schemeClr val="bg1"/>
                </a:solidFill>
              </a:rPr>
              <a:t>Mother Theresa, </a:t>
            </a:r>
          </a:p>
          <a:p>
            <a:pPr lvl="2"/>
            <a:r>
              <a:rPr lang="en-US" sz="2400" dirty="0">
                <a:solidFill>
                  <a:schemeClr val="bg1"/>
                </a:solidFill>
              </a:rPr>
              <a:t>Martin Luther King, Jr, Mahatma Gandhi, Frodo, </a:t>
            </a:r>
          </a:p>
          <a:p>
            <a:pPr lvl="2"/>
            <a:r>
              <a:rPr lang="en-US" sz="2400" dirty="0">
                <a:solidFill>
                  <a:schemeClr val="bg1"/>
                </a:solidFill>
              </a:rPr>
              <a:t>Abraham, </a:t>
            </a:r>
          </a:p>
          <a:p>
            <a:pPr lvl="2"/>
            <a:r>
              <a:rPr lang="en-US" sz="2400" dirty="0">
                <a:solidFill>
                  <a:schemeClr val="bg1"/>
                </a:solidFill>
              </a:rPr>
              <a:t>Lincoln, </a:t>
            </a:r>
          </a:p>
          <a:p>
            <a:pPr lvl="2"/>
            <a:r>
              <a:rPr lang="en-US" sz="2400" dirty="0">
                <a:solidFill>
                  <a:schemeClr val="bg1"/>
                </a:solidFill>
              </a:rPr>
              <a:t>Mom</a:t>
            </a:r>
          </a:p>
          <a:p>
            <a:pPr marL="0" indent="0"/>
            <a:r>
              <a:rPr lang="en-US" sz="2400" dirty="0"/>
              <a:t>Napoleon, </a:t>
            </a:r>
          </a:p>
          <a:p>
            <a:pPr marL="0" indent="0"/>
            <a:r>
              <a:rPr lang="en-US" sz="2400" dirty="0"/>
              <a:t>Bill Gates, </a:t>
            </a:r>
          </a:p>
          <a:p>
            <a:pPr marL="0" indent="0"/>
            <a:r>
              <a:rPr lang="en-US" sz="2400" dirty="0" err="1"/>
              <a:t>Thanos</a:t>
            </a:r>
            <a:r>
              <a:rPr lang="en-US" sz="2400" dirty="0"/>
              <a:t>, </a:t>
            </a:r>
          </a:p>
          <a:p>
            <a:pPr marL="0" indent="0"/>
            <a:r>
              <a:rPr lang="en-US" sz="2400" dirty="0"/>
              <a:t>Stalin, </a:t>
            </a:r>
          </a:p>
          <a:p>
            <a:pPr marL="0" indent="0"/>
            <a:r>
              <a:rPr lang="en-US" sz="2400" dirty="0"/>
              <a:t>Genghis Khan, </a:t>
            </a:r>
          </a:p>
          <a:p>
            <a:pPr marL="0" indent="0"/>
            <a:r>
              <a:rPr lang="en-US" sz="2400" dirty="0"/>
              <a:t>Superman, </a:t>
            </a:r>
          </a:p>
          <a:p>
            <a:pPr marL="0" indent="0"/>
            <a:r>
              <a:rPr lang="en-US" sz="2400" dirty="0"/>
              <a:t>Mark Zuckerberg,</a:t>
            </a:r>
          </a:p>
          <a:p>
            <a:pPr marL="0" indent="0"/>
            <a:r>
              <a:rPr lang="en-US" sz="2400" dirty="0"/>
              <a:t> </a:t>
            </a:r>
            <a:endParaRPr lang="en-US" dirty="0"/>
          </a:p>
          <a:p>
            <a:pPr lvl="2"/>
            <a:endParaRPr lang="en-US" sz="2400" dirty="0">
              <a:solidFill>
                <a:schemeClr val="bg1"/>
              </a:solidFill>
            </a:endParaRPr>
          </a:p>
          <a:p>
            <a:pPr marL="0" indent="0"/>
            <a:endParaRPr sz="2400" dirty="0">
              <a:solidFill>
                <a:schemeClr val="bg1"/>
              </a:solidFill>
            </a:endParaRPr>
          </a:p>
        </p:txBody>
      </p:sp>
    </p:spTree>
    <p:extLst>
      <p:ext uri="{BB962C8B-B14F-4D97-AF65-F5344CB8AC3E}">
        <p14:creationId xmlns:p14="http://schemas.microsoft.com/office/powerpoint/2010/main" val="28189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32">
                                            <p:txEl>
                                              <p:pRg st="0" end="0"/>
                                            </p:txEl>
                                          </p:spTgt>
                                        </p:tgtEl>
                                        <p:attrNameLst>
                                          <p:attrName>style.visibility</p:attrName>
                                        </p:attrNameLst>
                                      </p:cBhvr>
                                      <p:to>
                                        <p:strVal val="visible"/>
                                      </p:to>
                                    </p:set>
                                    <p:animEffect transition="in" filter="blinds(horizontal)">
                                      <p:cBhvr>
                                        <p:cTn id="7" dur="500"/>
                                        <p:tgtEl>
                                          <p:spTgt spid="432">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32">
                                            <p:txEl>
                                              <p:pRg st="1" end="1"/>
                                            </p:txEl>
                                          </p:spTgt>
                                        </p:tgtEl>
                                        <p:attrNameLst>
                                          <p:attrName>style.visibility</p:attrName>
                                        </p:attrNameLst>
                                      </p:cBhvr>
                                      <p:to>
                                        <p:strVal val="visible"/>
                                      </p:to>
                                    </p:set>
                                    <p:animEffect transition="in" filter="blinds(horizontal)">
                                      <p:cBhvr>
                                        <p:cTn id="11" dur="500"/>
                                        <p:tgtEl>
                                          <p:spTgt spid="432">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32">
                                            <p:txEl>
                                              <p:pRg st="2" end="2"/>
                                            </p:txEl>
                                          </p:spTgt>
                                        </p:tgtEl>
                                        <p:attrNameLst>
                                          <p:attrName>style.visibility</p:attrName>
                                        </p:attrNameLst>
                                      </p:cBhvr>
                                      <p:to>
                                        <p:strVal val="visible"/>
                                      </p:to>
                                    </p:set>
                                    <p:animEffect transition="in" filter="blinds(horizontal)">
                                      <p:cBhvr>
                                        <p:cTn id="15" dur="500"/>
                                        <p:tgtEl>
                                          <p:spTgt spid="432">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432">
                                            <p:txEl>
                                              <p:pRg st="3" end="3"/>
                                            </p:txEl>
                                          </p:spTgt>
                                        </p:tgtEl>
                                        <p:attrNameLst>
                                          <p:attrName>style.visibility</p:attrName>
                                        </p:attrNameLst>
                                      </p:cBhvr>
                                      <p:to>
                                        <p:strVal val="visible"/>
                                      </p:to>
                                    </p:set>
                                    <p:animEffect transition="in" filter="blinds(horizontal)">
                                      <p:cBhvr>
                                        <p:cTn id="19" dur="500"/>
                                        <p:tgtEl>
                                          <p:spTgt spid="432">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432">
                                            <p:txEl>
                                              <p:pRg st="4" end="4"/>
                                            </p:txEl>
                                          </p:spTgt>
                                        </p:tgtEl>
                                        <p:attrNameLst>
                                          <p:attrName>style.visibility</p:attrName>
                                        </p:attrNameLst>
                                      </p:cBhvr>
                                      <p:to>
                                        <p:strVal val="visible"/>
                                      </p:to>
                                    </p:set>
                                    <p:animEffect transition="in" filter="blinds(horizontal)">
                                      <p:cBhvr>
                                        <p:cTn id="23" dur="500"/>
                                        <p:tgtEl>
                                          <p:spTgt spid="43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32">
                                            <p:txEl>
                                              <p:pRg st="5" end="5"/>
                                            </p:txEl>
                                          </p:spTgt>
                                        </p:tgtEl>
                                        <p:attrNameLst>
                                          <p:attrName>style.visibility</p:attrName>
                                        </p:attrNameLst>
                                      </p:cBhvr>
                                      <p:to>
                                        <p:strVal val="visible"/>
                                      </p:to>
                                    </p:set>
                                    <p:animEffect transition="in" filter="blinds(horizontal)">
                                      <p:cBhvr>
                                        <p:cTn id="28" dur="500"/>
                                        <p:tgtEl>
                                          <p:spTgt spid="43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32">
                                            <p:txEl>
                                              <p:pRg st="6" end="6"/>
                                            </p:txEl>
                                          </p:spTgt>
                                        </p:tgtEl>
                                        <p:attrNameLst>
                                          <p:attrName>style.visibility</p:attrName>
                                        </p:attrNameLst>
                                      </p:cBhvr>
                                      <p:to>
                                        <p:strVal val="visible"/>
                                      </p:to>
                                    </p:set>
                                    <p:animEffect transition="in" filter="blinds(horizontal)">
                                      <p:cBhvr>
                                        <p:cTn id="33" dur="500"/>
                                        <p:tgtEl>
                                          <p:spTgt spid="43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32">
                                            <p:txEl>
                                              <p:pRg st="7" end="7"/>
                                            </p:txEl>
                                          </p:spTgt>
                                        </p:tgtEl>
                                        <p:attrNameLst>
                                          <p:attrName>style.visibility</p:attrName>
                                        </p:attrNameLst>
                                      </p:cBhvr>
                                      <p:to>
                                        <p:strVal val="visible"/>
                                      </p:to>
                                    </p:set>
                                    <p:animEffect transition="in" filter="blinds(horizontal)">
                                      <p:cBhvr>
                                        <p:cTn id="38" dur="500"/>
                                        <p:tgtEl>
                                          <p:spTgt spid="432">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32">
                                            <p:txEl>
                                              <p:pRg st="8" end="8"/>
                                            </p:txEl>
                                          </p:spTgt>
                                        </p:tgtEl>
                                        <p:attrNameLst>
                                          <p:attrName>style.visibility</p:attrName>
                                        </p:attrNameLst>
                                      </p:cBhvr>
                                      <p:to>
                                        <p:strVal val="visible"/>
                                      </p:to>
                                    </p:set>
                                    <p:animEffect transition="in" filter="blinds(horizontal)">
                                      <p:cBhvr>
                                        <p:cTn id="43" dur="500"/>
                                        <p:tgtEl>
                                          <p:spTgt spid="432">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32">
                                            <p:txEl>
                                              <p:pRg st="9" end="9"/>
                                            </p:txEl>
                                          </p:spTgt>
                                        </p:tgtEl>
                                        <p:attrNameLst>
                                          <p:attrName>style.visibility</p:attrName>
                                        </p:attrNameLst>
                                      </p:cBhvr>
                                      <p:to>
                                        <p:strVal val="visible"/>
                                      </p:to>
                                    </p:set>
                                    <p:animEffect transition="in" filter="blinds(horizontal)">
                                      <p:cBhvr>
                                        <p:cTn id="48" dur="500"/>
                                        <p:tgtEl>
                                          <p:spTgt spid="432">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32">
                                            <p:txEl>
                                              <p:pRg st="10" end="10"/>
                                            </p:txEl>
                                          </p:spTgt>
                                        </p:tgtEl>
                                        <p:attrNameLst>
                                          <p:attrName>style.visibility</p:attrName>
                                        </p:attrNameLst>
                                      </p:cBhvr>
                                      <p:to>
                                        <p:strVal val="visible"/>
                                      </p:to>
                                    </p:set>
                                    <p:animEffect transition="in" filter="blinds(horizontal)">
                                      <p:cBhvr>
                                        <p:cTn id="53" dur="500"/>
                                        <p:tgtEl>
                                          <p:spTgt spid="432">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32">
                                            <p:txEl>
                                              <p:pRg st="11" end="11"/>
                                            </p:txEl>
                                          </p:spTgt>
                                        </p:tgtEl>
                                        <p:attrNameLst>
                                          <p:attrName>style.visibility</p:attrName>
                                        </p:attrNameLst>
                                      </p:cBhvr>
                                      <p:to>
                                        <p:strVal val="visible"/>
                                      </p:to>
                                    </p:set>
                                    <p:animEffect transition="in" filter="blinds(horizontal)">
                                      <p:cBhvr>
                                        <p:cTn id="58" dur="500"/>
                                        <p:tgtEl>
                                          <p:spTgt spid="432">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432">
                                            <p:txEl>
                                              <p:pRg st="12" end="12"/>
                                            </p:txEl>
                                          </p:spTgt>
                                        </p:tgtEl>
                                        <p:attrNameLst>
                                          <p:attrName>style.visibility</p:attrName>
                                        </p:attrNameLst>
                                      </p:cBhvr>
                                      <p:to>
                                        <p:strVal val="visible"/>
                                      </p:to>
                                    </p:set>
                                    <p:animEffect transition="in" filter="blinds(horizontal)">
                                      <p:cBhvr>
                                        <p:cTn id="63" dur="500"/>
                                        <p:tgtEl>
                                          <p:spTgt spid="43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5" name="Google Shape;7687;p73">
            <a:extLst>
              <a:ext uri="{FF2B5EF4-FFF2-40B4-BE49-F238E27FC236}">
                <a16:creationId xmlns:a16="http://schemas.microsoft.com/office/drawing/2014/main" id="{41344518-4500-4C41-BDDE-E762A8DBBAFB}"/>
              </a:ext>
            </a:extLst>
          </p:cNvPr>
          <p:cNvSpPr/>
          <p:nvPr/>
        </p:nvSpPr>
        <p:spPr>
          <a:xfrm>
            <a:off x="283180" y="489402"/>
            <a:ext cx="652487" cy="604423"/>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319" name="Google Shape;319;p32"/>
          <p:cNvSpPr txBox="1">
            <a:spLocks noGrp="1"/>
          </p:cNvSpPr>
          <p:nvPr>
            <p:ph type="ctrTitle"/>
          </p:nvPr>
        </p:nvSpPr>
        <p:spPr>
          <a:xfrm>
            <a:off x="1254750" y="2497055"/>
            <a:ext cx="6634500" cy="1241400"/>
          </a:xfrm>
          <a:prstGeom prst="rect">
            <a:avLst/>
          </a:prstGeom>
          <a:noFill/>
          <a:ln>
            <a:noFill/>
          </a:ln>
        </p:spPr>
        <p:txBody>
          <a:bodyPr spcFirstLastPara="1" wrap="square" lIns="68575" tIns="34275" rIns="68575" bIns="34275" anchor="b" anchorCtr="0">
            <a:noAutofit/>
          </a:bodyPr>
          <a:lstStyle/>
          <a:p>
            <a:r>
              <a:rPr lang="en-US" dirty="0"/>
              <a:t>Why Should I Believe in Jesus?</a:t>
            </a:r>
          </a:p>
        </p:txBody>
      </p:sp>
      <p:sp>
        <p:nvSpPr>
          <p:cNvPr id="320" name="Google Shape;320;p32"/>
          <p:cNvSpPr txBox="1">
            <a:spLocks noGrp="1"/>
          </p:cNvSpPr>
          <p:nvPr>
            <p:ph type="subTitle" idx="1"/>
          </p:nvPr>
        </p:nvSpPr>
        <p:spPr>
          <a:xfrm>
            <a:off x="2750250" y="3548255"/>
            <a:ext cx="3643500" cy="380400"/>
          </a:xfrm>
          <a:prstGeom prst="rect">
            <a:avLst/>
          </a:prstGeom>
        </p:spPr>
        <p:txBody>
          <a:bodyPr spcFirstLastPara="1" wrap="square" lIns="68575" tIns="34275" rIns="68575" bIns="34275" anchor="t" anchorCtr="0">
            <a:noAutofit/>
          </a:bodyPr>
          <a:lstStyle/>
          <a:p>
            <a:pPr marL="0" indent="0"/>
            <a:r>
              <a:rPr lang="es-ES" dirty="0"/>
              <a:t>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423"/>
        <p:cNvGrpSpPr/>
        <p:nvPr/>
      </p:nvGrpSpPr>
      <p:grpSpPr>
        <a:xfrm>
          <a:off x="0" y="0"/>
          <a:ext cx="0" cy="0"/>
          <a:chOff x="0" y="0"/>
          <a:chExt cx="0" cy="0"/>
        </a:xfrm>
      </p:grpSpPr>
      <p:sp>
        <p:nvSpPr>
          <p:cNvPr id="424" name="Google Shape;424;p43"/>
          <p:cNvSpPr txBox="1">
            <a:spLocks noGrp="1"/>
          </p:cNvSpPr>
          <p:nvPr>
            <p:ph type="ctrTitle"/>
          </p:nvPr>
        </p:nvSpPr>
        <p:spPr>
          <a:xfrm>
            <a:off x="1161634" y="1929984"/>
            <a:ext cx="6815138" cy="1241700"/>
          </a:xfrm>
          <a:prstGeom prst="rect">
            <a:avLst/>
          </a:prstGeom>
          <a:noFill/>
          <a:ln>
            <a:noFill/>
          </a:ln>
        </p:spPr>
        <p:txBody>
          <a:bodyPr spcFirstLastPara="1" wrap="square" lIns="68575" tIns="34275" rIns="68575" bIns="34275" anchor="b" anchorCtr="0">
            <a:noAutofit/>
          </a:bodyPr>
          <a:lstStyle/>
          <a:p>
            <a:pPr lvl="0"/>
            <a:r>
              <a:rPr lang="en-US" sz="4000" dirty="0"/>
              <a:t>Jesus is the only perfectly powerful and self-sacrificial person in all of history and literature</a:t>
            </a:r>
          </a:p>
        </p:txBody>
      </p:sp>
      <p:sp>
        <p:nvSpPr>
          <p:cNvPr id="425" name="Google Shape;425;p43"/>
          <p:cNvSpPr txBox="1">
            <a:spLocks noGrp="1"/>
          </p:cNvSpPr>
          <p:nvPr>
            <p:ph type="subTitle" idx="1"/>
          </p:nvPr>
        </p:nvSpPr>
        <p:spPr>
          <a:xfrm>
            <a:off x="3206903" y="3513615"/>
            <a:ext cx="2724600" cy="1004400"/>
          </a:xfrm>
          <a:prstGeom prst="rect">
            <a:avLst/>
          </a:prstGeom>
          <a:noFill/>
          <a:ln>
            <a:noFill/>
          </a:ln>
        </p:spPr>
        <p:txBody>
          <a:bodyPr spcFirstLastPara="1" wrap="square" lIns="68575" tIns="34275" rIns="68575" bIns="34275" anchor="t" anchorCtr="0">
            <a:noAutofit/>
          </a:bodyPr>
          <a:lstStyle/>
          <a:p>
            <a:pPr marL="0" indent="0">
              <a:spcBef>
                <a:spcPts val="0"/>
              </a:spcBef>
              <a:buSzPts val="1100"/>
            </a:pPr>
            <a:r>
              <a:rPr lang="en-US" sz="2000" dirty="0"/>
              <a:t>No one has ever written anything like the Gospels. </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66"/>
        <p:cNvGrpSpPr/>
        <p:nvPr/>
      </p:nvGrpSpPr>
      <p:grpSpPr>
        <a:xfrm>
          <a:off x="0" y="0"/>
          <a:ext cx="0" cy="0"/>
          <a:chOff x="0" y="0"/>
          <a:chExt cx="0" cy="0"/>
        </a:xfrm>
      </p:grpSpPr>
      <p:sp>
        <p:nvSpPr>
          <p:cNvPr id="367" name="Google Shape;367;p38"/>
          <p:cNvSpPr txBox="1">
            <a:spLocks noGrp="1"/>
          </p:cNvSpPr>
          <p:nvPr>
            <p:ph type="ctrTitle"/>
          </p:nvPr>
        </p:nvSpPr>
        <p:spPr>
          <a:xfrm flipH="1">
            <a:off x="2646644" y="2236700"/>
            <a:ext cx="1631100" cy="1241400"/>
          </a:xfrm>
          <a:prstGeom prst="rect">
            <a:avLst/>
          </a:prstGeom>
          <a:noFill/>
          <a:ln>
            <a:noFill/>
          </a:ln>
        </p:spPr>
        <p:txBody>
          <a:bodyPr spcFirstLastPara="1" wrap="square" lIns="68575" tIns="34275" rIns="68575" bIns="34275" anchor="ctr" anchorCtr="0">
            <a:noAutofit/>
          </a:bodyPr>
          <a:lstStyle/>
          <a:p>
            <a:pPr>
              <a:buClr>
                <a:schemeClr val="dk1"/>
              </a:buClr>
              <a:buSzPts val="2100"/>
            </a:pPr>
            <a:r>
              <a:rPr lang="es-ES" sz="3200" dirty="0"/>
              <a:t>WHY SHOULD WE BELIEVE?</a:t>
            </a:r>
            <a:endParaRPr sz="3200" dirty="0"/>
          </a:p>
        </p:txBody>
      </p:sp>
      <p:sp>
        <p:nvSpPr>
          <p:cNvPr id="368" name="Google Shape;368;p38"/>
          <p:cNvSpPr txBox="1">
            <a:spLocks noGrp="1"/>
          </p:cNvSpPr>
          <p:nvPr>
            <p:ph type="subTitle" idx="1"/>
          </p:nvPr>
        </p:nvSpPr>
        <p:spPr>
          <a:xfrm>
            <a:off x="4670652" y="2100900"/>
            <a:ext cx="4473348" cy="1513200"/>
          </a:xfrm>
          <a:prstGeom prst="rect">
            <a:avLst/>
          </a:prstGeom>
        </p:spPr>
        <p:txBody>
          <a:bodyPr spcFirstLastPara="1" wrap="square" lIns="68575" tIns="34275" rIns="68575" bIns="34275" anchor="ctr" anchorCtr="0">
            <a:noAutofit/>
          </a:bodyPr>
          <a:lstStyle/>
          <a:p>
            <a:pPr marL="0" indent="0"/>
            <a:r>
              <a:rPr lang="en-US" sz="2800" dirty="0"/>
              <a:t>The Gospels are true accounts </a:t>
            </a:r>
            <a:br>
              <a:rPr lang="en-US" sz="2800" dirty="0"/>
            </a:br>
            <a:r>
              <a:rPr lang="en-US" sz="2800" dirty="0"/>
              <a:t>of the real life </a:t>
            </a:r>
            <a:br>
              <a:rPr lang="en-US" sz="2800" dirty="0"/>
            </a:br>
            <a:r>
              <a:rPr lang="en-US" sz="2800" dirty="0"/>
              <a:t>of the most extraordinary person ever.</a:t>
            </a:r>
            <a:endParaRPr sz="2800" dirty="0"/>
          </a:p>
        </p:txBody>
      </p:sp>
      <p:sp>
        <p:nvSpPr>
          <p:cNvPr id="4" name="Google Shape;7687;p73">
            <a:extLst>
              <a:ext uri="{FF2B5EF4-FFF2-40B4-BE49-F238E27FC236}">
                <a16:creationId xmlns:a16="http://schemas.microsoft.com/office/drawing/2014/main" id="{BB27D286-1F91-1642-AE48-D071C2C57009}"/>
              </a:ext>
            </a:extLst>
          </p:cNvPr>
          <p:cNvSpPr/>
          <p:nvPr/>
        </p:nvSpPr>
        <p:spPr>
          <a:xfrm>
            <a:off x="1927493" y="2617140"/>
            <a:ext cx="652487" cy="604423"/>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7D95"/>
          </a:solidFill>
          <a:ln>
            <a:noFill/>
          </a:ln>
        </p:spPr>
        <p:txBody>
          <a:bodyPr spcFirstLastPara="1" wrap="square" lIns="91425" tIns="91425" rIns="91425" bIns="91425" anchor="ctr" anchorCtr="0">
            <a:noAutofit/>
          </a:bodyPr>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71" name="Google Shape;1571;p54"/>
          <p:cNvSpPr txBox="1">
            <a:spLocks noGrp="1"/>
          </p:cNvSpPr>
          <p:nvPr>
            <p:ph type="title" idx="2"/>
          </p:nvPr>
        </p:nvSpPr>
        <p:spPr>
          <a:xfrm>
            <a:off x="2306457" y="3536133"/>
            <a:ext cx="4531087" cy="723300"/>
          </a:xfrm>
          <a:prstGeom prst="rect">
            <a:avLst/>
          </a:prstGeom>
        </p:spPr>
        <p:txBody>
          <a:bodyPr spcFirstLastPara="1" wrap="square" lIns="68575" tIns="34275" rIns="68575" bIns="34275" anchor="b" anchorCtr="0">
            <a:noAutofit/>
          </a:bodyPr>
          <a:lstStyle/>
          <a:p>
            <a:pPr lvl="1"/>
            <a:r>
              <a:rPr lang="en-US" dirty="0"/>
              <a:t>Don’t dismiss Jesus, but trust in him and come to him to give you rest and to lead           your life.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5C94D46-E000-40DB-9426-7CF046DDC221}"/>
              </a:ext>
            </a:extLst>
          </p:cNvPr>
          <p:cNvPicPr>
            <a:picLocks noChangeAspect="1"/>
          </p:cNvPicPr>
          <p:nvPr/>
        </p:nvPicPr>
        <p:blipFill>
          <a:blip r:embed="rId2"/>
          <a:stretch>
            <a:fillRect/>
          </a:stretch>
        </p:blipFill>
        <p:spPr>
          <a:xfrm>
            <a:off x="294894" y="0"/>
            <a:ext cx="8554212" cy="5700293"/>
          </a:xfrm>
          <a:prstGeom prst="rect">
            <a:avLst/>
          </a:prstGeom>
        </p:spPr>
      </p:pic>
    </p:spTree>
    <p:extLst>
      <p:ext uri="{BB962C8B-B14F-4D97-AF65-F5344CB8AC3E}">
        <p14:creationId xmlns:p14="http://schemas.microsoft.com/office/powerpoint/2010/main" val="65149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47"/>
        <p:cNvGrpSpPr/>
        <p:nvPr/>
      </p:nvGrpSpPr>
      <p:grpSpPr>
        <a:xfrm>
          <a:off x="0" y="0"/>
          <a:ext cx="0" cy="0"/>
          <a:chOff x="0" y="0"/>
          <a:chExt cx="0" cy="0"/>
        </a:xfrm>
      </p:grpSpPr>
      <p:sp>
        <p:nvSpPr>
          <p:cNvPr id="348" name="Google Shape;348;p35"/>
          <p:cNvSpPr txBox="1">
            <a:spLocks noGrp="1"/>
          </p:cNvSpPr>
          <p:nvPr>
            <p:ph type="subTitle" idx="1"/>
          </p:nvPr>
        </p:nvSpPr>
        <p:spPr>
          <a:xfrm flipH="1">
            <a:off x="1821450" y="3941363"/>
            <a:ext cx="5501100" cy="307500"/>
          </a:xfrm>
          <a:prstGeom prst="rect">
            <a:avLst/>
          </a:prstGeom>
        </p:spPr>
        <p:txBody>
          <a:bodyPr spcFirstLastPara="1" wrap="square" lIns="68575" tIns="34275" rIns="68575" bIns="34275" anchor="t" anchorCtr="0">
            <a:noAutofit/>
          </a:bodyPr>
          <a:lstStyle/>
          <a:p>
            <a:pPr marL="0" indent="0"/>
            <a:r>
              <a:rPr lang="es-ES" sz="2800" dirty="0"/>
              <a:t>— </a:t>
            </a:r>
            <a:r>
              <a:rPr lang="en-US" sz="2800" dirty="0"/>
              <a:t>Matthew 11:3 </a:t>
            </a:r>
            <a:endParaRPr sz="2800" dirty="0"/>
          </a:p>
        </p:txBody>
      </p:sp>
      <p:sp>
        <p:nvSpPr>
          <p:cNvPr id="349" name="Google Shape;349;p35"/>
          <p:cNvSpPr txBox="1">
            <a:spLocks noGrp="1"/>
          </p:cNvSpPr>
          <p:nvPr>
            <p:ph type="subTitle" idx="2"/>
          </p:nvPr>
        </p:nvSpPr>
        <p:spPr>
          <a:xfrm>
            <a:off x="1821451" y="3707663"/>
            <a:ext cx="4528399" cy="233700"/>
          </a:xfrm>
          <a:prstGeom prst="rect">
            <a:avLst/>
          </a:prstGeom>
        </p:spPr>
        <p:txBody>
          <a:bodyPr spcFirstLastPara="1" wrap="square" lIns="68575" tIns="34275" rIns="68575" bIns="34275" anchor="b" anchorCtr="0">
            <a:noAutofit/>
          </a:bodyPr>
          <a:lstStyle/>
          <a:p>
            <a:r>
              <a:rPr lang="es-ES" sz="3200" dirty="0"/>
              <a:t>“</a:t>
            </a:r>
            <a:r>
              <a:rPr lang="en-US" sz="3200" dirty="0"/>
              <a:t>“Are you really the one we are waiting for, or shall we keep on looking?” </a:t>
            </a:r>
          </a:p>
        </p:txBody>
      </p:sp>
      <p:grpSp>
        <p:nvGrpSpPr>
          <p:cNvPr id="4" name="Google Shape;7449;p73">
            <a:extLst>
              <a:ext uri="{FF2B5EF4-FFF2-40B4-BE49-F238E27FC236}">
                <a16:creationId xmlns:a16="http://schemas.microsoft.com/office/drawing/2014/main" id="{6E31AEF7-4E18-4F40-B422-5265B5C2F4B9}"/>
              </a:ext>
            </a:extLst>
          </p:cNvPr>
          <p:cNvGrpSpPr/>
          <p:nvPr/>
        </p:nvGrpSpPr>
        <p:grpSpPr>
          <a:xfrm>
            <a:off x="8011159" y="499095"/>
            <a:ext cx="877661" cy="913327"/>
            <a:chOff x="-34776500" y="2631825"/>
            <a:chExt cx="291450" cy="291450"/>
          </a:xfrm>
        </p:grpSpPr>
        <p:sp>
          <p:nvSpPr>
            <p:cNvPr id="5" name="Google Shape;7450;p73">
              <a:extLst>
                <a:ext uri="{FF2B5EF4-FFF2-40B4-BE49-F238E27FC236}">
                  <a16:creationId xmlns:a16="http://schemas.microsoft.com/office/drawing/2014/main" id="{542F588D-77C7-904F-9AAD-AF2C9B6CB6B1}"/>
                </a:ext>
              </a:extLst>
            </p:cNvPr>
            <p:cNvSpPr/>
            <p:nvPr/>
          </p:nvSpPr>
          <p:spPr>
            <a:xfrm>
              <a:off x="-34691425" y="2666500"/>
              <a:ext cx="120525" cy="154400"/>
            </a:xfrm>
            <a:custGeom>
              <a:avLst/>
              <a:gdLst/>
              <a:ahLst/>
              <a:cxnLst/>
              <a:rect l="l" t="t" r="r" b="b"/>
              <a:pathLst>
                <a:path w="4821" h="6176" extrusionOk="0">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6" name="Google Shape;7451;p73">
              <a:extLst>
                <a:ext uri="{FF2B5EF4-FFF2-40B4-BE49-F238E27FC236}">
                  <a16:creationId xmlns:a16="http://schemas.microsoft.com/office/drawing/2014/main" id="{1592A255-1E27-944A-9E4A-FF326B56AD4E}"/>
                </a:ext>
              </a:extLst>
            </p:cNvPr>
            <p:cNvSpPr/>
            <p:nvPr/>
          </p:nvSpPr>
          <p:spPr>
            <a:xfrm>
              <a:off x="-34656775" y="2837400"/>
              <a:ext cx="51200" cy="51225"/>
            </a:xfrm>
            <a:custGeom>
              <a:avLst/>
              <a:gdLst/>
              <a:ahLst/>
              <a:cxnLst/>
              <a:rect l="l" t="t" r="r" b="b"/>
              <a:pathLst>
                <a:path w="2048" h="2049" extrusionOk="0">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7" name="Google Shape;7452;p73">
              <a:extLst>
                <a:ext uri="{FF2B5EF4-FFF2-40B4-BE49-F238E27FC236}">
                  <a16:creationId xmlns:a16="http://schemas.microsoft.com/office/drawing/2014/main" id="{EC602689-9135-8640-9578-9E0F35A4031E}"/>
                </a:ext>
              </a:extLst>
            </p:cNvPr>
            <p:cNvSpPr/>
            <p:nvPr/>
          </p:nvSpPr>
          <p:spPr>
            <a:xfrm>
              <a:off x="-34776500" y="2631825"/>
              <a:ext cx="291450" cy="291450"/>
            </a:xfrm>
            <a:custGeom>
              <a:avLst/>
              <a:gdLst/>
              <a:ahLst/>
              <a:cxnLst/>
              <a:rect l="l" t="t" r="r" b="b"/>
              <a:pathLst>
                <a:path w="11658" h="11658" extrusionOk="0">
                  <a:moveTo>
                    <a:pt x="5829" y="662"/>
                  </a:moveTo>
                  <a:cubicBezTo>
                    <a:pt x="8664" y="662"/>
                    <a:pt x="10964" y="2994"/>
                    <a:pt x="10964" y="5829"/>
                  </a:cubicBezTo>
                  <a:cubicBezTo>
                    <a:pt x="10933" y="8665"/>
                    <a:pt x="8664" y="10996"/>
                    <a:pt x="5829" y="10996"/>
                  </a:cubicBezTo>
                  <a:cubicBezTo>
                    <a:pt x="2993" y="10996"/>
                    <a:pt x="662" y="8665"/>
                    <a:pt x="662" y="5829"/>
                  </a:cubicBezTo>
                  <a:cubicBezTo>
                    <a:pt x="662" y="2994"/>
                    <a:pt x="2993" y="662"/>
                    <a:pt x="5829" y="662"/>
                  </a:cubicBezTo>
                  <a:close/>
                  <a:moveTo>
                    <a:pt x="5829" y="1"/>
                  </a:moveTo>
                  <a:cubicBezTo>
                    <a:pt x="2584" y="1"/>
                    <a:pt x="0" y="2647"/>
                    <a:pt x="0" y="5829"/>
                  </a:cubicBezTo>
                  <a:cubicBezTo>
                    <a:pt x="0" y="9043"/>
                    <a:pt x="2615" y="11658"/>
                    <a:pt x="5829" y="11658"/>
                  </a:cubicBezTo>
                  <a:cubicBezTo>
                    <a:pt x="9042" y="11658"/>
                    <a:pt x="11657" y="9011"/>
                    <a:pt x="11657" y="5829"/>
                  </a:cubicBezTo>
                  <a:cubicBezTo>
                    <a:pt x="11657" y="2584"/>
                    <a:pt x="9011" y="1"/>
                    <a:pt x="5829" y="1"/>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4"/>
          <p:cNvSpPr txBox="1">
            <a:spLocks noGrp="1"/>
          </p:cNvSpPr>
          <p:nvPr>
            <p:ph type="subTitle" idx="1"/>
          </p:nvPr>
        </p:nvSpPr>
        <p:spPr>
          <a:xfrm flipH="1">
            <a:off x="2406290" y="1674849"/>
            <a:ext cx="6451500" cy="561600"/>
          </a:xfrm>
          <a:prstGeom prst="rect">
            <a:avLst/>
          </a:prstGeom>
        </p:spPr>
        <p:txBody>
          <a:bodyPr spcFirstLastPara="1" wrap="square" lIns="68575" tIns="34275" rIns="68575" bIns="34275" anchor="b" anchorCtr="0">
            <a:noAutofit/>
          </a:bodyPr>
          <a:lstStyle/>
          <a:p>
            <a:pPr lvl="0"/>
            <a:r>
              <a:rPr lang="en-US" sz="3200" dirty="0"/>
              <a:t>The prophecies are true</a:t>
            </a:r>
          </a:p>
        </p:txBody>
      </p:sp>
      <p:sp>
        <p:nvSpPr>
          <p:cNvPr id="332" name="Google Shape;332;p34"/>
          <p:cNvSpPr txBox="1">
            <a:spLocks noGrp="1"/>
          </p:cNvSpPr>
          <p:nvPr>
            <p:ph type="subTitle" idx="2"/>
          </p:nvPr>
        </p:nvSpPr>
        <p:spPr>
          <a:xfrm flipH="1">
            <a:off x="2406290" y="2394311"/>
            <a:ext cx="6451500" cy="561600"/>
          </a:xfrm>
          <a:prstGeom prst="rect">
            <a:avLst/>
          </a:prstGeom>
        </p:spPr>
        <p:txBody>
          <a:bodyPr spcFirstLastPara="1" wrap="square" lIns="68575" tIns="34275" rIns="68575" bIns="34275" anchor="b" anchorCtr="0">
            <a:noAutofit/>
          </a:bodyPr>
          <a:lstStyle/>
          <a:p>
            <a:pPr lvl="0"/>
            <a:r>
              <a:rPr lang="en-US" sz="3200" dirty="0"/>
              <a:t>I’m performing miracles</a:t>
            </a:r>
          </a:p>
        </p:txBody>
      </p:sp>
      <p:sp>
        <p:nvSpPr>
          <p:cNvPr id="333" name="Google Shape;333;p34"/>
          <p:cNvSpPr txBox="1">
            <a:spLocks noGrp="1"/>
          </p:cNvSpPr>
          <p:nvPr>
            <p:ph type="subTitle" idx="3"/>
          </p:nvPr>
        </p:nvSpPr>
        <p:spPr>
          <a:xfrm flipH="1">
            <a:off x="2406290" y="3095933"/>
            <a:ext cx="6451500" cy="561600"/>
          </a:xfrm>
          <a:prstGeom prst="rect">
            <a:avLst/>
          </a:prstGeom>
        </p:spPr>
        <p:txBody>
          <a:bodyPr spcFirstLastPara="1" wrap="square" lIns="68575" tIns="34275" rIns="68575" bIns="34275" anchor="b" anchorCtr="0">
            <a:noAutofit/>
          </a:bodyPr>
          <a:lstStyle/>
          <a:p>
            <a:pPr lvl="0"/>
            <a:r>
              <a:rPr lang="en-US" sz="3200" dirty="0"/>
              <a:t>The dead are being raised </a:t>
            </a:r>
          </a:p>
        </p:txBody>
      </p:sp>
      <p:sp>
        <p:nvSpPr>
          <p:cNvPr id="337" name="Google Shape;337;p34"/>
          <p:cNvSpPr txBox="1">
            <a:spLocks noGrp="1"/>
          </p:cNvSpPr>
          <p:nvPr>
            <p:ph type="ctrTitle"/>
          </p:nvPr>
        </p:nvSpPr>
        <p:spPr>
          <a:xfrm>
            <a:off x="6872904" y="2403156"/>
            <a:ext cx="1984887" cy="1254377"/>
          </a:xfrm>
          <a:prstGeom prst="rect">
            <a:avLst/>
          </a:prstGeom>
        </p:spPr>
        <p:txBody>
          <a:bodyPr spcFirstLastPara="1" wrap="square" lIns="68575" tIns="34275" rIns="68575" bIns="34275" anchor="ctr" anchorCtr="0">
            <a:noAutofit/>
          </a:bodyPr>
          <a:lstStyle/>
          <a:p>
            <a:r>
              <a:rPr lang="es-ES" sz="3200" dirty="0"/>
              <a:t>Matthew 11:4-6</a:t>
            </a:r>
            <a:endParaRPr sz="3200" dirty="0"/>
          </a:p>
        </p:txBody>
      </p:sp>
      <p:sp>
        <p:nvSpPr>
          <p:cNvPr id="338" name="Google Shape;338;p34"/>
          <p:cNvSpPr txBox="1">
            <a:spLocks noGrp="1"/>
          </p:cNvSpPr>
          <p:nvPr>
            <p:ph type="title" idx="7"/>
          </p:nvPr>
        </p:nvSpPr>
        <p:spPr>
          <a:xfrm>
            <a:off x="1121773" y="1769230"/>
            <a:ext cx="1230600" cy="454500"/>
          </a:xfrm>
          <a:prstGeom prst="rect">
            <a:avLst/>
          </a:prstGeom>
        </p:spPr>
        <p:txBody>
          <a:bodyPr spcFirstLastPara="1" wrap="square" lIns="68575" tIns="34275" rIns="68575" bIns="34275" anchor="t" anchorCtr="0">
            <a:noAutofit/>
          </a:bodyPr>
          <a:lstStyle/>
          <a:p>
            <a:r>
              <a:rPr lang="es-ES" sz="3200" dirty="0"/>
              <a:t>01</a:t>
            </a:r>
            <a:endParaRPr sz="3200" dirty="0"/>
          </a:p>
        </p:txBody>
      </p:sp>
      <p:sp>
        <p:nvSpPr>
          <p:cNvPr id="339" name="Google Shape;339;p34"/>
          <p:cNvSpPr txBox="1">
            <a:spLocks noGrp="1"/>
          </p:cNvSpPr>
          <p:nvPr>
            <p:ph type="title" idx="8"/>
          </p:nvPr>
        </p:nvSpPr>
        <p:spPr>
          <a:xfrm>
            <a:off x="1121773" y="2486002"/>
            <a:ext cx="1230600" cy="454500"/>
          </a:xfrm>
          <a:prstGeom prst="rect">
            <a:avLst/>
          </a:prstGeom>
        </p:spPr>
        <p:txBody>
          <a:bodyPr spcFirstLastPara="1" wrap="square" lIns="68575" tIns="34275" rIns="68575" bIns="34275" anchor="t" anchorCtr="0">
            <a:noAutofit/>
          </a:bodyPr>
          <a:lstStyle/>
          <a:p>
            <a:r>
              <a:rPr lang="es-ES" sz="3200" dirty="0"/>
              <a:t>     02</a:t>
            </a:r>
            <a:endParaRPr sz="3200" dirty="0"/>
          </a:p>
        </p:txBody>
      </p:sp>
      <p:sp>
        <p:nvSpPr>
          <p:cNvPr id="340" name="Google Shape;340;p34"/>
          <p:cNvSpPr txBox="1">
            <a:spLocks noGrp="1"/>
          </p:cNvSpPr>
          <p:nvPr>
            <p:ph type="title" idx="9"/>
          </p:nvPr>
        </p:nvSpPr>
        <p:spPr>
          <a:xfrm>
            <a:off x="1121773" y="3206607"/>
            <a:ext cx="1230600" cy="454500"/>
          </a:xfrm>
          <a:prstGeom prst="rect">
            <a:avLst/>
          </a:prstGeom>
        </p:spPr>
        <p:txBody>
          <a:bodyPr spcFirstLastPara="1" wrap="square" lIns="68575" tIns="34275" rIns="68575" bIns="34275" anchor="t" anchorCtr="0">
            <a:noAutofit/>
          </a:bodyPr>
          <a:lstStyle/>
          <a:p>
            <a:r>
              <a:rPr lang="es-ES" sz="3200"/>
              <a:t>03</a:t>
            </a:r>
            <a:endParaRPr sz="3200"/>
          </a:p>
        </p:txBody>
      </p:sp>
      <p:sp>
        <p:nvSpPr>
          <p:cNvPr id="342" name="Google Shape;342;p34"/>
          <p:cNvSpPr txBox="1">
            <a:spLocks noGrp="1"/>
          </p:cNvSpPr>
          <p:nvPr>
            <p:ph type="title" idx="15"/>
          </p:nvPr>
        </p:nvSpPr>
        <p:spPr>
          <a:xfrm>
            <a:off x="1121773" y="3976607"/>
            <a:ext cx="1230600" cy="454500"/>
          </a:xfrm>
          <a:prstGeom prst="rect">
            <a:avLst/>
          </a:prstGeom>
        </p:spPr>
        <p:txBody>
          <a:bodyPr spcFirstLastPara="1" wrap="square" lIns="68575" tIns="34275" rIns="68575" bIns="34275" anchor="t" anchorCtr="0">
            <a:noAutofit/>
          </a:bodyPr>
          <a:lstStyle/>
          <a:p>
            <a:r>
              <a:rPr lang="es-ES" sz="3200"/>
              <a:t>04</a:t>
            </a:r>
            <a:endParaRPr sz="3200"/>
          </a:p>
        </p:txBody>
      </p:sp>
      <p:sp>
        <p:nvSpPr>
          <p:cNvPr id="343" name="Google Shape;343;p34"/>
          <p:cNvSpPr txBox="1">
            <a:spLocks noGrp="1"/>
          </p:cNvSpPr>
          <p:nvPr>
            <p:ph type="subTitle" idx="13"/>
          </p:nvPr>
        </p:nvSpPr>
        <p:spPr>
          <a:xfrm flipH="1">
            <a:off x="2406290" y="3865933"/>
            <a:ext cx="6451500" cy="561600"/>
          </a:xfrm>
          <a:prstGeom prst="rect">
            <a:avLst/>
          </a:prstGeom>
        </p:spPr>
        <p:txBody>
          <a:bodyPr spcFirstLastPara="1" wrap="square" lIns="68575" tIns="34275" rIns="68575" bIns="34275" anchor="b" anchorCtr="0">
            <a:noAutofit/>
          </a:bodyPr>
          <a:lstStyle/>
          <a:p>
            <a:pPr lvl="0"/>
            <a:r>
              <a:rPr lang="en-US" sz="3200" dirty="0"/>
              <a:t>My good news is for the poor</a:t>
            </a:r>
          </a:p>
        </p:txBody>
      </p:sp>
      <p:grpSp>
        <p:nvGrpSpPr>
          <p:cNvPr id="16" name="Google Shape;8155;p75">
            <a:extLst>
              <a:ext uri="{FF2B5EF4-FFF2-40B4-BE49-F238E27FC236}">
                <a16:creationId xmlns:a16="http://schemas.microsoft.com/office/drawing/2014/main" id="{0679C28F-44EA-B445-9D0C-D66D0575FEB3}"/>
              </a:ext>
            </a:extLst>
          </p:cNvPr>
          <p:cNvGrpSpPr/>
          <p:nvPr/>
        </p:nvGrpSpPr>
        <p:grpSpPr>
          <a:xfrm>
            <a:off x="7865346" y="1685648"/>
            <a:ext cx="804572" cy="800355"/>
            <a:chOff x="-21299475" y="2798025"/>
            <a:chExt cx="307200" cy="286525"/>
          </a:xfrm>
        </p:grpSpPr>
        <p:sp>
          <p:nvSpPr>
            <p:cNvPr id="17" name="Google Shape;8156;p75">
              <a:extLst>
                <a:ext uri="{FF2B5EF4-FFF2-40B4-BE49-F238E27FC236}">
                  <a16:creationId xmlns:a16="http://schemas.microsoft.com/office/drawing/2014/main" id="{0A7B4F52-EFC6-0A42-82AA-145EBA167822}"/>
                </a:ext>
              </a:extLst>
            </p:cNvPr>
            <p:cNvSpPr/>
            <p:nvPr/>
          </p:nvSpPr>
          <p:spPr>
            <a:xfrm>
              <a:off x="-21153750" y="2798025"/>
              <a:ext cx="17350" cy="53575"/>
            </a:xfrm>
            <a:custGeom>
              <a:avLst/>
              <a:gdLst/>
              <a:ahLst/>
              <a:cxnLst/>
              <a:rect l="l" t="t" r="r" b="b"/>
              <a:pathLst>
                <a:path w="694" h="2143" extrusionOk="0">
                  <a:moveTo>
                    <a:pt x="347" y="0"/>
                  </a:moveTo>
                  <a:cubicBezTo>
                    <a:pt x="158" y="0"/>
                    <a:pt x="0" y="158"/>
                    <a:pt x="0" y="347"/>
                  </a:cubicBezTo>
                  <a:lnTo>
                    <a:pt x="0" y="1765"/>
                  </a:lnTo>
                  <a:cubicBezTo>
                    <a:pt x="0" y="1985"/>
                    <a:pt x="158" y="2143"/>
                    <a:pt x="347" y="2143"/>
                  </a:cubicBezTo>
                  <a:cubicBezTo>
                    <a:pt x="536" y="2143"/>
                    <a:pt x="693" y="1985"/>
                    <a:pt x="693" y="1765"/>
                  </a:cubicBez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18" name="Google Shape;8157;p75">
              <a:extLst>
                <a:ext uri="{FF2B5EF4-FFF2-40B4-BE49-F238E27FC236}">
                  <a16:creationId xmlns:a16="http://schemas.microsoft.com/office/drawing/2014/main" id="{0AD2D519-3EE6-DA4E-90D9-ADC2C10342F8}"/>
                </a:ext>
              </a:extLst>
            </p:cNvPr>
            <p:cNvSpPr/>
            <p:nvPr/>
          </p:nvSpPr>
          <p:spPr>
            <a:xfrm>
              <a:off x="-21256925" y="2838400"/>
              <a:ext cx="45700" cy="44525"/>
            </a:xfrm>
            <a:custGeom>
              <a:avLst/>
              <a:gdLst/>
              <a:ahLst/>
              <a:cxnLst/>
              <a:rect l="l" t="t" r="r" b="b"/>
              <a:pathLst>
                <a:path w="1828" h="1781" extrusionOk="0">
                  <a:moveTo>
                    <a:pt x="410" y="0"/>
                  </a:moveTo>
                  <a:cubicBezTo>
                    <a:pt x="323" y="0"/>
                    <a:pt x="236" y="39"/>
                    <a:pt x="158" y="118"/>
                  </a:cubicBezTo>
                  <a:cubicBezTo>
                    <a:pt x="0" y="276"/>
                    <a:pt x="0" y="465"/>
                    <a:pt x="158" y="622"/>
                  </a:cubicBezTo>
                  <a:lnTo>
                    <a:pt x="1166" y="1662"/>
                  </a:lnTo>
                  <a:cubicBezTo>
                    <a:pt x="1245" y="1741"/>
                    <a:pt x="1331" y="1780"/>
                    <a:pt x="1418" y="1780"/>
                  </a:cubicBezTo>
                  <a:cubicBezTo>
                    <a:pt x="1504" y="1780"/>
                    <a:pt x="1591" y="1741"/>
                    <a:pt x="1670" y="1662"/>
                  </a:cubicBezTo>
                  <a:cubicBezTo>
                    <a:pt x="1827" y="1504"/>
                    <a:pt x="1827" y="1315"/>
                    <a:pt x="1670" y="1158"/>
                  </a:cubicBezTo>
                  <a:lnTo>
                    <a:pt x="662" y="118"/>
                  </a:lnTo>
                  <a:cubicBezTo>
                    <a:pt x="583" y="39"/>
                    <a:pt x="496" y="0"/>
                    <a:pt x="410"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19" name="Google Shape;8158;p75">
              <a:extLst>
                <a:ext uri="{FF2B5EF4-FFF2-40B4-BE49-F238E27FC236}">
                  <a16:creationId xmlns:a16="http://schemas.microsoft.com/office/drawing/2014/main" id="{716659E6-A039-1C4E-B2E0-FFCEF22AFD8D}"/>
                </a:ext>
              </a:extLst>
            </p:cNvPr>
            <p:cNvSpPr/>
            <p:nvPr/>
          </p:nvSpPr>
          <p:spPr>
            <a:xfrm>
              <a:off x="-21079725" y="2838400"/>
              <a:ext cx="45700" cy="44525"/>
            </a:xfrm>
            <a:custGeom>
              <a:avLst/>
              <a:gdLst/>
              <a:ahLst/>
              <a:cxnLst/>
              <a:rect l="l" t="t" r="r" b="b"/>
              <a:pathLst>
                <a:path w="1828" h="1781" extrusionOk="0">
                  <a:moveTo>
                    <a:pt x="1418" y="0"/>
                  </a:moveTo>
                  <a:cubicBezTo>
                    <a:pt x="1332" y="0"/>
                    <a:pt x="1245" y="39"/>
                    <a:pt x="1166" y="118"/>
                  </a:cubicBezTo>
                  <a:lnTo>
                    <a:pt x="158" y="1158"/>
                  </a:lnTo>
                  <a:cubicBezTo>
                    <a:pt x="1" y="1315"/>
                    <a:pt x="1" y="1504"/>
                    <a:pt x="158" y="1662"/>
                  </a:cubicBezTo>
                  <a:cubicBezTo>
                    <a:pt x="237" y="1741"/>
                    <a:pt x="324" y="1780"/>
                    <a:pt x="410" y="1780"/>
                  </a:cubicBezTo>
                  <a:cubicBezTo>
                    <a:pt x="497" y="1780"/>
                    <a:pt x="584" y="1741"/>
                    <a:pt x="662" y="1662"/>
                  </a:cubicBezTo>
                  <a:lnTo>
                    <a:pt x="1671" y="622"/>
                  </a:lnTo>
                  <a:cubicBezTo>
                    <a:pt x="1828" y="465"/>
                    <a:pt x="1828" y="276"/>
                    <a:pt x="1671" y="118"/>
                  </a:cubicBezTo>
                  <a:cubicBezTo>
                    <a:pt x="1592" y="39"/>
                    <a:pt x="1505" y="0"/>
                    <a:pt x="1418"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0" name="Google Shape;8159;p75">
              <a:extLst>
                <a:ext uri="{FF2B5EF4-FFF2-40B4-BE49-F238E27FC236}">
                  <a16:creationId xmlns:a16="http://schemas.microsoft.com/office/drawing/2014/main" id="{466E22D8-44CB-2043-9AB7-BCEA522CBE28}"/>
                </a:ext>
              </a:extLst>
            </p:cNvPr>
            <p:cNvSpPr/>
            <p:nvPr/>
          </p:nvSpPr>
          <p:spPr>
            <a:xfrm>
              <a:off x="-21113575" y="2825000"/>
              <a:ext cx="26800" cy="35050"/>
            </a:xfrm>
            <a:custGeom>
              <a:avLst/>
              <a:gdLst/>
              <a:ahLst/>
              <a:cxnLst/>
              <a:rect l="l" t="t" r="r" b="b"/>
              <a:pathLst>
                <a:path w="1072" h="1402" extrusionOk="0">
                  <a:moveTo>
                    <a:pt x="647" y="0"/>
                  </a:moveTo>
                  <a:cubicBezTo>
                    <a:pt x="510" y="0"/>
                    <a:pt x="386" y="71"/>
                    <a:pt x="315" y="213"/>
                  </a:cubicBezTo>
                  <a:lnTo>
                    <a:pt x="32" y="906"/>
                  </a:lnTo>
                  <a:cubicBezTo>
                    <a:pt x="0" y="1095"/>
                    <a:pt x="95" y="1284"/>
                    <a:pt x="252" y="1379"/>
                  </a:cubicBezTo>
                  <a:cubicBezTo>
                    <a:pt x="298" y="1394"/>
                    <a:pt x="344" y="1402"/>
                    <a:pt x="388" y="1402"/>
                  </a:cubicBezTo>
                  <a:cubicBezTo>
                    <a:pt x="527" y="1402"/>
                    <a:pt x="653" y="1325"/>
                    <a:pt x="725" y="1158"/>
                  </a:cubicBezTo>
                  <a:lnTo>
                    <a:pt x="977" y="497"/>
                  </a:lnTo>
                  <a:cubicBezTo>
                    <a:pt x="1071" y="308"/>
                    <a:pt x="977" y="119"/>
                    <a:pt x="788" y="24"/>
                  </a:cubicBezTo>
                  <a:cubicBezTo>
                    <a:pt x="740" y="8"/>
                    <a:pt x="693" y="0"/>
                    <a:pt x="647"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1" name="Google Shape;8160;p75">
              <a:extLst>
                <a:ext uri="{FF2B5EF4-FFF2-40B4-BE49-F238E27FC236}">
                  <a16:creationId xmlns:a16="http://schemas.microsoft.com/office/drawing/2014/main" id="{5F178914-27D8-6744-B651-8708E1CDD9A9}"/>
                </a:ext>
              </a:extLst>
            </p:cNvPr>
            <p:cNvSpPr/>
            <p:nvPr/>
          </p:nvSpPr>
          <p:spPr>
            <a:xfrm>
              <a:off x="-21204175" y="2825000"/>
              <a:ext cx="27600" cy="35050"/>
            </a:xfrm>
            <a:custGeom>
              <a:avLst/>
              <a:gdLst/>
              <a:ahLst/>
              <a:cxnLst/>
              <a:rect l="l" t="t" r="r" b="b"/>
              <a:pathLst>
                <a:path w="1104" h="1402" extrusionOk="0">
                  <a:moveTo>
                    <a:pt x="429" y="0"/>
                  </a:moveTo>
                  <a:cubicBezTo>
                    <a:pt x="381" y="0"/>
                    <a:pt x="332" y="8"/>
                    <a:pt x="285" y="24"/>
                  </a:cubicBezTo>
                  <a:cubicBezTo>
                    <a:pt x="95" y="119"/>
                    <a:pt x="1" y="308"/>
                    <a:pt x="95" y="497"/>
                  </a:cubicBezTo>
                  <a:lnTo>
                    <a:pt x="348" y="1158"/>
                  </a:lnTo>
                  <a:cubicBezTo>
                    <a:pt x="419" y="1325"/>
                    <a:pt x="545" y="1402"/>
                    <a:pt x="684" y="1402"/>
                  </a:cubicBezTo>
                  <a:cubicBezTo>
                    <a:pt x="728" y="1402"/>
                    <a:pt x="774" y="1394"/>
                    <a:pt x="820" y="1379"/>
                  </a:cubicBezTo>
                  <a:cubicBezTo>
                    <a:pt x="1041" y="1284"/>
                    <a:pt x="1104" y="1095"/>
                    <a:pt x="1041" y="906"/>
                  </a:cubicBezTo>
                  <a:lnTo>
                    <a:pt x="757" y="213"/>
                  </a:lnTo>
                  <a:cubicBezTo>
                    <a:pt x="710" y="71"/>
                    <a:pt x="574" y="0"/>
                    <a:pt x="429"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2" name="Google Shape;8161;p75">
              <a:extLst>
                <a:ext uri="{FF2B5EF4-FFF2-40B4-BE49-F238E27FC236}">
                  <a16:creationId xmlns:a16="http://schemas.microsoft.com/office/drawing/2014/main" id="{E7EA77FF-5770-0048-896A-6930B87FF852}"/>
                </a:ext>
              </a:extLst>
            </p:cNvPr>
            <p:cNvSpPr/>
            <p:nvPr/>
          </p:nvSpPr>
          <p:spPr>
            <a:xfrm>
              <a:off x="-21297900" y="2940575"/>
              <a:ext cx="54375" cy="18150"/>
            </a:xfrm>
            <a:custGeom>
              <a:avLst/>
              <a:gdLst/>
              <a:ahLst/>
              <a:cxnLst/>
              <a:rect l="l" t="t" r="r" b="b"/>
              <a:pathLst>
                <a:path w="2175" h="726" extrusionOk="0">
                  <a:moveTo>
                    <a:pt x="379" y="1"/>
                  </a:moveTo>
                  <a:cubicBezTo>
                    <a:pt x="158" y="1"/>
                    <a:pt x="1" y="158"/>
                    <a:pt x="1" y="379"/>
                  </a:cubicBezTo>
                  <a:cubicBezTo>
                    <a:pt x="1" y="568"/>
                    <a:pt x="158" y="725"/>
                    <a:pt x="379" y="725"/>
                  </a:cubicBezTo>
                  <a:lnTo>
                    <a:pt x="1828" y="725"/>
                  </a:lnTo>
                  <a:cubicBezTo>
                    <a:pt x="2017" y="725"/>
                    <a:pt x="2175" y="568"/>
                    <a:pt x="2175" y="379"/>
                  </a:cubicBezTo>
                  <a:cubicBezTo>
                    <a:pt x="2175" y="158"/>
                    <a:pt x="2017" y="1"/>
                    <a:pt x="1828"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3" name="Google Shape;8162;p75">
              <a:extLst>
                <a:ext uri="{FF2B5EF4-FFF2-40B4-BE49-F238E27FC236}">
                  <a16:creationId xmlns:a16="http://schemas.microsoft.com/office/drawing/2014/main" id="{148951AB-B440-8743-9206-F0611AFCBCE8}"/>
                </a:ext>
              </a:extLst>
            </p:cNvPr>
            <p:cNvSpPr/>
            <p:nvPr/>
          </p:nvSpPr>
          <p:spPr>
            <a:xfrm>
              <a:off x="-21047425" y="2940575"/>
              <a:ext cx="54375" cy="18150"/>
            </a:xfrm>
            <a:custGeom>
              <a:avLst/>
              <a:gdLst/>
              <a:ahLst/>
              <a:cxnLst/>
              <a:rect l="l" t="t" r="r" b="b"/>
              <a:pathLst>
                <a:path w="2175" h="726" extrusionOk="0">
                  <a:moveTo>
                    <a:pt x="347" y="1"/>
                  </a:moveTo>
                  <a:cubicBezTo>
                    <a:pt x="158" y="1"/>
                    <a:pt x="0" y="158"/>
                    <a:pt x="0" y="379"/>
                  </a:cubicBezTo>
                  <a:cubicBezTo>
                    <a:pt x="0" y="568"/>
                    <a:pt x="158" y="725"/>
                    <a:pt x="347" y="725"/>
                  </a:cubicBezTo>
                  <a:lnTo>
                    <a:pt x="1796" y="725"/>
                  </a:lnTo>
                  <a:cubicBezTo>
                    <a:pt x="2017" y="725"/>
                    <a:pt x="2174" y="568"/>
                    <a:pt x="2174" y="379"/>
                  </a:cubicBezTo>
                  <a:cubicBezTo>
                    <a:pt x="2174" y="158"/>
                    <a:pt x="2017" y="1"/>
                    <a:pt x="1796"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4" name="Google Shape;8163;p75">
              <a:extLst>
                <a:ext uri="{FF2B5EF4-FFF2-40B4-BE49-F238E27FC236}">
                  <a16:creationId xmlns:a16="http://schemas.microsoft.com/office/drawing/2014/main" id="{0AD7D882-ACF7-714D-8A57-0D91F24925EF}"/>
                </a:ext>
              </a:extLst>
            </p:cNvPr>
            <p:cNvSpPr/>
            <p:nvPr/>
          </p:nvSpPr>
          <p:spPr>
            <a:xfrm>
              <a:off x="-21056100" y="2892750"/>
              <a:ext cx="37050" cy="25150"/>
            </a:xfrm>
            <a:custGeom>
              <a:avLst/>
              <a:gdLst/>
              <a:ahLst/>
              <a:cxnLst/>
              <a:rect l="l" t="t" r="r" b="b"/>
              <a:pathLst>
                <a:path w="1482" h="1006" extrusionOk="0">
                  <a:moveTo>
                    <a:pt x="1082" y="0"/>
                  </a:moveTo>
                  <a:cubicBezTo>
                    <a:pt x="1038" y="0"/>
                    <a:pt x="992" y="8"/>
                    <a:pt x="946" y="23"/>
                  </a:cubicBezTo>
                  <a:lnTo>
                    <a:pt x="284" y="307"/>
                  </a:lnTo>
                  <a:cubicBezTo>
                    <a:pt x="64" y="433"/>
                    <a:pt x="1" y="622"/>
                    <a:pt x="64" y="780"/>
                  </a:cubicBezTo>
                  <a:cubicBezTo>
                    <a:pt x="133" y="918"/>
                    <a:pt x="253" y="1006"/>
                    <a:pt x="386" y="1006"/>
                  </a:cubicBezTo>
                  <a:cubicBezTo>
                    <a:pt x="435" y="1006"/>
                    <a:pt x="486" y="994"/>
                    <a:pt x="536" y="969"/>
                  </a:cubicBezTo>
                  <a:lnTo>
                    <a:pt x="1198" y="717"/>
                  </a:lnTo>
                  <a:cubicBezTo>
                    <a:pt x="1419" y="622"/>
                    <a:pt x="1482" y="433"/>
                    <a:pt x="1419" y="244"/>
                  </a:cubicBezTo>
                  <a:cubicBezTo>
                    <a:pt x="1347" y="77"/>
                    <a:pt x="1221" y="0"/>
                    <a:pt x="1082"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5" name="Google Shape;8164;p75">
              <a:extLst>
                <a:ext uri="{FF2B5EF4-FFF2-40B4-BE49-F238E27FC236}">
                  <a16:creationId xmlns:a16="http://schemas.microsoft.com/office/drawing/2014/main" id="{8CA334A6-CB6F-D440-BF78-66DE871E2F26}"/>
                </a:ext>
              </a:extLst>
            </p:cNvPr>
            <p:cNvSpPr/>
            <p:nvPr/>
          </p:nvSpPr>
          <p:spPr>
            <a:xfrm>
              <a:off x="-21271100" y="2893975"/>
              <a:ext cx="37825" cy="25150"/>
            </a:xfrm>
            <a:custGeom>
              <a:avLst/>
              <a:gdLst/>
              <a:ahLst/>
              <a:cxnLst/>
              <a:rect l="l" t="t" r="r" b="b"/>
              <a:pathLst>
                <a:path w="1513" h="1006" extrusionOk="0">
                  <a:moveTo>
                    <a:pt x="398" y="0"/>
                  </a:moveTo>
                  <a:cubicBezTo>
                    <a:pt x="254" y="0"/>
                    <a:pt x="141" y="88"/>
                    <a:pt x="95" y="227"/>
                  </a:cubicBezTo>
                  <a:cubicBezTo>
                    <a:pt x="0" y="416"/>
                    <a:pt x="95" y="605"/>
                    <a:pt x="284" y="699"/>
                  </a:cubicBezTo>
                  <a:lnTo>
                    <a:pt x="945" y="983"/>
                  </a:lnTo>
                  <a:cubicBezTo>
                    <a:pt x="991" y="998"/>
                    <a:pt x="1039" y="1006"/>
                    <a:pt x="1086" y="1006"/>
                  </a:cubicBezTo>
                  <a:cubicBezTo>
                    <a:pt x="1232" y="1006"/>
                    <a:pt x="1370" y="929"/>
                    <a:pt x="1418" y="762"/>
                  </a:cubicBezTo>
                  <a:cubicBezTo>
                    <a:pt x="1512" y="573"/>
                    <a:pt x="1418" y="384"/>
                    <a:pt x="1229" y="290"/>
                  </a:cubicBezTo>
                  <a:lnTo>
                    <a:pt x="567" y="37"/>
                  </a:lnTo>
                  <a:cubicBezTo>
                    <a:pt x="508" y="12"/>
                    <a:pt x="451" y="0"/>
                    <a:pt x="398"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6" name="Google Shape;8165;p75">
              <a:extLst>
                <a:ext uri="{FF2B5EF4-FFF2-40B4-BE49-F238E27FC236}">
                  <a16:creationId xmlns:a16="http://schemas.microsoft.com/office/drawing/2014/main" id="{4801D9D0-0527-8947-9B41-EEB971C3EA85}"/>
                </a:ext>
              </a:extLst>
            </p:cNvPr>
            <p:cNvSpPr/>
            <p:nvPr/>
          </p:nvSpPr>
          <p:spPr>
            <a:xfrm>
              <a:off x="-21298675" y="3049275"/>
              <a:ext cx="306400" cy="35275"/>
            </a:xfrm>
            <a:custGeom>
              <a:avLst/>
              <a:gdLst/>
              <a:ahLst/>
              <a:cxnLst/>
              <a:rect l="l" t="t" r="r" b="b"/>
              <a:pathLst>
                <a:path w="12256" h="1411" extrusionOk="0">
                  <a:moveTo>
                    <a:pt x="1832" y="0"/>
                  </a:moveTo>
                  <a:cubicBezTo>
                    <a:pt x="1379" y="0"/>
                    <a:pt x="930" y="126"/>
                    <a:pt x="567" y="378"/>
                  </a:cubicBezTo>
                  <a:cubicBezTo>
                    <a:pt x="473" y="441"/>
                    <a:pt x="347" y="505"/>
                    <a:pt x="284" y="536"/>
                  </a:cubicBezTo>
                  <a:cubicBezTo>
                    <a:pt x="95" y="631"/>
                    <a:pt x="0" y="820"/>
                    <a:pt x="95" y="1009"/>
                  </a:cubicBezTo>
                  <a:cubicBezTo>
                    <a:pt x="143" y="1176"/>
                    <a:pt x="263" y="1252"/>
                    <a:pt x="414" y="1252"/>
                  </a:cubicBezTo>
                  <a:cubicBezTo>
                    <a:pt x="462" y="1252"/>
                    <a:pt x="514" y="1244"/>
                    <a:pt x="567" y="1229"/>
                  </a:cubicBezTo>
                  <a:cubicBezTo>
                    <a:pt x="725" y="1166"/>
                    <a:pt x="819" y="1103"/>
                    <a:pt x="946" y="1009"/>
                  </a:cubicBezTo>
                  <a:cubicBezTo>
                    <a:pt x="1198" y="835"/>
                    <a:pt x="1505" y="749"/>
                    <a:pt x="1816" y="749"/>
                  </a:cubicBezTo>
                  <a:cubicBezTo>
                    <a:pt x="2127" y="749"/>
                    <a:pt x="2442" y="835"/>
                    <a:pt x="2710" y="1009"/>
                  </a:cubicBezTo>
                  <a:cubicBezTo>
                    <a:pt x="3104" y="1276"/>
                    <a:pt x="3553" y="1410"/>
                    <a:pt x="3994" y="1410"/>
                  </a:cubicBezTo>
                  <a:cubicBezTo>
                    <a:pt x="4435" y="1410"/>
                    <a:pt x="4868" y="1276"/>
                    <a:pt x="5230" y="1009"/>
                  </a:cubicBezTo>
                  <a:cubicBezTo>
                    <a:pt x="5498" y="835"/>
                    <a:pt x="5805" y="749"/>
                    <a:pt x="6108" y="749"/>
                  </a:cubicBezTo>
                  <a:cubicBezTo>
                    <a:pt x="6412" y="749"/>
                    <a:pt x="6711" y="835"/>
                    <a:pt x="6963" y="1009"/>
                  </a:cubicBezTo>
                  <a:cubicBezTo>
                    <a:pt x="7357" y="1276"/>
                    <a:pt x="7806" y="1410"/>
                    <a:pt x="8247" y="1410"/>
                  </a:cubicBezTo>
                  <a:cubicBezTo>
                    <a:pt x="8688" y="1410"/>
                    <a:pt x="9121" y="1276"/>
                    <a:pt x="9483" y="1009"/>
                  </a:cubicBezTo>
                  <a:cubicBezTo>
                    <a:pt x="9751" y="835"/>
                    <a:pt x="10058" y="749"/>
                    <a:pt x="10369" y="749"/>
                  </a:cubicBezTo>
                  <a:cubicBezTo>
                    <a:pt x="10681" y="749"/>
                    <a:pt x="10996" y="835"/>
                    <a:pt x="11279" y="1009"/>
                  </a:cubicBezTo>
                  <a:cubicBezTo>
                    <a:pt x="11437" y="1103"/>
                    <a:pt x="11531" y="1166"/>
                    <a:pt x="11689" y="1261"/>
                  </a:cubicBezTo>
                  <a:cubicBezTo>
                    <a:pt x="11736" y="1274"/>
                    <a:pt x="11782" y="1280"/>
                    <a:pt x="11825" y="1280"/>
                  </a:cubicBezTo>
                  <a:cubicBezTo>
                    <a:pt x="11984" y="1280"/>
                    <a:pt x="12112" y="1195"/>
                    <a:pt x="12161" y="1072"/>
                  </a:cubicBezTo>
                  <a:cubicBezTo>
                    <a:pt x="12256" y="820"/>
                    <a:pt x="12161" y="599"/>
                    <a:pt x="11972" y="536"/>
                  </a:cubicBezTo>
                  <a:cubicBezTo>
                    <a:pt x="11846" y="505"/>
                    <a:pt x="11783" y="473"/>
                    <a:pt x="11657" y="378"/>
                  </a:cubicBezTo>
                  <a:cubicBezTo>
                    <a:pt x="11279" y="126"/>
                    <a:pt x="10830" y="0"/>
                    <a:pt x="10381" y="0"/>
                  </a:cubicBezTo>
                  <a:cubicBezTo>
                    <a:pt x="9932" y="0"/>
                    <a:pt x="9483" y="126"/>
                    <a:pt x="9105" y="378"/>
                  </a:cubicBezTo>
                  <a:cubicBezTo>
                    <a:pt x="8853" y="568"/>
                    <a:pt x="8546" y="662"/>
                    <a:pt x="8239" y="662"/>
                  </a:cubicBezTo>
                  <a:cubicBezTo>
                    <a:pt x="7932" y="662"/>
                    <a:pt x="7625" y="568"/>
                    <a:pt x="7373" y="378"/>
                  </a:cubicBezTo>
                  <a:cubicBezTo>
                    <a:pt x="6979" y="126"/>
                    <a:pt x="6538" y="0"/>
                    <a:pt x="6101" y="0"/>
                  </a:cubicBezTo>
                  <a:cubicBezTo>
                    <a:pt x="5663" y="0"/>
                    <a:pt x="5230" y="126"/>
                    <a:pt x="4852" y="378"/>
                  </a:cubicBezTo>
                  <a:cubicBezTo>
                    <a:pt x="4600" y="568"/>
                    <a:pt x="4293" y="662"/>
                    <a:pt x="3986" y="662"/>
                  </a:cubicBezTo>
                  <a:cubicBezTo>
                    <a:pt x="3679" y="662"/>
                    <a:pt x="3371" y="568"/>
                    <a:pt x="3119" y="378"/>
                  </a:cubicBezTo>
                  <a:cubicBezTo>
                    <a:pt x="2741" y="126"/>
                    <a:pt x="2284" y="0"/>
                    <a:pt x="1832"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7" name="Google Shape;8166;p75">
              <a:extLst>
                <a:ext uri="{FF2B5EF4-FFF2-40B4-BE49-F238E27FC236}">
                  <a16:creationId xmlns:a16="http://schemas.microsoft.com/office/drawing/2014/main" id="{6B814C12-7DE9-A24E-9CA0-F54D7D87E8FC}"/>
                </a:ext>
              </a:extLst>
            </p:cNvPr>
            <p:cNvSpPr/>
            <p:nvPr/>
          </p:nvSpPr>
          <p:spPr>
            <a:xfrm>
              <a:off x="-21298675" y="3013050"/>
              <a:ext cx="306400" cy="34675"/>
            </a:xfrm>
            <a:custGeom>
              <a:avLst/>
              <a:gdLst/>
              <a:ahLst/>
              <a:cxnLst/>
              <a:rect l="l" t="t" r="r" b="b"/>
              <a:pathLst>
                <a:path w="12256" h="1387" extrusionOk="0">
                  <a:moveTo>
                    <a:pt x="1832" y="0"/>
                  </a:moveTo>
                  <a:cubicBezTo>
                    <a:pt x="1379" y="0"/>
                    <a:pt x="930" y="126"/>
                    <a:pt x="567" y="378"/>
                  </a:cubicBezTo>
                  <a:cubicBezTo>
                    <a:pt x="473" y="410"/>
                    <a:pt x="347" y="504"/>
                    <a:pt x="284" y="536"/>
                  </a:cubicBezTo>
                  <a:cubicBezTo>
                    <a:pt x="95" y="599"/>
                    <a:pt x="0" y="819"/>
                    <a:pt x="95" y="1008"/>
                  </a:cubicBezTo>
                  <a:cubicBezTo>
                    <a:pt x="141" y="1147"/>
                    <a:pt x="255" y="1234"/>
                    <a:pt x="399" y="1234"/>
                  </a:cubicBezTo>
                  <a:cubicBezTo>
                    <a:pt x="452" y="1234"/>
                    <a:pt x="508" y="1223"/>
                    <a:pt x="567" y="1197"/>
                  </a:cubicBezTo>
                  <a:cubicBezTo>
                    <a:pt x="725" y="1166"/>
                    <a:pt x="819" y="1071"/>
                    <a:pt x="946" y="1008"/>
                  </a:cubicBezTo>
                  <a:cubicBezTo>
                    <a:pt x="1198" y="835"/>
                    <a:pt x="1505" y="748"/>
                    <a:pt x="1816" y="748"/>
                  </a:cubicBezTo>
                  <a:cubicBezTo>
                    <a:pt x="2127" y="748"/>
                    <a:pt x="2442" y="835"/>
                    <a:pt x="2710" y="1008"/>
                  </a:cubicBezTo>
                  <a:cubicBezTo>
                    <a:pt x="3104" y="1260"/>
                    <a:pt x="3553" y="1386"/>
                    <a:pt x="3994" y="1386"/>
                  </a:cubicBezTo>
                  <a:cubicBezTo>
                    <a:pt x="4435" y="1386"/>
                    <a:pt x="4868" y="1260"/>
                    <a:pt x="5230" y="1008"/>
                  </a:cubicBezTo>
                  <a:cubicBezTo>
                    <a:pt x="5498" y="835"/>
                    <a:pt x="5805" y="748"/>
                    <a:pt x="6108" y="748"/>
                  </a:cubicBezTo>
                  <a:cubicBezTo>
                    <a:pt x="6412" y="748"/>
                    <a:pt x="6711" y="835"/>
                    <a:pt x="6963" y="1008"/>
                  </a:cubicBezTo>
                  <a:cubicBezTo>
                    <a:pt x="7357" y="1260"/>
                    <a:pt x="7806" y="1386"/>
                    <a:pt x="8247" y="1386"/>
                  </a:cubicBezTo>
                  <a:cubicBezTo>
                    <a:pt x="8688" y="1386"/>
                    <a:pt x="9121" y="1260"/>
                    <a:pt x="9483" y="1008"/>
                  </a:cubicBezTo>
                  <a:cubicBezTo>
                    <a:pt x="9751" y="835"/>
                    <a:pt x="10058" y="748"/>
                    <a:pt x="10369" y="748"/>
                  </a:cubicBezTo>
                  <a:cubicBezTo>
                    <a:pt x="10681" y="748"/>
                    <a:pt x="10996" y="835"/>
                    <a:pt x="11279" y="1008"/>
                  </a:cubicBezTo>
                  <a:cubicBezTo>
                    <a:pt x="11437" y="1071"/>
                    <a:pt x="11531" y="1166"/>
                    <a:pt x="11689" y="1229"/>
                  </a:cubicBezTo>
                  <a:cubicBezTo>
                    <a:pt x="11741" y="1251"/>
                    <a:pt x="11792" y="1261"/>
                    <a:pt x="11840" y="1261"/>
                  </a:cubicBezTo>
                  <a:cubicBezTo>
                    <a:pt x="11992" y="1261"/>
                    <a:pt x="12113" y="1160"/>
                    <a:pt x="12161" y="1040"/>
                  </a:cubicBezTo>
                  <a:cubicBezTo>
                    <a:pt x="12256" y="819"/>
                    <a:pt x="12161" y="630"/>
                    <a:pt x="11972" y="536"/>
                  </a:cubicBezTo>
                  <a:cubicBezTo>
                    <a:pt x="11846" y="504"/>
                    <a:pt x="11783" y="473"/>
                    <a:pt x="11657" y="378"/>
                  </a:cubicBezTo>
                  <a:cubicBezTo>
                    <a:pt x="11279" y="126"/>
                    <a:pt x="10830" y="0"/>
                    <a:pt x="10381" y="0"/>
                  </a:cubicBezTo>
                  <a:cubicBezTo>
                    <a:pt x="9932" y="0"/>
                    <a:pt x="9483" y="126"/>
                    <a:pt x="9105" y="378"/>
                  </a:cubicBezTo>
                  <a:cubicBezTo>
                    <a:pt x="8853" y="552"/>
                    <a:pt x="8546" y="638"/>
                    <a:pt x="8239" y="638"/>
                  </a:cubicBezTo>
                  <a:cubicBezTo>
                    <a:pt x="7932" y="638"/>
                    <a:pt x="7625" y="552"/>
                    <a:pt x="7373" y="378"/>
                  </a:cubicBezTo>
                  <a:cubicBezTo>
                    <a:pt x="6979" y="126"/>
                    <a:pt x="6538" y="0"/>
                    <a:pt x="6101" y="0"/>
                  </a:cubicBezTo>
                  <a:cubicBezTo>
                    <a:pt x="5663" y="0"/>
                    <a:pt x="5230" y="126"/>
                    <a:pt x="4852" y="378"/>
                  </a:cubicBezTo>
                  <a:cubicBezTo>
                    <a:pt x="4600" y="552"/>
                    <a:pt x="4293" y="638"/>
                    <a:pt x="3986" y="638"/>
                  </a:cubicBezTo>
                  <a:cubicBezTo>
                    <a:pt x="3679" y="638"/>
                    <a:pt x="3371" y="552"/>
                    <a:pt x="3119" y="378"/>
                  </a:cubicBezTo>
                  <a:cubicBezTo>
                    <a:pt x="2741" y="126"/>
                    <a:pt x="2284" y="0"/>
                    <a:pt x="1832"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28" name="Google Shape;8167;p75">
              <a:extLst>
                <a:ext uri="{FF2B5EF4-FFF2-40B4-BE49-F238E27FC236}">
                  <a16:creationId xmlns:a16="http://schemas.microsoft.com/office/drawing/2014/main" id="{02BED1F9-09C1-B242-B593-3A1ECB40C3E2}"/>
                </a:ext>
              </a:extLst>
            </p:cNvPr>
            <p:cNvSpPr/>
            <p:nvPr/>
          </p:nvSpPr>
          <p:spPr>
            <a:xfrm>
              <a:off x="-21299475" y="2868125"/>
              <a:ext cx="307200" cy="143375"/>
            </a:xfrm>
            <a:custGeom>
              <a:avLst/>
              <a:gdLst/>
              <a:ahLst/>
              <a:cxnLst/>
              <a:rect l="l" t="t" r="r" b="b"/>
              <a:pathLst>
                <a:path w="12288" h="5735" extrusionOk="0">
                  <a:moveTo>
                    <a:pt x="6144" y="788"/>
                  </a:moveTo>
                  <a:cubicBezTo>
                    <a:pt x="7531" y="788"/>
                    <a:pt x="8633" y="1891"/>
                    <a:pt x="8633" y="3245"/>
                  </a:cubicBezTo>
                  <a:cubicBezTo>
                    <a:pt x="8633" y="3938"/>
                    <a:pt x="8350" y="4506"/>
                    <a:pt x="7909" y="5010"/>
                  </a:cubicBezTo>
                  <a:cubicBezTo>
                    <a:pt x="7720" y="4947"/>
                    <a:pt x="7562" y="4884"/>
                    <a:pt x="7373" y="4758"/>
                  </a:cubicBezTo>
                  <a:cubicBezTo>
                    <a:pt x="7011" y="4506"/>
                    <a:pt x="6578" y="4379"/>
                    <a:pt x="6140" y="4379"/>
                  </a:cubicBezTo>
                  <a:cubicBezTo>
                    <a:pt x="5703" y="4379"/>
                    <a:pt x="5262" y="4506"/>
                    <a:pt x="4884" y="4758"/>
                  </a:cubicBezTo>
                  <a:cubicBezTo>
                    <a:pt x="4727" y="4884"/>
                    <a:pt x="4569" y="4947"/>
                    <a:pt x="4380" y="5010"/>
                  </a:cubicBezTo>
                  <a:cubicBezTo>
                    <a:pt x="3939" y="4537"/>
                    <a:pt x="3655" y="3875"/>
                    <a:pt x="3655" y="3245"/>
                  </a:cubicBezTo>
                  <a:cubicBezTo>
                    <a:pt x="3655" y="1891"/>
                    <a:pt x="4758" y="788"/>
                    <a:pt x="6144" y="788"/>
                  </a:cubicBezTo>
                  <a:close/>
                  <a:moveTo>
                    <a:pt x="6144" y="0"/>
                  </a:moveTo>
                  <a:cubicBezTo>
                    <a:pt x="4380" y="0"/>
                    <a:pt x="2931" y="1450"/>
                    <a:pt x="2931" y="3214"/>
                  </a:cubicBezTo>
                  <a:cubicBezTo>
                    <a:pt x="2931" y="3812"/>
                    <a:pt x="3088" y="4411"/>
                    <a:pt x="3372" y="4884"/>
                  </a:cubicBezTo>
                  <a:cubicBezTo>
                    <a:pt x="3277" y="4852"/>
                    <a:pt x="3183" y="4789"/>
                    <a:pt x="3120" y="4726"/>
                  </a:cubicBezTo>
                  <a:cubicBezTo>
                    <a:pt x="2742" y="4474"/>
                    <a:pt x="2285" y="4348"/>
                    <a:pt x="1832" y="4348"/>
                  </a:cubicBezTo>
                  <a:cubicBezTo>
                    <a:pt x="1379" y="4348"/>
                    <a:pt x="930" y="4474"/>
                    <a:pt x="568" y="4726"/>
                  </a:cubicBezTo>
                  <a:cubicBezTo>
                    <a:pt x="473" y="4758"/>
                    <a:pt x="347" y="4852"/>
                    <a:pt x="284" y="4884"/>
                  </a:cubicBezTo>
                  <a:cubicBezTo>
                    <a:pt x="95" y="4947"/>
                    <a:pt x="1" y="5167"/>
                    <a:pt x="95" y="5356"/>
                  </a:cubicBezTo>
                  <a:cubicBezTo>
                    <a:pt x="143" y="5498"/>
                    <a:pt x="261" y="5569"/>
                    <a:pt x="410" y="5569"/>
                  </a:cubicBezTo>
                  <a:cubicBezTo>
                    <a:pt x="460" y="5569"/>
                    <a:pt x="513" y="5561"/>
                    <a:pt x="568" y="5545"/>
                  </a:cubicBezTo>
                  <a:cubicBezTo>
                    <a:pt x="725" y="5514"/>
                    <a:pt x="820" y="5419"/>
                    <a:pt x="946" y="5356"/>
                  </a:cubicBezTo>
                  <a:cubicBezTo>
                    <a:pt x="1198" y="5183"/>
                    <a:pt x="1505" y="5096"/>
                    <a:pt x="1816" y="5096"/>
                  </a:cubicBezTo>
                  <a:cubicBezTo>
                    <a:pt x="2127" y="5096"/>
                    <a:pt x="2442" y="5183"/>
                    <a:pt x="2710" y="5356"/>
                  </a:cubicBezTo>
                  <a:cubicBezTo>
                    <a:pt x="3104" y="5608"/>
                    <a:pt x="3553" y="5734"/>
                    <a:pt x="3994" y="5734"/>
                  </a:cubicBezTo>
                  <a:cubicBezTo>
                    <a:pt x="4435" y="5734"/>
                    <a:pt x="4868" y="5608"/>
                    <a:pt x="5231" y="5356"/>
                  </a:cubicBezTo>
                  <a:cubicBezTo>
                    <a:pt x="5498" y="5183"/>
                    <a:pt x="5806" y="5096"/>
                    <a:pt x="6109" y="5096"/>
                  </a:cubicBezTo>
                  <a:cubicBezTo>
                    <a:pt x="6412" y="5096"/>
                    <a:pt x="6711" y="5183"/>
                    <a:pt x="6963" y="5356"/>
                  </a:cubicBezTo>
                  <a:cubicBezTo>
                    <a:pt x="7357" y="5608"/>
                    <a:pt x="7806" y="5734"/>
                    <a:pt x="8247" y="5734"/>
                  </a:cubicBezTo>
                  <a:cubicBezTo>
                    <a:pt x="8688" y="5734"/>
                    <a:pt x="9122" y="5608"/>
                    <a:pt x="9484" y="5356"/>
                  </a:cubicBezTo>
                  <a:cubicBezTo>
                    <a:pt x="9752" y="5183"/>
                    <a:pt x="10059" y="5096"/>
                    <a:pt x="10370" y="5096"/>
                  </a:cubicBezTo>
                  <a:cubicBezTo>
                    <a:pt x="10681" y="5096"/>
                    <a:pt x="10996" y="5183"/>
                    <a:pt x="11280" y="5356"/>
                  </a:cubicBezTo>
                  <a:cubicBezTo>
                    <a:pt x="11437" y="5419"/>
                    <a:pt x="11532" y="5514"/>
                    <a:pt x="11689" y="5577"/>
                  </a:cubicBezTo>
                  <a:cubicBezTo>
                    <a:pt x="11742" y="5599"/>
                    <a:pt x="11793" y="5609"/>
                    <a:pt x="11840" y="5609"/>
                  </a:cubicBezTo>
                  <a:cubicBezTo>
                    <a:pt x="11993" y="5609"/>
                    <a:pt x="12114" y="5508"/>
                    <a:pt x="12162" y="5388"/>
                  </a:cubicBezTo>
                  <a:cubicBezTo>
                    <a:pt x="12288" y="5199"/>
                    <a:pt x="12193" y="5010"/>
                    <a:pt x="12004" y="4915"/>
                  </a:cubicBezTo>
                  <a:cubicBezTo>
                    <a:pt x="11878" y="4884"/>
                    <a:pt x="11815" y="4852"/>
                    <a:pt x="11689" y="4758"/>
                  </a:cubicBezTo>
                  <a:cubicBezTo>
                    <a:pt x="11311" y="4506"/>
                    <a:pt x="10862" y="4379"/>
                    <a:pt x="10413" y="4379"/>
                  </a:cubicBezTo>
                  <a:cubicBezTo>
                    <a:pt x="9964" y="4379"/>
                    <a:pt x="9515" y="4506"/>
                    <a:pt x="9137" y="4758"/>
                  </a:cubicBezTo>
                  <a:lnTo>
                    <a:pt x="8885" y="4884"/>
                  </a:lnTo>
                  <a:cubicBezTo>
                    <a:pt x="9169" y="4379"/>
                    <a:pt x="9358" y="3812"/>
                    <a:pt x="9358" y="3214"/>
                  </a:cubicBezTo>
                  <a:cubicBezTo>
                    <a:pt x="9358" y="1450"/>
                    <a:pt x="7909" y="0"/>
                    <a:pt x="6144" y="0"/>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 calcmode="lin" valueType="num">
                                      <p:cBhvr additive="base">
                                        <p:cTn id="7" dur="500" fill="hold"/>
                                        <p:tgtEl>
                                          <p:spTgt spid="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2">
                                            <p:txEl>
                                              <p:pRg st="0" end="0"/>
                                            </p:txEl>
                                          </p:spTgt>
                                        </p:tgtEl>
                                        <p:attrNameLst>
                                          <p:attrName>style.visibility</p:attrName>
                                        </p:attrNameLst>
                                      </p:cBhvr>
                                      <p:to>
                                        <p:strVal val="visible"/>
                                      </p:to>
                                    </p:set>
                                    <p:anim calcmode="lin" valueType="num">
                                      <p:cBhvr additive="base">
                                        <p:cTn id="13" dur="500" fill="hold"/>
                                        <p:tgtEl>
                                          <p:spTgt spid="3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3">
                                            <p:txEl>
                                              <p:pRg st="0" end="0"/>
                                            </p:txEl>
                                          </p:spTgt>
                                        </p:tgtEl>
                                        <p:attrNameLst>
                                          <p:attrName>style.visibility</p:attrName>
                                        </p:attrNameLst>
                                      </p:cBhvr>
                                      <p:to>
                                        <p:strVal val="visible"/>
                                      </p:to>
                                    </p:set>
                                    <p:anim calcmode="lin" valueType="num">
                                      <p:cBhvr additive="base">
                                        <p:cTn id="19" dur="500" fill="hold"/>
                                        <p:tgtEl>
                                          <p:spTgt spid="33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3">
                                            <p:txEl>
                                              <p:pRg st="0" end="0"/>
                                            </p:txEl>
                                          </p:spTgt>
                                        </p:tgtEl>
                                        <p:attrNameLst>
                                          <p:attrName>style.visibility</p:attrName>
                                        </p:attrNameLst>
                                      </p:cBhvr>
                                      <p:to>
                                        <p:strVal val="visible"/>
                                      </p:to>
                                    </p:set>
                                    <p:anim calcmode="lin" valueType="num">
                                      <p:cBhvr additive="base">
                                        <p:cTn id="25" dur="500" fill="hold"/>
                                        <p:tgtEl>
                                          <p:spTgt spid="34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P spid="332" grpId="0" build="p"/>
      <p:bldP spid="333" grpId="0" build="p"/>
      <p:bldP spid="3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60"/>
        <p:cNvGrpSpPr/>
        <p:nvPr/>
      </p:nvGrpSpPr>
      <p:grpSpPr>
        <a:xfrm>
          <a:off x="0" y="0"/>
          <a:ext cx="0" cy="0"/>
          <a:chOff x="0" y="0"/>
          <a:chExt cx="0" cy="0"/>
        </a:xfrm>
      </p:grpSpPr>
      <p:sp>
        <p:nvSpPr>
          <p:cNvPr id="361" name="Google Shape;361;p37"/>
          <p:cNvSpPr txBox="1">
            <a:spLocks noGrp="1"/>
          </p:cNvSpPr>
          <p:nvPr>
            <p:ph type="ctrTitle"/>
          </p:nvPr>
        </p:nvSpPr>
        <p:spPr>
          <a:xfrm flipH="1">
            <a:off x="1892675" y="2236700"/>
            <a:ext cx="2304600" cy="1241400"/>
          </a:xfrm>
          <a:prstGeom prst="rect">
            <a:avLst/>
          </a:prstGeom>
          <a:noFill/>
          <a:ln>
            <a:noFill/>
          </a:ln>
        </p:spPr>
        <p:txBody>
          <a:bodyPr spcFirstLastPara="1" wrap="square" lIns="68575" tIns="34275" rIns="68575" bIns="34275" anchor="ctr" anchorCtr="0">
            <a:noAutofit/>
          </a:bodyPr>
          <a:lstStyle/>
          <a:p>
            <a:pPr lvl="0">
              <a:buClr>
                <a:schemeClr val="dk1"/>
              </a:buClr>
            </a:pPr>
            <a:r>
              <a:rPr lang="en-US" sz="3600" dirty="0"/>
              <a:t>Jesus Actually Existed </a:t>
            </a:r>
            <a:endParaRPr sz="3600" dirty="0"/>
          </a:p>
        </p:txBody>
      </p:sp>
      <p:sp>
        <p:nvSpPr>
          <p:cNvPr id="362" name="Google Shape;362;p37"/>
          <p:cNvSpPr txBox="1">
            <a:spLocks noGrp="1"/>
          </p:cNvSpPr>
          <p:nvPr>
            <p:ph type="subTitle" idx="1"/>
          </p:nvPr>
        </p:nvSpPr>
        <p:spPr>
          <a:xfrm>
            <a:off x="4572001" y="2372600"/>
            <a:ext cx="4775199" cy="1513200"/>
          </a:xfrm>
          <a:prstGeom prst="rect">
            <a:avLst/>
          </a:prstGeom>
        </p:spPr>
        <p:txBody>
          <a:bodyPr spcFirstLastPara="1" wrap="square" lIns="68575" tIns="34275" rIns="68575" bIns="34275" anchor="ctr" anchorCtr="0">
            <a:noAutofit/>
          </a:bodyPr>
          <a:lstStyle/>
          <a:p>
            <a:pPr marL="0" indent="0">
              <a:spcBef>
                <a:spcPts val="0"/>
              </a:spcBef>
              <a:buClr>
                <a:schemeClr val="dk1"/>
              </a:buClr>
              <a:buSzPts val="900"/>
            </a:pPr>
            <a:endParaRPr sz="2800" dirty="0"/>
          </a:p>
          <a:p>
            <a:pPr lvl="0">
              <a:buFont typeface="+mj-lt"/>
              <a:buAutoNum type="arabicPeriod"/>
            </a:pPr>
            <a:r>
              <a:rPr lang="en-US" sz="2800" dirty="0"/>
              <a:t>More manuscripts (~25,000) attest to his existence than any other ancient person.</a:t>
            </a:r>
          </a:p>
          <a:p>
            <a:pPr lvl="0">
              <a:buFont typeface="+mj-lt"/>
              <a:buAutoNum type="arabicPeriod"/>
            </a:pPr>
            <a:r>
              <a:rPr lang="en-US" sz="2800" dirty="0"/>
              <a:t>The manuscript evidence for the teachings of Jesus and the apostles is 100% accurate.</a:t>
            </a:r>
          </a:p>
          <a:p>
            <a:pPr marL="0" indent="0">
              <a:spcBef>
                <a:spcPts val="0"/>
              </a:spcBef>
              <a:buClr>
                <a:schemeClr val="dk1"/>
              </a:buClr>
              <a:buSzPts val="900"/>
            </a:pPr>
            <a:br>
              <a:rPr lang="es-ES" sz="2800" dirty="0"/>
            </a:br>
            <a:endParaRPr sz="2800" dirty="0"/>
          </a:p>
        </p:txBody>
      </p:sp>
      <p:sp>
        <p:nvSpPr>
          <p:cNvPr id="5" name="Google Shape;7104;p72">
            <a:extLst>
              <a:ext uri="{FF2B5EF4-FFF2-40B4-BE49-F238E27FC236}">
                <a16:creationId xmlns:a16="http://schemas.microsoft.com/office/drawing/2014/main" id="{8028286D-A087-6A4B-8B16-A1B1674267FD}"/>
              </a:ext>
            </a:extLst>
          </p:cNvPr>
          <p:cNvSpPr/>
          <p:nvPr/>
        </p:nvSpPr>
        <p:spPr>
          <a:xfrm>
            <a:off x="1892675" y="2561591"/>
            <a:ext cx="535565" cy="452373"/>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5F7D95"/>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0565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2">
                                            <p:txEl>
                                              <p:pRg st="1" end="1"/>
                                            </p:txEl>
                                          </p:spTgt>
                                        </p:tgtEl>
                                        <p:attrNameLst>
                                          <p:attrName>style.visibility</p:attrName>
                                        </p:attrNameLst>
                                      </p:cBhvr>
                                      <p:to>
                                        <p:strVal val="visible"/>
                                      </p:to>
                                    </p:set>
                                    <p:animEffect transition="in" filter="dissolve">
                                      <p:cBhvr>
                                        <p:cTn id="7" dur="500"/>
                                        <p:tgtEl>
                                          <p:spTgt spid="3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2">
                                            <p:txEl>
                                              <p:pRg st="2" end="2"/>
                                            </p:txEl>
                                          </p:spTgt>
                                        </p:tgtEl>
                                        <p:attrNameLst>
                                          <p:attrName>style.visibility</p:attrName>
                                        </p:attrNameLst>
                                      </p:cBhvr>
                                      <p:to>
                                        <p:strVal val="visible"/>
                                      </p:to>
                                    </p:set>
                                    <p:animEffect transition="in" filter="dissolve">
                                      <p:cBhvr>
                                        <p:cTn id="12" dur="500"/>
                                        <p:tgtEl>
                                          <p:spTgt spid="3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60"/>
        <p:cNvGrpSpPr/>
        <p:nvPr/>
      </p:nvGrpSpPr>
      <p:grpSpPr>
        <a:xfrm>
          <a:off x="0" y="0"/>
          <a:ext cx="0" cy="0"/>
          <a:chOff x="0" y="0"/>
          <a:chExt cx="0" cy="0"/>
        </a:xfrm>
      </p:grpSpPr>
      <p:sp>
        <p:nvSpPr>
          <p:cNvPr id="361" name="Google Shape;361;p37"/>
          <p:cNvSpPr txBox="1">
            <a:spLocks noGrp="1"/>
          </p:cNvSpPr>
          <p:nvPr>
            <p:ph type="ctrTitle"/>
          </p:nvPr>
        </p:nvSpPr>
        <p:spPr>
          <a:xfrm flipH="1">
            <a:off x="1892675" y="2236700"/>
            <a:ext cx="2304600" cy="1241400"/>
          </a:xfrm>
          <a:prstGeom prst="rect">
            <a:avLst/>
          </a:prstGeom>
          <a:noFill/>
          <a:ln>
            <a:noFill/>
          </a:ln>
        </p:spPr>
        <p:txBody>
          <a:bodyPr spcFirstLastPara="1" wrap="square" lIns="68575" tIns="34275" rIns="68575" bIns="34275" anchor="ctr" anchorCtr="0">
            <a:noAutofit/>
          </a:bodyPr>
          <a:lstStyle/>
          <a:p>
            <a:pPr lvl="0">
              <a:buClr>
                <a:schemeClr val="dk1"/>
              </a:buClr>
            </a:pPr>
            <a:r>
              <a:rPr lang="en-US" sz="3600" dirty="0"/>
              <a:t>Jesus Actually Existed </a:t>
            </a:r>
            <a:endParaRPr sz="3600" dirty="0"/>
          </a:p>
        </p:txBody>
      </p:sp>
      <p:sp>
        <p:nvSpPr>
          <p:cNvPr id="362" name="Google Shape;362;p37"/>
          <p:cNvSpPr txBox="1">
            <a:spLocks noGrp="1"/>
          </p:cNvSpPr>
          <p:nvPr>
            <p:ph type="subTitle" idx="1"/>
          </p:nvPr>
        </p:nvSpPr>
        <p:spPr>
          <a:xfrm>
            <a:off x="4485667" y="2236700"/>
            <a:ext cx="4436533" cy="1513200"/>
          </a:xfrm>
          <a:prstGeom prst="rect">
            <a:avLst/>
          </a:prstGeom>
        </p:spPr>
        <p:txBody>
          <a:bodyPr spcFirstLastPara="1" wrap="square" lIns="68575" tIns="34275" rIns="68575" bIns="34275" anchor="ctr" anchorCtr="0">
            <a:noAutofit/>
          </a:bodyPr>
          <a:lstStyle/>
          <a:p>
            <a:pPr marL="0" indent="0">
              <a:spcBef>
                <a:spcPts val="0"/>
              </a:spcBef>
              <a:buClr>
                <a:schemeClr val="dk1"/>
              </a:buClr>
              <a:buSzPts val="900"/>
            </a:pPr>
            <a:endParaRPr sz="2800" dirty="0"/>
          </a:p>
          <a:p>
            <a:pPr lvl="0">
              <a:buFont typeface="+mj-lt"/>
              <a:buAutoNum type="arabicPeriod"/>
            </a:pPr>
            <a:r>
              <a:rPr lang="en-US" sz="2800" dirty="0"/>
              <a:t>The written testimony in the NT about Jesus is based on multiple eyewitness testimony. </a:t>
            </a:r>
          </a:p>
          <a:p>
            <a:pPr lvl="0">
              <a:buFont typeface="+mj-lt"/>
              <a:buAutoNum type="arabicPeriod"/>
            </a:pPr>
            <a:r>
              <a:rPr lang="en-US" sz="2800" dirty="0"/>
              <a:t>Fifteen contemporary, non-Christian writers attest to the existence of Jesus. (E.g., Tacitus, Josephus, Lucian, etc.)</a:t>
            </a:r>
          </a:p>
          <a:p>
            <a:pPr marL="0" indent="0">
              <a:spcBef>
                <a:spcPts val="0"/>
              </a:spcBef>
              <a:buClr>
                <a:schemeClr val="dk1"/>
              </a:buClr>
              <a:buSzPts val="900"/>
            </a:pPr>
            <a:br>
              <a:rPr lang="es-ES" sz="2800" dirty="0"/>
            </a:br>
            <a:endParaRPr sz="2800" dirty="0"/>
          </a:p>
        </p:txBody>
      </p:sp>
      <p:sp>
        <p:nvSpPr>
          <p:cNvPr id="5" name="Google Shape;7104;p72">
            <a:extLst>
              <a:ext uri="{FF2B5EF4-FFF2-40B4-BE49-F238E27FC236}">
                <a16:creationId xmlns:a16="http://schemas.microsoft.com/office/drawing/2014/main" id="{4EFC7FAB-6324-4457-A4C4-C4BB72D205EA}"/>
              </a:ext>
            </a:extLst>
          </p:cNvPr>
          <p:cNvSpPr/>
          <p:nvPr/>
        </p:nvSpPr>
        <p:spPr>
          <a:xfrm>
            <a:off x="1892675" y="2561591"/>
            <a:ext cx="535565" cy="452373"/>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5F7D95"/>
          </a:solid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2">
                                            <p:txEl>
                                              <p:pRg st="1" end="1"/>
                                            </p:txEl>
                                          </p:spTgt>
                                        </p:tgtEl>
                                        <p:attrNameLst>
                                          <p:attrName>style.visibility</p:attrName>
                                        </p:attrNameLst>
                                      </p:cBhvr>
                                      <p:to>
                                        <p:strVal val="visible"/>
                                      </p:to>
                                    </p:set>
                                    <p:animEffect transition="in" filter="dissolve">
                                      <p:cBhvr>
                                        <p:cTn id="7" dur="500"/>
                                        <p:tgtEl>
                                          <p:spTgt spid="3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2">
                                            <p:txEl>
                                              <p:pRg st="2" end="2"/>
                                            </p:txEl>
                                          </p:spTgt>
                                        </p:tgtEl>
                                        <p:attrNameLst>
                                          <p:attrName>style.visibility</p:attrName>
                                        </p:attrNameLst>
                                      </p:cBhvr>
                                      <p:to>
                                        <p:strVal val="visible"/>
                                      </p:to>
                                    </p:set>
                                    <p:animEffect transition="in" filter="dissolve">
                                      <p:cBhvr>
                                        <p:cTn id="12" dur="500"/>
                                        <p:tgtEl>
                                          <p:spTgt spid="3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ctrTitle"/>
          </p:nvPr>
        </p:nvSpPr>
        <p:spPr>
          <a:xfrm>
            <a:off x="1254750" y="2857500"/>
            <a:ext cx="6634500" cy="1241400"/>
          </a:xfrm>
          <a:prstGeom prst="rect">
            <a:avLst/>
          </a:prstGeom>
          <a:noFill/>
          <a:ln>
            <a:noFill/>
          </a:ln>
        </p:spPr>
        <p:txBody>
          <a:bodyPr spcFirstLastPara="1" wrap="square" lIns="68575" tIns="34275" rIns="68575" bIns="34275" anchor="b" anchorCtr="0">
            <a:noAutofit/>
          </a:bodyPr>
          <a:lstStyle/>
          <a:p>
            <a:pPr>
              <a:buClr>
                <a:schemeClr val="dk1"/>
              </a:buClr>
              <a:buSzPts val="4500"/>
            </a:pPr>
            <a:r>
              <a:rPr lang="es-ES" sz="6600" dirty="0"/>
              <a:t>TWO MORE REASONS TO BELIEVE</a:t>
            </a:r>
            <a:endParaRPr sz="6600" dirty="0"/>
          </a:p>
        </p:txBody>
      </p:sp>
      <p:grpSp>
        <p:nvGrpSpPr>
          <p:cNvPr id="4" name="Google Shape;7553;p73">
            <a:extLst>
              <a:ext uri="{FF2B5EF4-FFF2-40B4-BE49-F238E27FC236}">
                <a16:creationId xmlns:a16="http://schemas.microsoft.com/office/drawing/2014/main" id="{A4B086F2-5B2E-8747-A374-B4C726FCDA25}"/>
              </a:ext>
            </a:extLst>
          </p:cNvPr>
          <p:cNvGrpSpPr/>
          <p:nvPr/>
        </p:nvGrpSpPr>
        <p:grpSpPr>
          <a:xfrm>
            <a:off x="3981738" y="1676650"/>
            <a:ext cx="488662" cy="498860"/>
            <a:chOff x="-30345325" y="3184750"/>
            <a:chExt cx="292225" cy="291450"/>
          </a:xfrm>
        </p:grpSpPr>
        <p:sp>
          <p:nvSpPr>
            <p:cNvPr id="5" name="Google Shape;7554;p73">
              <a:extLst>
                <a:ext uri="{FF2B5EF4-FFF2-40B4-BE49-F238E27FC236}">
                  <a16:creationId xmlns:a16="http://schemas.microsoft.com/office/drawing/2014/main" id="{21F8B21E-9CE9-3C40-858D-742D6CF82987}"/>
                </a:ext>
              </a:extLst>
            </p:cNvPr>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6" name="Google Shape;7555;p73">
              <a:extLst>
                <a:ext uri="{FF2B5EF4-FFF2-40B4-BE49-F238E27FC236}">
                  <a16:creationId xmlns:a16="http://schemas.microsoft.com/office/drawing/2014/main" id="{CE9FA6E9-E27F-C64A-9C41-A979AFAE5A65}"/>
                </a:ext>
              </a:extLst>
            </p:cNvPr>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7" name="Google Shape;7556;p73">
              <a:extLst>
                <a:ext uri="{FF2B5EF4-FFF2-40B4-BE49-F238E27FC236}">
                  <a16:creationId xmlns:a16="http://schemas.microsoft.com/office/drawing/2014/main" id="{9E4205BA-6B25-154B-A0E6-17B79A7AB3F1}"/>
                </a:ext>
              </a:extLst>
            </p:cNvPr>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5F7D95"/>
            </a:solidFill>
            <a:ln>
              <a:noFill/>
            </a:ln>
          </p:spPr>
          <p:txBody>
            <a:bodyPr spcFirstLastPara="1" wrap="square" lIns="91425" tIns="91425" rIns="91425" bIns="91425" anchor="ctr" anchorCtr="0">
              <a:noAutofit/>
            </a:bodyPr>
            <a:lstStyle/>
            <a:p>
              <a:endParaRPr/>
            </a:p>
          </p:txBody>
        </p:sp>
        <p:sp>
          <p:nvSpPr>
            <p:cNvPr id="8" name="Google Shape;7557;p73">
              <a:extLst>
                <a:ext uri="{FF2B5EF4-FFF2-40B4-BE49-F238E27FC236}">
                  <a16:creationId xmlns:a16="http://schemas.microsoft.com/office/drawing/2014/main" id="{F8ADEB04-6960-2B4D-83EA-5B91177624DD}"/>
                </a:ext>
              </a:extLst>
            </p:cNvPr>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5F7D95"/>
            </a:solidFill>
            <a:ln>
              <a:noFill/>
            </a:ln>
          </p:spPr>
          <p:txBody>
            <a:bodyPr spcFirstLastPara="1" wrap="square" lIns="91425" tIns="91425" rIns="91425" bIns="91425" anchor="ctr" anchorCtr="0">
              <a:noAutofit/>
            </a:bodyPr>
            <a:lstStyle/>
            <a:p>
              <a:endParaRPr dirty="0"/>
            </a:p>
          </p:txBody>
        </p:sp>
        <p:sp>
          <p:nvSpPr>
            <p:cNvPr id="9" name="Google Shape;7558;p73">
              <a:extLst>
                <a:ext uri="{FF2B5EF4-FFF2-40B4-BE49-F238E27FC236}">
                  <a16:creationId xmlns:a16="http://schemas.microsoft.com/office/drawing/2014/main" id="{026B5824-9A38-6248-A30E-91C4ED49F8FA}"/>
                </a:ext>
              </a:extLst>
            </p:cNvPr>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5F7D95"/>
            </a:solidFill>
            <a:ln>
              <a:noFill/>
            </a:ln>
          </p:spPr>
          <p:txBody>
            <a:bodyPr spcFirstLastPara="1" wrap="square" lIns="91425" tIns="91425" rIns="91425" bIns="91425" anchor="ctr" anchorCtr="0">
              <a:noAutofit/>
            </a:bodyPr>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47"/>
        <p:cNvGrpSpPr/>
        <p:nvPr/>
      </p:nvGrpSpPr>
      <p:grpSpPr>
        <a:xfrm>
          <a:off x="0" y="0"/>
          <a:ext cx="0" cy="0"/>
          <a:chOff x="0" y="0"/>
          <a:chExt cx="0" cy="0"/>
        </a:xfrm>
      </p:grpSpPr>
      <p:sp>
        <p:nvSpPr>
          <p:cNvPr id="348" name="Google Shape;348;p35"/>
          <p:cNvSpPr txBox="1">
            <a:spLocks noGrp="1"/>
          </p:cNvSpPr>
          <p:nvPr>
            <p:ph type="subTitle" idx="1"/>
          </p:nvPr>
        </p:nvSpPr>
        <p:spPr>
          <a:xfrm flipH="1">
            <a:off x="1332718" y="4294247"/>
            <a:ext cx="5501100" cy="307500"/>
          </a:xfrm>
          <a:prstGeom prst="rect">
            <a:avLst/>
          </a:prstGeom>
        </p:spPr>
        <p:txBody>
          <a:bodyPr spcFirstLastPara="1" wrap="square" lIns="68575" tIns="34275" rIns="68575" bIns="34275" anchor="t" anchorCtr="0">
            <a:noAutofit/>
          </a:bodyPr>
          <a:lstStyle/>
          <a:p>
            <a:pPr marL="0" indent="0"/>
            <a:r>
              <a:rPr lang="es-ES" sz="2800" dirty="0"/>
              <a:t>— </a:t>
            </a:r>
            <a:r>
              <a:rPr lang="en-US" sz="2800" dirty="0"/>
              <a:t>Matthew 11:27 </a:t>
            </a:r>
            <a:endParaRPr sz="2800" dirty="0"/>
          </a:p>
        </p:txBody>
      </p:sp>
      <p:sp>
        <p:nvSpPr>
          <p:cNvPr id="349" name="Google Shape;349;p35"/>
          <p:cNvSpPr txBox="1">
            <a:spLocks noGrp="1"/>
          </p:cNvSpPr>
          <p:nvPr>
            <p:ph type="subTitle" idx="2"/>
          </p:nvPr>
        </p:nvSpPr>
        <p:spPr>
          <a:xfrm>
            <a:off x="1646728" y="4617663"/>
            <a:ext cx="6787823" cy="307500"/>
          </a:xfrm>
          <a:prstGeom prst="rect">
            <a:avLst/>
          </a:prstGeom>
        </p:spPr>
        <p:txBody>
          <a:bodyPr spcFirstLastPara="1" wrap="square" lIns="68575" tIns="34275" rIns="68575" bIns="34275" anchor="b" anchorCtr="0">
            <a:noAutofit/>
          </a:bodyPr>
          <a:lstStyle/>
          <a:p>
            <a:r>
              <a:rPr lang="en-US" sz="3200" dirty="0"/>
              <a:t>“All things have been handed over to me by my Father, and no one knows the Son except the Father, and no one knows the Father except the Son and anyone to whom the Son chooses to reveal him.”</a:t>
            </a:r>
          </a:p>
          <a:p>
            <a:endParaRPr lang="en-US" sz="3200" dirty="0"/>
          </a:p>
        </p:txBody>
      </p:sp>
    </p:spTree>
    <p:extLst>
      <p:ext uri="{BB962C8B-B14F-4D97-AF65-F5344CB8AC3E}">
        <p14:creationId xmlns:p14="http://schemas.microsoft.com/office/powerpoint/2010/main" val="189965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 calcmode="lin" valueType="num">
                                      <p:cBhvr additive="base">
                                        <p:cTn id="7" dur="500" fill="hold"/>
                                        <p:tgtEl>
                                          <p:spTgt spid="3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
                                            <p:txEl>
                                              <p:pRg st="0" end="0"/>
                                            </p:txEl>
                                          </p:spTgt>
                                        </p:tgtEl>
                                        <p:attrNameLst>
                                          <p:attrName>style.visibility</p:attrName>
                                        </p:attrNameLst>
                                      </p:cBhvr>
                                      <p:to>
                                        <p:strVal val="visible"/>
                                      </p:to>
                                    </p:set>
                                    <p:anim calcmode="lin" valueType="num">
                                      <p:cBhvr additive="base">
                                        <p:cTn id="13" dur="500" fill="hold"/>
                                        <p:tgtEl>
                                          <p:spTgt spid="3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build="p"/>
      <p:bldP spid="34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C2E3A"/>
            </a:gs>
            <a:gs pos="100000">
              <a:srgbClr val="110F16"/>
            </a:gs>
          </a:gsLst>
          <a:path path="circle">
            <a:fillToRect l="50000" t="50000" r="50000" b="50000"/>
          </a:path>
          <a:tileRect/>
        </a:gradFill>
        <a:effectLst/>
      </p:bgPr>
    </p:bg>
    <p:spTree>
      <p:nvGrpSpPr>
        <p:cNvPr id="1" name="Shape 353"/>
        <p:cNvGrpSpPr/>
        <p:nvPr/>
      </p:nvGrpSpPr>
      <p:grpSpPr>
        <a:xfrm>
          <a:off x="0" y="0"/>
          <a:ext cx="0" cy="0"/>
          <a:chOff x="0" y="0"/>
          <a:chExt cx="0" cy="0"/>
        </a:xfrm>
      </p:grpSpPr>
      <p:sp>
        <p:nvSpPr>
          <p:cNvPr id="354" name="Google Shape;354;p36"/>
          <p:cNvSpPr txBox="1">
            <a:spLocks noGrp="1"/>
          </p:cNvSpPr>
          <p:nvPr>
            <p:ph type="ctrTitle"/>
          </p:nvPr>
        </p:nvSpPr>
        <p:spPr>
          <a:xfrm>
            <a:off x="2573868" y="2732227"/>
            <a:ext cx="4030132" cy="464400"/>
          </a:xfrm>
          <a:prstGeom prst="rect">
            <a:avLst/>
          </a:prstGeom>
        </p:spPr>
        <p:txBody>
          <a:bodyPr spcFirstLastPara="1" wrap="square" lIns="68575" tIns="34275" rIns="68575" bIns="34275" anchor="b" anchorCtr="0">
            <a:noAutofit/>
          </a:bodyPr>
          <a:lstStyle/>
          <a:p>
            <a:pPr lvl="0"/>
            <a:r>
              <a:rPr lang="en-US" sz="3200" dirty="0"/>
              <a:t>His mind was powerful to know and reveal God.</a:t>
            </a:r>
            <a:br>
              <a:rPr lang="en-US" dirty="0"/>
            </a:br>
            <a:endParaRPr lang="en-US" dirty="0"/>
          </a:p>
        </p:txBody>
      </p:sp>
      <p:sp>
        <p:nvSpPr>
          <p:cNvPr id="355" name="Google Shape;355;p36"/>
          <p:cNvSpPr txBox="1">
            <a:spLocks noGrp="1"/>
          </p:cNvSpPr>
          <p:nvPr>
            <p:ph type="subTitle" idx="1"/>
          </p:nvPr>
        </p:nvSpPr>
        <p:spPr>
          <a:xfrm>
            <a:off x="2573868" y="2732227"/>
            <a:ext cx="4030132" cy="792600"/>
          </a:xfrm>
          <a:prstGeom prst="rect">
            <a:avLst/>
          </a:prstGeom>
        </p:spPr>
        <p:txBody>
          <a:bodyPr spcFirstLastPara="1" wrap="square" lIns="68575" tIns="34275" rIns="68575" bIns="34275" anchor="t" anchorCtr="0">
            <a:noAutofit/>
          </a:bodyPr>
          <a:lstStyle/>
          <a:p>
            <a:pPr marL="0" indent="0"/>
            <a:r>
              <a:rPr lang="en-US" sz="2000" dirty="0"/>
              <a:t>“Jesus was the smartest person who ever lived.”</a:t>
            </a:r>
          </a:p>
          <a:p>
            <a:pPr marL="0" indent="0"/>
            <a:r>
              <a:rPr lang="en-US" sz="1800" dirty="0"/>
              <a:t>—Dallas Willard, </a:t>
            </a:r>
            <a:r>
              <a:rPr lang="en-US" sz="1800" i="1" dirty="0"/>
              <a:t>The Divine Conspiracy</a:t>
            </a:r>
            <a:endParaRPr sz="1800" dirty="0"/>
          </a:p>
        </p:txBody>
      </p:sp>
      <p:sp>
        <p:nvSpPr>
          <p:cNvPr id="356" name="Google Shape;356;p36"/>
          <p:cNvSpPr txBox="1">
            <a:spLocks noGrp="1"/>
          </p:cNvSpPr>
          <p:nvPr>
            <p:ph type="ctrTitle" idx="2"/>
          </p:nvPr>
        </p:nvSpPr>
        <p:spPr>
          <a:xfrm>
            <a:off x="2817900" y="1184092"/>
            <a:ext cx="3508200" cy="464400"/>
          </a:xfrm>
          <a:prstGeom prst="rect">
            <a:avLst/>
          </a:prstGeom>
        </p:spPr>
        <p:txBody>
          <a:bodyPr spcFirstLastPara="1" wrap="square" lIns="68575" tIns="34275" rIns="68575" bIns="34275" anchor="b" anchorCtr="0">
            <a:noAutofit/>
          </a:bodyPr>
          <a:lstStyle/>
          <a:p>
            <a:r>
              <a:rPr lang="es-ES" sz="3200" dirty="0"/>
              <a:t>01</a:t>
            </a:r>
            <a:endParaRP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fill="hold"/>
                                        <p:tgtEl>
                                          <p:spTgt spid="354"/>
                                        </p:tgtEl>
                                        <p:attrNameLst>
                                          <p:attrName>ppt_x</p:attrName>
                                        </p:attrNameLst>
                                      </p:cBhvr>
                                      <p:tavLst>
                                        <p:tav tm="0">
                                          <p:val>
                                            <p:strVal val="#ppt_x"/>
                                          </p:val>
                                        </p:tav>
                                        <p:tav tm="100000">
                                          <p:val>
                                            <p:strVal val="#ppt_x"/>
                                          </p:val>
                                        </p:tav>
                                      </p:tavLst>
                                    </p:anim>
                                    <p:anim calcmode="lin" valueType="num">
                                      <p:cBhvr additive="base">
                                        <p:cTn id="8" dur="500" fill="hold"/>
                                        <p:tgtEl>
                                          <p:spTgt spid="3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5">
                                            <p:txEl>
                                              <p:pRg st="0" end="0"/>
                                            </p:txEl>
                                          </p:spTgt>
                                        </p:tgtEl>
                                        <p:attrNameLst>
                                          <p:attrName>style.visibility</p:attrName>
                                        </p:attrNameLst>
                                      </p:cBhvr>
                                      <p:to>
                                        <p:strVal val="visible"/>
                                      </p:to>
                                    </p:set>
                                    <p:anim calcmode="lin" valueType="num">
                                      <p:cBhvr additive="base">
                                        <p:cTn id="13" dur="500" fill="hold"/>
                                        <p:tgtEl>
                                          <p:spTgt spid="35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5">
                                            <p:txEl>
                                              <p:pRg st="1" end="1"/>
                                            </p:txEl>
                                          </p:spTgt>
                                        </p:tgtEl>
                                        <p:attrNameLst>
                                          <p:attrName>style.visibility</p:attrName>
                                        </p:attrNameLst>
                                      </p:cBhvr>
                                      <p:to>
                                        <p:strVal val="visible"/>
                                      </p:to>
                                    </p:set>
                                    <p:anim calcmode="lin" valueType="num">
                                      <p:cBhvr additive="base">
                                        <p:cTn id="19" dur="500" fill="hold"/>
                                        <p:tgtEl>
                                          <p:spTgt spid="35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Lst>
  </p:timing>
</p:sld>
</file>

<file path=ppt/theme/theme1.xml><?xml version="1.0" encoding="utf-8"?>
<a:theme xmlns:a="http://schemas.openxmlformats.org/drawingml/2006/main" name="Elegant waves by slidesgo">
  <a:themeElements>
    <a:clrScheme name="Personalizado 1">
      <a:dk1>
        <a:srgbClr val="00072D"/>
      </a:dk1>
      <a:lt1>
        <a:srgbClr val="FFFFFF"/>
      </a:lt1>
      <a:dk2>
        <a:srgbClr val="FFFFFF"/>
      </a:dk2>
      <a:lt2>
        <a:srgbClr val="FFFFFF"/>
      </a:lt2>
      <a:accent1>
        <a:srgbClr val="0C2E3A"/>
      </a:accent1>
      <a:accent2>
        <a:srgbClr val="110F16"/>
      </a:accent2>
      <a:accent3>
        <a:srgbClr val="0A2472"/>
      </a:accent3>
      <a:accent4>
        <a:srgbClr val="001C55"/>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697</Words>
  <Application>Microsoft Office PowerPoint</Application>
  <PresentationFormat>On-screen Show (16:10)</PresentationFormat>
  <Paragraphs>104</Paragraphs>
  <Slides>23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Nunito Sans SemiBold</vt:lpstr>
      <vt:lpstr>Squada One</vt:lpstr>
      <vt:lpstr>Nunito Sans ExtraBold</vt:lpstr>
      <vt:lpstr>Roboto Light</vt:lpstr>
      <vt:lpstr>Roboto</vt:lpstr>
      <vt:lpstr>Nunito Sans</vt:lpstr>
      <vt:lpstr>Calibri</vt:lpstr>
      <vt:lpstr>Roboto Slab Regular</vt:lpstr>
      <vt:lpstr>Elegant waves by slidesgo</vt:lpstr>
      <vt:lpstr>PowerPoint Presentation</vt:lpstr>
      <vt:lpstr>Why Should I Believe in Jesus?</vt:lpstr>
      <vt:lpstr>PowerPoint Presentation</vt:lpstr>
      <vt:lpstr>Matthew 11:4-6</vt:lpstr>
      <vt:lpstr>Jesus Actually Existed </vt:lpstr>
      <vt:lpstr>Jesus Actually Existed </vt:lpstr>
      <vt:lpstr>TWO MORE REASONS TO BELIEVE</vt:lpstr>
      <vt:lpstr>PowerPoint Presentation</vt:lpstr>
      <vt:lpstr>His mind was powerful to know and reveal God. </vt:lpstr>
      <vt:lpstr>HE SPEAKS AS GOD</vt:lpstr>
      <vt:lpstr>HE CLAIMS TO BE GOD</vt:lpstr>
      <vt:lpstr>PowerPoint Presentation</vt:lpstr>
      <vt:lpstr>His heart was humble to sacrifice for everyone else </vt:lpstr>
      <vt:lpstr>Jesus Came to Give his Life for Many</vt:lpstr>
      <vt:lpstr>Mitsuo Fuchida</vt:lpstr>
      <vt:lpstr>Reflection </vt:lpstr>
      <vt:lpstr>01</vt:lpstr>
      <vt:lpstr>02</vt:lpstr>
      <vt:lpstr>03</vt:lpstr>
      <vt:lpstr>Jesus is the only perfectly powerful and self-sacrificial person in all of history and literature</vt:lpstr>
      <vt:lpstr>WHY SHOULD WE BELIEVE?</vt:lpstr>
      <vt:lpstr>Don’t dismiss Jesus, but trust in him and come to him to give you rest and to lead           your life.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Should I Believe in Jesus?</dc:title>
  <cp:lastModifiedBy>David Williams</cp:lastModifiedBy>
  <cp:revision>30</cp:revision>
  <dcterms:modified xsi:type="dcterms:W3CDTF">2022-03-23T14:40:12Z</dcterms:modified>
</cp:coreProperties>
</file>