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5" r:id="rId3"/>
    <p:sldId id="319" r:id="rId4"/>
    <p:sldId id="312" r:id="rId5"/>
    <p:sldId id="313" r:id="rId6"/>
    <p:sldId id="308" r:id="rId7"/>
    <p:sldId id="314" r:id="rId8"/>
    <p:sldId id="320" r:id="rId9"/>
    <p:sldId id="311" r:id="rId10"/>
    <p:sldId id="316" r:id="rId11"/>
    <p:sldId id="317" r:id="rId12"/>
    <p:sldId id="318" r:id="rId13"/>
    <p:sldId id="321" r:id="rId14"/>
    <p:sldId id="322" r:id="rId15"/>
    <p:sldId id="325" r:id="rId16"/>
    <p:sldId id="326" r:id="rId17"/>
    <p:sldId id="323" r:id="rId18"/>
    <p:sldId id="324" r:id="rId19"/>
    <p:sldId id="309" r:id="rId20"/>
    <p:sldId id="285" r:id="rId21"/>
  </p:sldIdLst>
  <p:sldSz cx="9144000" cy="5715000" type="screen16x10"/>
  <p:notesSz cx="9144000" cy="6858000"/>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6F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28BE61-D4AB-4AEA-96F1-0C69AEE39D79}" v="788" dt="2022-03-02T23:35:04.1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p:scale>
          <a:sx n="100" d="100"/>
          <a:sy n="100" d="100"/>
        </p:scale>
        <p:origin x="536" y="26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Williams" userId="35a5f6dfa23fba43" providerId="LiveId" clId="{D728BE61-D4AB-4AEA-96F1-0C69AEE39D79}"/>
    <pc:docChg chg="undo custSel addSld delSld modSld sldOrd replTag">
      <pc:chgData name="David Williams" userId="35a5f6dfa23fba43" providerId="LiveId" clId="{D728BE61-D4AB-4AEA-96F1-0C69AEE39D79}" dt="2022-03-02T23:35:04.118" v="2925"/>
      <pc:docMkLst>
        <pc:docMk/>
      </pc:docMkLst>
      <pc:sldChg chg="addSp delSp modSp mod">
        <pc:chgData name="David Williams" userId="35a5f6dfa23fba43" providerId="LiveId" clId="{D728BE61-D4AB-4AEA-96F1-0C69AEE39D79}" dt="2022-03-02T20:20:21.627" v="106" actId="1076"/>
        <pc:sldMkLst>
          <pc:docMk/>
          <pc:sldMk cId="2276610051" sldId="256"/>
        </pc:sldMkLst>
        <pc:spChg chg="mod">
          <ac:chgData name="David Williams" userId="35a5f6dfa23fba43" providerId="LiveId" clId="{D728BE61-D4AB-4AEA-96F1-0C69AEE39D79}" dt="2022-03-01T20:02:14.349" v="1" actId="20577"/>
          <ac:spMkLst>
            <pc:docMk/>
            <pc:sldMk cId="2276610051" sldId="256"/>
            <ac:spMk id="2" creationId="{1391EE5F-2F64-449D-96C5-02E3E17316D3}"/>
          </ac:spMkLst>
        </pc:spChg>
        <pc:picChg chg="add mod">
          <ac:chgData name="David Williams" userId="35a5f6dfa23fba43" providerId="LiveId" clId="{D728BE61-D4AB-4AEA-96F1-0C69AEE39D79}" dt="2022-03-02T20:20:21.627" v="106" actId="1076"/>
          <ac:picMkLst>
            <pc:docMk/>
            <pc:sldMk cId="2276610051" sldId="256"/>
            <ac:picMk id="6" creationId="{A568CE4D-341A-4DFB-95AA-4BC75CDD1732}"/>
          </ac:picMkLst>
        </pc:picChg>
        <pc:picChg chg="del">
          <ac:chgData name="David Williams" userId="35a5f6dfa23fba43" providerId="LiveId" clId="{D728BE61-D4AB-4AEA-96F1-0C69AEE39D79}" dt="2022-03-02T20:20:15.709" v="104" actId="478"/>
          <ac:picMkLst>
            <pc:docMk/>
            <pc:sldMk cId="2276610051" sldId="256"/>
            <ac:picMk id="7" creationId="{A2A9AE19-9969-4FB2-B70C-BEEC047757BF}"/>
          </ac:picMkLst>
        </pc:picChg>
      </pc:sldChg>
      <pc:sldChg chg="del">
        <pc:chgData name="David Williams" userId="35a5f6dfa23fba43" providerId="LiveId" clId="{D728BE61-D4AB-4AEA-96F1-0C69AEE39D79}" dt="2022-03-02T22:25:07.959" v="2412" actId="2696"/>
        <pc:sldMkLst>
          <pc:docMk/>
          <pc:sldMk cId="3628016537" sldId="265"/>
        </pc:sldMkLst>
      </pc:sldChg>
      <pc:sldChg chg="addSp modSp del mod">
        <pc:chgData name="David Williams" userId="35a5f6dfa23fba43" providerId="LiveId" clId="{D728BE61-D4AB-4AEA-96F1-0C69AEE39D79}" dt="2022-03-02T20:21:42.880" v="108" actId="2696"/>
        <pc:sldMkLst>
          <pc:docMk/>
          <pc:sldMk cId="31838517" sldId="267"/>
        </pc:sldMkLst>
        <pc:graphicFrameChg chg="add modGraphic">
          <ac:chgData name="David Williams" userId="35a5f6dfa23fba43" providerId="LiveId" clId="{D728BE61-D4AB-4AEA-96F1-0C69AEE39D79}" dt="2022-03-01T21:43:55.366" v="17" actId="27116"/>
          <ac:graphicFrameMkLst>
            <pc:docMk/>
            <pc:sldMk cId="31838517" sldId="267"/>
            <ac:graphicFrameMk id="4" creationId="{7B5EA053-8FD8-4CFC-A4FB-0D54E1F60DAB}"/>
          </ac:graphicFrameMkLst>
        </pc:graphicFrameChg>
      </pc:sldChg>
      <pc:sldChg chg="del">
        <pc:chgData name="David Williams" userId="35a5f6dfa23fba43" providerId="LiveId" clId="{D728BE61-D4AB-4AEA-96F1-0C69AEE39D79}" dt="2022-03-02T23:29:47.364" v="2743" actId="2696"/>
        <pc:sldMkLst>
          <pc:docMk/>
          <pc:sldMk cId="3016820765" sldId="281"/>
        </pc:sldMkLst>
      </pc:sldChg>
      <pc:sldChg chg="ord">
        <pc:chgData name="David Williams" userId="35a5f6dfa23fba43" providerId="LiveId" clId="{D728BE61-D4AB-4AEA-96F1-0C69AEE39D79}" dt="2022-03-02T23:29:50.269" v="2745"/>
        <pc:sldMkLst>
          <pc:docMk/>
          <pc:sldMk cId="2783845208" sldId="285"/>
        </pc:sldMkLst>
      </pc:sldChg>
      <pc:sldChg chg="del">
        <pc:chgData name="David Williams" userId="35a5f6dfa23fba43" providerId="LiveId" clId="{D728BE61-D4AB-4AEA-96F1-0C69AEE39D79}" dt="2022-03-02T23:30:27.640" v="2748" actId="2696"/>
        <pc:sldMkLst>
          <pc:docMk/>
          <pc:sldMk cId="3085767786" sldId="287"/>
        </pc:sldMkLst>
      </pc:sldChg>
      <pc:sldChg chg="del">
        <pc:chgData name="David Williams" userId="35a5f6dfa23fba43" providerId="LiveId" clId="{D728BE61-D4AB-4AEA-96F1-0C69AEE39D79}" dt="2022-03-02T22:05:41.008" v="942" actId="2696"/>
        <pc:sldMkLst>
          <pc:docMk/>
          <pc:sldMk cId="2578662399" sldId="288"/>
        </pc:sldMkLst>
      </pc:sldChg>
      <pc:sldChg chg="del">
        <pc:chgData name="David Williams" userId="35a5f6dfa23fba43" providerId="LiveId" clId="{D728BE61-D4AB-4AEA-96F1-0C69AEE39D79}" dt="2022-03-02T22:05:41.008" v="942" actId="2696"/>
        <pc:sldMkLst>
          <pc:docMk/>
          <pc:sldMk cId="2184787569" sldId="297"/>
        </pc:sldMkLst>
      </pc:sldChg>
      <pc:sldChg chg="del">
        <pc:chgData name="David Williams" userId="35a5f6dfa23fba43" providerId="LiveId" clId="{D728BE61-D4AB-4AEA-96F1-0C69AEE39D79}" dt="2022-03-02T20:19:37.602" v="55" actId="2696"/>
        <pc:sldMkLst>
          <pc:docMk/>
          <pc:sldMk cId="2757877690" sldId="298"/>
        </pc:sldMkLst>
      </pc:sldChg>
      <pc:sldChg chg="del">
        <pc:chgData name="David Williams" userId="35a5f6dfa23fba43" providerId="LiveId" clId="{D728BE61-D4AB-4AEA-96F1-0C69AEE39D79}" dt="2022-03-02T20:19:37.624" v="56" actId="2696"/>
        <pc:sldMkLst>
          <pc:docMk/>
          <pc:sldMk cId="1913892660" sldId="299"/>
        </pc:sldMkLst>
      </pc:sldChg>
      <pc:sldChg chg="del">
        <pc:chgData name="David Williams" userId="35a5f6dfa23fba43" providerId="LiveId" clId="{D728BE61-D4AB-4AEA-96F1-0C69AEE39D79}" dt="2022-03-02T20:19:37.632" v="57" actId="2696"/>
        <pc:sldMkLst>
          <pc:docMk/>
          <pc:sldMk cId="1465322501" sldId="300"/>
        </pc:sldMkLst>
      </pc:sldChg>
      <pc:sldChg chg="del">
        <pc:chgData name="David Williams" userId="35a5f6dfa23fba43" providerId="LiveId" clId="{D728BE61-D4AB-4AEA-96F1-0C69AEE39D79}" dt="2022-03-02T20:19:37.642" v="58" actId="2696"/>
        <pc:sldMkLst>
          <pc:docMk/>
          <pc:sldMk cId="1951219299" sldId="301"/>
        </pc:sldMkLst>
      </pc:sldChg>
      <pc:sldChg chg="del">
        <pc:chgData name="David Williams" userId="35a5f6dfa23fba43" providerId="LiveId" clId="{D728BE61-D4AB-4AEA-96F1-0C69AEE39D79}" dt="2022-03-02T22:06:03.520" v="944" actId="2696"/>
        <pc:sldMkLst>
          <pc:docMk/>
          <pc:sldMk cId="1831340633" sldId="302"/>
        </pc:sldMkLst>
      </pc:sldChg>
      <pc:sldChg chg="del">
        <pc:chgData name="David Williams" userId="35a5f6dfa23fba43" providerId="LiveId" clId="{D728BE61-D4AB-4AEA-96F1-0C69AEE39D79}" dt="2022-03-02T20:19:37.672" v="61" actId="2696"/>
        <pc:sldMkLst>
          <pc:docMk/>
          <pc:sldMk cId="541658872" sldId="303"/>
        </pc:sldMkLst>
      </pc:sldChg>
      <pc:sldChg chg="del">
        <pc:chgData name="David Williams" userId="35a5f6dfa23fba43" providerId="LiveId" clId="{D728BE61-D4AB-4AEA-96F1-0C69AEE39D79}" dt="2022-03-02T20:19:37.684" v="62" actId="2696"/>
        <pc:sldMkLst>
          <pc:docMk/>
          <pc:sldMk cId="1440619221" sldId="304"/>
        </pc:sldMkLst>
      </pc:sldChg>
      <pc:sldChg chg="del">
        <pc:chgData name="David Williams" userId="35a5f6dfa23fba43" providerId="LiveId" clId="{D728BE61-D4AB-4AEA-96F1-0C69AEE39D79}" dt="2022-03-02T20:19:37.650" v="59" actId="2696"/>
        <pc:sldMkLst>
          <pc:docMk/>
          <pc:sldMk cId="312117219" sldId="305"/>
        </pc:sldMkLst>
      </pc:sldChg>
      <pc:sldChg chg="del">
        <pc:chgData name="David Williams" userId="35a5f6dfa23fba43" providerId="LiveId" clId="{D728BE61-D4AB-4AEA-96F1-0C69AEE39D79}" dt="2022-03-02T20:19:37.663" v="60" actId="2696"/>
        <pc:sldMkLst>
          <pc:docMk/>
          <pc:sldMk cId="2391195047" sldId="306"/>
        </pc:sldMkLst>
      </pc:sldChg>
      <pc:sldChg chg="del">
        <pc:chgData name="David Williams" userId="35a5f6dfa23fba43" providerId="LiveId" clId="{D728BE61-D4AB-4AEA-96F1-0C69AEE39D79}" dt="2022-03-02T20:19:37.701" v="64" actId="2696"/>
        <pc:sldMkLst>
          <pc:docMk/>
          <pc:sldMk cId="3100179989" sldId="307"/>
        </pc:sldMkLst>
      </pc:sldChg>
      <pc:sldChg chg="addSp delSp modSp mod ord delAnim modAnim">
        <pc:chgData name="David Williams" userId="35a5f6dfa23fba43" providerId="LiveId" clId="{D728BE61-D4AB-4AEA-96F1-0C69AEE39D79}" dt="2022-03-02T21:16:02.979" v="922" actId="12788"/>
        <pc:sldMkLst>
          <pc:docMk/>
          <pc:sldMk cId="4166722003" sldId="308"/>
        </pc:sldMkLst>
        <pc:spChg chg="mod">
          <ac:chgData name="David Williams" userId="35a5f6dfa23fba43" providerId="LiveId" clId="{D728BE61-D4AB-4AEA-96F1-0C69AEE39D79}" dt="2022-03-02T21:13:53.424" v="855" actId="1076"/>
          <ac:spMkLst>
            <pc:docMk/>
            <pc:sldMk cId="4166722003" sldId="308"/>
            <ac:spMk id="2" creationId="{DB306DC7-57B8-4C50-9B88-C80CB2F68E85}"/>
          </ac:spMkLst>
        </pc:spChg>
        <pc:spChg chg="mod">
          <ac:chgData name="David Williams" userId="35a5f6dfa23fba43" providerId="LiveId" clId="{D728BE61-D4AB-4AEA-96F1-0C69AEE39D79}" dt="2022-03-02T21:14:35.547" v="863" actId="12788"/>
          <ac:spMkLst>
            <pc:docMk/>
            <pc:sldMk cId="4166722003" sldId="308"/>
            <ac:spMk id="3" creationId="{BD699E2C-253A-429A-92C6-3799DA0A9049}"/>
          </ac:spMkLst>
        </pc:spChg>
        <pc:spChg chg="mod">
          <ac:chgData name="David Williams" userId="35a5f6dfa23fba43" providerId="LiveId" clId="{D728BE61-D4AB-4AEA-96F1-0C69AEE39D79}" dt="2022-03-02T21:16:02.979" v="922" actId="12788"/>
          <ac:spMkLst>
            <pc:docMk/>
            <pc:sldMk cId="4166722003" sldId="308"/>
            <ac:spMk id="4" creationId="{A992E47D-228F-418E-920A-8AC477DBB906}"/>
          </ac:spMkLst>
        </pc:spChg>
        <pc:spChg chg="mod">
          <ac:chgData name="David Williams" userId="35a5f6dfa23fba43" providerId="LiveId" clId="{D728BE61-D4AB-4AEA-96F1-0C69AEE39D79}" dt="2022-03-02T21:15:02.849" v="887" actId="1035"/>
          <ac:spMkLst>
            <pc:docMk/>
            <pc:sldMk cId="4166722003" sldId="308"/>
            <ac:spMk id="5" creationId="{65A5E21B-3020-4864-BFC1-5A9B16F79E1A}"/>
          </ac:spMkLst>
        </pc:spChg>
        <pc:spChg chg="mod">
          <ac:chgData name="David Williams" userId="35a5f6dfa23fba43" providerId="LiveId" clId="{D728BE61-D4AB-4AEA-96F1-0C69AEE39D79}" dt="2022-03-02T21:14:56.748" v="877" actId="1036"/>
          <ac:spMkLst>
            <pc:docMk/>
            <pc:sldMk cId="4166722003" sldId="308"/>
            <ac:spMk id="6" creationId="{DB45EE7A-1812-46F1-A9B9-1CFD26859481}"/>
          </ac:spMkLst>
        </pc:spChg>
        <pc:spChg chg="mod">
          <ac:chgData name="David Williams" userId="35a5f6dfa23fba43" providerId="LiveId" clId="{D728BE61-D4AB-4AEA-96F1-0C69AEE39D79}" dt="2022-03-02T21:14:35.547" v="863" actId="12788"/>
          <ac:spMkLst>
            <pc:docMk/>
            <pc:sldMk cId="4166722003" sldId="308"/>
            <ac:spMk id="7" creationId="{31F0EF45-435D-42F0-9394-20C6DC5CE777}"/>
          </ac:spMkLst>
        </pc:spChg>
        <pc:spChg chg="mod">
          <ac:chgData name="David Williams" userId="35a5f6dfa23fba43" providerId="LiveId" clId="{D728BE61-D4AB-4AEA-96F1-0C69AEE39D79}" dt="2022-03-02T21:14:35.547" v="863" actId="12788"/>
          <ac:spMkLst>
            <pc:docMk/>
            <pc:sldMk cId="4166722003" sldId="308"/>
            <ac:spMk id="8" creationId="{0D734D86-40E6-4D5D-9B0B-CB67F4D02453}"/>
          </ac:spMkLst>
        </pc:spChg>
        <pc:spChg chg="del mod">
          <ac:chgData name="David Williams" userId="35a5f6dfa23fba43" providerId="LiveId" clId="{D728BE61-D4AB-4AEA-96F1-0C69AEE39D79}" dt="2022-03-02T21:12:48.250" v="834" actId="478"/>
          <ac:spMkLst>
            <pc:docMk/>
            <pc:sldMk cId="4166722003" sldId="308"/>
            <ac:spMk id="9" creationId="{8FBFBB27-1662-4C93-A301-A07CF225F664}"/>
          </ac:spMkLst>
        </pc:spChg>
        <pc:spChg chg="mod">
          <ac:chgData name="David Williams" userId="35a5f6dfa23fba43" providerId="LiveId" clId="{D728BE61-D4AB-4AEA-96F1-0C69AEE39D79}" dt="2022-03-02T21:16:02.979" v="922" actId="12788"/>
          <ac:spMkLst>
            <pc:docMk/>
            <pc:sldMk cId="4166722003" sldId="308"/>
            <ac:spMk id="10" creationId="{9769DD13-3C75-4AF6-B7BB-5B89F1345AF8}"/>
          </ac:spMkLst>
        </pc:spChg>
        <pc:spChg chg="mod">
          <ac:chgData name="David Williams" userId="35a5f6dfa23fba43" providerId="LiveId" clId="{D728BE61-D4AB-4AEA-96F1-0C69AEE39D79}" dt="2022-03-02T21:16:02.979" v="922" actId="12788"/>
          <ac:spMkLst>
            <pc:docMk/>
            <pc:sldMk cId="4166722003" sldId="308"/>
            <ac:spMk id="11" creationId="{99CE0FBC-6DDE-4318-AF49-7CA6F27C3772}"/>
          </ac:spMkLst>
        </pc:spChg>
        <pc:spChg chg="mod">
          <ac:chgData name="David Williams" userId="35a5f6dfa23fba43" providerId="LiveId" clId="{D728BE61-D4AB-4AEA-96F1-0C69AEE39D79}" dt="2022-03-02T21:16:02.979" v="922" actId="12788"/>
          <ac:spMkLst>
            <pc:docMk/>
            <pc:sldMk cId="4166722003" sldId="308"/>
            <ac:spMk id="12" creationId="{F9E4C452-7C17-4970-AF2B-5B3DBBE96231}"/>
          </ac:spMkLst>
        </pc:spChg>
        <pc:spChg chg="add mod">
          <ac:chgData name="David Williams" userId="35a5f6dfa23fba43" providerId="LiveId" clId="{D728BE61-D4AB-4AEA-96F1-0C69AEE39D79}" dt="2022-03-02T21:16:02.979" v="922" actId="12788"/>
          <ac:spMkLst>
            <pc:docMk/>
            <pc:sldMk cId="4166722003" sldId="308"/>
            <ac:spMk id="13" creationId="{4423552C-4F0F-43BB-92E7-63B18356D245}"/>
          </ac:spMkLst>
        </pc:spChg>
      </pc:sldChg>
      <pc:sldChg chg="ord">
        <pc:chgData name="David Williams" userId="35a5f6dfa23fba43" providerId="LiveId" clId="{D728BE61-D4AB-4AEA-96F1-0C69AEE39D79}" dt="2022-03-02T23:29:52.772" v="2747"/>
        <pc:sldMkLst>
          <pc:docMk/>
          <pc:sldMk cId="1169233024" sldId="309"/>
        </pc:sldMkLst>
      </pc:sldChg>
      <pc:sldChg chg="del">
        <pc:chgData name="David Williams" userId="35a5f6dfa23fba43" providerId="LiveId" clId="{D728BE61-D4AB-4AEA-96F1-0C69AEE39D79}" dt="2022-03-02T20:19:37.692" v="63" actId="2696"/>
        <pc:sldMkLst>
          <pc:docMk/>
          <pc:sldMk cId="3664270125" sldId="310"/>
        </pc:sldMkLst>
      </pc:sldChg>
      <pc:sldChg chg="addSp modSp new">
        <pc:chgData name="David Williams" userId="35a5f6dfa23fba43" providerId="LiveId" clId="{D728BE61-D4AB-4AEA-96F1-0C69AEE39D79}" dt="2022-03-02T20:21:52.315" v="109" actId="14100"/>
        <pc:sldMkLst>
          <pc:docMk/>
          <pc:sldMk cId="840667750" sldId="311"/>
        </pc:sldMkLst>
        <pc:picChg chg="add mod">
          <ac:chgData name="David Williams" userId="35a5f6dfa23fba43" providerId="LiveId" clId="{D728BE61-D4AB-4AEA-96F1-0C69AEE39D79}" dt="2022-03-02T20:21:52.315" v="109" actId="14100"/>
          <ac:picMkLst>
            <pc:docMk/>
            <pc:sldMk cId="840667750" sldId="311"/>
            <ac:picMk id="1026" creationId="{913BA1C7-26CB-4906-9380-332881A20F55}"/>
          </ac:picMkLst>
        </pc:picChg>
      </pc:sldChg>
      <pc:sldChg chg="addSp modSp add mod ord setBg replTag">
        <pc:chgData name="David Williams" userId="35a5f6dfa23fba43" providerId="LiveId" clId="{D728BE61-D4AB-4AEA-96F1-0C69AEE39D79}" dt="2022-03-02T20:38:45.704" v="147"/>
        <pc:sldMkLst>
          <pc:docMk/>
          <pc:sldMk cId="2326408844" sldId="312"/>
        </pc:sldMkLst>
        <pc:spChg chg="add mod replST">
          <ac:chgData name="David Williams" userId="35a5f6dfa23fba43" providerId="LiveId" clId="{D728BE61-D4AB-4AEA-96F1-0C69AEE39D79}" dt="2022-03-02T20:38:41.116" v="131"/>
          <ac:spMkLst>
            <pc:docMk/>
            <pc:sldMk cId="2326408844" sldId="312"/>
            <ac:spMk id="6" creationId="{45268992-6151-4ECA-8C75-49C71B642E4B}"/>
          </ac:spMkLst>
        </pc:spChg>
        <pc:spChg chg="add mod replST">
          <ac:chgData name="David Williams" userId="35a5f6dfa23fba43" providerId="LiveId" clId="{D728BE61-D4AB-4AEA-96F1-0C69AEE39D79}" dt="2022-03-02T20:38:41.163" v="141"/>
          <ac:spMkLst>
            <pc:docMk/>
            <pc:sldMk cId="2326408844" sldId="312"/>
            <ac:spMk id="7" creationId="{76E01822-F876-4FC2-B383-EAAF3935302E}"/>
          </ac:spMkLst>
        </pc:spChg>
        <pc:picChg chg="add mod replST">
          <ac:chgData name="David Williams" userId="35a5f6dfa23fba43" providerId="LiveId" clId="{D728BE61-D4AB-4AEA-96F1-0C69AEE39D79}" dt="2022-03-02T20:38:40.991" v="118"/>
          <ac:picMkLst>
            <pc:docMk/>
            <pc:sldMk cId="2326408844" sldId="312"/>
            <ac:picMk id="3" creationId="{144AD43E-E16B-4F31-BB78-2D4F910DBCD4}"/>
          </ac:picMkLst>
        </pc:picChg>
        <pc:picChg chg="add mod replST">
          <ac:chgData name="David Williams" userId="35a5f6dfa23fba43" providerId="LiveId" clId="{D728BE61-D4AB-4AEA-96F1-0C69AEE39D79}" dt="2022-03-02T20:38:41.072" v="122"/>
          <ac:picMkLst>
            <pc:docMk/>
            <pc:sldMk cId="2326408844" sldId="312"/>
            <ac:picMk id="5" creationId="{8C975329-DB2B-47DF-AD80-B81366A24691}"/>
          </ac:picMkLst>
        </pc:picChg>
      </pc:sldChg>
      <pc:sldChg chg="addSp modSp new del mod">
        <pc:chgData name="David Williams" userId="35a5f6dfa23fba43" providerId="LiveId" clId="{D728BE61-D4AB-4AEA-96F1-0C69AEE39D79}" dt="2022-03-02T20:21:35.764" v="107" actId="2696"/>
        <pc:sldMkLst>
          <pc:docMk/>
          <pc:sldMk cId="3306888922" sldId="312"/>
        </pc:sldMkLst>
        <pc:graphicFrameChg chg="add modGraphic">
          <ac:chgData name="David Williams" userId="35a5f6dfa23fba43" providerId="LiveId" clId="{D728BE61-D4AB-4AEA-96F1-0C69AEE39D79}" dt="2022-03-01T21:42:23.691" v="15" actId="27116"/>
          <ac:graphicFrameMkLst>
            <pc:docMk/>
            <pc:sldMk cId="3306888922" sldId="312"/>
            <ac:graphicFrameMk id="3" creationId="{5BB8E826-F904-42F4-B933-5CB5E4643413}"/>
          </ac:graphicFrameMkLst>
        </pc:graphicFrameChg>
      </pc:sldChg>
      <pc:sldChg chg="addSp modSp add del mod ord setBg replTag">
        <pc:chgData name="David Williams" userId="35a5f6dfa23fba43" providerId="LiveId" clId="{D728BE61-D4AB-4AEA-96F1-0C69AEE39D79}" dt="2022-03-02T20:19:45.959" v="68" actId="2696"/>
        <pc:sldMkLst>
          <pc:docMk/>
          <pc:sldMk cId="215930233" sldId="313"/>
        </pc:sldMkLst>
        <pc:spChg chg="add mod replST">
          <ac:chgData name="David Williams" userId="35a5f6dfa23fba43" providerId="LiveId" clId="{D728BE61-D4AB-4AEA-96F1-0C69AEE39D79}" dt="2022-03-02T20:19:38.327" v="67"/>
          <ac:spMkLst>
            <pc:docMk/>
            <pc:sldMk cId="215930233" sldId="313"/>
            <ac:spMk id="6" creationId="{9D1C4C26-66E8-4B10-B26E-8438E49C9CCD}"/>
          </ac:spMkLst>
        </pc:spChg>
        <pc:spChg chg="add mod replST">
          <ac:chgData name="David Williams" userId="35a5f6dfa23fba43" providerId="LiveId" clId="{D728BE61-D4AB-4AEA-96F1-0C69AEE39D79}" dt="2022-03-02T20:19:11.472" v="48"/>
          <ac:spMkLst>
            <pc:docMk/>
            <pc:sldMk cId="215930233" sldId="313"/>
            <ac:spMk id="7" creationId="{D53A20FB-A60D-413D-9299-204A4DCF0EBF}"/>
          </ac:spMkLst>
        </pc:spChg>
        <pc:picChg chg="add mod replST">
          <ac:chgData name="David Williams" userId="35a5f6dfa23fba43" providerId="LiveId" clId="{D728BE61-D4AB-4AEA-96F1-0C69AEE39D79}" dt="2022-03-02T20:19:11.206" v="25"/>
          <ac:picMkLst>
            <pc:docMk/>
            <pc:sldMk cId="215930233" sldId="313"/>
            <ac:picMk id="3" creationId="{D43C6D59-EF39-41A1-979D-0A20EF7075F5}"/>
          </ac:picMkLst>
        </pc:picChg>
        <pc:picChg chg="add mod replST">
          <ac:chgData name="David Williams" userId="35a5f6dfa23fba43" providerId="LiveId" clId="{D728BE61-D4AB-4AEA-96F1-0C69AEE39D79}" dt="2022-03-02T20:19:11.360" v="29"/>
          <ac:picMkLst>
            <pc:docMk/>
            <pc:sldMk cId="215930233" sldId="313"/>
            <ac:picMk id="5" creationId="{DBFCC053-F1AE-4049-B484-61708EE9C446}"/>
          </ac:picMkLst>
        </pc:picChg>
      </pc:sldChg>
      <pc:sldChg chg="addSp delSp modSp new mod modAnim">
        <pc:chgData name="David Williams" userId="35a5f6dfa23fba43" providerId="LiveId" clId="{D728BE61-D4AB-4AEA-96F1-0C69AEE39D79}" dt="2022-03-02T20:44:43.807" v="446"/>
        <pc:sldMkLst>
          <pc:docMk/>
          <pc:sldMk cId="1434608942" sldId="313"/>
        </pc:sldMkLst>
        <pc:spChg chg="add mod">
          <ac:chgData name="David Williams" userId="35a5f6dfa23fba43" providerId="LiveId" clId="{D728BE61-D4AB-4AEA-96F1-0C69AEE39D79}" dt="2022-03-02T20:44:32.560" v="445" actId="12789"/>
          <ac:spMkLst>
            <pc:docMk/>
            <pc:sldMk cId="1434608942" sldId="313"/>
            <ac:spMk id="4" creationId="{F1FBA7E0-D16E-4FE6-BE4B-0B662C57EF69}"/>
          </ac:spMkLst>
        </pc:spChg>
        <pc:picChg chg="add del">
          <ac:chgData name="David Williams" userId="35a5f6dfa23fba43" providerId="LiveId" clId="{D728BE61-D4AB-4AEA-96F1-0C69AEE39D79}" dt="2022-03-02T20:39:42.072" v="150" actId="22"/>
          <ac:picMkLst>
            <pc:docMk/>
            <pc:sldMk cId="1434608942" sldId="313"/>
            <ac:picMk id="3" creationId="{9B4B8F88-76F4-4B74-AD34-74150D40E29D}"/>
          </ac:picMkLst>
        </pc:picChg>
      </pc:sldChg>
      <pc:sldChg chg="addSp modSp add del mod setBg replTag">
        <pc:chgData name="David Williams" userId="35a5f6dfa23fba43" providerId="LiveId" clId="{D728BE61-D4AB-4AEA-96F1-0C69AEE39D79}" dt="2022-03-02T20:37:19.011" v="110" actId="2696"/>
        <pc:sldMkLst>
          <pc:docMk/>
          <pc:sldMk cId="3322270459" sldId="313"/>
        </pc:sldMkLst>
        <pc:spChg chg="add mod replST">
          <ac:chgData name="David Williams" userId="35a5f6dfa23fba43" providerId="LiveId" clId="{D728BE61-D4AB-4AEA-96F1-0C69AEE39D79}" dt="2022-03-02T20:19:50.695" v="89"/>
          <ac:spMkLst>
            <pc:docMk/>
            <pc:sldMk cId="3322270459" sldId="313"/>
            <ac:spMk id="6" creationId="{4C3120B1-9DB1-4893-B509-DCA5E4B19525}"/>
          </ac:spMkLst>
        </pc:spChg>
        <pc:spChg chg="add mod replST">
          <ac:chgData name="David Williams" userId="35a5f6dfa23fba43" providerId="LiveId" clId="{D728BE61-D4AB-4AEA-96F1-0C69AEE39D79}" dt="2022-03-02T20:19:50.744" v="99"/>
          <ac:spMkLst>
            <pc:docMk/>
            <pc:sldMk cId="3322270459" sldId="313"/>
            <ac:spMk id="7" creationId="{3EA65FF4-A33D-490A-8ABA-30EF6ABAF68B}"/>
          </ac:spMkLst>
        </pc:spChg>
        <pc:picChg chg="add mod replST">
          <ac:chgData name="David Williams" userId="35a5f6dfa23fba43" providerId="LiveId" clId="{D728BE61-D4AB-4AEA-96F1-0C69AEE39D79}" dt="2022-03-02T20:19:50.547" v="76"/>
          <ac:picMkLst>
            <pc:docMk/>
            <pc:sldMk cId="3322270459" sldId="313"/>
            <ac:picMk id="3" creationId="{9F45E298-D98F-4F60-BA74-06448AE80B82}"/>
          </ac:picMkLst>
        </pc:picChg>
        <pc:picChg chg="add mod replST">
          <ac:chgData name="David Williams" userId="35a5f6dfa23fba43" providerId="LiveId" clId="{D728BE61-D4AB-4AEA-96F1-0C69AEE39D79}" dt="2022-03-02T20:19:50.645" v="80"/>
          <ac:picMkLst>
            <pc:docMk/>
            <pc:sldMk cId="3322270459" sldId="313"/>
            <ac:picMk id="5" creationId="{A34B7107-E309-4286-9E8F-AD4D56F9B5F6}"/>
          </ac:picMkLst>
        </pc:picChg>
      </pc:sldChg>
      <pc:sldChg chg="addSp modSp new mod modAnim">
        <pc:chgData name="David Williams" userId="35a5f6dfa23fba43" providerId="LiveId" clId="{D728BE61-D4AB-4AEA-96F1-0C69AEE39D79}" dt="2022-03-02T20:49:34.718" v="484" actId="12788"/>
        <pc:sldMkLst>
          <pc:docMk/>
          <pc:sldMk cId="2439950816" sldId="314"/>
        </pc:sldMkLst>
        <pc:spChg chg="add mod">
          <ac:chgData name="David Williams" userId="35a5f6dfa23fba43" providerId="LiveId" clId="{D728BE61-D4AB-4AEA-96F1-0C69AEE39D79}" dt="2022-03-02T20:49:34.718" v="484" actId="12788"/>
          <ac:spMkLst>
            <pc:docMk/>
            <pc:sldMk cId="2439950816" sldId="314"/>
            <ac:spMk id="3" creationId="{7CC6BF42-257F-4BB8-8D9A-43904A995C25}"/>
          </ac:spMkLst>
        </pc:spChg>
        <pc:spChg chg="add mod">
          <ac:chgData name="David Williams" userId="35a5f6dfa23fba43" providerId="LiveId" clId="{D728BE61-D4AB-4AEA-96F1-0C69AEE39D79}" dt="2022-03-02T20:49:34.718" v="484" actId="12788"/>
          <ac:spMkLst>
            <pc:docMk/>
            <pc:sldMk cId="2439950816" sldId="314"/>
            <ac:spMk id="4" creationId="{D2C32B2B-27FA-4282-A1AF-A3DD3388CB51}"/>
          </ac:spMkLst>
        </pc:spChg>
      </pc:sldChg>
      <pc:sldChg chg="new del">
        <pc:chgData name="David Williams" userId="35a5f6dfa23fba43" providerId="LiveId" clId="{D728BE61-D4AB-4AEA-96F1-0C69AEE39D79}" dt="2022-03-02T21:08:34.408" v="488" actId="2696"/>
        <pc:sldMkLst>
          <pc:docMk/>
          <pc:sldMk cId="1590469509" sldId="315"/>
        </pc:sldMkLst>
      </pc:sldChg>
      <pc:sldChg chg="modSp add mod ord">
        <pc:chgData name="David Williams" userId="35a5f6dfa23fba43" providerId="LiveId" clId="{D728BE61-D4AB-4AEA-96F1-0C69AEE39D79}" dt="2022-03-02T21:21:40.854" v="941" actId="313"/>
        <pc:sldMkLst>
          <pc:docMk/>
          <pc:sldMk cId="3142557861" sldId="315"/>
        </pc:sldMkLst>
        <pc:spChg chg="mod">
          <ac:chgData name="David Williams" userId="35a5f6dfa23fba43" providerId="LiveId" clId="{D728BE61-D4AB-4AEA-96F1-0C69AEE39D79}" dt="2022-03-02T21:21:40.854" v="941" actId="313"/>
          <ac:spMkLst>
            <pc:docMk/>
            <pc:sldMk cId="3142557861" sldId="315"/>
            <ac:spMk id="3" creationId="{7CC6BF42-257F-4BB8-8D9A-43904A995C25}"/>
          </ac:spMkLst>
        </pc:spChg>
        <pc:spChg chg="mod">
          <ac:chgData name="David Williams" userId="35a5f6dfa23fba43" providerId="LiveId" clId="{D728BE61-D4AB-4AEA-96F1-0C69AEE39D79}" dt="2022-03-02T21:21:08.368" v="930" actId="20577"/>
          <ac:spMkLst>
            <pc:docMk/>
            <pc:sldMk cId="3142557861" sldId="315"/>
            <ac:spMk id="4" creationId="{D2C32B2B-27FA-4282-A1AF-A3DD3388CB51}"/>
          </ac:spMkLst>
        </pc:spChg>
      </pc:sldChg>
      <pc:sldChg chg="addSp modSp new mod modClrScheme modAnim chgLayout">
        <pc:chgData name="David Williams" userId="35a5f6dfa23fba43" providerId="LiveId" clId="{D728BE61-D4AB-4AEA-96F1-0C69AEE39D79}" dt="2022-03-02T22:24:28.292" v="2411" actId="1076"/>
        <pc:sldMkLst>
          <pc:docMk/>
          <pc:sldMk cId="4130842960" sldId="316"/>
        </pc:sldMkLst>
        <pc:spChg chg="add mod">
          <ac:chgData name="David Williams" userId="35a5f6dfa23fba43" providerId="LiveId" clId="{D728BE61-D4AB-4AEA-96F1-0C69AEE39D79}" dt="2022-03-02T22:22:55.258" v="2372" actId="1036"/>
          <ac:spMkLst>
            <pc:docMk/>
            <pc:sldMk cId="4130842960" sldId="316"/>
            <ac:spMk id="2" creationId="{47E2ABB3-5112-41F3-AAD8-CBF504AD53F4}"/>
          </ac:spMkLst>
        </pc:spChg>
        <pc:spChg chg="add mod">
          <ac:chgData name="David Williams" userId="35a5f6dfa23fba43" providerId="LiveId" clId="{D728BE61-D4AB-4AEA-96F1-0C69AEE39D79}" dt="2022-03-02T22:24:28.292" v="2411" actId="1076"/>
          <ac:spMkLst>
            <pc:docMk/>
            <pc:sldMk cId="4130842960" sldId="316"/>
            <ac:spMk id="3" creationId="{5BE04953-C997-49C6-A404-D9E19F9F745F}"/>
          </ac:spMkLst>
        </pc:spChg>
      </pc:sldChg>
      <pc:sldChg chg="addSp delSp modSp add mod ord delAnim modAnim">
        <pc:chgData name="David Williams" userId="35a5f6dfa23fba43" providerId="LiveId" clId="{D728BE61-D4AB-4AEA-96F1-0C69AEE39D79}" dt="2022-03-02T22:22:44.519" v="2355" actId="1076"/>
        <pc:sldMkLst>
          <pc:docMk/>
          <pc:sldMk cId="4052657414" sldId="317"/>
        </pc:sldMkLst>
        <pc:spChg chg="mod">
          <ac:chgData name="David Williams" userId="35a5f6dfa23fba43" providerId="LiveId" clId="{D728BE61-D4AB-4AEA-96F1-0C69AEE39D79}" dt="2022-03-02T22:20:50.820" v="2286" actId="1076"/>
          <ac:spMkLst>
            <pc:docMk/>
            <pc:sldMk cId="4052657414" sldId="317"/>
            <ac:spMk id="2" creationId="{DB306DC7-57B8-4C50-9B88-C80CB2F68E85}"/>
          </ac:spMkLst>
        </pc:spChg>
        <pc:spChg chg="del">
          <ac:chgData name="David Williams" userId="35a5f6dfa23fba43" providerId="LiveId" clId="{D728BE61-D4AB-4AEA-96F1-0C69AEE39D79}" dt="2022-03-02T22:18:31.483" v="2142" actId="478"/>
          <ac:spMkLst>
            <pc:docMk/>
            <pc:sldMk cId="4052657414" sldId="317"/>
            <ac:spMk id="3" creationId="{BD699E2C-253A-429A-92C6-3799DA0A9049}"/>
          </ac:spMkLst>
        </pc:spChg>
        <pc:spChg chg="del">
          <ac:chgData name="David Williams" userId="35a5f6dfa23fba43" providerId="LiveId" clId="{D728BE61-D4AB-4AEA-96F1-0C69AEE39D79}" dt="2022-03-02T22:18:33.462" v="2143" actId="478"/>
          <ac:spMkLst>
            <pc:docMk/>
            <pc:sldMk cId="4052657414" sldId="317"/>
            <ac:spMk id="4" creationId="{A992E47D-228F-418E-920A-8AC477DBB906}"/>
          </ac:spMkLst>
        </pc:spChg>
        <pc:spChg chg="mod">
          <ac:chgData name="David Williams" userId="35a5f6dfa23fba43" providerId="LiveId" clId="{D728BE61-D4AB-4AEA-96F1-0C69AEE39D79}" dt="2022-03-02T22:20:59.685" v="2287" actId="1076"/>
          <ac:spMkLst>
            <pc:docMk/>
            <pc:sldMk cId="4052657414" sldId="317"/>
            <ac:spMk id="5" creationId="{65A5E21B-3020-4864-BFC1-5A9B16F79E1A}"/>
          </ac:spMkLst>
        </pc:spChg>
        <pc:spChg chg="mod">
          <ac:chgData name="David Williams" userId="35a5f6dfa23fba43" providerId="LiveId" clId="{D728BE61-D4AB-4AEA-96F1-0C69AEE39D79}" dt="2022-03-02T22:20:59.685" v="2287" actId="1076"/>
          <ac:spMkLst>
            <pc:docMk/>
            <pc:sldMk cId="4052657414" sldId="317"/>
            <ac:spMk id="6" creationId="{DB45EE7A-1812-46F1-A9B9-1CFD26859481}"/>
          </ac:spMkLst>
        </pc:spChg>
        <pc:spChg chg="mod">
          <ac:chgData name="David Williams" userId="35a5f6dfa23fba43" providerId="LiveId" clId="{D728BE61-D4AB-4AEA-96F1-0C69AEE39D79}" dt="2022-03-02T22:22:25.242" v="2332" actId="1035"/>
          <ac:spMkLst>
            <pc:docMk/>
            <pc:sldMk cId="4052657414" sldId="317"/>
            <ac:spMk id="7" creationId="{31F0EF45-435D-42F0-9394-20C6DC5CE777}"/>
          </ac:spMkLst>
        </pc:spChg>
        <pc:spChg chg="del mod">
          <ac:chgData name="David Williams" userId="35a5f6dfa23fba43" providerId="LiveId" clId="{D728BE61-D4AB-4AEA-96F1-0C69AEE39D79}" dt="2022-03-02T22:19:55.089" v="2263" actId="478"/>
          <ac:spMkLst>
            <pc:docMk/>
            <pc:sldMk cId="4052657414" sldId="317"/>
            <ac:spMk id="8" creationId="{0D734D86-40E6-4D5D-9B0B-CB67F4D02453}"/>
          </ac:spMkLst>
        </pc:spChg>
        <pc:spChg chg="mod">
          <ac:chgData name="David Williams" userId="35a5f6dfa23fba43" providerId="LiveId" clId="{D728BE61-D4AB-4AEA-96F1-0C69AEE39D79}" dt="2022-03-02T22:21:48.071" v="2323" actId="12788"/>
          <ac:spMkLst>
            <pc:docMk/>
            <pc:sldMk cId="4052657414" sldId="317"/>
            <ac:spMk id="10" creationId="{9769DD13-3C75-4AF6-B7BB-5B89F1345AF8}"/>
          </ac:spMkLst>
        </pc:spChg>
        <pc:spChg chg="mod">
          <ac:chgData name="David Williams" userId="35a5f6dfa23fba43" providerId="LiveId" clId="{D728BE61-D4AB-4AEA-96F1-0C69AEE39D79}" dt="2022-03-02T22:21:48.071" v="2323" actId="12788"/>
          <ac:spMkLst>
            <pc:docMk/>
            <pc:sldMk cId="4052657414" sldId="317"/>
            <ac:spMk id="11" creationId="{99CE0FBC-6DDE-4318-AF49-7CA6F27C3772}"/>
          </ac:spMkLst>
        </pc:spChg>
        <pc:spChg chg="mod">
          <ac:chgData name="David Williams" userId="35a5f6dfa23fba43" providerId="LiveId" clId="{D728BE61-D4AB-4AEA-96F1-0C69AEE39D79}" dt="2022-03-02T22:22:25.242" v="2332" actId="1035"/>
          <ac:spMkLst>
            <pc:docMk/>
            <pc:sldMk cId="4052657414" sldId="317"/>
            <ac:spMk id="12" creationId="{F9E4C452-7C17-4970-AF2B-5B3DBBE96231}"/>
          </ac:spMkLst>
        </pc:spChg>
        <pc:spChg chg="del mod">
          <ac:chgData name="David Williams" userId="35a5f6dfa23fba43" providerId="LiveId" clId="{D728BE61-D4AB-4AEA-96F1-0C69AEE39D79}" dt="2022-03-02T22:20:12.620" v="2265" actId="478"/>
          <ac:spMkLst>
            <pc:docMk/>
            <pc:sldMk cId="4052657414" sldId="317"/>
            <ac:spMk id="13" creationId="{4423552C-4F0F-43BB-92E7-63B18356D245}"/>
          </ac:spMkLst>
        </pc:spChg>
        <pc:spChg chg="add mod">
          <ac:chgData name="David Williams" userId="35a5f6dfa23fba43" providerId="LiveId" clId="{D728BE61-D4AB-4AEA-96F1-0C69AEE39D79}" dt="2022-03-02T22:22:44.519" v="2355" actId="1076"/>
          <ac:spMkLst>
            <pc:docMk/>
            <pc:sldMk cId="4052657414" sldId="317"/>
            <ac:spMk id="14" creationId="{E76C0F95-EA66-4B4D-B435-C6456B89CF2E}"/>
          </ac:spMkLst>
        </pc:spChg>
      </pc:sldChg>
      <pc:sldChg chg="addSp modSp add mod ord setBg replTag">
        <pc:chgData name="David Williams" userId="35a5f6dfa23fba43" providerId="LiveId" clId="{D728BE61-D4AB-4AEA-96F1-0C69AEE39D79}" dt="2022-03-02T22:24:15.104" v="2410"/>
        <pc:sldMkLst>
          <pc:docMk/>
          <pc:sldMk cId="3606192029" sldId="318"/>
        </pc:sldMkLst>
        <pc:spChg chg="add mod replST">
          <ac:chgData name="David Williams" userId="35a5f6dfa23fba43" providerId="LiveId" clId="{D728BE61-D4AB-4AEA-96F1-0C69AEE39D79}" dt="2022-03-02T22:24:11.684" v="2394"/>
          <ac:spMkLst>
            <pc:docMk/>
            <pc:sldMk cId="3606192029" sldId="318"/>
            <ac:spMk id="6" creationId="{F6C9F6BD-6624-4514-A8C3-4F6ED287C681}"/>
          </ac:spMkLst>
        </pc:spChg>
        <pc:spChg chg="add mod replST">
          <ac:chgData name="David Williams" userId="35a5f6dfa23fba43" providerId="LiveId" clId="{D728BE61-D4AB-4AEA-96F1-0C69AEE39D79}" dt="2022-03-02T22:24:11.764" v="2404"/>
          <ac:spMkLst>
            <pc:docMk/>
            <pc:sldMk cId="3606192029" sldId="318"/>
            <ac:spMk id="7" creationId="{BEBC7749-0E0D-47DE-82DA-51861F1B1163}"/>
          </ac:spMkLst>
        </pc:spChg>
        <pc:picChg chg="add mod replST">
          <ac:chgData name="David Williams" userId="35a5f6dfa23fba43" providerId="LiveId" clId="{D728BE61-D4AB-4AEA-96F1-0C69AEE39D79}" dt="2022-03-02T22:24:11.543" v="2381"/>
          <ac:picMkLst>
            <pc:docMk/>
            <pc:sldMk cId="3606192029" sldId="318"/>
            <ac:picMk id="3" creationId="{F09C89C8-7F59-47E9-B0EA-16CDFC9CDA66}"/>
          </ac:picMkLst>
        </pc:picChg>
        <pc:picChg chg="add mod replST">
          <ac:chgData name="David Williams" userId="35a5f6dfa23fba43" providerId="LiveId" clId="{D728BE61-D4AB-4AEA-96F1-0C69AEE39D79}" dt="2022-03-02T22:24:11.639" v="2385"/>
          <ac:picMkLst>
            <pc:docMk/>
            <pc:sldMk cId="3606192029" sldId="318"/>
            <ac:picMk id="5" creationId="{4BBFF918-8000-4D01-8694-2350A7383E2A}"/>
          </ac:picMkLst>
        </pc:picChg>
      </pc:sldChg>
      <pc:sldChg chg="addSp modSp add mod ord setBg modAnim replTag">
        <pc:chgData name="David Williams" userId="35a5f6dfa23fba43" providerId="LiveId" clId="{D728BE61-D4AB-4AEA-96F1-0C69AEE39D79}" dt="2022-03-02T23:28:21.495" v="2516"/>
        <pc:sldMkLst>
          <pc:docMk/>
          <pc:sldMk cId="907473826" sldId="319"/>
        </pc:sldMkLst>
        <pc:spChg chg="add mod replST">
          <ac:chgData name="David Williams" userId="35a5f6dfa23fba43" providerId="LiveId" clId="{D728BE61-D4AB-4AEA-96F1-0C69AEE39D79}" dt="2022-03-02T23:27:11.367" v="2433"/>
          <ac:spMkLst>
            <pc:docMk/>
            <pc:sldMk cId="907473826" sldId="319"/>
            <ac:spMk id="6" creationId="{037AB26F-61DC-4F94-B7B0-37F7130456F6}"/>
          </ac:spMkLst>
        </pc:spChg>
        <pc:spChg chg="add mod replST">
          <ac:chgData name="David Williams" userId="35a5f6dfa23fba43" providerId="LiveId" clId="{D728BE61-D4AB-4AEA-96F1-0C69AEE39D79}" dt="2022-03-02T23:27:11.430" v="2443"/>
          <ac:spMkLst>
            <pc:docMk/>
            <pc:sldMk cId="907473826" sldId="319"/>
            <ac:spMk id="7" creationId="{18BFFFEB-F762-48AB-B366-6E537504CC6A}"/>
          </ac:spMkLst>
        </pc:spChg>
        <pc:picChg chg="add mod replST">
          <ac:chgData name="David Williams" userId="35a5f6dfa23fba43" providerId="LiveId" clId="{D728BE61-D4AB-4AEA-96F1-0C69AEE39D79}" dt="2022-03-02T23:27:11.223" v="2420"/>
          <ac:picMkLst>
            <pc:docMk/>
            <pc:sldMk cId="907473826" sldId="319"/>
            <ac:picMk id="3" creationId="{07EF67D8-FC07-4CCC-91DD-CE731AC48020}"/>
          </ac:picMkLst>
        </pc:picChg>
        <pc:picChg chg="add mod replST">
          <ac:chgData name="David Williams" userId="35a5f6dfa23fba43" providerId="LiveId" clId="{D728BE61-D4AB-4AEA-96F1-0C69AEE39D79}" dt="2022-03-02T23:27:11.312" v="2424"/>
          <ac:picMkLst>
            <pc:docMk/>
            <pc:sldMk cId="907473826" sldId="319"/>
            <ac:picMk id="5" creationId="{FBAA8774-0A9D-4328-9B41-AF40540327E3}"/>
          </ac:picMkLst>
        </pc:picChg>
      </pc:sldChg>
      <pc:sldChg chg="addSp modSp add mod setBg modAnim replTag">
        <pc:chgData name="David Williams" userId="35a5f6dfa23fba43" providerId="LiveId" clId="{D728BE61-D4AB-4AEA-96F1-0C69AEE39D79}" dt="2022-03-02T23:28:57.583" v="2573"/>
        <pc:sldMkLst>
          <pc:docMk/>
          <pc:sldMk cId="2642408044" sldId="320"/>
        </pc:sldMkLst>
        <pc:spChg chg="add mod replST">
          <ac:chgData name="David Williams" userId="35a5f6dfa23fba43" providerId="LiveId" clId="{D728BE61-D4AB-4AEA-96F1-0C69AEE39D79}" dt="2022-03-02T23:28:19.593" v="2480"/>
          <ac:spMkLst>
            <pc:docMk/>
            <pc:sldMk cId="2642408044" sldId="320"/>
            <ac:spMk id="6" creationId="{02C3B68D-DC39-4634-A23C-DA500493E450}"/>
          </ac:spMkLst>
        </pc:spChg>
        <pc:spChg chg="add mod replST">
          <ac:chgData name="David Williams" userId="35a5f6dfa23fba43" providerId="LiveId" clId="{D728BE61-D4AB-4AEA-96F1-0C69AEE39D79}" dt="2022-03-02T23:28:20.475" v="2490"/>
          <ac:spMkLst>
            <pc:docMk/>
            <pc:sldMk cId="2642408044" sldId="320"/>
            <ac:spMk id="7" creationId="{CEFDC67B-8EF7-4CE6-A34E-501A01267E3B}"/>
          </ac:spMkLst>
        </pc:spChg>
        <pc:picChg chg="add mod replST">
          <ac:chgData name="David Williams" userId="35a5f6dfa23fba43" providerId="LiveId" clId="{D728BE61-D4AB-4AEA-96F1-0C69AEE39D79}" dt="2022-03-02T23:28:18.408" v="2467"/>
          <ac:picMkLst>
            <pc:docMk/>
            <pc:sldMk cId="2642408044" sldId="320"/>
            <ac:picMk id="3" creationId="{D7D24BBA-374A-4D6D-9B8C-5240718EFCB6}"/>
          </ac:picMkLst>
        </pc:picChg>
        <pc:picChg chg="add mod replST">
          <ac:chgData name="David Williams" userId="35a5f6dfa23fba43" providerId="LiveId" clId="{D728BE61-D4AB-4AEA-96F1-0C69AEE39D79}" dt="2022-03-02T23:28:18.726" v="2471"/>
          <ac:picMkLst>
            <pc:docMk/>
            <pc:sldMk cId="2642408044" sldId="320"/>
            <ac:picMk id="5" creationId="{9B9AA9D4-6EF3-4589-8ABB-931077337C16}"/>
          </ac:picMkLst>
        </pc:picChg>
      </pc:sldChg>
      <pc:sldChg chg="addSp modSp add mod setBg modAnim replTag">
        <pc:chgData name="David Williams" userId="35a5f6dfa23fba43" providerId="LiveId" clId="{D728BE61-D4AB-4AEA-96F1-0C69AEE39D79}" dt="2022-03-02T23:29:28.408" v="2630"/>
        <pc:sldMkLst>
          <pc:docMk/>
          <pc:sldMk cId="646704115" sldId="321"/>
        </pc:sldMkLst>
        <pc:spChg chg="add mod replST">
          <ac:chgData name="David Williams" userId="35a5f6dfa23fba43" providerId="LiveId" clId="{D728BE61-D4AB-4AEA-96F1-0C69AEE39D79}" dt="2022-03-02T23:28:51.951" v="2537"/>
          <ac:spMkLst>
            <pc:docMk/>
            <pc:sldMk cId="646704115" sldId="321"/>
            <ac:spMk id="6" creationId="{9D4735A6-510C-4894-9D4C-0D7A566467CD}"/>
          </ac:spMkLst>
        </pc:spChg>
        <pc:spChg chg="add mod replST">
          <ac:chgData name="David Williams" userId="35a5f6dfa23fba43" providerId="LiveId" clId="{D728BE61-D4AB-4AEA-96F1-0C69AEE39D79}" dt="2022-03-02T23:28:52.003" v="2547"/>
          <ac:spMkLst>
            <pc:docMk/>
            <pc:sldMk cId="646704115" sldId="321"/>
            <ac:spMk id="7" creationId="{4A395E43-92C4-42F3-8B46-2A276D3D848E}"/>
          </ac:spMkLst>
        </pc:spChg>
        <pc:picChg chg="add mod replST">
          <ac:chgData name="David Williams" userId="35a5f6dfa23fba43" providerId="LiveId" clId="{D728BE61-D4AB-4AEA-96F1-0C69AEE39D79}" dt="2022-03-02T23:28:51.736" v="2524"/>
          <ac:picMkLst>
            <pc:docMk/>
            <pc:sldMk cId="646704115" sldId="321"/>
            <ac:picMk id="3" creationId="{E7D6FDBA-4704-4DEC-9DB1-638E7F3ABBA7}"/>
          </ac:picMkLst>
        </pc:picChg>
        <pc:picChg chg="add mod replST">
          <ac:chgData name="David Williams" userId="35a5f6dfa23fba43" providerId="LiveId" clId="{D728BE61-D4AB-4AEA-96F1-0C69AEE39D79}" dt="2022-03-02T23:28:51.907" v="2528"/>
          <ac:picMkLst>
            <pc:docMk/>
            <pc:sldMk cId="646704115" sldId="321"/>
            <ac:picMk id="5" creationId="{74731DA4-7AE6-4E03-B3B9-F060CF346D43}"/>
          </ac:picMkLst>
        </pc:picChg>
      </pc:sldChg>
      <pc:sldChg chg="addSp modSp add mod ord setBg modAnim replTag">
        <pc:chgData name="David Williams" userId="35a5f6dfa23fba43" providerId="LiveId" clId="{D728BE61-D4AB-4AEA-96F1-0C69AEE39D79}" dt="2022-03-02T23:35:04.057" v="2913"/>
        <pc:sldMkLst>
          <pc:docMk/>
          <pc:sldMk cId="453360495" sldId="322"/>
        </pc:sldMkLst>
        <pc:spChg chg="add mod replST">
          <ac:chgData name="David Williams" userId="35a5f6dfa23fba43" providerId="LiveId" clId="{D728BE61-D4AB-4AEA-96F1-0C69AEE39D79}" dt="2022-03-02T23:29:23.081" v="2594"/>
          <ac:spMkLst>
            <pc:docMk/>
            <pc:sldMk cId="453360495" sldId="322"/>
            <ac:spMk id="6" creationId="{D88FFEAE-322C-49D6-8E0F-0A905033B6C2}"/>
          </ac:spMkLst>
        </pc:spChg>
        <pc:spChg chg="add mod replST">
          <ac:chgData name="David Williams" userId="35a5f6dfa23fba43" providerId="LiveId" clId="{D728BE61-D4AB-4AEA-96F1-0C69AEE39D79}" dt="2022-03-02T23:29:23.144" v="2604"/>
          <ac:spMkLst>
            <pc:docMk/>
            <pc:sldMk cId="453360495" sldId="322"/>
            <ac:spMk id="7" creationId="{236C9F79-0498-4611-B587-8DA84F24799B}"/>
          </ac:spMkLst>
        </pc:spChg>
        <pc:picChg chg="add mod replST">
          <ac:chgData name="David Williams" userId="35a5f6dfa23fba43" providerId="LiveId" clId="{D728BE61-D4AB-4AEA-96F1-0C69AEE39D79}" dt="2022-03-02T23:29:22.948" v="2581"/>
          <ac:picMkLst>
            <pc:docMk/>
            <pc:sldMk cId="453360495" sldId="322"/>
            <ac:picMk id="3" creationId="{EC5CD0C6-0E5F-4B00-9490-EACDFFD94384}"/>
          </ac:picMkLst>
        </pc:picChg>
        <pc:picChg chg="add mod replST">
          <ac:chgData name="David Williams" userId="35a5f6dfa23fba43" providerId="LiveId" clId="{D728BE61-D4AB-4AEA-96F1-0C69AEE39D79}" dt="2022-03-02T23:29:23.039" v="2585"/>
          <ac:picMkLst>
            <pc:docMk/>
            <pc:sldMk cId="453360495" sldId="322"/>
            <ac:picMk id="5" creationId="{8608B1F5-23DF-4251-9F51-7139949CEF91}"/>
          </ac:picMkLst>
        </pc:picChg>
      </pc:sldChg>
      <pc:sldChg chg="addSp modSp add mod setBg modAnim replTag">
        <pc:chgData name="David Williams" userId="35a5f6dfa23fba43" providerId="LiveId" clId="{D728BE61-D4AB-4AEA-96F1-0C69AEE39D79}" dt="2022-03-02T23:35:04.118" v="2925"/>
        <pc:sldMkLst>
          <pc:docMk/>
          <pc:sldMk cId="3430422728" sldId="323"/>
        </pc:sldMkLst>
        <pc:spChg chg="add mod replST">
          <ac:chgData name="David Williams" userId="35a5f6dfa23fba43" providerId="LiveId" clId="{D728BE61-D4AB-4AEA-96F1-0C69AEE39D79}" dt="2022-03-02T23:29:31.753" v="2651"/>
          <ac:spMkLst>
            <pc:docMk/>
            <pc:sldMk cId="3430422728" sldId="323"/>
            <ac:spMk id="6" creationId="{32551D66-4057-4E49-8428-5DD9B9A2D6F2}"/>
          </ac:spMkLst>
        </pc:spChg>
        <pc:spChg chg="add mod replST">
          <ac:chgData name="David Williams" userId="35a5f6dfa23fba43" providerId="LiveId" clId="{D728BE61-D4AB-4AEA-96F1-0C69AEE39D79}" dt="2022-03-02T23:29:31.812" v="2661"/>
          <ac:spMkLst>
            <pc:docMk/>
            <pc:sldMk cId="3430422728" sldId="323"/>
            <ac:spMk id="7" creationId="{EBBACFBC-2634-409E-854B-11AE7AB7AB8A}"/>
          </ac:spMkLst>
        </pc:spChg>
        <pc:picChg chg="add mod replST">
          <ac:chgData name="David Williams" userId="35a5f6dfa23fba43" providerId="LiveId" clId="{D728BE61-D4AB-4AEA-96F1-0C69AEE39D79}" dt="2022-03-02T23:29:31.590" v="2638"/>
          <ac:picMkLst>
            <pc:docMk/>
            <pc:sldMk cId="3430422728" sldId="323"/>
            <ac:picMk id="3" creationId="{4FDDC3C9-61DD-4FE1-A60A-D8A476C060AE}"/>
          </ac:picMkLst>
        </pc:picChg>
        <pc:picChg chg="add mod replST">
          <ac:chgData name="David Williams" userId="35a5f6dfa23fba43" providerId="LiveId" clId="{D728BE61-D4AB-4AEA-96F1-0C69AEE39D79}" dt="2022-03-02T23:29:31.684" v="2642"/>
          <ac:picMkLst>
            <pc:docMk/>
            <pc:sldMk cId="3430422728" sldId="323"/>
            <ac:picMk id="5" creationId="{492313AD-99C9-4BE1-B3B4-68B1EC73C61A}"/>
          </ac:picMkLst>
        </pc:picChg>
      </pc:sldChg>
      <pc:sldChg chg="addSp modSp add mod setBg modAnim replTag">
        <pc:chgData name="David Williams" userId="35a5f6dfa23fba43" providerId="LiveId" clId="{D728BE61-D4AB-4AEA-96F1-0C69AEE39D79}" dt="2022-03-02T23:29:36.579" v="2730"/>
        <pc:sldMkLst>
          <pc:docMk/>
          <pc:sldMk cId="1803927799" sldId="324"/>
        </pc:sldMkLst>
        <pc:spChg chg="add mod replST">
          <ac:chgData name="David Williams" userId="35a5f6dfa23fba43" providerId="LiveId" clId="{D728BE61-D4AB-4AEA-96F1-0C69AEE39D79}" dt="2022-03-02T23:29:36.413" v="2708"/>
          <ac:spMkLst>
            <pc:docMk/>
            <pc:sldMk cId="1803927799" sldId="324"/>
            <ac:spMk id="6" creationId="{318CE83A-3782-4F15-8CE1-13CDCD617311}"/>
          </ac:spMkLst>
        </pc:spChg>
        <pc:spChg chg="add mod replST">
          <ac:chgData name="David Williams" userId="35a5f6dfa23fba43" providerId="LiveId" clId="{D728BE61-D4AB-4AEA-96F1-0C69AEE39D79}" dt="2022-03-02T23:29:36.486" v="2718"/>
          <ac:spMkLst>
            <pc:docMk/>
            <pc:sldMk cId="1803927799" sldId="324"/>
            <ac:spMk id="7" creationId="{AACB8546-68F7-4C24-9D46-4F3D6E554241}"/>
          </ac:spMkLst>
        </pc:spChg>
        <pc:picChg chg="add mod replST">
          <ac:chgData name="David Williams" userId="35a5f6dfa23fba43" providerId="LiveId" clId="{D728BE61-D4AB-4AEA-96F1-0C69AEE39D79}" dt="2022-03-02T23:29:36.221" v="2695"/>
          <ac:picMkLst>
            <pc:docMk/>
            <pc:sldMk cId="1803927799" sldId="324"/>
            <ac:picMk id="3" creationId="{5CF1B3A5-E9FF-4987-BF7A-093BFFE24C98}"/>
          </ac:picMkLst>
        </pc:picChg>
        <pc:picChg chg="add mod replST">
          <ac:chgData name="David Williams" userId="35a5f6dfa23fba43" providerId="LiveId" clId="{D728BE61-D4AB-4AEA-96F1-0C69AEE39D79}" dt="2022-03-02T23:29:36.347" v="2699"/>
          <ac:picMkLst>
            <pc:docMk/>
            <pc:sldMk cId="1803927799" sldId="324"/>
            <ac:picMk id="5" creationId="{E1C0770E-35EC-4B56-AA10-DC5534BD6DE9}"/>
          </ac:picMkLst>
        </pc:picChg>
      </pc:sldChg>
      <pc:sldChg chg="addSp modSp new mod modAnim">
        <pc:chgData name="David Williams" userId="35a5f6dfa23fba43" providerId="LiveId" clId="{D728BE61-D4AB-4AEA-96F1-0C69AEE39D79}" dt="2022-03-02T23:32:49.394" v="2804" actId="20577"/>
        <pc:sldMkLst>
          <pc:docMk/>
          <pc:sldMk cId="2457151323" sldId="325"/>
        </pc:sldMkLst>
        <pc:spChg chg="add mod">
          <ac:chgData name="David Williams" userId="35a5f6dfa23fba43" providerId="LiveId" clId="{D728BE61-D4AB-4AEA-96F1-0C69AEE39D79}" dt="2022-03-02T23:32:17.782" v="2785" actId="1076"/>
          <ac:spMkLst>
            <pc:docMk/>
            <pc:sldMk cId="2457151323" sldId="325"/>
            <ac:spMk id="3" creationId="{72273537-A30F-416C-B84E-535AA0567320}"/>
          </ac:spMkLst>
        </pc:spChg>
        <pc:spChg chg="add mod">
          <ac:chgData name="David Williams" userId="35a5f6dfa23fba43" providerId="LiveId" clId="{D728BE61-D4AB-4AEA-96F1-0C69AEE39D79}" dt="2022-03-02T23:32:49.394" v="2804" actId="20577"/>
          <ac:spMkLst>
            <pc:docMk/>
            <pc:sldMk cId="2457151323" sldId="325"/>
            <ac:spMk id="4" creationId="{819DD6B3-F148-4745-B8CE-FE49ADBC5185}"/>
          </ac:spMkLst>
        </pc:spChg>
      </pc:sldChg>
      <pc:sldChg chg="modSp add mod">
        <pc:chgData name="David Williams" userId="35a5f6dfa23fba43" providerId="LiveId" clId="{D728BE61-D4AB-4AEA-96F1-0C69AEE39D79}" dt="2022-03-02T23:34:41.816" v="2850" actId="6549"/>
        <pc:sldMkLst>
          <pc:docMk/>
          <pc:sldMk cId="3188503061" sldId="326"/>
        </pc:sldMkLst>
        <pc:spChg chg="mod">
          <ac:chgData name="David Williams" userId="35a5f6dfa23fba43" providerId="LiveId" clId="{D728BE61-D4AB-4AEA-96F1-0C69AEE39D79}" dt="2022-03-02T23:34:41.816" v="2850" actId="6549"/>
          <ac:spMkLst>
            <pc:docMk/>
            <pc:sldMk cId="3188503061" sldId="326"/>
            <ac:spMk id="3" creationId="{72273537-A30F-416C-B84E-535AA0567320}"/>
          </ac:spMkLst>
        </pc:spChg>
        <pc:spChg chg="mod">
          <ac:chgData name="David Williams" userId="35a5f6dfa23fba43" providerId="LiveId" clId="{D728BE61-D4AB-4AEA-96F1-0C69AEE39D79}" dt="2022-03-02T23:34:28.016" v="2839" actId="1076"/>
          <ac:spMkLst>
            <pc:docMk/>
            <pc:sldMk cId="3188503061" sldId="326"/>
            <ac:spMk id="4" creationId="{819DD6B3-F148-4745-B8CE-FE49ADBC518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15AD68-A629-4798-9E97-72CA6013D6A5}" type="datetimeFigureOut">
              <a:rPr lang="en-US" smtClean="0"/>
              <a:t>3/1/2022</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36977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15AD68-A629-4798-9E97-72CA6013D6A5}" type="datetimeFigureOut">
              <a:rPr lang="en-US" smtClean="0"/>
              <a:t>3/1/2022</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3036401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15AD68-A629-4798-9E97-72CA6013D6A5}" type="datetimeFigureOut">
              <a:rPr lang="en-US" smtClean="0"/>
              <a:t>3/1/2022</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3106066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15AD68-A629-4798-9E97-72CA6013D6A5}" type="datetimeFigureOut">
              <a:rPr lang="en-US" smtClean="0"/>
              <a:t>3/1/2022</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419031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15AD68-A629-4798-9E97-72CA6013D6A5}" type="datetimeFigureOut">
              <a:rPr lang="en-US" smtClean="0"/>
              <a:t>3/1/2022</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2860327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15AD68-A629-4798-9E97-72CA6013D6A5}" type="datetimeFigureOut">
              <a:rPr lang="en-US" smtClean="0"/>
              <a:t>3/1/2022</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427604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15AD68-A629-4798-9E97-72CA6013D6A5}" type="datetimeFigureOut">
              <a:rPr lang="en-US" smtClean="0"/>
              <a:t>3/1/2022</a:t>
            </a:fld>
            <a:endParaRPr lang="en-US"/>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146632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15AD68-A629-4798-9E97-72CA6013D6A5}" type="datetimeFigureOut">
              <a:rPr lang="en-US" smtClean="0"/>
              <a:t>3/1/2022</a:t>
            </a:fld>
            <a:endParaRPr lang="en-US"/>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391920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5AD68-A629-4798-9E97-72CA6013D6A5}" type="datetimeFigureOut">
              <a:rPr lang="en-US" smtClean="0"/>
              <a:t>3/1/2022</a:t>
            </a:fld>
            <a:endParaRPr lang="en-US"/>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125763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415AD68-A629-4798-9E97-72CA6013D6A5}" type="datetimeFigureOut">
              <a:rPr lang="en-US" smtClean="0"/>
              <a:t>3/1/2022</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347425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415AD68-A629-4798-9E97-72CA6013D6A5}" type="datetimeFigureOut">
              <a:rPr lang="en-US" smtClean="0"/>
              <a:t>3/1/2022</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27BCBA1-09BB-47F9-A82C-901B4156A0C5}" type="slidenum">
              <a:rPr lang="en-US" smtClean="0"/>
              <a:t>‹#›</a:t>
            </a:fld>
            <a:endParaRPr lang="en-US"/>
          </a:p>
        </p:txBody>
      </p:sp>
    </p:spTree>
    <p:extLst>
      <p:ext uri="{BB962C8B-B14F-4D97-AF65-F5344CB8AC3E}">
        <p14:creationId xmlns:p14="http://schemas.microsoft.com/office/powerpoint/2010/main" val="1468860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E6FA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0415AD68-A629-4798-9E97-72CA6013D6A5}" type="datetimeFigureOut">
              <a:rPr lang="en-US" smtClean="0"/>
              <a:t>3/1/2022</a:t>
            </a:fld>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1050">
                <a:solidFill>
                  <a:schemeClr val="bg1"/>
                </a:solidFill>
                <a:effectLst>
                  <a:outerShdw blurRad="38100" dist="38100" dir="2700000" algn="tl">
                    <a:srgbClr val="000000">
                      <a:alpha val="43137"/>
                    </a:srgbClr>
                  </a:outerShdw>
                </a:effectLst>
                <a:latin typeface="Alegreya Sans ExtraBold" panose="00000900000000000000" pitchFamily="2" charset="0"/>
              </a:defRPr>
            </a:lvl1pPr>
          </a:lstStyle>
          <a:p>
            <a:r>
              <a:rPr lang="en-US" dirty="0"/>
              <a:t>Hosea &amp; Amos</a:t>
            </a:r>
          </a:p>
        </p:txBody>
      </p:sp>
      <p:sp>
        <p:nvSpPr>
          <p:cNvPr id="7" name="Footer Placeholder 6">
            <a:extLst>
              <a:ext uri="{FF2B5EF4-FFF2-40B4-BE49-F238E27FC236}">
                <a16:creationId xmlns:a16="http://schemas.microsoft.com/office/drawing/2014/main" id="{BCB5996B-8544-4F23-92E2-960C8F6E9A4E}"/>
              </a:ext>
            </a:extLst>
          </p:cNvPr>
          <p:cNvSpPr>
            <a:spLocks noGrp="1"/>
          </p:cNvSpPr>
          <p:nvPr>
            <p:ph type="ftr" sz="quarter" idx="3"/>
          </p:nvPr>
        </p:nvSpPr>
        <p:spPr>
          <a:xfrm>
            <a:off x="3028950" y="5297488"/>
            <a:ext cx="3086100" cy="3032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956012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bg1"/>
          </a:solidFill>
          <a:effectLst>
            <a:outerShdw blurRad="38100" dist="38100" dir="2700000" algn="tl">
              <a:srgbClr val="000000">
                <a:alpha val="43137"/>
              </a:srgbClr>
            </a:outerShdw>
          </a:effectLst>
          <a:latin typeface="Alegreya Sans ExtraBold" panose="00000900000000000000" pitchFamily="2"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1"/>
          </a:solidFill>
          <a:latin typeface="Alegreya Sans Medium" panose="000006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Alegreya Sans Medium" panose="000006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1"/>
          </a:solidFill>
          <a:latin typeface="Alegreya Sans Medium" panose="000006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1"/>
          </a:solidFill>
          <a:latin typeface="Alegreya Sans Medium" panose="000006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1"/>
          </a:solidFill>
          <a:latin typeface="Alegreya Sans Medium" panose="000006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19.xml"/><Relationship Id="rId7" Type="http://schemas.openxmlformats.org/officeDocument/2006/relationships/image" Target="../media/image3.pn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Layout" Target="../slideLayouts/slideLayout7.xml"/><Relationship Id="rId5" Type="http://schemas.openxmlformats.org/officeDocument/2006/relationships/tags" Target="../tags/tag21.xml"/><Relationship Id="rId4" Type="http://schemas.openxmlformats.org/officeDocument/2006/relationships/tags" Target="../tags/tag20.xml"/></Relationships>
</file>

<file path=ppt/slides/_rels/slide1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24.xml"/><Relationship Id="rId7" Type="http://schemas.openxmlformats.org/officeDocument/2006/relationships/image" Target="../media/image3.png"/><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Layout" Target="../slideLayouts/slideLayout7.xml"/><Relationship Id="rId5" Type="http://schemas.openxmlformats.org/officeDocument/2006/relationships/tags" Target="../tags/tag26.xml"/><Relationship Id="rId4" Type="http://schemas.openxmlformats.org/officeDocument/2006/relationships/tags" Target="../tags/tag25.xml"/></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29.xml"/><Relationship Id="rId7" Type="http://schemas.openxmlformats.org/officeDocument/2006/relationships/image" Target="../media/image3.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slideLayout" Target="../slideLayouts/slideLayout7.xml"/><Relationship Id="rId5" Type="http://schemas.openxmlformats.org/officeDocument/2006/relationships/tags" Target="../tags/tag31.xml"/><Relationship Id="rId4" Type="http://schemas.openxmlformats.org/officeDocument/2006/relationships/tags" Target="../tags/tag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34.xml"/><Relationship Id="rId7" Type="http://schemas.openxmlformats.org/officeDocument/2006/relationships/image" Target="../media/image3.png"/><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slideLayout" Target="../slideLayouts/slideLayout7.xml"/><Relationship Id="rId5" Type="http://schemas.openxmlformats.org/officeDocument/2006/relationships/tags" Target="../tags/tag36.xml"/><Relationship Id="rId4" Type="http://schemas.openxmlformats.org/officeDocument/2006/relationships/tags" Target="../tags/tag35.xml"/></Relationships>
</file>

<file path=ppt/slides/_rels/slide1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39.xml"/><Relationship Id="rId7" Type="http://schemas.openxmlformats.org/officeDocument/2006/relationships/image" Target="../media/image3.png"/><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slideLayout" Target="../slideLayouts/slideLayout7.xml"/><Relationship Id="rId5" Type="http://schemas.openxmlformats.org/officeDocument/2006/relationships/tags" Target="../tags/tag41.xml"/><Relationship Id="rId4" Type="http://schemas.openxmlformats.org/officeDocument/2006/relationships/tags" Target="../tags/tag4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44.xml"/><Relationship Id="rId7" Type="http://schemas.openxmlformats.org/officeDocument/2006/relationships/image" Target="../media/image3.png"/><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slideLayout" Target="../slideLayouts/slideLayout7.xml"/><Relationship Id="rId5" Type="http://schemas.openxmlformats.org/officeDocument/2006/relationships/tags" Target="../tags/tag46.xml"/><Relationship Id="rId4" Type="http://schemas.openxmlformats.org/officeDocument/2006/relationships/tags" Target="../tags/tag45.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4.xml"/><Relationship Id="rId7" Type="http://schemas.openxmlformats.org/officeDocument/2006/relationships/image" Target="../media/image3.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7.xml"/><Relationship Id="rId5" Type="http://schemas.openxmlformats.org/officeDocument/2006/relationships/tags" Target="../tags/tag6.xml"/><Relationship Id="rId4" Type="http://schemas.openxmlformats.org/officeDocument/2006/relationships/tags" Target="../tags/tag5.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9.xml"/><Relationship Id="rId7" Type="http://schemas.openxmlformats.org/officeDocument/2006/relationships/image" Target="../media/image3.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7.xml"/><Relationship Id="rId5" Type="http://schemas.openxmlformats.org/officeDocument/2006/relationships/tags" Target="../tags/tag11.xml"/><Relationship Id="rId4" Type="http://schemas.openxmlformats.org/officeDocument/2006/relationships/tags" Target="../tags/tag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4.xml"/><Relationship Id="rId7" Type="http://schemas.openxmlformats.org/officeDocument/2006/relationships/image" Target="../media/image3.png"/><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Layout" Target="../slideLayouts/slideLayout7.xml"/><Relationship Id="rId5" Type="http://schemas.openxmlformats.org/officeDocument/2006/relationships/tags" Target="../tags/tag16.xml"/><Relationship Id="rId4" Type="http://schemas.openxmlformats.org/officeDocument/2006/relationships/tags" Target="../tags/tag15.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E6FA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04AFE8-F9A4-40C7-85AA-0ED4DA965DCB}"/>
              </a:ext>
            </a:extLst>
          </p:cNvPr>
          <p:cNvPicPr>
            <a:picLocks noChangeAspect="1"/>
          </p:cNvPicPr>
          <p:nvPr/>
        </p:nvPicPr>
        <p:blipFill>
          <a:blip r:embed="rId2"/>
          <a:stretch>
            <a:fillRect/>
          </a:stretch>
        </p:blipFill>
        <p:spPr>
          <a:xfrm>
            <a:off x="1155324" y="2647651"/>
            <a:ext cx="6833353" cy="2726567"/>
          </a:xfrm>
          <a:prstGeom prst="rect">
            <a:avLst/>
          </a:prstGeom>
          <a:ln w="38100">
            <a:noFill/>
          </a:ln>
        </p:spPr>
      </p:pic>
      <p:sp>
        <p:nvSpPr>
          <p:cNvPr id="2" name="TextBox 1">
            <a:extLst>
              <a:ext uri="{FF2B5EF4-FFF2-40B4-BE49-F238E27FC236}">
                <a16:creationId xmlns:a16="http://schemas.microsoft.com/office/drawing/2014/main" id="{1391EE5F-2F64-449D-96C5-02E3E17316D3}"/>
              </a:ext>
            </a:extLst>
          </p:cNvPr>
          <p:cNvSpPr txBox="1"/>
          <p:nvPr/>
        </p:nvSpPr>
        <p:spPr>
          <a:xfrm>
            <a:off x="1" y="443920"/>
            <a:ext cx="9143999" cy="1015663"/>
          </a:xfrm>
          <a:prstGeom prst="rect">
            <a:avLst/>
          </a:prstGeom>
          <a:noFill/>
        </p:spPr>
        <p:txBody>
          <a:bodyPr wrap="square" rtlCol="0">
            <a:spAutoFit/>
          </a:bodyPr>
          <a:lstStyle/>
          <a:p>
            <a:pPr algn="ctr"/>
            <a:r>
              <a:rPr lang="en-US" sz="6000" dirty="0">
                <a:solidFill>
                  <a:schemeClr val="bg1"/>
                </a:solidFill>
                <a:effectLst>
                  <a:outerShdw blurRad="38100" dist="38100" dir="2700000" algn="tl">
                    <a:srgbClr val="000000">
                      <a:alpha val="43137"/>
                    </a:srgbClr>
                  </a:outerShdw>
                </a:effectLst>
                <a:latin typeface="Alegreya Sans ExtraBold" panose="00000900000000000000" pitchFamily="2" charset="0"/>
              </a:rPr>
              <a:t>Hosea &amp; Amos: Lesson 4</a:t>
            </a:r>
          </a:p>
        </p:txBody>
      </p:sp>
      <p:sp>
        <p:nvSpPr>
          <p:cNvPr id="3" name="TextBox 2">
            <a:extLst>
              <a:ext uri="{FF2B5EF4-FFF2-40B4-BE49-F238E27FC236}">
                <a16:creationId xmlns:a16="http://schemas.microsoft.com/office/drawing/2014/main" id="{EA090188-FA52-4C52-BF1B-A6A7D6E4D1B2}"/>
              </a:ext>
            </a:extLst>
          </p:cNvPr>
          <p:cNvSpPr txBox="1"/>
          <p:nvPr/>
        </p:nvSpPr>
        <p:spPr>
          <a:xfrm>
            <a:off x="1212244" y="1638118"/>
            <a:ext cx="6719512" cy="830997"/>
          </a:xfrm>
          <a:prstGeom prst="rect">
            <a:avLst/>
          </a:prstGeom>
          <a:noFill/>
        </p:spPr>
        <p:txBody>
          <a:bodyPr wrap="square" rtlCol="0">
            <a:spAutoFit/>
          </a:bodyPr>
          <a:lstStyle/>
          <a:p>
            <a:pPr algn="ctr"/>
            <a:r>
              <a:rPr lang="en-US" sz="2400" dirty="0">
                <a:solidFill>
                  <a:schemeClr val="bg1"/>
                </a:solidFill>
                <a:latin typeface="Alegreya Sans Medium" panose="00000600000000000000" pitchFamily="50" charset="0"/>
              </a:rPr>
              <a:t>Please connect with your smartphone below to participate in our class activities</a:t>
            </a:r>
          </a:p>
        </p:txBody>
      </p:sp>
      <p:pic>
        <p:nvPicPr>
          <p:cNvPr id="6" name="Picture 5">
            <a:extLst>
              <a:ext uri="{FF2B5EF4-FFF2-40B4-BE49-F238E27FC236}">
                <a16:creationId xmlns:a16="http://schemas.microsoft.com/office/drawing/2014/main" id="{A568CE4D-341A-4DFB-95AA-4BC75CDD1732}"/>
              </a:ext>
            </a:extLst>
          </p:cNvPr>
          <p:cNvPicPr>
            <a:picLocks noChangeAspect="1"/>
          </p:cNvPicPr>
          <p:nvPr/>
        </p:nvPicPr>
        <p:blipFill>
          <a:blip r:embed="rId3"/>
          <a:stretch>
            <a:fillRect/>
          </a:stretch>
        </p:blipFill>
        <p:spPr>
          <a:xfrm>
            <a:off x="5285631" y="2732327"/>
            <a:ext cx="2646125" cy="2641891"/>
          </a:xfrm>
          <a:prstGeom prst="rect">
            <a:avLst/>
          </a:prstGeom>
        </p:spPr>
      </p:pic>
    </p:spTree>
    <p:extLst>
      <p:ext uri="{BB962C8B-B14F-4D97-AF65-F5344CB8AC3E}">
        <p14:creationId xmlns:p14="http://schemas.microsoft.com/office/powerpoint/2010/main" val="2276610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2ABB3-5112-41F3-AAD8-CBF504AD53F4}"/>
              </a:ext>
            </a:extLst>
          </p:cNvPr>
          <p:cNvSpPr>
            <a:spLocks noGrp="1"/>
          </p:cNvSpPr>
          <p:nvPr>
            <p:ph type="title"/>
          </p:nvPr>
        </p:nvSpPr>
        <p:spPr>
          <a:xfrm>
            <a:off x="465666" y="422804"/>
            <a:ext cx="7886700" cy="648229"/>
          </a:xfrm>
        </p:spPr>
        <p:txBody>
          <a:bodyPr/>
          <a:lstStyle/>
          <a:p>
            <a:r>
              <a:rPr lang="en-US" dirty="0"/>
              <a:t>Jezreel</a:t>
            </a:r>
          </a:p>
        </p:txBody>
      </p:sp>
      <p:sp>
        <p:nvSpPr>
          <p:cNvPr id="3" name="Content Placeholder 2">
            <a:extLst>
              <a:ext uri="{FF2B5EF4-FFF2-40B4-BE49-F238E27FC236}">
                <a16:creationId xmlns:a16="http://schemas.microsoft.com/office/drawing/2014/main" id="{5BE04953-C997-49C6-A404-D9E19F9F745F}"/>
              </a:ext>
            </a:extLst>
          </p:cNvPr>
          <p:cNvSpPr>
            <a:spLocks noGrp="1"/>
          </p:cNvSpPr>
          <p:nvPr>
            <p:ph idx="1"/>
          </p:nvPr>
        </p:nvSpPr>
        <p:spPr>
          <a:xfrm>
            <a:off x="512232" y="1303867"/>
            <a:ext cx="8373533" cy="3953933"/>
          </a:xfrm>
        </p:spPr>
        <p:txBody>
          <a:bodyPr>
            <a:normAutofit/>
          </a:bodyPr>
          <a:lstStyle/>
          <a:p>
            <a:r>
              <a:rPr lang="en-US" sz="2400" dirty="0"/>
              <a:t>“God sows” or “God scatters”</a:t>
            </a:r>
          </a:p>
          <a:p>
            <a:r>
              <a:rPr lang="en-US" sz="2400" dirty="0"/>
              <a:t>The “breadbasket of Israel” – a very fertile valley</a:t>
            </a:r>
          </a:p>
          <a:p>
            <a:r>
              <a:rPr lang="en-US" sz="2400" dirty="0"/>
              <a:t>Ahab &amp; Jezebel had a palace there</a:t>
            </a:r>
          </a:p>
          <a:p>
            <a:r>
              <a:rPr lang="en-US" sz="2400" dirty="0"/>
              <a:t>Naboth’s Vineyard: God’s judgment upon Ahab &amp; Jezebel</a:t>
            </a:r>
          </a:p>
          <a:p>
            <a:r>
              <a:rPr lang="en-US" sz="2400" dirty="0"/>
              <a:t>Ahab’s blood, carried by his chariot, lapped up by dogs there</a:t>
            </a:r>
          </a:p>
          <a:p>
            <a:r>
              <a:rPr lang="en-US" sz="2400" dirty="0"/>
              <a:t>Jehu stormed Jezreel to kill Jezebel and the kings of Israel &amp; Judah</a:t>
            </a:r>
          </a:p>
          <a:p>
            <a:r>
              <a:rPr lang="en-US" sz="2400" dirty="0"/>
              <a:t>From Jezreel, Jehu demanded the heads of Ahab’s 70 sons</a:t>
            </a:r>
          </a:p>
          <a:p>
            <a:r>
              <a:rPr lang="en-US" sz="2400" dirty="0"/>
              <a:t>Jehu later went to Samaria to massacre the worshippers of Baal</a:t>
            </a:r>
          </a:p>
        </p:txBody>
      </p:sp>
    </p:spTree>
    <p:extLst>
      <p:ext uri="{BB962C8B-B14F-4D97-AF65-F5344CB8AC3E}">
        <p14:creationId xmlns:p14="http://schemas.microsoft.com/office/powerpoint/2010/main" val="413084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306DC7-57B8-4C50-9B88-C80CB2F68E85}"/>
              </a:ext>
            </a:extLst>
          </p:cNvPr>
          <p:cNvSpPr txBox="1"/>
          <p:nvPr/>
        </p:nvSpPr>
        <p:spPr>
          <a:xfrm>
            <a:off x="-165100" y="1545000"/>
            <a:ext cx="2807806" cy="4131900"/>
          </a:xfrm>
          <a:prstGeom prst="rect">
            <a:avLst/>
          </a:prstGeom>
          <a:noFill/>
        </p:spPr>
        <p:txBody>
          <a:bodyPr wrap="square" rtlCol="0">
            <a:spAutoFit/>
          </a:bodyPr>
          <a:lstStyle/>
          <a:p>
            <a:pPr algn="r">
              <a:lnSpc>
                <a:spcPct val="150000"/>
              </a:lnSpc>
            </a:pPr>
            <a:r>
              <a:rPr lang="en-US" sz="3600" dirty="0">
                <a:solidFill>
                  <a:schemeClr val="bg1"/>
                </a:solidFill>
                <a:latin typeface="Alegreya Sans ExtraBold" panose="00000900000000000000" pitchFamily="2" charset="0"/>
              </a:rPr>
              <a:t>Jezreel</a:t>
            </a:r>
          </a:p>
          <a:p>
            <a:pPr algn="r">
              <a:lnSpc>
                <a:spcPct val="150000"/>
              </a:lnSpc>
            </a:pPr>
            <a:r>
              <a:rPr lang="en-US" sz="3600" dirty="0">
                <a:solidFill>
                  <a:schemeClr val="bg1"/>
                </a:solidFill>
                <a:latin typeface="Alegreya Sans ExtraBold" panose="00000900000000000000" pitchFamily="2" charset="0"/>
              </a:rPr>
              <a:t>Lo-</a:t>
            </a:r>
            <a:r>
              <a:rPr lang="en-US" sz="3600" dirty="0" err="1">
                <a:solidFill>
                  <a:schemeClr val="bg1"/>
                </a:solidFill>
                <a:latin typeface="Alegreya Sans ExtraBold" panose="00000900000000000000" pitchFamily="2" charset="0"/>
              </a:rPr>
              <a:t>ruhamah</a:t>
            </a:r>
            <a:endParaRPr lang="en-US" sz="3600" dirty="0">
              <a:solidFill>
                <a:schemeClr val="bg1"/>
              </a:solidFill>
              <a:latin typeface="Alegreya Sans ExtraBold" panose="00000900000000000000" pitchFamily="2" charset="0"/>
            </a:endParaRPr>
          </a:p>
          <a:p>
            <a:pPr algn="r">
              <a:lnSpc>
                <a:spcPct val="150000"/>
              </a:lnSpc>
            </a:pPr>
            <a:r>
              <a:rPr lang="en-US" sz="3600" dirty="0">
                <a:solidFill>
                  <a:schemeClr val="bg1"/>
                </a:solidFill>
                <a:latin typeface="Alegreya Sans ExtraBold" panose="00000900000000000000" pitchFamily="2" charset="0"/>
              </a:rPr>
              <a:t>Lo-</a:t>
            </a:r>
            <a:r>
              <a:rPr lang="en-US" sz="3600" dirty="0" err="1">
                <a:solidFill>
                  <a:schemeClr val="bg1"/>
                </a:solidFill>
                <a:latin typeface="Alegreya Sans ExtraBold" panose="00000900000000000000" pitchFamily="2" charset="0"/>
              </a:rPr>
              <a:t>ammi</a:t>
            </a:r>
            <a:endParaRPr lang="en-US" sz="3600" dirty="0">
              <a:solidFill>
                <a:schemeClr val="bg1"/>
              </a:solidFill>
              <a:latin typeface="Alegreya Sans ExtraBold" panose="00000900000000000000" pitchFamily="2" charset="0"/>
            </a:endParaRPr>
          </a:p>
          <a:p>
            <a:pPr algn="r">
              <a:lnSpc>
                <a:spcPct val="150000"/>
              </a:lnSpc>
            </a:pPr>
            <a:endParaRPr lang="en-US" sz="3600" dirty="0">
              <a:solidFill>
                <a:schemeClr val="bg1"/>
              </a:solidFill>
              <a:latin typeface="Alegreya Sans ExtraBold" panose="00000900000000000000" pitchFamily="2" charset="0"/>
            </a:endParaRPr>
          </a:p>
          <a:p>
            <a:pPr algn="r">
              <a:lnSpc>
                <a:spcPct val="150000"/>
              </a:lnSpc>
            </a:pPr>
            <a:endParaRPr lang="en-US" sz="3600" dirty="0">
              <a:solidFill>
                <a:schemeClr val="bg1"/>
              </a:solidFill>
              <a:latin typeface="Alegreya Sans ExtraBold" panose="00000900000000000000" pitchFamily="2" charset="0"/>
            </a:endParaRPr>
          </a:p>
        </p:txBody>
      </p:sp>
      <p:sp>
        <p:nvSpPr>
          <p:cNvPr id="5" name="TextBox 4">
            <a:extLst>
              <a:ext uri="{FF2B5EF4-FFF2-40B4-BE49-F238E27FC236}">
                <a16:creationId xmlns:a16="http://schemas.microsoft.com/office/drawing/2014/main" id="{65A5E21B-3020-4864-BFC1-5A9B16F79E1A}"/>
              </a:ext>
            </a:extLst>
          </p:cNvPr>
          <p:cNvSpPr txBox="1"/>
          <p:nvPr/>
        </p:nvSpPr>
        <p:spPr>
          <a:xfrm>
            <a:off x="2932559" y="1787440"/>
            <a:ext cx="2438400" cy="584775"/>
          </a:xfrm>
          <a:prstGeom prst="rect">
            <a:avLst/>
          </a:prstGeom>
          <a:noFill/>
        </p:spPr>
        <p:txBody>
          <a:bodyPr wrap="square" rtlCol="0">
            <a:spAutoFit/>
          </a:bodyPr>
          <a:lstStyle/>
          <a:p>
            <a:pPr algn="ctr"/>
            <a:r>
              <a:rPr lang="en-US" sz="3200" dirty="0">
                <a:solidFill>
                  <a:schemeClr val="bg1"/>
                </a:solidFill>
                <a:latin typeface="Alegreya Sans Medium" panose="00000600000000000000" pitchFamily="50" charset="0"/>
              </a:rPr>
              <a:t>“God scatters”</a:t>
            </a:r>
          </a:p>
        </p:txBody>
      </p:sp>
      <p:sp>
        <p:nvSpPr>
          <p:cNvPr id="6" name="TextBox 5">
            <a:extLst>
              <a:ext uri="{FF2B5EF4-FFF2-40B4-BE49-F238E27FC236}">
                <a16:creationId xmlns:a16="http://schemas.microsoft.com/office/drawing/2014/main" id="{DB45EE7A-1812-46F1-A9B9-1CFD26859481}"/>
              </a:ext>
            </a:extLst>
          </p:cNvPr>
          <p:cNvSpPr txBox="1"/>
          <p:nvPr/>
        </p:nvSpPr>
        <p:spPr>
          <a:xfrm>
            <a:off x="2932559" y="2615908"/>
            <a:ext cx="2438400" cy="584775"/>
          </a:xfrm>
          <a:prstGeom prst="rect">
            <a:avLst/>
          </a:prstGeom>
          <a:noFill/>
        </p:spPr>
        <p:txBody>
          <a:bodyPr wrap="square" rtlCol="0">
            <a:spAutoFit/>
          </a:bodyPr>
          <a:lstStyle/>
          <a:p>
            <a:pPr algn="ctr"/>
            <a:r>
              <a:rPr lang="en-US" sz="3200" dirty="0">
                <a:solidFill>
                  <a:schemeClr val="bg1"/>
                </a:solidFill>
                <a:latin typeface="Alegreya Sans Medium" panose="00000600000000000000" pitchFamily="50" charset="0"/>
              </a:rPr>
              <a:t>“Unpitied”</a:t>
            </a:r>
          </a:p>
        </p:txBody>
      </p:sp>
      <p:sp>
        <p:nvSpPr>
          <p:cNvPr id="7" name="TextBox 6">
            <a:extLst>
              <a:ext uri="{FF2B5EF4-FFF2-40B4-BE49-F238E27FC236}">
                <a16:creationId xmlns:a16="http://schemas.microsoft.com/office/drawing/2014/main" id="{31F0EF45-435D-42F0-9394-20C6DC5CE777}"/>
              </a:ext>
            </a:extLst>
          </p:cNvPr>
          <p:cNvSpPr txBox="1"/>
          <p:nvPr/>
        </p:nvSpPr>
        <p:spPr>
          <a:xfrm>
            <a:off x="2674352" y="3442735"/>
            <a:ext cx="3063274" cy="584775"/>
          </a:xfrm>
          <a:prstGeom prst="rect">
            <a:avLst/>
          </a:prstGeom>
          <a:noFill/>
        </p:spPr>
        <p:txBody>
          <a:bodyPr wrap="square" rtlCol="0">
            <a:spAutoFit/>
          </a:bodyPr>
          <a:lstStyle/>
          <a:p>
            <a:pPr algn="ctr"/>
            <a:r>
              <a:rPr lang="en-US" sz="3200" dirty="0">
                <a:solidFill>
                  <a:schemeClr val="bg1"/>
                </a:solidFill>
                <a:latin typeface="Alegreya Sans Medium" panose="00000600000000000000" pitchFamily="50" charset="0"/>
              </a:rPr>
              <a:t>“Not my people”</a:t>
            </a:r>
          </a:p>
        </p:txBody>
      </p:sp>
      <p:sp>
        <p:nvSpPr>
          <p:cNvPr id="10" name="TextBox 9">
            <a:extLst>
              <a:ext uri="{FF2B5EF4-FFF2-40B4-BE49-F238E27FC236}">
                <a16:creationId xmlns:a16="http://schemas.microsoft.com/office/drawing/2014/main" id="{9769DD13-3C75-4AF6-B7BB-5B89F1345AF8}"/>
              </a:ext>
            </a:extLst>
          </p:cNvPr>
          <p:cNvSpPr txBox="1"/>
          <p:nvPr/>
        </p:nvSpPr>
        <p:spPr>
          <a:xfrm>
            <a:off x="5690348" y="1787440"/>
            <a:ext cx="3313715" cy="584775"/>
          </a:xfrm>
          <a:prstGeom prst="rect">
            <a:avLst/>
          </a:prstGeom>
          <a:noFill/>
        </p:spPr>
        <p:txBody>
          <a:bodyPr wrap="square" rtlCol="0">
            <a:spAutoFit/>
          </a:bodyPr>
          <a:lstStyle/>
          <a:p>
            <a:pPr algn="ctr"/>
            <a:r>
              <a:rPr lang="en-US" sz="3200" dirty="0">
                <a:solidFill>
                  <a:schemeClr val="bg1"/>
                </a:solidFill>
                <a:latin typeface="Alegreya Sans Medium" panose="00000600000000000000" pitchFamily="50" charset="0"/>
              </a:rPr>
              <a:t>Scattering of Israel</a:t>
            </a:r>
          </a:p>
        </p:txBody>
      </p:sp>
      <p:sp>
        <p:nvSpPr>
          <p:cNvPr id="11" name="TextBox 10">
            <a:extLst>
              <a:ext uri="{FF2B5EF4-FFF2-40B4-BE49-F238E27FC236}">
                <a16:creationId xmlns:a16="http://schemas.microsoft.com/office/drawing/2014/main" id="{99CE0FBC-6DDE-4318-AF49-7CA6F27C3772}"/>
              </a:ext>
            </a:extLst>
          </p:cNvPr>
          <p:cNvSpPr txBox="1"/>
          <p:nvPr/>
        </p:nvSpPr>
        <p:spPr>
          <a:xfrm>
            <a:off x="5660812" y="2629903"/>
            <a:ext cx="3372787" cy="584775"/>
          </a:xfrm>
          <a:prstGeom prst="rect">
            <a:avLst/>
          </a:prstGeom>
          <a:noFill/>
        </p:spPr>
        <p:txBody>
          <a:bodyPr wrap="square" rtlCol="0">
            <a:spAutoFit/>
          </a:bodyPr>
          <a:lstStyle/>
          <a:p>
            <a:pPr algn="ctr"/>
            <a:r>
              <a:rPr lang="en-US" sz="3200" dirty="0">
                <a:solidFill>
                  <a:schemeClr val="bg1"/>
                </a:solidFill>
                <a:latin typeface="Alegreya Sans Medium" panose="00000600000000000000" pitchFamily="50" charset="0"/>
              </a:rPr>
              <a:t>No compassion</a:t>
            </a:r>
          </a:p>
        </p:txBody>
      </p:sp>
      <p:sp>
        <p:nvSpPr>
          <p:cNvPr id="12" name="TextBox 11">
            <a:extLst>
              <a:ext uri="{FF2B5EF4-FFF2-40B4-BE49-F238E27FC236}">
                <a16:creationId xmlns:a16="http://schemas.microsoft.com/office/drawing/2014/main" id="{F9E4C452-7C17-4970-AF2B-5B3DBBE96231}"/>
              </a:ext>
            </a:extLst>
          </p:cNvPr>
          <p:cNvSpPr txBox="1"/>
          <p:nvPr/>
        </p:nvSpPr>
        <p:spPr>
          <a:xfrm>
            <a:off x="5815568" y="3457043"/>
            <a:ext cx="3063274" cy="584775"/>
          </a:xfrm>
          <a:prstGeom prst="rect">
            <a:avLst/>
          </a:prstGeom>
          <a:noFill/>
        </p:spPr>
        <p:txBody>
          <a:bodyPr wrap="square" rtlCol="0">
            <a:spAutoFit/>
          </a:bodyPr>
          <a:lstStyle/>
          <a:p>
            <a:pPr algn="ctr"/>
            <a:r>
              <a:rPr lang="en-US" sz="3200" dirty="0">
                <a:solidFill>
                  <a:schemeClr val="bg1"/>
                </a:solidFill>
                <a:latin typeface="Alegreya Sans Medium" panose="00000600000000000000" pitchFamily="50" charset="0"/>
              </a:rPr>
              <a:t>Rejection of Israel</a:t>
            </a:r>
          </a:p>
        </p:txBody>
      </p:sp>
      <p:sp>
        <p:nvSpPr>
          <p:cNvPr id="14" name="Title 1">
            <a:extLst>
              <a:ext uri="{FF2B5EF4-FFF2-40B4-BE49-F238E27FC236}">
                <a16:creationId xmlns:a16="http://schemas.microsoft.com/office/drawing/2014/main" id="{E76C0F95-EA66-4B4D-B435-C6456B89CF2E}"/>
              </a:ext>
            </a:extLst>
          </p:cNvPr>
          <p:cNvSpPr txBox="1">
            <a:spLocks/>
          </p:cNvSpPr>
          <p:nvPr/>
        </p:nvSpPr>
        <p:spPr>
          <a:xfrm>
            <a:off x="355599" y="458628"/>
            <a:ext cx="7886700" cy="648229"/>
          </a:xfrm>
          <a:prstGeom prst="rect">
            <a:avLst/>
          </a:prstGeom>
        </p:spPr>
        <p:txBody>
          <a:bodyPr/>
          <a:lstStyle>
            <a:lvl1pPr algn="l" defTabSz="685800" rtl="0" eaLnBrk="1" latinLnBrk="0" hangingPunct="1">
              <a:lnSpc>
                <a:spcPct val="90000"/>
              </a:lnSpc>
              <a:spcBef>
                <a:spcPct val="0"/>
              </a:spcBef>
              <a:buNone/>
              <a:defRPr sz="3300" kern="1200">
                <a:solidFill>
                  <a:schemeClr val="bg1"/>
                </a:solidFill>
                <a:effectLst>
                  <a:outerShdw blurRad="38100" dist="38100" dir="2700000" algn="tl">
                    <a:srgbClr val="000000">
                      <a:alpha val="43137"/>
                    </a:srgbClr>
                  </a:outerShdw>
                </a:effectLst>
                <a:latin typeface="Alegreya Sans ExtraBold" panose="00000900000000000000" pitchFamily="2" charset="0"/>
                <a:ea typeface="+mj-ea"/>
                <a:cs typeface="+mj-cs"/>
              </a:defRPr>
            </a:lvl1pPr>
          </a:lstStyle>
          <a:p>
            <a:r>
              <a:rPr lang="en-US" dirty="0"/>
              <a:t>Gomer’s Children</a:t>
            </a:r>
          </a:p>
        </p:txBody>
      </p:sp>
    </p:spTree>
    <p:extLst>
      <p:ext uri="{BB962C8B-B14F-4D97-AF65-F5344CB8AC3E}">
        <p14:creationId xmlns:p14="http://schemas.microsoft.com/office/powerpoint/2010/main" val="4052657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fade">
                                      <p:cBhvr>
                                        <p:cTn id="27" dur="5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9C89C8-7F59-47E9-B0EA-16CDFC9CDA66}"/>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4BBFF918-8000-4D01-8694-2350A7383E2A}"/>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1943100"/>
            <a:ext cx="1828800" cy="1828800"/>
          </a:xfrm>
          <a:prstGeom prst="rect">
            <a:avLst/>
          </a:prstGeom>
        </p:spPr>
      </p:pic>
      <p:sp>
        <p:nvSpPr>
          <p:cNvPr id="6" name="Rectangle 5">
            <a:extLst>
              <a:ext uri="{FF2B5EF4-FFF2-40B4-BE49-F238E27FC236}">
                <a16:creationId xmlns:a16="http://schemas.microsoft.com/office/drawing/2014/main" id="{F6C9F6BD-6624-4514-A8C3-4F6ED287C681}"/>
              </a:ext>
            </a:extLst>
          </p:cNvPr>
          <p:cNvSpPr/>
          <p:nvPr>
            <p:custDataLst>
              <p:tags r:id="rId4"/>
            </p:custDataLst>
          </p:nvPr>
        </p:nvSpPr>
        <p:spPr>
          <a:xfrm>
            <a:off x="2590800" y="2143125"/>
            <a:ext cx="6045200" cy="142875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5B5B5B"/>
                </a:solidFill>
              </a:rPr>
              <a:t>What words describing agricultural products do you find in Hosea 2? (see verses 5, 8-9, 12, 15, 22)</a:t>
            </a:r>
          </a:p>
        </p:txBody>
      </p:sp>
      <p:sp>
        <p:nvSpPr>
          <p:cNvPr id="7" name="Rectangle 6">
            <a:extLst>
              <a:ext uri="{FF2B5EF4-FFF2-40B4-BE49-F238E27FC236}">
                <a16:creationId xmlns:a16="http://schemas.microsoft.com/office/drawing/2014/main" id="{BEBC7749-0E0D-47DE-82DA-51861F1B1163}"/>
              </a:ext>
            </a:extLst>
          </p:cNvPr>
          <p:cNvSpPr/>
          <p:nvPr>
            <p:custDataLst>
              <p:tags r:id="rId5"/>
            </p:custDataLst>
          </p:nvPr>
        </p:nvSpPr>
        <p:spPr>
          <a:xfrm>
            <a:off x="2590800" y="4953000"/>
            <a:ext cx="6299200" cy="38259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3606192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7D6FDBA-4704-4DEC-9DB1-638E7F3ABBA7}"/>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74731DA4-7AE6-4E03-B3B9-F060CF346D43}"/>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1943100"/>
            <a:ext cx="1828800" cy="1828800"/>
          </a:xfrm>
          <a:prstGeom prst="rect">
            <a:avLst/>
          </a:prstGeom>
        </p:spPr>
      </p:pic>
      <p:sp>
        <p:nvSpPr>
          <p:cNvPr id="6" name="Rectangle 5">
            <a:extLst>
              <a:ext uri="{FF2B5EF4-FFF2-40B4-BE49-F238E27FC236}">
                <a16:creationId xmlns:a16="http://schemas.microsoft.com/office/drawing/2014/main" id="{9D4735A6-510C-4894-9D4C-0D7A566467CD}"/>
              </a:ext>
            </a:extLst>
          </p:cNvPr>
          <p:cNvSpPr/>
          <p:nvPr>
            <p:custDataLst>
              <p:tags r:id="rId4"/>
            </p:custDataLst>
          </p:nvPr>
        </p:nvSpPr>
        <p:spPr>
          <a:xfrm>
            <a:off x="2590800" y="2143125"/>
            <a:ext cx="6045200" cy="142875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a:solidFill>
                  <a:srgbClr val="5B5B5B"/>
                </a:solidFill>
              </a:rPr>
              <a:t>The agricultural imagery in Hosea 1-2 represents</a:t>
            </a:r>
          </a:p>
        </p:txBody>
      </p:sp>
      <p:sp>
        <p:nvSpPr>
          <p:cNvPr id="7" name="Rectangle 6">
            <a:extLst>
              <a:ext uri="{FF2B5EF4-FFF2-40B4-BE49-F238E27FC236}">
                <a16:creationId xmlns:a16="http://schemas.microsoft.com/office/drawing/2014/main" id="{4A395E43-92C4-42F3-8B46-2A276D3D848E}"/>
              </a:ext>
            </a:extLst>
          </p:cNvPr>
          <p:cNvSpPr/>
          <p:nvPr>
            <p:custDataLst>
              <p:tags r:id="rId5"/>
            </p:custDataLst>
          </p:nvPr>
        </p:nvSpPr>
        <p:spPr>
          <a:xfrm>
            <a:off x="2590800" y="4953000"/>
            <a:ext cx="6299200" cy="38259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64670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 tmFilter="0, 0; .2, .5; .8, .5; 1, 0"/>
                                        <p:tgtEl>
                                          <p:spTgt spid="6"/>
                                        </p:tgtEl>
                                      </p:cBhvr>
                                    </p:animEffect>
                                    <p:animScale>
                                      <p:cBhvr>
                                        <p:cTn id="7" dur="25"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 tmFilter="0, 0; .2, .5; .8, .5; 1, 0"/>
                                        <p:tgtEl>
                                          <p:spTgt spid="6"/>
                                        </p:tgtEl>
                                      </p:cBhvr>
                                    </p:animEffect>
                                    <p:animScale>
                                      <p:cBhvr>
                                        <p:cTn id="12" dur="25" autoRev="1" fill="hold"/>
                                        <p:tgtEl>
                                          <p:spTgt spid="6"/>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2" nodeType="clickEffect">
                                  <p:stCondLst>
                                    <p:cond delay="0"/>
                                  </p:stCondLst>
                                  <p:childTnLst>
                                    <p:animEffect transition="out" filter="fade">
                                      <p:cBhvr>
                                        <p:cTn id="16" dur="50" tmFilter="0, 0; .2, .5; .8, .5; 1, 0"/>
                                        <p:tgtEl>
                                          <p:spTgt spid="6"/>
                                        </p:tgtEl>
                                      </p:cBhvr>
                                    </p:animEffect>
                                    <p:animScale>
                                      <p:cBhvr>
                                        <p:cTn id="17" dur="25"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C5CD0C6-0E5F-4B00-9490-EACDFFD94384}"/>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8608B1F5-23DF-4251-9F51-7139949CEF91}"/>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1943100"/>
            <a:ext cx="1828800" cy="1828800"/>
          </a:xfrm>
          <a:prstGeom prst="rect">
            <a:avLst/>
          </a:prstGeom>
        </p:spPr>
      </p:pic>
      <p:sp>
        <p:nvSpPr>
          <p:cNvPr id="6" name="Rectangle 5">
            <a:extLst>
              <a:ext uri="{FF2B5EF4-FFF2-40B4-BE49-F238E27FC236}">
                <a16:creationId xmlns:a16="http://schemas.microsoft.com/office/drawing/2014/main" id="{D88FFEAE-322C-49D6-8E0F-0A905033B6C2}"/>
              </a:ext>
            </a:extLst>
          </p:cNvPr>
          <p:cNvSpPr/>
          <p:nvPr>
            <p:custDataLst>
              <p:tags r:id="rId4"/>
            </p:custDataLst>
          </p:nvPr>
        </p:nvSpPr>
        <p:spPr>
          <a:xfrm>
            <a:off x="2590800" y="2143125"/>
            <a:ext cx="6045200" cy="142875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a:solidFill>
                  <a:srgbClr val="5B5B5B"/>
                </a:solidFill>
              </a:rPr>
              <a:t>The restoration of God's people in Hosea 1-2:</a:t>
            </a:r>
          </a:p>
        </p:txBody>
      </p:sp>
      <p:sp>
        <p:nvSpPr>
          <p:cNvPr id="7" name="Rectangle 6">
            <a:extLst>
              <a:ext uri="{FF2B5EF4-FFF2-40B4-BE49-F238E27FC236}">
                <a16:creationId xmlns:a16="http://schemas.microsoft.com/office/drawing/2014/main" id="{236C9F79-0498-4611-B587-8DA84F24799B}"/>
              </a:ext>
            </a:extLst>
          </p:cNvPr>
          <p:cNvSpPr/>
          <p:nvPr>
            <p:custDataLst>
              <p:tags r:id="rId5"/>
            </p:custDataLst>
          </p:nvPr>
        </p:nvSpPr>
        <p:spPr>
          <a:xfrm>
            <a:off x="2590800" y="4953000"/>
            <a:ext cx="6299200" cy="38259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453360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 tmFilter="0, 0; .2, .5; .8, .5; 1, 0"/>
                                        <p:tgtEl>
                                          <p:spTgt spid="6"/>
                                        </p:tgtEl>
                                      </p:cBhvr>
                                    </p:animEffect>
                                    <p:animScale>
                                      <p:cBhvr>
                                        <p:cTn id="7" dur="25"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 tmFilter="0, 0; .2, .5; .8, .5; 1, 0"/>
                                        <p:tgtEl>
                                          <p:spTgt spid="6"/>
                                        </p:tgtEl>
                                      </p:cBhvr>
                                    </p:animEffect>
                                    <p:animScale>
                                      <p:cBhvr>
                                        <p:cTn id="12" dur="25"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273537-A30F-416C-B84E-535AA0567320}"/>
              </a:ext>
            </a:extLst>
          </p:cNvPr>
          <p:cNvSpPr txBox="1"/>
          <p:nvPr/>
        </p:nvSpPr>
        <p:spPr>
          <a:xfrm>
            <a:off x="920750" y="819772"/>
            <a:ext cx="7302500" cy="3539430"/>
          </a:xfrm>
          <a:prstGeom prst="rect">
            <a:avLst/>
          </a:prstGeom>
          <a:noFill/>
        </p:spPr>
        <p:txBody>
          <a:bodyPr wrap="square">
            <a:spAutoFit/>
          </a:bodyPr>
          <a:lstStyle/>
          <a:p>
            <a:pPr algn="ctr"/>
            <a:r>
              <a:rPr lang="en-US" sz="2800" dirty="0">
                <a:solidFill>
                  <a:schemeClr val="bg1"/>
                </a:solidFill>
                <a:effectLst>
                  <a:outerShdw blurRad="38100" dist="38100" dir="2700000" algn="tl">
                    <a:srgbClr val="000000">
                      <a:alpha val="43137"/>
                    </a:srgbClr>
                  </a:outerShdw>
                </a:effectLst>
              </a:rPr>
              <a:t>But you are A CHOSEN RACE, A royal PRIESTHOOD, A HOLY NATION, A PEOPLE FOR </a:t>
            </a:r>
            <a:r>
              <a:rPr lang="en-US" sz="2800" i="1" dirty="0">
                <a:solidFill>
                  <a:schemeClr val="bg1"/>
                </a:solidFill>
                <a:effectLst>
                  <a:outerShdw blurRad="38100" dist="38100" dir="2700000" algn="tl">
                    <a:srgbClr val="000000">
                      <a:alpha val="43137"/>
                    </a:srgbClr>
                  </a:outerShdw>
                </a:effectLst>
              </a:rPr>
              <a:t>God's</a:t>
            </a:r>
            <a:r>
              <a:rPr lang="en-US" sz="2800" dirty="0">
                <a:solidFill>
                  <a:schemeClr val="bg1"/>
                </a:solidFill>
                <a:effectLst>
                  <a:outerShdw blurRad="38100" dist="38100" dir="2700000" algn="tl">
                    <a:srgbClr val="000000">
                      <a:alpha val="43137"/>
                    </a:srgbClr>
                  </a:outerShdw>
                </a:effectLst>
              </a:rPr>
              <a:t> OWN POSSESSION, so that you may proclaim the excellencies of Him who has called you out of darkness into His marvelous light; for you once were NOT A PEOPLE, but now you are THE PEOPLE OF GOD; you had NOT RECEIVED MERCY, but now you have RECEIVED MERCY</a:t>
            </a:r>
          </a:p>
        </p:txBody>
      </p:sp>
      <p:sp>
        <p:nvSpPr>
          <p:cNvPr id="4" name="TextBox 3">
            <a:extLst>
              <a:ext uri="{FF2B5EF4-FFF2-40B4-BE49-F238E27FC236}">
                <a16:creationId xmlns:a16="http://schemas.microsoft.com/office/drawing/2014/main" id="{819DD6B3-F148-4745-B8CE-FE49ADBC5185}"/>
              </a:ext>
            </a:extLst>
          </p:cNvPr>
          <p:cNvSpPr txBox="1"/>
          <p:nvPr/>
        </p:nvSpPr>
        <p:spPr>
          <a:xfrm>
            <a:off x="3693583" y="4731531"/>
            <a:ext cx="1756833" cy="316706"/>
          </a:xfrm>
          <a:prstGeom prst="roundRect">
            <a:avLst>
              <a:gd name="adj" fmla="val 5525"/>
            </a:avLst>
          </a:prstGeom>
          <a:solidFill>
            <a:schemeClr val="bg1"/>
          </a:solidFill>
        </p:spPr>
        <p:txBody>
          <a:bodyPr wrap="square" rtlCol="0">
            <a:spAutoFit/>
          </a:bodyPr>
          <a:lstStyle/>
          <a:p>
            <a:pPr algn="ctr"/>
            <a:r>
              <a:rPr lang="en-US" sz="1400" cap="all" dirty="0">
                <a:latin typeface="Arial Black" panose="020B0A04020102020204" pitchFamily="34" charset="0"/>
              </a:rPr>
              <a:t>1 peter 2:9-10</a:t>
            </a:r>
          </a:p>
        </p:txBody>
      </p:sp>
    </p:spTree>
    <p:extLst>
      <p:ext uri="{BB962C8B-B14F-4D97-AF65-F5344CB8AC3E}">
        <p14:creationId xmlns:p14="http://schemas.microsoft.com/office/powerpoint/2010/main" val="2457151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273537-A30F-416C-B84E-535AA0567320}"/>
              </a:ext>
            </a:extLst>
          </p:cNvPr>
          <p:cNvSpPr txBox="1"/>
          <p:nvPr/>
        </p:nvSpPr>
        <p:spPr>
          <a:xfrm>
            <a:off x="325967" y="472639"/>
            <a:ext cx="8610600" cy="3970318"/>
          </a:xfrm>
          <a:prstGeom prst="rect">
            <a:avLst/>
          </a:prstGeom>
          <a:noFill/>
        </p:spPr>
        <p:txBody>
          <a:bodyPr wrap="square">
            <a:spAutoFit/>
          </a:bodyPr>
          <a:lstStyle/>
          <a:p>
            <a:pPr algn="ctr"/>
            <a:r>
              <a:rPr lang="en-US" sz="2800" dirty="0">
                <a:solidFill>
                  <a:schemeClr val="bg1"/>
                </a:solidFill>
                <a:effectLst>
                  <a:outerShdw blurRad="38100" dist="38100" dir="2700000" algn="tl">
                    <a:srgbClr val="000000">
                      <a:alpha val="43137"/>
                    </a:srgbClr>
                  </a:outerShdw>
                </a:effectLst>
              </a:rPr>
              <a:t> And </a:t>
            </a:r>
            <a:r>
              <a:rPr lang="en-US" sz="2800" i="1" dirty="0">
                <a:solidFill>
                  <a:schemeClr val="bg1"/>
                </a:solidFill>
                <a:effectLst>
                  <a:outerShdw blurRad="38100" dist="38100" dir="2700000" algn="tl">
                    <a:srgbClr val="000000">
                      <a:alpha val="43137"/>
                    </a:srgbClr>
                  </a:outerShdw>
                </a:effectLst>
              </a:rPr>
              <a:t>He did so</a:t>
            </a:r>
            <a:r>
              <a:rPr lang="en-US" sz="2800" dirty="0">
                <a:solidFill>
                  <a:schemeClr val="bg1"/>
                </a:solidFill>
                <a:effectLst>
                  <a:outerShdw blurRad="38100" dist="38100" dir="2700000" algn="tl">
                    <a:srgbClr val="000000">
                      <a:alpha val="43137"/>
                    </a:srgbClr>
                  </a:outerShdw>
                </a:effectLst>
              </a:rPr>
              <a:t> to make known the riches of His glory upon vessels of mercy, which He prepared beforehand for glory, </a:t>
            </a:r>
            <a:r>
              <a:rPr lang="en-US" sz="2800" i="1" dirty="0">
                <a:solidFill>
                  <a:schemeClr val="bg1"/>
                </a:solidFill>
                <a:effectLst>
                  <a:outerShdw blurRad="38100" dist="38100" dir="2700000" algn="tl">
                    <a:srgbClr val="000000">
                      <a:alpha val="43137"/>
                    </a:srgbClr>
                  </a:outerShdw>
                </a:effectLst>
              </a:rPr>
              <a:t>even</a:t>
            </a:r>
            <a:r>
              <a:rPr lang="en-US" sz="2800" dirty="0">
                <a:solidFill>
                  <a:schemeClr val="bg1"/>
                </a:solidFill>
                <a:effectLst>
                  <a:outerShdw blurRad="38100" dist="38100" dir="2700000" algn="tl">
                    <a:srgbClr val="000000">
                      <a:alpha val="43137"/>
                    </a:srgbClr>
                  </a:outerShdw>
                </a:effectLst>
              </a:rPr>
              <a:t> us, whom He also called, not from among Jews only, but also from among Gentiles. As He says also in Hosea, “I WILL CALL THOSE WHO WERE NOT MY PEOPLE, 'MY PEOPLE,' AND HER WHO WAS NOT BELOVED, 'BELOVED.'" "AND IT SHALL BE THAT IN THE PLACE WHERE IT WAS SAID TO THEM, 'YOU ARE NOT MY PEOPLE,' THERE THEY SHALL BE CALLED SONS OF THE LIVING GOD."</a:t>
            </a:r>
          </a:p>
        </p:txBody>
      </p:sp>
      <p:sp>
        <p:nvSpPr>
          <p:cNvPr id="4" name="TextBox 3">
            <a:extLst>
              <a:ext uri="{FF2B5EF4-FFF2-40B4-BE49-F238E27FC236}">
                <a16:creationId xmlns:a16="http://schemas.microsoft.com/office/drawing/2014/main" id="{819DD6B3-F148-4745-B8CE-FE49ADBC5185}"/>
              </a:ext>
            </a:extLst>
          </p:cNvPr>
          <p:cNvSpPr txBox="1"/>
          <p:nvPr/>
        </p:nvSpPr>
        <p:spPr>
          <a:xfrm>
            <a:off x="3635375" y="4731531"/>
            <a:ext cx="1873250" cy="316706"/>
          </a:xfrm>
          <a:prstGeom prst="roundRect">
            <a:avLst>
              <a:gd name="adj" fmla="val 5525"/>
            </a:avLst>
          </a:prstGeom>
          <a:solidFill>
            <a:schemeClr val="bg1"/>
          </a:solidFill>
        </p:spPr>
        <p:txBody>
          <a:bodyPr wrap="square" rtlCol="0">
            <a:spAutoFit/>
          </a:bodyPr>
          <a:lstStyle/>
          <a:p>
            <a:pPr algn="ctr"/>
            <a:r>
              <a:rPr lang="en-US" sz="1400" cap="all" dirty="0">
                <a:latin typeface="Arial Black" panose="020B0A04020102020204" pitchFamily="34" charset="0"/>
              </a:rPr>
              <a:t>Romans 9:23-26</a:t>
            </a:r>
          </a:p>
        </p:txBody>
      </p:sp>
    </p:spTree>
    <p:extLst>
      <p:ext uri="{BB962C8B-B14F-4D97-AF65-F5344CB8AC3E}">
        <p14:creationId xmlns:p14="http://schemas.microsoft.com/office/powerpoint/2010/main" val="3188503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DDC3C9-61DD-4FE1-A60A-D8A476C060AE}"/>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492313AD-99C9-4BE1-B3B4-68B1EC73C61A}"/>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1943100"/>
            <a:ext cx="1828800" cy="1828800"/>
          </a:xfrm>
          <a:prstGeom prst="rect">
            <a:avLst/>
          </a:prstGeom>
        </p:spPr>
      </p:pic>
      <p:sp>
        <p:nvSpPr>
          <p:cNvPr id="6" name="Rectangle 5">
            <a:extLst>
              <a:ext uri="{FF2B5EF4-FFF2-40B4-BE49-F238E27FC236}">
                <a16:creationId xmlns:a16="http://schemas.microsoft.com/office/drawing/2014/main" id="{32551D66-4057-4E49-8428-5DD9B9A2D6F2}"/>
              </a:ext>
            </a:extLst>
          </p:cNvPr>
          <p:cNvSpPr/>
          <p:nvPr>
            <p:custDataLst>
              <p:tags r:id="rId4"/>
            </p:custDataLst>
          </p:nvPr>
        </p:nvSpPr>
        <p:spPr>
          <a:xfrm>
            <a:off x="2590800" y="2143125"/>
            <a:ext cx="6045200" cy="142875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a:solidFill>
                  <a:srgbClr val="5B5B5B"/>
                </a:solidFill>
              </a:rPr>
              <a:t>The name "Baali" means</a:t>
            </a:r>
          </a:p>
        </p:txBody>
      </p:sp>
      <p:sp>
        <p:nvSpPr>
          <p:cNvPr id="7" name="Rectangle 6">
            <a:extLst>
              <a:ext uri="{FF2B5EF4-FFF2-40B4-BE49-F238E27FC236}">
                <a16:creationId xmlns:a16="http://schemas.microsoft.com/office/drawing/2014/main" id="{EBBACFBC-2634-409E-854B-11AE7AB7AB8A}"/>
              </a:ext>
            </a:extLst>
          </p:cNvPr>
          <p:cNvSpPr/>
          <p:nvPr>
            <p:custDataLst>
              <p:tags r:id="rId5"/>
            </p:custDataLst>
          </p:nvPr>
        </p:nvSpPr>
        <p:spPr>
          <a:xfrm>
            <a:off x="2590800" y="4953000"/>
            <a:ext cx="6299200" cy="38259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343042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 tmFilter="0, 0; .2, .5; .8, .5; 1, 0"/>
                                        <p:tgtEl>
                                          <p:spTgt spid="6"/>
                                        </p:tgtEl>
                                      </p:cBhvr>
                                    </p:animEffect>
                                    <p:animScale>
                                      <p:cBhvr>
                                        <p:cTn id="7" dur="25"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 tmFilter="0, 0; .2, .5; .8, .5; 1, 0"/>
                                        <p:tgtEl>
                                          <p:spTgt spid="6"/>
                                        </p:tgtEl>
                                      </p:cBhvr>
                                    </p:animEffect>
                                    <p:animScale>
                                      <p:cBhvr>
                                        <p:cTn id="12" dur="25" autoRev="1" fill="hold"/>
                                        <p:tgtEl>
                                          <p:spTgt spid="6"/>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2" nodeType="clickEffect">
                                  <p:stCondLst>
                                    <p:cond delay="0"/>
                                  </p:stCondLst>
                                  <p:childTnLst>
                                    <p:animEffect transition="out" filter="fade">
                                      <p:cBhvr>
                                        <p:cTn id="16" dur="50" tmFilter="0, 0; .2, .5; .8, .5; 1, 0"/>
                                        <p:tgtEl>
                                          <p:spTgt spid="6"/>
                                        </p:tgtEl>
                                      </p:cBhvr>
                                    </p:animEffect>
                                    <p:animScale>
                                      <p:cBhvr>
                                        <p:cTn id="17" dur="25"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F1B3A5-E9FF-4987-BF7A-093BFFE24C98}"/>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E1C0770E-35EC-4B56-AA10-DC5534BD6DE9}"/>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1943100"/>
            <a:ext cx="1828800" cy="1828800"/>
          </a:xfrm>
          <a:prstGeom prst="rect">
            <a:avLst/>
          </a:prstGeom>
        </p:spPr>
      </p:pic>
      <p:sp>
        <p:nvSpPr>
          <p:cNvPr id="6" name="Rectangle 5">
            <a:extLst>
              <a:ext uri="{FF2B5EF4-FFF2-40B4-BE49-F238E27FC236}">
                <a16:creationId xmlns:a16="http://schemas.microsoft.com/office/drawing/2014/main" id="{318CE83A-3782-4F15-8CE1-13CDCD617311}"/>
              </a:ext>
            </a:extLst>
          </p:cNvPr>
          <p:cNvSpPr/>
          <p:nvPr>
            <p:custDataLst>
              <p:tags r:id="rId4"/>
            </p:custDataLst>
          </p:nvPr>
        </p:nvSpPr>
        <p:spPr>
          <a:xfrm>
            <a:off x="2590800" y="2143125"/>
            <a:ext cx="6045200" cy="142875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a:solidFill>
                  <a:srgbClr val="5B5B5B"/>
                </a:solidFill>
              </a:rPr>
              <a:t>Hosea and Gomer's marriage was restored when</a:t>
            </a:r>
          </a:p>
        </p:txBody>
      </p:sp>
      <p:sp>
        <p:nvSpPr>
          <p:cNvPr id="7" name="Rectangle 6">
            <a:extLst>
              <a:ext uri="{FF2B5EF4-FFF2-40B4-BE49-F238E27FC236}">
                <a16:creationId xmlns:a16="http://schemas.microsoft.com/office/drawing/2014/main" id="{AACB8546-68F7-4C24-9D46-4F3D6E554241}"/>
              </a:ext>
            </a:extLst>
          </p:cNvPr>
          <p:cNvSpPr/>
          <p:nvPr>
            <p:custDataLst>
              <p:tags r:id="rId5"/>
            </p:custDataLst>
          </p:nvPr>
        </p:nvSpPr>
        <p:spPr>
          <a:xfrm>
            <a:off x="2590800" y="4953000"/>
            <a:ext cx="6299200" cy="38259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180392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 tmFilter="0, 0; .2, .5; .8, .5; 1, 0"/>
                                        <p:tgtEl>
                                          <p:spTgt spid="6"/>
                                        </p:tgtEl>
                                      </p:cBhvr>
                                    </p:animEffect>
                                    <p:animScale>
                                      <p:cBhvr>
                                        <p:cTn id="7" dur="25"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 tmFilter="0, 0; .2, .5; .8, .5; 1, 0"/>
                                        <p:tgtEl>
                                          <p:spTgt spid="6"/>
                                        </p:tgtEl>
                                      </p:cBhvr>
                                    </p:animEffect>
                                    <p:animScale>
                                      <p:cBhvr>
                                        <p:cTn id="12" dur="25" autoRev="1" fill="hold"/>
                                        <p:tgtEl>
                                          <p:spTgt spid="6"/>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2" nodeType="clickEffect">
                                  <p:stCondLst>
                                    <p:cond delay="0"/>
                                  </p:stCondLst>
                                  <p:childTnLst>
                                    <p:animEffect transition="out" filter="fade">
                                      <p:cBhvr>
                                        <p:cTn id="16" dur="50" tmFilter="0, 0; .2, .5; .8, .5; 1, 0"/>
                                        <p:tgtEl>
                                          <p:spTgt spid="6"/>
                                        </p:tgtEl>
                                      </p:cBhvr>
                                    </p:animEffect>
                                    <p:animScale>
                                      <p:cBhvr>
                                        <p:cTn id="17" dur="25" autoRev="1" fill="hold"/>
                                        <p:tgtEl>
                                          <p:spTgt spid="6"/>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3" nodeType="clickEffect">
                                  <p:stCondLst>
                                    <p:cond delay="0"/>
                                  </p:stCondLst>
                                  <p:childTnLst>
                                    <p:animEffect transition="out" filter="fade">
                                      <p:cBhvr>
                                        <p:cTn id="21" dur="50" tmFilter="0, 0; .2, .5; .8, .5; 1, 0"/>
                                        <p:tgtEl>
                                          <p:spTgt spid="6"/>
                                        </p:tgtEl>
                                      </p:cBhvr>
                                    </p:animEffect>
                                    <p:animScale>
                                      <p:cBhvr>
                                        <p:cTn id="22" dur="25"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6" grpId="3"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9233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C6BF42-257F-4BB8-8D9A-43904A995C25}"/>
              </a:ext>
            </a:extLst>
          </p:cNvPr>
          <p:cNvSpPr txBox="1"/>
          <p:nvPr/>
        </p:nvSpPr>
        <p:spPr>
          <a:xfrm>
            <a:off x="611618" y="433194"/>
            <a:ext cx="7920763" cy="3785652"/>
          </a:xfrm>
          <a:prstGeom prst="rect">
            <a:avLst/>
          </a:prstGeom>
          <a:noFill/>
        </p:spPr>
        <p:txBody>
          <a:bodyPr wrap="square">
            <a:spAutoFit/>
          </a:bodyPr>
          <a:lstStyle/>
          <a:p>
            <a:pPr algn="ctr"/>
            <a:r>
              <a:rPr lang="en-US" sz="4000" b="0" i="0" dirty="0">
                <a:solidFill>
                  <a:schemeClr val="bg1"/>
                </a:solidFill>
                <a:effectLst>
                  <a:outerShdw blurRad="38100" dist="38100" dir="2700000" algn="tl">
                    <a:srgbClr val="000000">
                      <a:alpha val="43137"/>
                    </a:srgbClr>
                  </a:outerShdw>
                </a:effectLst>
                <a:latin typeface="Alegreya Sans Medium" panose="00000600000000000000" pitchFamily="50" charset="0"/>
              </a:rPr>
              <a:t>When the LORD first spoke through Hosea, the LORD said to Hosea, “Go, take to yourself a wife of harlotry and </a:t>
            </a:r>
            <a:r>
              <a:rPr lang="en-US" sz="4000" b="0" i="1" dirty="0">
                <a:solidFill>
                  <a:schemeClr val="bg1"/>
                </a:solidFill>
                <a:effectLst>
                  <a:outerShdw blurRad="38100" dist="38100" dir="2700000" algn="tl">
                    <a:srgbClr val="000000">
                      <a:alpha val="43137"/>
                    </a:srgbClr>
                  </a:outerShdw>
                </a:effectLst>
                <a:latin typeface="Alegreya Sans Medium" panose="00000600000000000000" pitchFamily="50" charset="0"/>
              </a:rPr>
              <a:t>have</a:t>
            </a:r>
            <a:r>
              <a:rPr lang="en-US" sz="4000" b="0" i="0" dirty="0">
                <a:solidFill>
                  <a:schemeClr val="bg1"/>
                </a:solidFill>
                <a:effectLst>
                  <a:outerShdw blurRad="38100" dist="38100" dir="2700000" algn="tl">
                    <a:srgbClr val="000000">
                      <a:alpha val="43137"/>
                    </a:srgbClr>
                  </a:outerShdw>
                </a:effectLst>
                <a:latin typeface="Alegreya Sans Medium" panose="00000600000000000000" pitchFamily="50" charset="0"/>
              </a:rPr>
              <a:t> children of harlotry; for the land commits flagrant harlotry, forsaking the LORD.”</a:t>
            </a:r>
            <a:endParaRPr lang="en-US" sz="4000" dirty="0">
              <a:solidFill>
                <a:schemeClr val="bg1"/>
              </a:solidFill>
              <a:effectLst>
                <a:outerShdw blurRad="38100" dist="38100" dir="2700000" algn="tl">
                  <a:srgbClr val="000000">
                    <a:alpha val="43137"/>
                  </a:srgbClr>
                </a:outerShdw>
              </a:effectLst>
              <a:latin typeface="Alegreya Sans Medium" panose="00000600000000000000" pitchFamily="50" charset="0"/>
            </a:endParaRPr>
          </a:p>
        </p:txBody>
      </p:sp>
      <p:sp>
        <p:nvSpPr>
          <p:cNvPr id="4" name="TextBox 3">
            <a:extLst>
              <a:ext uri="{FF2B5EF4-FFF2-40B4-BE49-F238E27FC236}">
                <a16:creationId xmlns:a16="http://schemas.microsoft.com/office/drawing/2014/main" id="{D2C32B2B-27FA-4282-A1AF-A3DD3388CB51}"/>
              </a:ext>
            </a:extLst>
          </p:cNvPr>
          <p:cNvSpPr txBox="1"/>
          <p:nvPr/>
        </p:nvSpPr>
        <p:spPr>
          <a:xfrm>
            <a:off x="3693583" y="4731531"/>
            <a:ext cx="1756833" cy="316706"/>
          </a:xfrm>
          <a:prstGeom prst="roundRect">
            <a:avLst>
              <a:gd name="adj" fmla="val 5525"/>
            </a:avLst>
          </a:prstGeom>
          <a:solidFill>
            <a:schemeClr val="bg1"/>
          </a:solidFill>
        </p:spPr>
        <p:txBody>
          <a:bodyPr wrap="square" rtlCol="0">
            <a:spAutoFit/>
          </a:bodyPr>
          <a:lstStyle/>
          <a:p>
            <a:pPr algn="ctr"/>
            <a:r>
              <a:rPr lang="en-US" sz="1400" cap="all" dirty="0">
                <a:latin typeface="Arial Black" panose="020B0A04020102020204" pitchFamily="34" charset="0"/>
              </a:rPr>
              <a:t>Hosea 1:2</a:t>
            </a:r>
          </a:p>
        </p:txBody>
      </p:sp>
    </p:spTree>
    <p:extLst>
      <p:ext uri="{BB962C8B-B14F-4D97-AF65-F5344CB8AC3E}">
        <p14:creationId xmlns:p14="http://schemas.microsoft.com/office/powerpoint/2010/main" val="314255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67519BE-5212-49FC-A3B9-0C61BECD7DE4}"/>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35A9F4A5-73F5-4F5A-A574-CF893F7A35BE}"/>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1943100"/>
            <a:ext cx="1828800" cy="1828800"/>
          </a:xfrm>
          <a:prstGeom prst="rect">
            <a:avLst/>
          </a:prstGeom>
        </p:spPr>
      </p:pic>
      <p:sp>
        <p:nvSpPr>
          <p:cNvPr id="6" name="Rectangle 5">
            <a:extLst>
              <a:ext uri="{FF2B5EF4-FFF2-40B4-BE49-F238E27FC236}">
                <a16:creationId xmlns:a16="http://schemas.microsoft.com/office/drawing/2014/main" id="{63650440-7758-4DCC-BB4C-098038BFF19A}"/>
              </a:ext>
            </a:extLst>
          </p:cNvPr>
          <p:cNvSpPr/>
          <p:nvPr>
            <p:custDataLst>
              <p:tags r:id="rId4"/>
            </p:custDataLst>
          </p:nvPr>
        </p:nvSpPr>
        <p:spPr>
          <a:xfrm>
            <a:off x="2590800" y="2143125"/>
            <a:ext cx="6045200" cy="142875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a:solidFill>
                  <a:srgbClr val="5B5B5B"/>
                </a:solidFill>
              </a:rPr>
              <a:t>Audience Q&amp;A Session</a:t>
            </a:r>
          </a:p>
        </p:txBody>
      </p:sp>
      <p:sp>
        <p:nvSpPr>
          <p:cNvPr id="7" name="Rectangle 6">
            <a:extLst>
              <a:ext uri="{FF2B5EF4-FFF2-40B4-BE49-F238E27FC236}">
                <a16:creationId xmlns:a16="http://schemas.microsoft.com/office/drawing/2014/main" id="{802E4F86-83FA-48DB-80AD-7DF71BE397AD}"/>
              </a:ext>
            </a:extLst>
          </p:cNvPr>
          <p:cNvSpPr/>
          <p:nvPr>
            <p:custDataLst>
              <p:tags r:id="rId5"/>
            </p:custDataLst>
          </p:nvPr>
        </p:nvSpPr>
        <p:spPr>
          <a:xfrm>
            <a:off x="2590800" y="4953000"/>
            <a:ext cx="6299200" cy="38259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audience questions on this slide.</a:t>
            </a:r>
          </a:p>
        </p:txBody>
      </p:sp>
    </p:spTree>
    <p:custDataLst>
      <p:tags r:id="rId1"/>
    </p:custDataLst>
    <p:extLst>
      <p:ext uri="{BB962C8B-B14F-4D97-AF65-F5344CB8AC3E}">
        <p14:creationId xmlns:p14="http://schemas.microsoft.com/office/powerpoint/2010/main" val="2783845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7EF67D8-FC07-4CCC-91DD-CE731AC48020}"/>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FBAA8774-0A9D-4328-9B41-AF40540327E3}"/>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1943100"/>
            <a:ext cx="1828800" cy="1828800"/>
          </a:xfrm>
          <a:prstGeom prst="rect">
            <a:avLst/>
          </a:prstGeom>
        </p:spPr>
      </p:pic>
      <p:sp>
        <p:nvSpPr>
          <p:cNvPr id="6" name="Rectangle 5">
            <a:extLst>
              <a:ext uri="{FF2B5EF4-FFF2-40B4-BE49-F238E27FC236}">
                <a16:creationId xmlns:a16="http://schemas.microsoft.com/office/drawing/2014/main" id="{037AB26F-61DC-4F94-B7B0-37F7130456F6}"/>
              </a:ext>
            </a:extLst>
          </p:cNvPr>
          <p:cNvSpPr/>
          <p:nvPr>
            <p:custDataLst>
              <p:tags r:id="rId4"/>
            </p:custDataLst>
          </p:nvPr>
        </p:nvSpPr>
        <p:spPr>
          <a:xfrm>
            <a:off x="2590800" y="2143125"/>
            <a:ext cx="6045200" cy="142875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a:solidFill>
                  <a:srgbClr val="5B5B5B"/>
                </a:solidFill>
              </a:rPr>
              <a:t>What were the names of Gomer's children?</a:t>
            </a:r>
          </a:p>
        </p:txBody>
      </p:sp>
      <p:sp>
        <p:nvSpPr>
          <p:cNvPr id="7" name="Rectangle 6">
            <a:extLst>
              <a:ext uri="{FF2B5EF4-FFF2-40B4-BE49-F238E27FC236}">
                <a16:creationId xmlns:a16="http://schemas.microsoft.com/office/drawing/2014/main" id="{18BFFFEB-F762-48AB-B366-6E537504CC6A}"/>
              </a:ext>
            </a:extLst>
          </p:cNvPr>
          <p:cNvSpPr/>
          <p:nvPr>
            <p:custDataLst>
              <p:tags r:id="rId5"/>
            </p:custDataLst>
          </p:nvPr>
        </p:nvSpPr>
        <p:spPr>
          <a:xfrm>
            <a:off x="2590800" y="4953000"/>
            <a:ext cx="6299200" cy="38259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907473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 tmFilter="0, 0; .2, .5; .8, .5; 1, 0"/>
                                        <p:tgtEl>
                                          <p:spTgt spid="6"/>
                                        </p:tgtEl>
                                      </p:cBhvr>
                                    </p:animEffect>
                                    <p:animScale>
                                      <p:cBhvr>
                                        <p:cTn id="7" dur="25"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 tmFilter="0, 0; .2, .5; .8, .5; 1, 0"/>
                                        <p:tgtEl>
                                          <p:spTgt spid="6"/>
                                        </p:tgtEl>
                                      </p:cBhvr>
                                    </p:animEffect>
                                    <p:animScale>
                                      <p:cBhvr>
                                        <p:cTn id="12" dur="25" autoRev="1" fill="hold"/>
                                        <p:tgtEl>
                                          <p:spTgt spid="6"/>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2" nodeType="clickEffect">
                                  <p:stCondLst>
                                    <p:cond delay="0"/>
                                  </p:stCondLst>
                                  <p:childTnLst>
                                    <p:animEffect transition="out" filter="fade">
                                      <p:cBhvr>
                                        <p:cTn id="16" dur="50" tmFilter="0, 0; .2, .5; .8, .5; 1, 0"/>
                                        <p:tgtEl>
                                          <p:spTgt spid="6"/>
                                        </p:tgtEl>
                                      </p:cBhvr>
                                    </p:animEffect>
                                    <p:animScale>
                                      <p:cBhvr>
                                        <p:cTn id="17" dur="25"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44AD43E-E16B-4F31-BB78-2D4F910DBCD4}"/>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8C975329-DB2B-47DF-AD80-B81366A24691}"/>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1943100"/>
            <a:ext cx="1828800" cy="1828800"/>
          </a:xfrm>
          <a:prstGeom prst="rect">
            <a:avLst/>
          </a:prstGeom>
        </p:spPr>
      </p:pic>
      <p:sp>
        <p:nvSpPr>
          <p:cNvPr id="6" name="Rectangle 5">
            <a:extLst>
              <a:ext uri="{FF2B5EF4-FFF2-40B4-BE49-F238E27FC236}">
                <a16:creationId xmlns:a16="http://schemas.microsoft.com/office/drawing/2014/main" id="{45268992-6151-4ECA-8C75-49C71B642E4B}"/>
              </a:ext>
            </a:extLst>
          </p:cNvPr>
          <p:cNvSpPr/>
          <p:nvPr>
            <p:custDataLst>
              <p:tags r:id="rId4"/>
            </p:custDataLst>
          </p:nvPr>
        </p:nvSpPr>
        <p:spPr>
          <a:xfrm>
            <a:off x="2590800" y="2143125"/>
            <a:ext cx="6045200" cy="142875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5B5B5B"/>
                </a:solidFill>
              </a:rPr>
              <a:t>Which explanation of Gomer’s story best fits the application that Hosea makes of this marriage in his prophecy?</a:t>
            </a:r>
          </a:p>
        </p:txBody>
      </p:sp>
      <p:sp>
        <p:nvSpPr>
          <p:cNvPr id="7" name="Rectangle 6">
            <a:extLst>
              <a:ext uri="{FF2B5EF4-FFF2-40B4-BE49-F238E27FC236}">
                <a16:creationId xmlns:a16="http://schemas.microsoft.com/office/drawing/2014/main" id="{76E01822-F876-4FC2-B383-EAAF3935302E}"/>
              </a:ext>
            </a:extLst>
          </p:cNvPr>
          <p:cNvSpPr/>
          <p:nvPr>
            <p:custDataLst>
              <p:tags r:id="rId5"/>
            </p:custDataLst>
          </p:nvPr>
        </p:nvSpPr>
        <p:spPr>
          <a:xfrm>
            <a:off x="2590800" y="4953000"/>
            <a:ext cx="6299200" cy="38259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2326408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1FBA7E0-D16E-4FE6-BE4B-0B662C57EF69}"/>
              </a:ext>
            </a:extLst>
          </p:cNvPr>
          <p:cNvSpPr txBox="1"/>
          <p:nvPr/>
        </p:nvSpPr>
        <p:spPr>
          <a:xfrm>
            <a:off x="929539" y="1457117"/>
            <a:ext cx="7284922" cy="2800767"/>
          </a:xfrm>
          <a:prstGeom prst="rect">
            <a:avLst/>
          </a:prstGeom>
          <a:noFill/>
        </p:spPr>
        <p:txBody>
          <a:bodyPr wrap="square" rtlCol="0">
            <a:spAutoFit/>
          </a:bodyPr>
          <a:lstStyle/>
          <a:p>
            <a:pPr algn="ctr"/>
            <a:r>
              <a:rPr lang="en-US" sz="4400" dirty="0">
                <a:solidFill>
                  <a:schemeClr val="bg1"/>
                </a:solidFill>
                <a:latin typeface="Alegreya Sans Medium" panose="00000600000000000000" pitchFamily="50" charset="0"/>
              </a:rPr>
              <a:t>Would God really command his prophet to enter a life full of difficulty, just to illustrate a message?</a:t>
            </a:r>
          </a:p>
        </p:txBody>
      </p:sp>
    </p:spTree>
    <p:extLst>
      <p:ext uri="{BB962C8B-B14F-4D97-AF65-F5344CB8AC3E}">
        <p14:creationId xmlns:p14="http://schemas.microsoft.com/office/powerpoint/2010/main" val="143460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306DC7-57B8-4C50-9B88-C80CB2F68E85}"/>
              </a:ext>
            </a:extLst>
          </p:cNvPr>
          <p:cNvSpPr txBox="1"/>
          <p:nvPr/>
        </p:nvSpPr>
        <p:spPr>
          <a:xfrm>
            <a:off x="-206462" y="1583100"/>
            <a:ext cx="2438401" cy="4131900"/>
          </a:xfrm>
          <a:prstGeom prst="rect">
            <a:avLst/>
          </a:prstGeom>
          <a:noFill/>
        </p:spPr>
        <p:txBody>
          <a:bodyPr wrap="square" rtlCol="0">
            <a:spAutoFit/>
          </a:bodyPr>
          <a:lstStyle/>
          <a:p>
            <a:pPr algn="r">
              <a:lnSpc>
                <a:spcPct val="150000"/>
              </a:lnSpc>
            </a:pPr>
            <a:r>
              <a:rPr lang="en-US" sz="3600" dirty="0">
                <a:solidFill>
                  <a:schemeClr val="bg1"/>
                </a:solidFill>
                <a:latin typeface="Alegreya Sans ExtraBold" panose="00000900000000000000" pitchFamily="2" charset="0"/>
              </a:rPr>
              <a:t>Origin</a:t>
            </a:r>
          </a:p>
          <a:p>
            <a:pPr algn="r">
              <a:lnSpc>
                <a:spcPct val="150000"/>
              </a:lnSpc>
            </a:pPr>
            <a:r>
              <a:rPr lang="en-US" sz="3600" dirty="0">
                <a:solidFill>
                  <a:schemeClr val="bg1"/>
                </a:solidFill>
                <a:latin typeface="Alegreya Sans ExtraBold" panose="00000900000000000000" pitchFamily="2" charset="0"/>
              </a:rPr>
              <a:t>Object</a:t>
            </a:r>
          </a:p>
          <a:p>
            <a:pPr algn="r">
              <a:lnSpc>
                <a:spcPct val="150000"/>
              </a:lnSpc>
            </a:pPr>
            <a:r>
              <a:rPr lang="en-US" sz="3600" dirty="0">
                <a:solidFill>
                  <a:schemeClr val="bg1"/>
                </a:solidFill>
                <a:latin typeface="Alegreya Sans ExtraBold" panose="00000900000000000000" pitchFamily="2" charset="0"/>
              </a:rPr>
              <a:t>Emphasis</a:t>
            </a:r>
          </a:p>
          <a:p>
            <a:pPr algn="r">
              <a:lnSpc>
                <a:spcPct val="150000"/>
              </a:lnSpc>
            </a:pPr>
            <a:r>
              <a:rPr lang="en-US" sz="3600" dirty="0">
                <a:solidFill>
                  <a:schemeClr val="bg1"/>
                </a:solidFill>
                <a:latin typeface="Alegreya Sans ExtraBold" panose="00000900000000000000" pitchFamily="2" charset="0"/>
              </a:rPr>
              <a:t>Rituals</a:t>
            </a:r>
          </a:p>
          <a:p>
            <a:pPr algn="r">
              <a:lnSpc>
                <a:spcPct val="150000"/>
              </a:lnSpc>
            </a:pPr>
            <a:endParaRPr lang="en-US" sz="3600" dirty="0">
              <a:solidFill>
                <a:schemeClr val="bg1"/>
              </a:solidFill>
              <a:latin typeface="Alegreya Sans ExtraBold" panose="00000900000000000000" pitchFamily="2" charset="0"/>
            </a:endParaRPr>
          </a:p>
        </p:txBody>
      </p:sp>
      <p:sp>
        <p:nvSpPr>
          <p:cNvPr id="3" name="TextBox 2">
            <a:extLst>
              <a:ext uri="{FF2B5EF4-FFF2-40B4-BE49-F238E27FC236}">
                <a16:creationId xmlns:a16="http://schemas.microsoft.com/office/drawing/2014/main" id="{BD699E2C-253A-429A-92C6-3799DA0A9049}"/>
              </a:ext>
            </a:extLst>
          </p:cNvPr>
          <p:cNvSpPr txBox="1"/>
          <p:nvPr/>
        </p:nvSpPr>
        <p:spPr>
          <a:xfrm>
            <a:off x="2943519" y="163366"/>
            <a:ext cx="2438400" cy="1323439"/>
          </a:xfrm>
          <a:prstGeom prst="rect">
            <a:avLst/>
          </a:prstGeom>
          <a:noFill/>
        </p:spPr>
        <p:txBody>
          <a:bodyPr wrap="square" rtlCol="0">
            <a:spAutoFit/>
          </a:bodyPr>
          <a:lstStyle/>
          <a:p>
            <a:pPr algn="ctr"/>
            <a:r>
              <a:rPr lang="en-US" sz="4000" dirty="0">
                <a:solidFill>
                  <a:schemeClr val="bg1"/>
                </a:solidFill>
                <a:latin typeface="Alegreya Sans ExtraBold" panose="00000900000000000000" pitchFamily="2" charset="0"/>
              </a:rPr>
              <a:t>Cult of Jeroboam</a:t>
            </a:r>
          </a:p>
        </p:txBody>
      </p:sp>
      <p:sp>
        <p:nvSpPr>
          <p:cNvPr id="4" name="TextBox 3">
            <a:extLst>
              <a:ext uri="{FF2B5EF4-FFF2-40B4-BE49-F238E27FC236}">
                <a16:creationId xmlns:a16="http://schemas.microsoft.com/office/drawing/2014/main" id="{A992E47D-228F-418E-920A-8AC477DBB906}"/>
              </a:ext>
            </a:extLst>
          </p:cNvPr>
          <p:cNvSpPr txBox="1"/>
          <p:nvPr/>
        </p:nvSpPr>
        <p:spPr>
          <a:xfrm>
            <a:off x="6061023" y="163366"/>
            <a:ext cx="2438400" cy="1323439"/>
          </a:xfrm>
          <a:prstGeom prst="rect">
            <a:avLst/>
          </a:prstGeom>
          <a:noFill/>
        </p:spPr>
        <p:txBody>
          <a:bodyPr wrap="square" rtlCol="0">
            <a:spAutoFit/>
          </a:bodyPr>
          <a:lstStyle/>
          <a:p>
            <a:pPr algn="ctr"/>
            <a:r>
              <a:rPr lang="en-US" sz="4000" dirty="0">
                <a:solidFill>
                  <a:schemeClr val="bg1"/>
                </a:solidFill>
                <a:latin typeface="Alegreya Sans ExtraBold" panose="00000900000000000000" pitchFamily="2" charset="0"/>
              </a:rPr>
              <a:t>Cult of Baal</a:t>
            </a:r>
          </a:p>
        </p:txBody>
      </p:sp>
      <p:sp>
        <p:nvSpPr>
          <p:cNvPr id="5" name="TextBox 4">
            <a:extLst>
              <a:ext uri="{FF2B5EF4-FFF2-40B4-BE49-F238E27FC236}">
                <a16:creationId xmlns:a16="http://schemas.microsoft.com/office/drawing/2014/main" id="{65A5E21B-3020-4864-BFC1-5A9B16F79E1A}"/>
              </a:ext>
            </a:extLst>
          </p:cNvPr>
          <p:cNvSpPr txBox="1"/>
          <p:nvPr/>
        </p:nvSpPr>
        <p:spPr>
          <a:xfrm>
            <a:off x="2943519" y="1787440"/>
            <a:ext cx="2438400" cy="584775"/>
          </a:xfrm>
          <a:prstGeom prst="rect">
            <a:avLst/>
          </a:prstGeom>
          <a:noFill/>
        </p:spPr>
        <p:txBody>
          <a:bodyPr wrap="square" rtlCol="0">
            <a:spAutoFit/>
          </a:bodyPr>
          <a:lstStyle/>
          <a:p>
            <a:pPr algn="ctr"/>
            <a:r>
              <a:rPr lang="en-US" sz="3200" dirty="0">
                <a:solidFill>
                  <a:schemeClr val="bg1"/>
                </a:solidFill>
                <a:latin typeface="Alegreya Sans Medium" panose="00000600000000000000" pitchFamily="50" charset="0"/>
              </a:rPr>
              <a:t>Jeroboam I</a:t>
            </a:r>
          </a:p>
        </p:txBody>
      </p:sp>
      <p:sp>
        <p:nvSpPr>
          <p:cNvPr id="6" name="TextBox 5">
            <a:extLst>
              <a:ext uri="{FF2B5EF4-FFF2-40B4-BE49-F238E27FC236}">
                <a16:creationId xmlns:a16="http://schemas.microsoft.com/office/drawing/2014/main" id="{DB45EE7A-1812-46F1-A9B9-1CFD26859481}"/>
              </a:ext>
            </a:extLst>
          </p:cNvPr>
          <p:cNvSpPr txBox="1"/>
          <p:nvPr/>
        </p:nvSpPr>
        <p:spPr>
          <a:xfrm>
            <a:off x="2943519" y="2615908"/>
            <a:ext cx="2438400" cy="584775"/>
          </a:xfrm>
          <a:prstGeom prst="rect">
            <a:avLst/>
          </a:prstGeom>
          <a:noFill/>
        </p:spPr>
        <p:txBody>
          <a:bodyPr wrap="square" rtlCol="0">
            <a:spAutoFit/>
          </a:bodyPr>
          <a:lstStyle/>
          <a:p>
            <a:pPr algn="ctr"/>
            <a:r>
              <a:rPr lang="en-US" sz="3200" dirty="0">
                <a:solidFill>
                  <a:schemeClr val="bg1"/>
                </a:solidFill>
                <a:latin typeface="Alegreya Sans Medium" panose="00000600000000000000" pitchFamily="50" charset="0"/>
              </a:rPr>
              <a:t>Golden Calves</a:t>
            </a:r>
          </a:p>
        </p:txBody>
      </p:sp>
      <p:sp>
        <p:nvSpPr>
          <p:cNvPr id="7" name="TextBox 6">
            <a:extLst>
              <a:ext uri="{FF2B5EF4-FFF2-40B4-BE49-F238E27FC236}">
                <a16:creationId xmlns:a16="http://schemas.microsoft.com/office/drawing/2014/main" id="{31F0EF45-435D-42F0-9394-20C6DC5CE777}"/>
              </a:ext>
            </a:extLst>
          </p:cNvPr>
          <p:cNvSpPr txBox="1"/>
          <p:nvPr/>
        </p:nvSpPr>
        <p:spPr>
          <a:xfrm>
            <a:off x="2631082" y="3433606"/>
            <a:ext cx="3063274" cy="584775"/>
          </a:xfrm>
          <a:prstGeom prst="rect">
            <a:avLst/>
          </a:prstGeom>
          <a:noFill/>
        </p:spPr>
        <p:txBody>
          <a:bodyPr wrap="square" rtlCol="0">
            <a:spAutoFit/>
          </a:bodyPr>
          <a:lstStyle/>
          <a:p>
            <a:pPr algn="ctr"/>
            <a:r>
              <a:rPr lang="en-US" sz="3200" dirty="0">
                <a:solidFill>
                  <a:schemeClr val="bg1"/>
                </a:solidFill>
                <a:latin typeface="Alegreya Sans Medium" panose="00000600000000000000" pitchFamily="50" charset="0"/>
              </a:rPr>
              <a:t>National Religion</a:t>
            </a:r>
          </a:p>
        </p:txBody>
      </p:sp>
      <p:sp>
        <p:nvSpPr>
          <p:cNvPr id="8" name="TextBox 7">
            <a:extLst>
              <a:ext uri="{FF2B5EF4-FFF2-40B4-BE49-F238E27FC236}">
                <a16:creationId xmlns:a16="http://schemas.microsoft.com/office/drawing/2014/main" id="{0D734D86-40E6-4D5D-9B0B-CB67F4D02453}"/>
              </a:ext>
            </a:extLst>
          </p:cNvPr>
          <p:cNvSpPr txBox="1"/>
          <p:nvPr/>
        </p:nvSpPr>
        <p:spPr>
          <a:xfrm>
            <a:off x="2943519" y="4248766"/>
            <a:ext cx="2438400" cy="1077218"/>
          </a:xfrm>
          <a:prstGeom prst="rect">
            <a:avLst/>
          </a:prstGeom>
          <a:noFill/>
        </p:spPr>
        <p:txBody>
          <a:bodyPr wrap="square" rtlCol="0">
            <a:spAutoFit/>
          </a:bodyPr>
          <a:lstStyle/>
          <a:p>
            <a:pPr algn="ctr"/>
            <a:r>
              <a:rPr lang="en-US" sz="3200" dirty="0">
                <a:solidFill>
                  <a:schemeClr val="bg1"/>
                </a:solidFill>
                <a:latin typeface="Alegreya Sans Medium" panose="00000600000000000000" pitchFamily="50" charset="0"/>
              </a:rPr>
              <a:t>Sacrifices @ Dan &amp; Bethel</a:t>
            </a:r>
          </a:p>
        </p:txBody>
      </p:sp>
      <p:sp>
        <p:nvSpPr>
          <p:cNvPr id="10" name="TextBox 9">
            <a:extLst>
              <a:ext uri="{FF2B5EF4-FFF2-40B4-BE49-F238E27FC236}">
                <a16:creationId xmlns:a16="http://schemas.microsoft.com/office/drawing/2014/main" id="{9769DD13-3C75-4AF6-B7BB-5B89F1345AF8}"/>
              </a:ext>
            </a:extLst>
          </p:cNvPr>
          <p:cNvSpPr txBox="1"/>
          <p:nvPr/>
        </p:nvSpPr>
        <p:spPr>
          <a:xfrm>
            <a:off x="5916118" y="1787440"/>
            <a:ext cx="2728211" cy="584775"/>
          </a:xfrm>
          <a:prstGeom prst="rect">
            <a:avLst/>
          </a:prstGeom>
          <a:noFill/>
        </p:spPr>
        <p:txBody>
          <a:bodyPr wrap="square" rtlCol="0">
            <a:spAutoFit/>
          </a:bodyPr>
          <a:lstStyle/>
          <a:p>
            <a:pPr algn="ctr"/>
            <a:r>
              <a:rPr lang="en-US" sz="3200" dirty="0">
                <a:solidFill>
                  <a:schemeClr val="bg1"/>
                </a:solidFill>
                <a:latin typeface="Alegreya Sans Medium" panose="00000600000000000000" pitchFamily="50" charset="0"/>
              </a:rPr>
              <a:t>Canaanites</a:t>
            </a:r>
          </a:p>
        </p:txBody>
      </p:sp>
      <p:sp>
        <p:nvSpPr>
          <p:cNvPr id="11" name="TextBox 10">
            <a:extLst>
              <a:ext uri="{FF2B5EF4-FFF2-40B4-BE49-F238E27FC236}">
                <a16:creationId xmlns:a16="http://schemas.microsoft.com/office/drawing/2014/main" id="{99CE0FBC-6DDE-4318-AF49-7CA6F27C3772}"/>
              </a:ext>
            </a:extLst>
          </p:cNvPr>
          <p:cNvSpPr txBox="1"/>
          <p:nvPr/>
        </p:nvSpPr>
        <p:spPr>
          <a:xfrm>
            <a:off x="5593830" y="2629903"/>
            <a:ext cx="3372787" cy="584775"/>
          </a:xfrm>
          <a:prstGeom prst="rect">
            <a:avLst/>
          </a:prstGeom>
          <a:noFill/>
        </p:spPr>
        <p:txBody>
          <a:bodyPr wrap="square" rtlCol="0">
            <a:spAutoFit/>
          </a:bodyPr>
          <a:lstStyle/>
          <a:p>
            <a:pPr algn="ctr"/>
            <a:r>
              <a:rPr lang="en-US" sz="3200" dirty="0">
                <a:solidFill>
                  <a:schemeClr val="bg1"/>
                </a:solidFill>
                <a:latin typeface="Alegreya Sans Medium" panose="00000600000000000000" pitchFamily="50" charset="0"/>
              </a:rPr>
              <a:t>Baals &amp; Asherah</a:t>
            </a:r>
          </a:p>
        </p:txBody>
      </p:sp>
      <p:sp>
        <p:nvSpPr>
          <p:cNvPr id="12" name="TextBox 11">
            <a:extLst>
              <a:ext uri="{FF2B5EF4-FFF2-40B4-BE49-F238E27FC236}">
                <a16:creationId xmlns:a16="http://schemas.microsoft.com/office/drawing/2014/main" id="{F9E4C452-7C17-4970-AF2B-5B3DBBE96231}"/>
              </a:ext>
            </a:extLst>
          </p:cNvPr>
          <p:cNvSpPr txBox="1"/>
          <p:nvPr/>
        </p:nvSpPr>
        <p:spPr>
          <a:xfrm>
            <a:off x="5748586" y="3433605"/>
            <a:ext cx="3063274" cy="584775"/>
          </a:xfrm>
          <a:prstGeom prst="rect">
            <a:avLst/>
          </a:prstGeom>
          <a:noFill/>
        </p:spPr>
        <p:txBody>
          <a:bodyPr wrap="square" rtlCol="0">
            <a:spAutoFit/>
          </a:bodyPr>
          <a:lstStyle/>
          <a:p>
            <a:pPr algn="ctr"/>
            <a:r>
              <a:rPr lang="en-US" sz="3200" dirty="0">
                <a:solidFill>
                  <a:schemeClr val="bg1"/>
                </a:solidFill>
                <a:latin typeface="Alegreya Sans Medium" panose="00000600000000000000" pitchFamily="50" charset="0"/>
              </a:rPr>
              <a:t>Fertility, Weather</a:t>
            </a:r>
          </a:p>
        </p:txBody>
      </p:sp>
      <p:sp>
        <p:nvSpPr>
          <p:cNvPr id="13" name="TextBox 12">
            <a:extLst>
              <a:ext uri="{FF2B5EF4-FFF2-40B4-BE49-F238E27FC236}">
                <a16:creationId xmlns:a16="http://schemas.microsoft.com/office/drawing/2014/main" id="{4423552C-4F0F-43BB-92E7-63B18356D245}"/>
              </a:ext>
            </a:extLst>
          </p:cNvPr>
          <p:cNvSpPr txBox="1"/>
          <p:nvPr/>
        </p:nvSpPr>
        <p:spPr>
          <a:xfrm>
            <a:off x="5399183" y="4233524"/>
            <a:ext cx="3762081" cy="1077218"/>
          </a:xfrm>
          <a:prstGeom prst="rect">
            <a:avLst/>
          </a:prstGeom>
          <a:noFill/>
        </p:spPr>
        <p:txBody>
          <a:bodyPr wrap="square" rtlCol="0">
            <a:spAutoFit/>
          </a:bodyPr>
          <a:lstStyle/>
          <a:p>
            <a:pPr algn="ctr"/>
            <a:r>
              <a:rPr lang="en-US" sz="3200" dirty="0">
                <a:solidFill>
                  <a:schemeClr val="bg1"/>
                </a:solidFill>
                <a:latin typeface="Alegreya Sans Medium" panose="00000600000000000000" pitchFamily="50" charset="0"/>
              </a:rPr>
              <a:t>Sacrifices</a:t>
            </a:r>
          </a:p>
          <a:p>
            <a:pPr algn="ctr"/>
            <a:r>
              <a:rPr lang="en-US" sz="3200" dirty="0">
                <a:solidFill>
                  <a:schemeClr val="bg1"/>
                </a:solidFill>
                <a:latin typeface="Alegreya Sans Medium" panose="00000600000000000000" pitchFamily="50" charset="0"/>
              </a:rPr>
              <a:t>Temple Prostitutes</a:t>
            </a:r>
          </a:p>
        </p:txBody>
      </p:sp>
    </p:spTree>
    <p:extLst>
      <p:ext uri="{BB962C8B-B14F-4D97-AF65-F5344CB8AC3E}">
        <p14:creationId xmlns:p14="http://schemas.microsoft.com/office/powerpoint/2010/main" val="416672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xEl>
                                              <p:pRg st="0" end="0"/>
                                            </p:txEl>
                                          </p:spTgt>
                                        </p:tgtEl>
                                        <p:attrNameLst>
                                          <p:attrName>style.visibility</p:attrName>
                                        </p:attrNameLst>
                                      </p:cBhvr>
                                      <p:to>
                                        <p:strVal val="visible"/>
                                      </p:to>
                                    </p:set>
                                    <p:animEffect transition="in" filter="fade">
                                      <p:cBhvr>
                                        <p:cTn id="42" dur="500"/>
                                        <p:tgtEl>
                                          <p:spTgt spid="1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xEl>
                                              <p:pRg st="1" end="1"/>
                                            </p:txEl>
                                          </p:spTgt>
                                        </p:tgtEl>
                                        <p:attrNameLst>
                                          <p:attrName>style.visibility</p:attrName>
                                        </p:attrNameLst>
                                      </p:cBhvr>
                                      <p:to>
                                        <p:strVal val="visible"/>
                                      </p:to>
                                    </p:set>
                                    <p:animEffect transition="in" filter="fade">
                                      <p:cBhvr>
                                        <p:cTn id="47"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P spid="10" grpId="0"/>
      <p:bldP spid="11" grpId="0"/>
      <p:bldP spid="12" grpId="0"/>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C6BF42-257F-4BB8-8D9A-43904A995C25}"/>
              </a:ext>
            </a:extLst>
          </p:cNvPr>
          <p:cNvSpPr txBox="1"/>
          <p:nvPr/>
        </p:nvSpPr>
        <p:spPr>
          <a:xfrm>
            <a:off x="611618" y="433194"/>
            <a:ext cx="7920763" cy="4031873"/>
          </a:xfrm>
          <a:prstGeom prst="rect">
            <a:avLst/>
          </a:prstGeom>
          <a:noFill/>
        </p:spPr>
        <p:txBody>
          <a:bodyPr wrap="square">
            <a:spAutoFit/>
          </a:bodyPr>
          <a:lstStyle/>
          <a:p>
            <a:pPr algn="ctr"/>
            <a:r>
              <a:rPr lang="en-US" sz="3200" b="0" i="0" dirty="0">
                <a:solidFill>
                  <a:schemeClr val="bg1"/>
                </a:solidFill>
                <a:effectLst>
                  <a:outerShdw blurRad="38100" dist="38100" dir="2700000" algn="tl">
                    <a:srgbClr val="000000">
                      <a:alpha val="43137"/>
                    </a:srgbClr>
                  </a:outerShdw>
                </a:effectLst>
                <a:latin typeface="Alegreya Sans Medium" panose="00000600000000000000" pitchFamily="50" charset="0"/>
              </a:rPr>
              <a:t> So he went and took Gomer the daughter of </a:t>
            </a:r>
            <a:r>
              <a:rPr lang="en-US" sz="3200" b="0" i="0" dirty="0" err="1">
                <a:solidFill>
                  <a:schemeClr val="bg1"/>
                </a:solidFill>
                <a:effectLst>
                  <a:outerShdw blurRad="38100" dist="38100" dir="2700000" algn="tl">
                    <a:srgbClr val="000000">
                      <a:alpha val="43137"/>
                    </a:srgbClr>
                  </a:outerShdw>
                </a:effectLst>
                <a:latin typeface="Alegreya Sans Medium" panose="00000600000000000000" pitchFamily="50" charset="0"/>
              </a:rPr>
              <a:t>Diblaim</a:t>
            </a:r>
            <a:r>
              <a:rPr lang="en-US" sz="3200" b="0" i="0" dirty="0">
                <a:solidFill>
                  <a:schemeClr val="bg1"/>
                </a:solidFill>
                <a:effectLst>
                  <a:outerShdw blurRad="38100" dist="38100" dir="2700000" algn="tl">
                    <a:srgbClr val="000000">
                      <a:alpha val="43137"/>
                    </a:srgbClr>
                  </a:outerShdw>
                </a:effectLst>
                <a:latin typeface="Alegreya Sans Medium" panose="00000600000000000000" pitchFamily="50" charset="0"/>
              </a:rPr>
              <a:t>, and she conceived and bore him a son. And the LORD said to him, “Name him Jezreel; for yet a little while, and I will punish the house of Jehu for the bloodshed of Jezreel, and I will put an end to the kingdom of the house of Israel. On that day I will break the bow of Israel in the valley of Jezreel.”</a:t>
            </a:r>
            <a:endParaRPr lang="en-US" sz="3200" dirty="0">
              <a:solidFill>
                <a:schemeClr val="bg1"/>
              </a:solidFill>
              <a:effectLst>
                <a:outerShdw blurRad="38100" dist="38100" dir="2700000" algn="tl">
                  <a:srgbClr val="000000">
                    <a:alpha val="43137"/>
                  </a:srgbClr>
                </a:outerShdw>
              </a:effectLst>
              <a:latin typeface="Alegreya Sans Medium" panose="00000600000000000000" pitchFamily="50" charset="0"/>
            </a:endParaRPr>
          </a:p>
        </p:txBody>
      </p:sp>
      <p:sp>
        <p:nvSpPr>
          <p:cNvPr id="4" name="TextBox 3">
            <a:extLst>
              <a:ext uri="{FF2B5EF4-FFF2-40B4-BE49-F238E27FC236}">
                <a16:creationId xmlns:a16="http://schemas.microsoft.com/office/drawing/2014/main" id="{D2C32B2B-27FA-4282-A1AF-A3DD3388CB51}"/>
              </a:ext>
            </a:extLst>
          </p:cNvPr>
          <p:cNvSpPr txBox="1"/>
          <p:nvPr/>
        </p:nvSpPr>
        <p:spPr>
          <a:xfrm>
            <a:off x="3693583" y="4731531"/>
            <a:ext cx="1756833" cy="316706"/>
          </a:xfrm>
          <a:prstGeom prst="roundRect">
            <a:avLst>
              <a:gd name="adj" fmla="val 5525"/>
            </a:avLst>
          </a:prstGeom>
          <a:solidFill>
            <a:schemeClr val="bg1"/>
          </a:solidFill>
        </p:spPr>
        <p:txBody>
          <a:bodyPr wrap="square" rtlCol="0">
            <a:spAutoFit/>
          </a:bodyPr>
          <a:lstStyle/>
          <a:p>
            <a:pPr algn="ctr"/>
            <a:r>
              <a:rPr lang="en-US" sz="1400" cap="all" dirty="0">
                <a:latin typeface="Arial Black" panose="020B0A04020102020204" pitchFamily="34" charset="0"/>
              </a:rPr>
              <a:t>Hosea 1:3-5</a:t>
            </a:r>
          </a:p>
        </p:txBody>
      </p:sp>
    </p:spTree>
    <p:extLst>
      <p:ext uri="{BB962C8B-B14F-4D97-AF65-F5344CB8AC3E}">
        <p14:creationId xmlns:p14="http://schemas.microsoft.com/office/powerpoint/2010/main" val="243995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7D24BBA-374A-4D6D-9B8C-5240718EFCB6}"/>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9B9AA9D4-6EF3-4589-8ABB-931077337C16}"/>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1943100"/>
            <a:ext cx="1828800" cy="1828800"/>
          </a:xfrm>
          <a:prstGeom prst="rect">
            <a:avLst/>
          </a:prstGeom>
        </p:spPr>
      </p:pic>
      <p:sp>
        <p:nvSpPr>
          <p:cNvPr id="6" name="Rectangle 5">
            <a:extLst>
              <a:ext uri="{FF2B5EF4-FFF2-40B4-BE49-F238E27FC236}">
                <a16:creationId xmlns:a16="http://schemas.microsoft.com/office/drawing/2014/main" id="{02C3B68D-DC39-4634-A23C-DA500493E450}"/>
              </a:ext>
            </a:extLst>
          </p:cNvPr>
          <p:cNvSpPr/>
          <p:nvPr>
            <p:custDataLst>
              <p:tags r:id="rId4"/>
            </p:custDataLst>
          </p:nvPr>
        </p:nvSpPr>
        <p:spPr>
          <a:xfrm>
            <a:off x="2590800" y="2143125"/>
            <a:ext cx="6045200" cy="142875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a:solidFill>
                  <a:srgbClr val="5B5B5B"/>
                </a:solidFill>
              </a:rPr>
              <a:t>"Jezreel" is</a:t>
            </a:r>
          </a:p>
        </p:txBody>
      </p:sp>
      <p:sp>
        <p:nvSpPr>
          <p:cNvPr id="7" name="Rectangle 6">
            <a:extLst>
              <a:ext uri="{FF2B5EF4-FFF2-40B4-BE49-F238E27FC236}">
                <a16:creationId xmlns:a16="http://schemas.microsoft.com/office/drawing/2014/main" id="{CEFDC67B-8EF7-4CE6-A34E-501A01267E3B}"/>
              </a:ext>
            </a:extLst>
          </p:cNvPr>
          <p:cNvSpPr/>
          <p:nvPr>
            <p:custDataLst>
              <p:tags r:id="rId5"/>
            </p:custDataLst>
          </p:nvPr>
        </p:nvSpPr>
        <p:spPr>
          <a:xfrm>
            <a:off x="2590800" y="4953000"/>
            <a:ext cx="6299200" cy="382594"/>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264240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 tmFilter="0, 0; .2, .5; .8, .5; 1, 0"/>
                                        <p:tgtEl>
                                          <p:spTgt spid="6"/>
                                        </p:tgtEl>
                                      </p:cBhvr>
                                    </p:animEffect>
                                    <p:animScale>
                                      <p:cBhvr>
                                        <p:cTn id="7" dur="25"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 tmFilter="0, 0; .2, .5; .8, .5; 1, 0"/>
                                        <p:tgtEl>
                                          <p:spTgt spid="6"/>
                                        </p:tgtEl>
                                      </p:cBhvr>
                                    </p:animEffect>
                                    <p:animScale>
                                      <p:cBhvr>
                                        <p:cTn id="12" dur="25" autoRev="1" fill="hold"/>
                                        <p:tgtEl>
                                          <p:spTgt spid="6"/>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2" nodeType="clickEffect">
                                  <p:stCondLst>
                                    <p:cond delay="0"/>
                                  </p:stCondLst>
                                  <p:childTnLst>
                                    <p:animEffect transition="out" filter="fade">
                                      <p:cBhvr>
                                        <p:cTn id="16" dur="50" tmFilter="0, 0; .2, .5; .8, .5; 1, 0"/>
                                        <p:tgtEl>
                                          <p:spTgt spid="6"/>
                                        </p:tgtEl>
                                      </p:cBhvr>
                                    </p:animEffect>
                                    <p:animScale>
                                      <p:cBhvr>
                                        <p:cTn id="17" dur="25"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p of Jezreel Valley">
            <a:extLst>
              <a:ext uri="{FF2B5EF4-FFF2-40B4-BE49-F238E27FC236}">
                <a16:creationId xmlns:a16="http://schemas.microsoft.com/office/drawing/2014/main" id="{913BA1C7-26CB-4906-9380-332881A20F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0392"/>
            <a:ext cx="9144000" cy="614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06677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O_APP_VERSION" val="1.1.1.2618"/>
  <p:tag name="SLIDO_PRESENTATION_ID" val="00000000-0000-0000-0000-000000000000"/>
  <p:tag name="SLIDO_EVENT_UUID" val="a5415432-f7ba-4fb9-8648-24f7b1879fd8"/>
  <p:tag name="SLIDO_EVENT_SECTION_UUID" val="432183fc-d4af-4b3b-a1fa-2403d31f1381"/>
</p:tagLst>
</file>

<file path=ppt/tags/tag10.xml><?xml version="1.0" encoding="utf-8"?>
<p:tagLst xmlns:a="http://schemas.openxmlformats.org/drawingml/2006/main" xmlns:r="http://schemas.openxmlformats.org/officeDocument/2006/relationships" xmlns:p="http://schemas.openxmlformats.org/presentationml/2006/main">
  <p:tag name="SLIDO_ELEMENT" val="title"/>
</p:tagLst>
</file>

<file path=ppt/tags/tag11.xml><?xml version="1.0" encoding="utf-8"?>
<p:tagLst xmlns:a="http://schemas.openxmlformats.org/drawingml/2006/main" xmlns:r="http://schemas.openxmlformats.org/officeDocument/2006/relationships" xmlns:p="http://schemas.openxmlformats.org/presentationml/2006/main">
  <p:tag name="SLIDO_ELEMENT" val="footer"/>
</p:tagLst>
</file>

<file path=ppt/tags/tag12.xml><?xml version="1.0" encoding="utf-8"?>
<p:tagLst xmlns:a="http://schemas.openxmlformats.org/drawingml/2006/main" xmlns:r="http://schemas.openxmlformats.org/officeDocument/2006/relationships" xmlns:p="http://schemas.openxmlformats.org/presentationml/2006/main">
  <p:tag name="SLIDO_METADATA" val="eyJUaW1lc3RhbXAiOjE2NDYyNjM2OTd9"/>
  <p:tag name="SLIDO_TYPE" val="SlidoPoll"/>
  <p:tag name="SLIDO_POLL_UUID" val="f1d00fbb-5077-4923-a677-3d79a0fef4a6"/>
  <p:tag name="SLIDO_POLL_QUESTION_UUID" val="93b9feac-df5e-425e-b0c6-420cf767c1fb"/>
  <p:tag name="SLIDO_TIMELINE" val="W3sic2NyZWVuIjoiUXVpekdldFJlYWR5Iiwic2hvd1Jlc3VsdHMiOmZhbHNlLCJzaG93Q29ycmVjdEFuc3dlcnMiOmZhbHNlLCJ2b3RpbmdMb2NrZWQiOmZhbHNlfSx7InBvbGxRdWVzdGlvblV1aWQiOiI5M2I5ZmVhYy1kZjVlLTQyNWUtYjBjNi00MjBjZjc2N2MxZmIiLCJzaG93UmVzdWx0cyI6ZmFsc2UsInNob3dDb3JyZWN0QW5zd2VycyI6ZmFsc2UsInZvdGluZ0xvY2tlZCI6ZmFsc2V9LHsicG9sbFF1ZXN0aW9uVXVpZCI6IjkzYjlmZWFjLWRmNWUtNDI1ZS1iMGM2LTQyMGNmNzY3YzFmYiIsInNob3dSZXN1bHRzIjp0cnVlLCJzaG93Q29ycmVjdEFuc3dlcnMiOmZhbHNlLCJ2b3RpbmdMb2NrZWQiOnRydWV9LHsicG9sbFF1ZXN0aW9uVXVpZCI6IjkzYjlmZWFjLWRmNWUtNDI1ZS1iMGM2LTQyMGNmNzY3YzFmYiIsInNob3dSZXN1bHRzIjp0cnVlLCJzaG93Q29ycmVjdEFuc3dlcnMiOnRydWUsInZvdGluZ0xvY2tlZCI6dHJ1ZX1d"/>
</p:tagLst>
</file>

<file path=ppt/tags/tag13.xml><?xml version="1.0" encoding="utf-8"?>
<p:tagLst xmlns:a="http://schemas.openxmlformats.org/drawingml/2006/main" xmlns:r="http://schemas.openxmlformats.org/officeDocument/2006/relationships" xmlns:p="http://schemas.openxmlformats.org/presentationml/2006/main">
  <p:tag name="SLIDO_ELEMENT" val="logo"/>
</p:tagLst>
</file>

<file path=ppt/tags/tag14.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Quiz"/>
</p:tagLst>
</file>

<file path=ppt/tags/tag15.xml><?xml version="1.0" encoding="utf-8"?>
<p:tagLst xmlns:a="http://schemas.openxmlformats.org/drawingml/2006/main" xmlns:r="http://schemas.openxmlformats.org/officeDocument/2006/relationships" xmlns:p="http://schemas.openxmlformats.org/presentationml/2006/main">
  <p:tag name="SLIDO_ELEMENT" val="title"/>
</p:tagLst>
</file>

<file path=ppt/tags/tag16.xml><?xml version="1.0" encoding="utf-8"?>
<p:tagLst xmlns:a="http://schemas.openxmlformats.org/drawingml/2006/main" xmlns:r="http://schemas.openxmlformats.org/officeDocument/2006/relationships" xmlns:p="http://schemas.openxmlformats.org/presentationml/2006/main">
  <p:tag name="SLIDO_ELEMENT" val="footer"/>
</p:tagLst>
</file>

<file path=ppt/tags/tag17.xml><?xml version="1.0" encoding="utf-8"?>
<p:tagLst xmlns:a="http://schemas.openxmlformats.org/drawingml/2006/main" xmlns:r="http://schemas.openxmlformats.org/officeDocument/2006/relationships" xmlns:p="http://schemas.openxmlformats.org/presentationml/2006/main">
  <p:tag name="SLIDO_METADATA" val="eyJUaW1lc3RhbXAiOjE2NDYyNTk4NTF9"/>
  <p:tag name="SLIDO_TYPE" val="SlidoPoll"/>
  <p:tag name="SLIDO_POLL_UUID" val="a59ad224-089f-4e51-9570-6dd4bf1ce750"/>
  <p:tag name="SLIDO_TIMELINE" val="W3sicG9sbFF1ZXN0aW9uVXVpZCI6IjQyMzg5MjdjLWViYmUtNDQyOS04NDlkLWRmMWJhMzdhMTA4NiIsInNob3dSZXN1bHRzIjp0cnVlLCJzaG93Q29ycmVjdEFuc3dlcnMiOmZhbHNlLCJ2b3RpbmdMb2NrZWQiOmZhbHNlfV0="/>
</p:tagLst>
</file>

<file path=ppt/tags/tag18.xml><?xml version="1.0" encoding="utf-8"?>
<p:tagLst xmlns:a="http://schemas.openxmlformats.org/drawingml/2006/main" xmlns:r="http://schemas.openxmlformats.org/officeDocument/2006/relationships" xmlns:p="http://schemas.openxmlformats.org/presentationml/2006/main">
  <p:tag name="SLIDO_ELEMENT" val="logo"/>
</p:tagLst>
</file>

<file path=ppt/tags/tag19.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WordCloud"/>
</p:tagLst>
</file>

<file path=ppt/tags/tag2.xml><?xml version="1.0" encoding="utf-8"?>
<p:tagLst xmlns:a="http://schemas.openxmlformats.org/drawingml/2006/main" xmlns:r="http://schemas.openxmlformats.org/officeDocument/2006/relationships" xmlns:p="http://schemas.openxmlformats.org/presentationml/2006/main">
  <p:tag name="SLIDO_METADATA" val="eyJUaW1lc3RhbXAiOjE2NDYyNjM2Mjl9"/>
  <p:tag name="SLIDO_TYPE" val="SlidoPoll"/>
  <p:tag name="SLIDO_POLL_UUID" val="f1d00fbb-5077-4923-a677-3d79a0fef4a6"/>
  <p:tag name="SLIDO_POLL_QUESTION_UUID" val="73300307-347f-4acd-b725-60208c384c3b"/>
  <p:tag name="SLIDO_TIMELINE" val="W3sic2NyZWVuIjoiUXVpekpvaW5pbmciLCJzaG93UmVzdWx0cyI6ZmFsc2UsInNob3dDb3JyZWN0QW5zd2VycyI6ZmFsc2UsInZvdGluZ0xvY2tlZCI6ZmFsc2V9LHsicG9sbFF1ZXN0aW9uVXVpZCI6IjczMzAwMzA3LTM0N2YtNGFjZC1iNzI1LTYwMjA4YzM4NGMzYiIsInNob3dSZXN1bHRzIjpmYWxzZSwic2hvd0NvcnJlY3RBbnN3ZXJzIjpmYWxzZSwidm90aW5nTG9ja2VkIjpmYWxzZX0seyJwb2xsUXVlc3Rpb25VdWlkIjoiNzMzMDAzMDctMzQ3Zi00YWNkLWI3MjUtNjAyMDhjMzg0YzNiIiwic2hvd1Jlc3VsdHMiOnRydWUsInNob3dDb3JyZWN0QW5zd2VycyI6ZmFsc2UsInZvdGluZ0xvY2tlZCI6dHJ1ZX0seyJwb2xsUXVlc3Rpb25VdWlkIjoiNzMzMDAzMDctMzQ3Zi00YWNkLWI3MjUtNjAyMDhjMzg0YzNiIiwic2hvd1Jlc3VsdHMiOnRydWUsInNob3dDb3JyZWN0QW5zd2VycyI6dHJ1ZSwidm90aW5nTG9ja2VkIjp0cnVlfV0="/>
</p:tagLst>
</file>

<file path=ppt/tags/tag20.xml><?xml version="1.0" encoding="utf-8"?>
<p:tagLst xmlns:a="http://schemas.openxmlformats.org/drawingml/2006/main" xmlns:r="http://schemas.openxmlformats.org/officeDocument/2006/relationships" xmlns:p="http://schemas.openxmlformats.org/presentationml/2006/main">
  <p:tag name="SLIDO_ELEMENT" val="title"/>
</p:tagLst>
</file>

<file path=ppt/tags/tag21.xml><?xml version="1.0" encoding="utf-8"?>
<p:tagLst xmlns:a="http://schemas.openxmlformats.org/drawingml/2006/main" xmlns:r="http://schemas.openxmlformats.org/officeDocument/2006/relationships" xmlns:p="http://schemas.openxmlformats.org/presentationml/2006/main">
  <p:tag name="SLIDO_ELEMENT" val="footer"/>
</p:tagLst>
</file>

<file path=ppt/tags/tag22.xml><?xml version="1.0" encoding="utf-8"?>
<p:tagLst xmlns:a="http://schemas.openxmlformats.org/drawingml/2006/main" xmlns:r="http://schemas.openxmlformats.org/officeDocument/2006/relationships" xmlns:p="http://schemas.openxmlformats.org/presentationml/2006/main">
  <p:tag name="SLIDO_METADATA" val="eyJUaW1lc3RhbXAiOjE2NDYyNjM3MzF9"/>
  <p:tag name="SLIDO_TYPE" val="SlidoPoll"/>
  <p:tag name="SLIDO_POLL_UUID" val="f1d00fbb-5077-4923-a677-3d79a0fef4a6"/>
  <p:tag name="SLIDO_POLL_QUESTION_UUID" val="6b1b76de-5017-4430-b6bc-f72bb63b0ccc"/>
  <p:tag name="SLIDO_TIMELINE" val="W3sic2NyZWVuIjoiUXVpekdldFJlYWR5Iiwic2hvd1Jlc3VsdHMiOmZhbHNlLCJzaG93Q29ycmVjdEFuc3dlcnMiOmZhbHNlLCJ2b3RpbmdMb2NrZWQiOmZhbHNlfSx7InBvbGxRdWVzdGlvblV1aWQiOiI2YjFiNzZkZS01MDE3LTQ0MzAtYjZiYy1mNzJiYjYzYjBjY2MiLCJzaG93UmVzdWx0cyI6ZmFsc2UsInNob3dDb3JyZWN0QW5zd2VycyI6ZmFsc2UsInZvdGluZ0xvY2tlZCI6ZmFsc2V9LHsicG9sbFF1ZXN0aW9uVXVpZCI6IjZiMWI3NmRlLTUwMTctNDQzMC1iNmJjLWY3MmJiNjNiMGNjYyIsInNob3dSZXN1bHRzIjp0cnVlLCJzaG93Q29ycmVjdEFuc3dlcnMiOmZhbHNlLCJ2b3RpbmdMb2NrZWQiOnRydWV9LHsicG9sbFF1ZXN0aW9uVXVpZCI6IjZiMWI3NmRlLTUwMTctNDQzMC1iNmJjLWY3MmJiNjNiMGNjYyIsInNob3dSZXN1bHRzIjp0cnVlLCJzaG93Q29ycmVjdEFuc3dlcnMiOnRydWUsInZvdGluZ0xvY2tlZCI6dHJ1ZX1d"/>
</p:tagLst>
</file>

<file path=ppt/tags/tag23.xml><?xml version="1.0" encoding="utf-8"?>
<p:tagLst xmlns:a="http://schemas.openxmlformats.org/drawingml/2006/main" xmlns:r="http://schemas.openxmlformats.org/officeDocument/2006/relationships" xmlns:p="http://schemas.openxmlformats.org/presentationml/2006/main">
  <p:tag name="SLIDO_ELEMENT" val="logo"/>
</p:tagLst>
</file>

<file path=ppt/tags/tag24.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Quiz"/>
</p:tagLst>
</file>

<file path=ppt/tags/tag25.xml><?xml version="1.0" encoding="utf-8"?>
<p:tagLst xmlns:a="http://schemas.openxmlformats.org/drawingml/2006/main" xmlns:r="http://schemas.openxmlformats.org/officeDocument/2006/relationships" xmlns:p="http://schemas.openxmlformats.org/presentationml/2006/main">
  <p:tag name="SLIDO_ELEMENT" val="title"/>
</p:tagLst>
</file>

<file path=ppt/tags/tag26.xml><?xml version="1.0" encoding="utf-8"?>
<p:tagLst xmlns:a="http://schemas.openxmlformats.org/drawingml/2006/main" xmlns:r="http://schemas.openxmlformats.org/officeDocument/2006/relationships" xmlns:p="http://schemas.openxmlformats.org/presentationml/2006/main">
  <p:tag name="SLIDO_ELEMENT" val="footer"/>
</p:tagLst>
</file>

<file path=ppt/tags/tag27.xml><?xml version="1.0" encoding="utf-8"?>
<p:tagLst xmlns:a="http://schemas.openxmlformats.org/drawingml/2006/main" xmlns:r="http://schemas.openxmlformats.org/officeDocument/2006/relationships" xmlns:p="http://schemas.openxmlformats.org/presentationml/2006/main">
  <p:tag name="SLIDO_METADATA" val="eyJUaW1lc3RhbXAiOjE2NDYyNjM3NjJ9"/>
  <p:tag name="SLIDO_TYPE" val="SlidoPoll"/>
  <p:tag name="SLIDO_POLL_UUID" val="f1d00fbb-5077-4923-a677-3d79a0fef4a6"/>
  <p:tag name="SLIDO_POLL_QUESTION_UUID" val="4e0c6c74-9ced-4dfb-97ee-589651589965"/>
  <p:tag name="SLIDO_TIMELINE" val="W3sicG9sbFF1ZXN0aW9uVXVpZCI6IjRlMGM2Yzc0LTljZWQtNGRmYi05N2VlLTU4OTY1MTU4OTk2NSIsInNob3dSZXN1bHRzIjpmYWxzZSwic2hvd0NvcnJlY3RBbnN3ZXJzIjpmYWxzZSwidm90aW5nTG9ja2VkIjpmYWxzZX0seyJwb2xsUXVlc3Rpb25VdWlkIjoiNGUwYzZjNzQtOWNlZC00ZGZiLTk3ZWUtNTg5NjUxNTg5OTY1Iiwic2hvd1Jlc3VsdHMiOnRydWUsInNob3dDb3JyZWN0QW5zd2VycyI6ZmFsc2UsInZvdGluZ0xvY2tlZCI6dHJ1ZX0seyJwb2xsUXVlc3Rpb25VdWlkIjoiNGUwYzZjNzQtOWNlZC00ZGZiLTk3ZWUtNTg5NjUxNTg5OTY1Iiwic2hvd1Jlc3VsdHMiOnRydWUsInNob3dDb3JyZWN0QW5zd2VycyI6dHJ1ZSwidm90aW5nTG9ja2VkIjp0cnVlfV0="/>
</p:tagLst>
</file>

<file path=ppt/tags/tag28.xml><?xml version="1.0" encoding="utf-8"?>
<p:tagLst xmlns:a="http://schemas.openxmlformats.org/drawingml/2006/main" xmlns:r="http://schemas.openxmlformats.org/officeDocument/2006/relationships" xmlns:p="http://schemas.openxmlformats.org/presentationml/2006/main">
  <p:tag name="SLIDO_ELEMENT" val="logo"/>
</p:tagLst>
</file>

<file path=ppt/tags/tag29.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Quiz"/>
</p:tagLst>
</file>

<file path=ppt/tags/tag3.xml><?xml version="1.0" encoding="utf-8"?>
<p:tagLst xmlns:a="http://schemas.openxmlformats.org/drawingml/2006/main" xmlns:r="http://schemas.openxmlformats.org/officeDocument/2006/relationships" xmlns:p="http://schemas.openxmlformats.org/presentationml/2006/main">
  <p:tag name="SLIDO_ELEMENT" val="logo"/>
</p:tagLst>
</file>

<file path=ppt/tags/tag30.xml><?xml version="1.0" encoding="utf-8"?>
<p:tagLst xmlns:a="http://schemas.openxmlformats.org/drawingml/2006/main" xmlns:r="http://schemas.openxmlformats.org/officeDocument/2006/relationships" xmlns:p="http://schemas.openxmlformats.org/presentationml/2006/main">
  <p:tag name="SLIDO_ELEMENT" val="title"/>
</p:tagLst>
</file>

<file path=ppt/tags/tag31.xml><?xml version="1.0" encoding="utf-8"?>
<p:tagLst xmlns:a="http://schemas.openxmlformats.org/drawingml/2006/main" xmlns:r="http://schemas.openxmlformats.org/officeDocument/2006/relationships" xmlns:p="http://schemas.openxmlformats.org/presentationml/2006/main">
  <p:tag name="SLIDO_ELEMENT" val="footer"/>
</p:tagLst>
</file>

<file path=ppt/tags/tag32.xml><?xml version="1.0" encoding="utf-8"?>
<p:tagLst xmlns:a="http://schemas.openxmlformats.org/drawingml/2006/main" xmlns:r="http://schemas.openxmlformats.org/officeDocument/2006/relationships" xmlns:p="http://schemas.openxmlformats.org/presentationml/2006/main">
  <p:tag name="SLIDO_METADATA" val="eyJUaW1lc3RhbXAiOjE2NDYyNjM3NzF9"/>
  <p:tag name="SLIDO_TYPE" val="SlidoPoll"/>
  <p:tag name="SLIDO_POLL_UUID" val="f1d00fbb-5077-4923-a677-3d79a0fef4a6"/>
  <p:tag name="SLIDO_POLL_QUESTION_UUID" val="f388bfe1-d6c8-4db9-9ce9-42bcefa0fcc6"/>
  <p:tag name="SLIDO_TIMELINE" val="W3sic2NyZWVuIjoiUXVpekdldFJlYWR5Iiwic2hvd1Jlc3VsdHMiOmZhbHNlLCJzaG93Q29ycmVjdEFuc3dlcnMiOmZhbHNlLCJ2b3RpbmdMb2NrZWQiOmZhbHNlfSx7InBvbGxRdWVzdGlvblV1aWQiOiJmMzg4YmZlMS1kNmM4LTRkYjktOWNlOS00MmJjZWZhMGZjYzYiLCJzaG93UmVzdWx0cyI6ZmFsc2UsInNob3dDb3JyZWN0QW5zd2VycyI6ZmFsc2UsInZvdGluZ0xvY2tlZCI6ZmFsc2V9LHsicG9sbFF1ZXN0aW9uVXVpZCI6ImYzODhiZmUxLWQ2YzgtNGRiOS05Y2U5LTQyYmNlZmEwZmNjNiIsInNob3dSZXN1bHRzIjp0cnVlLCJzaG93Q29ycmVjdEFuc3dlcnMiOmZhbHNlLCJ2b3RpbmdMb2NrZWQiOnRydWV9LHsicG9sbFF1ZXN0aW9uVXVpZCI6ImYzODhiZmUxLWQ2YzgtNGRiOS05Y2U5LTQyYmNlZmEwZmNjNiIsInNob3dSZXN1bHRzIjp0cnVlLCJzaG93Q29ycmVjdEFuc3dlcnMiOnRydWUsInZvdGluZ0xvY2tlZCI6dHJ1ZX1d"/>
</p:tagLst>
</file>

<file path=ppt/tags/tag33.xml><?xml version="1.0" encoding="utf-8"?>
<p:tagLst xmlns:a="http://schemas.openxmlformats.org/drawingml/2006/main" xmlns:r="http://schemas.openxmlformats.org/officeDocument/2006/relationships" xmlns:p="http://schemas.openxmlformats.org/presentationml/2006/main">
  <p:tag name="SLIDO_ELEMENT" val="logo"/>
</p:tagLst>
</file>

<file path=ppt/tags/tag34.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Quiz"/>
</p:tagLst>
</file>

<file path=ppt/tags/tag35.xml><?xml version="1.0" encoding="utf-8"?>
<p:tagLst xmlns:a="http://schemas.openxmlformats.org/drawingml/2006/main" xmlns:r="http://schemas.openxmlformats.org/officeDocument/2006/relationships" xmlns:p="http://schemas.openxmlformats.org/presentationml/2006/main">
  <p:tag name="SLIDO_ELEMENT" val="title"/>
</p:tagLst>
</file>

<file path=ppt/tags/tag36.xml><?xml version="1.0" encoding="utf-8"?>
<p:tagLst xmlns:a="http://schemas.openxmlformats.org/drawingml/2006/main" xmlns:r="http://schemas.openxmlformats.org/officeDocument/2006/relationships" xmlns:p="http://schemas.openxmlformats.org/presentationml/2006/main">
  <p:tag name="SLIDO_ELEMENT" val="footer"/>
</p:tagLst>
</file>

<file path=ppt/tags/tag37.xml><?xml version="1.0" encoding="utf-8"?>
<p:tagLst xmlns:a="http://schemas.openxmlformats.org/drawingml/2006/main" xmlns:r="http://schemas.openxmlformats.org/officeDocument/2006/relationships" xmlns:p="http://schemas.openxmlformats.org/presentationml/2006/main">
  <p:tag name="SLIDO_METADATA" val="eyJUaW1lc3RhbXAiOjE2NDYyNjM3NzZ9"/>
  <p:tag name="SLIDO_TYPE" val="SlidoPoll"/>
  <p:tag name="SLIDO_POLL_UUID" val="f1d00fbb-5077-4923-a677-3d79a0fef4a6"/>
  <p:tag name="SLIDO_POLL_QUESTION_UUID" val="f5dd5efd-52ad-460e-9dac-dae1dbe8f3db"/>
  <p:tag name="SLIDO_TIMELINE" val="W3sic2NyZWVuIjoiUXVpekdldFJlYWR5Iiwic2hvd1Jlc3VsdHMiOmZhbHNlLCJzaG93Q29ycmVjdEFuc3dlcnMiOmZhbHNlLCJ2b3RpbmdMb2NrZWQiOmZhbHNlfSx7InBvbGxRdWVzdGlvblV1aWQiOiJmNWRkNWVmZC01MmFkLTQ2MGUtOWRhYy1kYWUxZGJlOGYzZGIiLCJzaG93UmVzdWx0cyI6ZmFsc2UsInNob3dDb3JyZWN0QW5zd2VycyI6ZmFsc2UsInZvdGluZ0xvY2tlZCI6ZmFsc2V9LHsicG9sbFF1ZXN0aW9uVXVpZCI6ImY1ZGQ1ZWZkLTUyYWQtNDYwZS05ZGFjLWRhZTFkYmU4ZjNkYiIsInNob3dSZXN1bHRzIjp0cnVlLCJzaG93Q29ycmVjdEFuc3dlcnMiOmZhbHNlLCJ2b3RpbmdMb2NrZWQiOnRydWV9LHsicG9sbFF1ZXN0aW9uVXVpZCI6ImY1ZGQ1ZWZkLTUyYWQtNDYwZS05ZGFjLWRhZTFkYmU4ZjNkYiIsInNob3dSZXN1bHRzIjp0cnVlLCJzaG93Q29ycmVjdEFuc3dlcnMiOnRydWUsInZvdGluZ0xvY2tlZCI6dHJ1ZX0seyJzY3JlZW4iOiJRdWl6TGVhZGVyYm9hcmQiLCJwb2xsUXVlc3Rpb25VdWlkIjoiZjVkZDVlZmQtNTJhZC00NjBlLTlkYWMtZGFlMWRiZThmM2RiIiwic2hvd1Jlc3VsdHMiOnRydWUsInNob3dDb3JyZWN0QW5zd2VycyI6dHJ1ZSwidm90aW5nTG9ja2VkIjp0cnVlfV0="/>
</p:tagLst>
</file>

<file path=ppt/tags/tag38.xml><?xml version="1.0" encoding="utf-8"?>
<p:tagLst xmlns:a="http://schemas.openxmlformats.org/drawingml/2006/main" xmlns:r="http://schemas.openxmlformats.org/officeDocument/2006/relationships" xmlns:p="http://schemas.openxmlformats.org/presentationml/2006/main">
  <p:tag name="SLIDO_ELEMENT" val="logo"/>
</p:tagLst>
</file>

<file path=ppt/tags/tag39.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Quiz"/>
</p:tagLst>
</file>

<file path=ppt/tags/tag4.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Quiz"/>
</p:tagLst>
</file>

<file path=ppt/tags/tag40.xml><?xml version="1.0" encoding="utf-8"?>
<p:tagLst xmlns:a="http://schemas.openxmlformats.org/drawingml/2006/main" xmlns:r="http://schemas.openxmlformats.org/officeDocument/2006/relationships" xmlns:p="http://schemas.openxmlformats.org/presentationml/2006/main">
  <p:tag name="SLIDO_ELEMENT" val="title"/>
</p:tagLst>
</file>

<file path=ppt/tags/tag41.xml><?xml version="1.0" encoding="utf-8"?>
<p:tagLst xmlns:a="http://schemas.openxmlformats.org/drawingml/2006/main" xmlns:r="http://schemas.openxmlformats.org/officeDocument/2006/relationships" xmlns:p="http://schemas.openxmlformats.org/presentationml/2006/main">
  <p:tag name="SLIDO_ELEMENT" val="footer"/>
</p:tagLst>
</file>

<file path=ppt/tags/tag42.xml><?xml version="1.0" encoding="utf-8"?>
<p:tagLst xmlns:a="http://schemas.openxmlformats.org/drawingml/2006/main" xmlns:r="http://schemas.openxmlformats.org/officeDocument/2006/relationships" xmlns:p="http://schemas.openxmlformats.org/presentationml/2006/main">
  <p:tag name="SLIDO_METADATA" val="eyJUaW1lc3RhbXAiOjE2NDU2NDk5MDh9"/>
  <p:tag name="SLIDO_TYPE" val="SlidoQA"/>
</p:tagLst>
</file>

<file path=ppt/tags/tag43.xml><?xml version="1.0" encoding="utf-8"?>
<p:tagLst xmlns:a="http://schemas.openxmlformats.org/drawingml/2006/main" xmlns:r="http://schemas.openxmlformats.org/officeDocument/2006/relationships" xmlns:p="http://schemas.openxmlformats.org/presentationml/2006/main">
  <p:tag name="SLIDO_ELEMENT" val="logo"/>
</p:tagLst>
</file>

<file path=ppt/tags/tag44.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QA"/>
</p:tagLst>
</file>

<file path=ppt/tags/tag45.xml><?xml version="1.0" encoding="utf-8"?>
<p:tagLst xmlns:a="http://schemas.openxmlformats.org/drawingml/2006/main" xmlns:r="http://schemas.openxmlformats.org/officeDocument/2006/relationships" xmlns:p="http://schemas.openxmlformats.org/presentationml/2006/main">
  <p:tag name="SLIDO_ELEMENT" val="title"/>
</p:tagLst>
</file>

<file path=ppt/tags/tag46.xml><?xml version="1.0" encoding="utf-8"?>
<p:tagLst xmlns:a="http://schemas.openxmlformats.org/drawingml/2006/main" xmlns:r="http://schemas.openxmlformats.org/officeDocument/2006/relationships" xmlns:p="http://schemas.openxmlformats.org/presentationml/2006/main">
  <p:tag name="SLIDO_ELEMENT" val="footer"/>
</p:tagLst>
</file>

<file path=ppt/tags/tag5.xml><?xml version="1.0" encoding="utf-8"?>
<p:tagLst xmlns:a="http://schemas.openxmlformats.org/drawingml/2006/main" xmlns:r="http://schemas.openxmlformats.org/officeDocument/2006/relationships" xmlns:p="http://schemas.openxmlformats.org/presentationml/2006/main">
  <p:tag name="SLIDO_ELEMENT" val="title"/>
</p:tagLst>
</file>

<file path=ppt/tags/tag6.xml><?xml version="1.0" encoding="utf-8"?>
<p:tagLst xmlns:a="http://schemas.openxmlformats.org/drawingml/2006/main" xmlns:r="http://schemas.openxmlformats.org/officeDocument/2006/relationships" xmlns:p="http://schemas.openxmlformats.org/presentationml/2006/main">
  <p:tag name="SLIDO_ELEMENT" val="footer"/>
</p:tagLst>
</file>

<file path=ppt/tags/tag7.xml><?xml version="1.0" encoding="utf-8"?>
<p:tagLst xmlns:a="http://schemas.openxmlformats.org/drawingml/2006/main" xmlns:r="http://schemas.openxmlformats.org/officeDocument/2006/relationships" xmlns:p="http://schemas.openxmlformats.org/presentationml/2006/main">
  <p:tag name="SLIDO_METADATA" val="eyJUaW1lc3RhbXAiOjE2NDYyNTM1MjB9"/>
  <p:tag name="SLIDO_TYPE" val="SlidoPoll"/>
  <p:tag name="SLIDO_POLL_UUID" val="face23a5-cf7f-422b-b258-ecab48a47835"/>
  <p:tag name="SLIDO_TIMELINE" val="W3sicG9sbFF1ZXN0aW9uVXVpZCI6IjFiOTA0Njg5LWMyNjEtNDVmZS1hM2M2LTM0Yzk2M2FjYTZiZCIsInNob3dSZXN1bHRzIjp0cnVlLCJzaG93Q29ycmVjdEFuc3dlcnMiOmZhbHNlLCJ2b3RpbmdMb2NrZWQiOmZhbHNlfV0="/>
</p:tagLst>
</file>

<file path=ppt/tags/tag8.xml><?xml version="1.0" encoding="utf-8"?>
<p:tagLst xmlns:a="http://schemas.openxmlformats.org/drawingml/2006/main" xmlns:r="http://schemas.openxmlformats.org/officeDocument/2006/relationships" xmlns:p="http://schemas.openxmlformats.org/presentationml/2006/main">
  <p:tag name="SLIDO_ELEMENT" val="logo"/>
</p:tagLst>
</file>

<file path=ppt/tags/tag9.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MultipleChoice"/>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5311</TotalTime>
  <Words>691</Words>
  <Application>Microsoft Office PowerPoint</Application>
  <PresentationFormat>On-screen Show (16:10)</PresentationFormat>
  <Paragraphs>63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Alegreya Sans ExtraBold</vt:lpstr>
      <vt:lpstr>Alegreya Sans Medium</vt:lpstr>
      <vt:lpstr>Arial</vt:lpstr>
      <vt:lpstr>Arial Black</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Jezreel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Williams</dc:creator>
  <cp:lastModifiedBy>David Williams</cp:lastModifiedBy>
  <cp:revision>4</cp:revision>
  <dcterms:created xsi:type="dcterms:W3CDTF">2022-02-18T17:54:04Z</dcterms:created>
  <dcterms:modified xsi:type="dcterms:W3CDTF">2022-03-02T23:35:04Z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lidoAppVersion">
    <vt:lpwstr>1.1.1.2618</vt:lpwstr>
  </property>
</Properties>
</file>