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3" r:id="rId3"/>
    <p:sldId id="367" r:id="rId4"/>
    <p:sldId id="368" r:id="rId5"/>
    <p:sldId id="369" r:id="rId6"/>
    <p:sldId id="354" r:id="rId7"/>
    <p:sldId id="355" r:id="rId8"/>
    <p:sldId id="370" r:id="rId9"/>
    <p:sldId id="371" r:id="rId10"/>
    <p:sldId id="356" r:id="rId11"/>
    <p:sldId id="357" r:id="rId12"/>
    <p:sldId id="372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73" r:id="rId21"/>
    <p:sldId id="358" r:id="rId22"/>
    <p:sldId id="359" r:id="rId23"/>
    <p:sldId id="374" r:id="rId24"/>
    <p:sldId id="309" r:id="rId25"/>
  </p:sldIdLst>
  <p:sldSz cx="9144000" cy="5715000" type="screen16x10"/>
  <p:notesSz cx="9144000" cy="6858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B050"/>
    <a:srgbClr val="BFBFBF"/>
    <a:srgbClr val="663300"/>
    <a:srgbClr val="92D050"/>
    <a:srgbClr val="C00000"/>
    <a:srgbClr val="ED7D31"/>
    <a:srgbClr val="7030A0"/>
    <a:srgbClr val="2E6FA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B42E4-FAA7-47AC-A301-0F0585A475B3}" v="477" dt="2022-03-09T23:25:27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6247" autoAdjust="0"/>
  </p:normalViewPr>
  <p:slideViewPr>
    <p:cSldViewPr snapToGrid="0">
      <p:cViewPr>
        <p:scale>
          <a:sx n="90" d="100"/>
          <a:sy n="90" d="100"/>
        </p:scale>
        <p:origin x="907" y="-11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" userId="35a5f6dfa23fba43" providerId="LiveId" clId="{2CBB42E4-FAA7-47AC-A301-0F0585A475B3}"/>
    <pc:docChg chg="undo custSel addSld delSld modSld sldOrd replTag">
      <pc:chgData name="David Williams" userId="35a5f6dfa23fba43" providerId="LiveId" clId="{2CBB42E4-FAA7-47AC-A301-0F0585A475B3}" dt="2022-03-09T23:25:42.342" v="4043" actId="13244"/>
      <pc:docMkLst>
        <pc:docMk/>
      </pc:docMkLst>
      <pc:sldChg chg="addSp delSp modSp mod">
        <pc:chgData name="David Williams" userId="35a5f6dfa23fba43" providerId="LiveId" clId="{2CBB42E4-FAA7-47AC-A301-0F0585A475B3}" dt="2022-03-09T18:53:02.202" v="6" actId="1076"/>
        <pc:sldMkLst>
          <pc:docMk/>
          <pc:sldMk cId="2276610051" sldId="256"/>
        </pc:sldMkLst>
        <pc:spChg chg="mod">
          <ac:chgData name="David Williams" userId="35a5f6dfa23fba43" providerId="LiveId" clId="{2CBB42E4-FAA7-47AC-A301-0F0585A475B3}" dt="2022-03-09T18:48:37.511" v="1" actId="20577"/>
          <ac:spMkLst>
            <pc:docMk/>
            <pc:sldMk cId="2276610051" sldId="256"/>
            <ac:spMk id="2" creationId="{1391EE5F-2F64-449D-96C5-02E3E17316D3}"/>
          </ac:spMkLst>
        </pc:spChg>
        <pc:picChg chg="add mod">
          <ac:chgData name="David Williams" userId="35a5f6dfa23fba43" providerId="LiveId" clId="{2CBB42E4-FAA7-47AC-A301-0F0585A475B3}" dt="2022-03-09T18:53:02.202" v="6" actId="1076"/>
          <ac:picMkLst>
            <pc:docMk/>
            <pc:sldMk cId="2276610051" sldId="256"/>
            <ac:picMk id="6" creationId="{3F5CC4F2-E0B1-4E55-92BE-635809F46F10}"/>
          </ac:picMkLst>
        </pc:picChg>
        <pc:picChg chg="del">
          <ac:chgData name="David Williams" userId="35a5f6dfa23fba43" providerId="LiveId" clId="{2CBB42E4-FAA7-47AC-A301-0F0585A475B3}" dt="2022-03-09T18:52:48.186" v="2" actId="478"/>
          <ac:picMkLst>
            <pc:docMk/>
            <pc:sldMk cId="2276610051" sldId="256"/>
            <ac:picMk id="7" creationId="{803A3C99-3083-47A3-91A9-10C30D60F8EA}"/>
          </ac:picMkLst>
        </pc:picChg>
      </pc:sldChg>
      <pc:sldChg chg="del">
        <pc:chgData name="David Williams" userId="35a5f6dfa23fba43" providerId="LiveId" clId="{2CBB42E4-FAA7-47AC-A301-0F0585A475B3}" dt="2022-03-09T21:40:57.730" v="3440" actId="47"/>
        <pc:sldMkLst>
          <pc:docMk/>
          <pc:sldMk cId="4166722003" sldId="308"/>
        </pc:sldMkLst>
      </pc:sldChg>
      <pc:sldChg chg="del">
        <pc:chgData name="David Williams" userId="35a5f6dfa23fba43" providerId="LiveId" clId="{2CBB42E4-FAA7-47AC-A301-0F0585A475B3}" dt="2022-03-09T21:40:57.730" v="3440" actId="47"/>
        <pc:sldMkLst>
          <pc:docMk/>
          <pc:sldMk cId="2439950816" sldId="314"/>
        </pc:sldMkLst>
      </pc:sldChg>
      <pc:sldChg chg="del">
        <pc:chgData name="David Williams" userId="35a5f6dfa23fba43" providerId="LiveId" clId="{2CBB42E4-FAA7-47AC-A301-0F0585A475B3}" dt="2022-03-09T21:41:07.161" v="3441" actId="47"/>
        <pc:sldMkLst>
          <pc:docMk/>
          <pc:sldMk cId="3142557861" sldId="315"/>
        </pc:sldMkLst>
      </pc:sldChg>
      <pc:sldChg chg="del">
        <pc:chgData name="David Williams" userId="35a5f6dfa23fba43" providerId="LiveId" clId="{2CBB42E4-FAA7-47AC-A301-0F0585A475B3}" dt="2022-03-09T21:41:09.538" v="3442" actId="47"/>
        <pc:sldMkLst>
          <pc:docMk/>
          <pc:sldMk cId="3615364401" sldId="331"/>
        </pc:sldMkLst>
      </pc:sldChg>
      <pc:sldChg chg="del">
        <pc:chgData name="David Williams" userId="35a5f6dfa23fba43" providerId="LiveId" clId="{2CBB42E4-FAA7-47AC-A301-0F0585A475B3}" dt="2022-03-09T21:40:57.730" v="3440" actId="47"/>
        <pc:sldMkLst>
          <pc:docMk/>
          <pc:sldMk cId="3408493519" sldId="332"/>
        </pc:sldMkLst>
      </pc:sldChg>
      <pc:sldChg chg="del">
        <pc:chgData name="David Williams" userId="35a5f6dfa23fba43" providerId="LiveId" clId="{2CBB42E4-FAA7-47AC-A301-0F0585A475B3}" dt="2022-03-09T21:40:57.730" v="3440" actId="47"/>
        <pc:sldMkLst>
          <pc:docMk/>
          <pc:sldMk cId="4239385250" sldId="333"/>
        </pc:sldMkLst>
      </pc:sldChg>
      <pc:sldChg chg="del">
        <pc:chgData name="David Williams" userId="35a5f6dfa23fba43" providerId="LiveId" clId="{2CBB42E4-FAA7-47AC-A301-0F0585A475B3}" dt="2022-03-09T21:40:57.730" v="3440" actId="47"/>
        <pc:sldMkLst>
          <pc:docMk/>
          <pc:sldMk cId="3691411899" sldId="334"/>
        </pc:sldMkLst>
      </pc:sldChg>
      <pc:sldChg chg="del">
        <pc:chgData name="David Williams" userId="35a5f6dfa23fba43" providerId="LiveId" clId="{2CBB42E4-FAA7-47AC-A301-0F0585A475B3}" dt="2022-03-09T21:40:57.730" v="3440" actId="47"/>
        <pc:sldMkLst>
          <pc:docMk/>
          <pc:sldMk cId="643618199" sldId="335"/>
        </pc:sldMkLst>
      </pc:sldChg>
      <pc:sldChg chg="del">
        <pc:chgData name="David Williams" userId="35a5f6dfa23fba43" providerId="LiveId" clId="{2CBB42E4-FAA7-47AC-A301-0F0585A475B3}" dt="2022-03-09T21:40:57.730" v="3440" actId="47"/>
        <pc:sldMkLst>
          <pc:docMk/>
          <pc:sldMk cId="2612709886" sldId="336"/>
        </pc:sldMkLst>
      </pc:sldChg>
      <pc:sldChg chg="del">
        <pc:chgData name="David Williams" userId="35a5f6dfa23fba43" providerId="LiveId" clId="{2CBB42E4-FAA7-47AC-A301-0F0585A475B3}" dt="2022-03-09T21:40:57.730" v="3440" actId="47"/>
        <pc:sldMkLst>
          <pc:docMk/>
          <pc:sldMk cId="914061663" sldId="337"/>
        </pc:sldMkLst>
      </pc:sldChg>
      <pc:sldChg chg="del">
        <pc:chgData name="David Williams" userId="35a5f6dfa23fba43" providerId="LiveId" clId="{2CBB42E4-FAA7-47AC-A301-0F0585A475B3}" dt="2022-03-09T21:40:57.730" v="3440" actId="47"/>
        <pc:sldMkLst>
          <pc:docMk/>
          <pc:sldMk cId="4163556761" sldId="338"/>
        </pc:sldMkLst>
      </pc:sldChg>
      <pc:sldChg chg="del">
        <pc:chgData name="David Williams" userId="35a5f6dfa23fba43" providerId="LiveId" clId="{2CBB42E4-FAA7-47AC-A301-0F0585A475B3}" dt="2022-03-09T21:41:07.161" v="3441" actId="47"/>
        <pc:sldMkLst>
          <pc:docMk/>
          <pc:sldMk cId="3109089056" sldId="339"/>
        </pc:sldMkLst>
      </pc:sldChg>
      <pc:sldChg chg="del">
        <pc:chgData name="David Williams" userId="35a5f6dfa23fba43" providerId="LiveId" clId="{2CBB42E4-FAA7-47AC-A301-0F0585A475B3}" dt="2022-03-09T21:41:07.161" v="3441" actId="47"/>
        <pc:sldMkLst>
          <pc:docMk/>
          <pc:sldMk cId="4066849389" sldId="340"/>
        </pc:sldMkLst>
      </pc:sldChg>
      <pc:sldChg chg="del">
        <pc:chgData name="David Williams" userId="35a5f6dfa23fba43" providerId="LiveId" clId="{2CBB42E4-FAA7-47AC-A301-0F0585A475B3}" dt="2022-03-09T21:41:07.161" v="3441" actId="47"/>
        <pc:sldMkLst>
          <pc:docMk/>
          <pc:sldMk cId="3830505694" sldId="341"/>
        </pc:sldMkLst>
      </pc:sldChg>
      <pc:sldChg chg="del">
        <pc:chgData name="David Williams" userId="35a5f6dfa23fba43" providerId="LiveId" clId="{2CBB42E4-FAA7-47AC-A301-0F0585A475B3}" dt="2022-03-09T21:40:57.730" v="3440" actId="47"/>
        <pc:sldMkLst>
          <pc:docMk/>
          <pc:sldMk cId="257381075" sldId="342"/>
        </pc:sldMkLst>
      </pc:sldChg>
      <pc:sldChg chg="del">
        <pc:chgData name="David Williams" userId="35a5f6dfa23fba43" providerId="LiveId" clId="{2CBB42E4-FAA7-47AC-A301-0F0585A475B3}" dt="2022-03-09T18:59:21.036" v="11" actId="2696"/>
        <pc:sldMkLst>
          <pc:docMk/>
          <pc:sldMk cId="611999643" sldId="344"/>
        </pc:sldMkLst>
      </pc:sldChg>
      <pc:sldChg chg="del">
        <pc:chgData name="David Williams" userId="35a5f6dfa23fba43" providerId="LiveId" clId="{2CBB42E4-FAA7-47AC-A301-0F0585A475B3}" dt="2022-03-09T18:59:21.045" v="12" actId="2696"/>
        <pc:sldMkLst>
          <pc:docMk/>
          <pc:sldMk cId="1974486026" sldId="345"/>
        </pc:sldMkLst>
      </pc:sldChg>
      <pc:sldChg chg="del">
        <pc:chgData name="David Williams" userId="35a5f6dfa23fba43" providerId="LiveId" clId="{2CBB42E4-FAA7-47AC-A301-0F0585A475B3}" dt="2022-03-09T18:59:21.051" v="13" actId="2696"/>
        <pc:sldMkLst>
          <pc:docMk/>
          <pc:sldMk cId="3504491917" sldId="346"/>
        </pc:sldMkLst>
      </pc:sldChg>
      <pc:sldChg chg="del">
        <pc:chgData name="David Williams" userId="35a5f6dfa23fba43" providerId="LiveId" clId="{2CBB42E4-FAA7-47AC-A301-0F0585A475B3}" dt="2022-03-09T21:40:57.730" v="3440" actId="47"/>
        <pc:sldMkLst>
          <pc:docMk/>
          <pc:sldMk cId="3034986250" sldId="347"/>
        </pc:sldMkLst>
      </pc:sldChg>
      <pc:sldChg chg="del">
        <pc:chgData name="David Williams" userId="35a5f6dfa23fba43" providerId="LiveId" clId="{2CBB42E4-FAA7-47AC-A301-0F0585A475B3}" dt="2022-03-09T18:59:21.056" v="14" actId="2696"/>
        <pc:sldMkLst>
          <pc:docMk/>
          <pc:sldMk cId="1832787541" sldId="348"/>
        </pc:sldMkLst>
      </pc:sldChg>
      <pc:sldChg chg="del">
        <pc:chgData name="David Williams" userId="35a5f6dfa23fba43" providerId="LiveId" clId="{2CBB42E4-FAA7-47AC-A301-0F0585A475B3}" dt="2022-03-09T18:59:21.061" v="15" actId="2696"/>
        <pc:sldMkLst>
          <pc:docMk/>
          <pc:sldMk cId="1193330480" sldId="349"/>
        </pc:sldMkLst>
      </pc:sldChg>
      <pc:sldChg chg="del">
        <pc:chgData name="David Williams" userId="35a5f6dfa23fba43" providerId="LiveId" clId="{2CBB42E4-FAA7-47AC-A301-0F0585A475B3}" dt="2022-03-09T18:59:21.069" v="16" actId="2696"/>
        <pc:sldMkLst>
          <pc:docMk/>
          <pc:sldMk cId="3656865083" sldId="350"/>
        </pc:sldMkLst>
      </pc:sldChg>
      <pc:sldChg chg="del">
        <pc:chgData name="David Williams" userId="35a5f6dfa23fba43" providerId="LiveId" clId="{2CBB42E4-FAA7-47AC-A301-0F0585A475B3}" dt="2022-03-09T18:59:21.010" v="10" actId="2696"/>
        <pc:sldMkLst>
          <pc:docMk/>
          <pc:sldMk cId="4133271786" sldId="351"/>
        </pc:sldMkLst>
      </pc:sldChg>
      <pc:sldChg chg="del">
        <pc:chgData name="David Williams" userId="35a5f6dfa23fba43" providerId="LiveId" clId="{2CBB42E4-FAA7-47AC-A301-0F0585A475B3}" dt="2022-03-09T21:41:07.161" v="3441" actId="47"/>
        <pc:sldMkLst>
          <pc:docMk/>
          <pc:sldMk cId="3479878028" sldId="352"/>
        </pc:sldMkLst>
      </pc:sldChg>
      <pc:sldChg chg="addSp modSp new mod modTransition">
        <pc:chgData name="David Williams" userId="35a5f6dfa23fba43" providerId="LiveId" clId="{2CBB42E4-FAA7-47AC-A301-0F0585A475B3}" dt="2022-03-09T19:13:12.449" v="20"/>
        <pc:sldMkLst>
          <pc:docMk/>
          <pc:sldMk cId="3877235267" sldId="353"/>
        </pc:sldMkLst>
        <pc:picChg chg="add mod">
          <ac:chgData name="David Williams" userId="35a5f6dfa23fba43" providerId="LiveId" clId="{2CBB42E4-FAA7-47AC-A301-0F0585A475B3}" dt="2022-03-09T19:12:12.468" v="19" actId="14100"/>
          <ac:picMkLst>
            <pc:docMk/>
            <pc:sldMk cId="3877235267" sldId="353"/>
            <ac:picMk id="2" creationId="{A7714603-D4C8-430F-8448-D579553D1D45}"/>
          </ac:picMkLst>
        </pc:picChg>
      </pc:sldChg>
      <pc:sldChg chg="addSp modSp new mod modTransition setBg modAnim">
        <pc:chgData name="David Williams" userId="35a5f6dfa23fba43" providerId="LiveId" clId="{2CBB42E4-FAA7-47AC-A301-0F0585A475B3}" dt="2022-03-09T20:17:13.768" v="139"/>
        <pc:sldMkLst>
          <pc:docMk/>
          <pc:sldMk cId="212713739" sldId="354"/>
        </pc:sldMkLst>
        <pc:spChg chg="add mod">
          <ac:chgData name="David Williams" userId="35a5f6dfa23fba43" providerId="LiveId" clId="{2CBB42E4-FAA7-47AC-A301-0F0585A475B3}" dt="2022-03-09T19:56:54.032" v="28"/>
          <ac:spMkLst>
            <pc:docMk/>
            <pc:sldMk cId="212713739" sldId="354"/>
            <ac:spMk id="4" creationId="{A153A94D-2018-44F5-8B28-484B9E02A911}"/>
          </ac:spMkLst>
        </pc:spChg>
        <pc:spChg chg="add mod ord">
          <ac:chgData name="David Williams" userId="35a5f6dfa23fba43" providerId="LiveId" clId="{2CBB42E4-FAA7-47AC-A301-0F0585A475B3}" dt="2022-03-09T20:01:50.353" v="43"/>
          <ac:spMkLst>
            <pc:docMk/>
            <pc:sldMk cId="212713739" sldId="354"/>
            <ac:spMk id="5" creationId="{C3E94067-0A1F-4C7E-BBAF-68B66489821B}"/>
          </ac:spMkLst>
        </pc:spChg>
        <pc:spChg chg="add mod ord">
          <ac:chgData name="David Williams" userId="35a5f6dfa23fba43" providerId="LiveId" clId="{2CBB42E4-FAA7-47AC-A301-0F0585A475B3}" dt="2022-03-09T20:04:04.356" v="55" actId="14100"/>
          <ac:spMkLst>
            <pc:docMk/>
            <pc:sldMk cId="212713739" sldId="354"/>
            <ac:spMk id="6" creationId="{BD77A551-2D2A-404C-A3C1-750DBB2BC7DF}"/>
          </ac:spMkLst>
        </pc:spChg>
        <pc:spChg chg="add mod ord">
          <ac:chgData name="David Williams" userId="35a5f6dfa23fba43" providerId="LiveId" clId="{2CBB42E4-FAA7-47AC-A301-0F0585A475B3}" dt="2022-03-09T20:07:58.277" v="91" actId="13244"/>
          <ac:spMkLst>
            <pc:docMk/>
            <pc:sldMk cId="212713739" sldId="354"/>
            <ac:spMk id="7" creationId="{ACD1F90D-833F-429D-A179-4567AEBCE313}"/>
          </ac:spMkLst>
        </pc:spChg>
        <pc:spChg chg="add mod ord">
          <ac:chgData name="David Williams" userId="35a5f6dfa23fba43" providerId="LiveId" clId="{2CBB42E4-FAA7-47AC-A301-0F0585A475B3}" dt="2022-03-09T20:07:58.277" v="91" actId="13244"/>
          <ac:spMkLst>
            <pc:docMk/>
            <pc:sldMk cId="212713739" sldId="354"/>
            <ac:spMk id="8" creationId="{8918141A-8698-47E3-BA38-21AD35CCFE65}"/>
          </ac:spMkLst>
        </pc:spChg>
        <pc:spChg chg="add mod ord">
          <ac:chgData name="David Williams" userId="35a5f6dfa23fba43" providerId="LiveId" clId="{2CBB42E4-FAA7-47AC-A301-0F0585A475B3}" dt="2022-03-09T20:07:58.277" v="91" actId="13244"/>
          <ac:spMkLst>
            <pc:docMk/>
            <pc:sldMk cId="212713739" sldId="354"/>
            <ac:spMk id="9" creationId="{6FA80344-9351-4AFD-85D1-A4694BED8B92}"/>
          </ac:spMkLst>
        </pc:spChg>
        <pc:spChg chg="add mod ord">
          <ac:chgData name="David Williams" userId="35a5f6dfa23fba43" providerId="LiveId" clId="{2CBB42E4-FAA7-47AC-A301-0F0585A475B3}" dt="2022-03-09T20:10:47.570" v="104" actId="13244"/>
          <ac:spMkLst>
            <pc:docMk/>
            <pc:sldMk cId="212713739" sldId="354"/>
            <ac:spMk id="10" creationId="{88B0327B-C35B-4B92-8A11-208A3678A8D3}"/>
          </ac:spMkLst>
        </pc:spChg>
        <pc:spChg chg="add mod ord">
          <ac:chgData name="David Williams" userId="35a5f6dfa23fba43" providerId="LiveId" clId="{2CBB42E4-FAA7-47AC-A301-0F0585A475B3}" dt="2022-03-09T20:14:11.371" v="110" actId="13244"/>
          <ac:spMkLst>
            <pc:docMk/>
            <pc:sldMk cId="212713739" sldId="354"/>
            <ac:spMk id="11" creationId="{36A1ACA0-66E9-4D53-823F-B560E4A9B2FD}"/>
          </ac:spMkLst>
        </pc:spChg>
        <pc:spChg chg="add mod ord">
          <ac:chgData name="David Williams" userId="35a5f6dfa23fba43" providerId="LiveId" clId="{2CBB42E4-FAA7-47AC-A301-0F0585A475B3}" dt="2022-03-09T20:16:13.530" v="126" actId="207"/>
          <ac:spMkLst>
            <pc:docMk/>
            <pc:sldMk cId="212713739" sldId="354"/>
            <ac:spMk id="12" creationId="{D3D24B9F-DC02-4683-B7AF-1A87E8CBDD23}"/>
          </ac:spMkLst>
        </pc:spChg>
        <pc:spChg chg="add mod">
          <ac:chgData name="David Williams" userId="35a5f6dfa23fba43" providerId="LiveId" clId="{2CBB42E4-FAA7-47AC-A301-0F0585A475B3}" dt="2022-03-09T20:15:14.420" v="122"/>
          <ac:spMkLst>
            <pc:docMk/>
            <pc:sldMk cId="212713739" sldId="354"/>
            <ac:spMk id="13" creationId="{F0C97DFC-7CD1-4027-B116-935CDC928B00}"/>
          </ac:spMkLst>
        </pc:spChg>
        <pc:spChg chg="add mod ord">
          <ac:chgData name="David Williams" userId="35a5f6dfa23fba43" providerId="LiveId" clId="{2CBB42E4-FAA7-47AC-A301-0F0585A475B3}" dt="2022-03-09T20:16:38.776" v="133" actId="13244"/>
          <ac:spMkLst>
            <pc:docMk/>
            <pc:sldMk cId="212713739" sldId="354"/>
            <ac:spMk id="14" creationId="{CA668078-F98D-4A7F-A350-69EEE4494A2F}"/>
          </ac:spMkLst>
        </pc:spChg>
        <pc:spChg chg="add mod ord">
          <ac:chgData name="David Williams" userId="35a5f6dfa23fba43" providerId="LiveId" clId="{2CBB42E4-FAA7-47AC-A301-0F0585A475B3}" dt="2022-03-09T20:16:40.317" v="134" actId="13244"/>
          <ac:spMkLst>
            <pc:docMk/>
            <pc:sldMk cId="212713739" sldId="354"/>
            <ac:spMk id="15" creationId="{82037C3F-24A0-471E-B400-618E87D1F5B1}"/>
          </ac:spMkLst>
        </pc:spChg>
        <pc:picChg chg="add mod modVis">
          <ac:chgData name="David Williams" userId="35a5f6dfa23fba43" providerId="LiveId" clId="{2CBB42E4-FAA7-47AC-A301-0F0585A475B3}" dt="2022-03-09T20:01:45.773" v="41" actId="14429"/>
          <ac:picMkLst>
            <pc:docMk/>
            <pc:sldMk cId="212713739" sldId="354"/>
            <ac:picMk id="2" creationId="{A305D7BD-3AE5-4463-910D-D0158CE0B732}"/>
          </ac:picMkLst>
        </pc:picChg>
        <pc:picChg chg="add mod modVis">
          <ac:chgData name="David Williams" userId="35a5f6dfa23fba43" providerId="LiveId" clId="{2CBB42E4-FAA7-47AC-A301-0F0585A475B3}" dt="2022-03-09T20:01:54.632" v="46"/>
          <ac:picMkLst>
            <pc:docMk/>
            <pc:sldMk cId="212713739" sldId="354"/>
            <ac:picMk id="3" creationId="{7729A185-8E17-47C5-94AB-7C7A9A3D1F6E}"/>
          </ac:picMkLst>
        </pc:picChg>
      </pc:sldChg>
      <pc:sldChg chg="addSp new del mod">
        <pc:chgData name="David Williams" userId="35a5f6dfa23fba43" providerId="LiveId" clId="{2CBB42E4-FAA7-47AC-A301-0F0585A475B3}" dt="2022-03-09T19:55:03.702" v="23" actId="2696"/>
        <pc:sldMkLst>
          <pc:docMk/>
          <pc:sldMk cId="3482750644" sldId="354"/>
        </pc:sldMkLst>
        <pc:picChg chg="add">
          <ac:chgData name="David Williams" userId="35a5f6dfa23fba43" providerId="LiveId" clId="{2CBB42E4-FAA7-47AC-A301-0F0585A475B3}" dt="2022-03-09T19:52:40.650" v="22" actId="22"/>
          <ac:picMkLst>
            <pc:docMk/>
            <pc:sldMk cId="3482750644" sldId="354"/>
            <ac:picMk id="3" creationId="{43BCBFCB-C6A6-4885-8E0D-042916AD6B66}"/>
          </ac:picMkLst>
        </pc:picChg>
      </pc:sldChg>
      <pc:sldChg chg="addSp delSp modSp add mod modTransition delAnim modAnim">
        <pc:chgData name="David Williams" userId="35a5f6dfa23fba43" providerId="LiveId" clId="{2CBB42E4-FAA7-47AC-A301-0F0585A475B3}" dt="2022-03-09T22:38:53.720" v="3933"/>
        <pc:sldMkLst>
          <pc:docMk/>
          <pc:sldMk cId="3567043375" sldId="355"/>
        </pc:sldMkLst>
        <pc:spChg chg="mod">
          <ac:chgData name="David Williams" userId="35a5f6dfa23fba43" providerId="LiveId" clId="{2CBB42E4-FAA7-47AC-A301-0F0585A475B3}" dt="2022-03-09T20:19:22.851" v="267"/>
          <ac:spMkLst>
            <pc:docMk/>
            <pc:sldMk cId="3567043375" sldId="355"/>
            <ac:spMk id="4" creationId="{A153A94D-2018-44F5-8B28-484B9E02A911}"/>
          </ac:spMkLst>
        </pc:spChg>
        <pc:spChg chg="del">
          <ac:chgData name="David Williams" userId="35a5f6dfa23fba43" providerId="LiveId" clId="{2CBB42E4-FAA7-47AC-A301-0F0585A475B3}" dt="2022-03-09T20:18:40.791" v="141" actId="478"/>
          <ac:spMkLst>
            <pc:docMk/>
            <pc:sldMk cId="3567043375" sldId="355"/>
            <ac:spMk id="5" creationId="{C3E94067-0A1F-4C7E-BBAF-68B66489821B}"/>
          </ac:spMkLst>
        </pc:spChg>
        <pc:spChg chg="del">
          <ac:chgData name="David Williams" userId="35a5f6dfa23fba43" providerId="LiveId" clId="{2CBB42E4-FAA7-47AC-A301-0F0585A475B3}" dt="2022-03-09T20:18:40.791" v="141" actId="478"/>
          <ac:spMkLst>
            <pc:docMk/>
            <pc:sldMk cId="3567043375" sldId="355"/>
            <ac:spMk id="6" creationId="{BD77A551-2D2A-404C-A3C1-750DBB2BC7DF}"/>
          </ac:spMkLst>
        </pc:spChg>
        <pc:spChg chg="del">
          <ac:chgData name="David Williams" userId="35a5f6dfa23fba43" providerId="LiveId" clId="{2CBB42E4-FAA7-47AC-A301-0F0585A475B3}" dt="2022-03-09T20:18:40.791" v="141" actId="478"/>
          <ac:spMkLst>
            <pc:docMk/>
            <pc:sldMk cId="3567043375" sldId="355"/>
            <ac:spMk id="7" creationId="{ACD1F90D-833F-429D-A179-4567AEBCE313}"/>
          </ac:spMkLst>
        </pc:spChg>
        <pc:spChg chg="del">
          <ac:chgData name="David Williams" userId="35a5f6dfa23fba43" providerId="LiveId" clId="{2CBB42E4-FAA7-47AC-A301-0F0585A475B3}" dt="2022-03-09T20:18:40.791" v="141" actId="478"/>
          <ac:spMkLst>
            <pc:docMk/>
            <pc:sldMk cId="3567043375" sldId="355"/>
            <ac:spMk id="8" creationId="{8918141A-8698-47E3-BA38-21AD35CCFE65}"/>
          </ac:spMkLst>
        </pc:spChg>
        <pc:spChg chg="del">
          <ac:chgData name="David Williams" userId="35a5f6dfa23fba43" providerId="LiveId" clId="{2CBB42E4-FAA7-47AC-A301-0F0585A475B3}" dt="2022-03-09T20:18:40.791" v="141" actId="478"/>
          <ac:spMkLst>
            <pc:docMk/>
            <pc:sldMk cId="3567043375" sldId="355"/>
            <ac:spMk id="9" creationId="{6FA80344-9351-4AFD-85D1-A4694BED8B92}"/>
          </ac:spMkLst>
        </pc:spChg>
        <pc:spChg chg="del">
          <ac:chgData name="David Williams" userId="35a5f6dfa23fba43" providerId="LiveId" clId="{2CBB42E4-FAA7-47AC-A301-0F0585A475B3}" dt="2022-03-09T20:18:40.791" v="141" actId="478"/>
          <ac:spMkLst>
            <pc:docMk/>
            <pc:sldMk cId="3567043375" sldId="355"/>
            <ac:spMk id="10" creationId="{88B0327B-C35B-4B92-8A11-208A3678A8D3}"/>
          </ac:spMkLst>
        </pc:spChg>
        <pc:spChg chg="del">
          <ac:chgData name="David Williams" userId="35a5f6dfa23fba43" providerId="LiveId" clId="{2CBB42E4-FAA7-47AC-A301-0F0585A475B3}" dt="2022-03-09T20:18:40.791" v="141" actId="478"/>
          <ac:spMkLst>
            <pc:docMk/>
            <pc:sldMk cId="3567043375" sldId="355"/>
            <ac:spMk id="11" creationId="{36A1ACA0-66E9-4D53-823F-B560E4A9B2FD}"/>
          </ac:spMkLst>
        </pc:spChg>
        <pc:spChg chg="del">
          <ac:chgData name="David Williams" userId="35a5f6dfa23fba43" providerId="LiveId" clId="{2CBB42E4-FAA7-47AC-A301-0F0585A475B3}" dt="2022-03-09T20:18:40.791" v="141" actId="478"/>
          <ac:spMkLst>
            <pc:docMk/>
            <pc:sldMk cId="3567043375" sldId="355"/>
            <ac:spMk id="12" creationId="{D3D24B9F-DC02-4683-B7AF-1A87E8CBDD23}"/>
          </ac:spMkLst>
        </pc:spChg>
        <pc:spChg chg="del">
          <ac:chgData name="David Williams" userId="35a5f6dfa23fba43" providerId="LiveId" clId="{2CBB42E4-FAA7-47AC-A301-0F0585A475B3}" dt="2022-03-09T20:18:40.791" v="141" actId="478"/>
          <ac:spMkLst>
            <pc:docMk/>
            <pc:sldMk cId="3567043375" sldId="355"/>
            <ac:spMk id="14" creationId="{CA668078-F98D-4A7F-A350-69EEE4494A2F}"/>
          </ac:spMkLst>
        </pc:spChg>
        <pc:spChg chg="del">
          <ac:chgData name="David Williams" userId="35a5f6dfa23fba43" providerId="LiveId" clId="{2CBB42E4-FAA7-47AC-A301-0F0585A475B3}" dt="2022-03-09T20:18:40.791" v="141" actId="478"/>
          <ac:spMkLst>
            <pc:docMk/>
            <pc:sldMk cId="3567043375" sldId="355"/>
            <ac:spMk id="15" creationId="{82037C3F-24A0-471E-B400-618E87D1F5B1}"/>
          </ac:spMkLst>
        </pc:spChg>
        <pc:spChg chg="add del mod">
          <ac:chgData name="David Williams" userId="35a5f6dfa23fba43" providerId="LiveId" clId="{2CBB42E4-FAA7-47AC-A301-0F0585A475B3}" dt="2022-03-09T22:30:33.892" v="3874"/>
          <ac:spMkLst>
            <pc:docMk/>
            <pc:sldMk cId="3567043375" sldId="355"/>
            <ac:spMk id="16" creationId="{9DED0719-A9C1-4474-A414-C202A53451B9}"/>
          </ac:spMkLst>
        </pc:spChg>
        <pc:spChg chg="add del mod">
          <ac:chgData name="David Williams" userId="35a5f6dfa23fba43" providerId="LiveId" clId="{2CBB42E4-FAA7-47AC-A301-0F0585A475B3}" dt="2022-03-09T22:30:46.471" v="3876"/>
          <ac:spMkLst>
            <pc:docMk/>
            <pc:sldMk cId="3567043375" sldId="355"/>
            <ac:spMk id="18" creationId="{122FC692-F632-4E00-925C-3B1427144392}"/>
          </ac:spMkLst>
        </pc:spChg>
        <pc:spChg chg="add mod ord">
          <ac:chgData name="David Williams" userId="35a5f6dfa23fba43" providerId="LiveId" clId="{2CBB42E4-FAA7-47AC-A301-0F0585A475B3}" dt="2022-03-09T22:31:25.299" v="3887" actId="13244"/>
          <ac:spMkLst>
            <pc:docMk/>
            <pc:sldMk cId="3567043375" sldId="355"/>
            <ac:spMk id="20" creationId="{C11BA754-1CA1-497B-A0C1-30BB91124B0E}"/>
          </ac:spMkLst>
        </pc:spChg>
        <pc:spChg chg="add mod ord">
          <ac:chgData name="David Williams" userId="35a5f6dfa23fba43" providerId="LiveId" clId="{2CBB42E4-FAA7-47AC-A301-0F0585A475B3}" dt="2022-03-09T22:31:05.290" v="3880" actId="14100"/>
          <ac:spMkLst>
            <pc:docMk/>
            <pc:sldMk cId="3567043375" sldId="355"/>
            <ac:spMk id="21" creationId="{4A42C0DE-FD9B-42C6-8268-BBC947ABB7B1}"/>
          </ac:spMkLst>
        </pc:spChg>
        <pc:picChg chg="mod">
          <ac:chgData name="David Williams" userId="35a5f6dfa23fba43" providerId="LiveId" clId="{2CBB42E4-FAA7-47AC-A301-0F0585A475B3}" dt="2022-03-09T20:27:09.952" v="296"/>
          <ac:picMkLst>
            <pc:docMk/>
            <pc:sldMk cId="3567043375" sldId="355"/>
            <ac:picMk id="2" creationId="{A305D7BD-3AE5-4463-910D-D0158CE0B732}"/>
          </ac:picMkLst>
        </pc:picChg>
        <pc:picChg chg="mod">
          <ac:chgData name="David Williams" userId="35a5f6dfa23fba43" providerId="LiveId" clId="{2CBB42E4-FAA7-47AC-A301-0F0585A475B3}" dt="2022-03-09T20:27:09.346" v="295"/>
          <ac:picMkLst>
            <pc:docMk/>
            <pc:sldMk cId="3567043375" sldId="355"/>
            <ac:picMk id="3" creationId="{7729A185-8E17-47C5-94AB-7C7A9A3D1F6E}"/>
          </ac:picMkLst>
        </pc:picChg>
        <pc:picChg chg="add del mod">
          <ac:chgData name="David Williams" userId="35a5f6dfa23fba43" providerId="LiveId" clId="{2CBB42E4-FAA7-47AC-A301-0F0585A475B3}" dt="2022-03-09T22:30:33.892" v="3874"/>
          <ac:picMkLst>
            <pc:docMk/>
            <pc:sldMk cId="3567043375" sldId="355"/>
            <ac:picMk id="17" creationId="{88B2F444-9CCE-4260-9580-F676A28A71F2}"/>
          </ac:picMkLst>
        </pc:picChg>
        <pc:picChg chg="add del mod">
          <ac:chgData name="David Williams" userId="35a5f6dfa23fba43" providerId="LiveId" clId="{2CBB42E4-FAA7-47AC-A301-0F0585A475B3}" dt="2022-03-09T22:30:46.471" v="3876"/>
          <ac:picMkLst>
            <pc:docMk/>
            <pc:sldMk cId="3567043375" sldId="355"/>
            <ac:picMk id="19" creationId="{E16E80B4-0682-4A77-8896-BBD688EE0541}"/>
          </ac:picMkLst>
        </pc:picChg>
      </pc:sldChg>
      <pc:sldChg chg="addSp modSp add mod modAnim">
        <pc:chgData name="David Williams" userId="35a5f6dfa23fba43" providerId="LiveId" clId="{2CBB42E4-FAA7-47AC-A301-0F0585A475B3}" dt="2022-03-09T23:18:38.700" v="3983"/>
        <pc:sldMkLst>
          <pc:docMk/>
          <pc:sldMk cId="506357417" sldId="356"/>
        </pc:sldMkLst>
        <pc:spChg chg="add mod ord">
          <ac:chgData name="David Williams" userId="35a5f6dfa23fba43" providerId="LiveId" clId="{2CBB42E4-FAA7-47AC-A301-0F0585A475B3}" dt="2022-03-09T23:17:30.412" v="3980" actId="14100"/>
          <ac:spMkLst>
            <pc:docMk/>
            <pc:sldMk cId="506357417" sldId="356"/>
            <ac:spMk id="5" creationId="{AE2C04BB-2FF7-4DEC-8640-3182D51A04C6}"/>
          </ac:spMkLst>
        </pc:spChg>
        <pc:picChg chg="mod">
          <ac:chgData name="David Williams" userId="35a5f6dfa23fba43" providerId="LiveId" clId="{2CBB42E4-FAA7-47AC-A301-0F0585A475B3}" dt="2022-03-09T20:28:31.142" v="531"/>
          <ac:picMkLst>
            <pc:docMk/>
            <pc:sldMk cId="506357417" sldId="356"/>
            <ac:picMk id="2" creationId="{A305D7BD-3AE5-4463-910D-D0158CE0B732}"/>
          </ac:picMkLst>
        </pc:picChg>
        <pc:picChg chg="mod">
          <ac:chgData name="David Williams" userId="35a5f6dfa23fba43" providerId="LiveId" clId="{2CBB42E4-FAA7-47AC-A301-0F0585A475B3}" dt="2022-03-09T20:28:28.691" v="529"/>
          <ac:picMkLst>
            <pc:docMk/>
            <pc:sldMk cId="506357417" sldId="356"/>
            <ac:picMk id="3" creationId="{7729A185-8E17-47C5-94AB-7C7A9A3D1F6E}"/>
          </ac:picMkLst>
        </pc:picChg>
      </pc:sldChg>
      <pc:sldChg chg="addSp modSp add mod modAnim">
        <pc:chgData name="David Williams" userId="35a5f6dfa23fba43" providerId="LiveId" clId="{2CBB42E4-FAA7-47AC-A301-0F0585A475B3}" dt="2022-03-09T23:24:13.598" v="4034"/>
        <pc:sldMkLst>
          <pc:docMk/>
          <pc:sldMk cId="1185773140" sldId="357"/>
        </pc:sldMkLst>
        <pc:spChg chg="ord">
          <ac:chgData name="David Williams" userId="35a5f6dfa23fba43" providerId="LiveId" clId="{2CBB42E4-FAA7-47AC-A301-0F0585A475B3}" dt="2022-03-09T23:22:12.086" v="4022" actId="13244"/>
          <ac:spMkLst>
            <pc:docMk/>
            <pc:sldMk cId="1185773140" sldId="357"/>
            <ac:spMk id="4" creationId="{A153A94D-2018-44F5-8B28-484B9E02A911}"/>
          </ac:spMkLst>
        </pc:spChg>
        <pc:spChg chg="add mod ord">
          <ac:chgData name="David Williams" userId="35a5f6dfa23fba43" providerId="LiveId" clId="{2CBB42E4-FAA7-47AC-A301-0F0585A475B3}" dt="2022-03-09T23:22:12.086" v="4022" actId="13244"/>
          <ac:spMkLst>
            <pc:docMk/>
            <pc:sldMk cId="1185773140" sldId="357"/>
            <ac:spMk id="5" creationId="{E86C06D3-FFE7-434D-AA7B-A9284A95B4BC}"/>
          </ac:spMkLst>
        </pc:spChg>
        <pc:spChg chg="add mod ord">
          <ac:chgData name="David Williams" userId="35a5f6dfa23fba43" providerId="LiveId" clId="{2CBB42E4-FAA7-47AC-A301-0F0585A475B3}" dt="2022-03-09T23:22:12.086" v="4022" actId="13244"/>
          <ac:spMkLst>
            <pc:docMk/>
            <pc:sldMk cId="1185773140" sldId="357"/>
            <ac:spMk id="6" creationId="{A7E04840-DD77-4CC1-A552-36577447F015}"/>
          </ac:spMkLst>
        </pc:spChg>
        <pc:spChg chg="add mod ord">
          <ac:chgData name="David Williams" userId="35a5f6dfa23fba43" providerId="LiveId" clId="{2CBB42E4-FAA7-47AC-A301-0F0585A475B3}" dt="2022-03-09T23:22:12.086" v="4022" actId="13244"/>
          <ac:spMkLst>
            <pc:docMk/>
            <pc:sldMk cId="1185773140" sldId="357"/>
            <ac:spMk id="7" creationId="{88994941-1F9C-474F-A094-A86CA74CC254}"/>
          </ac:spMkLst>
        </pc:spChg>
        <pc:spChg chg="add mod ord">
          <ac:chgData name="David Williams" userId="35a5f6dfa23fba43" providerId="LiveId" clId="{2CBB42E4-FAA7-47AC-A301-0F0585A475B3}" dt="2022-03-09T23:22:12.086" v="4022" actId="13244"/>
          <ac:spMkLst>
            <pc:docMk/>
            <pc:sldMk cId="1185773140" sldId="357"/>
            <ac:spMk id="8" creationId="{B8FE36F8-FC1A-459D-A6F2-B532AB75BD30}"/>
          </ac:spMkLst>
        </pc:spChg>
        <pc:spChg chg="add mod ord">
          <ac:chgData name="David Williams" userId="35a5f6dfa23fba43" providerId="LiveId" clId="{2CBB42E4-FAA7-47AC-A301-0F0585A475B3}" dt="2022-03-09T23:22:12.086" v="4022" actId="13244"/>
          <ac:spMkLst>
            <pc:docMk/>
            <pc:sldMk cId="1185773140" sldId="357"/>
            <ac:spMk id="9" creationId="{145E5268-2A8B-4EBC-A6CB-AB4D96B51366}"/>
          </ac:spMkLst>
        </pc:spChg>
        <pc:spChg chg="add mod ord">
          <ac:chgData name="David Williams" userId="35a5f6dfa23fba43" providerId="LiveId" clId="{2CBB42E4-FAA7-47AC-A301-0F0585A475B3}" dt="2022-03-09T23:22:12.086" v="4022" actId="13244"/>
          <ac:spMkLst>
            <pc:docMk/>
            <pc:sldMk cId="1185773140" sldId="357"/>
            <ac:spMk id="10" creationId="{C30F4F02-AC49-4C8B-856A-96A8B6387E2F}"/>
          </ac:spMkLst>
        </pc:spChg>
        <pc:spChg chg="add mod ord">
          <ac:chgData name="David Williams" userId="35a5f6dfa23fba43" providerId="LiveId" clId="{2CBB42E4-FAA7-47AC-A301-0F0585A475B3}" dt="2022-03-09T23:22:12.086" v="4022" actId="13244"/>
          <ac:spMkLst>
            <pc:docMk/>
            <pc:sldMk cId="1185773140" sldId="357"/>
            <ac:spMk id="11" creationId="{DC4E9FC6-23FF-4EAE-8785-1B914F667F75}"/>
          </ac:spMkLst>
        </pc:spChg>
        <pc:spChg chg="add mod ord">
          <ac:chgData name="David Williams" userId="35a5f6dfa23fba43" providerId="LiveId" clId="{2CBB42E4-FAA7-47AC-A301-0F0585A475B3}" dt="2022-03-09T23:22:12.086" v="4022" actId="13244"/>
          <ac:spMkLst>
            <pc:docMk/>
            <pc:sldMk cId="1185773140" sldId="357"/>
            <ac:spMk id="12" creationId="{E9D93188-36BB-4C00-9235-EDFE4324261F}"/>
          </ac:spMkLst>
        </pc:spChg>
        <pc:spChg chg="add mod ord">
          <ac:chgData name="David Williams" userId="35a5f6dfa23fba43" providerId="LiveId" clId="{2CBB42E4-FAA7-47AC-A301-0F0585A475B3}" dt="2022-03-09T23:22:12.086" v="4022" actId="13244"/>
          <ac:spMkLst>
            <pc:docMk/>
            <pc:sldMk cId="1185773140" sldId="357"/>
            <ac:spMk id="13" creationId="{C5A87B72-02F2-4F29-9217-CDA38110CA62}"/>
          </ac:spMkLst>
        </pc:spChg>
        <pc:picChg chg="mod">
          <ac:chgData name="David Williams" userId="35a5f6dfa23fba43" providerId="LiveId" clId="{2CBB42E4-FAA7-47AC-A301-0F0585A475B3}" dt="2022-03-09T20:33:22.357" v="751"/>
          <ac:picMkLst>
            <pc:docMk/>
            <pc:sldMk cId="1185773140" sldId="357"/>
            <ac:picMk id="2" creationId="{A305D7BD-3AE5-4463-910D-D0158CE0B732}"/>
          </ac:picMkLst>
        </pc:picChg>
        <pc:picChg chg="mod">
          <ac:chgData name="David Williams" userId="35a5f6dfa23fba43" providerId="LiveId" clId="{2CBB42E4-FAA7-47AC-A301-0F0585A475B3}" dt="2022-03-09T20:33:23.159" v="752"/>
          <ac:picMkLst>
            <pc:docMk/>
            <pc:sldMk cId="1185773140" sldId="357"/>
            <ac:picMk id="3" creationId="{7729A185-8E17-47C5-94AB-7C7A9A3D1F6E}"/>
          </ac:picMkLst>
        </pc:picChg>
      </pc:sldChg>
      <pc:sldChg chg="modSp add del mod">
        <pc:chgData name="David Williams" userId="35a5f6dfa23fba43" providerId="LiveId" clId="{2CBB42E4-FAA7-47AC-A301-0F0585A475B3}" dt="2022-03-09T20:36:57.676" v="1039" actId="2696"/>
        <pc:sldMkLst>
          <pc:docMk/>
          <pc:sldMk cId="1745944581" sldId="358"/>
        </pc:sldMkLst>
        <pc:picChg chg="mod">
          <ac:chgData name="David Williams" userId="35a5f6dfa23fba43" providerId="LiveId" clId="{2CBB42E4-FAA7-47AC-A301-0F0585A475B3}" dt="2022-03-09T20:36:37.901" v="1038"/>
          <ac:picMkLst>
            <pc:docMk/>
            <pc:sldMk cId="1745944581" sldId="358"/>
            <ac:picMk id="2" creationId="{A305D7BD-3AE5-4463-910D-D0158CE0B732}"/>
          </ac:picMkLst>
        </pc:picChg>
        <pc:picChg chg="mod">
          <ac:chgData name="David Williams" userId="35a5f6dfa23fba43" providerId="LiveId" clId="{2CBB42E4-FAA7-47AC-A301-0F0585A475B3}" dt="2022-03-09T20:36:35.823" v="1037" actId="14100"/>
          <ac:picMkLst>
            <pc:docMk/>
            <pc:sldMk cId="1745944581" sldId="358"/>
            <ac:picMk id="3" creationId="{7729A185-8E17-47C5-94AB-7C7A9A3D1F6E}"/>
          </ac:picMkLst>
        </pc:picChg>
      </pc:sldChg>
      <pc:sldChg chg="addSp delSp modSp add mod ord modTransition">
        <pc:chgData name="David Williams" userId="35a5f6dfa23fba43" providerId="LiveId" clId="{2CBB42E4-FAA7-47AC-A301-0F0585A475B3}" dt="2022-03-09T21:36:42.063" v="3439" actId="1036"/>
        <pc:sldMkLst>
          <pc:docMk/>
          <pc:sldMk cId="1863224056" sldId="358"/>
        </pc:sldMkLst>
        <pc:spChg chg="del mod">
          <ac:chgData name="David Williams" userId="35a5f6dfa23fba43" providerId="LiveId" clId="{2CBB42E4-FAA7-47AC-A301-0F0585A475B3}" dt="2022-03-09T21:36:34.108" v="3411" actId="478"/>
          <ac:spMkLst>
            <pc:docMk/>
            <pc:sldMk cId="1863224056" sldId="358"/>
            <ac:spMk id="4" creationId="{A153A94D-2018-44F5-8B28-484B9E02A911}"/>
          </ac:spMkLst>
        </pc:spChg>
        <pc:spChg chg="add mod">
          <ac:chgData name="David Williams" userId="35a5f6dfa23fba43" providerId="LiveId" clId="{2CBB42E4-FAA7-47AC-A301-0F0585A475B3}" dt="2022-03-09T21:36:42.063" v="3439" actId="1036"/>
          <ac:spMkLst>
            <pc:docMk/>
            <pc:sldMk cId="1863224056" sldId="358"/>
            <ac:spMk id="5" creationId="{43F2A1CE-2B82-42BE-B0F3-39BA5EE76D4C}"/>
          </ac:spMkLst>
        </pc:spChg>
        <pc:picChg chg="mod">
          <ac:chgData name="David Williams" userId="35a5f6dfa23fba43" providerId="LiveId" clId="{2CBB42E4-FAA7-47AC-A301-0F0585A475B3}" dt="2022-03-09T20:37:09.693" v="1044"/>
          <ac:picMkLst>
            <pc:docMk/>
            <pc:sldMk cId="1863224056" sldId="358"/>
            <ac:picMk id="2" creationId="{A305D7BD-3AE5-4463-910D-D0158CE0B732}"/>
          </ac:picMkLst>
        </pc:picChg>
        <pc:picChg chg="mod">
          <ac:chgData name="David Williams" userId="35a5f6dfa23fba43" providerId="LiveId" clId="{2CBB42E4-FAA7-47AC-A301-0F0585A475B3}" dt="2022-03-09T20:37:39.572" v="1254"/>
          <ac:picMkLst>
            <pc:docMk/>
            <pc:sldMk cId="1863224056" sldId="358"/>
            <ac:picMk id="3" creationId="{7729A185-8E17-47C5-94AB-7C7A9A3D1F6E}"/>
          </ac:picMkLst>
        </pc:picChg>
      </pc:sldChg>
      <pc:sldChg chg="modSp add mod ord">
        <pc:chgData name="David Williams" userId="35a5f6dfa23fba43" providerId="LiveId" clId="{2CBB42E4-FAA7-47AC-A301-0F0585A475B3}" dt="2022-03-09T21:36:28.170" v="3409"/>
        <pc:sldMkLst>
          <pc:docMk/>
          <pc:sldMk cId="158872695" sldId="359"/>
        </pc:sldMkLst>
        <pc:spChg chg="mod">
          <ac:chgData name="David Williams" userId="35a5f6dfa23fba43" providerId="LiveId" clId="{2CBB42E4-FAA7-47AC-A301-0F0585A475B3}" dt="2022-03-09T21:36:28.170" v="3409"/>
          <ac:spMkLst>
            <pc:docMk/>
            <pc:sldMk cId="158872695" sldId="359"/>
            <ac:spMk id="4" creationId="{A153A94D-2018-44F5-8B28-484B9E02A911}"/>
          </ac:spMkLst>
        </pc:spChg>
        <pc:picChg chg="mod">
          <ac:chgData name="David Williams" userId="35a5f6dfa23fba43" providerId="LiveId" clId="{2CBB42E4-FAA7-47AC-A301-0F0585A475B3}" dt="2022-03-09T20:38:05.005" v="1305"/>
          <ac:picMkLst>
            <pc:docMk/>
            <pc:sldMk cId="158872695" sldId="359"/>
            <ac:picMk id="2" creationId="{A305D7BD-3AE5-4463-910D-D0158CE0B732}"/>
          </ac:picMkLst>
        </pc:picChg>
        <pc:picChg chg="mod">
          <ac:chgData name="David Williams" userId="35a5f6dfa23fba43" providerId="LiveId" clId="{2CBB42E4-FAA7-47AC-A301-0F0585A475B3}" dt="2022-03-09T20:38:04.346" v="1304"/>
          <ac:picMkLst>
            <pc:docMk/>
            <pc:sldMk cId="158872695" sldId="359"/>
            <ac:picMk id="3" creationId="{7729A185-8E17-47C5-94AB-7C7A9A3D1F6E}"/>
          </ac:picMkLst>
        </pc:picChg>
      </pc:sldChg>
      <pc:sldChg chg="addSp delSp modSp mod delAnim modAnim">
        <pc:chgData name="David Williams" userId="35a5f6dfa23fba43" providerId="LiveId" clId="{2CBB42E4-FAA7-47AC-A301-0F0585A475B3}" dt="2022-03-09T23:25:17.376" v="4039" actId="13244"/>
        <pc:sldMkLst>
          <pc:docMk/>
          <pc:sldMk cId="1745591585" sldId="360"/>
        </pc:sldMkLst>
        <pc:spChg chg="mod ord">
          <ac:chgData name="David Williams" userId="35a5f6dfa23fba43" providerId="LiveId" clId="{2CBB42E4-FAA7-47AC-A301-0F0585A475B3}" dt="2022-03-09T20:55:17.046" v="1410"/>
          <ac:spMkLst>
            <pc:docMk/>
            <pc:sldMk cId="1745591585" sldId="360"/>
            <ac:spMk id="4" creationId="{A153A94D-2018-44F5-8B28-484B9E02A911}"/>
          </ac:spMkLst>
        </pc:spChg>
        <pc:spChg chg="del">
          <ac:chgData name="David Williams" userId="35a5f6dfa23fba43" providerId="LiveId" clId="{2CBB42E4-FAA7-47AC-A301-0F0585A475B3}" dt="2022-03-09T20:53:00.998" v="1306" actId="478"/>
          <ac:spMkLst>
            <pc:docMk/>
            <pc:sldMk cId="1745591585" sldId="360"/>
            <ac:spMk id="5" creationId="{C3E94067-0A1F-4C7E-BBAF-68B66489821B}"/>
          </ac:spMkLst>
        </pc:spChg>
        <pc:spChg chg="del">
          <ac:chgData name="David Williams" userId="35a5f6dfa23fba43" providerId="LiveId" clId="{2CBB42E4-FAA7-47AC-A301-0F0585A475B3}" dt="2022-03-09T20:53:00.998" v="1306" actId="478"/>
          <ac:spMkLst>
            <pc:docMk/>
            <pc:sldMk cId="1745591585" sldId="360"/>
            <ac:spMk id="6" creationId="{BD77A551-2D2A-404C-A3C1-750DBB2BC7DF}"/>
          </ac:spMkLst>
        </pc:spChg>
        <pc:spChg chg="del">
          <ac:chgData name="David Williams" userId="35a5f6dfa23fba43" providerId="LiveId" clId="{2CBB42E4-FAA7-47AC-A301-0F0585A475B3}" dt="2022-03-09T20:53:00.998" v="1306" actId="478"/>
          <ac:spMkLst>
            <pc:docMk/>
            <pc:sldMk cId="1745591585" sldId="360"/>
            <ac:spMk id="7" creationId="{ACD1F90D-833F-429D-A179-4567AEBCE313}"/>
          </ac:spMkLst>
        </pc:spChg>
        <pc:spChg chg="del">
          <ac:chgData name="David Williams" userId="35a5f6dfa23fba43" providerId="LiveId" clId="{2CBB42E4-FAA7-47AC-A301-0F0585A475B3}" dt="2022-03-09T20:53:00.998" v="1306" actId="478"/>
          <ac:spMkLst>
            <pc:docMk/>
            <pc:sldMk cId="1745591585" sldId="360"/>
            <ac:spMk id="8" creationId="{8918141A-8698-47E3-BA38-21AD35CCFE65}"/>
          </ac:spMkLst>
        </pc:spChg>
        <pc:spChg chg="del">
          <ac:chgData name="David Williams" userId="35a5f6dfa23fba43" providerId="LiveId" clId="{2CBB42E4-FAA7-47AC-A301-0F0585A475B3}" dt="2022-03-09T20:53:00.998" v="1306" actId="478"/>
          <ac:spMkLst>
            <pc:docMk/>
            <pc:sldMk cId="1745591585" sldId="360"/>
            <ac:spMk id="9" creationId="{6FA80344-9351-4AFD-85D1-A4694BED8B92}"/>
          </ac:spMkLst>
        </pc:spChg>
        <pc:spChg chg="del">
          <ac:chgData name="David Williams" userId="35a5f6dfa23fba43" providerId="LiveId" clId="{2CBB42E4-FAA7-47AC-A301-0F0585A475B3}" dt="2022-03-09T20:53:00.998" v="1306" actId="478"/>
          <ac:spMkLst>
            <pc:docMk/>
            <pc:sldMk cId="1745591585" sldId="360"/>
            <ac:spMk id="10" creationId="{88B0327B-C35B-4B92-8A11-208A3678A8D3}"/>
          </ac:spMkLst>
        </pc:spChg>
        <pc:spChg chg="del">
          <ac:chgData name="David Williams" userId="35a5f6dfa23fba43" providerId="LiveId" clId="{2CBB42E4-FAA7-47AC-A301-0F0585A475B3}" dt="2022-03-09T20:53:00.998" v="1306" actId="478"/>
          <ac:spMkLst>
            <pc:docMk/>
            <pc:sldMk cId="1745591585" sldId="360"/>
            <ac:spMk id="11" creationId="{36A1ACA0-66E9-4D53-823F-B560E4A9B2FD}"/>
          </ac:spMkLst>
        </pc:spChg>
        <pc:spChg chg="del">
          <ac:chgData name="David Williams" userId="35a5f6dfa23fba43" providerId="LiveId" clId="{2CBB42E4-FAA7-47AC-A301-0F0585A475B3}" dt="2022-03-09T20:53:00.998" v="1306" actId="478"/>
          <ac:spMkLst>
            <pc:docMk/>
            <pc:sldMk cId="1745591585" sldId="360"/>
            <ac:spMk id="12" creationId="{D3D24B9F-DC02-4683-B7AF-1A87E8CBDD23}"/>
          </ac:spMkLst>
        </pc:spChg>
        <pc:spChg chg="del">
          <ac:chgData name="David Williams" userId="35a5f6dfa23fba43" providerId="LiveId" clId="{2CBB42E4-FAA7-47AC-A301-0F0585A475B3}" dt="2022-03-09T20:53:00.998" v="1306" actId="478"/>
          <ac:spMkLst>
            <pc:docMk/>
            <pc:sldMk cId="1745591585" sldId="360"/>
            <ac:spMk id="14" creationId="{CA668078-F98D-4A7F-A350-69EEE4494A2F}"/>
          </ac:spMkLst>
        </pc:spChg>
        <pc:spChg chg="del">
          <ac:chgData name="David Williams" userId="35a5f6dfa23fba43" providerId="LiveId" clId="{2CBB42E4-FAA7-47AC-A301-0F0585A475B3}" dt="2022-03-09T20:53:00.998" v="1306" actId="478"/>
          <ac:spMkLst>
            <pc:docMk/>
            <pc:sldMk cId="1745591585" sldId="360"/>
            <ac:spMk id="15" creationId="{82037C3F-24A0-471E-B400-618E87D1F5B1}"/>
          </ac:spMkLst>
        </pc:spChg>
        <pc:spChg chg="add mod ord">
          <ac:chgData name="David Williams" userId="35a5f6dfa23fba43" providerId="LiveId" clId="{2CBB42E4-FAA7-47AC-A301-0F0585A475B3}" dt="2022-03-09T23:25:17.376" v="4039" actId="13244"/>
          <ac:spMkLst>
            <pc:docMk/>
            <pc:sldMk cId="1745591585" sldId="360"/>
            <ac:spMk id="17" creationId="{568F04A5-C402-4E78-9A9E-96F273922EF6}"/>
          </ac:spMkLst>
        </pc:spChg>
        <pc:picChg chg="mod">
          <ac:chgData name="David Williams" userId="35a5f6dfa23fba43" providerId="LiveId" clId="{2CBB42E4-FAA7-47AC-A301-0F0585A475B3}" dt="2022-03-09T20:55:06.406" v="1404"/>
          <ac:picMkLst>
            <pc:docMk/>
            <pc:sldMk cId="1745591585" sldId="360"/>
            <ac:picMk id="2" creationId="{A305D7BD-3AE5-4463-910D-D0158CE0B732}"/>
          </ac:picMkLst>
        </pc:picChg>
        <pc:picChg chg="del mod">
          <ac:chgData name="David Williams" userId="35a5f6dfa23fba43" providerId="LiveId" clId="{2CBB42E4-FAA7-47AC-A301-0F0585A475B3}" dt="2022-03-09T20:53:12.637" v="1309" actId="478"/>
          <ac:picMkLst>
            <pc:docMk/>
            <pc:sldMk cId="1745591585" sldId="360"/>
            <ac:picMk id="3" creationId="{7729A185-8E17-47C5-94AB-7C7A9A3D1F6E}"/>
          </ac:picMkLst>
        </pc:picChg>
        <pc:picChg chg="add mod">
          <ac:chgData name="David Williams" userId="35a5f6dfa23fba43" providerId="LiveId" clId="{2CBB42E4-FAA7-47AC-A301-0F0585A475B3}" dt="2022-03-09T20:55:04.507" v="1402"/>
          <ac:picMkLst>
            <pc:docMk/>
            <pc:sldMk cId="1745591585" sldId="360"/>
            <ac:picMk id="16" creationId="{03F04ADE-695E-4FBE-B0D4-A360DB9AD9AA}"/>
          </ac:picMkLst>
        </pc:picChg>
      </pc:sldChg>
      <pc:sldChg chg="addSp modSp add mod modTransition modAnim">
        <pc:chgData name="David Williams" userId="35a5f6dfa23fba43" providerId="LiveId" clId="{2CBB42E4-FAA7-47AC-A301-0F0585A475B3}" dt="2022-03-09T23:25:42.342" v="4043" actId="13244"/>
        <pc:sldMkLst>
          <pc:docMk/>
          <pc:sldMk cId="1330204637" sldId="361"/>
        </pc:sldMkLst>
        <pc:spChg chg="add mod ord">
          <ac:chgData name="David Williams" userId="35a5f6dfa23fba43" providerId="LiveId" clId="{2CBB42E4-FAA7-47AC-A301-0F0585A475B3}" dt="2022-03-09T23:25:42.342" v="4043" actId="13244"/>
          <ac:spMkLst>
            <pc:docMk/>
            <pc:sldMk cId="1330204637" sldId="361"/>
            <ac:spMk id="5" creationId="{1E0D42AC-BCF8-44F9-9FF1-B3F1EC5330D3}"/>
          </ac:spMkLst>
        </pc:spChg>
        <pc:picChg chg="mod">
          <ac:chgData name="David Williams" userId="35a5f6dfa23fba43" providerId="LiveId" clId="{2CBB42E4-FAA7-47AC-A301-0F0585A475B3}" dt="2022-03-09T20:56:00.668" v="1604"/>
          <ac:picMkLst>
            <pc:docMk/>
            <pc:sldMk cId="1330204637" sldId="361"/>
            <ac:picMk id="2" creationId="{A305D7BD-3AE5-4463-910D-D0158CE0B732}"/>
          </ac:picMkLst>
        </pc:picChg>
        <pc:picChg chg="mod">
          <ac:chgData name="David Williams" userId="35a5f6dfa23fba43" providerId="LiveId" clId="{2CBB42E4-FAA7-47AC-A301-0F0585A475B3}" dt="2022-03-09T20:56:01.226" v="1605"/>
          <ac:picMkLst>
            <pc:docMk/>
            <pc:sldMk cId="1330204637" sldId="361"/>
            <ac:picMk id="16" creationId="{03F04ADE-695E-4FBE-B0D4-A360DB9AD9AA}"/>
          </ac:picMkLst>
        </pc:picChg>
      </pc:sldChg>
      <pc:sldChg chg="addSp delSp modSp add mod modAnim">
        <pc:chgData name="David Williams" userId="35a5f6dfa23fba43" providerId="LiveId" clId="{2CBB42E4-FAA7-47AC-A301-0F0585A475B3}" dt="2022-03-09T21:04:50.006" v="1767"/>
        <pc:sldMkLst>
          <pc:docMk/>
          <pc:sldMk cId="1237257038" sldId="362"/>
        </pc:sldMkLst>
        <pc:spChg chg="add mod ord">
          <ac:chgData name="David Williams" userId="35a5f6dfa23fba43" providerId="LiveId" clId="{2CBB42E4-FAA7-47AC-A301-0F0585A475B3}" dt="2022-03-09T21:01:24.667" v="1729" actId="14100"/>
          <ac:spMkLst>
            <pc:docMk/>
            <pc:sldMk cId="1237257038" sldId="362"/>
            <ac:spMk id="5" creationId="{644A2BBA-DDCE-4A4D-A187-AF884F0B00B0}"/>
          </ac:spMkLst>
        </pc:spChg>
        <pc:spChg chg="add mod ord">
          <ac:chgData name="David Williams" userId="35a5f6dfa23fba43" providerId="LiveId" clId="{2CBB42E4-FAA7-47AC-A301-0F0585A475B3}" dt="2022-03-09T21:03:31.074" v="1750" actId="13244"/>
          <ac:spMkLst>
            <pc:docMk/>
            <pc:sldMk cId="1237257038" sldId="362"/>
            <ac:spMk id="6" creationId="{40D83323-6B9F-43F1-B497-7A3DE70AA832}"/>
          </ac:spMkLst>
        </pc:spChg>
        <pc:spChg chg="add mod ord">
          <ac:chgData name="David Williams" userId="35a5f6dfa23fba43" providerId="LiveId" clId="{2CBB42E4-FAA7-47AC-A301-0F0585A475B3}" dt="2022-03-09T21:03:46.645" v="1754" actId="13244"/>
          <ac:spMkLst>
            <pc:docMk/>
            <pc:sldMk cId="1237257038" sldId="362"/>
            <ac:spMk id="7" creationId="{E0F4A2D8-4729-4E27-8004-88C5DF22DEBD}"/>
          </ac:spMkLst>
        </pc:spChg>
        <pc:spChg chg="add del mod">
          <ac:chgData name="David Williams" userId="35a5f6dfa23fba43" providerId="LiveId" clId="{2CBB42E4-FAA7-47AC-A301-0F0585A475B3}" dt="2022-03-09T21:04:26.661" v="1757"/>
          <ac:spMkLst>
            <pc:docMk/>
            <pc:sldMk cId="1237257038" sldId="362"/>
            <ac:spMk id="8" creationId="{0D6FC5DC-0AE1-44EE-A8EC-49065957EC5E}"/>
          </ac:spMkLst>
        </pc:spChg>
        <pc:spChg chg="add mod">
          <ac:chgData name="David Williams" userId="35a5f6dfa23fba43" providerId="LiveId" clId="{2CBB42E4-FAA7-47AC-A301-0F0585A475B3}" dt="2022-03-09T21:04:43.089" v="1766" actId="20577"/>
          <ac:spMkLst>
            <pc:docMk/>
            <pc:sldMk cId="1237257038" sldId="362"/>
            <ac:spMk id="9" creationId="{52D5667C-B602-42C5-B7B2-DB459510893E}"/>
          </ac:spMkLst>
        </pc:spChg>
        <pc:picChg chg="mod">
          <ac:chgData name="David Williams" userId="35a5f6dfa23fba43" providerId="LiveId" clId="{2CBB42E4-FAA7-47AC-A301-0F0585A475B3}" dt="2022-03-09T21:01:09.615" v="1714"/>
          <ac:picMkLst>
            <pc:docMk/>
            <pc:sldMk cId="1237257038" sldId="362"/>
            <ac:picMk id="16" creationId="{03F04ADE-695E-4FBE-B0D4-A360DB9AD9AA}"/>
          </ac:picMkLst>
        </pc:picChg>
      </pc:sldChg>
      <pc:sldChg chg="addSp delSp modSp add mod delAnim modAnim">
        <pc:chgData name="David Williams" userId="35a5f6dfa23fba43" providerId="LiveId" clId="{2CBB42E4-FAA7-47AC-A301-0F0585A475B3}" dt="2022-03-09T21:15:41.118" v="1955"/>
        <pc:sldMkLst>
          <pc:docMk/>
          <pc:sldMk cId="4078211137" sldId="363"/>
        </pc:sldMkLst>
        <pc:spChg chg="del mod">
          <ac:chgData name="David Williams" userId="35a5f6dfa23fba43" providerId="LiveId" clId="{2CBB42E4-FAA7-47AC-A301-0F0585A475B3}" dt="2022-03-09T21:08:18.444" v="1830" actId="478"/>
          <ac:spMkLst>
            <pc:docMk/>
            <pc:sldMk cId="4078211137" sldId="363"/>
            <ac:spMk id="5" creationId="{644A2BBA-DDCE-4A4D-A187-AF884F0B00B0}"/>
          </ac:spMkLst>
        </pc:spChg>
        <pc:spChg chg="mod">
          <ac:chgData name="David Williams" userId="35a5f6dfa23fba43" providerId="LiveId" clId="{2CBB42E4-FAA7-47AC-A301-0F0585A475B3}" dt="2022-03-09T21:06:38.953" v="1829" actId="1036"/>
          <ac:spMkLst>
            <pc:docMk/>
            <pc:sldMk cId="4078211137" sldId="363"/>
            <ac:spMk id="6" creationId="{40D83323-6B9F-43F1-B497-7A3DE70AA832}"/>
          </ac:spMkLst>
        </pc:spChg>
        <pc:spChg chg="del mod">
          <ac:chgData name="David Williams" userId="35a5f6dfa23fba43" providerId="LiveId" clId="{2CBB42E4-FAA7-47AC-A301-0F0585A475B3}" dt="2022-03-09T21:08:24.089" v="1831" actId="478"/>
          <ac:spMkLst>
            <pc:docMk/>
            <pc:sldMk cId="4078211137" sldId="363"/>
            <ac:spMk id="7" creationId="{E0F4A2D8-4729-4E27-8004-88C5DF22DEBD}"/>
          </ac:spMkLst>
        </pc:spChg>
        <pc:spChg chg="mod">
          <ac:chgData name="David Williams" userId="35a5f6dfa23fba43" providerId="LiveId" clId="{2CBB42E4-FAA7-47AC-A301-0F0585A475B3}" dt="2022-03-09T21:06:38.953" v="1829" actId="1036"/>
          <ac:spMkLst>
            <pc:docMk/>
            <pc:sldMk cId="4078211137" sldId="363"/>
            <ac:spMk id="9" creationId="{52D5667C-B602-42C5-B7B2-DB459510893E}"/>
          </ac:spMkLst>
        </pc:spChg>
        <pc:spChg chg="add mod ord">
          <ac:chgData name="David Williams" userId="35a5f6dfa23fba43" providerId="LiveId" clId="{2CBB42E4-FAA7-47AC-A301-0F0585A475B3}" dt="2022-03-09T21:09:20.712" v="1914" actId="14100"/>
          <ac:spMkLst>
            <pc:docMk/>
            <pc:sldMk cId="4078211137" sldId="363"/>
            <ac:spMk id="10" creationId="{0EA342DB-E8EF-4951-8B6D-5E28BDD84399}"/>
          </ac:spMkLst>
        </pc:spChg>
        <pc:spChg chg="add mod">
          <ac:chgData name="David Williams" userId="35a5f6dfa23fba43" providerId="LiveId" clId="{2CBB42E4-FAA7-47AC-A301-0F0585A475B3}" dt="2022-03-09T21:10:07.593" v="1929" actId="14100"/>
          <ac:spMkLst>
            <pc:docMk/>
            <pc:sldMk cId="4078211137" sldId="363"/>
            <ac:spMk id="11" creationId="{6274CA74-F5AA-4435-B0CC-6E5741072F4A}"/>
          </ac:spMkLst>
        </pc:spChg>
        <pc:spChg chg="add mod ord">
          <ac:chgData name="David Williams" userId="35a5f6dfa23fba43" providerId="LiveId" clId="{2CBB42E4-FAA7-47AC-A301-0F0585A475B3}" dt="2022-03-09T21:11:25.417" v="1934" actId="13244"/>
          <ac:spMkLst>
            <pc:docMk/>
            <pc:sldMk cId="4078211137" sldId="363"/>
            <ac:spMk id="12" creationId="{BF091727-A468-4A30-8408-7157C653033B}"/>
          </ac:spMkLst>
        </pc:spChg>
        <pc:spChg chg="add del mod">
          <ac:chgData name="David Williams" userId="35a5f6dfa23fba43" providerId="LiveId" clId="{2CBB42E4-FAA7-47AC-A301-0F0585A475B3}" dt="2022-03-09T21:11:50.070" v="1938" actId="478"/>
          <ac:spMkLst>
            <pc:docMk/>
            <pc:sldMk cId="4078211137" sldId="363"/>
            <ac:spMk id="13" creationId="{99F842EF-1C77-47AC-936D-475C55218B08}"/>
          </ac:spMkLst>
        </pc:spChg>
        <pc:spChg chg="add mod">
          <ac:chgData name="David Williams" userId="35a5f6dfa23fba43" providerId="LiveId" clId="{2CBB42E4-FAA7-47AC-A301-0F0585A475B3}" dt="2022-03-09T21:12:10.624" v="1947" actId="14100"/>
          <ac:spMkLst>
            <pc:docMk/>
            <pc:sldMk cId="4078211137" sldId="363"/>
            <ac:spMk id="14" creationId="{FC739B56-2ECE-4694-BE60-F42EE81827BB}"/>
          </ac:spMkLst>
        </pc:spChg>
        <pc:picChg chg="mod">
          <ac:chgData name="David Williams" userId="35a5f6dfa23fba43" providerId="LiveId" clId="{2CBB42E4-FAA7-47AC-A301-0F0585A475B3}" dt="2022-03-09T21:15:41.118" v="1955"/>
          <ac:picMkLst>
            <pc:docMk/>
            <pc:sldMk cId="4078211137" sldId="363"/>
            <ac:picMk id="16" creationId="{03F04ADE-695E-4FBE-B0D4-A360DB9AD9AA}"/>
          </ac:picMkLst>
        </pc:picChg>
      </pc:sldChg>
      <pc:sldChg chg="addSp delSp modSp add mod delAnim modAnim">
        <pc:chgData name="David Williams" userId="35a5f6dfa23fba43" providerId="LiveId" clId="{2CBB42E4-FAA7-47AC-A301-0F0585A475B3}" dt="2022-03-09T21:25:04.857" v="2751"/>
        <pc:sldMkLst>
          <pc:docMk/>
          <pc:sldMk cId="2222697312" sldId="364"/>
        </pc:sldMkLst>
        <pc:spChg chg="mod">
          <ac:chgData name="David Williams" userId="35a5f6dfa23fba43" providerId="LiveId" clId="{2CBB42E4-FAA7-47AC-A301-0F0585A475B3}" dt="2022-03-09T21:16:55.586" v="2136" actId="1035"/>
          <ac:spMkLst>
            <pc:docMk/>
            <pc:sldMk cId="2222697312" sldId="364"/>
            <ac:spMk id="6" creationId="{40D83323-6B9F-43F1-B497-7A3DE70AA832}"/>
          </ac:spMkLst>
        </pc:spChg>
        <pc:spChg chg="mod">
          <ac:chgData name="David Williams" userId="35a5f6dfa23fba43" providerId="LiveId" clId="{2CBB42E4-FAA7-47AC-A301-0F0585A475B3}" dt="2022-03-09T21:16:55.586" v="2136" actId="1035"/>
          <ac:spMkLst>
            <pc:docMk/>
            <pc:sldMk cId="2222697312" sldId="364"/>
            <ac:spMk id="9" creationId="{52D5667C-B602-42C5-B7B2-DB459510893E}"/>
          </ac:spMkLst>
        </pc:spChg>
        <pc:spChg chg="del">
          <ac:chgData name="David Williams" userId="35a5f6dfa23fba43" providerId="LiveId" clId="{2CBB42E4-FAA7-47AC-A301-0F0585A475B3}" dt="2022-03-09T21:15:05.293" v="1951" actId="478"/>
          <ac:spMkLst>
            <pc:docMk/>
            <pc:sldMk cId="2222697312" sldId="364"/>
            <ac:spMk id="10" creationId="{0EA342DB-E8EF-4951-8B6D-5E28BDD84399}"/>
          </ac:spMkLst>
        </pc:spChg>
        <pc:spChg chg="mod">
          <ac:chgData name="David Williams" userId="35a5f6dfa23fba43" providerId="LiveId" clId="{2CBB42E4-FAA7-47AC-A301-0F0585A475B3}" dt="2022-03-09T21:16:55.586" v="2136" actId="1035"/>
          <ac:spMkLst>
            <pc:docMk/>
            <pc:sldMk cId="2222697312" sldId="364"/>
            <ac:spMk id="11" creationId="{6274CA74-F5AA-4435-B0CC-6E5741072F4A}"/>
          </ac:spMkLst>
        </pc:spChg>
        <pc:spChg chg="mod">
          <ac:chgData name="David Williams" userId="35a5f6dfa23fba43" providerId="LiveId" clId="{2CBB42E4-FAA7-47AC-A301-0F0585A475B3}" dt="2022-03-09T21:17:41.465" v="2212" actId="14100"/>
          <ac:spMkLst>
            <pc:docMk/>
            <pc:sldMk cId="2222697312" sldId="364"/>
            <ac:spMk id="12" creationId="{BF091727-A468-4A30-8408-7157C653033B}"/>
          </ac:spMkLst>
        </pc:spChg>
        <pc:spChg chg="add mod">
          <ac:chgData name="David Williams" userId="35a5f6dfa23fba43" providerId="LiveId" clId="{2CBB42E4-FAA7-47AC-A301-0F0585A475B3}" dt="2022-03-09T21:18:41.261" v="2235" actId="14100"/>
          <ac:spMkLst>
            <pc:docMk/>
            <pc:sldMk cId="2222697312" sldId="364"/>
            <ac:spMk id="13" creationId="{02FB7C97-3B7E-4037-BA76-0B756FB73C44}"/>
          </ac:spMkLst>
        </pc:spChg>
        <pc:spChg chg="mod">
          <ac:chgData name="David Williams" userId="35a5f6dfa23fba43" providerId="LiveId" clId="{2CBB42E4-FAA7-47AC-A301-0F0585A475B3}" dt="2022-03-09T21:16:55.586" v="2136" actId="1035"/>
          <ac:spMkLst>
            <pc:docMk/>
            <pc:sldMk cId="2222697312" sldId="364"/>
            <ac:spMk id="14" creationId="{FC739B56-2ECE-4694-BE60-F42EE81827BB}"/>
          </ac:spMkLst>
        </pc:spChg>
        <pc:picChg chg="mod">
          <ac:chgData name="David Williams" userId="35a5f6dfa23fba43" providerId="LiveId" clId="{2CBB42E4-FAA7-47AC-A301-0F0585A475B3}" dt="2022-03-09T21:17:25.350" v="2137"/>
          <ac:picMkLst>
            <pc:docMk/>
            <pc:sldMk cId="2222697312" sldId="364"/>
            <ac:picMk id="16" creationId="{03F04ADE-695E-4FBE-B0D4-A360DB9AD9AA}"/>
          </ac:picMkLst>
        </pc:picChg>
      </pc:sldChg>
      <pc:sldChg chg="addSp delSp modSp add mod delAnim modAnim">
        <pc:chgData name="David Williams" userId="35a5f6dfa23fba43" providerId="LiveId" clId="{2CBB42E4-FAA7-47AC-A301-0F0585A475B3}" dt="2022-03-09T21:28:50.149" v="2777"/>
        <pc:sldMkLst>
          <pc:docMk/>
          <pc:sldMk cId="485536815" sldId="365"/>
        </pc:sldMkLst>
        <pc:spChg chg="del">
          <ac:chgData name="David Williams" userId="35a5f6dfa23fba43" providerId="LiveId" clId="{2CBB42E4-FAA7-47AC-A301-0F0585A475B3}" dt="2022-03-09T21:22:52.511" v="2721" actId="478"/>
          <ac:spMkLst>
            <pc:docMk/>
            <pc:sldMk cId="485536815" sldId="365"/>
            <ac:spMk id="4" creationId="{A153A94D-2018-44F5-8B28-484B9E02A911}"/>
          </ac:spMkLst>
        </pc:spChg>
        <pc:spChg chg="mod">
          <ac:chgData name="David Williams" userId="35a5f6dfa23fba43" providerId="LiveId" clId="{2CBB42E4-FAA7-47AC-A301-0F0585A475B3}" dt="2022-03-09T21:24:32.469" v="2750" actId="1076"/>
          <ac:spMkLst>
            <pc:docMk/>
            <pc:sldMk cId="485536815" sldId="365"/>
            <ac:spMk id="6" creationId="{40D83323-6B9F-43F1-B497-7A3DE70AA832}"/>
          </ac:spMkLst>
        </pc:spChg>
        <pc:spChg chg="mod">
          <ac:chgData name="David Williams" userId="35a5f6dfa23fba43" providerId="LiveId" clId="{2CBB42E4-FAA7-47AC-A301-0F0585A475B3}" dt="2022-03-09T21:24:25.537" v="2749" actId="1076"/>
          <ac:spMkLst>
            <pc:docMk/>
            <pc:sldMk cId="485536815" sldId="365"/>
            <ac:spMk id="9" creationId="{52D5667C-B602-42C5-B7B2-DB459510893E}"/>
          </ac:spMkLst>
        </pc:spChg>
        <pc:spChg chg="mod">
          <ac:chgData name="David Williams" userId="35a5f6dfa23fba43" providerId="LiveId" clId="{2CBB42E4-FAA7-47AC-A301-0F0585A475B3}" dt="2022-03-09T21:24:16.337" v="2748" actId="1076"/>
          <ac:spMkLst>
            <pc:docMk/>
            <pc:sldMk cId="485536815" sldId="365"/>
            <ac:spMk id="11" creationId="{6274CA74-F5AA-4435-B0CC-6E5741072F4A}"/>
          </ac:spMkLst>
        </pc:spChg>
        <pc:spChg chg="del">
          <ac:chgData name="David Williams" userId="35a5f6dfa23fba43" providerId="LiveId" clId="{2CBB42E4-FAA7-47AC-A301-0F0585A475B3}" dt="2022-03-09T21:19:34.285" v="2238" actId="478"/>
          <ac:spMkLst>
            <pc:docMk/>
            <pc:sldMk cId="485536815" sldId="365"/>
            <ac:spMk id="12" creationId="{BF091727-A468-4A30-8408-7157C653033B}"/>
          </ac:spMkLst>
        </pc:spChg>
        <pc:spChg chg="mod">
          <ac:chgData name="David Williams" userId="35a5f6dfa23fba43" providerId="LiveId" clId="{2CBB42E4-FAA7-47AC-A301-0F0585A475B3}" dt="2022-03-09T21:24:03.336" v="2746" actId="1076"/>
          <ac:spMkLst>
            <pc:docMk/>
            <pc:sldMk cId="485536815" sldId="365"/>
            <ac:spMk id="13" creationId="{02FB7C97-3B7E-4037-BA76-0B756FB73C44}"/>
          </ac:spMkLst>
        </pc:spChg>
        <pc:spChg chg="mod">
          <ac:chgData name="David Williams" userId="35a5f6dfa23fba43" providerId="LiveId" clId="{2CBB42E4-FAA7-47AC-A301-0F0585A475B3}" dt="2022-03-09T21:24:11.378" v="2747" actId="1076"/>
          <ac:spMkLst>
            <pc:docMk/>
            <pc:sldMk cId="485536815" sldId="365"/>
            <ac:spMk id="14" creationId="{FC739B56-2ECE-4694-BE60-F42EE81827BB}"/>
          </ac:spMkLst>
        </pc:spChg>
        <pc:spChg chg="add mod ord">
          <ac:chgData name="David Williams" userId="35a5f6dfa23fba43" providerId="LiveId" clId="{2CBB42E4-FAA7-47AC-A301-0F0585A475B3}" dt="2022-03-09T21:26:47.091" v="2757" actId="13244"/>
          <ac:spMkLst>
            <pc:docMk/>
            <pc:sldMk cId="485536815" sldId="365"/>
            <ac:spMk id="15" creationId="{9209BDD5-609F-4448-94F5-06BC7913A132}"/>
          </ac:spMkLst>
        </pc:spChg>
        <pc:spChg chg="add mod ord">
          <ac:chgData name="David Williams" userId="35a5f6dfa23fba43" providerId="LiveId" clId="{2CBB42E4-FAA7-47AC-A301-0F0585A475B3}" dt="2022-03-09T21:28:20.817" v="2771" actId="13244"/>
          <ac:spMkLst>
            <pc:docMk/>
            <pc:sldMk cId="485536815" sldId="365"/>
            <ac:spMk id="17" creationId="{751C58AD-7FCC-442D-940C-D136EEE96319}"/>
          </ac:spMkLst>
        </pc:spChg>
        <pc:spChg chg="add mod ord">
          <ac:chgData name="David Williams" userId="35a5f6dfa23fba43" providerId="LiveId" clId="{2CBB42E4-FAA7-47AC-A301-0F0585A475B3}" dt="2022-03-09T21:28:20.817" v="2771" actId="13244"/>
          <ac:spMkLst>
            <pc:docMk/>
            <pc:sldMk cId="485536815" sldId="365"/>
            <ac:spMk id="18" creationId="{96E3141C-F6BD-4545-89E4-ADA13EFAB5D7}"/>
          </ac:spMkLst>
        </pc:spChg>
        <pc:spChg chg="add mod ord">
          <ac:chgData name="David Williams" userId="35a5f6dfa23fba43" providerId="LiveId" clId="{2CBB42E4-FAA7-47AC-A301-0F0585A475B3}" dt="2022-03-09T21:28:20.817" v="2771" actId="13244"/>
          <ac:spMkLst>
            <pc:docMk/>
            <pc:sldMk cId="485536815" sldId="365"/>
            <ac:spMk id="19" creationId="{2CF9F370-1F8A-471F-8AA6-18201A88FBCD}"/>
          </ac:spMkLst>
        </pc:spChg>
        <pc:spChg chg="add mod ord">
          <ac:chgData name="David Williams" userId="35a5f6dfa23fba43" providerId="LiveId" clId="{2CBB42E4-FAA7-47AC-A301-0F0585A475B3}" dt="2022-03-09T21:28:20.817" v="2771" actId="13244"/>
          <ac:spMkLst>
            <pc:docMk/>
            <pc:sldMk cId="485536815" sldId="365"/>
            <ac:spMk id="20" creationId="{A2EB905E-8562-486B-B4B9-072E763C37CA}"/>
          </ac:spMkLst>
        </pc:spChg>
        <pc:picChg chg="mod">
          <ac:chgData name="David Williams" userId="35a5f6dfa23fba43" providerId="LiveId" clId="{2CBB42E4-FAA7-47AC-A301-0F0585A475B3}" dt="2022-03-09T21:23:53.999" v="2740"/>
          <ac:picMkLst>
            <pc:docMk/>
            <pc:sldMk cId="485536815" sldId="365"/>
            <ac:picMk id="2" creationId="{A305D7BD-3AE5-4463-910D-D0158CE0B732}"/>
          </ac:picMkLst>
        </pc:picChg>
        <pc:picChg chg="mod">
          <ac:chgData name="David Williams" userId="35a5f6dfa23fba43" providerId="LiveId" clId="{2CBB42E4-FAA7-47AC-A301-0F0585A475B3}" dt="2022-03-09T21:23:53.137" v="2739"/>
          <ac:picMkLst>
            <pc:docMk/>
            <pc:sldMk cId="485536815" sldId="365"/>
            <ac:picMk id="16" creationId="{03F04ADE-695E-4FBE-B0D4-A360DB9AD9AA}"/>
          </ac:picMkLst>
        </pc:picChg>
      </pc:sldChg>
      <pc:sldChg chg="addSp delSp modSp add mod delAnim modAnim">
        <pc:chgData name="David Williams" userId="35a5f6dfa23fba43" providerId="LiveId" clId="{2CBB42E4-FAA7-47AC-A301-0F0585A475B3}" dt="2022-03-09T21:32:48.994" v="3367"/>
        <pc:sldMkLst>
          <pc:docMk/>
          <pc:sldMk cId="1567904130" sldId="366"/>
        </pc:sldMkLst>
        <pc:spChg chg="del">
          <ac:chgData name="David Williams" userId="35a5f6dfa23fba43" providerId="LiveId" clId="{2CBB42E4-FAA7-47AC-A301-0F0585A475B3}" dt="2022-03-09T21:30:22.209" v="2779" actId="478"/>
          <ac:spMkLst>
            <pc:docMk/>
            <pc:sldMk cId="1567904130" sldId="366"/>
            <ac:spMk id="6" creationId="{40D83323-6B9F-43F1-B497-7A3DE70AA832}"/>
          </ac:spMkLst>
        </pc:spChg>
        <pc:spChg chg="del">
          <ac:chgData name="David Williams" userId="35a5f6dfa23fba43" providerId="LiveId" clId="{2CBB42E4-FAA7-47AC-A301-0F0585A475B3}" dt="2022-03-09T21:30:22.209" v="2779" actId="478"/>
          <ac:spMkLst>
            <pc:docMk/>
            <pc:sldMk cId="1567904130" sldId="366"/>
            <ac:spMk id="9" creationId="{52D5667C-B602-42C5-B7B2-DB459510893E}"/>
          </ac:spMkLst>
        </pc:spChg>
        <pc:spChg chg="del">
          <ac:chgData name="David Williams" userId="35a5f6dfa23fba43" providerId="LiveId" clId="{2CBB42E4-FAA7-47AC-A301-0F0585A475B3}" dt="2022-03-09T21:30:22.209" v="2779" actId="478"/>
          <ac:spMkLst>
            <pc:docMk/>
            <pc:sldMk cId="1567904130" sldId="366"/>
            <ac:spMk id="11" creationId="{6274CA74-F5AA-4435-B0CC-6E5741072F4A}"/>
          </ac:spMkLst>
        </pc:spChg>
        <pc:spChg chg="del">
          <ac:chgData name="David Williams" userId="35a5f6dfa23fba43" providerId="LiveId" clId="{2CBB42E4-FAA7-47AC-A301-0F0585A475B3}" dt="2022-03-09T21:30:22.209" v="2779" actId="478"/>
          <ac:spMkLst>
            <pc:docMk/>
            <pc:sldMk cId="1567904130" sldId="366"/>
            <ac:spMk id="13" creationId="{02FB7C97-3B7E-4037-BA76-0B756FB73C44}"/>
          </ac:spMkLst>
        </pc:spChg>
        <pc:spChg chg="del">
          <ac:chgData name="David Williams" userId="35a5f6dfa23fba43" providerId="LiveId" clId="{2CBB42E4-FAA7-47AC-A301-0F0585A475B3}" dt="2022-03-09T21:30:22.209" v="2779" actId="478"/>
          <ac:spMkLst>
            <pc:docMk/>
            <pc:sldMk cId="1567904130" sldId="366"/>
            <ac:spMk id="14" creationId="{FC739B56-2ECE-4694-BE60-F42EE81827BB}"/>
          </ac:spMkLst>
        </pc:spChg>
        <pc:spChg chg="del">
          <ac:chgData name="David Williams" userId="35a5f6dfa23fba43" providerId="LiveId" clId="{2CBB42E4-FAA7-47AC-A301-0F0585A475B3}" dt="2022-03-09T21:30:36.669" v="2780" actId="478"/>
          <ac:spMkLst>
            <pc:docMk/>
            <pc:sldMk cId="1567904130" sldId="366"/>
            <ac:spMk id="15" creationId="{9209BDD5-609F-4448-94F5-06BC7913A132}"/>
          </ac:spMkLst>
        </pc:spChg>
        <pc:spChg chg="del">
          <ac:chgData name="David Williams" userId="35a5f6dfa23fba43" providerId="LiveId" clId="{2CBB42E4-FAA7-47AC-A301-0F0585A475B3}" dt="2022-03-09T21:30:36.669" v="2780" actId="478"/>
          <ac:spMkLst>
            <pc:docMk/>
            <pc:sldMk cId="1567904130" sldId="366"/>
            <ac:spMk id="17" creationId="{751C58AD-7FCC-442D-940C-D136EEE96319}"/>
          </ac:spMkLst>
        </pc:spChg>
        <pc:spChg chg="del">
          <ac:chgData name="David Williams" userId="35a5f6dfa23fba43" providerId="LiveId" clId="{2CBB42E4-FAA7-47AC-A301-0F0585A475B3}" dt="2022-03-09T21:30:36.669" v="2780" actId="478"/>
          <ac:spMkLst>
            <pc:docMk/>
            <pc:sldMk cId="1567904130" sldId="366"/>
            <ac:spMk id="18" creationId="{96E3141C-F6BD-4545-89E4-ADA13EFAB5D7}"/>
          </ac:spMkLst>
        </pc:spChg>
        <pc:spChg chg="del">
          <ac:chgData name="David Williams" userId="35a5f6dfa23fba43" providerId="LiveId" clId="{2CBB42E4-FAA7-47AC-A301-0F0585A475B3}" dt="2022-03-09T21:30:36.669" v="2780" actId="478"/>
          <ac:spMkLst>
            <pc:docMk/>
            <pc:sldMk cId="1567904130" sldId="366"/>
            <ac:spMk id="19" creationId="{2CF9F370-1F8A-471F-8AA6-18201A88FBCD}"/>
          </ac:spMkLst>
        </pc:spChg>
        <pc:spChg chg="del">
          <ac:chgData name="David Williams" userId="35a5f6dfa23fba43" providerId="LiveId" clId="{2CBB42E4-FAA7-47AC-A301-0F0585A475B3}" dt="2022-03-09T21:30:36.669" v="2780" actId="478"/>
          <ac:spMkLst>
            <pc:docMk/>
            <pc:sldMk cId="1567904130" sldId="366"/>
            <ac:spMk id="20" creationId="{A2EB905E-8562-486B-B4B9-072E763C37CA}"/>
          </ac:spMkLst>
        </pc:spChg>
        <pc:spChg chg="add mod">
          <ac:chgData name="David Williams" userId="35a5f6dfa23fba43" providerId="LiveId" clId="{2CBB42E4-FAA7-47AC-A301-0F0585A475B3}" dt="2022-03-09T21:32:45.405" v="3363"/>
          <ac:spMkLst>
            <pc:docMk/>
            <pc:sldMk cId="1567904130" sldId="366"/>
            <ac:spMk id="21" creationId="{76D44EBB-BCEA-4C02-8161-E39F8F934C49}"/>
          </ac:spMkLst>
        </pc:spChg>
        <pc:spChg chg="add mod ord">
          <ac:chgData name="David Williams" userId="35a5f6dfa23fba43" providerId="LiveId" clId="{2CBB42E4-FAA7-47AC-A301-0F0585A475B3}" dt="2022-03-09T21:32:47.343" v="3365"/>
          <ac:spMkLst>
            <pc:docMk/>
            <pc:sldMk cId="1567904130" sldId="366"/>
            <ac:spMk id="22" creationId="{78E8FBA3-E2B2-49F1-8188-FA1D05C2CF91}"/>
          </ac:spMkLst>
        </pc:spChg>
        <pc:picChg chg="mod">
          <ac:chgData name="David Williams" userId="35a5f6dfa23fba43" providerId="LiveId" clId="{2CBB42E4-FAA7-47AC-A301-0F0585A475B3}" dt="2022-03-09T21:32:48.994" v="3367"/>
          <ac:picMkLst>
            <pc:docMk/>
            <pc:sldMk cId="1567904130" sldId="366"/>
            <ac:picMk id="2" creationId="{A305D7BD-3AE5-4463-910D-D0158CE0B732}"/>
          </ac:picMkLst>
        </pc:picChg>
        <pc:picChg chg="mod">
          <ac:chgData name="David Williams" userId="35a5f6dfa23fba43" providerId="LiveId" clId="{2CBB42E4-FAA7-47AC-A301-0F0585A475B3}" dt="2022-03-09T21:32:47.935" v="3366"/>
          <ac:picMkLst>
            <pc:docMk/>
            <pc:sldMk cId="1567904130" sldId="366"/>
            <ac:picMk id="16" creationId="{03F04ADE-695E-4FBE-B0D4-A360DB9AD9AA}"/>
          </ac:picMkLst>
        </pc:picChg>
      </pc:sldChg>
      <pc:sldChg chg="addSp modSp add mod ord setBg modAnim replTag">
        <pc:chgData name="David Williams" userId="35a5f6dfa23fba43" providerId="LiveId" clId="{2CBB42E4-FAA7-47AC-A301-0F0585A475B3}" dt="2022-03-09T22:22:36.480" v="3599"/>
        <pc:sldMkLst>
          <pc:docMk/>
          <pc:sldMk cId="1900951321" sldId="367"/>
        </pc:sldMkLst>
        <pc:spChg chg="add mod replST">
          <ac:chgData name="David Williams" userId="35a5f6dfa23fba43" providerId="LiveId" clId="{2CBB42E4-FAA7-47AC-A301-0F0585A475B3}" dt="2022-03-09T22:22:10.244" v="3463"/>
          <ac:spMkLst>
            <pc:docMk/>
            <pc:sldMk cId="1900951321" sldId="367"/>
            <ac:spMk id="6" creationId="{BAEC01EE-0B80-4C74-B33D-920D45E045B3}"/>
          </ac:spMkLst>
        </pc:spChg>
        <pc:spChg chg="add mod replST">
          <ac:chgData name="David Williams" userId="35a5f6dfa23fba43" providerId="LiveId" clId="{2CBB42E4-FAA7-47AC-A301-0F0585A475B3}" dt="2022-03-09T22:22:10.297" v="3473"/>
          <ac:spMkLst>
            <pc:docMk/>
            <pc:sldMk cId="1900951321" sldId="367"/>
            <ac:spMk id="7" creationId="{D908EC6F-7FBB-45C8-A483-232E30AB7C17}"/>
          </ac:spMkLst>
        </pc:spChg>
        <pc:picChg chg="add mod replST">
          <ac:chgData name="David Williams" userId="35a5f6dfa23fba43" providerId="LiveId" clId="{2CBB42E4-FAA7-47AC-A301-0F0585A475B3}" dt="2022-03-09T22:22:09.941" v="3450"/>
          <ac:picMkLst>
            <pc:docMk/>
            <pc:sldMk cId="1900951321" sldId="367"/>
            <ac:picMk id="3" creationId="{EFE5FBB4-62F2-4C79-A74E-EDCEF1053D9A}"/>
          </ac:picMkLst>
        </pc:picChg>
        <pc:picChg chg="add mod replST">
          <ac:chgData name="David Williams" userId="35a5f6dfa23fba43" providerId="LiveId" clId="{2CBB42E4-FAA7-47AC-A301-0F0585A475B3}" dt="2022-03-09T22:22:10.194" v="3454"/>
          <ac:picMkLst>
            <pc:docMk/>
            <pc:sldMk cId="1900951321" sldId="367"/>
            <ac:picMk id="5" creationId="{68A78948-8ED6-46A3-8611-5DDEED4D45C9}"/>
          </ac:picMkLst>
        </pc:picChg>
      </pc:sldChg>
      <pc:sldChg chg="addSp modSp add mod ord setBg modAnim replTag">
        <pc:chgData name="David Williams" userId="35a5f6dfa23fba43" providerId="LiveId" clId="{2CBB42E4-FAA7-47AC-A301-0F0585A475B3}" dt="2022-03-09T22:22:36.480" v="3599"/>
        <pc:sldMkLst>
          <pc:docMk/>
          <pc:sldMk cId="227028576" sldId="368"/>
        </pc:sldMkLst>
        <pc:spChg chg="add mod replST">
          <ac:chgData name="David Williams" userId="35a5f6dfa23fba43" providerId="LiveId" clId="{2CBB42E4-FAA7-47AC-A301-0F0585A475B3}" dt="2022-03-09T22:22:19.072" v="3506"/>
          <ac:spMkLst>
            <pc:docMk/>
            <pc:sldMk cId="227028576" sldId="368"/>
            <ac:spMk id="6" creationId="{A7F3DC57-3E14-4B3E-A46E-765E17556714}"/>
          </ac:spMkLst>
        </pc:spChg>
        <pc:spChg chg="add mod replST">
          <ac:chgData name="David Williams" userId="35a5f6dfa23fba43" providerId="LiveId" clId="{2CBB42E4-FAA7-47AC-A301-0F0585A475B3}" dt="2022-03-09T22:22:19.163" v="3516"/>
          <ac:spMkLst>
            <pc:docMk/>
            <pc:sldMk cId="227028576" sldId="368"/>
            <ac:spMk id="7" creationId="{27DCE087-B18B-4960-B119-F5EAD0A67178}"/>
          </ac:spMkLst>
        </pc:spChg>
        <pc:picChg chg="add mod replST">
          <ac:chgData name="David Williams" userId="35a5f6dfa23fba43" providerId="LiveId" clId="{2CBB42E4-FAA7-47AC-A301-0F0585A475B3}" dt="2022-03-09T22:22:18.881" v="3493"/>
          <ac:picMkLst>
            <pc:docMk/>
            <pc:sldMk cId="227028576" sldId="368"/>
            <ac:picMk id="3" creationId="{BAFC556B-FB19-494F-AA74-5B258529FBE7}"/>
          </ac:picMkLst>
        </pc:picChg>
        <pc:picChg chg="add mod replST">
          <ac:chgData name="David Williams" userId="35a5f6dfa23fba43" providerId="LiveId" clId="{2CBB42E4-FAA7-47AC-A301-0F0585A475B3}" dt="2022-03-09T22:22:18.998" v="3497"/>
          <ac:picMkLst>
            <pc:docMk/>
            <pc:sldMk cId="227028576" sldId="368"/>
            <ac:picMk id="5" creationId="{769CEC2C-4F4C-4B5C-84E9-DF09D18F5060}"/>
          </ac:picMkLst>
        </pc:picChg>
      </pc:sldChg>
      <pc:sldChg chg="addSp modSp add mod ord setBg modAnim replTag">
        <pc:chgData name="David Williams" userId="35a5f6dfa23fba43" providerId="LiveId" clId="{2CBB42E4-FAA7-47AC-A301-0F0585A475B3}" dt="2022-03-09T22:23:37.720" v="3654"/>
        <pc:sldMkLst>
          <pc:docMk/>
          <pc:sldMk cId="2153172476" sldId="369"/>
        </pc:sldMkLst>
        <pc:spChg chg="add mod replST">
          <ac:chgData name="David Williams" userId="35a5f6dfa23fba43" providerId="LiveId" clId="{2CBB42E4-FAA7-47AC-A301-0F0585A475B3}" dt="2022-03-09T22:22:25.026" v="3563"/>
          <ac:spMkLst>
            <pc:docMk/>
            <pc:sldMk cId="2153172476" sldId="369"/>
            <ac:spMk id="6" creationId="{41315128-23BA-4A1B-83B4-66C27D33F076}"/>
          </ac:spMkLst>
        </pc:spChg>
        <pc:spChg chg="add mod replST">
          <ac:chgData name="David Williams" userId="35a5f6dfa23fba43" providerId="LiveId" clId="{2CBB42E4-FAA7-47AC-A301-0F0585A475B3}" dt="2022-03-09T22:22:25.090" v="3573"/>
          <ac:spMkLst>
            <pc:docMk/>
            <pc:sldMk cId="2153172476" sldId="369"/>
            <ac:spMk id="7" creationId="{D703D742-A69A-4418-92B6-8301821C4339}"/>
          </ac:spMkLst>
        </pc:spChg>
        <pc:picChg chg="add mod replST">
          <ac:chgData name="David Williams" userId="35a5f6dfa23fba43" providerId="LiveId" clId="{2CBB42E4-FAA7-47AC-A301-0F0585A475B3}" dt="2022-03-09T22:22:24.843" v="3550"/>
          <ac:picMkLst>
            <pc:docMk/>
            <pc:sldMk cId="2153172476" sldId="369"/>
            <ac:picMk id="3" creationId="{C32DB0D1-4EBE-4E89-BDB4-A360EB5460B3}"/>
          </ac:picMkLst>
        </pc:picChg>
        <pc:picChg chg="add mod replST">
          <ac:chgData name="David Williams" userId="35a5f6dfa23fba43" providerId="LiveId" clId="{2CBB42E4-FAA7-47AC-A301-0F0585A475B3}" dt="2022-03-09T22:22:24.971" v="3554"/>
          <ac:picMkLst>
            <pc:docMk/>
            <pc:sldMk cId="2153172476" sldId="369"/>
            <ac:picMk id="5" creationId="{0ACE9FB1-BF0F-4C5A-91FB-C5D80C428531}"/>
          </ac:picMkLst>
        </pc:picChg>
      </pc:sldChg>
      <pc:sldChg chg="addSp modSp add mod modTransition setBg modAnim replTag">
        <pc:chgData name="David Williams" userId="35a5f6dfa23fba43" providerId="LiveId" clId="{2CBB42E4-FAA7-47AC-A301-0F0585A475B3}" dt="2022-03-09T22:24:48.891" v="3718"/>
        <pc:sldMkLst>
          <pc:docMk/>
          <pc:sldMk cId="3069069025" sldId="370"/>
        </pc:sldMkLst>
        <pc:spChg chg="add mod replST">
          <ac:chgData name="David Williams" userId="35a5f6dfa23fba43" providerId="LiveId" clId="{2CBB42E4-FAA7-47AC-A301-0F0585A475B3}" dt="2022-03-09T22:23:37.243" v="3620"/>
          <ac:spMkLst>
            <pc:docMk/>
            <pc:sldMk cId="3069069025" sldId="370"/>
            <ac:spMk id="6" creationId="{1375C382-3845-48CE-A2A9-0DAB1F86055C}"/>
          </ac:spMkLst>
        </pc:spChg>
        <pc:spChg chg="add mod replST">
          <ac:chgData name="David Williams" userId="35a5f6dfa23fba43" providerId="LiveId" clId="{2CBB42E4-FAA7-47AC-A301-0F0585A475B3}" dt="2022-03-09T22:23:37.285" v="3630"/>
          <ac:spMkLst>
            <pc:docMk/>
            <pc:sldMk cId="3069069025" sldId="370"/>
            <ac:spMk id="7" creationId="{E267DA92-E243-4AAA-8771-1C53BA992371}"/>
          </ac:spMkLst>
        </pc:spChg>
        <pc:picChg chg="add mod replST">
          <ac:chgData name="David Williams" userId="35a5f6dfa23fba43" providerId="LiveId" clId="{2CBB42E4-FAA7-47AC-A301-0F0585A475B3}" dt="2022-03-09T22:23:37.121" v="3607"/>
          <ac:picMkLst>
            <pc:docMk/>
            <pc:sldMk cId="3069069025" sldId="370"/>
            <ac:picMk id="3" creationId="{3213A200-2350-4256-A137-33E273A70E9A}"/>
          </ac:picMkLst>
        </pc:picChg>
        <pc:picChg chg="add mod replST">
          <ac:chgData name="David Williams" userId="35a5f6dfa23fba43" providerId="LiveId" clId="{2CBB42E4-FAA7-47AC-A301-0F0585A475B3}" dt="2022-03-09T22:23:37.207" v="3611"/>
          <ac:picMkLst>
            <pc:docMk/>
            <pc:sldMk cId="3069069025" sldId="370"/>
            <ac:picMk id="5" creationId="{1EC96B23-87BC-4757-AF26-C99DC6E31D11}"/>
          </ac:picMkLst>
        </pc:picChg>
      </pc:sldChg>
      <pc:sldChg chg="addSp modSp add mod ord modTransition modAnim">
        <pc:chgData name="David Williams" userId="35a5f6dfa23fba43" providerId="LiveId" clId="{2CBB42E4-FAA7-47AC-A301-0F0585A475B3}" dt="2022-03-09T22:37:56.172" v="3930"/>
        <pc:sldMkLst>
          <pc:docMk/>
          <pc:sldMk cId="1367858928" sldId="371"/>
        </pc:sldMkLst>
        <pc:spChg chg="add mod ord">
          <ac:chgData name="David Williams" userId="35a5f6dfa23fba43" providerId="LiveId" clId="{2CBB42E4-FAA7-47AC-A301-0F0585A475B3}" dt="2022-03-09T22:28:38.775" v="3859" actId="13244"/>
          <ac:spMkLst>
            <pc:docMk/>
            <pc:sldMk cId="1367858928" sldId="371"/>
            <ac:spMk id="5" creationId="{9DC60ECD-1546-4A6F-840B-809B390136D3}"/>
          </ac:spMkLst>
        </pc:spChg>
        <pc:spChg chg="add mod ord">
          <ac:chgData name="David Williams" userId="35a5f6dfa23fba43" providerId="LiveId" clId="{2CBB42E4-FAA7-47AC-A301-0F0585A475B3}" dt="2022-03-09T22:29:37.588" v="3871" actId="13244"/>
          <ac:spMkLst>
            <pc:docMk/>
            <pc:sldMk cId="1367858928" sldId="371"/>
            <ac:spMk id="6" creationId="{023B2BA3-1405-4F73-9AAC-E20791C5888F}"/>
          </ac:spMkLst>
        </pc:spChg>
        <pc:spChg chg="add mod ord">
          <ac:chgData name="David Williams" userId="35a5f6dfa23fba43" providerId="LiveId" clId="{2CBB42E4-FAA7-47AC-A301-0F0585A475B3}" dt="2022-03-09T22:33:45.011" v="3903" actId="13244"/>
          <ac:spMkLst>
            <pc:docMk/>
            <pc:sldMk cId="1367858928" sldId="371"/>
            <ac:spMk id="7" creationId="{A48503AF-784A-44CB-9518-6A05BC510244}"/>
          </ac:spMkLst>
        </pc:spChg>
        <pc:spChg chg="add mod ord">
          <ac:chgData name="David Williams" userId="35a5f6dfa23fba43" providerId="LiveId" clId="{2CBB42E4-FAA7-47AC-A301-0F0585A475B3}" dt="2022-03-09T22:33:45.011" v="3903" actId="13244"/>
          <ac:spMkLst>
            <pc:docMk/>
            <pc:sldMk cId="1367858928" sldId="371"/>
            <ac:spMk id="8" creationId="{BD96CF0F-F750-4947-A63B-6DAE0D4A9AE4}"/>
          </ac:spMkLst>
        </pc:spChg>
        <pc:spChg chg="add mod ord">
          <ac:chgData name="David Williams" userId="35a5f6dfa23fba43" providerId="LiveId" clId="{2CBB42E4-FAA7-47AC-A301-0F0585A475B3}" dt="2022-03-09T22:33:45.011" v="3903" actId="13244"/>
          <ac:spMkLst>
            <pc:docMk/>
            <pc:sldMk cId="1367858928" sldId="371"/>
            <ac:spMk id="9" creationId="{6CD3C395-293B-4982-B694-6BA6911A9410}"/>
          </ac:spMkLst>
        </pc:spChg>
        <pc:spChg chg="add mod ord">
          <ac:chgData name="David Williams" userId="35a5f6dfa23fba43" providerId="LiveId" clId="{2CBB42E4-FAA7-47AC-A301-0F0585A475B3}" dt="2022-03-09T22:33:45.011" v="3903" actId="13244"/>
          <ac:spMkLst>
            <pc:docMk/>
            <pc:sldMk cId="1367858928" sldId="371"/>
            <ac:spMk id="10" creationId="{508478E6-594C-42FB-8769-EC36CD1EF445}"/>
          </ac:spMkLst>
        </pc:spChg>
        <pc:spChg chg="add mod ord">
          <ac:chgData name="David Williams" userId="35a5f6dfa23fba43" providerId="LiveId" clId="{2CBB42E4-FAA7-47AC-A301-0F0585A475B3}" dt="2022-03-09T22:35:18.568" v="3915" actId="207"/>
          <ac:spMkLst>
            <pc:docMk/>
            <pc:sldMk cId="1367858928" sldId="371"/>
            <ac:spMk id="11" creationId="{B51E6261-5495-4EBD-9897-B36D434EBF1B}"/>
          </ac:spMkLst>
        </pc:spChg>
        <pc:spChg chg="add mod ord">
          <ac:chgData name="David Williams" userId="35a5f6dfa23fba43" providerId="LiveId" clId="{2CBB42E4-FAA7-47AC-A301-0F0585A475B3}" dt="2022-03-09T22:36:00.859" v="3920" actId="13244"/>
          <ac:spMkLst>
            <pc:docMk/>
            <pc:sldMk cId="1367858928" sldId="371"/>
            <ac:spMk id="12" creationId="{717068EB-C62B-49E0-98AB-67B080D83D9D}"/>
          </ac:spMkLst>
        </pc:spChg>
        <pc:spChg chg="add mod ord">
          <ac:chgData name="David Williams" userId="35a5f6dfa23fba43" providerId="LiveId" clId="{2CBB42E4-FAA7-47AC-A301-0F0585A475B3}" dt="2022-03-09T22:36:00.859" v="3920" actId="13244"/>
          <ac:spMkLst>
            <pc:docMk/>
            <pc:sldMk cId="1367858928" sldId="371"/>
            <ac:spMk id="13" creationId="{93841D93-A277-4E2D-83C1-2B4E96B8A189}"/>
          </ac:spMkLst>
        </pc:spChg>
      </pc:sldChg>
      <pc:sldChg chg="addSp modSp add mod modTransition setBg modAnim replTag">
        <pc:chgData name="David Williams" userId="35a5f6dfa23fba43" providerId="LiveId" clId="{2CBB42E4-FAA7-47AC-A301-0F0585A475B3}" dt="2022-03-09T22:26:25.243" v="3814"/>
        <pc:sldMkLst>
          <pc:docMk/>
          <pc:sldMk cId="3976327865" sldId="372"/>
        </pc:sldMkLst>
        <pc:spChg chg="add mod replST">
          <ac:chgData name="David Williams" userId="35a5f6dfa23fba43" providerId="LiveId" clId="{2CBB42E4-FAA7-47AC-A301-0F0585A475B3}" dt="2022-03-09T22:24:48.305" v="3682"/>
          <ac:spMkLst>
            <pc:docMk/>
            <pc:sldMk cId="3976327865" sldId="372"/>
            <ac:spMk id="6" creationId="{35024032-05A7-4F26-AA60-5B5E50A0ACAA}"/>
          </ac:spMkLst>
        </pc:spChg>
        <pc:spChg chg="add mod replST">
          <ac:chgData name="David Williams" userId="35a5f6dfa23fba43" providerId="LiveId" clId="{2CBB42E4-FAA7-47AC-A301-0F0585A475B3}" dt="2022-03-09T22:24:48.348" v="3692"/>
          <ac:spMkLst>
            <pc:docMk/>
            <pc:sldMk cId="3976327865" sldId="372"/>
            <ac:spMk id="7" creationId="{DC85E850-4919-4A32-90FF-F7605199A814}"/>
          </ac:spMkLst>
        </pc:spChg>
        <pc:picChg chg="add mod replST">
          <ac:chgData name="David Williams" userId="35a5f6dfa23fba43" providerId="LiveId" clId="{2CBB42E4-FAA7-47AC-A301-0F0585A475B3}" dt="2022-03-09T22:24:48.145" v="3669"/>
          <ac:picMkLst>
            <pc:docMk/>
            <pc:sldMk cId="3976327865" sldId="372"/>
            <ac:picMk id="3" creationId="{6EC6C448-3E98-4C28-9E19-2DC5B73DF342}"/>
          </ac:picMkLst>
        </pc:picChg>
        <pc:picChg chg="add mod replST">
          <ac:chgData name="David Williams" userId="35a5f6dfa23fba43" providerId="LiveId" clId="{2CBB42E4-FAA7-47AC-A301-0F0585A475B3}" dt="2022-03-09T22:24:48.271" v="3673"/>
          <ac:picMkLst>
            <pc:docMk/>
            <pc:sldMk cId="3976327865" sldId="372"/>
            <ac:picMk id="5" creationId="{3BA6D041-FDE8-4EDC-A922-BCFA086AAD08}"/>
          </ac:picMkLst>
        </pc:picChg>
      </pc:sldChg>
      <pc:sldChg chg="addSp modSp add mod ord setBg replTag">
        <pc:chgData name="David Williams" userId="35a5f6dfa23fba43" providerId="LiveId" clId="{2CBB42E4-FAA7-47AC-A301-0F0585A475B3}" dt="2022-03-09T22:26:11.569" v="3757"/>
        <pc:sldMkLst>
          <pc:docMk/>
          <pc:sldMk cId="723881036" sldId="373"/>
        </pc:sldMkLst>
        <pc:spChg chg="add mod replST">
          <ac:chgData name="David Williams" userId="35a5f6dfa23fba43" providerId="LiveId" clId="{2CBB42E4-FAA7-47AC-A301-0F0585A475B3}" dt="2022-03-09T22:26:07.707" v="3741"/>
          <ac:spMkLst>
            <pc:docMk/>
            <pc:sldMk cId="723881036" sldId="373"/>
            <ac:spMk id="6" creationId="{87F0CFB7-98D4-4CB3-8345-6D8955FC486D}"/>
          </ac:spMkLst>
        </pc:spChg>
        <pc:spChg chg="add mod replST">
          <ac:chgData name="David Williams" userId="35a5f6dfa23fba43" providerId="LiveId" clId="{2CBB42E4-FAA7-47AC-A301-0F0585A475B3}" dt="2022-03-09T22:26:07.787" v="3751"/>
          <ac:spMkLst>
            <pc:docMk/>
            <pc:sldMk cId="723881036" sldId="373"/>
            <ac:spMk id="7" creationId="{26038B61-1AA8-4543-8755-0F3750B52A46}"/>
          </ac:spMkLst>
        </pc:spChg>
        <pc:picChg chg="add mod replST">
          <ac:chgData name="David Williams" userId="35a5f6dfa23fba43" providerId="LiveId" clId="{2CBB42E4-FAA7-47AC-A301-0F0585A475B3}" dt="2022-03-09T22:26:07.516" v="3728"/>
          <ac:picMkLst>
            <pc:docMk/>
            <pc:sldMk cId="723881036" sldId="373"/>
            <ac:picMk id="3" creationId="{C9792DD8-C0DB-4B8F-9171-BC248F46C2FE}"/>
          </ac:picMkLst>
        </pc:picChg>
        <pc:picChg chg="add mod replST">
          <ac:chgData name="David Williams" userId="35a5f6dfa23fba43" providerId="LiveId" clId="{2CBB42E4-FAA7-47AC-A301-0F0585A475B3}" dt="2022-03-09T22:26:07.654" v="3732"/>
          <ac:picMkLst>
            <pc:docMk/>
            <pc:sldMk cId="723881036" sldId="373"/>
            <ac:picMk id="5" creationId="{A19CD763-8555-41D6-936C-5FB4E6503B65}"/>
          </ac:picMkLst>
        </pc:picChg>
      </pc:sldChg>
      <pc:sldChg chg="addSp modSp add mod ord setBg modAnim replTag">
        <pc:chgData name="David Williams" userId="35a5f6dfa23fba43" providerId="LiveId" clId="{2CBB42E4-FAA7-47AC-A301-0F0585A475B3}" dt="2022-03-09T22:27:27.108" v="3816"/>
        <pc:sldMkLst>
          <pc:docMk/>
          <pc:sldMk cId="1763862223" sldId="374"/>
        </pc:sldMkLst>
        <pc:spChg chg="add mod replST">
          <ac:chgData name="David Williams" userId="35a5f6dfa23fba43" providerId="LiveId" clId="{2CBB42E4-FAA7-47AC-A301-0F0585A475B3}" dt="2022-03-09T22:26:24.543" v="3778"/>
          <ac:spMkLst>
            <pc:docMk/>
            <pc:sldMk cId="1763862223" sldId="374"/>
            <ac:spMk id="6" creationId="{B0F7B972-27D9-4931-A79B-C0A9643F90F2}"/>
          </ac:spMkLst>
        </pc:spChg>
        <pc:spChg chg="add mod replST">
          <ac:chgData name="David Williams" userId="35a5f6dfa23fba43" providerId="LiveId" clId="{2CBB42E4-FAA7-47AC-A301-0F0585A475B3}" dt="2022-03-09T22:26:24.610" v="3788"/>
          <ac:spMkLst>
            <pc:docMk/>
            <pc:sldMk cId="1763862223" sldId="374"/>
            <ac:spMk id="7" creationId="{415AA8E7-C243-456F-B106-4F44EA312B2C}"/>
          </ac:spMkLst>
        </pc:spChg>
        <pc:picChg chg="add mod replST">
          <ac:chgData name="David Williams" userId="35a5f6dfa23fba43" providerId="LiveId" clId="{2CBB42E4-FAA7-47AC-A301-0F0585A475B3}" dt="2022-03-09T22:26:24.301" v="3765"/>
          <ac:picMkLst>
            <pc:docMk/>
            <pc:sldMk cId="1763862223" sldId="374"/>
            <ac:picMk id="3" creationId="{62D0359D-56F2-4ACA-837E-D00403A6EF53}"/>
          </ac:picMkLst>
        </pc:picChg>
        <pc:picChg chg="add mod replST">
          <ac:chgData name="David Williams" userId="35a5f6dfa23fba43" providerId="LiveId" clId="{2CBB42E4-FAA7-47AC-A301-0F0585A475B3}" dt="2022-03-09T22:26:24.487" v="3769"/>
          <ac:picMkLst>
            <pc:docMk/>
            <pc:sldMk cId="1763862223" sldId="374"/>
            <ac:picMk id="5" creationId="{56E08D4C-6DD4-4C88-94CD-BB22C8DE0CA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0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6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2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0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3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5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6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5AD68-A629-4798-9E97-72CA6013D6A5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ExtraBold" panose="00000900000000000000" pitchFamily="2" charset="0"/>
              </a:defRPr>
            </a:lvl1pPr>
          </a:lstStyle>
          <a:p>
            <a:r>
              <a:rPr lang="en-US" dirty="0"/>
              <a:t>Hosea &amp; Amos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B5996B-8544-4F23-92E2-960C8F6E9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1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legreya Sans ExtraBold" panose="000009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9.xml"/><Relationship Id="rId7" Type="http://schemas.openxmlformats.org/officeDocument/2006/relationships/image" Target="../media/image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4.xml"/><Relationship Id="rId7" Type="http://schemas.openxmlformats.org/officeDocument/2006/relationships/image" Target="../media/image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4.xml"/><Relationship Id="rId7" Type="http://schemas.openxmlformats.org/officeDocument/2006/relationships/image" Target="../media/image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.xml"/><Relationship Id="rId7" Type="http://schemas.openxmlformats.org/officeDocument/2006/relationships/image" Target="../media/image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04AFE8-F9A4-40C7-85AA-0ED4DA965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24" y="2647651"/>
            <a:ext cx="6833353" cy="2726567"/>
          </a:xfrm>
          <a:prstGeom prst="rect">
            <a:avLst/>
          </a:prstGeom>
          <a:ln w="3810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91EE5F-2F64-449D-96C5-02E3E17316D3}"/>
              </a:ext>
            </a:extLst>
          </p:cNvPr>
          <p:cNvSpPr txBox="1"/>
          <p:nvPr/>
        </p:nvSpPr>
        <p:spPr>
          <a:xfrm>
            <a:off x="1" y="44392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ExtraBold" panose="00000900000000000000" pitchFamily="2" charset="0"/>
              </a:rPr>
              <a:t>Hosea &amp; Amos: Lesson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90188-FA52-4C52-BF1B-A6A7D6E4D1B2}"/>
              </a:ext>
            </a:extLst>
          </p:cNvPr>
          <p:cNvSpPr txBox="1"/>
          <p:nvPr/>
        </p:nvSpPr>
        <p:spPr>
          <a:xfrm>
            <a:off x="1212244" y="1638118"/>
            <a:ext cx="6719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legreya Sans Medium" panose="00000600000000000000" pitchFamily="50" charset="0"/>
              </a:rPr>
              <a:t>Please connect with your smartphone below to participate in our class activities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3F5CC4F2-E0B1-4E55-92BE-635809F46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3" y="2803743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1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8946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2C04BB-2FF7-4DEC-8640-3182D51A04C6}"/>
              </a:ext>
            </a:extLst>
          </p:cNvPr>
          <p:cNvSpPr>
            <a:spLocks/>
          </p:cNvSpPr>
          <p:nvPr/>
        </p:nvSpPr>
        <p:spPr>
          <a:xfrm>
            <a:off x="1191235" y="741814"/>
            <a:ext cx="6623585" cy="3764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7729A185-8E17-47C5-94AB-7C7A9A3D1F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3288"/>
            <a:ext cx="8092440" cy="249846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4</a:t>
            </a:r>
          </a:p>
        </p:txBody>
      </p:sp>
    </p:spTree>
    <p:extLst>
      <p:ext uri="{BB962C8B-B14F-4D97-AF65-F5344CB8AC3E}">
        <p14:creationId xmlns:p14="http://schemas.microsoft.com/office/powerpoint/2010/main" val="5063574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51495"/>
            <a:ext cx="8667563" cy="115894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6C06D3-FFE7-434D-AA7B-A9284A95B4BC}"/>
              </a:ext>
            </a:extLst>
          </p:cNvPr>
          <p:cNvSpPr>
            <a:spLocks/>
          </p:cNvSpPr>
          <p:nvPr/>
        </p:nvSpPr>
        <p:spPr>
          <a:xfrm>
            <a:off x="1187777" y="31488"/>
            <a:ext cx="904974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E04840-DD77-4CC1-A552-36577447F015}"/>
              </a:ext>
            </a:extLst>
          </p:cNvPr>
          <p:cNvSpPr>
            <a:spLocks/>
          </p:cNvSpPr>
          <p:nvPr/>
        </p:nvSpPr>
        <p:spPr>
          <a:xfrm>
            <a:off x="2608082" y="1084148"/>
            <a:ext cx="898689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94941-1F9C-474F-A094-A86CA74CC254}"/>
              </a:ext>
            </a:extLst>
          </p:cNvPr>
          <p:cNvSpPr>
            <a:spLocks/>
          </p:cNvSpPr>
          <p:nvPr/>
        </p:nvSpPr>
        <p:spPr>
          <a:xfrm>
            <a:off x="3863677" y="1434511"/>
            <a:ext cx="708323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FE36F8-FC1A-459D-A6F2-B532AB75BD30}"/>
              </a:ext>
            </a:extLst>
          </p:cNvPr>
          <p:cNvSpPr>
            <a:spLocks/>
          </p:cNvSpPr>
          <p:nvPr/>
        </p:nvSpPr>
        <p:spPr>
          <a:xfrm>
            <a:off x="4723346" y="3147047"/>
            <a:ext cx="708323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5E5268-2A8B-4EBC-A6CB-AB4D96B51366}"/>
              </a:ext>
            </a:extLst>
          </p:cNvPr>
          <p:cNvSpPr>
            <a:spLocks/>
          </p:cNvSpPr>
          <p:nvPr/>
        </p:nvSpPr>
        <p:spPr>
          <a:xfrm>
            <a:off x="3749502" y="3511550"/>
            <a:ext cx="883772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F4F02-AC49-4C8B-856A-96A8B6387E2F}"/>
              </a:ext>
            </a:extLst>
          </p:cNvPr>
          <p:cNvSpPr>
            <a:spLocks/>
          </p:cNvSpPr>
          <p:nvPr/>
        </p:nvSpPr>
        <p:spPr>
          <a:xfrm>
            <a:off x="5603699" y="3876053"/>
            <a:ext cx="1546531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4E9FC6-23FF-4EAE-8785-1B914F667F75}"/>
              </a:ext>
            </a:extLst>
          </p:cNvPr>
          <p:cNvSpPr>
            <a:spLocks/>
          </p:cNvSpPr>
          <p:nvPr/>
        </p:nvSpPr>
        <p:spPr>
          <a:xfrm>
            <a:off x="3835396" y="4200520"/>
            <a:ext cx="1768303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D93188-36BB-4C00-9235-EDFE4324261F}"/>
              </a:ext>
            </a:extLst>
          </p:cNvPr>
          <p:cNvSpPr>
            <a:spLocks/>
          </p:cNvSpPr>
          <p:nvPr/>
        </p:nvSpPr>
        <p:spPr>
          <a:xfrm>
            <a:off x="3663366" y="4565023"/>
            <a:ext cx="2181253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A87B72-02F2-4F29-9217-CDA38110CA62}"/>
              </a:ext>
            </a:extLst>
          </p:cNvPr>
          <p:cNvSpPr>
            <a:spLocks/>
          </p:cNvSpPr>
          <p:nvPr/>
        </p:nvSpPr>
        <p:spPr>
          <a:xfrm>
            <a:off x="3706175" y="4898916"/>
            <a:ext cx="1897524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7729A185-8E17-47C5-94AB-7C7A9A3D1F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52408"/>
            <a:ext cx="7670793" cy="236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73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C6C448-3E98-4C28-9E19-2DC5B73DF34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A6D041-FDE8-4EDC-A922-BCFA086AAD0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024032-05A7-4F26-AA60-5B5E50A0ACA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In Amos 4, the "cows of Bashan" were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85E850-4919-4A32-90FF-F7605199A81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327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2653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68F04A5-C402-4E78-9A9E-96F273922EF6}"/>
              </a:ext>
            </a:extLst>
          </p:cNvPr>
          <p:cNvSpPr>
            <a:spLocks/>
          </p:cNvSpPr>
          <p:nvPr/>
        </p:nvSpPr>
        <p:spPr>
          <a:xfrm>
            <a:off x="1191235" y="707010"/>
            <a:ext cx="6515177" cy="40111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3F04ADE-695E-4FBE-B0D4-A360DB9AD9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914"/>
            <a:ext cx="8092440" cy="198161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4</a:t>
            </a:r>
          </a:p>
        </p:txBody>
      </p:sp>
    </p:spTree>
    <p:extLst>
      <p:ext uri="{BB962C8B-B14F-4D97-AF65-F5344CB8AC3E}">
        <p14:creationId xmlns:p14="http://schemas.microsoft.com/office/powerpoint/2010/main" val="1745591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4954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0D42AC-BCF8-44F9-9FF1-B3F1EC5330D3}"/>
              </a:ext>
            </a:extLst>
          </p:cNvPr>
          <p:cNvSpPr>
            <a:spLocks/>
          </p:cNvSpPr>
          <p:nvPr/>
        </p:nvSpPr>
        <p:spPr>
          <a:xfrm>
            <a:off x="1191235" y="1475295"/>
            <a:ext cx="6123965" cy="30307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3F04ADE-695E-4FBE-B0D4-A360DB9AD9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0040"/>
            <a:ext cx="8092440" cy="198161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4</a:t>
            </a:r>
          </a:p>
        </p:txBody>
      </p:sp>
    </p:spTree>
    <p:extLst>
      <p:ext uri="{BB962C8B-B14F-4D97-AF65-F5344CB8AC3E}">
        <p14:creationId xmlns:p14="http://schemas.microsoft.com/office/powerpoint/2010/main" val="1330204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4954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4A2BBA-DDCE-4A4D-A187-AF884F0B00B0}"/>
              </a:ext>
            </a:extLst>
          </p:cNvPr>
          <p:cNvSpPr/>
          <p:nvPr/>
        </p:nvSpPr>
        <p:spPr>
          <a:xfrm>
            <a:off x="1153529" y="98848"/>
            <a:ext cx="6156641" cy="10849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F4A2D8-4729-4E27-8004-88C5DF22DEBD}"/>
              </a:ext>
            </a:extLst>
          </p:cNvPr>
          <p:cNvSpPr/>
          <p:nvPr/>
        </p:nvSpPr>
        <p:spPr>
          <a:xfrm>
            <a:off x="1153428" y="1183758"/>
            <a:ext cx="6156641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3F04ADE-695E-4FBE-B0D4-A360DB9AD9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49133"/>
            <a:ext cx="8092440" cy="1981610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D83323-6B9F-43F1-B497-7A3DE70AA832}"/>
              </a:ext>
            </a:extLst>
          </p:cNvPr>
          <p:cNvSpPr>
            <a:spLocks/>
          </p:cNvSpPr>
          <p:nvPr/>
        </p:nvSpPr>
        <p:spPr>
          <a:xfrm>
            <a:off x="7310271" y="262271"/>
            <a:ext cx="1584251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FAMINE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D5667C-B602-42C5-B7B2-DB459510893E}"/>
              </a:ext>
            </a:extLst>
          </p:cNvPr>
          <p:cNvSpPr>
            <a:spLocks/>
          </p:cNvSpPr>
          <p:nvPr/>
        </p:nvSpPr>
        <p:spPr>
          <a:xfrm>
            <a:off x="7293404" y="2530548"/>
            <a:ext cx="1584251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DROUGHT</a:t>
            </a:r>
          </a:p>
        </p:txBody>
      </p:sp>
    </p:spTree>
    <p:extLst>
      <p:ext uri="{BB962C8B-B14F-4D97-AF65-F5344CB8AC3E}">
        <p14:creationId xmlns:p14="http://schemas.microsoft.com/office/powerpoint/2010/main" val="1237257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4954"/>
            <a:ext cx="9144000" cy="122265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A342DB-E8EF-4951-8B6D-5E28BDD84399}"/>
              </a:ext>
            </a:extLst>
          </p:cNvPr>
          <p:cNvSpPr/>
          <p:nvPr/>
        </p:nvSpPr>
        <p:spPr>
          <a:xfrm>
            <a:off x="1153529" y="2402561"/>
            <a:ext cx="6494824" cy="1460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091727-A468-4A30-8408-7157C653033B}"/>
              </a:ext>
            </a:extLst>
          </p:cNvPr>
          <p:cNvSpPr/>
          <p:nvPr/>
        </p:nvSpPr>
        <p:spPr>
          <a:xfrm>
            <a:off x="1153529" y="3869173"/>
            <a:ext cx="6494824" cy="1778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3F04ADE-695E-4FBE-B0D4-A360DB9AD9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87535"/>
            <a:ext cx="8092440" cy="1981610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D83323-6B9F-43F1-B497-7A3DE70AA832}"/>
              </a:ext>
            </a:extLst>
          </p:cNvPr>
          <p:cNvSpPr>
            <a:spLocks/>
          </p:cNvSpPr>
          <p:nvPr/>
        </p:nvSpPr>
        <p:spPr>
          <a:xfrm>
            <a:off x="7310271" y="-2176131"/>
            <a:ext cx="1584251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FAMINE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D5667C-B602-42C5-B7B2-DB459510893E}"/>
              </a:ext>
            </a:extLst>
          </p:cNvPr>
          <p:cNvSpPr>
            <a:spLocks/>
          </p:cNvSpPr>
          <p:nvPr/>
        </p:nvSpPr>
        <p:spPr>
          <a:xfrm>
            <a:off x="7293404" y="92146"/>
            <a:ext cx="1584251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DROUGHT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74CA74-F5AA-4435-B0CC-6E5741072F4A}"/>
              </a:ext>
            </a:extLst>
          </p:cNvPr>
          <p:cNvSpPr>
            <a:spLocks/>
          </p:cNvSpPr>
          <p:nvPr/>
        </p:nvSpPr>
        <p:spPr>
          <a:xfrm>
            <a:off x="6811926" y="2530548"/>
            <a:ext cx="1989956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PESTILIENCE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C739B56-2ECE-4694-BE60-F42EE81827BB}"/>
              </a:ext>
            </a:extLst>
          </p:cNvPr>
          <p:cNvSpPr>
            <a:spLocks/>
          </p:cNvSpPr>
          <p:nvPr/>
        </p:nvSpPr>
        <p:spPr>
          <a:xfrm>
            <a:off x="7310270" y="4315047"/>
            <a:ext cx="1544729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PLAGUE</a:t>
            </a:r>
          </a:p>
        </p:txBody>
      </p:sp>
    </p:spTree>
    <p:extLst>
      <p:ext uri="{BB962C8B-B14F-4D97-AF65-F5344CB8AC3E}">
        <p14:creationId xmlns:p14="http://schemas.microsoft.com/office/powerpoint/2010/main" val="4078211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4954"/>
            <a:ext cx="9144000" cy="122265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091727-A468-4A30-8408-7157C653033B}"/>
              </a:ext>
            </a:extLst>
          </p:cNvPr>
          <p:cNvSpPr/>
          <p:nvPr/>
        </p:nvSpPr>
        <p:spPr>
          <a:xfrm>
            <a:off x="1153529" y="4592189"/>
            <a:ext cx="6494824" cy="11228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3F04ADE-695E-4FBE-B0D4-A360DB9AD9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79134"/>
            <a:ext cx="8092440" cy="1981610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D83323-6B9F-43F1-B497-7A3DE70AA832}"/>
              </a:ext>
            </a:extLst>
          </p:cNvPr>
          <p:cNvSpPr>
            <a:spLocks/>
          </p:cNvSpPr>
          <p:nvPr/>
        </p:nvSpPr>
        <p:spPr>
          <a:xfrm>
            <a:off x="7310271" y="-3267730"/>
            <a:ext cx="1584251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FAMINE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D5667C-B602-42C5-B7B2-DB459510893E}"/>
              </a:ext>
            </a:extLst>
          </p:cNvPr>
          <p:cNvSpPr>
            <a:spLocks/>
          </p:cNvSpPr>
          <p:nvPr/>
        </p:nvSpPr>
        <p:spPr>
          <a:xfrm>
            <a:off x="7293404" y="-999453"/>
            <a:ext cx="1584251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DROUGHT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74CA74-F5AA-4435-B0CC-6E5741072F4A}"/>
              </a:ext>
            </a:extLst>
          </p:cNvPr>
          <p:cNvSpPr>
            <a:spLocks/>
          </p:cNvSpPr>
          <p:nvPr/>
        </p:nvSpPr>
        <p:spPr>
          <a:xfrm>
            <a:off x="6811926" y="1438949"/>
            <a:ext cx="1989956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PESTILIENCE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C739B56-2ECE-4694-BE60-F42EE81827BB}"/>
              </a:ext>
            </a:extLst>
          </p:cNvPr>
          <p:cNvSpPr>
            <a:spLocks/>
          </p:cNvSpPr>
          <p:nvPr/>
        </p:nvSpPr>
        <p:spPr>
          <a:xfrm>
            <a:off x="7310270" y="3223448"/>
            <a:ext cx="1544729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PLAGUE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FB7C97-3B7E-4037-BA76-0B756FB73C44}"/>
              </a:ext>
            </a:extLst>
          </p:cNvPr>
          <p:cNvSpPr>
            <a:spLocks/>
          </p:cNvSpPr>
          <p:nvPr/>
        </p:nvSpPr>
        <p:spPr>
          <a:xfrm>
            <a:off x="7166345" y="4980572"/>
            <a:ext cx="1698460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UPHEAVAL</a:t>
            </a:r>
          </a:p>
        </p:txBody>
      </p:sp>
    </p:spTree>
    <p:extLst>
      <p:ext uri="{BB962C8B-B14F-4D97-AF65-F5344CB8AC3E}">
        <p14:creationId xmlns:p14="http://schemas.microsoft.com/office/powerpoint/2010/main" val="22226973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2896"/>
            <a:ext cx="5677785" cy="75918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209BDD5-609F-4448-94F5-06BC7913A132}"/>
              </a:ext>
            </a:extLst>
          </p:cNvPr>
          <p:cNvSpPr>
            <a:spLocks/>
          </p:cNvSpPr>
          <p:nvPr/>
        </p:nvSpPr>
        <p:spPr>
          <a:xfrm>
            <a:off x="744640" y="447126"/>
            <a:ext cx="2257061" cy="251213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1C58AD-7FCC-442D-940C-D136EEE96319}"/>
              </a:ext>
            </a:extLst>
          </p:cNvPr>
          <p:cNvSpPr>
            <a:spLocks/>
          </p:cNvSpPr>
          <p:nvPr/>
        </p:nvSpPr>
        <p:spPr>
          <a:xfrm>
            <a:off x="744639" y="2713834"/>
            <a:ext cx="2257061" cy="251213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E3141C-F6BD-4545-89E4-ADA13EFAB5D7}"/>
              </a:ext>
            </a:extLst>
          </p:cNvPr>
          <p:cNvSpPr>
            <a:spLocks/>
          </p:cNvSpPr>
          <p:nvPr/>
        </p:nvSpPr>
        <p:spPr>
          <a:xfrm>
            <a:off x="744638" y="3617420"/>
            <a:ext cx="2257061" cy="251213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F9F370-1F8A-471F-8AA6-18201A88FBCD}"/>
              </a:ext>
            </a:extLst>
          </p:cNvPr>
          <p:cNvSpPr>
            <a:spLocks/>
          </p:cNvSpPr>
          <p:nvPr/>
        </p:nvSpPr>
        <p:spPr>
          <a:xfrm>
            <a:off x="744637" y="4729329"/>
            <a:ext cx="2257061" cy="251213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EB905E-8562-486B-B4B9-072E763C37CA}"/>
              </a:ext>
            </a:extLst>
          </p:cNvPr>
          <p:cNvSpPr>
            <a:spLocks/>
          </p:cNvSpPr>
          <p:nvPr/>
        </p:nvSpPr>
        <p:spPr>
          <a:xfrm>
            <a:off x="744636" y="5437090"/>
            <a:ext cx="2257061" cy="251213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3F04ADE-695E-4FBE-B0D4-A360DB9AD9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735055"/>
            <a:ext cx="5024840" cy="1230441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D83323-6B9F-43F1-B497-7A3DE70AA832}"/>
              </a:ext>
            </a:extLst>
          </p:cNvPr>
          <p:cNvSpPr>
            <a:spLocks/>
          </p:cNvSpPr>
          <p:nvPr/>
        </p:nvSpPr>
        <p:spPr>
          <a:xfrm>
            <a:off x="5309588" y="171081"/>
            <a:ext cx="1584251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FAMINE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D5667C-B602-42C5-B7B2-DB459510893E}"/>
              </a:ext>
            </a:extLst>
          </p:cNvPr>
          <p:cNvSpPr>
            <a:spLocks/>
          </p:cNvSpPr>
          <p:nvPr/>
        </p:nvSpPr>
        <p:spPr>
          <a:xfrm>
            <a:off x="5309589" y="1194379"/>
            <a:ext cx="1584251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DROUGHT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74CA74-F5AA-4435-B0CC-6E5741072F4A}"/>
              </a:ext>
            </a:extLst>
          </p:cNvPr>
          <p:cNvSpPr>
            <a:spLocks/>
          </p:cNvSpPr>
          <p:nvPr/>
        </p:nvSpPr>
        <p:spPr>
          <a:xfrm>
            <a:off x="5252485" y="2916064"/>
            <a:ext cx="1989956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PESTILIENCE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C739B56-2ECE-4694-BE60-F42EE81827BB}"/>
              </a:ext>
            </a:extLst>
          </p:cNvPr>
          <p:cNvSpPr>
            <a:spLocks/>
          </p:cNvSpPr>
          <p:nvPr/>
        </p:nvSpPr>
        <p:spPr>
          <a:xfrm>
            <a:off x="5252485" y="3866718"/>
            <a:ext cx="1544729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PLAGUE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FB7C97-3B7E-4037-BA76-0B756FB73C44}"/>
              </a:ext>
            </a:extLst>
          </p:cNvPr>
          <p:cNvSpPr>
            <a:spLocks/>
          </p:cNvSpPr>
          <p:nvPr/>
        </p:nvSpPr>
        <p:spPr>
          <a:xfrm>
            <a:off x="5252485" y="4852981"/>
            <a:ext cx="1698460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legreya Sans ExtraBold" panose="00000900000000000000" pitchFamily="2" charset="0"/>
              </a:rPr>
              <a:t>UPHEAVAL</a:t>
            </a:r>
          </a:p>
        </p:txBody>
      </p:sp>
    </p:spTree>
    <p:extLst>
      <p:ext uri="{BB962C8B-B14F-4D97-AF65-F5344CB8AC3E}">
        <p14:creationId xmlns:p14="http://schemas.microsoft.com/office/powerpoint/2010/main" val="4855368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499512"/>
            <a:ext cx="9143999" cy="1222653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8E8FBA3-E2B2-49F1-8188-FA1D05C2CF91}"/>
              </a:ext>
            </a:extLst>
          </p:cNvPr>
          <p:cNvSpPr>
            <a:spLocks/>
          </p:cNvSpPr>
          <p:nvPr/>
        </p:nvSpPr>
        <p:spPr>
          <a:xfrm>
            <a:off x="1153529" y="1643100"/>
            <a:ext cx="6494824" cy="29539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3F04ADE-695E-4FBE-B0D4-A360DB9AD9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132530"/>
            <a:ext cx="8092440" cy="1981610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6D44EBB-BCEA-4C02-8161-E39F8F934C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4597040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4</a:t>
            </a:r>
          </a:p>
        </p:txBody>
      </p:sp>
    </p:spTree>
    <p:extLst>
      <p:ext uri="{BB962C8B-B14F-4D97-AF65-F5344CB8AC3E}">
        <p14:creationId xmlns:p14="http://schemas.microsoft.com/office/powerpoint/2010/main" val="1567904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714603-D4C8-430F-8448-D579553D1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526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792DD8-C0DB-4B8F-9171-BC248F46C2F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9CD763-8555-41D6-936C-5FB4E6503B6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F0CFB7-98D4-4CB3-8345-6D8955FC486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When we encounter turmoil in our lives: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038B61-1AA8-4543-8755-0F3750B52A4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881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8946"/>
            <a:ext cx="9144000" cy="12226537"/>
          </a:xfrm>
          <a:prstGeom prst="rect">
            <a:avLst/>
          </a:prstGeom>
        </p:spPr>
      </p:pic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7729A185-8E17-47C5-94AB-7C7A9A3D1F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23350"/>
            <a:ext cx="8092440" cy="249846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F2A1CE-2B82-42BE-B0F3-39BA5EE76D4C}"/>
              </a:ext>
            </a:extLst>
          </p:cNvPr>
          <p:cNvSpPr>
            <a:spLocks/>
          </p:cNvSpPr>
          <p:nvPr/>
        </p:nvSpPr>
        <p:spPr>
          <a:xfrm>
            <a:off x="-211669" y="5020937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4</a:t>
            </a:r>
          </a:p>
        </p:txBody>
      </p:sp>
    </p:spTree>
    <p:extLst>
      <p:ext uri="{BB962C8B-B14F-4D97-AF65-F5344CB8AC3E}">
        <p14:creationId xmlns:p14="http://schemas.microsoft.com/office/powerpoint/2010/main" val="1863224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7119"/>
            <a:ext cx="9144000" cy="12226537"/>
          </a:xfrm>
          <a:prstGeom prst="rect">
            <a:avLst/>
          </a:prstGeom>
        </p:spPr>
      </p:pic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7729A185-8E17-47C5-94AB-7C7A9A3D1F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61523"/>
            <a:ext cx="8092440" cy="249846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4554650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4</a:t>
            </a:r>
          </a:p>
        </p:txBody>
      </p:sp>
    </p:spTree>
    <p:extLst>
      <p:ext uri="{BB962C8B-B14F-4D97-AF65-F5344CB8AC3E}">
        <p14:creationId xmlns:p14="http://schemas.microsoft.com/office/powerpoint/2010/main" val="1588726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0359D-56F2-4ACA-837E-D00403A6EF5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08D4C-6DD4-4C88-94CD-BB22C8DE0CA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F7B972-27D9-4931-A79B-C0A9643F90F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In Chapter 4, Hosea compares Israel 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5AA8E7-C243-456F-B106-4F44EA312B2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86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23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5FBB4-62F2-4C79-A74E-EDCEF1053D9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A78948-8ED6-46A3-8611-5DDEED4D45C9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EC01EE-0B80-4C74-B33D-920D45E045B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Which is NOT true about Hosea?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8EC6F-7FBB-45C8-A483-232E30AB7C1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9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FC556B-FB19-494F-AA74-5B258529FBE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9CEC2C-4F4C-4B5C-84E9-DF09D18F506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F3DC57-3E14-4B3E-A46E-765E1755671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Which is NOT true about Amos?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CE087-B18B-4960-B119-F5EAD0A6717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02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2DB0D1-4EBE-4E89-BDB4-A360EB5460B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CE9FB1-BF0F-4C5A-91FB-C5D80C42853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315128-23BA-4A1B-83B4-66C27D33F07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best describes the people of Israel during the time of Hosea &amp; Amos?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3D742-A69A-4418-92B6-8301821C433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31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1191236" y="622169"/>
            <a:ext cx="6501036" cy="1555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7A551-2D2A-404C-A3C1-750DBB2BC7DF}"/>
              </a:ext>
            </a:extLst>
          </p:cNvPr>
          <p:cNvSpPr>
            <a:spLocks/>
          </p:cNvSpPr>
          <p:nvPr/>
        </p:nvSpPr>
        <p:spPr>
          <a:xfrm>
            <a:off x="3097702" y="1098978"/>
            <a:ext cx="1620413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1F90D-833F-429D-A179-4567AEBCE313}"/>
              </a:ext>
            </a:extLst>
          </p:cNvPr>
          <p:cNvSpPr>
            <a:spLocks/>
          </p:cNvSpPr>
          <p:nvPr/>
        </p:nvSpPr>
        <p:spPr>
          <a:xfrm>
            <a:off x="3407464" y="1457901"/>
            <a:ext cx="1274764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18141A-8698-47E3-BA38-21AD35CCFE65}"/>
              </a:ext>
            </a:extLst>
          </p:cNvPr>
          <p:cNvSpPr>
            <a:spLocks/>
          </p:cNvSpPr>
          <p:nvPr/>
        </p:nvSpPr>
        <p:spPr>
          <a:xfrm>
            <a:off x="4984323" y="1457900"/>
            <a:ext cx="991934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A80344-9351-4AFD-85D1-A4694BED8B92}"/>
              </a:ext>
            </a:extLst>
          </p:cNvPr>
          <p:cNvSpPr>
            <a:spLocks/>
          </p:cNvSpPr>
          <p:nvPr/>
        </p:nvSpPr>
        <p:spPr>
          <a:xfrm>
            <a:off x="1600561" y="1839991"/>
            <a:ext cx="2024381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B0327B-C35B-4B92-8A11-208A3678A8D3}"/>
              </a:ext>
            </a:extLst>
          </p:cNvPr>
          <p:cNvSpPr>
            <a:spLocks/>
          </p:cNvSpPr>
          <p:nvPr/>
        </p:nvSpPr>
        <p:spPr>
          <a:xfrm>
            <a:off x="1191236" y="2177591"/>
            <a:ext cx="6501036" cy="1058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1ACA0-66E9-4D53-823F-B560E4A9B2FD}"/>
              </a:ext>
            </a:extLst>
          </p:cNvPr>
          <p:cNvSpPr>
            <a:spLocks/>
          </p:cNvSpPr>
          <p:nvPr/>
        </p:nvSpPr>
        <p:spPr>
          <a:xfrm>
            <a:off x="1191236" y="3236322"/>
            <a:ext cx="6501036" cy="14956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D24B9F-DC02-4683-B7AF-1A87E8CBDD23}"/>
              </a:ext>
            </a:extLst>
          </p:cNvPr>
          <p:cNvSpPr>
            <a:spLocks/>
          </p:cNvSpPr>
          <p:nvPr/>
        </p:nvSpPr>
        <p:spPr>
          <a:xfrm>
            <a:off x="2370181" y="3278478"/>
            <a:ext cx="921659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68078-F98D-4A7F-A350-69EEE4494A2F}"/>
              </a:ext>
            </a:extLst>
          </p:cNvPr>
          <p:cNvSpPr>
            <a:spLocks/>
          </p:cNvSpPr>
          <p:nvPr/>
        </p:nvSpPr>
        <p:spPr>
          <a:xfrm>
            <a:off x="3914496" y="1820395"/>
            <a:ext cx="984075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037C3F-24A0-471E-B400-618E87D1F5B1}"/>
              </a:ext>
            </a:extLst>
          </p:cNvPr>
          <p:cNvSpPr>
            <a:spLocks/>
          </p:cNvSpPr>
          <p:nvPr/>
        </p:nvSpPr>
        <p:spPr>
          <a:xfrm>
            <a:off x="6657328" y="1084839"/>
            <a:ext cx="984075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7729A185-8E17-47C5-94AB-7C7A9A3D1F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360"/>
            <a:ext cx="8092440" cy="249846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/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4</a:t>
            </a:r>
          </a:p>
        </p:txBody>
      </p:sp>
    </p:spTree>
    <p:extLst>
      <p:ext uri="{BB962C8B-B14F-4D97-AF65-F5344CB8AC3E}">
        <p14:creationId xmlns:p14="http://schemas.microsoft.com/office/powerpoint/2010/main" val="212713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8946"/>
            <a:ext cx="9144000" cy="1222653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42C0DE-FD9B-42C6-8268-BBC947ABB7B1}"/>
              </a:ext>
            </a:extLst>
          </p:cNvPr>
          <p:cNvSpPr>
            <a:spLocks/>
          </p:cNvSpPr>
          <p:nvPr/>
        </p:nvSpPr>
        <p:spPr>
          <a:xfrm>
            <a:off x="1191236" y="-7613"/>
            <a:ext cx="6501036" cy="7570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1BA754-1CA1-497B-A0C1-30BB91124B0E}"/>
              </a:ext>
            </a:extLst>
          </p:cNvPr>
          <p:cNvSpPr>
            <a:spLocks/>
          </p:cNvSpPr>
          <p:nvPr/>
        </p:nvSpPr>
        <p:spPr>
          <a:xfrm>
            <a:off x="5048053" y="389761"/>
            <a:ext cx="2592371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7729A185-8E17-47C5-94AB-7C7A9A3D1F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8586"/>
            <a:ext cx="8092440" cy="249846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4</a:t>
            </a:r>
          </a:p>
        </p:txBody>
      </p:sp>
    </p:spTree>
    <p:extLst>
      <p:ext uri="{BB962C8B-B14F-4D97-AF65-F5344CB8AC3E}">
        <p14:creationId xmlns:p14="http://schemas.microsoft.com/office/powerpoint/2010/main" val="35670433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13A200-2350-4256-A137-33E273A70E9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C96B23-87BC-4757-AF26-C99DC6E31D1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75C382-3845-48CE-A2A9-0DAB1F86055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>
                <a:solidFill>
                  <a:srgbClr val="5B5B5B"/>
                </a:solidFill>
              </a:rPr>
              <a:t>According to Deuteronomy 17:8-12, anyone who  disagrees with the instructions of a priest: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7DA92-E243-4AAA-8771-1C53BA99237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069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8946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C60ECD-1546-4A6F-840B-809B390136D3}"/>
              </a:ext>
            </a:extLst>
          </p:cNvPr>
          <p:cNvSpPr>
            <a:spLocks/>
          </p:cNvSpPr>
          <p:nvPr/>
        </p:nvSpPr>
        <p:spPr>
          <a:xfrm>
            <a:off x="1191236" y="-7613"/>
            <a:ext cx="6501036" cy="3653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B2BA3-1405-4F73-9AAC-E20791C5888F}"/>
              </a:ext>
            </a:extLst>
          </p:cNvPr>
          <p:cNvSpPr>
            <a:spLocks/>
          </p:cNvSpPr>
          <p:nvPr/>
        </p:nvSpPr>
        <p:spPr>
          <a:xfrm>
            <a:off x="4407031" y="1860258"/>
            <a:ext cx="2036190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8503AF-784A-44CB-9518-6A05BC510244}"/>
              </a:ext>
            </a:extLst>
          </p:cNvPr>
          <p:cNvSpPr>
            <a:spLocks/>
          </p:cNvSpPr>
          <p:nvPr/>
        </p:nvSpPr>
        <p:spPr>
          <a:xfrm>
            <a:off x="2202730" y="400677"/>
            <a:ext cx="818561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96CF0F-F750-4947-A63B-6DAE0D4A9AE4}"/>
              </a:ext>
            </a:extLst>
          </p:cNvPr>
          <p:cNvSpPr>
            <a:spLocks/>
          </p:cNvSpPr>
          <p:nvPr/>
        </p:nvSpPr>
        <p:spPr>
          <a:xfrm>
            <a:off x="1662260" y="1860257"/>
            <a:ext cx="818561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D3C395-293B-4982-B694-6BA6911A9410}"/>
              </a:ext>
            </a:extLst>
          </p:cNvPr>
          <p:cNvSpPr>
            <a:spLocks/>
          </p:cNvSpPr>
          <p:nvPr/>
        </p:nvSpPr>
        <p:spPr>
          <a:xfrm>
            <a:off x="4213782" y="4649016"/>
            <a:ext cx="818561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8478E6-594C-42FB-8769-EC36CD1EF445}"/>
              </a:ext>
            </a:extLst>
          </p:cNvPr>
          <p:cNvSpPr>
            <a:spLocks/>
          </p:cNvSpPr>
          <p:nvPr/>
        </p:nvSpPr>
        <p:spPr>
          <a:xfrm>
            <a:off x="3227659" y="5414279"/>
            <a:ext cx="818561" cy="28640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1E6261-5495-4EBD-9897-B36D434EBF1B}"/>
              </a:ext>
            </a:extLst>
          </p:cNvPr>
          <p:cNvSpPr>
            <a:spLocks/>
          </p:cNvSpPr>
          <p:nvPr/>
        </p:nvSpPr>
        <p:spPr>
          <a:xfrm>
            <a:off x="6958318" y="400676"/>
            <a:ext cx="696247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7068EB-C62B-49E0-98AB-67B080D83D9D}"/>
              </a:ext>
            </a:extLst>
          </p:cNvPr>
          <p:cNvSpPr>
            <a:spLocks/>
          </p:cNvSpPr>
          <p:nvPr/>
        </p:nvSpPr>
        <p:spPr>
          <a:xfrm>
            <a:off x="5077002" y="2587132"/>
            <a:ext cx="696247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841D93-A277-4E2D-83C1-2B4E96B8A189}"/>
              </a:ext>
            </a:extLst>
          </p:cNvPr>
          <p:cNvSpPr>
            <a:spLocks/>
          </p:cNvSpPr>
          <p:nvPr/>
        </p:nvSpPr>
        <p:spPr>
          <a:xfrm>
            <a:off x="4510725" y="5414279"/>
            <a:ext cx="696247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7729A185-8E17-47C5-94AB-7C7A9A3D1F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8586"/>
            <a:ext cx="8092440" cy="249846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4</a:t>
            </a:r>
          </a:p>
        </p:txBody>
      </p:sp>
    </p:spTree>
    <p:extLst>
      <p:ext uri="{BB962C8B-B14F-4D97-AF65-F5344CB8AC3E}">
        <p14:creationId xmlns:p14="http://schemas.microsoft.com/office/powerpoint/2010/main" val="1367858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.1.2618"/>
  <p:tag name="SLIDO_PRESENTATION_ID" val="00000000-0000-0000-0000-000000000000"/>
  <p:tag name="SLIDO_EVENT_UUID" val="a0d9b9b0-999b-4116-8230-28a3102d013b"/>
  <p:tag name="SLIDO_EVENT_SECTION_UUID" val="364bc419-47ed-4c41-8763-10ef7984446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Y4NjQ1NDR9"/>
  <p:tag name="SLIDO_TYPE" val="SlidoPoll"/>
  <p:tag name="SLIDO_POLL_UUID" val="50add84f-51a1-407b-a60d-96c0aa3a65b9"/>
  <p:tag name="SLIDO_POLL_QUESTION_UUID" val="071d371b-8489-4fe5-bfa3-d02f0313cf23"/>
  <p:tag name="SLIDO_TIMELINE" val="W3sicG9sbFF1ZXN0aW9uVXVpZCI6IjA3MWQzNzFiLTg0ODktNGZlNS1iZmEzLWQwMmYwMzEzY2YyMyIsInNob3dSZXN1bHRzIjpmYWxzZSwic2hvd0NvcnJlY3RBbnN3ZXJzIjpmYWxzZSwidm90aW5nTG9ja2VkIjpmYWxzZX0seyJwb2xsUXVlc3Rpb25VdWlkIjoiMDcxZDM3MWItODQ4OS00ZmU1LWJmYTMtZDAyZjAzMTNjZjIzIiwic2hvd1Jlc3VsdHMiOnRydWUsInNob3dDb3JyZWN0QW5zd2VycyI6ZmFsc2UsInZvdGluZ0xvY2tlZCI6dHJ1ZX0seyJwb2xsUXVlc3Rpb25VdWlkIjoiMDcxZDM3MWItODQ4OS00ZmU1LWJmYTMtZDAyZjAzMTNjZjIzIiwic2hvd1Jlc3VsdHMiOnRydWUsInNob3dDb3JyZWN0QW5zd2VycyI6dHJ1ZSwidm90aW5nTG9ja2VkIjp0cnVlfV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Y4NjQ2MTZ9"/>
  <p:tag name="SLIDO_TYPE" val="SlidoPoll"/>
  <p:tag name="SLIDO_POLL_UUID" val="50add84f-51a1-407b-a60d-96c0aa3a65b9"/>
  <p:tag name="SLIDO_POLL_QUESTION_UUID" val="06c08afe-5230-40fa-bf0d-8e20ee2e23a3"/>
  <p:tag name="SLIDO_TIMELINE" val="W3sic2NyZWVuIjoiUXVpekdldFJlYWR5Iiwic2hvd1Jlc3VsdHMiOmZhbHNlLCJzaG93Q29ycmVjdEFuc3dlcnMiOmZhbHNlLCJ2b3RpbmdMb2NrZWQiOmZhbHNlfSx7InBvbGxRdWVzdGlvblV1aWQiOiIwNmMwOGFmZS01MjMwLTQwZmEtYmYwZC04ZTIwZWUyZTIzYTMiLCJzaG93UmVzdWx0cyI6ZmFsc2UsInNob3dDb3JyZWN0QW5zd2VycyI6ZmFsc2UsInZvdGluZ0xvY2tlZCI6ZmFsc2V9LHsicG9sbFF1ZXN0aW9uVXVpZCI6IjA2YzA4YWZlLTUyMzAtNDBmYS1iZjBkLThlMjBlZTJlMjNhMyIsInNob3dSZXN1bHRzIjp0cnVlLCJzaG93Q29ycmVjdEFuc3dlcnMiOmZhbHNlLCJ2b3RpbmdMb2NrZWQiOnRydWV9LHsicG9sbFF1ZXN0aW9uVXVpZCI6IjA2YzA4YWZlLTUyMzAtNDBmYS1iZjBkLThlMjBlZTJlMjNhMyIsInNob3dSZXN1bHRzIjp0cnVlLCJzaG93Q29ycmVjdEFuc3dlcnMiOnRydWUsInZvdGluZ0xvY2tlZCI6dHJ1ZX1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Y4NjQ1Mjl9"/>
  <p:tag name="SLIDO_TYPE" val="SlidoPoll"/>
  <p:tag name="SLIDO_POLL_UUID" val="50add84f-51a1-407b-a60d-96c0aa3a65b9"/>
  <p:tag name="SLIDO_POLL_QUESTION_UUID" val="9362ded6-88f6-4e28-b38e-62b4cc60e98f"/>
  <p:tag name="SLIDO_TIMELINE" val="W3sic2NyZWVuIjoiUXVpekpvaW5pbmciLCJzaG93UmVzdWx0cyI6ZmFsc2UsInNob3dDb3JyZWN0QW5zd2VycyI6ZmFsc2UsInZvdGluZ0xvY2tlZCI6ZmFsc2V9LHsicG9sbFF1ZXN0aW9uVXVpZCI6IjkzNjJkZWQ2LTg4ZjYtNGUyOC1iMzhlLTYyYjRjYzYwZTk4ZiIsInNob3dSZXN1bHRzIjpmYWxzZSwic2hvd0NvcnJlY3RBbnN3ZXJzIjpmYWxzZSwidm90aW5nTG9ja2VkIjpmYWxzZX0seyJwb2xsUXVlc3Rpb25VdWlkIjoiOTM2MmRlZDYtODhmNi00ZTI4LWIzOGUtNjJiNGNjNjBlOThmIiwic2hvd1Jlc3VsdHMiOnRydWUsInNob3dDb3JyZWN0QW5zd2VycyI6ZmFsc2UsInZvdGluZ0xvY2tlZCI6dHJ1ZX0seyJwb2xsUXVlc3Rpb25VdWlkIjoiOTM2MmRlZDYtODhmNi00ZTI4LWIzOGUtNjJiNGNjNjBlOThmIiwic2hvd1Jlc3VsdHMiOnRydWUsInNob3dDb3JyZWN0QW5zd2VycyI6dHJ1ZSwidm90aW5nTG9ja2VkIjp0cnV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Y4NjQ2ODd9"/>
  <p:tag name="SLIDO_TYPE" val="SlidoPoll"/>
  <p:tag name="SLIDO_POLL_UUID" val="50add84f-51a1-407b-a60d-96c0aa3a65b9"/>
  <p:tag name="SLIDO_POLL_QUESTION_UUID" val="c8bf2b85-e69d-475c-bc2f-ffbccfd72d1f"/>
  <p:tag name="SLIDO_TIMELINE" val="W3sic2NyZWVuIjoiUXVpekdldFJlYWR5Iiwic2hvd1Jlc3VsdHMiOmZhbHNlLCJzaG93Q29ycmVjdEFuc3dlcnMiOmZhbHNlLCJ2b3RpbmdMb2NrZWQiOmZhbHNlfSx7InBvbGxRdWVzdGlvblV1aWQiOiJjOGJmMmI4NS1lNjlkLTQ3NWMtYmMyZi1mZmJjY2ZkNzJkMWYiLCJzaG93UmVzdWx0cyI6ZmFsc2UsInNob3dDb3JyZWN0QW5zd2VycyI6ZmFsc2UsInZvdGluZ0xvY2tlZCI6ZmFsc2V9LHsicG9sbFF1ZXN0aW9uVXVpZCI6ImM4YmYyYjg1LWU2OWQtNDc1Yy1iYzJmLWZmYmNjZmQ3MmQxZiIsInNob3dSZXN1bHRzIjp0cnVlLCJzaG93Q29ycmVjdEFuc3dlcnMiOmZhbHNlLCJ2b3RpbmdMb2NrZWQiOnRydWV9LHsicG9sbFF1ZXN0aW9uVXVpZCI6ImM4YmYyYjg1LWU2OWQtNDc1Yy1iYzJmLWZmYmNjZmQ3MmQxZiIsInNob3dSZXN1bHRzIjp0cnVlLCJzaG93Q29ycmVjdEFuc3dlcnMiOnRydWUsInZvdGluZ0xvY2tlZCI6dHJ1ZX1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Y4NjQ3Njd9"/>
  <p:tag name="SLIDO_TYPE" val="SlidoPoll"/>
  <p:tag name="SLIDO_POLL_UUID" val="6f2ce99e-32cd-492f-97b7-28121e3b92e9"/>
  <p:tag name="SLIDO_TIMELINE" val="W3sicG9sbFF1ZXN0aW9uVXVpZCI6IjA3ZWNiMDZlLWM5ZGUtNDhjMC05OTFkLTI4MzMwNTBjOTE1MCIsInNob3dSZXN1bHRzIjp0cnVlLCJzaG93Q29ycmVjdEFuc3dlcnMiOmZhbHNlLCJ2b3RpbmdMb2NrZWQiOmZhbHNlfV0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Y4NjQ3ODR9"/>
  <p:tag name="SLIDO_TYPE" val="SlidoPoll"/>
  <p:tag name="SLIDO_POLL_UUID" val="50add84f-51a1-407b-a60d-96c0aa3a65b9"/>
  <p:tag name="SLIDO_POLL_QUESTION_UUID" val="5e401b09-e662-45d9-83aa-f5d1344d5b75"/>
  <p:tag name="SLIDO_TIMELINE" val="W3sic2NyZWVuIjoiUXVpekdldFJlYWR5Iiwic2hvd1Jlc3VsdHMiOmZhbHNlLCJzaG93Q29ycmVjdEFuc3dlcnMiOmZhbHNlLCJ2b3RpbmdMb2NrZWQiOmZhbHNlfSx7InBvbGxRdWVzdGlvblV1aWQiOiI1ZTQwMWIwOS1lNjYyLTQ1ZDktODNhYS1mNWQxMzQ0ZDViNzUiLCJzaG93UmVzdWx0cyI6ZmFsc2UsInNob3dDb3JyZWN0QW5zd2VycyI6ZmFsc2UsInZvdGluZ0xvY2tlZCI6ZmFsc2V9LHsicG9sbFF1ZXN0aW9uVXVpZCI6IjVlNDAxYjA5LWU2NjItNDVkOS04M2FhLWY1ZDEzNDRkNWI3NSIsInNob3dSZXN1bHRzIjp0cnVlLCJzaG93Q29ycmVjdEFuc3dlcnMiOmZhbHNlLCJ2b3RpbmdMb2NrZWQiOnRydWV9LHsicG9sbFF1ZXN0aW9uVXVpZCI6IjVlNDAxYjA5LWU2NjItNDVkOS04M2FhLWY1ZDEzNDRkNWI3NSIsInNob3dSZXN1bHRzIjp0cnVlLCJzaG93Q29ycmVjdEFuc3dlcnMiOnRydWUsInZvdGluZ0xvY2tlZCI6dHJ1ZX0seyJzY3JlZW4iOiJRdWl6TGVhZGVyYm9hcmQiLCJwb2xsUXVlc3Rpb25VdWlkIjoiNWU0MDFiMDktZTY2Mi00NWQ5LTgzYWEtZjVkMTM0NGQ1Yjc1Iiwic2hvd1Jlc3VsdHMiOnRydWUsInNob3dDb3JyZWN0QW5zd2VycyI6dHJ1ZSwidm90aW5nTG9ja2VkIjp0cnVlfV0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Y4NjQ1Mzh9"/>
  <p:tag name="SLIDO_TYPE" val="SlidoPoll"/>
  <p:tag name="SLIDO_POLL_UUID" val="50add84f-51a1-407b-a60d-96c0aa3a65b9"/>
  <p:tag name="SLIDO_POLL_QUESTION_UUID" val="a8362137-478c-4cfb-ab65-2c22fb5fcd0c"/>
  <p:tag name="SLIDO_TIMELINE" val="W3sicG9sbFF1ZXN0aW9uVXVpZCI6ImE4MzYyMTM3LTQ3OGMtNGNmYi1hYjY1LTJjMjJmYjVmY2QwYyIsInNob3dSZXN1bHRzIjpmYWxzZSwic2hvd0NvcnJlY3RBbnN3ZXJzIjpmYWxzZSwidm90aW5nTG9ja2VkIjpmYWxzZX0seyJwb2xsUXVlc3Rpb25VdWlkIjoiYTgzNjIxMzctNDc4Yy00Y2ZiLWFiNjUtMmMyMmZiNWZjZDBjIiwic2hvd1Jlc3VsdHMiOnRydWUsInNob3dDb3JyZWN0QW5zd2VycyI6ZmFsc2UsInZvdGluZ0xvY2tlZCI6dHJ1ZX0seyJwb2xsUXVlc3Rpb25VdWlkIjoiYTgzNjIxMzctNDc4Yy00Y2ZiLWFiNjUtMmMyMmZiNWZjZDBjIiwic2hvd1Jlc3VsdHMiOnRydWUsInNob3dDb3JyZWN0QW5zd2VycyI6dHJ1ZSwidm90aW5nTG9ja2VkIjp0cnV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7835</TotalTime>
  <Words>215</Words>
  <Application>Microsoft Office PowerPoint</Application>
  <PresentationFormat>On-screen Show (16:10)</PresentationFormat>
  <Paragraphs>45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Alegreya Sans ExtraBold</vt:lpstr>
      <vt:lpstr>Alegreya Sans Medium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</dc:creator>
  <cp:lastModifiedBy>David Williams</cp:lastModifiedBy>
  <cp:revision>6</cp:revision>
  <dcterms:created xsi:type="dcterms:W3CDTF">2022-02-18T17:54:04Z</dcterms:created>
  <dcterms:modified xsi:type="dcterms:W3CDTF">2022-03-09T23:25:43Z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1.1.1.2618</vt:lpwstr>
  </property>
</Properties>
</file>