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8" r:id="rId3"/>
    <p:sldId id="379" r:id="rId4"/>
    <p:sldId id="354" r:id="rId5"/>
    <p:sldId id="377" r:id="rId6"/>
    <p:sldId id="380" r:id="rId7"/>
    <p:sldId id="381" r:id="rId8"/>
    <p:sldId id="382" r:id="rId9"/>
    <p:sldId id="383" r:id="rId10"/>
    <p:sldId id="385" r:id="rId11"/>
    <p:sldId id="384" r:id="rId12"/>
    <p:sldId id="391" r:id="rId13"/>
    <p:sldId id="393" r:id="rId14"/>
    <p:sldId id="375" r:id="rId15"/>
    <p:sldId id="386" r:id="rId16"/>
    <p:sldId id="395" r:id="rId17"/>
    <p:sldId id="394" r:id="rId18"/>
    <p:sldId id="388" r:id="rId19"/>
    <p:sldId id="389" r:id="rId20"/>
    <p:sldId id="396" r:id="rId21"/>
    <p:sldId id="397" r:id="rId22"/>
    <p:sldId id="392" r:id="rId23"/>
    <p:sldId id="353" r:id="rId24"/>
    <p:sldId id="309" r:id="rId25"/>
  </p:sldIdLst>
  <p:sldSz cx="9144000" cy="5715000" type="screen16x10"/>
  <p:notesSz cx="9144000" cy="6858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B050"/>
    <a:srgbClr val="000000"/>
    <a:srgbClr val="FFFF00"/>
    <a:srgbClr val="BFBFBF"/>
    <a:srgbClr val="663300"/>
    <a:srgbClr val="92D050"/>
    <a:srgbClr val="C00000"/>
    <a:srgbClr val="7030A0"/>
    <a:srgbClr val="2E6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91931-A688-4D81-8BAA-AD25A42337E2}" v="530" dt="2022-03-13T10:35:27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247" autoAdjust="0"/>
  </p:normalViewPr>
  <p:slideViewPr>
    <p:cSldViewPr snapToGrid="0">
      <p:cViewPr>
        <p:scale>
          <a:sx n="80" d="100"/>
          <a:sy n="80" d="100"/>
        </p:scale>
        <p:origin x="1200" y="106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DED91931-A688-4D81-8BAA-AD25A42337E2}"/>
    <pc:docChg chg="undo custSel addSld delSld modSld sldOrd replTag">
      <pc:chgData name="David Williams" userId="35a5f6dfa23fba43" providerId="LiveId" clId="{DED91931-A688-4D81-8BAA-AD25A42337E2}" dt="2022-03-13T10:35:27.700" v="4741"/>
      <pc:docMkLst>
        <pc:docMk/>
      </pc:docMkLst>
      <pc:sldChg chg="addSp delSp modSp mod">
        <pc:chgData name="David Williams" userId="35a5f6dfa23fba43" providerId="LiveId" clId="{DED91931-A688-4D81-8BAA-AD25A42337E2}" dt="2022-03-11T03:21:51.658" v="13" actId="1076"/>
        <pc:sldMkLst>
          <pc:docMk/>
          <pc:sldMk cId="2276610051" sldId="256"/>
        </pc:sldMkLst>
        <pc:spChg chg="mod">
          <ac:chgData name="David Williams" userId="35a5f6dfa23fba43" providerId="LiveId" clId="{DED91931-A688-4D81-8BAA-AD25A42337E2}" dt="2022-03-11T03:20:07.068" v="1" actId="20577"/>
          <ac:spMkLst>
            <pc:docMk/>
            <pc:sldMk cId="2276610051" sldId="256"/>
            <ac:spMk id="2" creationId="{1391EE5F-2F64-449D-96C5-02E3E17316D3}"/>
          </ac:spMkLst>
        </pc:spChg>
        <pc:picChg chg="del">
          <ac:chgData name="David Williams" userId="35a5f6dfa23fba43" providerId="LiveId" clId="{DED91931-A688-4D81-8BAA-AD25A42337E2}" dt="2022-03-11T03:20:09.529" v="2" actId="478"/>
          <ac:picMkLst>
            <pc:docMk/>
            <pc:sldMk cId="2276610051" sldId="256"/>
            <ac:picMk id="6" creationId="{3F5CC4F2-E0B1-4E55-92BE-635809F46F10}"/>
          </ac:picMkLst>
        </pc:picChg>
        <pc:picChg chg="add del mod">
          <ac:chgData name="David Williams" userId="35a5f6dfa23fba43" providerId="LiveId" clId="{DED91931-A688-4D81-8BAA-AD25A42337E2}" dt="2022-03-11T03:20:50.801" v="7"/>
          <ac:picMkLst>
            <pc:docMk/>
            <pc:sldMk cId="2276610051" sldId="256"/>
            <ac:picMk id="7" creationId="{DC045894-F86C-4F34-BACD-56EBB8A0BD38}"/>
          </ac:picMkLst>
        </pc:picChg>
        <pc:picChg chg="add mod">
          <ac:chgData name="David Williams" userId="35a5f6dfa23fba43" providerId="LiveId" clId="{DED91931-A688-4D81-8BAA-AD25A42337E2}" dt="2022-03-11T03:21:51.658" v="13" actId="1076"/>
          <ac:picMkLst>
            <pc:docMk/>
            <pc:sldMk cId="2276610051" sldId="256"/>
            <ac:picMk id="9" creationId="{7B32AB68-E587-4858-A3CE-0D4295F71618}"/>
          </ac:picMkLst>
        </pc:picChg>
      </pc:sldChg>
      <pc:sldChg chg="ord">
        <pc:chgData name="David Williams" userId="35a5f6dfa23fba43" providerId="LiveId" clId="{DED91931-A688-4D81-8BAA-AD25A42337E2}" dt="2022-03-13T02:17:17.471" v="1709"/>
        <pc:sldMkLst>
          <pc:docMk/>
          <pc:sldMk cId="3877235267" sldId="353"/>
        </pc:sldMkLst>
      </pc:sldChg>
      <pc:sldChg chg="addSp delSp modSp mod addAnim delAnim modAnim">
        <pc:chgData name="David Williams" userId="35a5f6dfa23fba43" providerId="LiveId" clId="{DED91931-A688-4D81-8BAA-AD25A42337E2}" dt="2022-03-13T01:25:20.545" v="1152"/>
        <pc:sldMkLst>
          <pc:docMk/>
          <pc:sldMk cId="212713739" sldId="354"/>
        </pc:sldMkLst>
        <pc:spChg chg="mod ord modVis">
          <ac:chgData name="David Williams" userId="35a5f6dfa23fba43" providerId="LiveId" clId="{DED91931-A688-4D81-8BAA-AD25A42337E2}" dt="2022-03-13T00:42:09.521" v="330" actId="14429"/>
          <ac:spMkLst>
            <pc:docMk/>
            <pc:sldMk cId="212713739" sldId="354"/>
            <ac:spMk id="4" creationId="{A153A94D-2018-44F5-8B28-484B9E02A911}"/>
          </ac:spMkLst>
        </pc:spChg>
        <pc:spChg chg="mod">
          <ac:chgData name="David Williams" userId="35a5f6dfa23fba43" providerId="LiveId" clId="{DED91931-A688-4D81-8BAA-AD25A42337E2}" dt="2022-03-13T00:43:17.415" v="341" actId="14100"/>
          <ac:spMkLst>
            <pc:docMk/>
            <pc:sldMk cId="212713739" sldId="354"/>
            <ac:spMk id="5" creationId="{C3E94067-0A1F-4C7E-BBAF-68B66489821B}"/>
          </ac:spMkLst>
        </pc:spChg>
        <pc:spChg chg="del">
          <ac:chgData name="David Williams" userId="35a5f6dfa23fba43" providerId="LiveId" clId="{DED91931-A688-4D81-8BAA-AD25A42337E2}" dt="2022-03-13T00:42:56.124" v="338" actId="478"/>
          <ac:spMkLst>
            <pc:docMk/>
            <pc:sldMk cId="212713739" sldId="354"/>
            <ac:spMk id="6" creationId="{BD77A551-2D2A-404C-A3C1-750DBB2BC7DF}"/>
          </ac:spMkLst>
        </pc:spChg>
        <pc:spChg chg="del">
          <ac:chgData name="David Williams" userId="35a5f6dfa23fba43" providerId="LiveId" clId="{DED91931-A688-4D81-8BAA-AD25A42337E2}" dt="2022-03-13T00:42:53.029" v="337" actId="478"/>
          <ac:spMkLst>
            <pc:docMk/>
            <pc:sldMk cId="212713739" sldId="354"/>
            <ac:spMk id="7" creationId="{ACD1F90D-833F-429D-A179-4567AEBCE313}"/>
          </ac:spMkLst>
        </pc:spChg>
        <pc:spChg chg="del">
          <ac:chgData name="David Williams" userId="35a5f6dfa23fba43" providerId="LiveId" clId="{DED91931-A688-4D81-8BAA-AD25A42337E2}" dt="2022-03-13T00:42:58.734" v="339" actId="478"/>
          <ac:spMkLst>
            <pc:docMk/>
            <pc:sldMk cId="212713739" sldId="354"/>
            <ac:spMk id="8" creationId="{8918141A-8698-47E3-BA38-21AD35CCFE65}"/>
          </ac:spMkLst>
        </pc:spChg>
        <pc:spChg chg="mod">
          <ac:chgData name="David Williams" userId="35a5f6dfa23fba43" providerId="LiveId" clId="{DED91931-A688-4D81-8BAA-AD25A42337E2}" dt="2022-03-13T00:44:39.843" v="427" actId="14100"/>
          <ac:spMkLst>
            <pc:docMk/>
            <pc:sldMk cId="212713739" sldId="354"/>
            <ac:spMk id="9" creationId="{6FA80344-9351-4AFD-85D1-A4694BED8B92}"/>
          </ac:spMkLst>
        </pc:spChg>
        <pc:spChg chg="del">
          <ac:chgData name="David Williams" userId="35a5f6dfa23fba43" providerId="LiveId" clId="{DED91931-A688-4D81-8BAA-AD25A42337E2}" dt="2022-03-13T00:42:51.256" v="336" actId="478"/>
          <ac:spMkLst>
            <pc:docMk/>
            <pc:sldMk cId="212713739" sldId="354"/>
            <ac:spMk id="10" creationId="{88B0327B-C35B-4B92-8A11-208A3678A8D3}"/>
          </ac:spMkLst>
        </pc:spChg>
        <pc:spChg chg="add del mod">
          <ac:chgData name="David Williams" userId="35a5f6dfa23fba43" providerId="LiveId" clId="{DED91931-A688-4D81-8BAA-AD25A42337E2}" dt="2022-03-13T00:43:34.525" v="343" actId="14100"/>
          <ac:spMkLst>
            <pc:docMk/>
            <pc:sldMk cId="212713739" sldId="354"/>
            <ac:spMk id="11" creationId="{36A1ACA0-66E9-4D53-823F-B560E4A9B2FD}"/>
          </ac:spMkLst>
        </pc:spChg>
        <pc:spChg chg="mod">
          <ac:chgData name="David Williams" userId="35a5f6dfa23fba43" providerId="LiveId" clId="{DED91931-A688-4D81-8BAA-AD25A42337E2}" dt="2022-03-13T00:44:59.366" v="573" actId="14100"/>
          <ac:spMkLst>
            <pc:docMk/>
            <pc:sldMk cId="212713739" sldId="354"/>
            <ac:spMk id="12" creationId="{D3D24B9F-DC02-4683-B7AF-1A87E8CBDD23}"/>
          </ac:spMkLst>
        </pc:spChg>
        <pc:spChg chg="del">
          <ac:chgData name="David Williams" userId="35a5f6dfa23fba43" providerId="LiveId" clId="{DED91931-A688-4D81-8BAA-AD25A42337E2}" dt="2022-03-13T00:42:40.784" v="333" actId="478"/>
          <ac:spMkLst>
            <pc:docMk/>
            <pc:sldMk cId="212713739" sldId="354"/>
            <ac:spMk id="14" creationId="{CA668078-F98D-4A7F-A350-69EEE4494A2F}"/>
          </ac:spMkLst>
        </pc:spChg>
        <pc:spChg chg="del">
          <ac:chgData name="David Williams" userId="35a5f6dfa23fba43" providerId="LiveId" clId="{DED91931-A688-4D81-8BAA-AD25A42337E2}" dt="2022-03-13T00:42:39.305" v="332" actId="478"/>
          <ac:spMkLst>
            <pc:docMk/>
            <pc:sldMk cId="212713739" sldId="354"/>
            <ac:spMk id="15" creationId="{82037C3F-24A0-471E-B400-618E87D1F5B1}"/>
          </ac:spMkLst>
        </pc:spChg>
        <pc:spChg chg="add mod">
          <ac:chgData name="David Williams" userId="35a5f6dfa23fba43" providerId="LiveId" clId="{DED91931-A688-4D81-8BAA-AD25A42337E2}" dt="2022-03-13T01:03:41.873" v="742" actId="113"/>
          <ac:spMkLst>
            <pc:docMk/>
            <pc:sldMk cId="212713739" sldId="354"/>
            <ac:spMk id="19" creationId="{7853D6D3-9735-4919-B7BD-0DAF7BE80830}"/>
          </ac:spMkLst>
        </pc:spChg>
        <pc:picChg chg="del mod">
          <ac:chgData name="David Williams" userId="35a5f6dfa23fba43" providerId="LiveId" clId="{DED91931-A688-4D81-8BAA-AD25A42337E2}" dt="2022-03-11T03:24:01.279" v="24" actId="478"/>
          <ac:picMkLst>
            <pc:docMk/>
            <pc:sldMk cId="212713739" sldId="354"/>
            <ac:picMk id="3" creationId="{7729A185-8E17-47C5-94AB-7C7A9A3D1F6E}"/>
          </ac:picMkLst>
        </pc:picChg>
        <pc:picChg chg="add del mod">
          <ac:chgData name="David Williams" userId="35a5f6dfa23fba43" providerId="LiveId" clId="{DED91931-A688-4D81-8BAA-AD25A42337E2}" dt="2022-03-13T00:41:28.865" v="322" actId="478"/>
          <ac:picMkLst>
            <pc:docMk/>
            <pc:sldMk cId="212713739" sldId="354"/>
            <ac:picMk id="16" creationId="{32AC376D-D4EC-4FA2-B6B6-0CB085355C5B}"/>
          </ac:picMkLst>
        </pc:picChg>
        <pc:picChg chg="add mod ord">
          <ac:chgData name="David Williams" userId="35a5f6dfa23fba43" providerId="LiveId" clId="{DED91931-A688-4D81-8BAA-AD25A42337E2}" dt="2022-03-13T00:42:13.659" v="331"/>
          <ac:picMkLst>
            <pc:docMk/>
            <pc:sldMk cId="212713739" sldId="354"/>
            <ac:picMk id="18" creationId="{C50BDF45-1569-4D60-A0DB-591F854C4AF2}"/>
          </ac:picMkLst>
        </pc:picChg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3567043375" sldId="355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506357417" sldId="356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185773140" sldId="357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863224056" sldId="358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58872695" sldId="359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745591585" sldId="360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330204637" sldId="361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237257038" sldId="362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4078211137" sldId="363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2222697312" sldId="364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485536815" sldId="365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567904130" sldId="366"/>
        </pc:sldMkLst>
      </pc:sldChg>
      <pc:sldChg chg="del">
        <pc:chgData name="David Williams" userId="35a5f6dfa23fba43" providerId="LiveId" clId="{DED91931-A688-4D81-8BAA-AD25A42337E2}" dt="2022-03-11T03:22:54.026" v="14" actId="2696"/>
        <pc:sldMkLst>
          <pc:docMk/>
          <pc:sldMk cId="1900951321" sldId="367"/>
        </pc:sldMkLst>
      </pc:sldChg>
      <pc:sldChg chg="del">
        <pc:chgData name="David Williams" userId="35a5f6dfa23fba43" providerId="LiveId" clId="{DED91931-A688-4D81-8BAA-AD25A42337E2}" dt="2022-03-11T03:22:54.046" v="15" actId="2696"/>
        <pc:sldMkLst>
          <pc:docMk/>
          <pc:sldMk cId="227028576" sldId="368"/>
        </pc:sldMkLst>
      </pc:sldChg>
      <pc:sldChg chg="del">
        <pc:chgData name="David Williams" userId="35a5f6dfa23fba43" providerId="LiveId" clId="{DED91931-A688-4D81-8BAA-AD25A42337E2}" dt="2022-03-11T03:22:54.055" v="16" actId="2696"/>
        <pc:sldMkLst>
          <pc:docMk/>
          <pc:sldMk cId="2153172476" sldId="369"/>
        </pc:sldMkLst>
      </pc:sldChg>
      <pc:sldChg chg="del">
        <pc:chgData name="David Williams" userId="35a5f6dfa23fba43" providerId="LiveId" clId="{DED91931-A688-4D81-8BAA-AD25A42337E2}" dt="2022-03-11T03:22:54.062" v="17" actId="2696"/>
        <pc:sldMkLst>
          <pc:docMk/>
          <pc:sldMk cId="3069069025" sldId="370"/>
        </pc:sldMkLst>
      </pc:sldChg>
      <pc:sldChg chg="del">
        <pc:chgData name="David Williams" userId="35a5f6dfa23fba43" providerId="LiveId" clId="{DED91931-A688-4D81-8BAA-AD25A42337E2}" dt="2022-03-13T03:52:29.243" v="3652" actId="2696"/>
        <pc:sldMkLst>
          <pc:docMk/>
          <pc:sldMk cId="1367858928" sldId="371"/>
        </pc:sldMkLst>
      </pc:sldChg>
      <pc:sldChg chg="del">
        <pc:chgData name="David Williams" userId="35a5f6dfa23fba43" providerId="LiveId" clId="{DED91931-A688-4D81-8BAA-AD25A42337E2}" dt="2022-03-11T03:22:54.066" v="18" actId="2696"/>
        <pc:sldMkLst>
          <pc:docMk/>
          <pc:sldMk cId="3976327865" sldId="372"/>
        </pc:sldMkLst>
      </pc:sldChg>
      <pc:sldChg chg="new del">
        <pc:chgData name="David Williams" userId="35a5f6dfa23fba43" providerId="LiveId" clId="{DED91931-A688-4D81-8BAA-AD25A42337E2}" dt="2022-03-13T03:52:34.835" v="3653" actId="2696"/>
        <pc:sldMkLst>
          <pc:docMk/>
          <pc:sldMk cId="4019207014" sldId="372"/>
        </pc:sldMkLst>
      </pc:sldChg>
      <pc:sldChg chg="del">
        <pc:chgData name="David Williams" userId="35a5f6dfa23fba43" providerId="LiveId" clId="{DED91931-A688-4D81-8BAA-AD25A42337E2}" dt="2022-03-11T03:22:54.071" v="19" actId="2696"/>
        <pc:sldMkLst>
          <pc:docMk/>
          <pc:sldMk cId="723881036" sldId="373"/>
        </pc:sldMkLst>
      </pc:sldChg>
      <pc:sldChg chg="addSp delSp modSp add del mod">
        <pc:chgData name="David Williams" userId="35a5f6dfa23fba43" providerId="LiveId" clId="{DED91931-A688-4D81-8BAA-AD25A42337E2}" dt="2022-03-13T03:52:11.620" v="3651" actId="2696"/>
        <pc:sldMkLst>
          <pc:docMk/>
          <pc:sldMk cId="2635626701" sldId="373"/>
        </pc:sldMkLst>
        <pc:spChg chg="add mod ord">
          <ac:chgData name="David Williams" userId="35a5f6dfa23fba43" providerId="LiveId" clId="{DED91931-A688-4D81-8BAA-AD25A42337E2}" dt="2022-03-11T04:04:54.861" v="107" actId="13244"/>
          <ac:spMkLst>
            <pc:docMk/>
            <pc:sldMk cId="2635626701" sldId="373"/>
            <ac:spMk id="25" creationId="{56476A2B-72D5-4CDC-86CF-168BE0B255A7}"/>
          </ac:spMkLst>
        </pc:spChg>
        <pc:picChg chg="add mod ord modCrop">
          <ac:chgData name="David Williams" userId="35a5f6dfa23fba43" providerId="LiveId" clId="{DED91931-A688-4D81-8BAA-AD25A42337E2}" dt="2022-03-12T04:10:34.381" v="109" actId="1076"/>
          <ac:picMkLst>
            <pc:docMk/>
            <pc:sldMk cId="2635626701" sldId="373"/>
            <ac:picMk id="13" creationId="{4294FF24-2C6F-4812-ADC4-4E4419535720}"/>
          </ac:picMkLst>
        </pc:picChg>
        <pc:picChg chg="add del">
          <ac:chgData name="David Williams" userId="35a5f6dfa23fba43" providerId="LiveId" clId="{DED91931-A688-4D81-8BAA-AD25A42337E2}" dt="2022-03-11T03:35:04.873" v="44" actId="22"/>
          <ac:picMkLst>
            <pc:docMk/>
            <pc:sldMk cId="2635626701" sldId="373"/>
            <ac:picMk id="18" creationId="{2CB7A975-3744-4B6C-91AF-FC528E9DCC26}"/>
          </ac:picMkLst>
        </pc:picChg>
        <pc:picChg chg="add del">
          <ac:chgData name="David Williams" userId="35a5f6dfa23fba43" providerId="LiveId" clId="{DED91931-A688-4D81-8BAA-AD25A42337E2}" dt="2022-03-11T03:35:15.656" v="46" actId="22"/>
          <ac:picMkLst>
            <pc:docMk/>
            <pc:sldMk cId="2635626701" sldId="373"/>
            <ac:picMk id="20" creationId="{72608539-FF50-4B68-BC5C-F45699BAD1CB}"/>
          </ac:picMkLst>
        </pc:picChg>
        <pc:picChg chg="add del mod">
          <ac:chgData name="David Williams" userId="35a5f6dfa23fba43" providerId="LiveId" clId="{DED91931-A688-4D81-8BAA-AD25A42337E2}" dt="2022-03-11T03:37:13.954" v="63" actId="478"/>
          <ac:picMkLst>
            <pc:docMk/>
            <pc:sldMk cId="2635626701" sldId="373"/>
            <ac:picMk id="22" creationId="{0DADE766-6E33-413C-ADA5-2ED7360E13A5}"/>
          </ac:picMkLst>
        </pc:picChg>
        <pc:picChg chg="add mod">
          <ac:chgData name="David Williams" userId="35a5f6dfa23fba43" providerId="LiveId" clId="{DED91931-A688-4D81-8BAA-AD25A42337E2}" dt="2022-03-12T04:13:12.592" v="115" actId="1076"/>
          <ac:picMkLst>
            <pc:docMk/>
            <pc:sldMk cId="2635626701" sldId="373"/>
            <ac:picMk id="24" creationId="{5B7E3756-7320-49F1-B6C3-37DD85C2C157}"/>
          </ac:picMkLst>
        </pc:picChg>
      </pc:sldChg>
      <pc:sldChg chg="addSp delSp modSp add del mod modTransition modAnim">
        <pc:chgData name="David Williams" userId="35a5f6dfa23fba43" providerId="LiveId" clId="{DED91931-A688-4D81-8BAA-AD25A42337E2}" dt="2022-03-13T03:52:11.620" v="3651" actId="2696"/>
        <pc:sldMkLst>
          <pc:docMk/>
          <pc:sldMk cId="1182237843" sldId="374"/>
        </pc:sldMkLst>
        <pc:spChg chg="del mod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5" creationId="{C3E94067-0A1F-4C7E-BBAF-68B66489821B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6" creationId="{BD77A551-2D2A-404C-A3C1-750DBB2BC7DF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7" creationId="{ACD1F90D-833F-429D-A179-4567AEBCE313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8" creationId="{8918141A-8698-47E3-BA38-21AD35CCFE65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9" creationId="{6FA80344-9351-4AFD-85D1-A4694BED8B92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10" creationId="{88B0327B-C35B-4B92-8A11-208A3678A8D3}"/>
          </ac:spMkLst>
        </pc:spChg>
        <pc:spChg chg="del">
          <ac:chgData name="David Williams" userId="35a5f6dfa23fba43" providerId="LiveId" clId="{DED91931-A688-4D81-8BAA-AD25A42337E2}" dt="2022-03-12T15:03:52.184" v="311" actId="478"/>
          <ac:spMkLst>
            <pc:docMk/>
            <pc:sldMk cId="1182237843" sldId="374"/>
            <ac:spMk id="11" creationId="{36A1ACA0-66E9-4D53-823F-B560E4A9B2FD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12" creationId="{D3D24B9F-DC02-4683-B7AF-1A87E8CBDD23}"/>
          </ac:spMkLst>
        </pc:spChg>
        <pc:spChg chg="del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14" creationId="{CA668078-F98D-4A7F-A350-69EEE4494A2F}"/>
          </ac:spMkLst>
        </pc:spChg>
        <pc:spChg chg="del ord">
          <ac:chgData name="David Williams" userId="35a5f6dfa23fba43" providerId="LiveId" clId="{DED91931-A688-4D81-8BAA-AD25A42337E2}" dt="2022-03-12T15:03:48.621" v="310" actId="478"/>
          <ac:spMkLst>
            <pc:docMk/>
            <pc:sldMk cId="1182237843" sldId="374"/>
            <ac:spMk id="15" creationId="{82037C3F-24A0-471E-B400-618E87D1F5B1}"/>
          </ac:spMkLst>
        </pc:spChg>
        <pc:picChg chg="mod">
          <ac:chgData name="David Williams" userId="35a5f6dfa23fba43" providerId="LiveId" clId="{DED91931-A688-4D81-8BAA-AD25A42337E2}" dt="2022-03-12T04:12:35.751" v="112"/>
          <ac:picMkLst>
            <pc:docMk/>
            <pc:sldMk cId="1182237843" sldId="374"/>
            <ac:picMk id="2" creationId="{A305D7BD-3AE5-4463-910D-D0158CE0B732}"/>
          </ac:picMkLst>
        </pc:picChg>
        <pc:picChg chg="add del">
          <ac:chgData name="David Williams" userId="35a5f6dfa23fba43" providerId="LiveId" clId="{DED91931-A688-4D81-8BAA-AD25A42337E2}" dt="2022-03-12T04:13:00.671" v="114" actId="478"/>
          <ac:picMkLst>
            <pc:docMk/>
            <pc:sldMk cId="1182237843" sldId="374"/>
            <ac:picMk id="3" creationId="{E162FB05-84E0-441B-84A9-C73C55DE02AF}"/>
          </ac:picMkLst>
        </pc:picChg>
        <pc:picChg chg="mod">
          <ac:chgData name="David Williams" userId="35a5f6dfa23fba43" providerId="LiveId" clId="{DED91931-A688-4D81-8BAA-AD25A42337E2}" dt="2022-03-12T04:11:42.140" v="111"/>
          <ac:picMkLst>
            <pc:docMk/>
            <pc:sldMk cId="1182237843" sldId="374"/>
            <ac:picMk id="16" creationId="{32AC376D-D4EC-4FA2-B6B6-0CB085355C5B}"/>
          </ac:picMkLst>
        </pc:picChg>
        <pc:picChg chg="add mod modVis">
          <ac:chgData name="David Williams" userId="35a5f6dfa23fba43" providerId="LiveId" clId="{DED91931-A688-4D81-8BAA-AD25A42337E2}" dt="2022-03-12T15:04:03.574" v="314" actId="14861"/>
          <ac:picMkLst>
            <pc:docMk/>
            <pc:sldMk cId="1182237843" sldId="374"/>
            <ac:picMk id="17" creationId="{59CA02A0-06BC-407B-B5F1-82165E3E7800}"/>
          </ac:picMkLst>
        </pc:picChg>
        <pc:picChg chg="add del mod ord">
          <ac:chgData name="David Williams" userId="35a5f6dfa23fba43" providerId="LiveId" clId="{DED91931-A688-4D81-8BAA-AD25A42337E2}" dt="2022-03-12T14:58:23.960" v="160" actId="478"/>
          <ac:picMkLst>
            <pc:docMk/>
            <pc:sldMk cId="1182237843" sldId="374"/>
            <ac:picMk id="18" creationId="{2CD6097E-2709-4111-B05D-B192C4B88544}"/>
          </ac:picMkLst>
        </pc:picChg>
        <pc:picChg chg="add mod ord modVis">
          <ac:chgData name="David Williams" userId="35a5f6dfa23fba43" providerId="LiveId" clId="{DED91931-A688-4D81-8BAA-AD25A42337E2}" dt="2022-03-12T15:03:55.814" v="313" actId="14429"/>
          <ac:picMkLst>
            <pc:docMk/>
            <pc:sldMk cId="1182237843" sldId="374"/>
            <ac:picMk id="20" creationId="{2BE2713D-3DCD-43D6-B22D-1A478D7DE0EB}"/>
          </ac:picMkLst>
        </pc:picChg>
      </pc:sldChg>
      <pc:sldChg chg="del">
        <pc:chgData name="David Williams" userId="35a5f6dfa23fba43" providerId="LiveId" clId="{DED91931-A688-4D81-8BAA-AD25A42337E2}" dt="2022-03-11T03:22:54.076" v="20" actId="2696"/>
        <pc:sldMkLst>
          <pc:docMk/>
          <pc:sldMk cId="1763862223" sldId="374"/>
        </pc:sldMkLst>
      </pc:sldChg>
      <pc:sldChg chg="delSp modSp add mod delAnim modAnim">
        <pc:chgData name="David Williams" userId="35a5f6dfa23fba43" providerId="LiveId" clId="{DED91931-A688-4D81-8BAA-AD25A42337E2}" dt="2022-03-13T03:23:04.701" v="2979"/>
        <pc:sldMkLst>
          <pc:docMk/>
          <pc:sldMk cId="3002045013" sldId="375"/>
        </pc:sldMkLst>
        <pc:spChg chg="mod">
          <ac:chgData name="David Williams" userId="35a5f6dfa23fba43" providerId="LiveId" clId="{DED91931-A688-4D81-8BAA-AD25A42337E2}" dt="2022-03-13T03:22:21.475" v="2976" actId="14100"/>
          <ac:spMkLst>
            <pc:docMk/>
            <pc:sldMk cId="3002045013" sldId="375"/>
            <ac:spMk id="5" creationId="{C3E94067-0A1F-4C7E-BBAF-68B66489821B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6" creationId="{BD77A551-2D2A-404C-A3C1-750DBB2BC7DF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7" creationId="{ACD1F90D-833F-429D-A179-4567AEBCE313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8" creationId="{8918141A-8698-47E3-BA38-21AD35CCFE65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9" creationId="{6FA80344-9351-4AFD-85D1-A4694BED8B92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10" creationId="{88B0327B-C35B-4B92-8A11-208A3678A8D3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11" creationId="{36A1ACA0-66E9-4D53-823F-B560E4A9B2FD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12" creationId="{D3D24B9F-DC02-4683-B7AF-1A87E8CBDD23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14" creationId="{CA668078-F98D-4A7F-A350-69EEE4494A2F}"/>
          </ac:spMkLst>
        </pc:spChg>
        <pc:spChg chg="del">
          <ac:chgData name="David Williams" userId="35a5f6dfa23fba43" providerId="LiveId" clId="{DED91931-A688-4D81-8BAA-AD25A42337E2}" dt="2022-03-13T03:20:35.744" v="2975" actId="478"/>
          <ac:spMkLst>
            <pc:docMk/>
            <pc:sldMk cId="3002045013" sldId="375"/>
            <ac:spMk id="15" creationId="{82037C3F-24A0-471E-B400-618E87D1F5B1}"/>
          </ac:spMkLst>
        </pc:spChg>
      </pc:sldChg>
      <pc:sldChg chg="add del ord">
        <pc:chgData name="David Williams" userId="35a5f6dfa23fba43" providerId="LiveId" clId="{DED91931-A688-4D81-8BAA-AD25A42337E2}" dt="2022-03-13T04:01:59.992" v="3723" actId="2696"/>
        <pc:sldMkLst>
          <pc:docMk/>
          <pc:sldMk cId="1631883651" sldId="376"/>
        </pc:sldMkLst>
      </pc:sldChg>
      <pc:sldChg chg="addSp delSp modSp add mod modTransition delAnim modAnim">
        <pc:chgData name="David Williams" userId="35a5f6dfa23fba43" providerId="LiveId" clId="{DED91931-A688-4D81-8BAA-AD25A42337E2}" dt="2022-03-13T02:15:23.689" v="1707"/>
        <pc:sldMkLst>
          <pc:docMk/>
          <pc:sldMk cId="1163042117" sldId="377"/>
        </pc:sldMkLst>
        <pc:spChg chg="del">
          <ac:chgData name="David Williams" userId="35a5f6dfa23fba43" providerId="LiveId" clId="{DED91931-A688-4D81-8BAA-AD25A42337E2}" dt="2022-03-13T01:18:33.902" v="832" actId="478"/>
          <ac:spMkLst>
            <pc:docMk/>
            <pc:sldMk cId="1163042117" sldId="377"/>
            <ac:spMk id="5" creationId="{C3E94067-0A1F-4C7E-BBAF-68B66489821B}"/>
          </ac:spMkLst>
        </pc:spChg>
        <pc:spChg chg="mod ord">
          <ac:chgData name="David Williams" userId="35a5f6dfa23fba43" providerId="LiveId" clId="{DED91931-A688-4D81-8BAA-AD25A42337E2}" dt="2022-03-13T01:27:59.516" v="1284" actId="14100"/>
          <ac:spMkLst>
            <pc:docMk/>
            <pc:sldMk cId="1163042117" sldId="377"/>
            <ac:spMk id="9" creationId="{6FA80344-9351-4AFD-85D1-A4694BED8B92}"/>
          </ac:spMkLst>
        </pc:spChg>
        <pc:spChg chg="add mod ord">
          <ac:chgData name="David Williams" userId="35a5f6dfa23fba43" providerId="LiveId" clId="{DED91931-A688-4D81-8BAA-AD25A42337E2}" dt="2022-03-13T01:21:07.754" v="1051" actId="14100"/>
          <ac:spMkLst>
            <pc:docMk/>
            <pc:sldMk cId="1163042117" sldId="377"/>
            <ac:spMk id="10" creationId="{9A59239B-29F4-447B-A01D-26E1122E17A9}"/>
          </ac:spMkLst>
        </pc:spChg>
        <pc:spChg chg="mod">
          <ac:chgData name="David Williams" userId="35a5f6dfa23fba43" providerId="LiveId" clId="{DED91931-A688-4D81-8BAA-AD25A42337E2}" dt="2022-03-13T01:19:23.037" v="964" actId="14100"/>
          <ac:spMkLst>
            <pc:docMk/>
            <pc:sldMk cId="1163042117" sldId="377"/>
            <ac:spMk id="11" creationId="{36A1ACA0-66E9-4D53-823F-B560E4A9B2FD}"/>
          </ac:spMkLst>
        </pc:spChg>
        <pc:spChg chg="mod ord">
          <ac:chgData name="David Williams" userId="35a5f6dfa23fba43" providerId="LiveId" clId="{DED91931-A688-4D81-8BAA-AD25A42337E2}" dt="2022-03-13T01:28:29.640" v="1478" actId="14100"/>
          <ac:spMkLst>
            <pc:docMk/>
            <pc:sldMk cId="1163042117" sldId="377"/>
            <ac:spMk id="12" creationId="{D3D24B9F-DC02-4683-B7AF-1A87E8CBDD23}"/>
          </ac:spMkLst>
        </pc:spChg>
        <pc:spChg chg="add mod ord">
          <ac:chgData name="David Williams" userId="35a5f6dfa23fba43" providerId="LiveId" clId="{DED91931-A688-4D81-8BAA-AD25A42337E2}" dt="2022-03-13T01:21:24.019" v="1055" actId="13244"/>
          <ac:spMkLst>
            <pc:docMk/>
            <pc:sldMk cId="1163042117" sldId="377"/>
            <ac:spMk id="13" creationId="{128A64D2-D15E-44E6-8C27-9BA4B364AD53}"/>
          </ac:spMkLst>
        </pc:spChg>
        <pc:spChg chg="add mod ord">
          <ac:chgData name="David Williams" userId="35a5f6dfa23fba43" providerId="LiveId" clId="{DED91931-A688-4D81-8BAA-AD25A42337E2}" dt="2022-03-13T01:22:27.845" v="1134" actId="14100"/>
          <ac:spMkLst>
            <pc:docMk/>
            <pc:sldMk cId="1163042117" sldId="377"/>
            <ac:spMk id="14" creationId="{23FA40D2-341E-4609-B0F1-70393F53E043}"/>
          </ac:spMkLst>
        </pc:spChg>
        <pc:spChg chg="add mod ord">
          <ac:chgData name="David Williams" userId="35a5f6dfa23fba43" providerId="LiveId" clId="{DED91931-A688-4D81-8BAA-AD25A42337E2}" dt="2022-03-13T01:22:51.631" v="1138" actId="13244"/>
          <ac:spMkLst>
            <pc:docMk/>
            <pc:sldMk cId="1163042117" sldId="377"/>
            <ac:spMk id="15" creationId="{6EB6ACF5-8AF4-4440-8E64-BBFDA5A7C63A}"/>
          </ac:spMkLst>
        </pc:spChg>
        <pc:spChg chg="add mod ord">
          <ac:chgData name="David Williams" userId="35a5f6dfa23fba43" providerId="LiveId" clId="{DED91931-A688-4D81-8BAA-AD25A42337E2}" dt="2022-03-13T01:23:09.342" v="1142" actId="13244"/>
          <ac:spMkLst>
            <pc:docMk/>
            <pc:sldMk cId="1163042117" sldId="377"/>
            <ac:spMk id="16" creationId="{D4A4E41E-C986-461C-92F2-F3476AB231E3}"/>
          </ac:spMkLst>
        </pc:spChg>
        <pc:spChg chg="add mod ord">
          <ac:chgData name="David Williams" userId="35a5f6dfa23fba43" providerId="LiveId" clId="{DED91931-A688-4D81-8BAA-AD25A42337E2}" dt="2022-03-13T01:29:22.971" v="1651" actId="13244"/>
          <ac:spMkLst>
            <pc:docMk/>
            <pc:sldMk cId="1163042117" sldId="377"/>
            <ac:spMk id="17" creationId="{AF6E2D19-EA5D-4B09-B303-B63CD89C92F8}"/>
          </ac:spMkLst>
        </pc:spChg>
        <pc:spChg chg="del">
          <ac:chgData name="David Williams" userId="35a5f6dfa23fba43" providerId="LiveId" clId="{DED91931-A688-4D81-8BAA-AD25A42337E2}" dt="2022-03-13T01:16:10.815" v="746" actId="478"/>
          <ac:spMkLst>
            <pc:docMk/>
            <pc:sldMk cId="1163042117" sldId="377"/>
            <ac:spMk id="19" creationId="{7853D6D3-9735-4919-B7BD-0DAF7BE80830}"/>
          </ac:spMkLst>
        </pc:spChg>
        <pc:spChg chg="add mod ord">
          <ac:chgData name="David Williams" userId="35a5f6dfa23fba43" providerId="LiveId" clId="{DED91931-A688-4D81-8BAA-AD25A42337E2}" dt="2022-03-13T02:09:58.039" v="1671" actId="13244"/>
          <ac:spMkLst>
            <pc:docMk/>
            <pc:sldMk cId="1163042117" sldId="377"/>
            <ac:spMk id="20" creationId="{D645017E-254B-4899-A280-6CC2719696BC}"/>
          </ac:spMkLst>
        </pc:spChg>
        <pc:spChg chg="add mod ord">
          <ac:chgData name="David Williams" userId="35a5f6dfa23fba43" providerId="LiveId" clId="{DED91931-A688-4D81-8BAA-AD25A42337E2}" dt="2022-03-13T02:09:58.039" v="1671" actId="13244"/>
          <ac:spMkLst>
            <pc:docMk/>
            <pc:sldMk cId="1163042117" sldId="377"/>
            <ac:spMk id="21" creationId="{AA87A0E9-BE18-430F-A35E-0D1DA4E072C7}"/>
          </ac:spMkLst>
        </pc:spChg>
        <pc:spChg chg="add mod ord">
          <ac:chgData name="David Williams" userId="35a5f6dfa23fba43" providerId="LiveId" clId="{DED91931-A688-4D81-8BAA-AD25A42337E2}" dt="2022-03-13T02:11:04.514" v="1681" actId="13244"/>
          <ac:spMkLst>
            <pc:docMk/>
            <pc:sldMk cId="1163042117" sldId="377"/>
            <ac:spMk id="22" creationId="{15DA198B-33FD-491F-A8E7-0CFB11E68DE1}"/>
          </ac:spMkLst>
        </pc:spChg>
        <pc:spChg chg="add mod ord">
          <ac:chgData name="David Williams" userId="35a5f6dfa23fba43" providerId="LiveId" clId="{DED91931-A688-4D81-8BAA-AD25A42337E2}" dt="2022-03-13T02:11:04.514" v="1681" actId="13244"/>
          <ac:spMkLst>
            <pc:docMk/>
            <pc:sldMk cId="1163042117" sldId="377"/>
            <ac:spMk id="23" creationId="{68905A26-B8F0-421A-AB0F-6980E226A6C6}"/>
          </ac:spMkLst>
        </pc:spChg>
        <pc:spChg chg="add mod ord">
          <ac:chgData name="David Williams" userId="35a5f6dfa23fba43" providerId="LiveId" clId="{DED91931-A688-4D81-8BAA-AD25A42337E2}" dt="2022-03-13T02:12:48.302" v="1694" actId="13244"/>
          <ac:spMkLst>
            <pc:docMk/>
            <pc:sldMk cId="1163042117" sldId="377"/>
            <ac:spMk id="24" creationId="{BCC686EE-3CE9-40FC-A026-F0B9EE7B98CC}"/>
          </ac:spMkLst>
        </pc:spChg>
        <pc:spChg chg="add mod ord">
          <ac:chgData name="David Williams" userId="35a5f6dfa23fba43" providerId="LiveId" clId="{DED91931-A688-4D81-8BAA-AD25A42337E2}" dt="2022-03-13T02:12:48.302" v="1694" actId="13244"/>
          <ac:spMkLst>
            <pc:docMk/>
            <pc:sldMk cId="1163042117" sldId="377"/>
            <ac:spMk id="25" creationId="{D5F1CB9C-BCD0-457E-96D3-5EEA91EB7EB7}"/>
          </ac:spMkLst>
        </pc:spChg>
        <pc:picChg chg="mod">
          <ac:chgData name="David Williams" userId="35a5f6dfa23fba43" providerId="LiveId" clId="{DED91931-A688-4D81-8BAA-AD25A42337E2}" dt="2022-03-13T01:18:22.830" v="830"/>
          <ac:picMkLst>
            <pc:docMk/>
            <pc:sldMk cId="1163042117" sldId="377"/>
            <ac:picMk id="2" creationId="{A305D7BD-3AE5-4463-910D-D0158CE0B732}"/>
          </ac:picMkLst>
        </pc:picChg>
        <pc:picChg chg="mod">
          <ac:chgData name="David Williams" userId="35a5f6dfa23fba43" providerId="LiveId" clId="{DED91931-A688-4D81-8BAA-AD25A42337E2}" dt="2022-03-13T01:18:24.451" v="831"/>
          <ac:picMkLst>
            <pc:docMk/>
            <pc:sldMk cId="1163042117" sldId="377"/>
            <ac:picMk id="18" creationId="{C50BDF45-1569-4D60-A0DB-591F854C4AF2}"/>
          </ac:picMkLst>
        </pc:picChg>
      </pc:sldChg>
      <pc:sldChg chg="addSp modSp add mod setBg modAnim replTag">
        <pc:chgData name="David Williams" userId="35a5f6dfa23fba43" providerId="LiveId" clId="{DED91931-A688-4D81-8BAA-AD25A42337E2}" dt="2022-03-13T02:17:57.869" v="1823"/>
        <pc:sldMkLst>
          <pc:docMk/>
          <pc:sldMk cId="1228647327" sldId="378"/>
        </pc:sldMkLst>
        <pc:spChg chg="add mod replST">
          <ac:chgData name="David Williams" userId="35a5f6dfa23fba43" providerId="LiveId" clId="{DED91931-A688-4D81-8BAA-AD25A42337E2}" dt="2022-03-13T02:17:42.194" v="1730"/>
          <ac:spMkLst>
            <pc:docMk/>
            <pc:sldMk cId="1228647327" sldId="378"/>
            <ac:spMk id="6" creationId="{CD77B701-78A3-482F-B5F4-DAA32A796F0E}"/>
          </ac:spMkLst>
        </pc:spChg>
        <pc:spChg chg="add mod replST">
          <ac:chgData name="David Williams" userId="35a5f6dfa23fba43" providerId="LiveId" clId="{DED91931-A688-4D81-8BAA-AD25A42337E2}" dt="2022-03-13T02:17:42.234" v="1740"/>
          <ac:spMkLst>
            <pc:docMk/>
            <pc:sldMk cId="1228647327" sldId="378"/>
            <ac:spMk id="7" creationId="{D51E50B3-E30A-4DA4-8E3D-D280F5D8C5C0}"/>
          </ac:spMkLst>
        </pc:spChg>
        <pc:picChg chg="add mod replST">
          <ac:chgData name="David Williams" userId="35a5f6dfa23fba43" providerId="LiveId" clId="{DED91931-A688-4D81-8BAA-AD25A42337E2}" dt="2022-03-13T02:17:41.848" v="1717"/>
          <ac:picMkLst>
            <pc:docMk/>
            <pc:sldMk cId="1228647327" sldId="378"/>
            <ac:picMk id="3" creationId="{B587F03D-B642-446C-AC14-2F3DE50A8636}"/>
          </ac:picMkLst>
        </pc:picChg>
        <pc:picChg chg="add mod replST">
          <ac:chgData name="David Williams" userId="35a5f6dfa23fba43" providerId="LiveId" clId="{DED91931-A688-4D81-8BAA-AD25A42337E2}" dt="2022-03-13T02:17:42.142" v="1721"/>
          <ac:picMkLst>
            <pc:docMk/>
            <pc:sldMk cId="1228647327" sldId="378"/>
            <ac:picMk id="5" creationId="{EC7E7FC1-4153-4777-A733-4FCED75014C4}"/>
          </ac:picMkLst>
        </pc:picChg>
      </pc:sldChg>
      <pc:sldChg chg="addSp modSp add mod setBg modAnim replTag">
        <pc:chgData name="David Williams" userId="35a5f6dfa23fba43" providerId="LiveId" clId="{DED91931-A688-4D81-8BAA-AD25A42337E2}" dt="2022-03-13T04:00:48.558" v="3720"/>
        <pc:sldMkLst>
          <pc:docMk/>
          <pc:sldMk cId="869286722" sldId="379"/>
        </pc:sldMkLst>
        <pc:spChg chg="add mod replST">
          <ac:chgData name="David Williams" userId="35a5f6dfa23fba43" providerId="LiveId" clId="{DED91931-A688-4D81-8BAA-AD25A42337E2}" dt="2022-03-13T02:17:53.511" v="1789"/>
          <ac:spMkLst>
            <pc:docMk/>
            <pc:sldMk cId="869286722" sldId="379"/>
            <ac:spMk id="6" creationId="{CC75FEE5-D4E4-48B6-A566-D5DC90BAF759}"/>
          </ac:spMkLst>
        </pc:spChg>
        <pc:spChg chg="add mod replST">
          <ac:chgData name="David Williams" userId="35a5f6dfa23fba43" providerId="LiveId" clId="{DED91931-A688-4D81-8BAA-AD25A42337E2}" dt="2022-03-13T02:17:54.446" v="1799"/>
          <ac:spMkLst>
            <pc:docMk/>
            <pc:sldMk cId="869286722" sldId="379"/>
            <ac:spMk id="7" creationId="{7997C5C5-EC10-4EDB-A020-F945A5D277C1}"/>
          </ac:spMkLst>
        </pc:spChg>
        <pc:picChg chg="add mod replST">
          <ac:chgData name="David Williams" userId="35a5f6dfa23fba43" providerId="LiveId" clId="{DED91931-A688-4D81-8BAA-AD25A42337E2}" dt="2022-03-13T02:17:52.124" v="1776"/>
          <ac:picMkLst>
            <pc:docMk/>
            <pc:sldMk cId="869286722" sldId="379"/>
            <ac:picMk id="3" creationId="{7BAA1460-93FB-4D8A-BF57-A17D980DE867}"/>
          </ac:picMkLst>
        </pc:picChg>
        <pc:picChg chg="add mod replST">
          <ac:chgData name="David Williams" userId="35a5f6dfa23fba43" providerId="LiveId" clId="{DED91931-A688-4D81-8BAA-AD25A42337E2}" dt="2022-03-13T02:17:52.524" v="1780"/>
          <ac:picMkLst>
            <pc:docMk/>
            <pc:sldMk cId="869286722" sldId="379"/>
            <ac:picMk id="5" creationId="{F5598839-2F64-4AFD-8E94-08AD4C92E681}"/>
          </ac:picMkLst>
        </pc:picChg>
      </pc:sldChg>
      <pc:sldChg chg="addSp modSp add mod ord modTransition setBg replTag">
        <pc:chgData name="David Williams" userId="35a5f6dfa23fba43" providerId="LiveId" clId="{DED91931-A688-4D81-8BAA-AD25A42337E2}" dt="2022-03-13T02:18:23.399" v="1862"/>
        <pc:sldMkLst>
          <pc:docMk/>
          <pc:sldMk cId="1686243496" sldId="380"/>
        </pc:sldMkLst>
        <pc:spChg chg="add mod replST">
          <ac:chgData name="David Williams" userId="35a5f6dfa23fba43" providerId="LiveId" clId="{DED91931-A688-4D81-8BAA-AD25A42337E2}" dt="2022-03-13T02:18:07.750" v="1844"/>
          <ac:spMkLst>
            <pc:docMk/>
            <pc:sldMk cId="1686243496" sldId="380"/>
            <ac:spMk id="6" creationId="{FCFFFD8A-B322-4714-A5EB-9607ECA051D0}"/>
          </ac:spMkLst>
        </pc:spChg>
        <pc:spChg chg="add mod replST">
          <ac:chgData name="David Williams" userId="35a5f6dfa23fba43" providerId="LiveId" clId="{DED91931-A688-4D81-8BAA-AD25A42337E2}" dt="2022-03-13T02:18:07.909" v="1854"/>
          <ac:spMkLst>
            <pc:docMk/>
            <pc:sldMk cId="1686243496" sldId="380"/>
            <ac:spMk id="7" creationId="{D7BFA685-FB56-47B0-AAC6-9FD17D22439C}"/>
          </ac:spMkLst>
        </pc:spChg>
        <pc:picChg chg="add mod replST">
          <ac:chgData name="David Williams" userId="35a5f6dfa23fba43" providerId="LiveId" clId="{DED91931-A688-4D81-8BAA-AD25A42337E2}" dt="2022-03-13T02:18:07.390" v="1831"/>
          <ac:picMkLst>
            <pc:docMk/>
            <pc:sldMk cId="1686243496" sldId="380"/>
            <ac:picMk id="3" creationId="{D4D0BC70-13A8-465B-9DE8-310F2B24F27E}"/>
          </ac:picMkLst>
        </pc:picChg>
        <pc:picChg chg="add mod replST">
          <ac:chgData name="David Williams" userId="35a5f6dfa23fba43" providerId="LiveId" clId="{DED91931-A688-4D81-8BAA-AD25A42337E2}" dt="2022-03-13T02:18:07.650" v="1835"/>
          <ac:picMkLst>
            <pc:docMk/>
            <pc:sldMk cId="1686243496" sldId="380"/>
            <ac:picMk id="5" creationId="{7B13026C-A895-4C62-A740-82FABF8900E9}"/>
          </ac:picMkLst>
        </pc:picChg>
      </pc:sldChg>
      <pc:sldChg chg="delSp add mod ord modTransition delAnim">
        <pc:chgData name="David Williams" userId="35a5f6dfa23fba43" providerId="LiveId" clId="{DED91931-A688-4D81-8BAA-AD25A42337E2}" dt="2022-03-13T02:21:42.692" v="1868"/>
        <pc:sldMkLst>
          <pc:docMk/>
          <pc:sldMk cId="3812015501" sldId="381"/>
        </pc:sldMkLst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9" creationId="{6FA80344-9351-4AFD-85D1-A4694BED8B92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0" creationId="{9A59239B-29F4-447B-A01D-26E1122E17A9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1" creationId="{36A1ACA0-66E9-4D53-823F-B560E4A9B2FD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2" creationId="{D3D24B9F-DC02-4683-B7AF-1A87E8CBDD23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3" creationId="{128A64D2-D15E-44E6-8C27-9BA4B364AD53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4" creationId="{23FA40D2-341E-4609-B0F1-70393F53E043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5" creationId="{6EB6ACF5-8AF4-4440-8E64-BBFDA5A7C63A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6" creationId="{D4A4E41E-C986-461C-92F2-F3476AB231E3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17" creationId="{AF6E2D19-EA5D-4B09-B303-B63CD89C92F8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0" creationId="{D645017E-254B-4899-A280-6CC2719696BC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1" creationId="{AA87A0E9-BE18-430F-A35E-0D1DA4E072C7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2" creationId="{15DA198B-33FD-491F-A8E7-0CFB11E68DE1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3" creationId="{68905A26-B8F0-421A-AB0F-6980E226A6C6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4" creationId="{BCC686EE-3CE9-40FC-A026-F0B9EE7B98CC}"/>
          </ac:spMkLst>
        </pc:spChg>
        <pc:spChg chg="del">
          <ac:chgData name="David Williams" userId="35a5f6dfa23fba43" providerId="LiveId" clId="{DED91931-A688-4D81-8BAA-AD25A42337E2}" dt="2022-03-13T02:21:30.510" v="1866" actId="478"/>
          <ac:spMkLst>
            <pc:docMk/>
            <pc:sldMk cId="3812015501" sldId="381"/>
            <ac:spMk id="25" creationId="{D5F1CB9C-BCD0-457E-96D3-5EEA91EB7EB7}"/>
          </ac:spMkLst>
        </pc:spChg>
      </pc:sldChg>
      <pc:sldChg chg="addSp modSp add mod modTransition modAnim">
        <pc:chgData name="David Williams" userId="35a5f6dfa23fba43" providerId="LiveId" clId="{DED91931-A688-4D81-8BAA-AD25A42337E2}" dt="2022-03-13T04:20:48.093" v="3925"/>
        <pc:sldMkLst>
          <pc:docMk/>
          <pc:sldMk cId="3665984370" sldId="382"/>
        </pc:sldMkLst>
        <pc:spChg chg="ord">
          <ac:chgData name="David Williams" userId="35a5f6dfa23fba43" providerId="LiveId" clId="{DED91931-A688-4D81-8BAA-AD25A42337E2}" dt="2022-03-13T02:26:19.982" v="2219" actId="13244"/>
          <ac:spMkLst>
            <pc:docMk/>
            <pc:sldMk cId="3665984370" sldId="382"/>
            <ac:spMk id="4" creationId="{A153A94D-2018-44F5-8B28-484B9E02A911}"/>
          </ac:spMkLst>
        </pc:spChg>
        <pc:spChg chg="add mod ord">
          <ac:chgData name="David Williams" userId="35a5f6dfa23fba43" providerId="LiveId" clId="{DED91931-A688-4D81-8BAA-AD25A42337E2}" dt="2022-03-13T02:23:53.639" v="2203" actId="14100"/>
          <ac:spMkLst>
            <pc:docMk/>
            <pc:sldMk cId="3665984370" sldId="382"/>
            <ac:spMk id="5" creationId="{5DE9BA49-3C7C-4619-B286-1CF6F41E71B5}"/>
          </ac:spMkLst>
        </pc:spChg>
        <pc:spChg chg="add mod">
          <ac:chgData name="David Williams" userId="35a5f6dfa23fba43" providerId="LiveId" clId="{DED91931-A688-4D81-8BAA-AD25A42337E2}" dt="2022-03-13T02:25:42.395" v="2213"/>
          <ac:spMkLst>
            <pc:docMk/>
            <pc:sldMk cId="3665984370" sldId="382"/>
            <ac:spMk id="7" creationId="{12A54B93-EAE7-43A4-84F4-05911FFEBF16}"/>
          </ac:spMkLst>
        </pc:spChg>
        <pc:spChg chg="add mod ord">
          <ac:chgData name="David Williams" userId="35a5f6dfa23fba43" providerId="LiveId" clId="{DED91931-A688-4D81-8BAA-AD25A42337E2}" dt="2022-03-13T02:26:04.236" v="2218" actId="13244"/>
          <ac:spMkLst>
            <pc:docMk/>
            <pc:sldMk cId="3665984370" sldId="382"/>
            <ac:spMk id="8" creationId="{A08BE16B-6CD5-4D8B-97E9-0DD06A297571}"/>
          </ac:spMkLst>
        </pc:spChg>
        <pc:spChg chg="add mod ord">
          <ac:chgData name="David Williams" userId="35a5f6dfa23fba43" providerId="LiveId" clId="{DED91931-A688-4D81-8BAA-AD25A42337E2}" dt="2022-03-13T04:19:45.757" v="3920" actId="13244"/>
          <ac:spMkLst>
            <pc:docMk/>
            <pc:sldMk cId="3665984370" sldId="382"/>
            <ac:spMk id="9" creationId="{A6F7A420-6E01-4F5A-8AA0-0FAE60786E63}"/>
          </ac:spMkLst>
        </pc:spChg>
        <pc:spChg chg="add mod ord">
          <ac:chgData name="David Williams" userId="35a5f6dfa23fba43" providerId="LiveId" clId="{DED91931-A688-4D81-8BAA-AD25A42337E2}" dt="2022-03-13T04:19:45.757" v="3920" actId="13244"/>
          <ac:spMkLst>
            <pc:docMk/>
            <pc:sldMk cId="3665984370" sldId="382"/>
            <ac:spMk id="10" creationId="{AA8D77AB-DAC5-4CDB-806B-3907FA1AC8B8}"/>
          </ac:spMkLst>
        </pc:spChg>
        <pc:spChg chg="add mod ord">
          <ac:chgData name="David Williams" userId="35a5f6dfa23fba43" providerId="LiveId" clId="{DED91931-A688-4D81-8BAA-AD25A42337E2}" dt="2022-03-13T04:19:45.757" v="3920" actId="13244"/>
          <ac:spMkLst>
            <pc:docMk/>
            <pc:sldMk cId="3665984370" sldId="382"/>
            <ac:spMk id="11" creationId="{227CC69D-5008-48F7-9A1D-AC0D2DDDAE84}"/>
          </ac:spMkLst>
        </pc:spChg>
        <pc:spChg chg="add mod ord">
          <ac:chgData name="David Williams" userId="35a5f6dfa23fba43" providerId="LiveId" clId="{DED91931-A688-4D81-8BAA-AD25A42337E2}" dt="2022-03-13T04:19:45.757" v="3920" actId="13244"/>
          <ac:spMkLst>
            <pc:docMk/>
            <pc:sldMk cId="3665984370" sldId="382"/>
            <ac:spMk id="12" creationId="{A9380AC9-1675-46BA-AF32-37E43DD7750F}"/>
          </ac:spMkLst>
        </pc:spChg>
        <pc:picChg chg="mod">
          <ac:chgData name="David Williams" userId="35a5f6dfa23fba43" providerId="LiveId" clId="{DED91931-A688-4D81-8BAA-AD25A42337E2}" dt="2022-03-13T02:22:50.816" v="2038"/>
          <ac:picMkLst>
            <pc:docMk/>
            <pc:sldMk cId="3665984370" sldId="382"/>
            <ac:picMk id="2" creationId="{A305D7BD-3AE5-4463-910D-D0158CE0B732}"/>
          </ac:picMkLst>
        </pc:picChg>
        <pc:picChg chg="add mod">
          <ac:chgData name="David Williams" userId="35a5f6dfa23fba43" providerId="LiveId" clId="{DED91931-A688-4D81-8BAA-AD25A42337E2}" dt="2022-03-13T02:25:30.556" v="2209"/>
          <ac:picMkLst>
            <pc:docMk/>
            <pc:sldMk cId="3665984370" sldId="382"/>
            <ac:picMk id="6" creationId="{B20F6289-E0C7-4B8A-B459-CBE9ABA35C19}"/>
          </ac:picMkLst>
        </pc:picChg>
        <pc:picChg chg="mod">
          <ac:chgData name="David Williams" userId="35a5f6dfa23fba43" providerId="LiveId" clId="{DED91931-A688-4D81-8BAA-AD25A42337E2}" dt="2022-03-13T02:25:34.623" v="2210"/>
          <ac:picMkLst>
            <pc:docMk/>
            <pc:sldMk cId="3665984370" sldId="382"/>
            <ac:picMk id="18" creationId="{C50BDF45-1569-4D60-A0DB-591F854C4AF2}"/>
          </ac:picMkLst>
        </pc:picChg>
      </pc:sldChg>
      <pc:sldChg chg="addSp delSp modSp add mod addAnim delAnim modAnim">
        <pc:chgData name="David Williams" userId="35a5f6dfa23fba43" providerId="LiveId" clId="{DED91931-A688-4D81-8BAA-AD25A42337E2}" dt="2022-03-13T02:36:11.349" v="2699"/>
        <pc:sldMkLst>
          <pc:docMk/>
          <pc:sldMk cId="1694527376" sldId="383"/>
        </pc:sldMkLst>
        <pc:spChg chg="add del">
          <ac:chgData name="David Williams" userId="35a5f6dfa23fba43" providerId="LiveId" clId="{DED91931-A688-4D81-8BAA-AD25A42337E2}" dt="2022-03-13T02:28:44.402" v="2224" actId="478"/>
          <ac:spMkLst>
            <pc:docMk/>
            <pc:sldMk cId="1694527376" sldId="383"/>
            <ac:spMk id="4" creationId="{A153A94D-2018-44F5-8B28-484B9E02A911}"/>
          </ac:spMkLst>
        </pc:spChg>
        <pc:spChg chg="add del mod">
          <ac:chgData name="David Williams" userId="35a5f6dfa23fba43" providerId="LiveId" clId="{DED91931-A688-4D81-8BAA-AD25A42337E2}" dt="2022-03-13T02:34:20.863" v="2568" actId="14100"/>
          <ac:spMkLst>
            <pc:docMk/>
            <pc:sldMk cId="1694527376" sldId="383"/>
            <ac:spMk id="5" creationId="{5DE9BA49-3C7C-4619-B286-1CF6F41E71B5}"/>
          </ac:spMkLst>
        </pc:spChg>
        <pc:spChg chg="add del mod">
          <ac:chgData name="David Williams" userId="35a5f6dfa23fba43" providerId="LiveId" clId="{DED91931-A688-4D81-8BAA-AD25A42337E2}" dt="2022-03-13T02:32:38.222" v="2565" actId="14100"/>
          <ac:spMkLst>
            <pc:docMk/>
            <pc:sldMk cId="1694527376" sldId="383"/>
            <ac:spMk id="8" creationId="{A08BE16B-6CD5-4D8B-97E9-0DD06A297571}"/>
          </ac:spMkLst>
        </pc:spChg>
        <pc:picChg chg="add del">
          <ac:chgData name="David Williams" userId="35a5f6dfa23fba43" providerId="LiveId" clId="{DED91931-A688-4D81-8BAA-AD25A42337E2}" dt="2022-03-13T02:28:44.402" v="2224" actId="478"/>
          <ac:picMkLst>
            <pc:docMk/>
            <pc:sldMk cId="1694527376" sldId="383"/>
            <ac:picMk id="2" creationId="{A305D7BD-3AE5-4463-910D-D0158CE0B732}"/>
          </ac:picMkLst>
        </pc:picChg>
        <pc:picChg chg="add del mod">
          <ac:chgData name="David Williams" userId="35a5f6dfa23fba43" providerId="LiveId" clId="{DED91931-A688-4D81-8BAA-AD25A42337E2}" dt="2022-03-13T02:32:13.263" v="2542" actId="1036"/>
          <ac:picMkLst>
            <pc:docMk/>
            <pc:sldMk cId="1694527376" sldId="383"/>
            <ac:picMk id="18" creationId="{C50BDF45-1569-4D60-A0DB-591F854C4AF2}"/>
          </ac:picMkLst>
        </pc:picChg>
      </pc:sldChg>
      <pc:sldChg chg="modSp add mod">
        <pc:chgData name="David Williams" userId="35a5f6dfa23fba43" providerId="LiveId" clId="{DED91931-A688-4D81-8BAA-AD25A42337E2}" dt="2022-03-13T02:35:56.516" v="2698" actId="14100"/>
        <pc:sldMkLst>
          <pc:docMk/>
          <pc:sldMk cId="658383774" sldId="384"/>
        </pc:sldMkLst>
        <pc:spChg chg="mod">
          <ac:chgData name="David Williams" userId="35a5f6dfa23fba43" providerId="LiveId" clId="{DED91931-A688-4D81-8BAA-AD25A42337E2}" dt="2022-03-13T02:35:46.176" v="2696" actId="14100"/>
          <ac:spMkLst>
            <pc:docMk/>
            <pc:sldMk cId="658383774" sldId="384"/>
            <ac:spMk id="5" creationId="{5DE9BA49-3C7C-4619-B286-1CF6F41E71B5}"/>
          </ac:spMkLst>
        </pc:spChg>
        <pc:spChg chg="mod">
          <ac:chgData name="David Williams" userId="35a5f6dfa23fba43" providerId="LiveId" clId="{DED91931-A688-4D81-8BAA-AD25A42337E2}" dt="2022-03-13T02:35:56.516" v="2698" actId="14100"/>
          <ac:spMkLst>
            <pc:docMk/>
            <pc:sldMk cId="658383774" sldId="384"/>
            <ac:spMk id="8" creationId="{A08BE16B-6CD5-4D8B-97E9-0DD06A297571}"/>
          </ac:spMkLst>
        </pc:spChg>
        <pc:picChg chg="mod">
          <ac:chgData name="David Williams" userId="35a5f6dfa23fba43" providerId="LiveId" clId="{DED91931-A688-4D81-8BAA-AD25A42337E2}" dt="2022-03-13T02:35:18.203" v="2663"/>
          <ac:picMkLst>
            <pc:docMk/>
            <pc:sldMk cId="658383774" sldId="384"/>
            <ac:picMk id="2" creationId="{A305D7BD-3AE5-4463-910D-D0158CE0B732}"/>
          </ac:picMkLst>
        </pc:picChg>
        <pc:picChg chg="mod">
          <ac:chgData name="David Williams" userId="35a5f6dfa23fba43" providerId="LiveId" clId="{DED91931-A688-4D81-8BAA-AD25A42337E2}" dt="2022-03-13T02:35:28.533" v="2694" actId="1036"/>
          <ac:picMkLst>
            <pc:docMk/>
            <pc:sldMk cId="658383774" sldId="384"/>
            <ac:picMk id="18" creationId="{C50BDF45-1569-4D60-A0DB-591F854C4AF2}"/>
          </ac:picMkLst>
        </pc:picChg>
      </pc:sldChg>
      <pc:sldChg chg="addSp delSp modSp add mod delAnim modAnim">
        <pc:chgData name="David Williams" userId="35a5f6dfa23fba43" providerId="LiveId" clId="{DED91931-A688-4D81-8BAA-AD25A42337E2}" dt="2022-03-13T02:48:34.845" v="2974"/>
        <pc:sldMkLst>
          <pc:docMk/>
          <pc:sldMk cId="674678976" sldId="385"/>
        </pc:sldMkLst>
        <pc:spChg chg="del">
          <ac:chgData name="David Williams" userId="35a5f6dfa23fba43" providerId="LiveId" clId="{DED91931-A688-4D81-8BAA-AD25A42337E2}" dt="2022-03-13T02:40:45.716" v="2922" actId="478"/>
          <ac:spMkLst>
            <pc:docMk/>
            <pc:sldMk cId="674678976" sldId="385"/>
            <ac:spMk id="4" creationId="{A153A94D-2018-44F5-8B28-484B9E02A911}"/>
          </ac:spMkLst>
        </pc:spChg>
        <pc:spChg chg="del">
          <ac:chgData name="David Williams" userId="35a5f6dfa23fba43" providerId="LiveId" clId="{DED91931-A688-4D81-8BAA-AD25A42337E2}" dt="2022-03-13T02:37:39.288" v="2701" actId="478"/>
          <ac:spMkLst>
            <pc:docMk/>
            <pc:sldMk cId="674678976" sldId="385"/>
            <ac:spMk id="5" creationId="{5DE9BA49-3C7C-4619-B286-1CF6F41E71B5}"/>
          </ac:spMkLst>
        </pc:spChg>
        <pc:spChg chg="add mod ord">
          <ac:chgData name="David Williams" userId="35a5f6dfa23fba43" providerId="LiveId" clId="{DED91931-A688-4D81-8BAA-AD25A42337E2}" dt="2022-03-13T02:47:51.872" v="2970" actId="13244"/>
          <ac:spMkLst>
            <pc:docMk/>
            <pc:sldMk cId="674678976" sldId="385"/>
            <ac:spMk id="7" creationId="{39A2999E-1CAD-4D4F-82C8-044DDA6CEF72}"/>
          </ac:spMkLst>
        </pc:spChg>
        <pc:spChg chg="mod">
          <ac:chgData name="David Williams" userId="35a5f6dfa23fba43" providerId="LiveId" clId="{DED91931-A688-4D81-8BAA-AD25A42337E2}" dt="2022-03-13T02:41:16.336" v="2961" actId="1035"/>
          <ac:spMkLst>
            <pc:docMk/>
            <pc:sldMk cId="674678976" sldId="385"/>
            <ac:spMk id="8" creationId="{A08BE16B-6CD5-4D8B-97E9-0DD06A297571}"/>
          </ac:spMkLst>
        </pc:spChg>
        <pc:spChg chg="add mod ord">
          <ac:chgData name="David Williams" userId="35a5f6dfa23fba43" providerId="LiveId" clId="{DED91931-A688-4D81-8BAA-AD25A42337E2}" dt="2022-03-13T02:47:51.872" v="2970" actId="13244"/>
          <ac:spMkLst>
            <pc:docMk/>
            <pc:sldMk cId="674678976" sldId="385"/>
            <ac:spMk id="9" creationId="{8567E45C-90D9-4FE4-BF48-E82B86513A15}"/>
          </ac:spMkLst>
        </pc:spChg>
        <pc:picChg chg="mod">
          <ac:chgData name="David Williams" userId="35a5f6dfa23fba43" providerId="LiveId" clId="{DED91931-A688-4D81-8BAA-AD25A42337E2}" dt="2022-03-13T02:40:53.749" v="2949" actId="1036"/>
          <ac:picMkLst>
            <pc:docMk/>
            <pc:sldMk cId="674678976" sldId="385"/>
            <ac:picMk id="2" creationId="{A305D7BD-3AE5-4463-910D-D0158CE0B732}"/>
          </ac:picMkLst>
        </pc:picChg>
        <pc:picChg chg="mod">
          <ac:chgData name="David Williams" userId="35a5f6dfa23fba43" providerId="LiveId" clId="{DED91931-A688-4D81-8BAA-AD25A42337E2}" dt="2022-03-13T02:41:16.336" v="2961" actId="1035"/>
          <ac:picMkLst>
            <pc:docMk/>
            <pc:sldMk cId="674678976" sldId="385"/>
            <ac:picMk id="18" creationId="{C50BDF45-1569-4D60-A0DB-591F854C4AF2}"/>
          </ac:picMkLst>
        </pc:picChg>
      </pc:sldChg>
      <pc:sldChg chg="addSp delSp modSp add mod modTransition delAnim modAnim">
        <pc:chgData name="David Williams" userId="35a5f6dfa23fba43" providerId="LiveId" clId="{DED91931-A688-4D81-8BAA-AD25A42337E2}" dt="2022-03-13T03:37:17.550" v="3284"/>
        <pc:sldMkLst>
          <pc:docMk/>
          <pc:sldMk cId="1285882121" sldId="386"/>
        </pc:sldMkLst>
        <pc:spChg chg="del">
          <ac:chgData name="David Williams" userId="35a5f6dfa23fba43" providerId="LiveId" clId="{DED91931-A688-4D81-8BAA-AD25A42337E2}" dt="2022-03-13T03:25:11.152" v="3202" actId="478"/>
          <ac:spMkLst>
            <pc:docMk/>
            <pc:sldMk cId="1285882121" sldId="386"/>
            <ac:spMk id="5" creationId="{C3E94067-0A1F-4C7E-BBAF-68B66489821B}"/>
          </ac:spMkLst>
        </pc:spChg>
        <pc:spChg chg="add mod ord">
          <ac:chgData name="David Williams" userId="35a5f6dfa23fba43" providerId="LiveId" clId="{DED91931-A688-4D81-8BAA-AD25A42337E2}" dt="2022-03-13T03:30:01.577" v="3257" actId="13244"/>
          <ac:spMkLst>
            <pc:docMk/>
            <pc:sldMk cId="1285882121" sldId="386"/>
            <ac:spMk id="6" creationId="{E6AE4D18-4FFE-4851-9705-E76186E931A0}"/>
          </ac:spMkLst>
        </pc:spChg>
        <pc:spChg chg="add mod ord">
          <ac:chgData name="David Williams" userId="35a5f6dfa23fba43" providerId="LiveId" clId="{DED91931-A688-4D81-8BAA-AD25A42337E2}" dt="2022-03-13T03:30:01.577" v="3257" actId="13244"/>
          <ac:spMkLst>
            <pc:docMk/>
            <pc:sldMk cId="1285882121" sldId="386"/>
            <ac:spMk id="7" creationId="{ED758B68-58B7-4AD2-8BEB-43E4C024D8D2}"/>
          </ac:spMkLst>
        </pc:spChg>
        <pc:spChg chg="add mod ord">
          <ac:chgData name="David Williams" userId="35a5f6dfa23fba43" providerId="LiveId" clId="{DED91931-A688-4D81-8BAA-AD25A42337E2}" dt="2022-03-13T03:30:01.577" v="3257" actId="13244"/>
          <ac:spMkLst>
            <pc:docMk/>
            <pc:sldMk cId="1285882121" sldId="386"/>
            <ac:spMk id="8" creationId="{1690B948-809F-42EE-A4FE-A27CFF35FCCE}"/>
          </ac:spMkLst>
        </pc:spChg>
        <pc:spChg chg="add mod ord">
          <ac:chgData name="David Williams" userId="35a5f6dfa23fba43" providerId="LiveId" clId="{DED91931-A688-4D81-8BAA-AD25A42337E2}" dt="2022-03-13T03:30:01.577" v="3257" actId="13244"/>
          <ac:spMkLst>
            <pc:docMk/>
            <pc:sldMk cId="1285882121" sldId="386"/>
            <ac:spMk id="9" creationId="{1B0A8E0C-CE8F-40BC-9A5E-926570AA9E56}"/>
          </ac:spMkLst>
        </pc:spChg>
        <pc:spChg chg="add mod ord">
          <ac:chgData name="David Williams" userId="35a5f6dfa23fba43" providerId="LiveId" clId="{DED91931-A688-4D81-8BAA-AD25A42337E2}" dt="2022-03-13T03:30:01.577" v="3257" actId="13244"/>
          <ac:spMkLst>
            <pc:docMk/>
            <pc:sldMk cId="1285882121" sldId="386"/>
            <ac:spMk id="10" creationId="{BB186877-759B-42D2-883B-4B3FB62A1B9D}"/>
          </ac:spMkLst>
        </pc:spChg>
        <pc:spChg chg="add mod ord">
          <ac:chgData name="David Williams" userId="35a5f6dfa23fba43" providerId="LiveId" clId="{DED91931-A688-4D81-8BAA-AD25A42337E2}" dt="2022-03-13T03:35:02.033" v="3268" actId="13244"/>
          <ac:spMkLst>
            <pc:docMk/>
            <pc:sldMk cId="1285882121" sldId="386"/>
            <ac:spMk id="12" creationId="{D93E61F0-60DA-4F2A-AA04-3152F9ADDDDB}"/>
          </ac:spMkLst>
        </pc:spChg>
        <pc:spChg chg="add mod ord">
          <ac:chgData name="David Williams" userId="35a5f6dfa23fba43" providerId="LiveId" clId="{DED91931-A688-4D81-8BAA-AD25A42337E2}" dt="2022-03-13T03:36:42.607" v="3278" actId="14100"/>
          <ac:spMkLst>
            <pc:docMk/>
            <pc:sldMk cId="1285882121" sldId="386"/>
            <ac:spMk id="13" creationId="{09A8CBC1-16E3-45CF-93BE-3F106D036AA3}"/>
          </ac:spMkLst>
        </pc:spChg>
        <pc:spChg chg="add mod ord">
          <ac:chgData name="David Williams" userId="35a5f6dfa23fba43" providerId="LiveId" clId="{DED91931-A688-4D81-8BAA-AD25A42337E2}" dt="2022-03-13T03:36:58.530" v="3282" actId="13244"/>
          <ac:spMkLst>
            <pc:docMk/>
            <pc:sldMk cId="1285882121" sldId="386"/>
            <ac:spMk id="14" creationId="{34B9CB22-5135-4FC6-B764-B52719E86C60}"/>
          </ac:spMkLst>
        </pc:spChg>
        <pc:picChg chg="mod">
          <ac:chgData name="David Williams" userId="35a5f6dfa23fba43" providerId="LiveId" clId="{DED91931-A688-4D81-8BAA-AD25A42337E2}" dt="2022-03-13T03:25:57.117" v="3236" actId="1035"/>
          <ac:picMkLst>
            <pc:docMk/>
            <pc:sldMk cId="1285882121" sldId="386"/>
            <ac:picMk id="2" creationId="{A305D7BD-3AE5-4463-910D-D0158CE0B732}"/>
          </ac:picMkLst>
        </pc:picChg>
        <pc:picChg chg="add del mod">
          <ac:chgData name="David Williams" userId="35a5f6dfa23fba43" providerId="LiveId" clId="{DED91931-A688-4D81-8BAA-AD25A42337E2}" dt="2022-03-13T03:34:27.400" v="3263"/>
          <ac:picMkLst>
            <pc:docMk/>
            <pc:sldMk cId="1285882121" sldId="386"/>
            <ac:picMk id="11" creationId="{C278E1B1-6EF6-4092-8F30-67B86C6F0856}"/>
          </ac:picMkLst>
        </pc:picChg>
        <pc:picChg chg="mod">
          <ac:chgData name="David Williams" userId="35a5f6dfa23fba43" providerId="LiveId" clId="{DED91931-A688-4D81-8BAA-AD25A42337E2}" dt="2022-03-13T03:25:57.117" v="3236" actId="1035"/>
          <ac:picMkLst>
            <pc:docMk/>
            <pc:sldMk cId="1285882121" sldId="386"/>
            <ac:picMk id="16" creationId="{32AC376D-D4EC-4FA2-B6B6-0CB085355C5B}"/>
          </ac:picMkLst>
        </pc:picChg>
      </pc:sldChg>
      <pc:sldChg chg="add del ord">
        <pc:chgData name="David Williams" userId="35a5f6dfa23fba43" providerId="LiveId" clId="{DED91931-A688-4D81-8BAA-AD25A42337E2}" dt="2022-03-13T04:07:46.823" v="3799" actId="2696"/>
        <pc:sldMkLst>
          <pc:docMk/>
          <pc:sldMk cId="2096866302" sldId="387"/>
        </pc:sldMkLst>
      </pc:sldChg>
      <pc:sldChg chg="addSp delSp modSp add mod delAnim modAnim">
        <pc:chgData name="David Williams" userId="35a5f6dfa23fba43" providerId="LiveId" clId="{DED91931-A688-4D81-8BAA-AD25A42337E2}" dt="2022-03-13T03:43:34.149" v="3456"/>
        <pc:sldMkLst>
          <pc:docMk/>
          <pc:sldMk cId="3604233136" sldId="388"/>
        </pc:sldMkLst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6" creationId="{E6AE4D18-4FFE-4851-9705-E76186E931A0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7" creationId="{ED758B68-58B7-4AD2-8BEB-43E4C024D8D2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8" creationId="{1690B948-809F-42EE-A4FE-A27CFF35FCCE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9" creationId="{1B0A8E0C-CE8F-40BC-9A5E-926570AA9E56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10" creationId="{BB186877-759B-42D2-883B-4B3FB62A1B9D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12" creationId="{D93E61F0-60DA-4F2A-AA04-3152F9ADDDDB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13" creationId="{09A8CBC1-16E3-45CF-93BE-3F106D036AA3}"/>
          </ac:spMkLst>
        </pc:spChg>
        <pc:spChg chg="del">
          <ac:chgData name="David Williams" userId="35a5f6dfa23fba43" providerId="LiveId" clId="{DED91931-A688-4D81-8BAA-AD25A42337E2}" dt="2022-03-13T03:38:10.347" v="3286" actId="478"/>
          <ac:spMkLst>
            <pc:docMk/>
            <pc:sldMk cId="3604233136" sldId="388"/>
            <ac:spMk id="14" creationId="{34B9CB22-5135-4FC6-B764-B52719E86C60}"/>
          </ac:spMkLst>
        </pc:spChg>
        <pc:spChg chg="add mod ord">
          <ac:chgData name="David Williams" userId="35a5f6dfa23fba43" providerId="LiveId" clId="{DED91931-A688-4D81-8BAA-AD25A42337E2}" dt="2022-03-13T03:39:38.223" v="3443" actId="13244"/>
          <ac:spMkLst>
            <pc:docMk/>
            <pc:sldMk cId="3604233136" sldId="388"/>
            <ac:spMk id="15" creationId="{DB063963-E33A-462F-AD81-EB2EE7BCB753}"/>
          </ac:spMkLst>
        </pc:spChg>
        <pc:spChg chg="add mod ord">
          <ac:chgData name="David Williams" userId="35a5f6dfa23fba43" providerId="LiveId" clId="{DED91931-A688-4D81-8BAA-AD25A42337E2}" dt="2022-03-13T03:42:47.935" v="3450" actId="13244"/>
          <ac:spMkLst>
            <pc:docMk/>
            <pc:sldMk cId="3604233136" sldId="388"/>
            <ac:spMk id="17" creationId="{7F6D4787-4361-407E-8640-3344B0FF1D6F}"/>
          </ac:spMkLst>
        </pc:spChg>
        <pc:spChg chg="add mod ord">
          <ac:chgData name="David Williams" userId="35a5f6dfa23fba43" providerId="LiveId" clId="{DED91931-A688-4D81-8BAA-AD25A42337E2}" dt="2022-03-13T03:43:17.266" v="3455" actId="14100"/>
          <ac:spMkLst>
            <pc:docMk/>
            <pc:sldMk cId="3604233136" sldId="388"/>
            <ac:spMk id="18" creationId="{DA1C8F27-C172-4D06-BA2B-70D7D7216CA5}"/>
          </ac:spMkLst>
        </pc:spChg>
        <pc:picChg chg="mod">
          <ac:chgData name="David Williams" userId="35a5f6dfa23fba43" providerId="LiveId" clId="{DED91931-A688-4D81-8BAA-AD25A42337E2}" dt="2022-03-13T03:38:33.420" v="3287" actId="14100"/>
          <ac:picMkLst>
            <pc:docMk/>
            <pc:sldMk cId="3604233136" sldId="388"/>
            <ac:picMk id="2" creationId="{A305D7BD-3AE5-4463-910D-D0158CE0B732}"/>
          </ac:picMkLst>
        </pc:picChg>
        <pc:picChg chg="mod">
          <ac:chgData name="David Williams" userId="35a5f6dfa23fba43" providerId="LiveId" clId="{DED91931-A688-4D81-8BAA-AD25A42337E2}" dt="2022-03-13T03:38:55.924" v="3436" actId="1035"/>
          <ac:picMkLst>
            <pc:docMk/>
            <pc:sldMk cId="3604233136" sldId="388"/>
            <ac:picMk id="16" creationId="{32AC376D-D4EC-4FA2-B6B6-0CB085355C5B}"/>
          </ac:picMkLst>
        </pc:picChg>
      </pc:sldChg>
      <pc:sldChg chg="addSp delSp modSp add mod delAnim modAnim">
        <pc:chgData name="David Williams" userId="35a5f6dfa23fba43" providerId="LiveId" clId="{DED91931-A688-4D81-8BAA-AD25A42337E2}" dt="2022-03-13T04:22:01.624" v="3926"/>
        <pc:sldMkLst>
          <pc:docMk/>
          <pc:sldMk cId="1792482091" sldId="389"/>
        </pc:sldMkLst>
        <pc:spChg chg="add mod ord">
          <ac:chgData name="David Williams" userId="35a5f6dfa23fba43" providerId="LiveId" clId="{DED91931-A688-4D81-8BAA-AD25A42337E2}" dt="2022-03-13T03:47:27.985" v="3638" actId="13244"/>
          <ac:spMkLst>
            <pc:docMk/>
            <pc:sldMk cId="1792482091" sldId="389"/>
            <ac:spMk id="8" creationId="{EFED7DFA-7ACA-4B92-82D5-9C6F9FCB513A}"/>
          </ac:spMkLst>
        </pc:spChg>
        <pc:spChg chg="mod">
          <ac:chgData name="David Williams" userId="35a5f6dfa23fba43" providerId="LiveId" clId="{DED91931-A688-4D81-8BAA-AD25A42337E2}" dt="2022-03-13T03:45:36.255" v="3633" actId="14100"/>
          <ac:spMkLst>
            <pc:docMk/>
            <pc:sldMk cId="1792482091" sldId="389"/>
            <ac:spMk id="15" creationId="{DB063963-E33A-462F-AD81-EB2EE7BCB753}"/>
          </ac:spMkLst>
        </pc:spChg>
        <pc:spChg chg="del">
          <ac:chgData name="David Williams" userId="35a5f6dfa23fba43" providerId="LiveId" clId="{DED91931-A688-4D81-8BAA-AD25A42337E2}" dt="2022-03-13T03:45:22.289" v="3631" actId="478"/>
          <ac:spMkLst>
            <pc:docMk/>
            <pc:sldMk cId="1792482091" sldId="389"/>
            <ac:spMk id="17" creationId="{7F6D4787-4361-407E-8640-3344B0FF1D6F}"/>
          </ac:spMkLst>
        </pc:spChg>
        <pc:spChg chg="del">
          <ac:chgData name="David Williams" userId="35a5f6dfa23fba43" providerId="LiveId" clId="{DED91931-A688-4D81-8BAA-AD25A42337E2}" dt="2022-03-13T03:45:20.322" v="3630" actId="478"/>
          <ac:spMkLst>
            <pc:docMk/>
            <pc:sldMk cId="1792482091" sldId="389"/>
            <ac:spMk id="18" creationId="{DA1C8F27-C172-4D06-BA2B-70D7D7216CA5}"/>
          </ac:spMkLst>
        </pc:spChg>
        <pc:picChg chg="mod">
          <ac:chgData name="David Williams" userId="35a5f6dfa23fba43" providerId="LiveId" clId="{DED91931-A688-4D81-8BAA-AD25A42337E2}" dt="2022-03-13T03:44:50.734" v="3572" actId="1036"/>
          <ac:picMkLst>
            <pc:docMk/>
            <pc:sldMk cId="1792482091" sldId="389"/>
            <ac:picMk id="2" creationId="{A305D7BD-3AE5-4463-910D-D0158CE0B732}"/>
          </ac:picMkLst>
        </pc:picChg>
        <pc:picChg chg="mod">
          <ac:chgData name="David Williams" userId="35a5f6dfa23fba43" providerId="LiveId" clId="{DED91931-A688-4D81-8BAA-AD25A42337E2}" dt="2022-03-13T03:45:07.729" v="3629" actId="1035"/>
          <ac:picMkLst>
            <pc:docMk/>
            <pc:sldMk cId="1792482091" sldId="389"/>
            <ac:picMk id="16" creationId="{32AC376D-D4EC-4FA2-B6B6-0CB085355C5B}"/>
          </ac:picMkLst>
        </pc:picChg>
      </pc:sldChg>
      <pc:sldChg chg="addSp delSp modSp add del mod modTransition delAnim modAnim">
        <pc:chgData name="David Williams" userId="35a5f6dfa23fba43" providerId="LiveId" clId="{DED91931-A688-4D81-8BAA-AD25A42337E2}" dt="2022-03-13T10:31:11.378" v="4563" actId="2696"/>
        <pc:sldMkLst>
          <pc:docMk/>
          <pc:sldMk cId="3481149790" sldId="390"/>
        </pc:sldMkLst>
        <pc:spChg chg="del">
          <ac:chgData name="David Williams" userId="35a5f6dfa23fba43" providerId="LiveId" clId="{DED91931-A688-4D81-8BAA-AD25A42337E2}" dt="2022-03-13T03:49:28.494" v="3640" actId="478"/>
          <ac:spMkLst>
            <pc:docMk/>
            <pc:sldMk cId="3481149790" sldId="390"/>
            <ac:spMk id="8" creationId="{EFED7DFA-7ACA-4B92-82D5-9C6F9FCB513A}"/>
          </ac:spMkLst>
        </pc:spChg>
        <pc:spChg chg="del">
          <ac:chgData name="David Williams" userId="35a5f6dfa23fba43" providerId="LiveId" clId="{DED91931-A688-4D81-8BAA-AD25A42337E2}" dt="2022-03-13T03:49:30.106" v="3641" actId="478"/>
          <ac:spMkLst>
            <pc:docMk/>
            <pc:sldMk cId="3481149790" sldId="390"/>
            <ac:spMk id="15" creationId="{DB063963-E33A-462F-AD81-EB2EE7BCB753}"/>
          </ac:spMkLst>
        </pc:spChg>
        <pc:picChg chg="add mod">
          <ac:chgData name="David Williams" userId="35a5f6dfa23fba43" providerId="LiveId" clId="{DED91931-A688-4D81-8BAA-AD25A42337E2}" dt="2022-03-13T03:50:55.771" v="3649" actId="14861"/>
          <ac:picMkLst>
            <pc:docMk/>
            <pc:sldMk cId="3481149790" sldId="390"/>
            <ac:picMk id="7" creationId="{8EFACC74-DCB4-4681-8556-E715C8C86B5B}"/>
          </ac:picMkLst>
        </pc:picChg>
        <pc:picChg chg="mod">
          <ac:chgData name="David Williams" userId="35a5f6dfa23fba43" providerId="LiveId" clId="{DED91931-A688-4D81-8BAA-AD25A42337E2}" dt="2022-03-13T03:50:29.997" v="3648"/>
          <ac:picMkLst>
            <pc:docMk/>
            <pc:sldMk cId="3481149790" sldId="390"/>
            <ac:picMk id="16" creationId="{32AC376D-D4EC-4FA2-B6B6-0CB085355C5B}"/>
          </ac:picMkLst>
        </pc:picChg>
      </pc:sldChg>
      <pc:sldChg chg="addSp modSp add mod modTransition setBg modAnim replTag">
        <pc:chgData name="David Williams" userId="35a5f6dfa23fba43" providerId="LiveId" clId="{DED91931-A688-4D81-8BAA-AD25A42337E2}" dt="2022-03-13T04:14:15.602" v="3897"/>
        <pc:sldMkLst>
          <pc:docMk/>
          <pc:sldMk cId="3234184340" sldId="391"/>
        </pc:sldMkLst>
        <pc:spChg chg="add mod replST">
          <ac:chgData name="David Williams" userId="35a5f6dfa23fba43" providerId="LiveId" clId="{DED91931-A688-4D81-8BAA-AD25A42337E2}" dt="2022-03-13T04:00:44.334" v="3687"/>
          <ac:spMkLst>
            <pc:docMk/>
            <pc:sldMk cId="3234184340" sldId="391"/>
            <ac:spMk id="6" creationId="{828B183E-CCC5-4D83-8F00-E28B0708BBD5}"/>
          </ac:spMkLst>
        </pc:spChg>
        <pc:spChg chg="add mod replST">
          <ac:chgData name="David Williams" userId="35a5f6dfa23fba43" providerId="LiveId" clId="{DED91931-A688-4D81-8BAA-AD25A42337E2}" dt="2022-03-13T04:00:45.369" v="3697"/>
          <ac:spMkLst>
            <pc:docMk/>
            <pc:sldMk cId="3234184340" sldId="391"/>
            <ac:spMk id="7" creationId="{15BC35D7-3A7C-433E-99D4-19F1BFAE864D}"/>
          </ac:spMkLst>
        </pc:spChg>
        <pc:picChg chg="add mod replST">
          <ac:chgData name="David Williams" userId="35a5f6dfa23fba43" providerId="LiveId" clId="{DED91931-A688-4D81-8BAA-AD25A42337E2}" dt="2022-03-13T04:00:43.068" v="3674"/>
          <ac:picMkLst>
            <pc:docMk/>
            <pc:sldMk cId="3234184340" sldId="391"/>
            <ac:picMk id="3" creationId="{C4AD48FF-3444-4D06-AE07-F969B7FEB20A}"/>
          </ac:picMkLst>
        </pc:picChg>
        <pc:picChg chg="add mod replST">
          <ac:chgData name="David Williams" userId="35a5f6dfa23fba43" providerId="LiveId" clId="{DED91931-A688-4D81-8BAA-AD25A42337E2}" dt="2022-03-13T04:00:43.397" v="3678"/>
          <ac:picMkLst>
            <pc:docMk/>
            <pc:sldMk cId="3234184340" sldId="391"/>
            <ac:picMk id="5" creationId="{CDFB9BCD-9317-4975-B4A2-218D3DAEB345}"/>
          </ac:picMkLst>
        </pc:picChg>
      </pc:sldChg>
      <pc:sldChg chg="addSp modSp add mod modTransition setBg modAnim replTag">
        <pc:chgData name="David Williams" userId="35a5f6dfa23fba43" providerId="LiveId" clId="{DED91931-A688-4D81-8BAA-AD25A42337E2}" dt="2022-03-13T10:13:39.364" v="4001"/>
        <pc:sldMkLst>
          <pc:docMk/>
          <pc:sldMk cId="2886165846" sldId="392"/>
        </pc:sldMkLst>
        <pc:spChg chg="add mod replST">
          <ac:chgData name="David Williams" userId="35a5f6dfa23fba43" providerId="LiveId" clId="{DED91931-A688-4D81-8BAA-AD25A42337E2}" dt="2022-03-13T04:06:25.897" v="3760"/>
          <ac:spMkLst>
            <pc:docMk/>
            <pc:sldMk cId="2886165846" sldId="392"/>
            <ac:spMk id="6" creationId="{A3043AFD-65B9-4C36-84DC-725C11E4987B}"/>
          </ac:spMkLst>
        </pc:spChg>
        <pc:spChg chg="add mod replST">
          <ac:chgData name="David Williams" userId="35a5f6dfa23fba43" providerId="LiveId" clId="{DED91931-A688-4D81-8BAA-AD25A42337E2}" dt="2022-03-13T04:06:27.057" v="3770"/>
          <ac:spMkLst>
            <pc:docMk/>
            <pc:sldMk cId="2886165846" sldId="392"/>
            <ac:spMk id="7" creationId="{0663E0A8-6509-483C-B5FA-00C26E7F4747}"/>
          </ac:spMkLst>
        </pc:spChg>
        <pc:picChg chg="add mod replST">
          <ac:chgData name="David Williams" userId="35a5f6dfa23fba43" providerId="LiveId" clId="{DED91931-A688-4D81-8BAA-AD25A42337E2}" dt="2022-03-13T04:06:24.818" v="3747"/>
          <ac:picMkLst>
            <pc:docMk/>
            <pc:sldMk cId="2886165846" sldId="392"/>
            <ac:picMk id="3" creationId="{4ECB6B41-6AD2-4028-8344-9EB79955FEC8}"/>
          </ac:picMkLst>
        </pc:picChg>
        <pc:picChg chg="add mod replST">
          <ac:chgData name="David Williams" userId="35a5f6dfa23fba43" providerId="LiveId" clId="{DED91931-A688-4D81-8BAA-AD25A42337E2}" dt="2022-03-13T04:06:25.100" v="3751"/>
          <ac:picMkLst>
            <pc:docMk/>
            <pc:sldMk cId="2886165846" sldId="392"/>
            <ac:picMk id="5" creationId="{FEA76C5C-5D46-43B2-A551-A94B6A0A7D81}"/>
          </ac:picMkLst>
        </pc:picChg>
      </pc:sldChg>
      <pc:sldChg chg="addSp modSp add mod ord setBg modAnim replTag">
        <pc:chgData name="David Williams" userId="35a5f6dfa23fba43" providerId="LiveId" clId="{DED91931-A688-4D81-8BAA-AD25A42337E2}" dt="2022-03-13T04:14:17.167" v="3908"/>
        <pc:sldMkLst>
          <pc:docMk/>
          <pc:sldMk cId="38515391" sldId="393"/>
        </pc:sldMkLst>
        <pc:spChg chg="add mod replST">
          <ac:chgData name="David Williams" userId="35a5f6dfa23fba43" providerId="LiveId" clId="{DED91931-A688-4D81-8BAA-AD25A42337E2}" dt="2022-03-13T04:13:46.057" v="3836"/>
          <ac:spMkLst>
            <pc:docMk/>
            <pc:sldMk cId="38515391" sldId="393"/>
            <ac:spMk id="6" creationId="{5271B639-8767-481E-820D-AA07EB42BFF7}"/>
          </ac:spMkLst>
        </pc:spChg>
        <pc:spChg chg="add mod replST">
          <ac:chgData name="David Williams" userId="35a5f6dfa23fba43" providerId="LiveId" clId="{DED91931-A688-4D81-8BAA-AD25A42337E2}" dt="2022-03-13T04:13:47.162" v="3846"/>
          <ac:spMkLst>
            <pc:docMk/>
            <pc:sldMk cId="38515391" sldId="393"/>
            <ac:spMk id="7" creationId="{5AD53645-4502-4855-B90A-EC0594EBBA9B}"/>
          </ac:spMkLst>
        </pc:spChg>
        <pc:picChg chg="add mod replST">
          <ac:chgData name="David Williams" userId="35a5f6dfa23fba43" providerId="LiveId" clId="{DED91931-A688-4D81-8BAA-AD25A42337E2}" dt="2022-03-13T04:13:44.838" v="3823"/>
          <ac:picMkLst>
            <pc:docMk/>
            <pc:sldMk cId="38515391" sldId="393"/>
            <ac:picMk id="3" creationId="{C47782CC-8750-4CFF-8D80-514823302676}"/>
          </ac:picMkLst>
        </pc:picChg>
        <pc:picChg chg="add mod replST">
          <ac:chgData name="David Williams" userId="35a5f6dfa23fba43" providerId="LiveId" clId="{DED91931-A688-4D81-8BAA-AD25A42337E2}" dt="2022-03-13T04:13:45.223" v="3827"/>
          <ac:picMkLst>
            <pc:docMk/>
            <pc:sldMk cId="38515391" sldId="393"/>
            <ac:picMk id="5" creationId="{08C9BF8B-7509-4111-897F-AEBD15B8E7AE}"/>
          </ac:picMkLst>
        </pc:picChg>
      </pc:sldChg>
      <pc:sldChg chg="delSp add mod modTransition delAnim">
        <pc:chgData name="David Williams" userId="35a5f6dfa23fba43" providerId="LiveId" clId="{DED91931-A688-4D81-8BAA-AD25A42337E2}" dt="2022-03-13T10:14:43.051" v="4005"/>
        <pc:sldMkLst>
          <pc:docMk/>
          <pc:sldMk cId="3977706711" sldId="394"/>
        </pc:sldMkLst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6" creationId="{E6AE4D18-4FFE-4851-9705-E76186E931A0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7" creationId="{ED758B68-58B7-4AD2-8BEB-43E4C024D8D2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8" creationId="{1690B948-809F-42EE-A4FE-A27CFF35FCCE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9" creationId="{1B0A8E0C-CE8F-40BC-9A5E-926570AA9E56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10" creationId="{BB186877-759B-42D2-883B-4B3FB62A1B9D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12" creationId="{D93E61F0-60DA-4F2A-AA04-3152F9ADDDDB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13" creationId="{09A8CBC1-16E3-45CF-93BE-3F106D036AA3}"/>
          </ac:spMkLst>
        </pc:spChg>
        <pc:spChg chg="del">
          <ac:chgData name="David Williams" userId="35a5f6dfa23fba43" providerId="LiveId" clId="{DED91931-A688-4D81-8BAA-AD25A42337E2}" dt="2022-03-13T10:13:24.214" v="3944" actId="478"/>
          <ac:spMkLst>
            <pc:docMk/>
            <pc:sldMk cId="3977706711" sldId="394"/>
            <ac:spMk id="14" creationId="{34B9CB22-5135-4FC6-B764-B52719E86C60}"/>
          </ac:spMkLst>
        </pc:spChg>
      </pc:sldChg>
      <pc:sldChg chg="addSp modSp add mod modTransition setBg modAnim replTag">
        <pc:chgData name="David Williams" userId="35a5f6dfa23fba43" providerId="LiveId" clId="{DED91931-A688-4D81-8BAA-AD25A42337E2}" dt="2022-03-13T10:14:28.079" v="4003"/>
        <pc:sldMkLst>
          <pc:docMk/>
          <pc:sldMk cId="1543921642" sldId="395"/>
        </pc:sldMkLst>
        <pc:spChg chg="add mod replST">
          <ac:chgData name="David Williams" userId="35a5f6dfa23fba43" providerId="LiveId" clId="{DED91931-A688-4D81-8BAA-AD25A42337E2}" dt="2022-03-13T10:13:38.140" v="3965"/>
          <ac:spMkLst>
            <pc:docMk/>
            <pc:sldMk cId="1543921642" sldId="395"/>
            <ac:spMk id="6" creationId="{1EF64D43-286A-4E6A-AF8D-83428ED6BECA}"/>
          </ac:spMkLst>
        </pc:spChg>
        <pc:spChg chg="add mod replST">
          <ac:chgData name="David Williams" userId="35a5f6dfa23fba43" providerId="LiveId" clId="{DED91931-A688-4D81-8BAA-AD25A42337E2}" dt="2022-03-13T10:13:38.223" v="3975"/>
          <ac:spMkLst>
            <pc:docMk/>
            <pc:sldMk cId="1543921642" sldId="395"/>
            <ac:spMk id="7" creationId="{59264A6E-695B-4258-9C54-60B707FC48B1}"/>
          </ac:spMkLst>
        </pc:spChg>
        <pc:picChg chg="add mod replST">
          <ac:chgData name="David Williams" userId="35a5f6dfa23fba43" providerId="LiveId" clId="{DED91931-A688-4D81-8BAA-AD25A42337E2}" dt="2022-03-13T10:13:37.787" v="3952"/>
          <ac:picMkLst>
            <pc:docMk/>
            <pc:sldMk cId="1543921642" sldId="395"/>
            <ac:picMk id="3" creationId="{C8F1DF70-EE0A-4C2A-82AA-1292AFF9B12F}"/>
          </ac:picMkLst>
        </pc:picChg>
        <pc:picChg chg="add mod replST">
          <ac:chgData name="David Williams" userId="35a5f6dfa23fba43" providerId="LiveId" clId="{DED91931-A688-4D81-8BAA-AD25A42337E2}" dt="2022-03-13T10:13:38.016" v="3956"/>
          <ac:picMkLst>
            <pc:docMk/>
            <pc:sldMk cId="1543921642" sldId="395"/>
            <ac:picMk id="5" creationId="{DD5A2435-2263-40D7-AAAB-0042980E2BC0}"/>
          </ac:picMkLst>
        </pc:picChg>
      </pc:sldChg>
      <pc:sldChg chg="addSp delSp modSp add mod modTransition delAnim modAnim">
        <pc:chgData name="David Williams" userId="35a5f6dfa23fba43" providerId="LiveId" clId="{DED91931-A688-4D81-8BAA-AD25A42337E2}" dt="2022-03-13T10:35:27.700" v="4741"/>
        <pc:sldMkLst>
          <pc:docMk/>
          <pc:sldMk cId="792435989" sldId="396"/>
        </pc:sldMkLst>
        <pc:spChg chg="mod">
          <ac:chgData name="David Williams" userId="35a5f6dfa23fba43" providerId="LiveId" clId="{DED91931-A688-4D81-8BAA-AD25A42337E2}" dt="2022-03-13T10:28:41.736" v="4562" actId="1038"/>
          <ac:spMkLst>
            <pc:docMk/>
            <pc:sldMk cId="792435989" sldId="396"/>
            <ac:spMk id="4" creationId="{A153A94D-2018-44F5-8B28-484B9E02A911}"/>
          </ac:spMkLst>
        </pc:spChg>
        <pc:spChg chg="del mod ord">
          <ac:chgData name="David Williams" userId="35a5f6dfa23fba43" providerId="LiveId" clId="{DED91931-A688-4D81-8BAA-AD25A42337E2}" dt="2022-03-13T10:27:37.614" v="4489" actId="478"/>
          <ac:spMkLst>
            <pc:docMk/>
            <pc:sldMk cId="792435989" sldId="396"/>
            <ac:spMk id="8" creationId="{EFED7DFA-7ACA-4B92-82D5-9C6F9FCB513A}"/>
          </ac:spMkLst>
        </pc:spChg>
        <pc:spChg chg="add mod ord">
          <ac:chgData name="David Williams" userId="35a5f6dfa23fba43" providerId="LiveId" clId="{DED91931-A688-4D81-8BAA-AD25A42337E2}" dt="2022-03-13T10:31:47.584" v="4570" actId="13244"/>
          <ac:spMkLst>
            <pc:docMk/>
            <pc:sldMk cId="792435989" sldId="396"/>
            <ac:spMk id="9" creationId="{F18B5CD4-242B-428B-B36F-C2A6EE05FD4A}"/>
          </ac:spMkLst>
        </pc:spChg>
        <pc:spChg chg="mod">
          <ac:chgData name="David Williams" userId="35a5f6dfa23fba43" providerId="LiveId" clId="{DED91931-A688-4D81-8BAA-AD25A42337E2}" dt="2022-03-13T10:27:55.868" v="4534" actId="14100"/>
          <ac:spMkLst>
            <pc:docMk/>
            <pc:sldMk cId="792435989" sldId="396"/>
            <ac:spMk id="15" creationId="{DB063963-E33A-462F-AD81-EB2EE7BCB753}"/>
          </ac:spMkLst>
        </pc:spChg>
        <pc:picChg chg="add del mod">
          <ac:chgData name="David Williams" userId="35a5f6dfa23fba43" providerId="LiveId" clId="{DED91931-A688-4D81-8BAA-AD25A42337E2}" dt="2022-03-13T10:26:47.734" v="4465"/>
          <ac:picMkLst>
            <pc:docMk/>
            <pc:sldMk cId="792435989" sldId="396"/>
            <ac:picMk id="2" creationId="{A305D7BD-3AE5-4463-910D-D0158CE0B732}"/>
          </ac:picMkLst>
        </pc:picChg>
        <pc:picChg chg="add mod">
          <ac:chgData name="David Williams" userId="35a5f6dfa23fba43" providerId="LiveId" clId="{DED91931-A688-4D81-8BAA-AD25A42337E2}" dt="2022-03-13T10:26:53.387" v="4466"/>
          <ac:picMkLst>
            <pc:docMk/>
            <pc:sldMk cId="792435989" sldId="396"/>
            <ac:picMk id="5" creationId="{507AF876-D27E-47DF-BE78-DEB4E1AF673B}"/>
          </ac:picMkLst>
        </pc:picChg>
        <pc:picChg chg="del">
          <ac:chgData name="David Williams" userId="35a5f6dfa23fba43" providerId="LiveId" clId="{DED91931-A688-4D81-8BAA-AD25A42337E2}" dt="2022-03-13T10:24:36.797" v="4010" actId="478"/>
          <ac:picMkLst>
            <pc:docMk/>
            <pc:sldMk cId="792435989" sldId="396"/>
            <ac:picMk id="16" creationId="{32AC376D-D4EC-4FA2-B6B6-0CB085355C5B}"/>
          </ac:picMkLst>
        </pc:picChg>
      </pc:sldChg>
      <pc:sldChg chg="delSp modSp add mod modTransition delAnim">
        <pc:chgData name="David Williams" userId="35a5f6dfa23fba43" providerId="LiveId" clId="{DED91931-A688-4D81-8BAA-AD25A42337E2}" dt="2022-03-13T10:35:21.186" v="4740"/>
        <pc:sldMkLst>
          <pc:docMk/>
          <pc:sldMk cId="2600643001" sldId="397"/>
        </pc:sldMkLst>
        <pc:spChg chg="del">
          <ac:chgData name="David Williams" userId="35a5f6dfa23fba43" providerId="LiveId" clId="{DED91931-A688-4D81-8BAA-AD25A42337E2}" dt="2022-03-13T10:33:49.245" v="4736" actId="478"/>
          <ac:spMkLst>
            <pc:docMk/>
            <pc:sldMk cId="2600643001" sldId="397"/>
            <ac:spMk id="9" creationId="{F18B5CD4-242B-428B-B36F-C2A6EE05FD4A}"/>
          </ac:spMkLst>
        </pc:spChg>
        <pc:spChg chg="mod">
          <ac:chgData name="David Williams" userId="35a5f6dfa23fba43" providerId="LiveId" clId="{DED91931-A688-4D81-8BAA-AD25A42337E2}" dt="2022-03-13T10:33:32.784" v="4735" actId="14100"/>
          <ac:spMkLst>
            <pc:docMk/>
            <pc:sldMk cId="2600643001" sldId="397"/>
            <ac:spMk id="15" creationId="{DB063963-E33A-462F-AD81-EB2EE7BCB753}"/>
          </ac:spMkLst>
        </pc:spChg>
        <pc:picChg chg="mod">
          <ac:chgData name="David Williams" userId="35a5f6dfa23fba43" providerId="LiveId" clId="{DED91931-A688-4D81-8BAA-AD25A42337E2}" dt="2022-03-13T10:33:21.739" v="4734" actId="1035"/>
          <ac:picMkLst>
            <pc:docMk/>
            <pc:sldMk cId="2600643001" sldId="397"/>
            <ac:picMk id="5" creationId="{507AF876-D27E-47DF-BE78-DEB4E1AF67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7B32AB68-E587-4858-A3CE-0D4295F7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3" y="2791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10019"/>
            <a:ext cx="6528504" cy="87293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8BE16B-6CD5-4D8B-97E9-0DD06A297571}"/>
              </a:ext>
            </a:extLst>
          </p:cNvPr>
          <p:cNvSpPr>
            <a:spLocks/>
          </p:cNvSpPr>
          <p:nvPr/>
        </p:nvSpPr>
        <p:spPr>
          <a:xfrm>
            <a:off x="259237" y="5001945"/>
            <a:ext cx="5154496" cy="496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2999E-1CAD-4D4F-82C8-044DDA6CEF72}"/>
              </a:ext>
            </a:extLst>
          </p:cNvPr>
          <p:cNvSpPr>
            <a:spLocks/>
          </p:cNvSpPr>
          <p:nvPr/>
        </p:nvSpPr>
        <p:spPr>
          <a:xfrm>
            <a:off x="2432516" y="160051"/>
            <a:ext cx="614306" cy="24948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7E45C-90D9-4FE4-BF48-E82B86513A15}"/>
              </a:ext>
            </a:extLst>
          </p:cNvPr>
          <p:cNvSpPr>
            <a:spLocks/>
          </p:cNvSpPr>
          <p:nvPr/>
        </p:nvSpPr>
        <p:spPr>
          <a:xfrm>
            <a:off x="465159" y="413070"/>
            <a:ext cx="459833" cy="24948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2" y="-5857027"/>
            <a:ext cx="5777726" cy="138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8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97399"/>
            <a:ext cx="9144000" cy="12226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E9BA49-3C7C-4619-B286-1CF6F41E71B5}"/>
              </a:ext>
            </a:extLst>
          </p:cNvPr>
          <p:cNvSpPr>
            <a:spLocks/>
          </p:cNvSpPr>
          <p:nvPr/>
        </p:nvSpPr>
        <p:spPr>
          <a:xfrm>
            <a:off x="259237" y="1398850"/>
            <a:ext cx="7433035" cy="1458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BE16B-6CD5-4D8B-97E9-0DD06A297571}"/>
              </a:ext>
            </a:extLst>
          </p:cNvPr>
          <p:cNvSpPr>
            <a:spLocks/>
          </p:cNvSpPr>
          <p:nvPr/>
        </p:nvSpPr>
        <p:spPr>
          <a:xfrm>
            <a:off x="259236" y="2857500"/>
            <a:ext cx="7433035" cy="1902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-14531478"/>
            <a:ext cx="8092440" cy="19349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</p:spTree>
    <p:extLst>
      <p:ext uri="{BB962C8B-B14F-4D97-AF65-F5344CB8AC3E}">
        <p14:creationId xmlns:p14="http://schemas.microsoft.com/office/powerpoint/2010/main" val="658383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D48FF-3444-4D06-AE07-F969B7FEB20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B9BCD-9317-4975-B4A2-218D3DAEB34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8B183E-CCC5-4D83-8F00-E28B0708BBD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symbol does Amos use to represent the strength of a nation?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C35D7-3A7C-433E-99D4-19F1BFAE864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184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782CC-8750-4CFF-8D80-51482330267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9BF8B-7509-4111-897F-AEBD15B8E7A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71B639-8767-481E-820D-AA07EB42BFF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At the start of Chapter 5, Hosea declares judgment 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53645-4502-4855-B90A-EC0594EBBA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1191236" y="622169"/>
            <a:ext cx="6501036" cy="297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2AC376D-D4EC-4FA2-B6B6-0CB08535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51"/>
            <a:ext cx="8092440" cy="18870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5</a:t>
            </a:r>
          </a:p>
        </p:txBody>
      </p:sp>
    </p:spTree>
    <p:extLst>
      <p:ext uri="{BB962C8B-B14F-4D97-AF65-F5344CB8AC3E}">
        <p14:creationId xmlns:p14="http://schemas.microsoft.com/office/powerpoint/2010/main" val="300204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52791"/>
            <a:ext cx="8718699" cy="1165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AE4D18-4FFE-4851-9705-E76186E931A0}"/>
              </a:ext>
            </a:extLst>
          </p:cNvPr>
          <p:cNvSpPr>
            <a:spLocks/>
          </p:cNvSpPr>
          <p:nvPr/>
        </p:nvSpPr>
        <p:spPr>
          <a:xfrm>
            <a:off x="4311295" y="422496"/>
            <a:ext cx="1830268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58B68-58B7-4AD2-8BEB-43E4C024D8D2}"/>
              </a:ext>
            </a:extLst>
          </p:cNvPr>
          <p:cNvSpPr>
            <a:spLocks/>
          </p:cNvSpPr>
          <p:nvPr/>
        </p:nvSpPr>
        <p:spPr>
          <a:xfrm>
            <a:off x="2215403" y="749293"/>
            <a:ext cx="1357356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0B948-809F-42EE-A4FE-A27CFF35FCCE}"/>
              </a:ext>
            </a:extLst>
          </p:cNvPr>
          <p:cNvSpPr>
            <a:spLocks/>
          </p:cNvSpPr>
          <p:nvPr/>
        </p:nvSpPr>
        <p:spPr>
          <a:xfrm>
            <a:off x="1778628" y="1787813"/>
            <a:ext cx="1657441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A8E0C-CE8F-40BC-9A5E-926570AA9E56}"/>
              </a:ext>
            </a:extLst>
          </p:cNvPr>
          <p:cNvSpPr>
            <a:spLocks/>
          </p:cNvSpPr>
          <p:nvPr/>
        </p:nvSpPr>
        <p:spPr>
          <a:xfrm>
            <a:off x="2308099" y="4572785"/>
            <a:ext cx="2003195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186877-759B-42D2-883B-4B3FB62A1B9D}"/>
              </a:ext>
            </a:extLst>
          </p:cNvPr>
          <p:cNvSpPr>
            <a:spLocks/>
          </p:cNvSpPr>
          <p:nvPr/>
        </p:nvSpPr>
        <p:spPr>
          <a:xfrm>
            <a:off x="2672601" y="4932713"/>
            <a:ext cx="2714817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3E61F0-60DA-4F2A-AA04-3152F9ADDDDB}"/>
              </a:ext>
            </a:extLst>
          </p:cNvPr>
          <p:cNvSpPr>
            <a:spLocks/>
          </p:cNvSpPr>
          <p:nvPr/>
        </p:nvSpPr>
        <p:spPr>
          <a:xfrm>
            <a:off x="1191236" y="1142352"/>
            <a:ext cx="5264597" cy="1368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A8CBC1-16E3-45CF-93BE-3F106D036AA3}"/>
              </a:ext>
            </a:extLst>
          </p:cNvPr>
          <p:cNvSpPr>
            <a:spLocks/>
          </p:cNvSpPr>
          <p:nvPr/>
        </p:nvSpPr>
        <p:spPr>
          <a:xfrm>
            <a:off x="1191236" y="2507669"/>
            <a:ext cx="5264597" cy="10238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B9CB22-5135-4FC6-B764-B52719E86C60}"/>
              </a:ext>
            </a:extLst>
          </p:cNvPr>
          <p:cNvSpPr>
            <a:spLocks/>
          </p:cNvSpPr>
          <p:nvPr/>
        </p:nvSpPr>
        <p:spPr>
          <a:xfrm>
            <a:off x="1191235" y="3531567"/>
            <a:ext cx="5264597" cy="1015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2AC376D-D4EC-4FA2-B6B6-0CB08535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38140"/>
            <a:ext cx="7716047" cy="17992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5</a:t>
            </a:r>
          </a:p>
        </p:txBody>
      </p:sp>
    </p:spTree>
    <p:extLst>
      <p:ext uri="{BB962C8B-B14F-4D97-AF65-F5344CB8AC3E}">
        <p14:creationId xmlns:p14="http://schemas.microsoft.com/office/powerpoint/2010/main" val="128588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1DF70-EE0A-4C2A-82AA-1292AFF9B12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A2435-2263-40D7-AAAB-0042980E2BC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F64D43-286A-4E6A-AF8D-83428ED6BE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Gibeah and Ramah were: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64A6E-695B-4258-9C54-60B707FC48B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92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52791"/>
            <a:ext cx="8718699" cy="11657861"/>
          </a:xfrm>
          <a:prstGeom prst="rect">
            <a:avLst/>
          </a:prstGeom>
        </p:spPr>
      </p:pic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2AC376D-D4EC-4FA2-B6B6-0CB08535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38140"/>
            <a:ext cx="7716047" cy="17992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5</a:t>
            </a:r>
          </a:p>
        </p:txBody>
      </p:sp>
    </p:spTree>
    <p:extLst>
      <p:ext uri="{BB962C8B-B14F-4D97-AF65-F5344CB8AC3E}">
        <p14:creationId xmlns:p14="http://schemas.microsoft.com/office/powerpoint/2010/main" val="3977706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52791"/>
            <a:ext cx="9144001" cy="12226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63963-E33A-462F-AD81-EB2EE7BCB753}"/>
              </a:ext>
            </a:extLst>
          </p:cNvPr>
          <p:cNvSpPr>
            <a:spLocks/>
          </p:cNvSpPr>
          <p:nvPr/>
        </p:nvSpPr>
        <p:spPr>
          <a:xfrm>
            <a:off x="1190847" y="283534"/>
            <a:ext cx="6457506" cy="2261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6D4787-4361-407E-8640-3344B0FF1D6F}"/>
              </a:ext>
            </a:extLst>
          </p:cNvPr>
          <p:cNvSpPr>
            <a:spLocks/>
          </p:cNvSpPr>
          <p:nvPr/>
        </p:nvSpPr>
        <p:spPr>
          <a:xfrm>
            <a:off x="1190847" y="2544725"/>
            <a:ext cx="6457506" cy="1041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1C8F27-C172-4D06-BA2B-70D7D7216CA5}"/>
              </a:ext>
            </a:extLst>
          </p:cNvPr>
          <p:cNvSpPr>
            <a:spLocks/>
          </p:cNvSpPr>
          <p:nvPr/>
        </p:nvSpPr>
        <p:spPr>
          <a:xfrm>
            <a:off x="1190847" y="3564263"/>
            <a:ext cx="6457506" cy="14755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2AC376D-D4EC-4FA2-B6B6-0CB08535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9475"/>
            <a:ext cx="8092439" cy="18870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5</a:t>
            </a:r>
          </a:p>
        </p:txBody>
      </p:sp>
    </p:spTree>
    <p:extLst>
      <p:ext uri="{BB962C8B-B14F-4D97-AF65-F5344CB8AC3E}">
        <p14:creationId xmlns:p14="http://schemas.microsoft.com/office/powerpoint/2010/main" val="3604233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35469"/>
            <a:ext cx="9144001" cy="12226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63963-E33A-462F-AD81-EB2EE7BCB753}"/>
              </a:ext>
            </a:extLst>
          </p:cNvPr>
          <p:cNvSpPr>
            <a:spLocks/>
          </p:cNvSpPr>
          <p:nvPr/>
        </p:nvSpPr>
        <p:spPr>
          <a:xfrm>
            <a:off x="1190847" y="127592"/>
            <a:ext cx="6457506" cy="2211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ED7DFA-7ACA-4B92-82D5-9C6F9FCB513A}"/>
              </a:ext>
            </a:extLst>
          </p:cNvPr>
          <p:cNvSpPr>
            <a:spLocks/>
          </p:cNvSpPr>
          <p:nvPr/>
        </p:nvSpPr>
        <p:spPr>
          <a:xfrm>
            <a:off x="1190847" y="2339163"/>
            <a:ext cx="6457506" cy="254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2AC376D-D4EC-4FA2-B6B6-0CB08535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0444"/>
            <a:ext cx="8092439" cy="18870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Hosea 5</a:t>
            </a:r>
          </a:p>
        </p:txBody>
      </p:sp>
    </p:spTree>
    <p:extLst>
      <p:ext uri="{BB962C8B-B14F-4D97-AF65-F5344CB8AC3E}">
        <p14:creationId xmlns:p14="http://schemas.microsoft.com/office/powerpoint/2010/main" val="1792482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7F03D-B642-446C-AC14-2F3DE50A863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E7FC1-4153-4777-A733-4FCED75014C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B701-78A3-482F-B5F4-DAA32A796F0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Hosea explains that destruction was coming to Israel because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E50B3-E30A-4DA4-8E3D-D280F5D8C5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6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5344627"/>
            <a:ext cx="9144001" cy="12226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63963-E33A-462F-AD81-EB2EE7BCB753}"/>
              </a:ext>
            </a:extLst>
          </p:cNvPr>
          <p:cNvSpPr>
            <a:spLocks/>
          </p:cNvSpPr>
          <p:nvPr/>
        </p:nvSpPr>
        <p:spPr>
          <a:xfrm>
            <a:off x="1601969" y="1368052"/>
            <a:ext cx="7414439" cy="4139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9825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2 Kings 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B5CD4-242B-428B-B36F-C2A6EE05FD4A}"/>
              </a:ext>
            </a:extLst>
          </p:cNvPr>
          <p:cNvSpPr>
            <a:spLocks/>
          </p:cNvSpPr>
          <p:nvPr/>
        </p:nvSpPr>
        <p:spPr>
          <a:xfrm>
            <a:off x="3860452" y="4368212"/>
            <a:ext cx="3619553" cy="35992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tar, outdoor object, dark, night sky&#10;&#10;Description automatically generated">
            <a:extLst>
              <a:ext uri="{FF2B5EF4-FFF2-40B4-BE49-F238E27FC236}">
                <a16:creationId xmlns:a16="http://schemas.microsoft.com/office/drawing/2014/main" id="{507AF876-D27E-47DF-BE78-DEB4E1AF6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98" y="-22429874"/>
            <a:ext cx="8092440" cy="422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5344627"/>
            <a:ext cx="9144001" cy="12226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063963-E33A-462F-AD81-EB2EE7BCB753}"/>
              </a:ext>
            </a:extLst>
          </p:cNvPr>
          <p:cNvSpPr>
            <a:spLocks/>
          </p:cNvSpPr>
          <p:nvPr/>
        </p:nvSpPr>
        <p:spPr>
          <a:xfrm>
            <a:off x="1601969" y="3290777"/>
            <a:ext cx="7414439" cy="221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/>
          </p:cNvSpPr>
          <p:nvPr/>
        </p:nvSpPr>
        <p:spPr>
          <a:xfrm>
            <a:off x="-98258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2 Kings 17</a:t>
            </a:r>
          </a:p>
        </p:txBody>
      </p:sp>
      <p:pic>
        <p:nvPicPr>
          <p:cNvPr id="5" name="Picture 4" descr="A picture containing star, outdoor object, dark, night sky&#10;&#10;Description automatically generated">
            <a:extLst>
              <a:ext uri="{FF2B5EF4-FFF2-40B4-BE49-F238E27FC236}">
                <a16:creationId xmlns:a16="http://schemas.microsoft.com/office/drawing/2014/main" id="{507AF876-D27E-47DF-BE78-DEB4E1AF6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98" y="-24816889"/>
            <a:ext cx="8092440" cy="422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3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CB6B41-6AD2-4028-8344-9EB79955FEC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76C5C-5D46-43B2-A551-A94B6A0A7D8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043AFD-65B9-4C36-84DC-725C11E498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5B5B5B"/>
                </a:solidFill>
              </a:rPr>
              <a:t>Which prophet specifically names Assyria as the instrument of God's judgment on Israel?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3E0A8-6509-483C-B5FA-00C26E7F474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165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14603-D4C8-430F-8448-D579553D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6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3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A1460-93FB-4D8A-BF57-A17D980DE86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598839-2F64-4AFD-8E94-08AD4C92E68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75FEE5-D4E4-48B6-A566-D5DC90BAF7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Amos reminds Israel that God had warned them in the past by: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7C5C5-EC10-4EDB-A020-F945A5D277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622169"/>
            <a:ext cx="7433035" cy="1324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80344-9351-4AFD-85D1-A4694BED8B92}"/>
              </a:ext>
            </a:extLst>
          </p:cNvPr>
          <p:cNvSpPr>
            <a:spLocks/>
          </p:cNvSpPr>
          <p:nvPr/>
        </p:nvSpPr>
        <p:spPr>
          <a:xfrm>
            <a:off x="2274579" y="1147126"/>
            <a:ext cx="1416016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1ACA0-66E9-4D53-823F-B560E4A9B2FD}"/>
              </a:ext>
            </a:extLst>
          </p:cNvPr>
          <p:cNvSpPr>
            <a:spLocks/>
          </p:cNvSpPr>
          <p:nvPr/>
        </p:nvSpPr>
        <p:spPr>
          <a:xfrm>
            <a:off x="1191236" y="1946636"/>
            <a:ext cx="6501036" cy="910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D24B9F-DC02-4683-B7AF-1A87E8CBDD23}"/>
              </a:ext>
            </a:extLst>
          </p:cNvPr>
          <p:cNvSpPr>
            <a:spLocks/>
          </p:cNvSpPr>
          <p:nvPr/>
        </p:nvSpPr>
        <p:spPr>
          <a:xfrm>
            <a:off x="5358474" y="2118986"/>
            <a:ext cx="92920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461913"/>
            <a:ext cx="8092440" cy="19349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53D6D3-9735-4919-B7BD-0DAF7BE80830}"/>
              </a:ext>
            </a:extLst>
          </p:cNvPr>
          <p:cNvSpPr/>
          <p:nvPr/>
        </p:nvSpPr>
        <p:spPr>
          <a:xfrm>
            <a:off x="433633" y="3181546"/>
            <a:ext cx="8158899" cy="2356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  <a:effectLst/>
              </a:rPr>
              <a:t>From everyone who has been given much, much will be required; and to whom they entrusted much, of him they will ask all the more</a:t>
            </a:r>
            <a:r>
              <a:rPr lang="en-US" sz="2400" i="1" dirty="0">
                <a:solidFill>
                  <a:schemeClr val="bg1"/>
                </a:solidFill>
              </a:rPr>
              <a:t> – Luke 12:48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legreya Sans Medium" panose="00000600000000000000" pitchFamily="50" charset="0"/>
              </a:rPr>
              <a:t>What has God entrusted to us that requires more of us?</a:t>
            </a:r>
          </a:p>
        </p:txBody>
      </p:sp>
    </p:spTree>
    <p:extLst>
      <p:ext uri="{BB962C8B-B14F-4D97-AF65-F5344CB8AC3E}">
        <p14:creationId xmlns:p14="http://schemas.microsoft.com/office/powerpoint/2010/main" val="21271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0"/>
            <a:ext cx="8739137" cy="11685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A1ACA0-66E9-4D53-823F-B560E4A9B2FD}"/>
              </a:ext>
            </a:extLst>
          </p:cNvPr>
          <p:cNvSpPr>
            <a:spLocks/>
          </p:cNvSpPr>
          <p:nvPr/>
        </p:nvSpPr>
        <p:spPr>
          <a:xfrm>
            <a:off x="1144514" y="63345"/>
            <a:ext cx="6188853" cy="68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9239B-29F4-447B-A01D-26E1122E17A9}"/>
              </a:ext>
            </a:extLst>
          </p:cNvPr>
          <p:cNvSpPr>
            <a:spLocks/>
          </p:cNvSpPr>
          <p:nvPr/>
        </p:nvSpPr>
        <p:spPr>
          <a:xfrm>
            <a:off x="1144513" y="747600"/>
            <a:ext cx="6188853" cy="105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A64D2-D15E-44E6-8C27-9BA4B364AD53}"/>
              </a:ext>
            </a:extLst>
          </p:cNvPr>
          <p:cNvSpPr>
            <a:spLocks/>
          </p:cNvSpPr>
          <p:nvPr/>
        </p:nvSpPr>
        <p:spPr>
          <a:xfrm>
            <a:off x="1144512" y="1806579"/>
            <a:ext cx="6188853" cy="1384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A40D2-341E-4609-B0F1-70393F53E043}"/>
              </a:ext>
            </a:extLst>
          </p:cNvPr>
          <p:cNvSpPr>
            <a:spLocks/>
          </p:cNvSpPr>
          <p:nvPr/>
        </p:nvSpPr>
        <p:spPr>
          <a:xfrm>
            <a:off x="1144511" y="3204673"/>
            <a:ext cx="6188853" cy="68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B6ACF5-8AF4-4440-8E64-BBFDA5A7C63A}"/>
              </a:ext>
            </a:extLst>
          </p:cNvPr>
          <p:cNvSpPr>
            <a:spLocks/>
          </p:cNvSpPr>
          <p:nvPr/>
        </p:nvSpPr>
        <p:spPr>
          <a:xfrm>
            <a:off x="1144510" y="3888929"/>
            <a:ext cx="6188853" cy="1050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A4E41E-C986-461C-92F2-F3476AB231E3}"/>
              </a:ext>
            </a:extLst>
          </p:cNvPr>
          <p:cNvSpPr>
            <a:spLocks/>
          </p:cNvSpPr>
          <p:nvPr/>
        </p:nvSpPr>
        <p:spPr>
          <a:xfrm>
            <a:off x="1144510" y="4923695"/>
            <a:ext cx="6188853" cy="724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D24B9F-DC02-4683-B7AF-1A87E8CBDD23}"/>
              </a:ext>
            </a:extLst>
          </p:cNvPr>
          <p:cNvSpPr>
            <a:spLocks/>
          </p:cNvSpPr>
          <p:nvPr/>
        </p:nvSpPr>
        <p:spPr>
          <a:xfrm>
            <a:off x="1741678" y="1105714"/>
            <a:ext cx="197947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A80344-9351-4AFD-85D1-A4694BED8B92}"/>
              </a:ext>
            </a:extLst>
          </p:cNvPr>
          <p:cNvSpPr>
            <a:spLocks/>
          </p:cNvSpPr>
          <p:nvPr/>
        </p:nvSpPr>
        <p:spPr>
          <a:xfrm>
            <a:off x="1741678" y="759557"/>
            <a:ext cx="1082724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6E2D19-EA5D-4B09-B303-B63CD89C92F8}"/>
              </a:ext>
            </a:extLst>
          </p:cNvPr>
          <p:cNvSpPr>
            <a:spLocks/>
          </p:cNvSpPr>
          <p:nvPr/>
        </p:nvSpPr>
        <p:spPr>
          <a:xfrm>
            <a:off x="1159728" y="4940437"/>
            <a:ext cx="1872973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5017E-254B-4899-A280-6CC2719696BC}"/>
              </a:ext>
            </a:extLst>
          </p:cNvPr>
          <p:cNvSpPr>
            <a:spLocks/>
          </p:cNvSpPr>
          <p:nvPr/>
        </p:nvSpPr>
        <p:spPr>
          <a:xfrm>
            <a:off x="4420188" y="4940224"/>
            <a:ext cx="543698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87A0E9-BE18-430F-A35E-0D1DA4E072C7}"/>
              </a:ext>
            </a:extLst>
          </p:cNvPr>
          <p:cNvSpPr>
            <a:spLocks/>
          </p:cNvSpPr>
          <p:nvPr/>
        </p:nvSpPr>
        <p:spPr>
          <a:xfrm>
            <a:off x="6203090" y="3185412"/>
            <a:ext cx="988541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DA198B-33FD-491F-A8E7-0CFB11E68DE1}"/>
              </a:ext>
            </a:extLst>
          </p:cNvPr>
          <p:cNvSpPr>
            <a:spLocks/>
          </p:cNvSpPr>
          <p:nvPr/>
        </p:nvSpPr>
        <p:spPr>
          <a:xfrm>
            <a:off x="1186249" y="5287816"/>
            <a:ext cx="1426321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905A26-B8F0-421A-AB0F-6980E226A6C6}"/>
              </a:ext>
            </a:extLst>
          </p:cNvPr>
          <p:cNvSpPr>
            <a:spLocks/>
          </p:cNvSpPr>
          <p:nvPr/>
        </p:nvSpPr>
        <p:spPr>
          <a:xfrm>
            <a:off x="1849983" y="3888929"/>
            <a:ext cx="1436914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C686EE-3CE9-40FC-A026-F0B9EE7B98CC}"/>
              </a:ext>
            </a:extLst>
          </p:cNvPr>
          <p:cNvSpPr>
            <a:spLocks/>
          </p:cNvSpPr>
          <p:nvPr/>
        </p:nvSpPr>
        <p:spPr>
          <a:xfrm>
            <a:off x="2767913" y="4593058"/>
            <a:ext cx="1383957" cy="315041"/>
          </a:xfrm>
          <a:prstGeom prst="rect">
            <a:avLst/>
          </a:prstGeom>
          <a:solidFill>
            <a:srgbClr val="ED7D3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F1CB9C-BCD0-457E-96D3-5EEA91EB7EB7}"/>
              </a:ext>
            </a:extLst>
          </p:cNvPr>
          <p:cNvSpPr>
            <a:spLocks/>
          </p:cNvSpPr>
          <p:nvPr/>
        </p:nvSpPr>
        <p:spPr>
          <a:xfrm>
            <a:off x="5306344" y="5295081"/>
            <a:ext cx="1112108" cy="315041"/>
          </a:xfrm>
          <a:prstGeom prst="rect">
            <a:avLst/>
          </a:prstGeom>
          <a:solidFill>
            <a:srgbClr val="ED7D3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-2196228"/>
            <a:ext cx="7734136" cy="184925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</p:spTree>
    <p:extLst>
      <p:ext uri="{BB962C8B-B14F-4D97-AF65-F5344CB8AC3E}">
        <p14:creationId xmlns:p14="http://schemas.microsoft.com/office/powerpoint/2010/main" val="1163042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9" grpId="0" animBg="1"/>
      <p:bldP spid="9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0BC70-13A8-465B-9DE8-310F2B24F27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26C-A895-4C62-A740-82FABF8900E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FFFD8A-B322-4714-A5EB-9607ECA051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Why do we sometimes fail to heed God's warnings?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FA685-FB56-47B0-AAC6-9FD17D2243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243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0"/>
            <a:ext cx="8739137" cy="11685190"/>
          </a:xfrm>
          <a:prstGeom prst="rect">
            <a:avLst/>
          </a:prstGeom>
        </p:spPr>
      </p:pic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-2196228"/>
            <a:ext cx="7734136" cy="184925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</p:spTree>
    <p:extLst>
      <p:ext uri="{BB962C8B-B14F-4D97-AF65-F5344CB8AC3E}">
        <p14:creationId xmlns:p14="http://schemas.microsoft.com/office/powerpoint/2010/main" val="3812015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0"/>
            <a:ext cx="9144000" cy="12226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E9BA49-3C7C-4619-B286-1CF6F41E71B5}"/>
              </a:ext>
            </a:extLst>
          </p:cNvPr>
          <p:cNvSpPr>
            <a:spLocks/>
          </p:cNvSpPr>
          <p:nvPr/>
        </p:nvSpPr>
        <p:spPr>
          <a:xfrm>
            <a:off x="259237" y="1011289"/>
            <a:ext cx="7433035" cy="2331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BE16B-6CD5-4D8B-97E9-0DD06A297571}"/>
              </a:ext>
            </a:extLst>
          </p:cNvPr>
          <p:cNvSpPr>
            <a:spLocks/>
          </p:cNvSpPr>
          <p:nvPr/>
        </p:nvSpPr>
        <p:spPr>
          <a:xfrm>
            <a:off x="259236" y="3488041"/>
            <a:ext cx="7433035" cy="1780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7A420-6E01-4F5A-8AA0-0FAE60786E63}"/>
              </a:ext>
            </a:extLst>
          </p:cNvPr>
          <p:cNvSpPr>
            <a:spLocks/>
          </p:cNvSpPr>
          <p:nvPr/>
        </p:nvSpPr>
        <p:spPr>
          <a:xfrm>
            <a:off x="2230776" y="1144704"/>
            <a:ext cx="90835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D77AB-DAC5-4CDB-806B-3907FA1AC8B8}"/>
              </a:ext>
            </a:extLst>
          </p:cNvPr>
          <p:cNvSpPr>
            <a:spLocks/>
          </p:cNvSpPr>
          <p:nvPr/>
        </p:nvSpPr>
        <p:spPr>
          <a:xfrm>
            <a:off x="5494140" y="1144703"/>
            <a:ext cx="90835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7CC69D-5008-48F7-9A1D-AC0D2DDDAE84}"/>
              </a:ext>
            </a:extLst>
          </p:cNvPr>
          <p:cNvSpPr>
            <a:spLocks/>
          </p:cNvSpPr>
          <p:nvPr/>
        </p:nvSpPr>
        <p:spPr>
          <a:xfrm>
            <a:off x="933256" y="2962991"/>
            <a:ext cx="90835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80AC9-1675-46BA-AF32-37E43DD7750F}"/>
              </a:ext>
            </a:extLst>
          </p:cNvPr>
          <p:cNvSpPr>
            <a:spLocks/>
          </p:cNvSpPr>
          <p:nvPr/>
        </p:nvSpPr>
        <p:spPr>
          <a:xfrm>
            <a:off x="2273551" y="4894401"/>
            <a:ext cx="908350" cy="31504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-7331376"/>
            <a:ext cx="8092440" cy="19349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</p:spTree>
    <p:extLst>
      <p:ext uri="{BB962C8B-B14F-4D97-AF65-F5344CB8AC3E}">
        <p14:creationId xmlns:p14="http://schemas.microsoft.com/office/powerpoint/2010/main" val="3665984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140"/>
            <a:ext cx="9144000" cy="12226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E9BA49-3C7C-4619-B286-1CF6F41E71B5}"/>
              </a:ext>
            </a:extLst>
          </p:cNvPr>
          <p:cNvSpPr>
            <a:spLocks/>
          </p:cNvSpPr>
          <p:nvPr/>
        </p:nvSpPr>
        <p:spPr>
          <a:xfrm>
            <a:off x="259237" y="1550238"/>
            <a:ext cx="7433035" cy="2385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8BE16B-6CD5-4D8B-97E9-0DD06A297571}"/>
              </a:ext>
            </a:extLst>
          </p:cNvPr>
          <p:cNvSpPr>
            <a:spLocks/>
          </p:cNvSpPr>
          <p:nvPr/>
        </p:nvSpPr>
        <p:spPr>
          <a:xfrm>
            <a:off x="259236" y="4002770"/>
            <a:ext cx="7433035" cy="678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50BDF45-1569-4D60-A0DB-591F854C4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" y="-11243286"/>
            <a:ext cx="8092440" cy="19349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3</a:t>
            </a:r>
          </a:p>
        </p:txBody>
      </p:sp>
    </p:spTree>
    <p:extLst>
      <p:ext uri="{BB962C8B-B14F-4D97-AF65-F5344CB8AC3E}">
        <p14:creationId xmlns:p14="http://schemas.microsoft.com/office/powerpoint/2010/main" val="1694527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c525c17a-4a1f-4b75-92db-071b268476d2"/>
  <p:tag name="SLIDO_EVENT_SECTION_UUID" val="965dc207-66ee-4eb4-b9da-c73435011a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Mzc4ODd9"/>
  <p:tag name="SLIDO_TYPE" val="SlidoPoll"/>
  <p:tag name="SLIDO_POLL_UUID" val="740e9dbb-8ca8-4291-a724-5a1ec672af25"/>
  <p:tag name="SLIDO_TIMELINE" val="W3sicG9sbFF1ZXN0aW9uVXVpZCI6IjYwNzY1MGQ4LWQxMzAtNGExNy04MTQyLTI3MmZjYmY1MTA0NS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NDQwNDF9"/>
  <p:tag name="SLIDO_TYPE" val="SlidoPoll"/>
  <p:tag name="SLIDO_POLL_UUID" val="8b26d0b3-96f1-40bb-93cb-216231400e9d"/>
  <p:tag name="SLIDO_POLL_QUESTION_UUID" val="7c7f160c-32d6-424e-9993-ccef0ad82b10"/>
  <p:tag name="SLIDO_TIMELINE" val="W3sic2NyZWVuIjoiUXVpekdldFJlYWR5Iiwic2hvd1Jlc3VsdHMiOmZhbHNlLCJzaG93Q29ycmVjdEFuc3dlcnMiOmZhbHNlLCJ2b3RpbmdMb2NrZWQiOmZhbHNlfSx7InBvbGxRdWVzdGlvblV1aWQiOiI3YzdmMTYwYy0zMmQ2LTQyNGUtOTk5My1jY2VmMGFkODJiMTAiLCJzaG93UmVzdWx0cyI6ZmFsc2UsInNob3dDb3JyZWN0QW5zd2VycyI6ZmFsc2UsInZvdGluZ0xvY2tlZCI6ZmFsc2V9LHsicG9sbFF1ZXN0aW9uVXVpZCI6IjdjN2YxNjBjLTMyZDYtNDI0ZS05OTkzLWNjZWYwYWQ4MmIxMCIsInNob3dSZXN1bHRzIjp0cnVlLCJzaG93Q29ycmVjdEFuc3dlcnMiOmZhbHNlLCJ2b3RpbmdMb2NrZWQiOnRydWV9LHsicG9sbFF1ZXN0aW9uVXVpZCI6IjdjN2YxNjBjLTMyZDYtNDI0ZS05OTkzLWNjZWYwYWQ4MmIxMCIsInNob3dSZXN1bHRzIjp0cnVlLCJzaG93Q29ycmVjdEFuc3dlcnMiOnRydWUsInZvdGluZ0xvY2tlZCI6dHJ1ZX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Mzc4NjB9"/>
  <p:tag name="SLIDO_TYPE" val="SlidoPoll"/>
  <p:tag name="SLIDO_POLL_UUID" val="8b26d0b3-96f1-40bb-93cb-216231400e9d"/>
  <p:tag name="SLIDO_POLL_QUESTION_UUID" val="2cf47bec-2f08-4aef-81ca-2671482c58b6"/>
  <p:tag name="SLIDO_TIMELINE" val="W3sic2NyZWVuIjoiUXVpekpvaW5pbmciLCJzaG93UmVzdWx0cyI6ZmFsc2UsInNob3dDb3JyZWN0QW5zd2VycyI6ZmFsc2UsInZvdGluZ0xvY2tlZCI6ZmFsc2V9LHsicG9sbFF1ZXN0aW9uVXVpZCI6IjJjZjQ3YmVjLTJmMDgtNGFlZi04MWNhLTI2NzE0ODJjNThiNiIsInNob3dSZXN1bHRzIjpmYWxzZSwic2hvd0NvcnJlY3RBbnN3ZXJzIjpmYWxzZSwidm90aW5nTG9ja2VkIjpmYWxzZX0seyJwb2xsUXVlc3Rpb25VdWlkIjoiMmNmNDdiZWMtMmYwOC00YWVmLTgxY2EtMjY3MTQ4MmM1OGI2Iiwic2hvd1Jlc3VsdHMiOnRydWUsInNob3dDb3JyZWN0QW5zd2VycyI6ZmFsc2UsInZvdGluZ0xvY2tlZCI6dHJ1ZX0seyJwb2xsUXVlc3Rpb25VdWlkIjoiMmNmNDdiZWMtMmYwOC00YWVmLTgxY2EtMjY3MTQ4MmM1OGI2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NDQ4MjN9"/>
  <p:tag name="SLIDO_TYPE" val="SlidoPoll"/>
  <p:tag name="SLIDO_POLL_UUID" val="8b26d0b3-96f1-40bb-93cb-216231400e9d"/>
  <p:tag name="SLIDO_POLL_QUESTION_UUID" val="25fac618-fa67-41bc-8438-03067d0d86c8"/>
  <p:tag name="SLIDO_TIMELINE" val="W3sicG9sbFF1ZXN0aW9uVXVpZCI6IjI1ZmFjNjE4LWZhNjctNDFiYy04NDM4LTAzMDY3ZDBkODZjOCIsInNob3dSZXN1bHRzIjpmYWxzZSwic2hvd0NvcnJlY3RBbnN3ZXJzIjpmYWxzZSwidm90aW5nTG9ja2VkIjpmYWxzZX0seyJwb2xsUXVlc3Rpb25VdWlkIjoiMjVmYWM2MTgtZmE2Ny00MWJjLTg0MzgtMDMwNjdkMGQ4NmM4Iiwic2hvd1Jlc3VsdHMiOnRydWUsInNob3dDb3JyZWN0QW5zd2VycyI6ZmFsc2UsInZvdGluZ0xvY2tlZCI6dHJ1ZX0seyJwb2xsUXVlc3Rpb25VdWlkIjoiMjVmYWM2MTgtZmE2Ny00MWJjLTg0MzgtMDMwNjdkMGQ4NmM4Iiwic2hvd1Jlc3VsdHMiOnRydWUsInNob3dDb3JyZWN0QW5zd2VycyI6dHJ1ZSwidm90aW5nTG9ja2VkIjp0cnVlfV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NjY0MTd9"/>
  <p:tag name="SLIDO_TYPE" val="SlidoPoll"/>
  <p:tag name="SLIDO_POLL_UUID" val="8b26d0b3-96f1-40bb-93cb-216231400e9d"/>
  <p:tag name="SLIDO_POLL_QUESTION_UUID" val="16eb07b5-8135-4f9f-a793-fa80fbff8aff"/>
  <p:tag name="SLIDO_TIMELINE" val="W3sic2NyZWVuIjoiUXVpekdldFJlYWR5Iiwic2hvd1Jlc3VsdHMiOmZhbHNlLCJzaG93Q29ycmVjdEFuc3dlcnMiOmZhbHNlLCJ2b3RpbmdMb2NrZWQiOmZhbHNlfSx7InBvbGxRdWVzdGlvblV1aWQiOiIxNmViMDdiNS04MTM1LTRmOWYtYTc5My1mYTgwZmJmZjhhZmYiLCJzaG93UmVzdWx0cyI6ZmFsc2UsInNob3dDb3JyZWN0QW5zd2VycyI6ZmFsc2UsInZvdGluZ0xvY2tlZCI6ZmFsc2V9LHsicG9sbFF1ZXN0aW9uVXVpZCI6IjE2ZWIwN2I1LTgxMzUtNGY5Zi1hNzkzLWZhODBmYmZmOGFmZiIsInNob3dSZXN1bHRzIjp0cnVlLCJzaG93Q29ycmVjdEFuc3dlcnMiOmZhbHNlLCJ2b3RpbmdMb2NrZWQiOnRydWV9LHsicG9sbFF1ZXN0aW9uVXVpZCI6IjE2ZWIwN2I1LTgxMzUtNGY5Zi1hNzkzLWZhODBmYmZmOGFmZiIsInNob3dSZXN1bHRzIjp0cnVlLCJzaG93Q29ycmVjdEFuc3dlcnMiOnRydWUsInZvdGluZ0xvY2tlZCI6dHJ1ZX1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NDQzODN9"/>
  <p:tag name="SLIDO_TYPE" val="SlidoPoll"/>
  <p:tag name="SLIDO_POLL_UUID" val="8b26d0b3-96f1-40bb-93cb-216231400e9d"/>
  <p:tag name="SLIDO_POLL_QUESTION_UUID" val="e6311bc1-1a73-4b22-afb3-69285730c6bf"/>
  <p:tag name="SLIDO_TIMELINE" val="W3sic2NyZWVuIjoiUXVpekdldFJlYWR5Iiwic2hvd1Jlc3VsdHMiOmZhbHNlLCJzaG93Q29ycmVjdEFuc3dlcnMiOmZhbHNlLCJ2b3RpbmdMb2NrZWQiOmZhbHNlfSx7InBvbGxRdWVzdGlvblV1aWQiOiJlNjMxMWJjMS0xYTczLTRiMjItYWZiMy02OTI4NTczMGM2YmYiLCJzaG93UmVzdWx0cyI6ZmFsc2UsInNob3dDb3JyZWN0QW5zd2VycyI6ZmFsc2UsInZvdGluZ0xvY2tlZCI6ZmFsc2V9LHsicG9sbFF1ZXN0aW9uVXVpZCI6ImU2MzExYmMxLTFhNzMtNGIyMi1hZmIzLTY5Mjg1NzMwYzZiZiIsInNob3dSZXN1bHRzIjp0cnVlLCJzaG93Q29ycmVjdEFuc3dlcnMiOmZhbHNlLCJ2b3RpbmdMb2NrZWQiOnRydWV9LHsicG9sbFF1ZXN0aW9uVXVpZCI6ImU2MzExYmMxLTFhNzMtNGIyMi1hZmIzLTY5Mjg1NzMwYzZiZiIsInNob3dSZXN1bHRzIjp0cnVlLCJzaG93Q29ycmVjdEFuc3dlcnMiOnRydWUsInZvdGluZ0xvY2tlZCI6dHJ1ZX0seyJzY3JlZW4iOiJRdWl6TGVhZGVyYm9hcmQiLCJwb2xsUXVlc3Rpb25VdWlkIjoiZTYzMTFiYzEtMWE3My00YjIyLWFmYjMtNjkyODU3MzBjNmJmIiwic2hvd1Jlc3VsdHMiOnRydWUsInNob3dDb3JyZWN0QW5zd2VycyI6dHJ1ZSwidm90aW5nTG9ja2VkIjp0cnVlfV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cxMzc4NzF9"/>
  <p:tag name="SLIDO_TYPE" val="SlidoPoll"/>
  <p:tag name="SLIDO_POLL_UUID" val="8b26d0b3-96f1-40bb-93cb-216231400e9d"/>
  <p:tag name="SLIDO_POLL_QUESTION_UUID" val="333d657f-9012-470f-8d28-a78c466bf4fb"/>
  <p:tag name="SLIDO_TIMELINE" val="W3sicG9sbFF1ZXN0aW9uVXVpZCI6IjMzM2Q2NTdmLTkwMTItNDcwZi04ZDI4LWE3OGM0NjZiZjRmYiIsInNob3dSZXN1bHRzIjpmYWxzZSwic2hvd0NvcnJlY3RBbnN3ZXJzIjpmYWxzZSwidm90aW5nTG9ja2VkIjpmYWxzZX0seyJwb2xsUXVlc3Rpb25VdWlkIjoiMzMzZDY1N2YtOTAxMi00NzBmLThkMjgtYTc4YzQ2NmJmNGZiIiwic2hvd1Jlc3VsdHMiOnRydWUsInNob3dDb3JyZWN0QW5zd2VycyI6ZmFsc2UsInZvdGluZ0xvY2tlZCI6dHJ1ZX0seyJwb2xsUXVlc3Rpb25VdWlkIjoiMzMzZDY1N2YtOTAxMi00NzBmLThkMjgtYTc4YzQ2NmJmNGZi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11751</TotalTime>
  <Words>248</Words>
  <Application>Microsoft Office PowerPoint</Application>
  <PresentationFormat>On-screen Show (16:10)</PresentationFormat>
  <Paragraphs>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Alegreya Sans ExtraBold</vt:lpstr>
      <vt:lpstr>Alegreya Sans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7</cp:revision>
  <dcterms:created xsi:type="dcterms:W3CDTF">2022-02-18T17:54:04Z</dcterms:created>
  <dcterms:modified xsi:type="dcterms:W3CDTF">2022-03-13T10:35:32Z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