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418" r:id="rId3"/>
    <p:sldId id="419" r:id="rId4"/>
    <p:sldId id="354" r:id="rId5"/>
    <p:sldId id="401" r:id="rId6"/>
    <p:sldId id="402" r:id="rId7"/>
    <p:sldId id="403" r:id="rId8"/>
    <p:sldId id="404" r:id="rId9"/>
    <p:sldId id="405" r:id="rId10"/>
    <p:sldId id="406" r:id="rId11"/>
    <p:sldId id="422" r:id="rId12"/>
    <p:sldId id="417" r:id="rId13"/>
    <p:sldId id="421" r:id="rId14"/>
    <p:sldId id="420" r:id="rId15"/>
    <p:sldId id="408" r:id="rId16"/>
    <p:sldId id="423" r:id="rId17"/>
    <p:sldId id="399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24" r:id="rId27"/>
    <p:sldId id="353" r:id="rId28"/>
  </p:sldIdLst>
  <p:sldSz cx="9144000" cy="5715000" type="screen16x10"/>
  <p:notesSz cx="9144000" cy="6858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50"/>
    <a:srgbClr val="ED7D31"/>
    <a:srgbClr val="000000"/>
    <a:srgbClr val="FFFF00"/>
    <a:srgbClr val="BFBFBF"/>
    <a:srgbClr val="663300"/>
    <a:srgbClr val="92D050"/>
    <a:srgbClr val="C0000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30A44-59F6-436D-81A1-97DD48111762}" v="960" dt="2022-03-16T22:29:43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247" autoAdjust="0"/>
  </p:normalViewPr>
  <p:slideViewPr>
    <p:cSldViewPr snapToGrid="0">
      <p:cViewPr>
        <p:scale>
          <a:sx n="107" d="100"/>
          <a:sy n="107" d="100"/>
        </p:scale>
        <p:origin x="491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" userId="35a5f6dfa23fba43" providerId="LiveId" clId="{33F30A44-59F6-436D-81A1-97DD48111762}"/>
    <pc:docChg chg="undo custSel addSld delSld modSld sldOrd replTag">
      <pc:chgData name="David Williams" userId="35a5f6dfa23fba43" providerId="LiveId" clId="{33F30A44-59F6-436D-81A1-97DD48111762}" dt="2022-03-16T22:31:20.417" v="6519" actId="1076"/>
      <pc:docMkLst>
        <pc:docMk/>
      </pc:docMkLst>
      <pc:sldChg chg="addSp delSp modSp mod">
        <pc:chgData name="David Williams" userId="35a5f6dfa23fba43" providerId="LiveId" clId="{33F30A44-59F6-436D-81A1-97DD48111762}" dt="2022-03-16T22:31:20.417" v="6519" actId="1076"/>
        <pc:sldMkLst>
          <pc:docMk/>
          <pc:sldMk cId="2276610051" sldId="256"/>
        </pc:sldMkLst>
        <pc:spChg chg="mod">
          <ac:chgData name="David Williams" userId="35a5f6dfa23fba43" providerId="LiveId" clId="{33F30A44-59F6-436D-81A1-97DD48111762}" dt="2022-03-15T02:49:16.421" v="1" actId="20577"/>
          <ac:spMkLst>
            <pc:docMk/>
            <pc:sldMk cId="2276610051" sldId="256"/>
            <ac:spMk id="2" creationId="{1391EE5F-2F64-449D-96C5-02E3E17316D3}"/>
          </ac:spMkLst>
        </pc:spChg>
        <pc:picChg chg="add mod">
          <ac:chgData name="David Williams" userId="35a5f6dfa23fba43" providerId="LiveId" clId="{33F30A44-59F6-436D-81A1-97DD48111762}" dt="2022-03-16T22:31:20.417" v="6519" actId="1076"/>
          <ac:picMkLst>
            <pc:docMk/>
            <pc:sldMk cId="2276610051" sldId="256"/>
            <ac:picMk id="6" creationId="{1E567124-8ABE-4026-8937-1C8BD4295346}"/>
          </ac:picMkLst>
        </pc:picChg>
        <pc:picChg chg="del mod">
          <ac:chgData name="David Williams" userId="35a5f6dfa23fba43" providerId="LiveId" clId="{33F30A44-59F6-436D-81A1-97DD48111762}" dt="2022-03-15T02:52:58.609" v="5" actId="478"/>
          <ac:picMkLst>
            <pc:docMk/>
            <pc:sldMk cId="2276610051" sldId="256"/>
            <ac:picMk id="9" creationId="{7B32AB68-E587-4858-A3CE-0D4295F71618}"/>
          </ac:picMkLst>
        </pc:picChg>
      </pc:sldChg>
      <pc:sldChg chg="del">
        <pc:chgData name="David Williams" userId="35a5f6dfa23fba43" providerId="LiveId" clId="{33F30A44-59F6-436D-81A1-97DD48111762}" dt="2022-03-16T22:30:41.078" v="6518" actId="2696"/>
        <pc:sldMkLst>
          <pc:docMk/>
          <pc:sldMk cId="1169233024" sldId="309"/>
        </pc:sldMkLst>
      </pc:sldChg>
      <pc:sldChg chg="addSp delSp modSp mod delAnim modAnim">
        <pc:chgData name="David Williams" userId="35a5f6dfa23fba43" providerId="LiveId" clId="{33F30A44-59F6-436D-81A1-97DD48111762}" dt="2022-03-15T16:41:13.816" v="854" actId="13244"/>
        <pc:sldMkLst>
          <pc:docMk/>
          <pc:sldMk cId="212713739" sldId="354"/>
        </pc:sldMkLst>
        <pc:spChg chg="mod">
          <ac:chgData name="David Williams" userId="35a5f6dfa23fba43" providerId="LiveId" clId="{33F30A44-59F6-436D-81A1-97DD48111762}" dt="2022-03-15T02:55:46.176" v="29" actId="20577"/>
          <ac:spMkLst>
            <pc:docMk/>
            <pc:sldMk cId="212713739" sldId="354"/>
            <ac:spMk id="4" creationId="{A153A94D-2018-44F5-8B28-484B9E02A911}"/>
          </ac:spMkLst>
        </pc:spChg>
        <pc:spChg chg="mod">
          <ac:chgData name="David Williams" userId="35a5f6dfa23fba43" providerId="LiveId" clId="{33F30A44-59F6-436D-81A1-97DD48111762}" dt="2022-03-15T16:31:06.121" v="670" actId="14100"/>
          <ac:spMkLst>
            <pc:docMk/>
            <pc:sldMk cId="212713739" sldId="354"/>
            <ac:spMk id="5" creationId="{C3E94067-0A1F-4C7E-BBAF-68B66489821B}"/>
          </ac:spMkLst>
        </pc:spChg>
        <pc:spChg chg="del">
          <ac:chgData name="David Williams" userId="35a5f6dfa23fba43" providerId="LiveId" clId="{33F30A44-59F6-436D-81A1-97DD48111762}" dt="2022-03-15T16:22:21.129" v="668" actId="478"/>
          <ac:spMkLst>
            <pc:docMk/>
            <pc:sldMk cId="212713739" sldId="354"/>
            <ac:spMk id="9" creationId="{6FA80344-9351-4AFD-85D1-A4694BED8B92}"/>
          </ac:spMkLst>
        </pc:spChg>
        <pc:spChg chg="del">
          <ac:chgData name="David Williams" userId="35a5f6dfa23fba43" providerId="LiveId" clId="{33F30A44-59F6-436D-81A1-97DD48111762}" dt="2022-03-15T02:56:50.441" v="38" actId="478"/>
          <ac:spMkLst>
            <pc:docMk/>
            <pc:sldMk cId="212713739" sldId="354"/>
            <ac:spMk id="11" creationId="{36A1ACA0-66E9-4D53-823F-B560E4A9B2FD}"/>
          </ac:spMkLst>
        </pc:spChg>
        <pc:spChg chg="del">
          <ac:chgData name="David Williams" userId="35a5f6dfa23fba43" providerId="LiveId" clId="{33F30A44-59F6-436D-81A1-97DD48111762}" dt="2022-03-15T16:22:24.178" v="669" actId="478"/>
          <ac:spMkLst>
            <pc:docMk/>
            <pc:sldMk cId="212713739" sldId="354"/>
            <ac:spMk id="12" creationId="{D3D24B9F-DC02-4683-B7AF-1A87E8CBDD23}"/>
          </ac:spMkLst>
        </pc:spChg>
        <pc:spChg chg="add mod">
          <ac:chgData name="David Williams" userId="35a5f6dfa23fba43" providerId="LiveId" clId="{33F30A44-59F6-436D-81A1-97DD48111762}" dt="2022-03-15T16:33:33.479" v="710" actId="1076"/>
          <ac:spMkLst>
            <pc:docMk/>
            <pc:sldMk cId="212713739" sldId="354"/>
            <ac:spMk id="14" creationId="{C5AA7EBA-F886-415D-A553-E0945F9AACA7}"/>
          </ac:spMkLst>
        </pc:spChg>
        <pc:spChg chg="add mod">
          <ac:chgData name="David Williams" userId="35a5f6dfa23fba43" providerId="LiveId" clId="{33F30A44-59F6-436D-81A1-97DD48111762}" dt="2022-03-15T16:36:14.049" v="798" actId="14100"/>
          <ac:spMkLst>
            <pc:docMk/>
            <pc:sldMk cId="212713739" sldId="354"/>
            <ac:spMk id="15" creationId="{66D61D91-801B-4BB9-A89B-02C9DAB81B17}"/>
          </ac:spMkLst>
        </pc:spChg>
        <pc:spChg chg="add mod">
          <ac:chgData name="David Williams" userId="35a5f6dfa23fba43" providerId="LiveId" clId="{33F30A44-59F6-436D-81A1-97DD48111762}" dt="2022-03-15T16:36:10.021" v="797" actId="14100"/>
          <ac:spMkLst>
            <pc:docMk/>
            <pc:sldMk cId="212713739" sldId="354"/>
            <ac:spMk id="16" creationId="{67218D0B-05AA-443C-B7FB-A0F8FD1BB2E9}"/>
          </ac:spMkLst>
        </pc:spChg>
        <pc:spChg chg="add mod">
          <ac:chgData name="David Williams" userId="35a5f6dfa23fba43" providerId="LiveId" clId="{33F30A44-59F6-436D-81A1-97DD48111762}" dt="2022-03-15T16:36:48.015" v="850" actId="20577"/>
          <ac:spMkLst>
            <pc:docMk/>
            <pc:sldMk cId="212713739" sldId="354"/>
            <ac:spMk id="17" creationId="{CC22DF2F-68B8-4516-968E-2F4EED8D9481}"/>
          </ac:spMkLst>
        </pc:spChg>
        <pc:spChg chg="del mod">
          <ac:chgData name="David Williams" userId="35a5f6dfa23fba43" providerId="LiveId" clId="{33F30A44-59F6-436D-81A1-97DD48111762}" dt="2022-03-15T02:55:25.185" v="20" actId="478"/>
          <ac:spMkLst>
            <pc:docMk/>
            <pc:sldMk cId="212713739" sldId="354"/>
            <ac:spMk id="19" creationId="{7853D6D3-9735-4919-B7BD-0DAF7BE80830}"/>
          </ac:spMkLst>
        </pc:spChg>
        <pc:picChg chg="mod">
          <ac:chgData name="David Williams" userId="35a5f6dfa23fba43" providerId="LiveId" clId="{33F30A44-59F6-436D-81A1-97DD48111762}" dt="2022-03-15T16:17:29.169" v="554"/>
          <ac:picMkLst>
            <pc:docMk/>
            <pc:sldMk cId="212713739" sldId="354"/>
            <ac:picMk id="2" creationId="{A305D7BD-3AE5-4463-910D-D0158CE0B732}"/>
          </ac:picMkLst>
        </pc:picChg>
        <pc:picChg chg="add mod ord">
          <ac:chgData name="David Williams" userId="35a5f6dfa23fba43" providerId="LiveId" clId="{33F30A44-59F6-436D-81A1-97DD48111762}" dt="2022-03-15T16:21:19.925" v="642" actId="1035"/>
          <ac:picMkLst>
            <pc:docMk/>
            <pc:sldMk cId="212713739" sldId="354"/>
            <ac:picMk id="6" creationId="{84C7436C-DB66-4259-A53F-358E1544AAF4}"/>
          </ac:picMkLst>
        </pc:picChg>
        <pc:picChg chg="add del">
          <ac:chgData name="David Williams" userId="35a5f6dfa23fba43" providerId="LiveId" clId="{33F30A44-59F6-436D-81A1-97DD48111762}" dt="2022-03-15T14:57:25.917" v="81"/>
          <ac:picMkLst>
            <pc:docMk/>
            <pc:sldMk cId="212713739" sldId="354"/>
            <ac:picMk id="7" creationId="{3ABF003C-0700-42EE-A005-10E056A42ECD}"/>
          </ac:picMkLst>
        </pc:picChg>
        <pc:picChg chg="add mod ord">
          <ac:chgData name="David Williams" userId="35a5f6dfa23fba43" providerId="LiveId" clId="{33F30A44-59F6-436D-81A1-97DD48111762}" dt="2022-03-15T16:41:13.816" v="854" actId="13244"/>
          <ac:picMkLst>
            <pc:docMk/>
            <pc:sldMk cId="212713739" sldId="354"/>
            <ac:picMk id="13" creationId="{07C73BB9-8728-43DA-B349-F821C0BFC13A}"/>
          </ac:picMkLst>
        </pc:picChg>
        <pc:picChg chg="del mod">
          <ac:chgData name="David Williams" userId="35a5f6dfa23fba43" providerId="LiveId" clId="{33F30A44-59F6-436D-81A1-97DD48111762}" dt="2022-03-15T02:55:36.625" v="22" actId="478"/>
          <ac:picMkLst>
            <pc:docMk/>
            <pc:sldMk cId="212713739" sldId="354"/>
            <ac:picMk id="18" creationId="{C50BDF45-1569-4D60-A0DB-591F854C4AF2}"/>
          </ac:picMkLst>
        </pc:picChg>
      </pc:sldChg>
      <pc:sldChg chg="del">
        <pc:chgData name="David Williams" userId="35a5f6dfa23fba43" providerId="LiveId" clId="{33F30A44-59F6-436D-81A1-97DD48111762}" dt="2022-03-16T00:42:34.096" v="5250" actId="2696"/>
        <pc:sldMkLst>
          <pc:docMk/>
          <pc:sldMk cId="3002045013" sldId="375"/>
        </pc:sldMkLst>
      </pc:sldChg>
      <pc:sldChg chg="del">
        <pc:chgData name="David Williams" userId="35a5f6dfa23fba43" providerId="LiveId" clId="{33F30A44-59F6-436D-81A1-97DD48111762}" dt="2022-03-16T03:48:23.784" v="5925" actId="2696"/>
        <pc:sldMkLst>
          <pc:docMk/>
          <pc:sldMk cId="1163042117" sldId="377"/>
        </pc:sldMkLst>
      </pc:sldChg>
      <pc:sldChg chg="del">
        <pc:chgData name="David Williams" userId="35a5f6dfa23fba43" providerId="LiveId" clId="{33F30A44-59F6-436D-81A1-97DD48111762}" dt="2022-03-15T02:53:23.441" v="7" actId="2696"/>
        <pc:sldMkLst>
          <pc:docMk/>
          <pc:sldMk cId="1228647327" sldId="378"/>
        </pc:sldMkLst>
      </pc:sldChg>
      <pc:sldChg chg="del">
        <pc:chgData name="David Williams" userId="35a5f6dfa23fba43" providerId="LiveId" clId="{33F30A44-59F6-436D-81A1-97DD48111762}" dt="2022-03-15T02:53:23.472" v="8" actId="2696"/>
        <pc:sldMkLst>
          <pc:docMk/>
          <pc:sldMk cId="869286722" sldId="379"/>
        </pc:sldMkLst>
      </pc:sldChg>
      <pc:sldChg chg="del">
        <pc:chgData name="David Williams" userId="35a5f6dfa23fba43" providerId="LiveId" clId="{33F30A44-59F6-436D-81A1-97DD48111762}" dt="2022-03-15T02:53:23.481" v="9" actId="2696"/>
        <pc:sldMkLst>
          <pc:docMk/>
          <pc:sldMk cId="1686243496" sldId="380"/>
        </pc:sldMkLst>
      </pc:sldChg>
      <pc:sldChg chg="del">
        <pc:chgData name="David Williams" userId="35a5f6dfa23fba43" providerId="LiveId" clId="{33F30A44-59F6-436D-81A1-97DD48111762}" dt="2022-03-16T00:42:34.096" v="5250" actId="2696"/>
        <pc:sldMkLst>
          <pc:docMk/>
          <pc:sldMk cId="3812015501" sldId="381"/>
        </pc:sldMkLst>
      </pc:sldChg>
      <pc:sldChg chg="del">
        <pc:chgData name="David Williams" userId="35a5f6dfa23fba43" providerId="LiveId" clId="{33F30A44-59F6-436D-81A1-97DD48111762}" dt="2022-03-16T00:42:34.096" v="5250" actId="2696"/>
        <pc:sldMkLst>
          <pc:docMk/>
          <pc:sldMk cId="3665984370" sldId="382"/>
        </pc:sldMkLst>
      </pc:sldChg>
      <pc:sldChg chg="del">
        <pc:chgData name="David Williams" userId="35a5f6dfa23fba43" providerId="LiveId" clId="{33F30A44-59F6-436D-81A1-97DD48111762}" dt="2022-03-16T00:42:34.096" v="5250" actId="2696"/>
        <pc:sldMkLst>
          <pc:docMk/>
          <pc:sldMk cId="1694527376" sldId="383"/>
        </pc:sldMkLst>
      </pc:sldChg>
      <pc:sldChg chg="del">
        <pc:chgData name="David Williams" userId="35a5f6dfa23fba43" providerId="LiveId" clId="{33F30A44-59F6-436D-81A1-97DD48111762}" dt="2022-03-16T00:42:34.096" v="5250" actId="2696"/>
        <pc:sldMkLst>
          <pc:docMk/>
          <pc:sldMk cId="658383774" sldId="384"/>
        </pc:sldMkLst>
      </pc:sldChg>
      <pc:sldChg chg="del">
        <pc:chgData name="David Williams" userId="35a5f6dfa23fba43" providerId="LiveId" clId="{33F30A44-59F6-436D-81A1-97DD48111762}" dt="2022-03-16T00:42:34.096" v="5250" actId="2696"/>
        <pc:sldMkLst>
          <pc:docMk/>
          <pc:sldMk cId="674678976" sldId="385"/>
        </pc:sldMkLst>
      </pc:sldChg>
      <pc:sldChg chg="del">
        <pc:chgData name="David Williams" userId="35a5f6dfa23fba43" providerId="LiveId" clId="{33F30A44-59F6-436D-81A1-97DD48111762}" dt="2022-03-16T00:42:34.096" v="5250" actId="2696"/>
        <pc:sldMkLst>
          <pc:docMk/>
          <pc:sldMk cId="1285882121" sldId="386"/>
        </pc:sldMkLst>
      </pc:sldChg>
      <pc:sldChg chg="del">
        <pc:chgData name="David Williams" userId="35a5f6dfa23fba43" providerId="LiveId" clId="{33F30A44-59F6-436D-81A1-97DD48111762}" dt="2022-03-16T00:42:34.096" v="5250" actId="2696"/>
        <pc:sldMkLst>
          <pc:docMk/>
          <pc:sldMk cId="3604233136" sldId="388"/>
        </pc:sldMkLst>
      </pc:sldChg>
      <pc:sldChg chg="del">
        <pc:chgData name="David Williams" userId="35a5f6dfa23fba43" providerId="LiveId" clId="{33F30A44-59F6-436D-81A1-97DD48111762}" dt="2022-03-16T00:42:34.096" v="5250" actId="2696"/>
        <pc:sldMkLst>
          <pc:docMk/>
          <pc:sldMk cId="1792482091" sldId="389"/>
        </pc:sldMkLst>
      </pc:sldChg>
      <pc:sldChg chg="del">
        <pc:chgData name="David Williams" userId="35a5f6dfa23fba43" providerId="LiveId" clId="{33F30A44-59F6-436D-81A1-97DD48111762}" dt="2022-03-15T02:53:23.490" v="10" actId="2696"/>
        <pc:sldMkLst>
          <pc:docMk/>
          <pc:sldMk cId="3234184340" sldId="391"/>
        </pc:sldMkLst>
      </pc:sldChg>
      <pc:sldChg chg="del">
        <pc:chgData name="David Williams" userId="35a5f6dfa23fba43" providerId="LiveId" clId="{33F30A44-59F6-436D-81A1-97DD48111762}" dt="2022-03-15T02:53:23.508" v="13" actId="2696"/>
        <pc:sldMkLst>
          <pc:docMk/>
          <pc:sldMk cId="2886165846" sldId="392"/>
        </pc:sldMkLst>
      </pc:sldChg>
      <pc:sldChg chg="del">
        <pc:chgData name="David Williams" userId="35a5f6dfa23fba43" providerId="LiveId" clId="{33F30A44-59F6-436D-81A1-97DD48111762}" dt="2022-03-15T02:53:23.495" v="11" actId="2696"/>
        <pc:sldMkLst>
          <pc:docMk/>
          <pc:sldMk cId="38515391" sldId="393"/>
        </pc:sldMkLst>
      </pc:sldChg>
      <pc:sldChg chg="del">
        <pc:chgData name="David Williams" userId="35a5f6dfa23fba43" providerId="LiveId" clId="{33F30A44-59F6-436D-81A1-97DD48111762}" dt="2022-03-16T00:42:34.096" v="5250" actId="2696"/>
        <pc:sldMkLst>
          <pc:docMk/>
          <pc:sldMk cId="3977706711" sldId="394"/>
        </pc:sldMkLst>
      </pc:sldChg>
      <pc:sldChg chg="del">
        <pc:chgData name="David Williams" userId="35a5f6dfa23fba43" providerId="LiveId" clId="{33F30A44-59F6-436D-81A1-97DD48111762}" dt="2022-03-15T02:53:23.503" v="12" actId="2696"/>
        <pc:sldMkLst>
          <pc:docMk/>
          <pc:sldMk cId="1543921642" sldId="395"/>
        </pc:sldMkLst>
      </pc:sldChg>
      <pc:sldChg chg="del">
        <pc:chgData name="David Williams" userId="35a5f6dfa23fba43" providerId="LiveId" clId="{33F30A44-59F6-436D-81A1-97DD48111762}" dt="2022-03-16T00:42:34.096" v="5250" actId="2696"/>
        <pc:sldMkLst>
          <pc:docMk/>
          <pc:sldMk cId="792435989" sldId="396"/>
        </pc:sldMkLst>
      </pc:sldChg>
      <pc:sldChg chg="del">
        <pc:chgData name="David Williams" userId="35a5f6dfa23fba43" providerId="LiveId" clId="{33F30A44-59F6-436D-81A1-97DD48111762}" dt="2022-03-16T00:42:34.096" v="5250" actId="2696"/>
        <pc:sldMkLst>
          <pc:docMk/>
          <pc:sldMk cId="2600643001" sldId="397"/>
        </pc:sldMkLst>
      </pc:sldChg>
      <pc:sldChg chg="add del ord">
        <pc:chgData name="David Williams" userId="35a5f6dfa23fba43" providerId="LiveId" clId="{33F30A44-59F6-436D-81A1-97DD48111762}" dt="2022-03-16T22:19:18.817" v="6378" actId="2696"/>
        <pc:sldMkLst>
          <pc:docMk/>
          <pc:sldMk cId="3326492901" sldId="398"/>
        </pc:sldMkLst>
      </pc:sldChg>
      <pc:sldChg chg="addSp delSp modSp add mod ord delAnim modAnim">
        <pc:chgData name="David Williams" userId="35a5f6dfa23fba43" providerId="LiveId" clId="{33F30A44-59F6-436D-81A1-97DD48111762}" dt="2022-03-16T02:47:52.477" v="5536" actId="478"/>
        <pc:sldMkLst>
          <pc:docMk/>
          <pc:sldMk cId="3723599753" sldId="399"/>
        </pc:sldMkLst>
        <pc:spChg chg="mod">
          <ac:chgData name="David Williams" userId="35a5f6dfa23fba43" providerId="LiveId" clId="{33F30A44-59F6-436D-81A1-97DD48111762}" dt="2022-03-15T03:01:15.578" v="62" actId="20577"/>
          <ac:spMkLst>
            <pc:docMk/>
            <pc:sldMk cId="3723599753" sldId="399"/>
            <ac:spMk id="4" creationId="{A153A94D-2018-44F5-8B28-484B9E02A911}"/>
          </ac:spMkLst>
        </pc:spChg>
        <pc:spChg chg="mod">
          <ac:chgData name="David Williams" userId="35a5f6dfa23fba43" providerId="LiveId" clId="{33F30A44-59F6-436D-81A1-97DD48111762}" dt="2022-03-15T03:01:25.378" v="63" actId="14100"/>
          <ac:spMkLst>
            <pc:docMk/>
            <pc:sldMk cId="3723599753" sldId="399"/>
            <ac:spMk id="5" creationId="{C3E94067-0A1F-4C7E-BBAF-68B66489821B}"/>
          </ac:spMkLst>
        </pc:spChg>
        <pc:spChg chg="del">
          <ac:chgData name="David Williams" userId="35a5f6dfa23fba43" providerId="LiveId" clId="{33F30A44-59F6-436D-81A1-97DD48111762}" dt="2022-03-16T00:03:23.688" v="3590" actId="478"/>
          <ac:spMkLst>
            <pc:docMk/>
            <pc:sldMk cId="3723599753" sldId="399"/>
            <ac:spMk id="9" creationId="{6FA80344-9351-4AFD-85D1-A4694BED8B92}"/>
          </ac:spMkLst>
        </pc:spChg>
        <pc:spChg chg="add del">
          <ac:chgData name="David Williams" userId="35a5f6dfa23fba43" providerId="LiveId" clId="{33F30A44-59F6-436D-81A1-97DD48111762}" dt="2022-03-15T03:06:40.326" v="65" actId="22"/>
          <ac:spMkLst>
            <pc:docMk/>
            <pc:sldMk cId="3723599753" sldId="399"/>
            <ac:spMk id="11" creationId="{E65B4C62-E8D9-4D01-AAA8-D1195DFE301C}"/>
          </ac:spMkLst>
        </pc:spChg>
        <pc:spChg chg="del">
          <ac:chgData name="David Williams" userId="35a5f6dfa23fba43" providerId="LiveId" clId="{33F30A44-59F6-436D-81A1-97DD48111762}" dt="2022-03-16T00:03:24.584" v="3591" actId="478"/>
          <ac:spMkLst>
            <pc:docMk/>
            <pc:sldMk cId="3723599753" sldId="399"/>
            <ac:spMk id="12" creationId="{D3D24B9F-DC02-4683-B7AF-1A87E8CBDD23}"/>
          </ac:spMkLst>
        </pc:spChg>
        <pc:spChg chg="add del mod">
          <ac:chgData name="David Williams" userId="35a5f6dfa23fba43" providerId="LiveId" clId="{33F30A44-59F6-436D-81A1-97DD48111762}" dt="2022-03-15T23:54:51.702" v="3588" actId="478"/>
          <ac:spMkLst>
            <pc:docMk/>
            <pc:sldMk cId="3723599753" sldId="399"/>
            <ac:spMk id="14" creationId="{87EB3CCB-C29B-4DB8-9AB9-FD30A32A2BC4}"/>
          </ac:spMkLst>
        </pc:spChg>
        <pc:spChg chg="add mod ord">
          <ac:chgData name="David Williams" userId="35a5f6dfa23fba43" providerId="LiveId" clId="{33F30A44-59F6-436D-81A1-97DD48111762}" dt="2022-03-16T00:03:49.021" v="3596" actId="13244"/>
          <ac:spMkLst>
            <pc:docMk/>
            <pc:sldMk cId="3723599753" sldId="399"/>
            <ac:spMk id="16" creationId="{B16B4710-7DB5-468E-9B05-910CE8C1A0B2}"/>
          </ac:spMkLst>
        </pc:spChg>
        <pc:picChg chg="del">
          <ac:chgData name="David Williams" userId="35a5f6dfa23fba43" providerId="LiveId" clId="{33F30A44-59F6-436D-81A1-97DD48111762}" dt="2022-03-15T03:00:23.853" v="46" actId="478"/>
          <ac:picMkLst>
            <pc:docMk/>
            <pc:sldMk cId="3723599753" sldId="399"/>
            <ac:picMk id="6" creationId="{84C7436C-DB66-4259-A53F-358E1544AAF4}"/>
          </ac:picMkLst>
        </pc:picChg>
        <pc:picChg chg="add del mod ord modVis">
          <ac:chgData name="David Williams" userId="35a5f6dfa23fba43" providerId="LiveId" clId="{33F30A44-59F6-436D-81A1-97DD48111762}" dt="2022-03-16T02:47:52.477" v="5536" actId="478"/>
          <ac:picMkLst>
            <pc:docMk/>
            <pc:sldMk cId="3723599753" sldId="399"/>
            <ac:picMk id="7" creationId="{E63ACA75-CB6D-4A87-800D-D69415F45EA6}"/>
          </ac:picMkLst>
        </pc:picChg>
        <pc:picChg chg="add del mod">
          <ac:chgData name="David Williams" userId="35a5f6dfa23fba43" providerId="LiveId" clId="{33F30A44-59F6-436D-81A1-97DD48111762}" dt="2022-03-15T23:54:54.252" v="3589" actId="478"/>
          <ac:picMkLst>
            <pc:docMk/>
            <pc:sldMk cId="3723599753" sldId="399"/>
            <ac:picMk id="13" creationId="{C8C3F676-A860-4BF9-A6C6-0B226579E33F}"/>
          </ac:picMkLst>
        </pc:picChg>
        <pc:picChg chg="add del mod">
          <ac:chgData name="David Williams" userId="35a5f6dfa23fba43" providerId="LiveId" clId="{33F30A44-59F6-436D-81A1-97DD48111762}" dt="2022-03-16T02:31:27.891" v="5499" actId="478"/>
          <ac:picMkLst>
            <pc:docMk/>
            <pc:sldMk cId="3723599753" sldId="399"/>
            <ac:picMk id="17" creationId="{032A68A1-6C3E-4719-B756-7D88A5A010CF}"/>
          </ac:picMkLst>
        </pc:picChg>
        <pc:picChg chg="add del mod">
          <ac:chgData name="David Williams" userId="35a5f6dfa23fba43" providerId="LiveId" clId="{33F30A44-59F6-436D-81A1-97DD48111762}" dt="2022-03-16T02:33:07.594" v="5503" actId="478"/>
          <ac:picMkLst>
            <pc:docMk/>
            <pc:sldMk cId="3723599753" sldId="399"/>
            <ac:picMk id="19" creationId="{A19CE7B9-0FBC-4773-8752-D92749623945}"/>
          </ac:picMkLst>
        </pc:picChg>
        <pc:picChg chg="add del mod">
          <ac:chgData name="David Williams" userId="35a5f6dfa23fba43" providerId="LiveId" clId="{33F30A44-59F6-436D-81A1-97DD48111762}" dt="2022-03-16T02:33:31.992" v="5507" actId="478"/>
          <ac:picMkLst>
            <pc:docMk/>
            <pc:sldMk cId="3723599753" sldId="399"/>
            <ac:picMk id="21" creationId="{2E2427BE-F09F-4090-8FBE-26879CCBED89}"/>
          </ac:picMkLst>
        </pc:picChg>
        <pc:picChg chg="add mod ord modVis">
          <ac:chgData name="David Williams" userId="35a5f6dfa23fba43" providerId="LiveId" clId="{33F30A44-59F6-436D-81A1-97DD48111762}" dt="2022-03-16T02:47:48.823" v="5535" actId="13244"/>
          <ac:picMkLst>
            <pc:docMk/>
            <pc:sldMk cId="3723599753" sldId="399"/>
            <ac:picMk id="23" creationId="{D0D02CE1-0594-4DB7-A8E2-3F1E901D41FD}"/>
          </ac:picMkLst>
        </pc:picChg>
        <pc:picChg chg="add del mod">
          <ac:chgData name="David Williams" userId="35a5f6dfa23fba43" providerId="LiveId" clId="{33F30A44-59F6-436D-81A1-97DD48111762}" dt="2022-03-15T23:54:51.702" v="3588" actId="478"/>
          <ac:picMkLst>
            <pc:docMk/>
            <pc:sldMk cId="3723599753" sldId="399"/>
            <ac:picMk id="1026" creationId="{B5947CA6-932F-4CF1-B2DF-5BFE58D50A27}"/>
          </ac:picMkLst>
        </pc:picChg>
      </pc:sldChg>
      <pc:sldChg chg="add del ord">
        <pc:chgData name="David Williams" userId="35a5f6dfa23fba43" providerId="LiveId" clId="{33F30A44-59F6-436D-81A1-97DD48111762}" dt="2022-03-16T03:48:27.688" v="5926" actId="2696"/>
        <pc:sldMkLst>
          <pc:docMk/>
          <pc:sldMk cId="2126558655" sldId="400"/>
        </pc:sldMkLst>
      </pc:sldChg>
      <pc:sldChg chg="addSp delSp modSp add mod modTransition delAnim modAnim">
        <pc:chgData name="David Williams" userId="35a5f6dfa23fba43" providerId="LiveId" clId="{33F30A44-59F6-436D-81A1-97DD48111762}" dt="2022-03-15T18:22:50.589" v="1483"/>
        <pc:sldMkLst>
          <pc:docMk/>
          <pc:sldMk cId="1424386572" sldId="401"/>
        </pc:sldMkLst>
        <pc:spChg chg="del mod">
          <ac:chgData name="David Williams" userId="35a5f6dfa23fba43" providerId="LiveId" clId="{33F30A44-59F6-436D-81A1-97DD48111762}" dt="2022-03-15T16:50:54.539" v="1153" actId="478"/>
          <ac:spMkLst>
            <pc:docMk/>
            <pc:sldMk cId="1424386572" sldId="401"/>
            <ac:spMk id="5" creationId="{C3E94067-0A1F-4C7E-BBAF-68B66489821B}"/>
          </ac:spMkLst>
        </pc:spChg>
        <pc:spChg chg="add mod ord">
          <ac:chgData name="David Williams" userId="35a5f6dfa23fba43" providerId="LiveId" clId="{33F30A44-59F6-436D-81A1-97DD48111762}" dt="2022-03-15T17:08:06.906" v="1210" actId="13244"/>
          <ac:spMkLst>
            <pc:docMk/>
            <pc:sldMk cId="1424386572" sldId="401"/>
            <ac:spMk id="11" creationId="{E60508CF-EFBD-4DAD-ADAC-4C7A8BDBAE28}"/>
          </ac:spMkLst>
        </pc:spChg>
        <pc:spChg chg="add mod ord">
          <ac:chgData name="David Williams" userId="35a5f6dfa23fba43" providerId="LiveId" clId="{33F30A44-59F6-436D-81A1-97DD48111762}" dt="2022-03-15T17:08:06.906" v="1210" actId="13244"/>
          <ac:spMkLst>
            <pc:docMk/>
            <pc:sldMk cId="1424386572" sldId="401"/>
            <ac:spMk id="12" creationId="{C42448CC-A4DF-4087-950D-C80BB0D357BC}"/>
          </ac:spMkLst>
        </pc:spChg>
        <pc:spChg chg="del">
          <ac:chgData name="David Williams" userId="35a5f6dfa23fba43" providerId="LiveId" clId="{33F30A44-59F6-436D-81A1-97DD48111762}" dt="2022-03-15T16:40:35.204" v="852" actId="478"/>
          <ac:spMkLst>
            <pc:docMk/>
            <pc:sldMk cId="1424386572" sldId="401"/>
            <ac:spMk id="14" creationId="{C5AA7EBA-F886-415D-A553-E0945F9AACA7}"/>
          </ac:spMkLst>
        </pc:spChg>
        <pc:spChg chg="del">
          <ac:chgData name="David Williams" userId="35a5f6dfa23fba43" providerId="LiveId" clId="{33F30A44-59F6-436D-81A1-97DD48111762}" dt="2022-03-15T16:40:35.204" v="852" actId="478"/>
          <ac:spMkLst>
            <pc:docMk/>
            <pc:sldMk cId="1424386572" sldId="401"/>
            <ac:spMk id="15" creationId="{66D61D91-801B-4BB9-A89B-02C9DAB81B17}"/>
          </ac:spMkLst>
        </pc:spChg>
        <pc:spChg chg="del">
          <ac:chgData name="David Williams" userId="35a5f6dfa23fba43" providerId="LiveId" clId="{33F30A44-59F6-436D-81A1-97DD48111762}" dt="2022-03-15T16:40:35.204" v="852" actId="478"/>
          <ac:spMkLst>
            <pc:docMk/>
            <pc:sldMk cId="1424386572" sldId="401"/>
            <ac:spMk id="16" creationId="{67218D0B-05AA-443C-B7FB-A0F8FD1BB2E9}"/>
          </ac:spMkLst>
        </pc:spChg>
        <pc:spChg chg="del">
          <ac:chgData name="David Williams" userId="35a5f6dfa23fba43" providerId="LiveId" clId="{33F30A44-59F6-436D-81A1-97DD48111762}" dt="2022-03-15T16:40:35.204" v="852" actId="478"/>
          <ac:spMkLst>
            <pc:docMk/>
            <pc:sldMk cId="1424386572" sldId="401"/>
            <ac:spMk id="17" creationId="{CC22DF2F-68B8-4516-968E-2F4EED8D9481}"/>
          </ac:spMkLst>
        </pc:spChg>
        <pc:spChg chg="add mod ord">
          <ac:chgData name="David Williams" userId="35a5f6dfa23fba43" providerId="LiveId" clId="{33F30A44-59F6-436D-81A1-97DD48111762}" dt="2022-03-15T17:08:06.906" v="1210" actId="13244"/>
          <ac:spMkLst>
            <pc:docMk/>
            <pc:sldMk cId="1424386572" sldId="401"/>
            <ac:spMk id="18" creationId="{AB8088E5-0CF2-47E9-9A81-FF874FCB3639}"/>
          </ac:spMkLst>
        </pc:spChg>
        <pc:spChg chg="add mod ord">
          <ac:chgData name="David Williams" userId="35a5f6dfa23fba43" providerId="LiveId" clId="{33F30A44-59F6-436D-81A1-97DD48111762}" dt="2022-03-15T17:08:06.906" v="1210" actId="13244"/>
          <ac:spMkLst>
            <pc:docMk/>
            <pc:sldMk cId="1424386572" sldId="401"/>
            <ac:spMk id="19" creationId="{BE0E7CFF-4924-4941-8FA5-A7ED0FB354C5}"/>
          </ac:spMkLst>
        </pc:spChg>
        <pc:spChg chg="add mod ord">
          <ac:chgData name="David Williams" userId="35a5f6dfa23fba43" providerId="LiveId" clId="{33F30A44-59F6-436D-81A1-97DD48111762}" dt="2022-03-15T17:08:06.906" v="1210" actId="13244"/>
          <ac:spMkLst>
            <pc:docMk/>
            <pc:sldMk cId="1424386572" sldId="401"/>
            <ac:spMk id="20" creationId="{89FE46C1-9ECD-4DA0-BB4B-21FA75F6B490}"/>
          </ac:spMkLst>
        </pc:spChg>
        <pc:spChg chg="add mod ord">
          <ac:chgData name="David Williams" userId="35a5f6dfa23fba43" providerId="LiveId" clId="{33F30A44-59F6-436D-81A1-97DD48111762}" dt="2022-03-15T17:08:06.906" v="1210" actId="13244"/>
          <ac:spMkLst>
            <pc:docMk/>
            <pc:sldMk cId="1424386572" sldId="401"/>
            <ac:spMk id="21" creationId="{DBC958B5-98EE-40D7-9297-3E74D16049CC}"/>
          </ac:spMkLst>
        </pc:spChg>
        <pc:spChg chg="add mod ord">
          <ac:chgData name="David Williams" userId="35a5f6dfa23fba43" providerId="LiveId" clId="{33F30A44-59F6-436D-81A1-97DD48111762}" dt="2022-03-15T17:08:06.906" v="1210" actId="13244"/>
          <ac:spMkLst>
            <pc:docMk/>
            <pc:sldMk cId="1424386572" sldId="401"/>
            <ac:spMk id="22" creationId="{A169FC49-32A0-47A1-8B60-6DFEE2BF130E}"/>
          </ac:spMkLst>
        </pc:spChg>
        <pc:spChg chg="add mod ord">
          <ac:chgData name="David Williams" userId="35a5f6dfa23fba43" providerId="LiveId" clId="{33F30A44-59F6-436D-81A1-97DD48111762}" dt="2022-03-15T17:08:06.906" v="1210" actId="13244"/>
          <ac:spMkLst>
            <pc:docMk/>
            <pc:sldMk cId="1424386572" sldId="401"/>
            <ac:spMk id="23" creationId="{B11CB5BC-56C7-47A2-A024-96782C4A44AB}"/>
          </ac:spMkLst>
        </pc:spChg>
        <pc:spChg chg="add mod ord">
          <ac:chgData name="David Williams" userId="35a5f6dfa23fba43" providerId="LiveId" clId="{33F30A44-59F6-436D-81A1-97DD48111762}" dt="2022-03-15T17:08:06.906" v="1210" actId="13244"/>
          <ac:spMkLst>
            <pc:docMk/>
            <pc:sldMk cId="1424386572" sldId="401"/>
            <ac:spMk id="24" creationId="{E0E0C95D-5409-4F82-842D-65EFC3F5C3D4}"/>
          </ac:spMkLst>
        </pc:spChg>
        <pc:spChg chg="add mod ord">
          <ac:chgData name="David Williams" userId="35a5f6dfa23fba43" providerId="LiveId" clId="{33F30A44-59F6-436D-81A1-97DD48111762}" dt="2022-03-15T17:41:16.774" v="1218" actId="207"/>
          <ac:spMkLst>
            <pc:docMk/>
            <pc:sldMk cId="1424386572" sldId="401"/>
            <ac:spMk id="25" creationId="{0B18785E-FCE2-4A7A-8C02-3F25C1109A7E}"/>
          </ac:spMkLst>
        </pc:spChg>
        <pc:spChg chg="add mod ord">
          <ac:chgData name="David Williams" userId="35a5f6dfa23fba43" providerId="LiveId" clId="{33F30A44-59F6-436D-81A1-97DD48111762}" dt="2022-03-15T17:41:54.654" v="1224" actId="13244"/>
          <ac:spMkLst>
            <pc:docMk/>
            <pc:sldMk cId="1424386572" sldId="401"/>
            <ac:spMk id="26" creationId="{63BCCAA9-C446-49EC-9D08-1BC7214856FC}"/>
          </ac:spMkLst>
        </pc:spChg>
        <pc:spChg chg="add mod ord">
          <ac:chgData name="David Williams" userId="35a5f6dfa23fba43" providerId="LiveId" clId="{33F30A44-59F6-436D-81A1-97DD48111762}" dt="2022-03-15T18:02:51.089" v="1324" actId="13244"/>
          <ac:spMkLst>
            <pc:docMk/>
            <pc:sldMk cId="1424386572" sldId="401"/>
            <ac:spMk id="27" creationId="{9CBD19BA-3485-41B1-8CC2-43686DFBD945}"/>
          </ac:spMkLst>
        </pc:spChg>
        <pc:spChg chg="add mod ord">
          <ac:chgData name="David Williams" userId="35a5f6dfa23fba43" providerId="LiveId" clId="{33F30A44-59F6-436D-81A1-97DD48111762}" dt="2022-03-15T18:02:51.089" v="1324" actId="13244"/>
          <ac:spMkLst>
            <pc:docMk/>
            <pc:sldMk cId="1424386572" sldId="401"/>
            <ac:spMk id="28" creationId="{5CDD1DC5-FA39-489C-82C9-EA0F5857E02E}"/>
          </ac:spMkLst>
        </pc:spChg>
        <pc:spChg chg="add mod ord">
          <ac:chgData name="David Williams" userId="35a5f6dfa23fba43" providerId="LiveId" clId="{33F30A44-59F6-436D-81A1-97DD48111762}" dt="2022-03-15T18:02:51.089" v="1324" actId="13244"/>
          <ac:spMkLst>
            <pc:docMk/>
            <pc:sldMk cId="1424386572" sldId="401"/>
            <ac:spMk id="29" creationId="{D107CB02-4103-4214-BA25-E16CB40FAC53}"/>
          </ac:spMkLst>
        </pc:spChg>
        <pc:spChg chg="add mod ord">
          <ac:chgData name="David Williams" userId="35a5f6dfa23fba43" providerId="LiveId" clId="{33F30A44-59F6-436D-81A1-97DD48111762}" dt="2022-03-15T18:02:51.089" v="1324" actId="13244"/>
          <ac:spMkLst>
            <pc:docMk/>
            <pc:sldMk cId="1424386572" sldId="401"/>
            <ac:spMk id="30" creationId="{FA053746-1F42-460A-A6ED-67456ED2D406}"/>
          </ac:spMkLst>
        </pc:spChg>
        <pc:spChg chg="add mod">
          <ac:chgData name="David Williams" userId="35a5f6dfa23fba43" providerId="LiveId" clId="{33F30A44-59F6-436D-81A1-97DD48111762}" dt="2022-03-15T18:03:13.347" v="1325" actId="1076"/>
          <ac:spMkLst>
            <pc:docMk/>
            <pc:sldMk cId="1424386572" sldId="401"/>
            <ac:spMk id="31" creationId="{27D87DFA-D8F9-4BA6-B12A-411DD55484F7}"/>
          </ac:spMkLst>
        </pc:spChg>
        <pc:spChg chg="add mod ord">
          <ac:chgData name="David Williams" userId="35a5f6dfa23fba43" providerId="LiveId" clId="{33F30A44-59F6-436D-81A1-97DD48111762}" dt="2022-03-15T18:08:47.567" v="1353" actId="13244"/>
          <ac:spMkLst>
            <pc:docMk/>
            <pc:sldMk cId="1424386572" sldId="401"/>
            <ac:spMk id="32" creationId="{B85BB1C6-551F-4612-80C2-4835D911D5A2}"/>
          </ac:spMkLst>
        </pc:spChg>
        <pc:spChg chg="add mod ord">
          <ac:chgData name="David Williams" userId="35a5f6dfa23fba43" providerId="LiveId" clId="{33F30A44-59F6-436D-81A1-97DD48111762}" dt="2022-03-15T18:09:13.043" v="1354" actId="14100"/>
          <ac:spMkLst>
            <pc:docMk/>
            <pc:sldMk cId="1424386572" sldId="401"/>
            <ac:spMk id="33" creationId="{ECBB0382-6A6A-4D06-9A25-0A7C8F561E80}"/>
          </ac:spMkLst>
        </pc:spChg>
        <pc:spChg chg="add mod ord">
          <ac:chgData name="David Williams" userId="35a5f6dfa23fba43" providerId="LiveId" clId="{33F30A44-59F6-436D-81A1-97DD48111762}" dt="2022-03-15T18:09:22.113" v="1356" actId="14100"/>
          <ac:spMkLst>
            <pc:docMk/>
            <pc:sldMk cId="1424386572" sldId="401"/>
            <ac:spMk id="34" creationId="{EE1EBAA5-BAF2-4440-B3D6-0DDFC14770B0}"/>
          </ac:spMkLst>
        </pc:spChg>
        <pc:spChg chg="add mod ord">
          <ac:chgData name="David Williams" userId="35a5f6dfa23fba43" providerId="LiveId" clId="{33F30A44-59F6-436D-81A1-97DD48111762}" dt="2022-03-15T18:08:47.567" v="1353" actId="13244"/>
          <ac:spMkLst>
            <pc:docMk/>
            <pc:sldMk cId="1424386572" sldId="401"/>
            <ac:spMk id="35" creationId="{9E37E269-EF1C-46C2-BD20-71DAB99BC591}"/>
          </ac:spMkLst>
        </pc:spChg>
        <pc:spChg chg="add mod ord">
          <ac:chgData name="David Williams" userId="35a5f6dfa23fba43" providerId="LiveId" clId="{33F30A44-59F6-436D-81A1-97DD48111762}" dt="2022-03-15T18:09:33.838" v="1358" actId="14100"/>
          <ac:spMkLst>
            <pc:docMk/>
            <pc:sldMk cId="1424386572" sldId="401"/>
            <ac:spMk id="36" creationId="{F465814E-E516-4BEB-90E7-C7213B149F42}"/>
          </ac:spMkLst>
        </pc:spChg>
        <pc:spChg chg="add mod ord">
          <ac:chgData name="David Williams" userId="35a5f6dfa23fba43" providerId="LiveId" clId="{33F30A44-59F6-436D-81A1-97DD48111762}" dt="2022-03-15T18:09:46.897" v="1359" actId="14100"/>
          <ac:spMkLst>
            <pc:docMk/>
            <pc:sldMk cId="1424386572" sldId="401"/>
            <ac:spMk id="37" creationId="{47E26BAF-044F-485E-A70F-F9E35A6C4D6F}"/>
          </ac:spMkLst>
        </pc:spChg>
        <pc:spChg chg="add mod">
          <ac:chgData name="David Williams" userId="35a5f6dfa23fba43" providerId="LiveId" clId="{33F30A44-59F6-436D-81A1-97DD48111762}" dt="2022-03-15T18:11:23.466" v="1399" actId="20577"/>
          <ac:spMkLst>
            <pc:docMk/>
            <pc:sldMk cId="1424386572" sldId="401"/>
            <ac:spMk id="38" creationId="{D639344F-4054-46B6-A171-E79B10339334}"/>
          </ac:spMkLst>
        </pc:spChg>
        <pc:spChg chg="add mod ord">
          <ac:chgData name="David Williams" userId="35a5f6dfa23fba43" providerId="LiveId" clId="{33F30A44-59F6-436D-81A1-97DD48111762}" dt="2022-03-15T18:18:14.890" v="1410" actId="13244"/>
          <ac:spMkLst>
            <pc:docMk/>
            <pc:sldMk cId="1424386572" sldId="401"/>
            <ac:spMk id="39" creationId="{3B5665DC-CD29-43B5-981D-FE1B01690320}"/>
          </ac:spMkLst>
        </pc:spChg>
        <pc:spChg chg="add mod ord">
          <ac:chgData name="David Williams" userId="35a5f6dfa23fba43" providerId="LiveId" clId="{33F30A44-59F6-436D-81A1-97DD48111762}" dt="2022-03-15T18:18:14.890" v="1410" actId="13244"/>
          <ac:spMkLst>
            <pc:docMk/>
            <pc:sldMk cId="1424386572" sldId="401"/>
            <ac:spMk id="40" creationId="{89CFE4FA-F6B8-4820-972C-86C65EF13290}"/>
          </ac:spMkLst>
        </pc:spChg>
        <pc:spChg chg="add mod">
          <ac:chgData name="David Williams" userId="35a5f6dfa23fba43" providerId="LiveId" clId="{33F30A44-59F6-436D-81A1-97DD48111762}" dt="2022-03-15T18:19:52.986" v="1481" actId="20577"/>
          <ac:spMkLst>
            <pc:docMk/>
            <pc:sldMk cId="1424386572" sldId="401"/>
            <ac:spMk id="41" creationId="{9020E342-CB48-470B-AB1F-515CBA302103}"/>
          </ac:spMkLst>
        </pc:spChg>
        <pc:picChg chg="mod">
          <ac:chgData name="David Williams" userId="35a5f6dfa23fba43" providerId="LiveId" clId="{33F30A44-59F6-436D-81A1-97DD48111762}" dt="2022-03-15T16:59:16.619" v="1187"/>
          <ac:picMkLst>
            <pc:docMk/>
            <pc:sldMk cId="1424386572" sldId="401"/>
            <ac:picMk id="2" creationId="{A305D7BD-3AE5-4463-910D-D0158CE0B732}"/>
          </ac:picMkLst>
        </pc:picChg>
        <pc:picChg chg="mod">
          <ac:chgData name="David Williams" userId="35a5f6dfa23fba43" providerId="LiveId" clId="{33F30A44-59F6-436D-81A1-97DD48111762}" dt="2022-03-15T16:59:19.218" v="1188"/>
          <ac:picMkLst>
            <pc:docMk/>
            <pc:sldMk cId="1424386572" sldId="401"/>
            <ac:picMk id="6" creationId="{84C7436C-DB66-4259-A53F-358E1544AAF4}"/>
          </ac:picMkLst>
        </pc:picChg>
        <pc:picChg chg="mod ord">
          <ac:chgData name="David Williams" userId="35a5f6dfa23fba43" providerId="LiveId" clId="{33F30A44-59F6-436D-81A1-97DD48111762}" dt="2022-03-15T16:59:19.889" v="1189"/>
          <ac:picMkLst>
            <pc:docMk/>
            <pc:sldMk cId="1424386572" sldId="401"/>
            <ac:picMk id="13" creationId="{07C73BB9-8728-43DA-B349-F821C0BFC13A}"/>
          </ac:picMkLst>
        </pc:picChg>
      </pc:sldChg>
      <pc:sldChg chg="modSp add del mod modTransition">
        <pc:chgData name="David Williams" userId="35a5f6dfa23fba43" providerId="LiveId" clId="{33F30A44-59F6-436D-81A1-97DD48111762}" dt="2022-03-15T16:22:03.120" v="667" actId="2696"/>
        <pc:sldMkLst>
          <pc:docMk/>
          <pc:sldMk cId="2699435918" sldId="401"/>
        </pc:sldMkLst>
        <pc:picChg chg="mod">
          <ac:chgData name="David Williams" userId="35a5f6dfa23fba43" providerId="LiveId" clId="{33F30A44-59F6-436D-81A1-97DD48111762}" dt="2022-03-15T15:02:40.387" v="518" actId="1036"/>
          <ac:picMkLst>
            <pc:docMk/>
            <pc:sldMk cId="2699435918" sldId="401"/>
            <ac:picMk id="6" creationId="{84C7436C-DB66-4259-A53F-358E1544AAF4}"/>
          </ac:picMkLst>
        </pc:picChg>
        <pc:picChg chg="mod">
          <ac:chgData name="David Williams" userId="35a5f6dfa23fba43" providerId="LiveId" clId="{33F30A44-59F6-436D-81A1-97DD48111762}" dt="2022-03-15T15:02:40.387" v="518" actId="1036"/>
          <ac:picMkLst>
            <pc:docMk/>
            <pc:sldMk cId="2699435918" sldId="401"/>
            <ac:picMk id="13" creationId="{07C73BB9-8728-43DA-B349-F821C0BFC13A}"/>
          </ac:picMkLst>
        </pc:picChg>
      </pc:sldChg>
      <pc:sldChg chg="addSp delSp modSp add mod delAnim modAnim">
        <pc:chgData name="David Williams" userId="35a5f6dfa23fba43" providerId="LiveId" clId="{33F30A44-59F6-436D-81A1-97DD48111762}" dt="2022-03-15T20:28:00.206" v="2497" actId="1076"/>
        <pc:sldMkLst>
          <pc:docMk/>
          <pc:sldMk cId="3334903150" sldId="402"/>
        </pc:sldMkLst>
        <pc:spChg chg="add mod">
          <ac:chgData name="David Williams" userId="35a5f6dfa23fba43" providerId="LiveId" clId="{33F30A44-59F6-436D-81A1-97DD48111762}" dt="2022-03-15T20:04:42.652" v="2027" actId="403"/>
          <ac:spMkLst>
            <pc:docMk/>
            <pc:sldMk cId="3334903150" sldId="402"/>
            <ac:spMk id="3" creationId="{D5BC7B24-6700-4314-A132-893F79A6F328}"/>
          </ac:spMkLst>
        </pc:spChg>
        <pc:spChg chg="mod">
          <ac:chgData name="David Williams" userId="35a5f6dfa23fba43" providerId="LiveId" clId="{33F30A44-59F6-436D-81A1-97DD48111762}" dt="2022-03-15T20:04:39.731" v="2026" actId="403"/>
          <ac:spMkLst>
            <pc:docMk/>
            <pc:sldMk cId="3334903150" sldId="402"/>
            <ac:spMk id="4" creationId="{A153A94D-2018-44F5-8B28-484B9E02A911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11" creationId="{E60508CF-EFBD-4DAD-ADAC-4C7A8BDBAE28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12" creationId="{C42448CC-A4DF-4087-950D-C80BB0D357BC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18" creationId="{AB8088E5-0CF2-47E9-9A81-FF874FCB3639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19" creationId="{BE0E7CFF-4924-4941-8FA5-A7ED0FB354C5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20" creationId="{89FE46C1-9ECD-4DA0-BB4B-21FA75F6B490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21" creationId="{DBC958B5-98EE-40D7-9297-3E74D16049CC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22" creationId="{A169FC49-32A0-47A1-8B60-6DFEE2BF130E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23" creationId="{B11CB5BC-56C7-47A2-A024-96782C4A44AB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24" creationId="{E0E0C95D-5409-4F82-842D-65EFC3F5C3D4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25" creationId="{0B18785E-FCE2-4A7A-8C02-3F25C1109A7E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26" creationId="{63BCCAA9-C446-49EC-9D08-1BC7214856FC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27" creationId="{9CBD19BA-3485-41B1-8CC2-43686DFBD945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28" creationId="{5CDD1DC5-FA39-489C-82C9-EA0F5857E02E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29" creationId="{D107CB02-4103-4214-BA25-E16CB40FAC53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30" creationId="{FA053746-1F42-460A-A6ED-67456ED2D406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31" creationId="{27D87DFA-D8F9-4BA6-B12A-411DD55484F7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32" creationId="{B85BB1C6-551F-4612-80C2-4835D911D5A2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33" creationId="{ECBB0382-6A6A-4D06-9A25-0A7C8F561E80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34" creationId="{EE1EBAA5-BAF2-4440-B3D6-0DDFC14770B0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35" creationId="{9E37E269-EF1C-46C2-BD20-71DAB99BC591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36" creationId="{F465814E-E516-4BEB-90E7-C7213B149F42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37" creationId="{47E26BAF-044F-485E-A70F-F9E35A6C4D6F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38" creationId="{D639344F-4054-46B6-A171-E79B10339334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39" creationId="{3B5665DC-CD29-43B5-981D-FE1B01690320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40" creationId="{89CFE4FA-F6B8-4820-972C-86C65EF13290}"/>
          </ac:spMkLst>
        </pc:spChg>
        <pc:spChg chg="del">
          <ac:chgData name="David Williams" userId="35a5f6dfa23fba43" providerId="LiveId" clId="{33F30A44-59F6-436D-81A1-97DD48111762}" dt="2022-03-15T18:23:16.094" v="1485" actId="478"/>
          <ac:spMkLst>
            <pc:docMk/>
            <pc:sldMk cId="3334903150" sldId="402"/>
            <ac:spMk id="41" creationId="{9020E342-CB48-470B-AB1F-515CBA302103}"/>
          </ac:spMkLst>
        </pc:spChg>
        <pc:spChg chg="add mod ord">
          <ac:chgData name="David Williams" userId="35a5f6dfa23fba43" providerId="LiveId" clId="{33F30A44-59F6-436D-81A1-97DD48111762}" dt="2022-03-15T20:04:39.731" v="2026" actId="403"/>
          <ac:spMkLst>
            <pc:docMk/>
            <pc:sldMk cId="3334903150" sldId="402"/>
            <ac:spMk id="42" creationId="{0E1EE789-C46B-49A0-8C9B-BBE74D21AF91}"/>
          </ac:spMkLst>
        </pc:spChg>
        <pc:spChg chg="add mod topLvl">
          <ac:chgData name="David Williams" userId="35a5f6dfa23fba43" providerId="LiveId" clId="{33F30A44-59F6-436D-81A1-97DD48111762}" dt="2022-03-15T20:04:42.652" v="2027" actId="403"/>
          <ac:spMkLst>
            <pc:docMk/>
            <pc:sldMk cId="3334903150" sldId="402"/>
            <ac:spMk id="44" creationId="{325958E3-33FC-4A44-96FE-74359A599C30}"/>
          </ac:spMkLst>
        </pc:spChg>
        <pc:spChg chg="add mod ord">
          <ac:chgData name="David Williams" userId="35a5f6dfa23fba43" providerId="LiveId" clId="{33F30A44-59F6-436D-81A1-97DD48111762}" dt="2022-03-15T20:04:39.731" v="2026" actId="403"/>
          <ac:spMkLst>
            <pc:docMk/>
            <pc:sldMk cId="3334903150" sldId="402"/>
            <ac:spMk id="45" creationId="{D99904F4-6E9B-4F63-8629-1FB48D180A98}"/>
          </ac:spMkLst>
        </pc:spChg>
        <pc:spChg chg="add mod ord">
          <ac:chgData name="David Williams" userId="35a5f6dfa23fba43" providerId="LiveId" clId="{33F30A44-59F6-436D-81A1-97DD48111762}" dt="2022-03-15T20:04:39.731" v="2026" actId="403"/>
          <ac:spMkLst>
            <pc:docMk/>
            <pc:sldMk cId="3334903150" sldId="402"/>
            <ac:spMk id="46" creationId="{2AFA0BE3-E210-499E-96F6-33392F065F7E}"/>
          </ac:spMkLst>
        </pc:spChg>
        <pc:spChg chg="add mod ord">
          <ac:chgData name="David Williams" userId="35a5f6dfa23fba43" providerId="LiveId" clId="{33F30A44-59F6-436D-81A1-97DD48111762}" dt="2022-03-15T20:04:39.731" v="2026" actId="403"/>
          <ac:spMkLst>
            <pc:docMk/>
            <pc:sldMk cId="3334903150" sldId="402"/>
            <ac:spMk id="47" creationId="{0776BD80-D7A3-4425-9908-8DDF669889CA}"/>
          </ac:spMkLst>
        </pc:spChg>
        <pc:spChg chg="add mod ord">
          <ac:chgData name="David Williams" userId="35a5f6dfa23fba43" providerId="LiveId" clId="{33F30A44-59F6-436D-81A1-97DD48111762}" dt="2022-03-15T20:04:39.731" v="2026" actId="403"/>
          <ac:spMkLst>
            <pc:docMk/>
            <pc:sldMk cId="3334903150" sldId="402"/>
            <ac:spMk id="48" creationId="{4140EA0A-08F6-46C2-8544-74AAC8419EC4}"/>
          </ac:spMkLst>
        </pc:spChg>
        <pc:spChg chg="add mod modVis">
          <ac:chgData name="David Williams" userId="35a5f6dfa23fba43" providerId="LiveId" clId="{33F30A44-59F6-436D-81A1-97DD48111762}" dt="2022-03-15T20:11:48.337" v="2079" actId="1076"/>
          <ac:spMkLst>
            <pc:docMk/>
            <pc:sldMk cId="3334903150" sldId="402"/>
            <ac:spMk id="50" creationId="{87CA4B73-451C-4223-A609-6CFF60020D0B}"/>
          </ac:spMkLst>
        </pc:spChg>
        <pc:grpChg chg="add del mod">
          <ac:chgData name="David Williams" userId="35a5f6dfa23fba43" providerId="LiveId" clId="{33F30A44-59F6-436D-81A1-97DD48111762}" dt="2022-03-15T19:18:28.709" v="1994" actId="165"/>
          <ac:grpSpMkLst>
            <pc:docMk/>
            <pc:sldMk cId="3334903150" sldId="402"/>
            <ac:grpSpMk id="8" creationId="{2B5C378B-CEF9-4D4C-9A51-2A489A31E9D2}"/>
          </ac:grpSpMkLst>
        </pc:grpChg>
        <pc:picChg chg="mod">
          <ac:chgData name="David Williams" userId="35a5f6dfa23fba43" providerId="LiveId" clId="{33F30A44-59F6-436D-81A1-97DD48111762}" dt="2022-03-15T20:04:39.731" v="2026" actId="403"/>
          <ac:picMkLst>
            <pc:docMk/>
            <pc:sldMk cId="3334903150" sldId="402"/>
            <ac:picMk id="2" creationId="{A305D7BD-3AE5-4463-910D-D0158CE0B732}"/>
          </ac:picMkLst>
        </pc:picChg>
        <pc:picChg chg="mod">
          <ac:chgData name="David Williams" userId="35a5f6dfa23fba43" providerId="LiveId" clId="{33F30A44-59F6-436D-81A1-97DD48111762}" dt="2022-03-15T20:04:39.731" v="2026" actId="403"/>
          <ac:picMkLst>
            <pc:docMk/>
            <pc:sldMk cId="3334903150" sldId="402"/>
            <ac:picMk id="6" creationId="{84C7436C-DB66-4259-A53F-358E1544AAF4}"/>
          </ac:picMkLst>
        </pc:picChg>
        <pc:picChg chg="add mod ord topLvl">
          <ac:chgData name="David Williams" userId="35a5f6dfa23fba43" providerId="LiveId" clId="{33F30A44-59F6-436D-81A1-97DD48111762}" dt="2022-03-15T20:04:39.731" v="2026" actId="403"/>
          <ac:picMkLst>
            <pc:docMk/>
            <pc:sldMk cId="3334903150" sldId="402"/>
            <ac:picMk id="7" creationId="{82A4284D-7E50-41D9-9A3D-54F865EF1A5B}"/>
          </ac:picMkLst>
        </pc:picChg>
        <pc:picChg chg="mod">
          <ac:chgData name="David Williams" userId="35a5f6dfa23fba43" providerId="LiveId" clId="{33F30A44-59F6-436D-81A1-97DD48111762}" dt="2022-03-15T20:04:39.731" v="2026" actId="403"/>
          <ac:picMkLst>
            <pc:docMk/>
            <pc:sldMk cId="3334903150" sldId="402"/>
            <ac:picMk id="13" creationId="{07C73BB9-8728-43DA-B349-F821C0BFC13A}"/>
          </ac:picMkLst>
        </pc:picChg>
        <pc:picChg chg="add del mod">
          <ac:chgData name="David Williams" userId="35a5f6dfa23fba43" providerId="LiveId" clId="{33F30A44-59F6-436D-81A1-97DD48111762}" dt="2022-03-15T18:58:46.847" v="1930" actId="478"/>
          <ac:picMkLst>
            <pc:docMk/>
            <pc:sldMk cId="3334903150" sldId="402"/>
            <ac:picMk id="43" creationId="{B1FB253B-A6B0-4DC5-85A8-7EC83DC95FD9}"/>
          </ac:picMkLst>
        </pc:picChg>
        <pc:picChg chg="add mod modVis">
          <ac:chgData name="David Williams" userId="35a5f6dfa23fba43" providerId="LiveId" clId="{33F30A44-59F6-436D-81A1-97DD48111762}" dt="2022-03-15T20:11:36.085" v="2078" actId="14429"/>
          <ac:picMkLst>
            <pc:docMk/>
            <pc:sldMk cId="3334903150" sldId="402"/>
            <ac:picMk id="49" creationId="{B1D9F13C-D04D-4E87-BA71-0184678647D4}"/>
          </ac:picMkLst>
        </pc:picChg>
        <pc:picChg chg="add mod">
          <ac:chgData name="David Williams" userId="35a5f6dfa23fba43" providerId="LiveId" clId="{33F30A44-59F6-436D-81A1-97DD48111762}" dt="2022-03-15T20:28:00.206" v="2497" actId="1076"/>
          <ac:picMkLst>
            <pc:docMk/>
            <pc:sldMk cId="3334903150" sldId="402"/>
            <ac:picMk id="51" creationId="{221F67A5-2330-484D-8665-433040596D00}"/>
          </ac:picMkLst>
        </pc:picChg>
        <pc:picChg chg="add mod">
          <ac:chgData name="David Williams" userId="35a5f6dfa23fba43" providerId="LiveId" clId="{33F30A44-59F6-436D-81A1-97DD48111762}" dt="2022-03-15T20:28:00.206" v="2497" actId="1076"/>
          <ac:picMkLst>
            <pc:docMk/>
            <pc:sldMk cId="3334903150" sldId="402"/>
            <ac:picMk id="52" creationId="{FFD18A15-15D9-4192-BF75-53EB1549D92E}"/>
          </ac:picMkLst>
        </pc:picChg>
      </pc:sldChg>
      <pc:sldChg chg="addSp delSp modSp add mod addAnim delAnim modAnim">
        <pc:chgData name="David Williams" userId="35a5f6dfa23fba43" providerId="LiveId" clId="{33F30A44-59F6-436D-81A1-97DD48111762}" dt="2022-03-15T20:28:55.509" v="2498"/>
        <pc:sldMkLst>
          <pc:docMk/>
          <pc:sldMk cId="2106773946" sldId="403"/>
        </pc:sldMkLst>
        <pc:spChg chg="add del">
          <ac:chgData name="David Williams" userId="35a5f6dfa23fba43" providerId="LiveId" clId="{33F30A44-59F6-436D-81A1-97DD48111762}" dt="2022-03-15T20:17:46.629" v="2090" actId="478"/>
          <ac:spMkLst>
            <pc:docMk/>
            <pc:sldMk cId="2106773946" sldId="403"/>
            <ac:spMk id="3" creationId="{D5BC7B24-6700-4314-A132-893F79A6F328}"/>
          </ac:spMkLst>
        </pc:spChg>
        <pc:spChg chg="add del mod">
          <ac:chgData name="David Williams" userId="35a5f6dfa23fba43" providerId="LiveId" clId="{33F30A44-59F6-436D-81A1-97DD48111762}" dt="2022-03-15T20:20:21.707" v="2304" actId="1037"/>
          <ac:spMkLst>
            <pc:docMk/>
            <pc:sldMk cId="2106773946" sldId="403"/>
            <ac:spMk id="4" creationId="{A153A94D-2018-44F5-8B28-484B9E02A911}"/>
          </ac:spMkLst>
        </pc:spChg>
        <pc:spChg chg="add mod">
          <ac:chgData name="David Williams" userId="35a5f6dfa23fba43" providerId="LiveId" clId="{33F30A44-59F6-436D-81A1-97DD48111762}" dt="2022-03-15T20:22:11.082" v="2335" actId="1038"/>
          <ac:spMkLst>
            <pc:docMk/>
            <pc:sldMk cId="2106773946" sldId="403"/>
            <ac:spMk id="19" creationId="{34201CED-00C6-4713-BCBA-111EA4ECC21A}"/>
          </ac:spMkLst>
        </pc:spChg>
        <pc:spChg chg="add mod ord">
          <ac:chgData name="David Williams" userId="35a5f6dfa23fba43" providerId="LiveId" clId="{33F30A44-59F6-436D-81A1-97DD48111762}" dt="2022-03-15T20:24:32.754" v="2346" actId="13244"/>
          <ac:spMkLst>
            <pc:docMk/>
            <pc:sldMk cId="2106773946" sldId="403"/>
            <ac:spMk id="20" creationId="{7808101C-A85A-4AC9-814D-17EB99292DF3}"/>
          </ac:spMkLst>
        </pc:spChg>
        <pc:spChg chg="add mod ord">
          <ac:chgData name="David Williams" userId="35a5f6dfa23fba43" providerId="LiveId" clId="{33F30A44-59F6-436D-81A1-97DD48111762}" dt="2022-03-15T20:24:32.754" v="2346" actId="13244"/>
          <ac:spMkLst>
            <pc:docMk/>
            <pc:sldMk cId="2106773946" sldId="403"/>
            <ac:spMk id="21" creationId="{690CC673-984D-4BF2-9581-CF15E80F79FD}"/>
          </ac:spMkLst>
        </pc:spChg>
        <pc:spChg chg="add mod ord">
          <ac:chgData name="David Williams" userId="35a5f6dfa23fba43" providerId="LiveId" clId="{33F30A44-59F6-436D-81A1-97DD48111762}" dt="2022-03-15T20:24:32.754" v="2346" actId="13244"/>
          <ac:spMkLst>
            <pc:docMk/>
            <pc:sldMk cId="2106773946" sldId="403"/>
            <ac:spMk id="22" creationId="{47706DF0-3B8A-4965-8073-FE4CD26F0F52}"/>
          </ac:spMkLst>
        </pc:spChg>
        <pc:spChg chg="add del">
          <ac:chgData name="David Williams" userId="35a5f6dfa23fba43" providerId="LiveId" clId="{33F30A44-59F6-436D-81A1-97DD48111762}" dt="2022-03-15T20:17:46.629" v="2090" actId="478"/>
          <ac:spMkLst>
            <pc:docMk/>
            <pc:sldMk cId="2106773946" sldId="403"/>
            <ac:spMk id="42" creationId="{0E1EE789-C46B-49A0-8C9B-BBE74D21AF91}"/>
          </ac:spMkLst>
        </pc:spChg>
        <pc:spChg chg="add del">
          <ac:chgData name="David Williams" userId="35a5f6dfa23fba43" providerId="LiveId" clId="{33F30A44-59F6-436D-81A1-97DD48111762}" dt="2022-03-15T20:17:46.629" v="2090" actId="478"/>
          <ac:spMkLst>
            <pc:docMk/>
            <pc:sldMk cId="2106773946" sldId="403"/>
            <ac:spMk id="44" creationId="{325958E3-33FC-4A44-96FE-74359A599C30}"/>
          </ac:spMkLst>
        </pc:spChg>
        <pc:spChg chg="add del">
          <ac:chgData name="David Williams" userId="35a5f6dfa23fba43" providerId="LiveId" clId="{33F30A44-59F6-436D-81A1-97DD48111762}" dt="2022-03-15T20:17:46.629" v="2090" actId="478"/>
          <ac:spMkLst>
            <pc:docMk/>
            <pc:sldMk cId="2106773946" sldId="403"/>
            <ac:spMk id="45" creationId="{D99904F4-6E9B-4F63-8629-1FB48D180A98}"/>
          </ac:spMkLst>
        </pc:spChg>
        <pc:spChg chg="add del">
          <ac:chgData name="David Williams" userId="35a5f6dfa23fba43" providerId="LiveId" clId="{33F30A44-59F6-436D-81A1-97DD48111762}" dt="2022-03-15T20:17:46.629" v="2090" actId="478"/>
          <ac:spMkLst>
            <pc:docMk/>
            <pc:sldMk cId="2106773946" sldId="403"/>
            <ac:spMk id="46" creationId="{2AFA0BE3-E210-499E-96F6-33392F065F7E}"/>
          </ac:spMkLst>
        </pc:spChg>
        <pc:spChg chg="add del">
          <ac:chgData name="David Williams" userId="35a5f6dfa23fba43" providerId="LiveId" clId="{33F30A44-59F6-436D-81A1-97DD48111762}" dt="2022-03-15T20:17:46.629" v="2090" actId="478"/>
          <ac:spMkLst>
            <pc:docMk/>
            <pc:sldMk cId="2106773946" sldId="403"/>
            <ac:spMk id="47" creationId="{0776BD80-D7A3-4425-9908-8DDF669889CA}"/>
          </ac:spMkLst>
        </pc:spChg>
        <pc:spChg chg="add del">
          <ac:chgData name="David Williams" userId="35a5f6dfa23fba43" providerId="LiveId" clId="{33F30A44-59F6-436D-81A1-97DD48111762}" dt="2022-03-15T20:17:46.629" v="2090" actId="478"/>
          <ac:spMkLst>
            <pc:docMk/>
            <pc:sldMk cId="2106773946" sldId="403"/>
            <ac:spMk id="48" creationId="{4140EA0A-08F6-46C2-8544-74AAC8419EC4}"/>
          </ac:spMkLst>
        </pc:spChg>
        <pc:spChg chg="add del">
          <ac:chgData name="David Williams" userId="35a5f6dfa23fba43" providerId="LiveId" clId="{33F30A44-59F6-436D-81A1-97DD48111762}" dt="2022-03-15T20:17:46.629" v="2090" actId="478"/>
          <ac:spMkLst>
            <pc:docMk/>
            <pc:sldMk cId="2106773946" sldId="403"/>
            <ac:spMk id="50" creationId="{87CA4B73-451C-4223-A609-6CFF60020D0B}"/>
          </ac:spMkLst>
        </pc:spChg>
        <pc:picChg chg="add del mod">
          <ac:chgData name="David Williams" userId="35a5f6dfa23fba43" providerId="LiveId" clId="{33F30A44-59F6-436D-81A1-97DD48111762}" dt="2022-03-15T20:20:21.707" v="2304" actId="1037"/>
          <ac:picMkLst>
            <pc:docMk/>
            <pc:sldMk cId="2106773946" sldId="403"/>
            <ac:picMk id="2" creationId="{A305D7BD-3AE5-4463-910D-D0158CE0B732}"/>
          </ac:picMkLst>
        </pc:picChg>
        <pc:picChg chg="add del mod">
          <ac:chgData name="David Williams" userId="35a5f6dfa23fba43" providerId="LiveId" clId="{33F30A44-59F6-436D-81A1-97DD48111762}" dt="2022-03-15T20:20:21.707" v="2304" actId="1037"/>
          <ac:picMkLst>
            <pc:docMk/>
            <pc:sldMk cId="2106773946" sldId="403"/>
            <ac:picMk id="6" creationId="{84C7436C-DB66-4259-A53F-358E1544AAF4}"/>
          </ac:picMkLst>
        </pc:picChg>
        <pc:picChg chg="add del">
          <ac:chgData name="David Williams" userId="35a5f6dfa23fba43" providerId="LiveId" clId="{33F30A44-59F6-436D-81A1-97DD48111762}" dt="2022-03-15T20:17:46.629" v="2090" actId="478"/>
          <ac:picMkLst>
            <pc:docMk/>
            <pc:sldMk cId="2106773946" sldId="403"/>
            <ac:picMk id="7" creationId="{82A4284D-7E50-41D9-9A3D-54F865EF1A5B}"/>
          </ac:picMkLst>
        </pc:picChg>
        <pc:picChg chg="add mod">
          <ac:chgData name="David Williams" userId="35a5f6dfa23fba43" providerId="LiveId" clId="{33F30A44-59F6-436D-81A1-97DD48111762}" dt="2022-03-15T20:20:37.817" v="2305" actId="1076"/>
          <ac:picMkLst>
            <pc:docMk/>
            <pc:sldMk cId="2106773946" sldId="403"/>
            <ac:picMk id="8" creationId="{9D49D0D1-2D50-41A7-B476-324C4BCCCD2F}"/>
          </ac:picMkLst>
        </pc:picChg>
        <pc:picChg chg="add del mod">
          <ac:chgData name="David Williams" userId="35a5f6dfa23fba43" providerId="LiveId" clId="{33F30A44-59F6-436D-81A1-97DD48111762}" dt="2022-03-15T20:20:21.707" v="2304" actId="1037"/>
          <ac:picMkLst>
            <pc:docMk/>
            <pc:sldMk cId="2106773946" sldId="403"/>
            <ac:picMk id="13" creationId="{07C73BB9-8728-43DA-B349-F821C0BFC13A}"/>
          </ac:picMkLst>
        </pc:picChg>
        <pc:picChg chg="add mod">
          <ac:chgData name="David Williams" userId="35a5f6dfa23fba43" providerId="LiveId" clId="{33F30A44-59F6-436D-81A1-97DD48111762}" dt="2022-03-15T20:20:37.817" v="2305" actId="1076"/>
          <ac:picMkLst>
            <pc:docMk/>
            <pc:sldMk cId="2106773946" sldId="403"/>
            <ac:picMk id="16" creationId="{F6336D73-C1B7-4C8B-94E9-92B86A0241F6}"/>
          </ac:picMkLst>
        </pc:picChg>
        <pc:picChg chg="add del">
          <ac:chgData name="David Williams" userId="35a5f6dfa23fba43" providerId="LiveId" clId="{33F30A44-59F6-436D-81A1-97DD48111762}" dt="2022-03-15T20:17:46.629" v="2090" actId="478"/>
          <ac:picMkLst>
            <pc:docMk/>
            <pc:sldMk cId="2106773946" sldId="403"/>
            <ac:picMk id="49" creationId="{B1D9F13C-D04D-4E87-BA71-0184678647D4}"/>
          </ac:picMkLst>
        </pc:picChg>
      </pc:sldChg>
      <pc:sldChg chg="addSp delSp modSp add mod addAnim delAnim modAnim">
        <pc:chgData name="David Williams" userId="35a5f6dfa23fba43" providerId="LiveId" clId="{33F30A44-59F6-436D-81A1-97DD48111762}" dt="2022-03-15T20:32:06.885" v="2671"/>
        <pc:sldMkLst>
          <pc:docMk/>
          <pc:sldMk cId="2789456630" sldId="404"/>
        </pc:sldMkLst>
        <pc:spChg chg="mod">
          <ac:chgData name="David Williams" userId="35a5f6dfa23fba43" providerId="LiveId" clId="{33F30A44-59F6-436D-81A1-97DD48111762}" dt="2022-03-15T20:26:22.043" v="2495" actId="1037"/>
          <ac:spMkLst>
            <pc:docMk/>
            <pc:sldMk cId="2789456630" sldId="404"/>
            <ac:spMk id="4" creationId="{A153A94D-2018-44F5-8B28-484B9E02A911}"/>
          </ac:spMkLst>
        </pc:spChg>
        <pc:spChg chg="mod">
          <ac:chgData name="David Williams" userId="35a5f6dfa23fba43" providerId="LiveId" clId="{33F30A44-59F6-436D-81A1-97DD48111762}" dt="2022-03-15T20:26:22.043" v="2495" actId="1037"/>
          <ac:spMkLst>
            <pc:docMk/>
            <pc:sldMk cId="2789456630" sldId="404"/>
            <ac:spMk id="19" creationId="{34201CED-00C6-4713-BCBA-111EA4ECC21A}"/>
          </ac:spMkLst>
        </pc:spChg>
        <pc:spChg chg="add del mod">
          <ac:chgData name="David Williams" userId="35a5f6dfa23fba43" providerId="LiveId" clId="{33F30A44-59F6-436D-81A1-97DD48111762}" dt="2022-03-15T20:29:26.252" v="2501" actId="478"/>
          <ac:spMkLst>
            <pc:docMk/>
            <pc:sldMk cId="2789456630" sldId="404"/>
            <ac:spMk id="20" creationId="{7808101C-A85A-4AC9-814D-17EB99292DF3}"/>
          </ac:spMkLst>
        </pc:spChg>
        <pc:spChg chg="add del mod">
          <ac:chgData name="David Williams" userId="35a5f6dfa23fba43" providerId="LiveId" clId="{33F30A44-59F6-436D-81A1-97DD48111762}" dt="2022-03-15T20:29:26.252" v="2501" actId="478"/>
          <ac:spMkLst>
            <pc:docMk/>
            <pc:sldMk cId="2789456630" sldId="404"/>
            <ac:spMk id="21" creationId="{690CC673-984D-4BF2-9581-CF15E80F79FD}"/>
          </ac:spMkLst>
        </pc:spChg>
        <pc:spChg chg="add del mod">
          <ac:chgData name="David Williams" userId="35a5f6dfa23fba43" providerId="LiveId" clId="{33F30A44-59F6-436D-81A1-97DD48111762}" dt="2022-03-15T20:29:26.252" v="2501" actId="478"/>
          <ac:spMkLst>
            <pc:docMk/>
            <pc:sldMk cId="2789456630" sldId="404"/>
            <ac:spMk id="22" creationId="{47706DF0-3B8A-4965-8073-FE4CD26F0F52}"/>
          </ac:spMkLst>
        </pc:spChg>
        <pc:picChg chg="mod">
          <ac:chgData name="David Williams" userId="35a5f6dfa23fba43" providerId="LiveId" clId="{33F30A44-59F6-436D-81A1-97DD48111762}" dt="2022-03-15T20:26:22.043" v="2495" actId="1037"/>
          <ac:picMkLst>
            <pc:docMk/>
            <pc:sldMk cId="2789456630" sldId="404"/>
            <ac:picMk id="2" creationId="{A305D7BD-3AE5-4463-910D-D0158CE0B732}"/>
          </ac:picMkLst>
        </pc:picChg>
        <pc:picChg chg="mod">
          <ac:chgData name="David Williams" userId="35a5f6dfa23fba43" providerId="LiveId" clId="{33F30A44-59F6-436D-81A1-97DD48111762}" dt="2022-03-15T20:26:22.043" v="2495" actId="1037"/>
          <ac:picMkLst>
            <pc:docMk/>
            <pc:sldMk cId="2789456630" sldId="404"/>
            <ac:picMk id="6" creationId="{84C7436C-DB66-4259-A53F-358E1544AAF4}"/>
          </ac:picMkLst>
        </pc:picChg>
        <pc:picChg chg="add del mod">
          <ac:chgData name="David Williams" userId="35a5f6dfa23fba43" providerId="LiveId" clId="{33F30A44-59F6-436D-81A1-97DD48111762}" dt="2022-03-15T20:29:26.252" v="2501" actId="478"/>
          <ac:picMkLst>
            <pc:docMk/>
            <pc:sldMk cId="2789456630" sldId="404"/>
            <ac:picMk id="8" creationId="{9D49D0D1-2D50-41A7-B476-324C4BCCCD2F}"/>
          </ac:picMkLst>
        </pc:picChg>
        <pc:picChg chg="mod">
          <ac:chgData name="David Williams" userId="35a5f6dfa23fba43" providerId="LiveId" clId="{33F30A44-59F6-436D-81A1-97DD48111762}" dt="2022-03-15T20:26:22.043" v="2495" actId="1037"/>
          <ac:picMkLst>
            <pc:docMk/>
            <pc:sldMk cId="2789456630" sldId="404"/>
            <ac:picMk id="13" creationId="{07C73BB9-8728-43DA-B349-F821C0BFC13A}"/>
          </ac:picMkLst>
        </pc:picChg>
        <pc:picChg chg="mod">
          <ac:chgData name="David Williams" userId="35a5f6dfa23fba43" providerId="LiveId" clId="{33F30A44-59F6-436D-81A1-97DD48111762}" dt="2022-03-15T20:26:22.043" v="2495" actId="1037"/>
          <ac:picMkLst>
            <pc:docMk/>
            <pc:sldMk cId="2789456630" sldId="404"/>
            <ac:picMk id="16" creationId="{F6336D73-C1B7-4C8B-94E9-92B86A0241F6}"/>
          </ac:picMkLst>
        </pc:picChg>
      </pc:sldChg>
      <pc:sldChg chg="addSp delSp modSp add mod delAnim modAnim">
        <pc:chgData name="David Williams" userId="35a5f6dfa23fba43" providerId="LiveId" clId="{33F30A44-59F6-436D-81A1-97DD48111762}" dt="2022-03-16T03:44:05.311" v="5914"/>
        <pc:sldMkLst>
          <pc:docMk/>
          <pc:sldMk cId="2712179741" sldId="405"/>
        </pc:sldMkLst>
        <pc:spChg chg="add mod ord">
          <ac:chgData name="David Williams" userId="35a5f6dfa23fba43" providerId="LiveId" clId="{33F30A44-59F6-436D-81A1-97DD48111762}" dt="2022-03-15T20:31:17.254" v="2670" actId="13244"/>
          <ac:spMkLst>
            <pc:docMk/>
            <pc:sldMk cId="2712179741" sldId="405"/>
            <ac:spMk id="12" creationId="{6CF7F6A2-1544-4B10-9C29-150FD33BBB05}"/>
          </ac:spMkLst>
        </pc:spChg>
        <pc:spChg chg="add mod ord">
          <ac:chgData name="David Williams" userId="35a5f6dfa23fba43" providerId="LiveId" clId="{33F30A44-59F6-436D-81A1-97DD48111762}" dt="2022-03-15T20:42:56.075" v="2702" actId="13244"/>
          <ac:spMkLst>
            <pc:docMk/>
            <pc:sldMk cId="2712179741" sldId="405"/>
            <ac:spMk id="14" creationId="{017A4C9D-E942-4D3E-8EAD-9DED3A88DD81}"/>
          </ac:spMkLst>
        </pc:spChg>
        <pc:spChg chg="add mod ord">
          <ac:chgData name="David Williams" userId="35a5f6dfa23fba43" providerId="LiveId" clId="{33F30A44-59F6-436D-81A1-97DD48111762}" dt="2022-03-15T20:42:56.075" v="2702" actId="13244"/>
          <ac:spMkLst>
            <pc:docMk/>
            <pc:sldMk cId="2712179741" sldId="405"/>
            <ac:spMk id="15" creationId="{ADC05E85-9013-4D69-98D9-9CC52AB78602}"/>
          </ac:spMkLst>
        </pc:spChg>
        <pc:spChg chg="add mod ord">
          <ac:chgData name="David Williams" userId="35a5f6dfa23fba43" providerId="LiveId" clId="{33F30A44-59F6-436D-81A1-97DD48111762}" dt="2022-03-15T20:42:56.075" v="2702" actId="13244"/>
          <ac:spMkLst>
            <pc:docMk/>
            <pc:sldMk cId="2712179741" sldId="405"/>
            <ac:spMk id="17" creationId="{1907CA68-791D-4ABC-BF34-D36EC4017901}"/>
          </ac:spMkLst>
        </pc:spChg>
        <pc:spChg chg="add mod ord">
          <ac:chgData name="David Williams" userId="35a5f6dfa23fba43" providerId="LiveId" clId="{33F30A44-59F6-436D-81A1-97DD48111762}" dt="2022-03-15T20:42:56.075" v="2702" actId="13244"/>
          <ac:spMkLst>
            <pc:docMk/>
            <pc:sldMk cId="2712179741" sldId="405"/>
            <ac:spMk id="18" creationId="{8D3F4AE1-099C-44D9-93E5-CBE44086D934}"/>
          </ac:spMkLst>
        </pc:spChg>
        <pc:spChg chg="del">
          <ac:chgData name="David Williams" userId="35a5f6dfa23fba43" providerId="LiveId" clId="{33F30A44-59F6-436D-81A1-97DD48111762}" dt="2022-03-15T20:29:51.884" v="2504" actId="478"/>
          <ac:spMkLst>
            <pc:docMk/>
            <pc:sldMk cId="2712179741" sldId="405"/>
            <ac:spMk id="19" creationId="{34201CED-00C6-4713-BCBA-111EA4ECC21A}"/>
          </ac:spMkLst>
        </pc:spChg>
        <pc:spChg chg="del">
          <ac:chgData name="David Williams" userId="35a5f6dfa23fba43" providerId="LiveId" clId="{33F30A44-59F6-436D-81A1-97DD48111762}" dt="2022-03-15T20:29:51.884" v="2504" actId="478"/>
          <ac:spMkLst>
            <pc:docMk/>
            <pc:sldMk cId="2712179741" sldId="405"/>
            <ac:spMk id="20" creationId="{7808101C-A85A-4AC9-814D-17EB99292DF3}"/>
          </ac:spMkLst>
        </pc:spChg>
        <pc:spChg chg="del">
          <ac:chgData name="David Williams" userId="35a5f6dfa23fba43" providerId="LiveId" clId="{33F30A44-59F6-436D-81A1-97DD48111762}" dt="2022-03-15T20:29:51.884" v="2504" actId="478"/>
          <ac:spMkLst>
            <pc:docMk/>
            <pc:sldMk cId="2712179741" sldId="405"/>
            <ac:spMk id="21" creationId="{690CC673-984D-4BF2-9581-CF15E80F79FD}"/>
          </ac:spMkLst>
        </pc:spChg>
        <pc:spChg chg="del">
          <ac:chgData name="David Williams" userId="35a5f6dfa23fba43" providerId="LiveId" clId="{33F30A44-59F6-436D-81A1-97DD48111762}" dt="2022-03-15T20:29:51.884" v="2504" actId="478"/>
          <ac:spMkLst>
            <pc:docMk/>
            <pc:sldMk cId="2712179741" sldId="405"/>
            <ac:spMk id="22" creationId="{47706DF0-3B8A-4965-8073-FE4CD26F0F52}"/>
          </ac:spMkLst>
        </pc:spChg>
        <pc:spChg chg="add mod ord">
          <ac:chgData name="David Williams" userId="35a5f6dfa23fba43" providerId="LiveId" clId="{33F30A44-59F6-436D-81A1-97DD48111762}" dt="2022-03-15T20:42:56.075" v="2702" actId="13244"/>
          <ac:spMkLst>
            <pc:docMk/>
            <pc:sldMk cId="2712179741" sldId="405"/>
            <ac:spMk id="23" creationId="{B2A7968A-0DAE-412D-A10E-3105EC201419}"/>
          </ac:spMkLst>
        </pc:spChg>
        <pc:spChg chg="add mod ord">
          <ac:chgData name="David Williams" userId="35a5f6dfa23fba43" providerId="LiveId" clId="{33F30A44-59F6-436D-81A1-97DD48111762}" dt="2022-03-15T20:42:56.075" v="2702" actId="13244"/>
          <ac:spMkLst>
            <pc:docMk/>
            <pc:sldMk cId="2712179741" sldId="405"/>
            <ac:spMk id="24" creationId="{21C64632-27A2-45B2-9885-A462FC7EBA86}"/>
          </ac:spMkLst>
        </pc:spChg>
        <pc:spChg chg="add mod ord">
          <ac:chgData name="David Williams" userId="35a5f6dfa23fba43" providerId="LiveId" clId="{33F30A44-59F6-436D-81A1-97DD48111762}" dt="2022-03-15T20:42:56.075" v="2702" actId="13244"/>
          <ac:spMkLst>
            <pc:docMk/>
            <pc:sldMk cId="2712179741" sldId="405"/>
            <ac:spMk id="25" creationId="{88A8222E-3F88-4B21-8296-FF877EA8426E}"/>
          </ac:spMkLst>
        </pc:spChg>
        <pc:picChg chg="mod">
          <ac:chgData name="David Williams" userId="35a5f6dfa23fba43" providerId="LiveId" clId="{33F30A44-59F6-436D-81A1-97DD48111762}" dt="2022-03-15T20:41:57.112" v="2694" actId="1076"/>
          <ac:picMkLst>
            <pc:docMk/>
            <pc:sldMk cId="2712179741" sldId="405"/>
            <ac:picMk id="6" creationId="{84C7436C-DB66-4259-A53F-358E1544AAF4}"/>
          </ac:picMkLst>
        </pc:picChg>
        <pc:picChg chg="del">
          <ac:chgData name="David Williams" userId="35a5f6dfa23fba43" providerId="LiveId" clId="{33F30A44-59F6-436D-81A1-97DD48111762}" dt="2022-03-15T20:29:49.170" v="2503" actId="478"/>
          <ac:picMkLst>
            <pc:docMk/>
            <pc:sldMk cId="2712179741" sldId="405"/>
            <ac:picMk id="8" creationId="{9D49D0D1-2D50-41A7-B476-324C4BCCCD2F}"/>
          </ac:picMkLst>
        </pc:picChg>
        <pc:picChg chg="mod">
          <ac:chgData name="David Williams" userId="35a5f6dfa23fba43" providerId="LiveId" clId="{33F30A44-59F6-436D-81A1-97DD48111762}" dt="2022-03-15T20:30:41.461" v="2666" actId="1036"/>
          <ac:picMkLst>
            <pc:docMk/>
            <pc:sldMk cId="2712179741" sldId="405"/>
            <ac:picMk id="13" creationId="{07C73BB9-8728-43DA-B349-F821C0BFC13A}"/>
          </ac:picMkLst>
        </pc:picChg>
        <pc:picChg chg="del">
          <ac:chgData name="David Williams" userId="35a5f6dfa23fba43" providerId="LiveId" clId="{33F30A44-59F6-436D-81A1-97DD48111762}" dt="2022-03-15T20:29:48.153" v="2502" actId="478"/>
          <ac:picMkLst>
            <pc:docMk/>
            <pc:sldMk cId="2712179741" sldId="405"/>
            <ac:picMk id="16" creationId="{F6336D73-C1B7-4C8B-94E9-92B86A0241F6}"/>
          </ac:picMkLst>
        </pc:picChg>
      </pc:sldChg>
      <pc:sldChg chg="addSp delSp modSp add mod delAnim modAnim">
        <pc:chgData name="David Williams" userId="35a5f6dfa23fba43" providerId="LiveId" clId="{33F30A44-59F6-436D-81A1-97DD48111762}" dt="2022-03-16T21:27:22.500" v="6260"/>
        <pc:sldMkLst>
          <pc:docMk/>
          <pc:sldMk cId="1522214285" sldId="406"/>
        </pc:sldMkLst>
        <pc:spChg chg="add mod">
          <ac:chgData name="David Williams" userId="35a5f6dfa23fba43" providerId="LiveId" clId="{33F30A44-59F6-436D-81A1-97DD48111762}" dt="2022-03-16T21:13:40.273" v="6018" actId="1035"/>
          <ac:spMkLst>
            <pc:docMk/>
            <pc:sldMk cId="1522214285" sldId="406"/>
            <ac:spMk id="3" creationId="{96D53AFF-238C-4224-8C2E-006C938E7C9C}"/>
          </ac:spMkLst>
        </pc:spChg>
        <pc:spChg chg="mod">
          <ac:chgData name="David Williams" userId="35a5f6dfa23fba43" providerId="LiveId" clId="{33F30A44-59F6-436D-81A1-97DD48111762}" dt="2022-03-15T23:19:20.917" v="2847"/>
          <ac:spMkLst>
            <pc:docMk/>
            <pc:sldMk cId="1522214285" sldId="406"/>
            <ac:spMk id="4" creationId="{A153A94D-2018-44F5-8B28-484B9E02A911}"/>
          </ac:spMkLst>
        </pc:spChg>
        <pc:spChg chg="add mod ord modVis">
          <ac:chgData name="David Williams" userId="35a5f6dfa23fba43" providerId="LiveId" clId="{33F30A44-59F6-436D-81A1-97DD48111762}" dt="2022-03-16T03:36:17.913" v="5905" actId="14429"/>
          <ac:spMkLst>
            <pc:docMk/>
            <pc:sldMk cId="1522214285" sldId="406"/>
            <ac:spMk id="5" creationId="{D2577008-0490-4925-A179-46061689DD5A}"/>
          </ac:spMkLst>
        </pc:spChg>
        <pc:spChg chg="add mod modVis">
          <ac:chgData name="David Williams" userId="35a5f6dfa23fba43" providerId="LiveId" clId="{33F30A44-59F6-436D-81A1-97DD48111762}" dt="2022-03-16T21:13:48.711" v="6019" actId="1076"/>
          <ac:spMkLst>
            <pc:docMk/>
            <pc:sldMk cId="1522214285" sldId="406"/>
            <ac:spMk id="7" creationId="{31E29A7B-67D3-4B1C-8F9E-F8DBCC697C06}"/>
          </ac:spMkLst>
        </pc:spChg>
        <pc:spChg chg="mod">
          <ac:chgData name="David Williams" userId="35a5f6dfa23fba43" providerId="LiveId" clId="{33F30A44-59F6-436D-81A1-97DD48111762}" dt="2022-03-15T23:26:35.529" v="3152" actId="14100"/>
          <ac:spMkLst>
            <pc:docMk/>
            <pc:sldMk cId="1522214285" sldId="406"/>
            <ac:spMk id="12" creationId="{6CF7F6A2-1544-4B10-9C29-150FD33BBB05}"/>
          </ac:spMkLst>
        </pc:spChg>
        <pc:spChg chg="del">
          <ac:chgData name="David Williams" userId="35a5f6dfa23fba43" providerId="LiveId" clId="{33F30A44-59F6-436D-81A1-97DD48111762}" dt="2022-03-15T20:58:16.743" v="2717" actId="478"/>
          <ac:spMkLst>
            <pc:docMk/>
            <pc:sldMk cId="1522214285" sldId="406"/>
            <ac:spMk id="14" creationId="{017A4C9D-E942-4D3E-8EAD-9DED3A88DD81}"/>
          </ac:spMkLst>
        </pc:spChg>
        <pc:spChg chg="del">
          <ac:chgData name="David Williams" userId="35a5f6dfa23fba43" providerId="LiveId" clId="{33F30A44-59F6-436D-81A1-97DD48111762}" dt="2022-03-15T20:58:16.743" v="2717" actId="478"/>
          <ac:spMkLst>
            <pc:docMk/>
            <pc:sldMk cId="1522214285" sldId="406"/>
            <ac:spMk id="15" creationId="{ADC05E85-9013-4D69-98D9-9CC52AB78602}"/>
          </ac:spMkLst>
        </pc:spChg>
        <pc:spChg chg="add mod ord">
          <ac:chgData name="David Williams" userId="35a5f6dfa23fba43" providerId="LiveId" clId="{33F30A44-59F6-436D-81A1-97DD48111762}" dt="2022-03-16T21:27:16.490" v="6259" actId="12"/>
          <ac:spMkLst>
            <pc:docMk/>
            <pc:sldMk cId="1522214285" sldId="406"/>
            <ac:spMk id="16" creationId="{572D8191-8954-41DB-8503-C4E9A628B847}"/>
          </ac:spMkLst>
        </pc:spChg>
        <pc:spChg chg="del">
          <ac:chgData name="David Williams" userId="35a5f6dfa23fba43" providerId="LiveId" clId="{33F30A44-59F6-436D-81A1-97DD48111762}" dt="2022-03-15T20:58:16.743" v="2717" actId="478"/>
          <ac:spMkLst>
            <pc:docMk/>
            <pc:sldMk cId="1522214285" sldId="406"/>
            <ac:spMk id="17" creationId="{1907CA68-791D-4ABC-BF34-D36EC4017901}"/>
          </ac:spMkLst>
        </pc:spChg>
        <pc:spChg chg="del">
          <ac:chgData name="David Williams" userId="35a5f6dfa23fba43" providerId="LiveId" clId="{33F30A44-59F6-436D-81A1-97DD48111762}" dt="2022-03-15T20:58:16.743" v="2717" actId="478"/>
          <ac:spMkLst>
            <pc:docMk/>
            <pc:sldMk cId="1522214285" sldId="406"/>
            <ac:spMk id="18" creationId="{8D3F4AE1-099C-44D9-93E5-CBE44086D934}"/>
          </ac:spMkLst>
        </pc:spChg>
        <pc:spChg chg="add del mod modVis">
          <ac:chgData name="David Williams" userId="35a5f6dfa23fba43" providerId="LiveId" clId="{33F30A44-59F6-436D-81A1-97DD48111762}" dt="2022-03-16T21:25:35.191" v="6249" actId="478"/>
          <ac:spMkLst>
            <pc:docMk/>
            <pc:sldMk cId="1522214285" sldId="406"/>
            <ac:spMk id="21" creationId="{5226D327-54FD-4DDF-A334-05DF59C68F21}"/>
          </ac:spMkLst>
        </pc:spChg>
        <pc:spChg chg="add mod ord">
          <ac:chgData name="David Williams" userId="35a5f6dfa23fba43" providerId="LiveId" clId="{33F30A44-59F6-436D-81A1-97DD48111762}" dt="2022-03-16T03:26:10.001" v="5863" actId="13244"/>
          <ac:spMkLst>
            <pc:docMk/>
            <pc:sldMk cId="1522214285" sldId="406"/>
            <ac:spMk id="22" creationId="{F46699F1-AC95-430F-9094-C784EBAB1DD4}"/>
          </ac:spMkLst>
        </pc:spChg>
        <pc:spChg chg="del">
          <ac:chgData name="David Williams" userId="35a5f6dfa23fba43" providerId="LiveId" clId="{33F30A44-59F6-436D-81A1-97DD48111762}" dt="2022-03-15T20:58:16.743" v="2717" actId="478"/>
          <ac:spMkLst>
            <pc:docMk/>
            <pc:sldMk cId="1522214285" sldId="406"/>
            <ac:spMk id="23" creationId="{B2A7968A-0DAE-412D-A10E-3105EC201419}"/>
          </ac:spMkLst>
        </pc:spChg>
        <pc:spChg chg="del">
          <ac:chgData name="David Williams" userId="35a5f6dfa23fba43" providerId="LiveId" clId="{33F30A44-59F6-436D-81A1-97DD48111762}" dt="2022-03-15T20:58:16.743" v="2717" actId="478"/>
          <ac:spMkLst>
            <pc:docMk/>
            <pc:sldMk cId="1522214285" sldId="406"/>
            <ac:spMk id="24" creationId="{21C64632-27A2-45B2-9885-A462FC7EBA86}"/>
          </ac:spMkLst>
        </pc:spChg>
        <pc:spChg chg="del">
          <ac:chgData name="David Williams" userId="35a5f6dfa23fba43" providerId="LiveId" clId="{33F30A44-59F6-436D-81A1-97DD48111762}" dt="2022-03-15T20:58:16.743" v="2717" actId="478"/>
          <ac:spMkLst>
            <pc:docMk/>
            <pc:sldMk cId="1522214285" sldId="406"/>
            <ac:spMk id="25" creationId="{88A8222E-3F88-4B21-8296-FF877EA8426E}"/>
          </ac:spMkLst>
        </pc:spChg>
        <pc:spChg chg="add mod ord">
          <ac:chgData name="David Williams" userId="35a5f6dfa23fba43" providerId="LiveId" clId="{33F30A44-59F6-436D-81A1-97DD48111762}" dt="2022-03-16T03:26:10.001" v="5863" actId="13244"/>
          <ac:spMkLst>
            <pc:docMk/>
            <pc:sldMk cId="1522214285" sldId="406"/>
            <ac:spMk id="26" creationId="{25CE19ED-5E67-4164-9A6F-D7E6D38E7E1D}"/>
          </ac:spMkLst>
        </pc:spChg>
        <pc:spChg chg="add mod ord">
          <ac:chgData name="David Williams" userId="35a5f6dfa23fba43" providerId="LiveId" clId="{33F30A44-59F6-436D-81A1-97DD48111762}" dt="2022-03-16T03:30:38.563" v="5881" actId="13244"/>
          <ac:spMkLst>
            <pc:docMk/>
            <pc:sldMk cId="1522214285" sldId="406"/>
            <ac:spMk id="27" creationId="{A3B9C982-C6D0-42B2-BF7D-0168E9C8E2BC}"/>
          </ac:spMkLst>
        </pc:spChg>
        <pc:spChg chg="add mod ord">
          <ac:chgData name="David Williams" userId="35a5f6dfa23fba43" providerId="LiveId" clId="{33F30A44-59F6-436D-81A1-97DD48111762}" dt="2022-03-16T03:30:38.563" v="5881" actId="13244"/>
          <ac:spMkLst>
            <pc:docMk/>
            <pc:sldMk cId="1522214285" sldId="406"/>
            <ac:spMk id="28" creationId="{0B23E7C1-DBF6-4877-BC22-A49C936F0C53}"/>
          </ac:spMkLst>
        </pc:spChg>
        <pc:spChg chg="add mod ord">
          <ac:chgData name="David Williams" userId="35a5f6dfa23fba43" providerId="LiveId" clId="{33F30A44-59F6-436D-81A1-97DD48111762}" dt="2022-03-16T03:30:38.563" v="5881" actId="13244"/>
          <ac:spMkLst>
            <pc:docMk/>
            <pc:sldMk cId="1522214285" sldId="406"/>
            <ac:spMk id="29" creationId="{FFEEA274-BE35-48A8-BB98-A06FDC7407E6}"/>
          </ac:spMkLst>
        </pc:spChg>
        <pc:spChg chg="add mod ord">
          <ac:chgData name="David Williams" userId="35a5f6dfa23fba43" providerId="LiveId" clId="{33F30A44-59F6-436D-81A1-97DD48111762}" dt="2022-03-16T03:34:39.738" v="5891" actId="13244"/>
          <ac:spMkLst>
            <pc:docMk/>
            <pc:sldMk cId="1522214285" sldId="406"/>
            <ac:spMk id="30" creationId="{A832E94C-FFC1-46BC-B750-3CD245156914}"/>
          </ac:spMkLst>
        </pc:spChg>
        <pc:spChg chg="add del mod ord">
          <ac:chgData name="David Williams" userId="35a5f6dfa23fba43" providerId="LiveId" clId="{33F30A44-59F6-436D-81A1-97DD48111762}" dt="2022-03-16T21:27:06.008" v="6258" actId="478"/>
          <ac:spMkLst>
            <pc:docMk/>
            <pc:sldMk cId="1522214285" sldId="406"/>
            <ac:spMk id="31" creationId="{382CA159-CEA6-43E3-B0B0-4129958EE6C0}"/>
          </ac:spMkLst>
        </pc:spChg>
        <pc:picChg chg="mod">
          <ac:chgData name="David Williams" userId="35a5f6dfa23fba43" providerId="LiveId" clId="{33F30A44-59F6-436D-81A1-97DD48111762}" dt="2022-03-15T23:22:47.407" v="3151" actId="1035"/>
          <ac:picMkLst>
            <pc:docMk/>
            <pc:sldMk cId="1522214285" sldId="406"/>
            <ac:picMk id="2" creationId="{A305D7BD-3AE5-4463-910D-D0158CE0B732}"/>
          </ac:picMkLst>
        </pc:picChg>
        <pc:picChg chg="mod">
          <ac:chgData name="David Williams" userId="35a5f6dfa23fba43" providerId="LiveId" clId="{33F30A44-59F6-436D-81A1-97DD48111762}" dt="2022-03-15T23:22:47.407" v="3151" actId="1035"/>
          <ac:picMkLst>
            <pc:docMk/>
            <pc:sldMk cId="1522214285" sldId="406"/>
            <ac:picMk id="6" creationId="{84C7436C-DB66-4259-A53F-358E1544AAF4}"/>
          </ac:picMkLst>
        </pc:picChg>
        <pc:picChg chg="del">
          <ac:chgData name="David Williams" userId="35a5f6dfa23fba43" providerId="LiveId" clId="{33F30A44-59F6-436D-81A1-97DD48111762}" dt="2022-03-15T20:58:09.664" v="2716" actId="478"/>
          <ac:picMkLst>
            <pc:docMk/>
            <pc:sldMk cId="1522214285" sldId="406"/>
            <ac:picMk id="13" creationId="{07C73BB9-8728-43DA-B349-F821C0BFC13A}"/>
          </ac:picMkLst>
        </pc:picChg>
        <pc:picChg chg="add mod modVis">
          <ac:chgData name="David Williams" userId="35a5f6dfa23fba43" providerId="LiveId" clId="{33F30A44-59F6-436D-81A1-97DD48111762}" dt="2022-03-16T03:36:18.694" v="5906" actId="14429"/>
          <ac:picMkLst>
            <pc:docMk/>
            <pc:sldMk cId="1522214285" sldId="406"/>
            <ac:picMk id="19" creationId="{8BCC7F1E-FBBC-4AA3-BA10-B53ABE93F5D1}"/>
          </ac:picMkLst>
        </pc:picChg>
        <pc:picChg chg="add del mod modVis">
          <ac:chgData name="David Williams" userId="35a5f6dfa23fba43" providerId="LiveId" clId="{33F30A44-59F6-436D-81A1-97DD48111762}" dt="2022-03-16T21:25:31.573" v="6248" actId="478"/>
          <ac:picMkLst>
            <pc:docMk/>
            <pc:sldMk cId="1522214285" sldId="406"/>
            <ac:picMk id="20" creationId="{00842D67-3F60-4BC7-9F54-6FE2AB3B05B8}"/>
          </ac:picMkLst>
        </pc:picChg>
      </pc:sldChg>
      <pc:sldChg chg="addSp delSp modSp add del mod modClrScheme chgLayout">
        <pc:chgData name="David Williams" userId="35a5f6dfa23fba43" providerId="LiveId" clId="{33F30A44-59F6-436D-81A1-97DD48111762}" dt="2022-03-16T03:48:14.222" v="5924" actId="2696"/>
        <pc:sldMkLst>
          <pc:docMk/>
          <pc:sldMk cId="400342223" sldId="407"/>
        </pc:sldMkLst>
        <pc:spChg chg="add mod">
          <ac:chgData name="David Williams" userId="35a5f6dfa23fba43" providerId="LiveId" clId="{33F30A44-59F6-436D-81A1-97DD48111762}" dt="2022-03-15T23:29:08.794" v="3176" actId="700"/>
          <ac:spMkLst>
            <pc:docMk/>
            <pc:sldMk cId="400342223" sldId="407"/>
            <ac:spMk id="3" creationId="{79BF55BE-9867-4706-97FF-771869C8F4A8}"/>
          </ac:spMkLst>
        </pc:spChg>
        <pc:spChg chg="add mod">
          <ac:chgData name="David Williams" userId="35a5f6dfa23fba43" providerId="LiveId" clId="{33F30A44-59F6-436D-81A1-97DD48111762}" dt="2022-03-16T03:06:05.568" v="5740" actId="14100"/>
          <ac:spMkLst>
            <pc:docMk/>
            <pc:sldMk cId="400342223" sldId="407"/>
            <ac:spMk id="4" creationId="{497FAB51-26BB-4AE0-9950-3AD7A51F81A1}"/>
          </ac:spMkLst>
        </pc:spChg>
        <pc:graphicFrameChg chg="add del modGraphic">
          <ac:chgData name="David Williams" userId="35a5f6dfa23fba43" providerId="LiveId" clId="{33F30A44-59F6-436D-81A1-97DD48111762}" dt="2022-03-15T23:28:57.210" v="3175" actId="478"/>
          <ac:graphicFrameMkLst>
            <pc:docMk/>
            <pc:sldMk cId="400342223" sldId="407"/>
            <ac:graphicFrameMk id="2" creationId="{A7A83033-34AF-4AAC-B506-AB22F3857EC6}"/>
          </ac:graphicFrameMkLst>
        </pc:graphicFrameChg>
      </pc:sldChg>
      <pc:sldChg chg="addSp modSp add mod modAnim">
        <pc:chgData name="David Williams" userId="35a5f6dfa23fba43" providerId="LiveId" clId="{33F30A44-59F6-436D-81A1-97DD48111762}" dt="2022-03-16T03:47:04.665" v="5922"/>
        <pc:sldMkLst>
          <pc:docMk/>
          <pc:sldMk cId="588608153" sldId="408"/>
        </pc:sldMkLst>
        <pc:spChg chg="add mod ord">
          <ac:chgData name="David Williams" userId="35a5f6dfa23fba43" providerId="LiveId" clId="{33F30A44-59F6-436D-81A1-97DD48111762}" dt="2022-03-16T03:46:42.915" v="5920" actId="13244"/>
          <ac:spMkLst>
            <pc:docMk/>
            <pc:sldMk cId="588608153" sldId="408"/>
            <ac:spMk id="7" creationId="{CD790B63-0569-4CE1-8275-0E42952FD615}"/>
          </ac:spMkLst>
        </pc:spChg>
        <pc:spChg chg="mod">
          <ac:chgData name="David Williams" userId="35a5f6dfa23fba43" providerId="LiveId" clId="{33F30A44-59F6-436D-81A1-97DD48111762}" dt="2022-03-16T03:46:07.577" v="5916" actId="14100"/>
          <ac:spMkLst>
            <pc:docMk/>
            <pc:sldMk cId="588608153" sldId="408"/>
            <ac:spMk id="12" creationId="{6CF7F6A2-1544-4B10-9C29-150FD33BBB05}"/>
          </ac:spMkLst>
        </pc:spChg>
        <pc:picChg chg="mod">
          <ac:chgData name="David Williams" userId="35a5f6dfa23fba43" providerId="LiveId" clId="{33F30A44-59F6-436D-81A1-97DD48111762}" dt="2022-03-15T23:38:41.418" v="3587" actId="1035"/>
          <ac:picMkLst>
            <pc:docMk/>
            <pc:sldMk cId="588608153" sldId="408"/>
            <ac:picMk id="2" creationId="{A305D7BD-3AE5-4463-910D-D0158CE0B732}"/>
          </ac:picMkLst>
        </pc:picChg>
        <pc:picChg chg="mod">
          <ac:chgData name="David Williams" userId="35a5f6dfa23fba43" providerId="LiveId" clId="{33F30A44-59F6-436D-81A1-97DD48111762}" dt="2022-03-15T23:37:54.167" v="3481" actId="1035"/>
          <ac:picMkLst>
            <pc:docMk/>
            <pc:sldMk cId="588608153" sldId="408"/>
            <ac:picMk id="6" creationId="{84C7436C-DB66-4259-A53F-358E1544AAF4}"/>
          </ac:picMkLst>
        </pc:picChg>
      </pc:sldChg>
      <pc:sldChg chg="addSp delSp modSp add mod modTransition modAnim">
        <pc:chgData name="David Williams" userId="35a5f6dfa23fba43" providerId="LiveId" clId="{33F30A44-59F6-436D-81A1-97DD48111762}" dt="2022-03-16T02:48:44.412" v="5578" actId="478"/>
        <pc:sldMkLst>
          <pc:docMk/>
          <pc:sldMk cId="3647208092" sldId="409"/>
        </pc:sldMkLst>
        <pc:spChg chg="mod">
          <ac:chgData name="David Williams" userId="35a5f6dfa23fba43" providerId="LiveId" clId="{33F30A44-59F6-436D-81A1-97DD48111762}" dt="2022-03-16T00:05:20.255" v="3767" actId="14100"/>
          <ac:spMkLst>
            <pc:docMk/>
            <pc:sldMk cId="3647208092" sldId="409"/>
            <ac:spMk id="5" creationId="{C3E94067-0A1F-4C7E-BBAF-68B66489821B}"/>
          </ac:spMkLst>
        </pc:spChg>
        <pc:spChg chg="mod">
          <ac:chgData name="David Williams" userId="35a5f6dfa23fba43" providerId="LiveId" clId="{33F30A44-59F6-436D-81A1-97DD48111762}" dt="2022-03-16T00:05:30.251" v="3769" actId="14100"/>
          <ac:spMkLst>
            <pc:docMk/>
            <pc:sldMk cId="3647208092" sldId="409"/>
            <ac:spMk id="16" creationId="{B16B4710-7DB5-468E-9B05-910CE8C1A0B2}"/>
          </ac:spMkLst>
        </pc:spChg>
        <pc:picChg chg="mod">
          <ac:chgData name="David Williams" userId="35a5f6dfa23fba43" providerId="LiveId" clId="{33F30A44-59F6-436D-81A1-97DD48111762}" dt="2022-03-16T00:04:49.453" v="3646"/>
          <ac:picMkLst>
            <pc:docMk/>
            <pc:sldMk cId="3647208092" sldId="409"/>
            <ac:picMk id="2" creationId="{A305D7BD-3AE5-4463-910D-D0158CE0B732}"/>
          </ac:picMkLst>
        </pc:picChg>
        <pc:picChg chg="del mod modVis">
          <ac:chgData name="David Williams" userId="35a5f6dfa23fba43" providerId="LiveId" clId="{33F30A44-59F6-436D-81A1-97DD48111762}" dt="2022-03-16T02:48:44.412" v="5578" actId="478"/>
          <ac:picMkLst>
            <pc:docMk/>
            <pc:sldMk cId="3647208092" sldId="409"/>
            <ac:picMk id="7" creationId="{E63ACA75-CB6D-4A87-800D-D69415F45EA6}"/>
          </ac:picMkLst>
        </pc:picChg>
        <pc:picChg chg="add mod ord">
          <ac:chgData name="David Williams" userId="35a5f6dfa23fba43" providerId="LiveId" clId="{33F30A44-59F6-436D-81A1-97DD48111762}" dt="2022-03-16T02:48:41.920" v="5576" actId="13244"/>
          <ac:picMkLst>
            <pc:docMk/>
            <pc:sldMk cId="3647208092" sldId="409"/>
            <ac:picMk id="8" creationId="{37ED7813-6677-4C3F-BA17-503F9DC98855}"/>
          </ac:picMkLst>
        </pc:picChg>
      </pc:sldChg>
      <pc:sldChg chg="addSp delSp modSp add mod delAnim modAnim">
        <pc:chgData name="David Williams" userId="35a5f6dfa23fba43" providerId="LiveId" clId="{33F30A44-59F6-436D-81A1-97DD48111762}" dt="2022-03-16T03:48:01.332" v="5923"/>
        <pc:sldMkLst>
          <pc:docMk/>
          <pc:sldMk cId="2436590863" sldId="410"/>
        </pc:sldMkLst>
        <pc:spChg chg="mod">
          <ac:chgData name="David Williams" userId="35a5f6dfa23fba43" providerId="LiveId" clId="{33F30A44-59F6-436D-81A1-97DD48111762}" dt="2022-03-16T00:13:08.627" v="3984" actId="1035"/>
          <ac:spMkLst>
            <pc:docMk/>
            <pc:sldMk cId="2436590863" sldId="410"/>
            <ac:spMk id="5" creationId="{C3E94067-0A1F-4C7E-BBAF-68B66489821B}"/>
          </ac:spMkLst>
        </pc:spChg>
        <pc:spChg chg="del">
          <ac:chgData name="David Williams" userId="35a5f6dfa23fba43" providerId="LiveId" clId="{33F30A44-59F6-436D-81A1-97DD48111762}" dt="2022-03-16T00:09:24.387" v="3886" actId="478"/>
          <ac:spMkLst>
            <pc:docMk/>
            <pc:sldMk cId="2436590863" sldId="410"/>
            <ac:spMk id="16" creationId="{B16B4710-7DB5-468E-9B05-910CE8C1A0B2}"/>
          </ac:spMkLst>
        </pc:spChg>
        <pc:picChg chg="del mod">
          <ac:chgData name="David Williams" userId="35a5f6dfa23fba43" providerId="LiveId" clId="{33F30A44-59F6-436D-81A1-97DD48111762}" dt="2022-03-16T02:49:32.295" v="5582" actId="478"/>
          <ac:picMkLst>
            <pc:docMk/>
            <pc:sldMk cId="2436590863" sldId="410"/>
            <ac:picMk id="7" creationId="{E63ACA75-CB6D-4A87-800D-D69415F45EA6}"/>
          </ac:picMkLst>
        </pc:picChg>
        <pc:picChg chg="add mod ord">
          <ac:chgData name="David Williams" userId="35a5f6dfa23fba43" providerId="LiveId" clId="{33F30A44-59F6-436D-81A1-97DD48111762}" dt="2022-03-16T02:49:28.883" v="5581" actId="13244"/>
          <ac:picMkLst>
            <pc:docMk/>
            <pc:sldMk cId="2436590863" sldId="410"/>
            <ac:picMk id="8" creationId="{7085190A-CFDC-474F-9A0B-DF331A3DF344}"/>
          </ac:picMkLst>
        </pc:picChg>
      </pc:sldChg>
      <pc:sldChg chg="addSp delSp modSp add mod modAnim">
        <pc:chgData name="David Williams" userId="35a5f6dfa23fba43" providerId="LiveId" clId="{33F30A44-59F6-436D-81A1-97DD48111762}" dt="2022-03-16T02:50:00.010" v="5586" actId="478"/>
        <pc:sldMkLst>
          <pc:docMk/>
          <pc:sldMk cId="805420509" sldId="411"/>
        </pc:sldMkLst>
        <pc:spChg chg="mod">
          <ac:chgData name="David Williams" userId="35a5f6dfa23fba43" providerId="LiveId" clId="{33F30A44-59F6-436D-81A1-97DD48111762}" dt="2022-03-16T02:07:33.789" v="5255"/>
          <ac:spMkLst>
            <pc:docMk/>
            <pc:sldMk cId="805420509" sldId="411"/>
            <ac:spMk id="5" creationId="{C3E94067-0A1F-4C7E-BBAF-68B66489821B}"/>
          </ac:spMkLst>
        </pc:spChg>
        <pc:spChg chg="add mod ord">
          <ac:chgData name="David Williams" userId="35a5f6dfa23fba43" providerId="LiveId" clId="{33F30A44-59F6-436D-81A1-97DD48111762}" dt="2022-03-16T02:16:25.423" v="5481" actId="164"/>
          <ac:spMkLst>
            <pc:docMk/>
            <pc:sldMk cId="805420509" sldId="411"/>
            <ac:spMk id="25" creationId="{6BD7006C-B841-445F-A4EA-B68A6F177CE5}"/>
          </ac:spMkLst>
        </pc:spChg>
        <pc:spChg chg="add mod ord">
          <ac:chgData name="David Williams" userId="35a5f6dfa23fba43" providerId="LiveId" clId="{33F30A44-59F6-436D-81A1-97DD48111762}" dt="2022-03-16T02:16:25.423" v="5481" actId="164"/>
          <ac:spMkLst>
            <pc:docMk/>
            <pc:sldMk cId="805420509" sldId="411"/>
            <ac:spMk id="26" creationId="{F92F6049-FB51-4FC5-BB07-C03FD3BCE314}"/>
          </ac:spMkLst>
        </pc:spChg>
        <pc:spChg chg="add mod ord">
          <ac:chgData name="David Williams" userId="35a5f6dfa23fba43" providerId="LiveId" clId="{33F30A44-59F6-436D-81A1-97DD48111762}" dt="2022-03-16T02:16:57.395" v="5484" actId="164"/>
          <ac:spMkLst>
            <pc:docMk/>
            <pc:sldMk cId="805420509" sldId="411"/>
            <ac:spMk id="27" creationId="{A3C87634-911E-46C3-B173-D6B292FC340D}"/>
          </ac:spMkLst>
        </pc:spChg>
        <pc:spChg chg="add mod ord">
          <ac:chgData name="David Williams" userId="35a5f6dfa23fba43" providerId="LiveId" clId="{33F30A44-59F6-436D-81A1-97DD48111762}" dt="2022-03-16T02:16:57.395" v="5484" actId="164"/>
          <ac:spMkLst>
            <pc:docMk/>
            <pc:sldMk cId="805420509" sldId="411"/>
            <ac:spMk id="28" creationId="{E8D4B546-0A71-46A4-BB7C-ABE14BFBB524}"/>
          </ac:spMkLst>
        </pc:spChg>
        <pc:grpChg chg="add mod ord">
          <ac:chgData name="David Williams" userId="35a5f6dfa23fba43" providerId="LiveId" clId="{33F30A44-59F6-436D-81A1-97DD48111762}" dt="2022-03-16T02:16:32.435" v="5482" actId="13244"/>
          <ac:grpSpMkLst>
            <pc:docMk/>
            <pc:sldMk cId="805420509" sldId="411"/>
            <ac:grpSpMk id="29" creationId="{C49747DD-8E30-4AE1-8387-57CF318FEE76}"/>
          </ac:grpSpMkLst>
        </pc:grpChg>
        <pc:grpChg chg="add mod ord">
          <ac:chgData name="David Williams" userId="35a5f6dfa23fba43" providerId="LiveId" clId="{33F30A44-59F6-436D-81A1-97DD48111762}" dt="2022-03-16T02:17:01.116" v="5485" actId="13244"/>
          <ac:grpSpMkLst>
            <pc:docMk/>
            <pc:sldMk cId="805420509" sldId="411"/>
            <ac:grpSpMk id="30" creationId="{603B64F6-89F7-46F6-AE98-D25E0F4F1021}"/>
          </ac:grpSpMkLst>
        </pc:grpChg>
        <pc:picChg chg="del mod">
          <ac:chgData name="David Williams" userId="35a5f6dfa23fba43" providerId="LiveId" clId="{33F30A44-59F6-436D-81A1-97DD48111762}" dt="2022-03-16T02:50:00.010" v="5586" actId="478"/>
          <ac:picMkLst>
            <pc:docMk/>
            <pc:sldMk cId="805420509" sldId="411"/>
            <ac:picMk id="7" creationId="{E63ACA75-CB6D-4A87-800D-D69415F45EA6}"/>
          </ac:picMkLst>
        </pc:picChg>
        <pc:picChg chg="add mod ord">
          <ac:chgData name="David Williams" userId="35a5f6dfa23fba43" providerId="LiveId" clId="{33F30A44-59F6-436D-81A1-97DD48111762}" dt="2022-03-16T02:49:57.691" v="5585" actId="13244"/>
          <ac:picMkLst>
            <pc:docMk/>
            <pc:sldMk cId="805420509" sldId="411"/>
            <ac:picMk id="36" creationId="{C2BA9DE0-400A-4E14-A62D-032CB1C3EFE6}"/>
          </ac:picMkLst>
        </pc:picChg>
        <pc:cxnChg chg="add del mod">
          <ac:chgData name="David Williams" userId="35a5f6dfa23fba43" providerId="LiveId" clId="{33F30A44-59F6-436D-81A1-97DD48111762}" dt="2022-03-16T02:06:50.611" v="5253" actId="478"/>
          <ac:cxnSpMkLst>
            <pc:docMk/>
            <pc:sldMk cId="805420509" sldId="411"/>
            <ac:cxnSpMk id="6" creationId="{5DA3EFF5-0E27-490F-B881-578915424C93}"/>
          </ac:cxnSpMkLst>
        </pc:cxnChg>
        <pc:cxnChg chg="add mod">
          <ac:chgData name="David Williams" userId="35a5f6dfa23fba43" providerId="LiveId" clId="{33F30A44-59F6-436D-81A1-97DD48111762}" dt="2022-03-16T02:16:25.423" v="5481" actId="164"/>
          <ac:cxnSpMkLst>
            <pc:docMk/>
            <pc:sldMk cId="805420509" sldId="411"/>
            <ac:cxnSpMk id="10" creationId="{A855CA74-00FF-497C-9022-B54CACAFA922}"/>
          </ac:cxnSpMkLst>
        </pc:cxnChg>
        <pc:cxnChg chg="add mod">
          <ac:chgData name="David Williams" userId="35a5f6dfa23fba43" providerId="LiveId" clId="{33F30A44-59F6-436D-81A1-97DD48111762}" dt="2022-03-16T02:16:25.423" v="5481" actId="164"/>
          <ac:cxnSpMkLst>
            <pc:docMk/>
            <pc:sldMk cId="805420509" sldId="411"/>
            <ac:cxnSpMk id="11" creationId="{D877C05E-E086-4FB4-920C-F47D2987115B}"/>
          </ac:cxnSpMkLst>
        </pc:cxnChg>
        <pc:cxnChg chg="add mod">
          <ac:chgData name="David Williams" userId="35a5f6dfa23fba43" providerId="LiveId" clId="{33F30A44-59F6-436D-81A1-97DD48111762}" dt="2022-03-16T02:27:45.885" v="5494" actId="14100"/>
          <ac:cxnSpMkLst>
            <pc:docMk/>
            <pc:sldMk cId="805420509" sldId="411"/>
            <ac:cxnSpMk id="13" creationId="{26B0CE60-5637-43C1-B279-5CF08C8E5281}"/>
          </ac:cxnSpMkLst>
        </pc:cxnChg>
        <pc:cxnChg chg="add mod">
          <ac:chgData name="David Williams" userId="35a5f6dfa23fba43" providerId="LiveId" clId="{33F30A44-59F6-436D-81A1-97DD48111762}" dt="2022-03-16T02:16:57.395" v="5484" actId="164"/>
          <ac:cxnSpMkLst>
            <pc:docMk/>
            <pc:sldMk cId="805420509" sldId="411"/>
            <ac:cxnSpMk id="19" creationId="{70927920-7AB8-4338-AF80-DA6E46E0541A}"/>
          </ac:cxnSpMkLst>
        </pc:cxnChg>
        <pc:cxnChg chg="add mod">
          <ac:chgData name="David Williams" userId="35a5f6dfa23fba43" providerId="LiveId" clId="{33F30A44-59F6-436D-81A1-97DD48111762}" dt="2022-03-16T02:16:57.395" v="5484" actId="164"/>
          <ac:cxnSpMkLst>
            <pc:docMk/>
            <pc:sldMk cId="805420509" sldId="411"/>
            <ac:cxnSpMk id="20" creationId="{2ECFCD56-0EBA-4A85-82FB-11CDD6247C90}"/>
          </ac:cxnSpMkLst>
        </pc:cxnChg>
        <pc:cxnChg chg="add mod">
          <ac:chgData name="David Williams" userId="35a5f6dfa23fba43" providerId="LiveId" clId="{33F30A44-59F6-436D-81A1-97DD48111762}" dt="2022-03-16T02:27:21.814" v="5492" actId="14100"/>
          <ac:cxnSpMkLst>
            <pc:docMk/>
            <pc:sldMk cId="805420509" sldId="411"/>
            <ac:cxnSpMk id="23" creationId="{96346464-4B73-48FF-B6A2-13E6101B3AB6}"/>
          </ac:cxnSpMkLst>
        </pc:cxnChg>
      </pc:sldChg>
      <pc:sldChg chg="addSp delSp modSp add mod modAnim">
        <pc:chgData name="David Williams" userId="35a5f6dfa23fba43" providerId="LiveId" clId="{33F30A44-59F6-436D-81A1-97DD48111762}" dt="2022-03-16T22:30:00.814" v="6517" actId="1076"/>
        <pc:sldMkLst>
          <pc:docMk/>
          <pc:sldMk cId="4283849231" sldId="412"/>
        </pc:sldMkLst>
        <pc:spChg chg="mod">
          <ac:chgData name="David Williams" userId="35a5f6dfa23fba43" providerId="LiveId" clId="{33F30A44-59F6-436D-81A1-97DD48111762}" dt="2022-03-16T00:21:19.935" v="4495" actId="14100"/>
          <ac:spMkLst>
            <pc:docMk/>
            <pc:sldMk cId="4283849231" sldId="412"/>
            <ac:spMk id="5" creationId="{C3E94067-0A1F-4C7E-BBAF-68B66489821B}"/>
          </ac:spMkLst>
        </pc:spChg>
        <pc:picChg chg="add mod ord">
          <ac:chgData name="David Williams" userId="35a5f6dfa23fba43" providerId="LiveId" clId="{33F30A44-59F6-436D-81A1-97DD48111762}" dt="2022-03-16T02:50:50.498" v="5589" actId="13244"/>
          <ac:picMkLst>
            <pc:docMk/>
            <pc:sldMk cId="4283849231" sldId="412"/>
            <ac:picMk id="6" creationId="{6E2BD716-CDB1-417C-AD48-99F7193364F5}"/>
          </ac:picMkLst>
        </pc:picChg>
        <pc:picChg chg="del mod">
          <ac:chgData name="David Williams" userId="35a5f6dfa23fba43" providerId="LiveId" clId="{33F30A44-59F6-436D-81A1-97DD48111762}" dt="2022-03-16T02:50:52.836" v="5590" actId="478"/>
          <ac:picMkLst>
            <pc:docMk/>
            <pc:sldMk cId="4283849231" sldId="412"/>
            <ac:picMk id="7" creationId="{E63ACA75-CB6D-4A87-800D-D69415F45EA6}"/>
          </ac:picMkLst>
        </pc:picChg>
        <pc:picChg chg="add mod">
          <ac:chgData name="David Williams" userId="35a5f6dfa23fba43" providerId="LiveId" clId="{33F30A44-59F6-436D-81A1-97DD48111762}" dt="2022-03-16T22:30:00.814" v="6517" actId="1076"/>
          <ac:picMkLst>
            <pc:docMk/>
            <pc:sldMk cId="4283849231" sldId="412"/>
            <ac:picMk id="7" creationId="{F8D1AA7F-9D6C-4E51-A25B-321A5B79E5BE}"/>
          </ac:picMkLst>
        </pc:picChg>
      </pc:sldChg>
      <pc:sldChg chg="addSp delSp modSp add mod modAnim">
        <pc:chgData name="David Williams" userId="35a5f6dfa23fba43" providerId="LiveId" clId="{33F30A44-59F6-436D-81A1-97DD48111762}" dt="2022-03-16T22:28:10.623" v="6514"/>
        <pc:sldMkLst>
          <pc:docMk/>
          <pc:sldMk cId="4059270540" sldId="413"/>
        </pc:sldMkLst>
        <pc:spChg chg="mod">
          <ac:chgData name="David Williams" userId="35a5f6dfa23fba43" providerId="LiveId" clId="{33F30A44-59F6-436D-81A1-97DD48111762}" dt="2022-03-16T00:23:25.905" v="4734" actId="14100"/>
          <ac:spMkLst>
            <pc:docMk/>
            <pc:sldMk cId="4059270540" sldId="413"/>
            <ac:spMk id="5" creationId="{C3E94067-0A1F-4C7E-BBAF-68B66489821B}"/>
          </ac:spMkLst>
        </pc:spChg>
        <pc:spChg chg="add mod ord">
          <ac:chgData name="David Williams" userId="35a5f6dfa23fba43" providerId="LiveId" clId="{33F30A44-59F6-436D-81A1-97DD48111762}" dt="2022-03-16T22:26:38.024" v="6494" actId="13244"/>
          <ac:spMkLst>
            <pc:docMk/>
            <pc:sldMk cId="4059270540" sldId="413"/>
            <ac:spMk id="7" creationId="{4CCDB7AF-8BB3-4535-B755-E86E700E1638}"/>
          </ac:spMkLst>
        </pc:spChg>
        <pc:spChg chg="add mod ord">
          <ac:chgData name="David Williams" userId="35a5f6dfa23fba43" providerId="LiveId" clId="{33F30A44-59F6-436D-81A1-97DD48111762}" dt="2022-03-16T22:26:38.024" v="6494" actId="13244"/>
          <ac:spMkLst>
            <pc:docMk/>
            <pc:sldMk cId="4059270540" sldId="413"/>
            <ac:spMk id="9" creationId="{309BAD12-4276-4307-92A9-2D2A583358CA}"/>
          </ac:spMkLst>
        </pc:spChg>
        <pc:spChg chg="add mod ord">
          <ac:chgData name="David Williams" userId="35a5f6dfa23fba43" providerId="LiveId" clId="{33F30A44-59F6-436D-81A1-97DD48111762}" dt="2022-03-16T22:26:38.024" v="6494" actId="13244"/>
          <ac:spMkLst>
            <pc:docMk/>
            <pc:sldMk cId="4059270540" sldId="413"/>
            <ac:spMk id="10" creationId="{E2576DDA-4C40-41BC-97E3-39F83C98C1BA}"/>
          </ac:spMkLst>
        </pc:spChg>
        <pc:spChg chg="add mod ord">
          <ac:chgData name="David Williams" userId="35a5f6dfa23fba43" providerId="LiveId" clId="{33F30A44-59F6-436D-81A1-97DD48111762}" dt="2022-03-16T22:26:38.024" v="6494" actId="13244"/>
          <ac:spMkLst>
            <pc:docMk/>
            <pc:sldMk cId="4059270540" sldId="413"/>
            <ac:spMk id="11" creationId="{61AF5B05-6AF9-4FB5-B150-125BFD583814}"/>
          </ac:spMkLst>
        </pc:spChg>
        <pc:spChg chg="add mod ord">
          <ac:chgData name="David Williams" userId="35a5f6dfa23fba43" providerId="LiveId" clId="{33F30A44-59F6-436D-81A1-97DD48111762}" dt="2022-03-16T22:26:38.024" v="6494" actId="13244"/>
          <ac:spMkLst>
            <pc:docMk/>
            <pc:sldMk cId="4059270540" sldId="413"/>
            <ac:spMk id="12" creationId="{2A3BCC80-6E26-4C71-AF22-899C3B140224}"/>
          </ac:spMkLst>
        </pc:spChg>
        <pc:spChg chg="add mod ord">
          <ac:chgData name="David Williams" userId="35a5f6dfa23fba43" providerId="LiveId" clId="{33F30A44-59F6-436D-81A1-97DD48111762}" dt="2022-03-16T22:28:04.559" v="6512" actId="13244"/>
          <ac:spMkLst>
            <pc:docMk/>
            <pc:sldMk cId="4059270540" sldId="413"/>
            <ac:spMk id="13" creationId="{B08D9EE0-65E9-4916-911A-09EBE76E068D}"/>
          </ac:spMkLst>
        </pc:spChg>
        <pc:spChg chg="add mod ord">
          <ac:chgData name="David Williams" userId="35a5f6dfa23fba43" providerId="LiveId" clId="{33F30A44-59F6-436D-81A1-97DD48111762}" dt="2022-03-16T22:28:04.559" v="6512" actId="13244"/>
          <ac:spMkLst>
            <pc:docMk/>
            <pc:sldMk cId="4059270540" sldId="413"/>
            <ac:spMk id="14" creationId="{B89D0577-D13D-4066-9529-C5851B4A4571}"/>
          </ac:spMkLst>
        </pc:spChg>
        <pc:spChg chg="add mod ord">
          <ac:chgData name="David Williams" userId="35a5f6dfa23fba43" providerId="LiveId" clId="{33F30A44-59F6-436D-81A1-97DD48111762}" dt="2022-03-16T22:28:04.559" v="6512" actId="13244"/>
          <ac:spMkLst>
            <pc:docMk/>
            <pc:sldMk cId="4059270540" sldId="413"/>
            <ac:spMk id="15" creationId="{5DE8A710-8A72-4718-B41D-5305B8095DE4}"/>
          </ac:spMkLst>
        </pc:spChg>
        <pc:spChg chg="add mod ord">
          <ac:chgData name="David Williams" userId="35a5f6dfa23fba43" providerId="LiveId" clId="{33F30A44-59F6-436D-81A1-97DD48111762}" dt="2022-03-16T22:28:04.559" v="6512" actId="13244"/>
          <ac:spMkLst>
            <pc:docMk/>
            <pc:sldMk cId="4059270540" sldId="413"/>
            <ac:spMk id="16" creationId="{0073636E-DAAF-4ED5-AE5A-B284905FF9BB}"/>
          </ac:spMkLst>
        </pc:spChg>
        <pc:picChg chg="add mod ord">
          <ac:chgData name="David Williams" userId="35a5f6dfa23fba43" providerId="LiveId" clId="{33F30A44-59F6-436D-81A1-97DD48111762}" dt="2022-03-16T02:51:28.886" v="5593" actId="13244"/>
          <ac:picMkLst>
            <pc:docMk/>
            <pc:sldMk cId="4059270540" sldId="413"/>
            <ac:picMk id="6" creationId="{20E269A6-7B5E-41AB-A924-E4E64740A4C3}"/>
          </ac:picMkLst>
        </pc:picChg>
        <pc:picChg chg="del mod">
          <ac:chgData name="David Williams" userId="35a5f6dfa23fba43" providerId="LiveId" clId="{33F30A44-59F6-436D-81A1-97DD48111762}" dt="2022-03-16T02:51:31.025" v="5594" actId="478"/>
          <ac:picMkLst>
            <pc:docMk/>
            <pc:sldMk cId="4059270540" sldId="413"/>
            <ac:picMk id="7" creationId="{E63ACA75-CB6D-4A87-800D-D69415F45EA6}"/>
          </ac:picMkLst>
        </pc:picChg>
        <pc:picChg chg="add mod ord">
          <ac:chgData name="David Williams" userId="35a5f6dfa23fba43" providerId="LiveId" clId="{33F30A44-59F6-436D-81A1-97DD48111762}" dt="2022-03-16T02:53:01.754" v="5630" actId="13244"/>
          <ac:picMkLst>
            <pc:docMk/>
            <pc:sldMk cId="4059270540" sldId="413"/>
            <ac:picMk id="8" creationId="{4BE1BBA5-E1D2-440F-9115-CCB31DD365CC}"/>
          </ac:picMkLst>
        </pc:picChg>
      </pc:sldChg>
      <pc:sldChg chg="addSp delSp modSp add mod modAnim">
        <pc:chgData name="David Williams" userId="35a5f6dfa23fba43" providerId="LiveId" clId="{33F30A44-59F6-436D-81A1-97DD48111762}" dt="2022-03-16T02:53:29.076" v="5634" actId="478"/>
        <pc:sldMkLst>
          <pc:docMk/>
          <pc:sldMk cId="2380519477" sldId="414"/>
        </pc:sldMkLst>
        <pc:picChg chg="add mod ord">
          <ac:chgData name="David Williams" userId="35a5f6dfa23fba43" providerId="LiveId" clId="{33F30A44-59F6-436D-81A1-97DD48111762}" dt="2022-03-16T02:53:24.777" v="5633" actId="13244"/>
          <ac:picMkLst>
            <pc:docMk/>
            <pc:sldMk cId="2380519477" sldId="414"/>
            <ac:picMk id="6" creationId="{A04C01B4-F68C-40CE-BF4B-36203A8D3005}"/>
          </ac:picMkLst>
        </pc:picChg>
        <pc:picChg chg="del mod">
          <ac:chgData name="David Williams" userId="35a5f6dfa23fba43" providerId="LiveId" clId="{33F30A44-59F6-436D-81A1-97DD48111762}" dt="2022-03-16T02:53:29.076" v="5634" actId="478"/>
          <ac:picMkLst>
            <pc:docMk/>
            <pc:sldMk cId="2380519477" sldId="414"/>
            <ac:picMk id="7" creationId="{E63ACA75-CB6D-4A87-800D-D69415F45EA6}"/>
          </ac:picMkLst>
        </pc:picChg>
      </pc:sldChg>
      <pc:sldChg chg="addSp delSp modSp add mod modAnim">
        <pc:chgData name="David Williams" userId="35a5f6dfa23fba43" providerId="LiveId" clId="{33F30A44-59F6-436D-81A1-97DD48111762}" dt="2022-03-16T21:43:10.914" v="6304"/>
        <pc:sldMkLst>
          <pc:docMk/>
          <pc:sldMk cId="590093705" sldId="415"/>
        </pc:sldMkLst>
        <pc:spChg chg="add mod">
          <ac:chgData name="David Williams" userId="35a5f6dfa23fba43" providerId="LiveId" clId="{33F30A44-59F6-436D-81A1-97DD48111762}" dt="2022-03-16T21:40:14.088" v="6276" actId="1076"/>
          <ac:spMkLst>
            <pc:docMk/>
            <pc:sldMk cId="590093705" sldId="415"/>
            <ac:spMk id="3" creationId="{31768BB2-1BF2-4846-9E5B-6B5B6D197D6D}"/>
          </ac:spMkLst>
        </pc:spChg>
        <pc:spChg chg="mod">
          <ac:chgData name="David Williams" userId="35a5f6dfa23fba43" providerId="LiveId" clId="{33F30A44-59F6-436D-81A1-97DD48111762}" dt="2022-03-16T00:26:46.549" v="5036" actId="14100"/>
          <ac:spMkLst>
            <pc:docMk/>
            <pc:sldMk cId="590093705" sldId="415"/>
            <ac:spMk id="5" creationId="{C3E94067-0A1F-4C7E-BBAF-68B66489821B}"/>
          </ac:spMkLst>
        </pc:spChg>
        <pc:spChg chg="add mod ord">
          <ac:chgData name="David Williams" userId="35a5f6dfa23fba43" providerId="LiveId" clId="{33F30A44-59F6-436D-81A1-97DD48111762}" dt="2022-03-16T21:42:25.684" v="6297" actId="13244"/>
          <ac:spMkLst>
            <pc:docMk/>
            <pc:sldMk cId="590093705" sldId="415"/>
            <ac:spMk id="8" creationId="{9E5C3F46-20AE-44CF-80E6-CD618A4ACC75}"/>
          </ac:spMkLst>
        </pc:spChg>
        <pc:spChg chg="add mod ord">
          <ac:chgData name="David Williams" userId="35a5f6dfa23fba43" providerId="LiveId" clId="{33F30A44-59F6-436D-81A1-97DD48111762}" dt="2022-03-16T21:42:25.684" v="6297" actId="13244"/>
          <ac:spMkLst>
            <pc:docMk/>
            <pc:sldMk cId="590093705" sldId="415"/>
            <ac:spMk id="9" creationId="{453746A2-7C64-46DC-9CD9-68EE93945B6C}"/>
          </ac:spMkLst>
        </pc:spChg>
        <pc:spChg chg="add mod ord">
          <ac:chgData name="David Williams" userId="35a5f6dfa23fba43" providerId="LiveId" clId="{33F30A44-59F6-436D-81A1-97DD48111762}" dt="2022-03-16T21:42:25.684" v="6297" actId="13244"/>
          <ac:spMkLst>
            <pc:docMk/>
            <pc:sldMk cId="590093705" sldId="415"/>
            <ac:spMk id="10" creationId="{C1D2BF29-037E-427C-877B-34648E9E3D63}"/>
          </ac:spMkLst>
        </pc:spChg>
        <pc:spChg chg="add mod ord">
          <ac:chgData name="David Williams" userId="35a5f6dfa23fba43" providerId="LiveId" clId="{33F30A44-59F6-436D-81A1-97DD48111762}" dt="2022-03-16T21:42:25.684" v="6297" actId="13244"/>
          <ac:spMkLst>
            <pc:docMk/>
            <pc:sldMk cId="590093705" sldId="415"/>
            <ac:spMk id="11" creationId="{FEA57399-DE5C-4437-BE33-42F108081AA6}"/>
          </ac:spMkLst>
        </pc:spChg>
        <pc:spChg chg="add mod ord">
          <ac:chgData name="David Williams" userId="35a5f6dfa23fba43" providerId="LiveId" clId="{33F30A44-59F6-436D-81A1-97DD48111762}" dt="2022-03-16T21:42:25.684" v="6297" actId="13244"/>
          <ac:spMkLst>
            <pc:docMk/>
            <pc:sldMk cId="590093705" sldId="415"/>
            <ac:spMk id="12" creationId="{3CD1BCA8-1641-4AA1-A024-BE345670AFDE}"/>
          </ac:spMkLst>
        </pc:spChg>
        <pc:spChg chg="add mod ord">
          <ac:chgData name="David Williams" userId="35a5f6dfa23fba43" providerId="LiveId" clId="{33F30A44-59F6-436D-81A1-97DD48111762}" dt="2022-03-16T21:42:25.684" v="6297" actId="13244"/>
          <ac:spMkLst>
            <pc:docMk/>
            <pc:sldMk cId="590093705" sldId="415"/>
            <ac:spMk id="13" creationId="{187563B9-2381-4D2F-9204-25CF027E12CE}"/>
          </ac:spMkLst>
        </pc:spChg>
        <pc:picChg chg="add mod ord">
          <ac:chgData name="David Williams" userId="35a5f6dfa23fba43" providerId="LiveId" clId="{33F30A44-59F6-436D-81A1-97DD48111762}" dt="2022-03-16T02:54:09.158" v="5637" actId="13244"/>
          <ac:picMkLst>
            <pc:docMk/>
            <pc:sldMk cId="590093705" sldId="415"/>
            <ac:picMk id="6" creationId="{547F0FAA-8EE4-46D6-B48B-B324AC5B3E32}"/>
          </ac:picMkLst>
        </pc:picChg>
        <pc:picChg chg="add mod">
          <ac:chgData name="David Williams" userId="35a5f6dfa23fba43" providerId="LiveId" clId="{33F30A44-59F6-436D-81A1-97DD48111762}" dt="2022-03-16T21:40:14.088" v="6276" actId="1076"/>
          <ac:picMkLst>
            <pc:docMk/>
            <pc:sldMk cId="590093705" sldId="415"/>
            <ac:picMk id="7" creationId="{A1EC8951-8A44-4DC8-9436-5BB24A9121F3}"/>
          </ac:picMkLst>
        </pc:picChg>
        <pc:picChg chg="del mod">
          <ac:chgData name="David Williams" userId="35a5f6dfa23fba43" providerId="LiveId" clId="{33F30A44-59F6-436D-81A1-97DD48111762}" dt="2022-03-16T02:54:11.203" v="5638" actId="478"/>
          <ac:picMkLst>
            <pc:docMk/>
            <pc:sldMk cId="590093705" sldId="415"/>
            <ac:picMk id="7" creationId="{E63ACA75-CB6D-4A87-800D-D69415F45EA6}"/>
          </ac:picMkLst>
        </pc:picChg>
      </pc:sldChg>
      <pc:sldChg chg="addSp delSp modSp add mod modAnim">
        <pc:chgData name="David Williams" userId="35a5f6dfa23fba43" providerId="LiveId" clId="{33F30A44-59F6-436D-81A1-97DD48111762}" dt="2022-03-16T03:02:05.969" v="5676"/>
        <pc:sldMkLst>
          <pc:docMk/>
          <pc:sldMk cId="2589394371" sldId="416"/>
        </pc:sldMkLst>
        <pc:spChg chg="add mod ord">
          <ac:chgData name="David Williams" userId="35a5f6dfa23fba43" providerId="LiveId" clId="{33F30A44-59F6-436D-81A1-97DD48111762}" dt="2022-03-16T03:00:10.879" v="5670" actId="123"/>
          <ac:spMkLst>
            <pc:docMk/>
            <pc:sldMk cId="2589394371" sldId="416"/>
            <ac:spMk id="3" creationId="{4249403F-21E5-414B-BADE-42DF4186B206}"/>
          </ac:spMkLst>
        </pc:spChg>
        <pc:spChg chg="mod">
          <ac:chgData name="David Williams" userId="35a5f6dfa23fba43" providerId="LiveId" clId="{33F30A44-59F6-436D-81A1-97DD48111762}" dt="2022-03-16T00:39:21.416" v="5247" actId="14100"/>
          <ac:spMkLst>
            <pc:docMk/>
            <pc:sldMk cId="2589394371" sldId="416"/>
            <ac:spMk id="5" creationId="{C3E94067-0A1F-4C7E-BBAF-68B66489821B}"/>
          </ac:spMkLst>
        </pc:spChg>
        <pc:picChg chg="mod">
          <ac:chgData name="David Williams" userId="35a5f6dfa23fba43" providerId="LiveId" clId="{33F30A44-59F6-436D-81A1-97DD48111762}" dt="2022-03-16T00:39:11.985" v="5246" actId="1035"/>
          <ac:picMkLst>
            <pc:docMk/>
            <pc:sldMk cId="2589394371" sldId="416"/>
            <ac:picMk id="2" creationId="{A305D7BD-3AE5-4463-910D-D0158CE0B732}"/>
          </ac:picMkLst>
        </pc:picChg>
        <pc:picChg chg="add mod ord">
          <ac:chgData name="David Williams" userId="35a5f6dfa23fba43" providerId="LiveId" clId="{33F30A44-59F6-436D-81A1-97DD48111762}" dt="2022-03-16T02:54:30.819" v="5641" actId="13244"/>
          <ac:picMkLst>
            <pc:docMk/>
            <pc:sldMk cId="2589394371" sldId="416"/>
            <ac:picMk id="6" creationId="{98284D95-346C-4F7E-81B9-A35E5F69C43F}"/>
          </ac:picMkLst>
        </pc:picChg>
        <pc:picChg chg="del mod">
          <ac:chgData name="David Williams" userId="35a5f6dfa23fba43" providerId="LiveId" clId="{33F30A44-59F6-436D-81A1-97DD48111762}" dt="2022-03-16T02:54:32.494" v="5642" actId="478"/>
          <ac:picMkLst>
            <pc:docMk/>
            <pc:sldMk cId="2589394371" sldId="416"/>
            <ac:picMk id="7" creationId="{E63ACA75-CB6D-4A87-800D-D69415F45EA6}"/>
          </ac:picMkLst>
        </pc:picChg>
        <pc:picChg chg="add mod">
          <ac:chgData name="David Williams" userId="35a5f6dfa23fba43" providerId="LiveId" clId="{33F30A44-59F6-436D-81A1-97DD48111762}" dt="2022-03-16T02:58:51.325" v="5650" actId="1076"/>
          <ac:picMkLst>
            <pc:docMk/>
            <pc:sldMk cId="2589394371" sldId="416"/>
            <ac:picMk id="8" creationId="{FD8E2AE8-25AC-4ABA-90A4-2FA690C2C7D8}"/>
          </ac:picMkLst>
        </pc:picChg>
      </pc:sldChg>
      <pc:sldChg chg="add modTransition modAnim">
        <pc:chgData name="David Williams" userId="35a5f6dfa23fba43" providerId="LiveId" clId="{33F30A44-59F6-436D-81A1-97DD48111762}" dt="2022-03-16T21:17:04.194" v="6027"/>
        <pc:sldMkLst>
          <pc:docMk/>
          <pc:sldMk cId="4184563498" sldId="417"/>
        </pc:sldMkLst>
      </pc:sldChg>
      <pc:sldChg chg="addSp modSp add mod setBg modAnim replTag">
        <pc:chgData name="David Williams" userId="35a5f6dfa23fba43" providerId="LiveId" clId="{33F30A44-59F6-436D-81A1-97DD48111762}" dt="2022-03-16T21:18:09.964" v="6129"/>
        <pc:sldMkLst>
          <pc:docMk/>
          <pc:sldMk cId="140491455" sldId="418"/>
        </pc:sldMkLst>
        <pc:spChg chg="add mod replST">
          <ac:chgData name="David Williams" userId="35a5f6dfa23fba43" providerId="LiveId" clId="{33F30A44-59F6-436D-81A1-97DD48111762}" dt="2022-03-16T21:17:32.968" v="6048"/>
          <ac:spMkLst>
            <pc:docMk/>
            <pc:sldMk cId="140491455" sldId="418"/>
            <ac:spMk id="6" creationId="{BFA1673C-12FC-4CAE-A577-0C3FDB4C6D28}"/>
          </ac:spMkLst>
        </pc:spChg>
        <pc:spChg chg="add mod replST">
          <ac:chgData name="David Williams" userId="35a5f6dfa23fba43" providerId="LiveId" clId="{33F30A44-59F6-436D-81A1-97DD48111762}" dt="2022-03-16T21:17:33.033" v="6058"/>
          <ac:spMkLst>
            <pc:docMk/>
            <pc:sldMk cId="140491455" sldId="418"/>
            <ac:spMk id="7" creationId="{3CC57256-7387-4C20-9DEB-BEFC6D267B8D}"/>
          </ac:spMkLst>
        </pc:spChg>
        <pc:picChg chg="add mod replST">
          <ac:chgData name="David Williams" userId="35a5f6dfa23fba43" providerId="LiveId" clId="{33F30A44-59F6-436D-81A1-97DD48111762}" dt="2022-03-16T21:17:32.761" v="6035"/>
          <ac:picMkLst>
            <pc:docMk/>
            <pc:sldMk cId="140491455" sldId="418"/>
            <ac:picMk id="3" creationId="{BDFE59F2-7680-4E83-BA09-39B5296504FD}"/>
          </ac:picMkLst>
        </pc:picChg>
        <pc:picChg chg="add mod replST">
          <ac:chgData name="David Williams" userId="35a5f6dfa23fba43" providerId="LiveId" clId="{33F30A44-59F6-436D-81A1-97DD48111762}" dt="2022-03-16T21:17:32.913" v="6039"/>
          <ac:picMkLst>
            <pc:docMk/>
            <pc:sldMk cId="140491455" sldId="418"/>
            <ac:picMk id="5" creationId="{8245EE89-D95A-4B27-ACF1-13E645BF745C}"/>
          </ac:picMkLst>
        </pc:picChg>
      </pc:sldChg>
      <pc:sldChg chg="addSp modSp add mod ord setBg modAnim replTag">
        <pc:chgData name="David Williams" userId="35a5f6dfa23fba43" providerId="LiveId" clId="{33F30A44-59F6-436D-81A1-97DD48111762}" dt="2022-03-16T21:23:33.163" v="6247"/>
        <pc:sldMkLst>
          <pc:docMk/>
          <pc:sldMk cId="2672974617" sldId="419"/>
        </pc:sldMkLst>
        <pc:spChg chg="add mod replST">
          <ac:chgData name="David Williams" userId="35a5f6dfa23fba43" providerId="LiveId" clId="{33F30A44-59F6-436D-81A1-97DD48111762}" dt="2022-03-16T21:18:00.629" v="6091"/>
          <ac:spMkLst>
            <pc:docMk/>
            <pc:sldMk cId="2672974617" sldId="419"/>
            <ac:spMk id="6" creationId="{2742EB11-B4E5-42B0-AA55-69B2EAD0D104}"/>
          </ac:spMkLst>
        </pc:spChg>
        <pc:spChg chg="add mod replST">
          <ac:chgData name="David Williams" userId="35a5f6dfa23fba43" providerId="LiveId" clId="{33F30A44-59F6-436D-81A1-97DD48111762}" dt="2022-03-16T21:18:00.686" v="6101"/>
          <ac:spMkLst>
            <pc:docMk/>
            <pc:sldMk cId="2672974617" sldId="419"/>
            <ac:spMk id="7" creationId="{C801D71E-1FB5-40B4-9E81-A05E85EA1BC7}"/>
          </ac:spMkLst>
        </pc:spChg>
        <pc:picChg chg="add mod replST">
          <ac:chgData name="David Williams" userId="35a5f6dfa23fba43" providerId="LiveId" clId="{33F30A44-59F6-436D-81A1-97DD48111762}" dt="2022-03-16T21:18:00.365" v="6078"/>
          <ac:picMkLst>
            <pc:docMk/>
            <pc:sldMk cId="2672974617" sldId="419"/>
            <ac:picMk id="3" creationId="{2B5E049D-F5A0-47A0-A3FB-1EA0AE5B21B6}"/>
          </ac:picMkLst>
        </pc:picChg>
        <pc:picChg chg="add mod replST">
          <ac:chgData name="David Williams" userId="35a5f6dfa23fba43" providerId="LiveId" clId="{33F30A44-59F6-436D-81A1-97DD48111762}" dt="2022-03-16T21:18:00.538" v="6082"/>
          <ac:picMkLst>
            <pc:docMk/>
            <pc:sldMk cId="2672974617" sldId="419"/>
            <ac:picMk id="5" creationId="{EBC95A30-63E1-40A0-AC20-DF2526F2755A}"/>
          </ac:picMkLst>
        </pc:picChg>
      </pc:sldChg>
      <pc:sldChg chg="add modAnim">
        <pc:chgData name="David Williams" userId="35a5f6dfa23fba43" providerId="LiveId" clId="{33F30A44-59F6-436D-81A1-97DD48111762}" dt="2022-03-16T21:19:38.071" v="6180"/>
        <pc:sldMkLst>
          <pc:docMk/>
          <pc:sldMk cId="2298951353" sldId="420"/>
        </pc:sldMkLst>
      </pc:sldChg>
      <pc:sldChg chg="addSp modSp add mod modTransition setBg replTag">
        <pc:chgData name="David Williams" userId="35a5f6dfa23fba43" providerId="LiveId" clId="{33F30A44-59F6-436D-81A1-97DD48111762}" dt="2022-03-16T21:30:23.678" v="6264"/>
        <pc:sldMkLst>
          <pc:docMk/>
          <pc:sldMk cId="4212288894" sldId="421"/>
        </pc:sldMkLst>
        <pc:spChg chg="add mod replST">
          <ac:chgData name="David Williams" userId="35a5f6dfa23fba43" providerId="LiveId" clId="{33F30A44-59F6-436D-81A1-97DD48111762}" dt="2022-03-16T21:19:20.836" v="6165"/>
          <ac:spMkLst>
            <pc:docMk/>
            <pc:sldMk cId="4212288894" sldId="421"/>
            <ac:spMk id="6" creationId="{6092682C-0DAA-41EC-BE4F-560365359E7A}"/>
          </ac:spMkLst>
        </pc:spChg>
        <pc:spChg chg="add mod replST">
          <ac:chgData name="David Williams" userId="35a5f6dfa23fba43" providerId="LiveId" clId="{33F30A44-59F6-436D-81A1-97DD48111762}" dt="2022-03-16T21:19:21.912" v="6175"/>
          <ac:spMkLst>
            <pc:docMk/>
            <pc:sldMk cId="4212288894" sldId="421"/>
            <ac:spMk id="7" creationId="{474599BD-5692-4A07-B764-BEEA71BC3E47}"/>
          </ac:spMkLst>
        </pc:spChg>
        <pc:picChg chg="add mod replST">
          <ac:chgData name="David Williams" userId="35a5f6dfa23fba43" providerId="LiveId" clId="{33F30A44-59F6-436D-81A1-97DD48111762}" dt="2022-03-16T21:19:19.553" v="6152"/>
          <ac:picMkLst>
            <pc:docMk/>
            <pc:sldMk cId="4212288894" sldId="421"/>
            <ac:picMk id="3" creationId="{BA293781-89F0-4922-85B1-38AF6590836C}"/>
          </ac:picMkLst>
        </pc:picChg>
        <pc:picChg chg="add mod replST">
          <ac:chgData name="David Williams" userId="35a5f6dfa23fba43" providerId="LiveId" clId="{33F30A44-59F6-436D-81A1-97DD48111762}" dt="2022-03-16T21:19:19.868" v="6156"/>
          <ac:picMkLst>
            <pc:docMk/>
            <pc:sldMk cId="4212288894" sldId="421"/>
            <ac:picMk id="5" creationId="{98179F8C-2EF1-4515-BDE2-B87B50D1DB26}"/>
          </ac:picMkLst>
        </pc:picChg>
      </pc:sldChg>
      <pc:sldChg chg="addSp modSp add mod modTransition setBg modAnim replTag">
        <pc:chgData name="David Williams" userId="35a5f6dfa23fba43" providerId="LiveId" clId="{33F30A44-59F6-436D-81A1-97DD48111762}" dt="2022-03-16T22:19:14.148" v="6377"/>
        <pc:sldMkLst>
          <pc:docMk/>
          <pc:sldMk cId="865862798" sldId="422"/>
        </pc:sldMkLst>
        <pc:spChg chg="add mod replST">
          <ac:chgData name="David Williams" userId="35a5f6dfa23fba43" providerId="LiveId" clId="{33F30A44-59F6-436D-81A1-97DD48111762}" dt="2022-03-16T21:23:27.130" v="6214"/>
          <ac:spMkLst>
            <pc:docMk/>
            <pc:sldMk cId="865862798" sldId="422"/>
            <ac:spMk id="6" creationId="{44EA3576-E323-4177-9B49-8B664C4D8E13}"/>
          </ac:spMkLst>
        </pc:spChg>
        <pc:spChg chg="add mod replST">
          <ac:chgData name="David Williams" userId="35a5f6dfa23fba43" providerId="LiveId" clId="{33F30A44-59F6-436D-81A1-97DD48111762}" dt="2022-03-16T21:23:28.814" v="6224"/>
          <ac:spMkLst>
            <pc:docMk/>
            <pc:sldMk cId="865862798" sldId="422"/>
            <ac:spMk id="7" creationId="{D6134344-CA69-496E-974E-42CAC6A0C2BC}"/>
          </ac:spMkLst>
        </pc:spChg>
        <pc:picChg chg="add mod replST">
          <ac:chgData name="David Williams" userId="35a5f6dfa23fba43" providerId="LiveId" clId="{33F30A44-59F6-436D-81A1-97DD48111762}" dt="2022-03-16T21:23:24.310" v="6201"/>
          <ac:picMkLst>
            <pc:docMk/>
            <pc:sldMk cId="865862798" sldId="422"/>
            <ac:picMk id="3" creationId="{79E2FEA6-5928-45C5-861E-42B4AF281307}"/>
          </ac:picMkLst>
        </pc:picChg>
        <pc:picChg chg="add mod replST">
          <ac:chgData name="David Williams" userId="35a5f6dfa23fba43" providerId="LiveId" clId="{33F30A44-59F6-436D-81A1-97DD48111762}" dt="2022-03-16T21:23:25.015" v="6205"/>
          <ac:picMkLst>
            <pc:docMk/>
            <pc:sldMk cId="865862798" sldId="422"/>
            <ac:picMk id="5" creationId="{D1853483-547A-4F6E-BE39-060FD621F926}"/>
          </ac:picMkLst>
        </pc:picChg>
      </pc:sldChg>
      <pc:sldChg chg="addSp modSp add mod modTransition setBg modAnim replTag">
        <pc:chgData name="David Williams" userId="35a5f6dfa23fba43" providerId="LiveId" clId="{33F30A44-59F6-436D-81A1-97DD48111762}" dt="2022-03-16T22:24:39.498" v="6453"/>
        <pc:sldMkLst>
          <pc:docMk/>
          <pc:sldMk cId="2449255104" sldId="423"/>
        </pc:sldMkLst>
        <pc:spChg chg="add mod replST">
          <ac:chgData name="David Williams" userId="35a5f6dfa23fba43" providerId="LiveId" clId="{33F30A44-59F6-436D-81A1-97DD48111762}" dt="2022-03-16T22:19:09.565" v="6341"/>
          <ac:spMkLst>
            <pc:docMk/>
            <pc:sldMk cId="2449255104" sldId="423"/>
            <ac:spMk id="6" creationId="{802B1793-A9BB-4580-A23D-161996C8E4C5}"/>
          </ac:spMkLst>
        </pc:spChg>
        <pc:spChg chg="add mod replST">
          <ac:chgData name="David Williams" userId="35a5f6dfa23fba43" providerId="LiveId" clId="{33F30A44-59F6-436D-81A1-97DD48111762}" dt="2022-03-16T22:19:10.592" v="6351"/>
          <ac:spMkLst>
            <pc:docMk/>
            <pc:sldMk cId="2449255104" sldId="423"/>
            <ac:spMk id="7" creationId="{79B3A0FF-61C3-4A53-8BAA-C59FBE02DCCD}"/>
          </ac:spMkLst>
        </pc:spChg>
        <pc:picChg chg="add mod replST">
          <ac:chgData name="David Williams" userId="35a5f6dfa23fba43" providerId="LiveId" clId="{33F30A44-59F6-436D-81A1-97DD48111762}" dt="2022-03-16T22:19:08.090" v="6328"/>
          <ac:picMkLst>
            <pc:docMk/>
            <pc:sldMk cId="2449255104" sldId="423"/>
            <ac:picMk id="3" creationId="{8BAD140C-3F4B-4CC1-B7B9-27D882A52F36}"/>
          </ac:picMkLst>
        </pc:picChg>
        <pc:picChg chg="add mod replST">
          <ac:chgData name="David Williams" userId="35a5f6dfa23fba43" providerId="LiveId" clId="{33F30A44-59F6-436D-81A1-97DD48111762}" dt="2022-03-16T22:19:08.473" v="6332"/>
          <ac:picMkLst>
            <pc:docMk/>
            <pc:sldMk cId="2449255104" sldId="423"/>
            <ac:picMk id="5" creationId="{17C62B56-6AE1-4EC9-8B06-736BD06FB1BA}"/>
          </ac:picMkLst>
        </pc:picChg>
      </pc:sldChg>
      <pc:sldChg chg="addSp modSp add mod modTransition setBg modAnim replTag">
        <pc:chgData name="David Williams" userId="35a5f6dfa23fba43" providerId="LiveId" clId="{33F30A44-59F6-436D-81A1-97DD48111762}" dt="2022-03-16T22:24:59.863" v="6455"/>
        <pc:sldMkLst>
          <pc:docMk/>
          <pc:sldMk cId="325457668" sldId="424"/>
        </pc:sldMkLst>
        <pc:spChg chg="add mod replST">
          <ac:chgData name="David Williams" userId="35a5f6dfa23fba43" providerId="LiveId" clId="{33F30A44-59F6-436D-81A1-97DD48111762}" dt="2022-03-16T22:24:35.050" v="6417"/>
          <ac:spMkLst>
            <pc:docMk/>
            <pc:sldMk cId="325457668" sldId="424"/>
            <ac:spMk id="6" creationId="{A26AA3CC-DFD0-4E22-8945-BBD3941A991A}"/>
          </ac:spMkLst>
        </pc:spChg>
        <pc:spChg chg="add mod replST">
          <ac:chgData name="David Williams" userId="35a5f6dfa23fba43" providerId="LiveId" clId="{33F30A44-59F6-436D-81A1-97DD48111762}" dt="2022-03-16T22:24:36.206" v="6427"/>
          <ac:spMkLst>
            <pc:docMk/>
            <pc:sldMk cId="325457668" sldId="424"/>
            <ac:spMk id="7" creationId="{F6DF8DE0-BE10-406E-A594-F78DE6762F63}"/>
          </ac:spMkLst>
        </pc:spChg>
        <pc:picChg chg="add mod replST">
          <ac:chgData name="David Williams" userId="35a5f6dfa23fba43" providerId="LiveId" clId="{33F30A44-59F6-436D-81A1-97DD48111762}" dt="2022-03-16T22:24:33.721" v="6404"/>
          <ac:picMkLst>
            <pc:docMk/>
            <pc:sldMk cId="325457668" sldId="424"/>
            <ac:picMk id="3" creationId="{F618525F-EABA-4852-B527-C8174765196F}"/>
          </ac:picMkLst>
        </pc:picChg>
        <pc:picChg chg="add mod replST">
          <ac:chgData name="David Williams" userId="35a5f6dfa23fba43" providerId="LiveId" clId="{33F30A44-59F6-436D-81A1-97DD48111762}" dt="2022-03-16T22:24:34.031" v="6408"/>
          <ac:picMkLst>
            <pc:docMk/>
            <pc:sldMk cId="325457668" sldId="424"/>
            <ac:picMk id="5" creationId="{1AED725B-745A-4917-B8E6-FEFB9514BD0B}"/>
          </ac:picMkLst>
        </pc:picChg>
      </pc:sldChg>
      <pc:sldChg chg="add del">
        <pc:chgData name="David Williams" userId="35a5f6dfa23fba43" providerId="LiveId" clId="{33F30A44-59F6-436D-81A1-97DD48111762}" dt="2022-03-16T22:27:27.990" v="6498" actId="2890"/>
        <pc:sldMkLst>
          <pc:docMk/>
          <pc:sldMk cId="288494596" sldId="4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FDC74-3E03-43E7-A5C5-002244565F9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2BC73-C036-4578-B19D-FAD4D0EFC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2BC73-C036-4578-B19D-FAD4D0EFC3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8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2BC73-C036-4578-B19D-FAD4D0EFC3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2BC73-C036-4578-B19D-FAD4D0EFC3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5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2BC73-C036-4578-B19D-FAD4D0EFC3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9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2BC73-C036-4578-B19D-FAD4D0EFC3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2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2BC73-C036-4578-B19D-FAD4D0EFC3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9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2BC73-C036-4578-B19D-FAD4D0EFC3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0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6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AD68-A629-4798-9E97-72CA6013D6A5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defRPr>
            </a:lvl1pPr>
          </a:lstStyle>
          <a:p>
            <a:r>
              <a:rPr lang="en-US" dirty="0"/>
              <a:t>Hosea &amp; Amos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B5996B-8544-4F23-92E2-960C8F6E9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1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legreya Sans ExtraBold" panose="000009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9.xml"/><Relationship Id="rId7" Type="http://schemas.openxmlformats.org/officeDocument/2006/relationships/image" Target="../media/image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04AFE8-F9A4-40C7-85AA-0ED4DA96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24" y="2647651"/>
            <a:ext cx="6833353" cy="2726567"/>
          </a:xfrm>
          <a:prstGeom prst="rect">
            <a:avLst/>
          </a:prstGeom>
          <a:ln w="3810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91EE5F-2F64-449D-96C5-02E3E17316D3}"/>
              </a:ext>
            </a:extLst>
          </p:cNvPr>
          <p:cNvSpPr txBox="1"/>
          <p:nvPr/>
        </p:nvSpPr>
        <p:spPr>
          <a:xfrm>
            <a:off x="1" y="44392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rPr>
              <a:t>Hosea &amp; Amos: Lesson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90188-FA52-4C52-BF1B-A6A7D6E4D1B2}"/>
              </a:ext>
            </a:extLst>
          </p:cNvPr>
          <p:cNvSpPr txBox="1"/>
          <p:nvPr/>
        </p:nvSpPr>
        <p:spPr>
          <a:xfrm>
            <a:off x="1212244" y="1638118"/>
            <a:ext cx="6719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legreya Sans Medium" panose="00000600000000000000" pitchFamily="50" charset="0"/>
              </a:rPr>
              <a:t>Please connect with your smartphone below to participate in our class activities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1E567124-8ABE-4026-8937-1C8BD4295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2" y="279173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" y="-442066"/>
            <a:ext cx="7040863" cy="94144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F7F6A2-1544-4B10-9C29-150FD33BBB05}"/>
              </a:ext>
            </a:extLst>
          </p:cNvPr>
          <p:cNvSpPr>
            <a:spLocks/>
          </p:cNvSpPr>
          <p:nvPr/>
        </p:nvSpPr>
        <p:spPr>
          <a:xfrm>
            <a:off x="259238" y="4191396"/>
            <a:ext cx="5675279" cy="142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6699F1-AC95-430F-9094-C784EBAB1DD4}"/>
              </a:ext>
            </a:extLst>
          </p:cNvPr>
          <p:cNvSpPr>
            <a:spLocks/>
          </p:cNvSpPr>
          <p:nvPr/>
        </p:nvSpPr>
        <p:spPr>
          <a:xfrm>
            <a:off x="1676400" y="3651847"/>
            <a:ext cx="584200" cy="272454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CE19ED-5E67-4164-9A6F-D7E6D38E7E1D}"/>
              </a:ext>
            </a:extLst>
          </p:cNvPr>
          <p:cNvSpPr>
            <a:spLocks/>
          </p:cNvSpPr>
          <p:nvPr/>
        </p:nvSpPr>
        <p:spPr>
          <a:xfrm>
            <a:off x="2205567" y="5057320"/>
            <a:ext cx="584200" cy="272454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B9C982-C6D0-42B2-BF7D-0168E9C8E2BC}"/>
              </a:ext>
            </a:extLst>
          </p:cNvPr>
          <p:cNvSpPr>
            <a:spLocks/>
          </p:cNvSpPr>
          <p:nvPr/>
        </p:nvSpPr>
        <p:spPr>
          <a:xfrm>
            <a:off x="3754966" y="5057320"/>
            <a:ext cx="702733" cy="27245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23E7C1-DBF6-4877-BC22-A49C936F0C53}"/>
              </a:ext>
            </a:extLst>
          </p:cNvPr>
          <p:cNvSpPr>
            <a:spLocks/>
          </p:cNvSpPr>
          <p:nvPr/>
        </p:nvSpPr>
        <p:spPr>
          <a:xfrm>
            <a:off x="4389966" y="5345095"/>
            <a:ext cx="1325034" cy="27245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EEA274-BE35-48A8-BB98-A06FDC7407E6}"/>
              </a:ext>
            </a:extLst>
          </p:cNvPr>
          <p:cNvSpPr>
            <a:spLocks/>
          </p:cNvSpPr>
          <p:nvPr/>
        </p:nvSpPr>
        <p:spPr>
          <a:xfrm>
            <a:off x="958501" y="101442"/>
            <a:ext cx="2703332" cy="27245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32E94C-FFC1-46BC-B750-3CD245156914}"/>
              </a:ext>
            </a:extLst>
          </p:cNvPr>
          <p:cNvSpPr>
            <a:spLocks/>
          </p:cNvSpPr>
          <p:nvPr/>
        </p:nvSpPr>
        <p:spPr>
          <a:xfrm>
            <a:off x="2311400" y="1766076"/>
            <a:ext cx="2795232" cy="27245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4C7436C-DB66-4259-A53F-358E1544A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" y="-114336"/>
            <a:ext cx="6231163" cy="89393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2988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6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D53AFF-238C-4224-8C2E-006C938E7C9C}"/>
              </a:ext>
            </a:extLst>
          </p:cNvPr>
          <p:cNvSpPr/>
          <p:nvPr/>
        </p:nvSpPr>
        <p:spPr>
          <a:xfrm>
            <a:off x="5444011" y="438404"/>
            <a:ext cx="3560710" cy="35230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2D8191-8954-41DB-8503-C4E9A628B847}"/>
              </a:ext>
            </a:extLst>
          </p:cNvPr>
          <p:cNvSpPr txBox="1">
            <a:spLocks/>
          </p:cNvSpPr>
          <p:nvPr/>
        </p:nvSpPr>
        <p:spPr>
          <a:xfrm>
            <a:off x="5904458" y="1352247"/>
            <a:ext cx="3162174" cy="23834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 of Judgment</a:t>
            </a:r>
          </a:p>
          <a:p>
            <a:r>
              <a:rPr lang="en-US" dirty="0"/>
              <a:t>Weak Leadership</a:t>
            </a:r>
          </a:p>
          <a:p>
            <a:r>
              <a:rPr lang="en-US" dirty="0"/>
              <a:t>Desire for Profit</a:t>
            </a:r>
          </a:p>
          <a:p>
            <a:r>
              <a:rPr lang="en-US" dirty="0"/>
              <a:t>“Who Me?” Disobedience</a:t>
            </a:r>
          </a:p>
          <a:p>
            <a:r>
              <a:rPr lang="en-US" dirty="0"/>
              <a:t>“God Wants Sacrifices”</a:t>
            </a:r>
          </a:p>
          <a:p>
            <a:r>
              <a:rPr lang="en-US" dirty="0"/>
              <a:t>Incomplete Confession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9" name="Picture 18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8BCC7F1E-FBBC-4AA3-BA10-B53ABE93F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6" y="681941"/>
            <a:ext cx="3420882" cy="3433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577008-0490-4925-A179-46061689DD5A}"/>
              </a:ext>
            </a:extLst>
          </p:cNvPr>
          <p:cNvSpPr txBox="1"/>
          <p:nvPr/>
        </p:nvSpPr>
        <p:spPr>
          <a:xfrm rot="21444192">
            <a:off x="1071895" y="919609"/>
            <a:ext cx="27420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Has the </a:t>
            </a:r>
            <a:r>
              <a:rPr lang="en-US" sz="2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 as much delight in burnt offerings and sacrifices</a:t>
            </a:r>
            <a:br>
              <a:rPr lang="en-US" sz="2000" dirty="0"/>
            </a:b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As in obeying the voice of the </a:t>
            </a:r>
            <a:r>
              <a:rPr lang="en-US" sz="2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?</a:t>
            </a:r>
            <a:br>
              <a:rPr lang="en-US" sz="2000" dirty="0"/>
            </a:b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Behold, to obey is better than sacrifice,</a:t>
            </a:r>
            <a:br>
              <a:rPr lang="en-US" sz="2000" dirty="0"/>
            </a:br>
            <a:r>
              <a:rPr lang="en-US" sz="2000" b="0" i="1" dirty="0">
                <a:solidFill>
                  <a:srgbClr val="000000"/>
                </a:solidFill>
                <a:effectLst/>
                <a:latin typeface="system-ui"/>
              </a:rPr>
              <a:t>And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 to heed than the fat of rams.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29A7B-67D3-4B1C-8F9E-F8DBCC697C06}"/>
              </a:ext>
            </a:extLst>
          </p:cNvPr>
          <p:cNvSpPr txBox="1"/>
          <p:nvPr/>
        </p:nvSpPr>
        <p:spPr>
          <a:xfrm>
            <a:off x="5715000" y="575490"/>
            <a:ext cx="2858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Alegreya Sans Medium" panose="00000600000000000000" pitchFamily="50" charset="0"/>
              </a:rPr>
              <a:t>Saul &amp; the Amalekites</a:t>
            </a:r>
          </a:p>
          <a:p>
            <a:r>
              <a:rPr lang="en-US" sz="2100" dirty="0">
                <a:solidFill>
                  <a:schemeClr val="bg1"/>
                </a:solidFill>
                <a:latin typeface="Alegreya Sans Medium" panose="00000600000000000000" pitchFamily="50" charset="0"/>
              </a:rPr>
              <a:t>(I Samuel 15)</a:t>
            </a:r>
          </a:p>
        </p:txBody>
      </p:sp>
    </p:spTree>
    <p:extLst>
      <p:ext uri="{BB962C8B-B14F-4D97-AF65-F5344CB8AC3E}">
        <p14:creationId xmlns:p14="http://schemas.microsoft.com/office/powerpoint/2010/main" val="152221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" grpId="0" animBg="1"/>
      <p:bldP spid="16" grpId="0" uiExpand="1" build="p"/>
      <p:bldP spid="5" grpId="0" uiExpan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E2FEA6-5928-45C5-861E-42B4AF28130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853483-547A-4F6E-BE39-060FD621F92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EA3576-E323-4177-9B49-8B664C4D8E1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became of Agag, king of the Amalekites?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134344-CA69-496E-974E-42CAC6A0C2B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862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" y="-442066"/>
            <a:ext cx="7040863" cy="94144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F7F6A2-1544-4B10-9C29-150FD33BBB05}"/>
              </a:ext>
            </a:extLst>
          </p:cNvPr>
          <p:cNvSpPr>
            <a:spLocks/>
          </p:cNvSpPr>
          <p:nvPr/>
        </p:nvSpPr>
        <p:spPr>
          <a:xfrm>
            <a:off x="259238" y="4191396"/>
            <a:ext cx="5675279" cy="142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6699F1-AC95-430F-9094-C784EBAB1DD4}"/>
              </a:ext>
            </a:extLst>
          </p:cNvPr>
          <p:cNvSpPr>
            <a:spLocks/>
          </p:cNvSpPr>
          <p:nvPr/>
        </p:nvSpPr>
        <p:spPr>
          <a:xfrm>
            <a:off x="1676400" y="3651847"/>
            <a:ext cx="584200" cy="272454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CE19ED-5E67-4164-9A6F-D7E6D38E7E1D}"/>
              </a:ext>
            </a:extLst>
          </p:cNvPr>
          <p:cNvSpPr>
            <a:spLocks/>
          </p:cNvSpPr>
          <p:nvPr/>
        </p:nvSpPr>
        <p:spPr>
          <a:xfrm>
            <a:off x="2205567" y="5057320"/>
            <a:ext cx="584200" cy="272454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B9C982-C6D0-42B2-BF7D-0168E9C8E2BC}"/>
              </a:ext>
            </a:extLst>
          </p:cNvPr>
          <p:cNvSpPr>
            <a:spLocks/>
          </p:cNvSpPr>
          <p:nvPr/>
        </p:nvSpPr>
        <p:spPr>
          <a:xfrm>
            <a:off x="3754966" y="5057320"/>
            <a:ext cx="702733" cy="27245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23E7C1-DBF6-4877-BC22-A49C936F0C53}"/>
              </a:ext>
            </a:extLst>
          </p:cNvPr>
          <p:cNvSpPr>
            <a:spLocks/>
          </p:cNvSpPr>
          <p:nvPr/>
        </p:nvSpPr>
        <p:spPr>
          <a:xfrm>
            <a:off x="4389966" y="5345095"/>
            <a:ext cx="1325034" cy="27245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EEA274-BE35-48A8-BB98-A06FDC7407E6}"/>
              </a:ext>
            </a:extLst>
          </p:cNvPr>
          <p:cNvSpPr>
            <a:spLocks/>
          </p:cNvSpPr>
          <p:nvPr/>
        </p:nvSpPr>
        <p:spPr>
          <a:xfrm>
            <a:off x="958501" y="101442"/>
            <a:ext cx="2703332" cy="27245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32E94C-FFC1-46BC-B750-3CD245156914}"/>
              </a:ext>
            </a:extLst>
          </p:cNvPr>
          <p:cNvSpPr>
            <a:spLocks/>
          </p:cNvSpPr>
          <p:nvPr/>
        </p:nvSpPr>
        <p:spPr>
          <a:xfrm>
            <a:off x="2311400" y="1766076"/>
            <a:ext cx="2795232" cy="27245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2CA159-CEA6-43E3-B0B0-4129958EE6C0}"/>
              </a:ext>
            </a:extLst>
          </p:cNvPr>
          <p:cNvSpPr>
            <a:spLocks/>
          </p:cNvSpPr>
          <p:nvPr/>
        </p:nvSpPr>
        <p:spPr>
          <a:xfrm>
            <a:off x="2321956" y="4215677"/>
            <a:ext cx="3122055" cy="272454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4C7436C-DB66-4259-A53F-358E1544A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" y="-114336"/>
            <a:ext cx="6231163" cy="89393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2988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6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D53AFF-238C-4224-8C2E-006C938E7C9C}"/>
              </a:ext>
            </a:extLst>
          </p:cNvPr>
          <p:cNvSpPr/>
          <p:nvPr/>
        </p:nvSpPr>
        <p:spPr>
          <a:xfrm>
            <a:off x="5444011" y="438404"/>
            <a:ext cx="3560710" cy="35230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2D8191-8954-41DB-8503-C4E9A628B847}"/>
              </a:ext>
            </a:extLst>
          </p:cNvPr>
          <p:cNvSpPr txBox="1">
            <a:spLocks/>
          </p:cNvSpPr>
          <p:nvPr/>
        </p:nvSpPr>
        <p:spPr>
          <a:xfrm>
            <a:off x="5904458" y="1352247"/>
            <a:ext cx="3162174" cy="23834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 of Judgment</a:t>
            </a:r>
          </a:p>
          <a:p>
            <a:r>
              <a:rPr lang="en-US" dirty="0"/>
              <a:t>Weak Leadership</a:t>
            </a:r>
          </a:p>
          <a:p>
            <a:r>
              <a:rPr lang="en-US" dirty="0"/>
              <a:t>Desire for Profit</a:t>
            </a:r>
          </a:p>
          <a:p>
            <a:r>
              <a:rPr lang="en-US" dirty="0"/>
              <a:t>“Who Me?” Disobedience</a:t>
            </a:r>
          </a:p>
          <a:p>
            <a:r>
              <a:rPr lang="en-US" dirty="0"/>
              <a:t>“God Wants Sacrifices”</a:t>
            </a:r>
          </a:p>
          <a:p>
            <a:r>
              <a:rPr lang="en-US" dirty="0"/>
              <a:t>Incomplete Confession</a:t>
            </a:r>
          </a:p>
          <a:p>
            <a:r>
              <a:rPr lang="en-US" dirty="0"/>
              <a:t>Hewing Prophets</a:t>
            </a:r>
          </a:p>
          <a:p>
            <a:endParaRPr lang="en-US" dirty="0"/>
          </a:p>
        </p:txBody>
      </p:sp>
      <p:pic>
        <p:nvPicPr>
          <p:cNvPr id="19" name="Picture 18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8BCC7F1E-FBBC-4AA3-BA10-B53ABE93F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6" y="681941"/>
            <a:ext cx="3420882" cy="3433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577008-0490-4925-A179-46061689DD5A}"/>
              </a:ext>
            </a:extLst>
          </p:cNvPr>
          <p:cNvSpPr txBox="1"/>
          <p:nvPr/>
        </p:nvSpPr>
        <p:spPr>
          <a:xfrm rot="21444192">
            <a:off x="1071895" y="919609"/>
            <a:ext cx="27420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Has the </a:t>
            </a:r>
            <a:r>
              <a:rPr lang="en-US" sz="2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 as much delight in burnt offerings and sacrifices</a:t>
            </a:r>
            <a:br>
              <a:rPr lang="en-US" sz="2000" dirty="0"/>
            </a:b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As in obeying the voice of the </a:t>
            </a:r>
            <a:r>
              <a:rPr lang="en-US" sz="2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?</a:t>
            </a:r>
            <a:br>
              <a:rPr lang="en-US" sz="2000" dirty="0"/>
            </a:b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Behold, to obey is better than sacrifice,</a:t>
            </a:r>
            <a:br>
              <a:rPr lang="en-US" sz="2000" dirty="0"/>
            </a:br>
            <a:r>
              <a:rPr lang="en-US" sz="2000" b="0" i="1" dirty="0">
                <a:solidFill>
                  <a:srgbClr val="000000"/>
                </a:solidFill>
                <a:effectLst/>
                <a:latin typeface="system-ui"/>
              </a:rPr>
              <a:t>And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 to heed than the fat of rams.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29A7B-67D3-4B1C-8F9E-F8DBCC697C06}"/>
              </a:ext>
            </a:extLst>
          </p:cNvPr>
          <p:cNvSpPr txBox="1"/>
          <p:nvPr/>
        </p:nvSpPr>
        <p:spPr>
          <a:xfrm>
            <a:off x="5715000" y="575490"/>
            <a:ext cx="2858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Alegreya Sans Medium" panose="00000600000000000000" pitchFamily="50" charset="0"/>
              </a:rPr>
              <a:t>Saul &amp; the Amalekites</a:t>
            </a:r>
          </a:p>
          <a:p>
            <a:r>
              <a:rPr lang="en-US" sz="2100" dirty="0">
                <a:solidFill>
                  <a:schemeClr val="bg1"/>
                </a:solidFill>
                <a:latin typeface="Alegreya Sans Medium" panose="00000600000000000000" pitchFamily="50" charset="0"/>
              </a:rPr>
              <a:t>(I Samuel 15)</a:t>
            </a:r>
          </a:p>
        </p:txBody>
      </p:sp>
      <p:pic>
        <p:nvPicPr>
          <p:cNvPr id="20" name="Picture 19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00842D67-3F60-4BC7-9F54-6FE2AB3B0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5" y="427194"/>
            <a:ext cx="3420882" cy="34332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26D327-54FD-4DDF-A334-05DF59C68F21}"/>
              </a:ext>
            </a:extLst>
          </p:cNvPr>
          <p:cNvSpPr txBox="1"/>
          <p:nvPr/>
        </p:nvSpPr>
        <p:spPr>
          <a:xfrm rot="21444192">
            <a:off x="1997659" y="818557"/>
            <a:ext cx="2864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/>
              <a:t> </a:t>
            </a:r>
            <a:r>
              <a:rPr lang="en-US" sz="2000" dirty="0"/>
              <a:t>But Samuel said, “As your sword has made women childless, so shall your mother be childless among women.” And Samuel hewed Agag to pieces before the </a:t>
            </a:r>
            <a:r>
              <a:rPr lang="en-US" sz="2000" cap="small" dirty="0"/>
              <a:t>Lord</a:t>
            </a:r>
            <a:r>
              <a:rPr lang="en-US" sz="2000" dirty="0"/>
              <a:t> at Gilgal.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4563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animBg="1"/>
      <p:bldP spid="16" grpId="0" uiExpand="1" build="p"/>
      <p:bldP spid="21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93781-89F0-4922-85B1-38AF6590836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79F8C-2EF1-4515-BDE2-B87B50D1DB2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92682C-0DAA-41EC-BE4F-560365359E7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>
                <a:solidFill>
                  <a:srgbClr val="5B5B5B"/>
                </a:solidFill>
              </a:rPr>
              <a:t>In one word, what do we sometimes rely on as a substitute for loyalty to God?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599BD-5692-4A07-B764-BEEA71BC3E4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288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" y="-442066"/>
            <a:ext cx="7040863" cy="94144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F7F6A2-1544-4B10-9C29-150FD33BBB05}"/>
              </a:ext>
            </a:extLst>
          </p:cNvPr>
          <p:cNvSpPr>
            <a:spLocks/>
          </p:cNvSpPr>
          <p:nvPr/>
        </p:nvSpPr>
        <p:spPr>
          <a:xfrm>
            <a:off x="259238" y="4191396"/>
            <a:ext cx="5675279" cy="142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6699F1-AC95-430F-9094-C784EBAB1DD4}"/>
              </a:ext>
            </a:extLst>
          </p:cNvPr>
          <p:cNvSpPr>
            <a:spLocks/>
          </p:cNvSpPr>
          <p:nvPr/>
        </p:nvSpPr>
        <p:spPr>
          <a:xfrm>
            <a:off x="1676400" y="3651847"/>
            <a:ext cx="584200" cy="272454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CE19ED-5E67-4164-9A6F-D7E6D38E7E1D}"/>
              </a:ext>
            </a:extLst>
          </p:cNvPr>
          <p:cNvSpPr>
            <a:spLocks/>
          </p:cNvSpPr>
          <p:nvPr/>
        </p:nvSpPr>
        <p:spPr>
          <a:xfrm>
            <a:off x="2205567" y="5057320"/>
            <a:ext cx="584200" cy="272454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B9C982-C6D0-42B2-BF7D-0168E9C8E2BC}"/>
              </a:ext>
            </a:extLst>
          </p:cNvPr>
          <p:cNvSpPr>
            <a:spLocks/>
          </p:cNvSpPr>
          <p:nvPr/>
        </p:nvSpPr>
        <p:spPr>
          <a:xfrm>
            <a:off x="3754966" y="5057320"/>
            <a:ext cx="702733" cy="27245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23E7C1-DBF6-4877-BC22-A49C936F0C53}"/>
              </a:ext>
            </a:extLst>
          </p:cNvPr>
          <p:cNvSpPr>
            <a:spLocks/>
          </p:cNvSpPr>
          <p:nvPr/>
        </p:nvSpPr>
        <p:spPr>
          <a:xfrm>
            <a:off x="4389966" y="5345095"/>
            <a:ext cx="1325034" cy="27245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EEA274-BE35-48A8-BB98-A06FDC7407E6}"/>
              </a:ext>
            </a:extLst>
          </p:cNvPr>
          <p:cNvSpPr>
            <a:spLocks/>
          </p:cNvSpPr>
          <p:nvPr/>
        </p:nvSpPr>
        <p:spPr>
          <a:xfrm>
            <a:off x="958501" y="101442"/>
            <a:ext cx="2703332" cy="27245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32E94C-FFC1-46BC-B750-3CD245156914}"/>
              </a:ext>
            </a:extLst>
          </p:cNvPr>
          <p:cNvSpPr>
            <a:spLocks/>
          </p:cNvSpPr>
          <p:nvPr/>
        </p:nvSpPr>
        <p:spPr>
          <a:xfrm>
            <a:off x="2311400" y="1766076"/>
            <a:ext cx="2795232" cy="27245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2CA159-CEA6-43E3-B0B0-4129958EE6C0}"/>
              </a:ext>
            </a:extLst>
          </p:cNvPr>
          <p:cNvSpPr>
            <a:spLocks/>
          </p:cNvSpPr>
          <p:nvPr/>
        </p:nvSpPr>
        <p:spPr>
          <a:xfrm>
            <a:off x="2321956" y="4215677"/>
            <a:ext cx="3122055" cy="272454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4C7436C-DB66-4259-A53F-358E1544A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" y="-114336"/>
            <a:ext cx="6231163" cy="89393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2988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6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D53AFF-238C-4224-8C2E-006C938E7C9C}"/>
              </a:ext>
            </a:extLst>
          </p:cNvPr>
          <p:cNvSpPr/>
          <p:nvPr/>
        </p:nvSpPr>
        <p:spPr>
          <a:xfrm>
            <a:off x="5444011" y="438404"/>
            <a:ext cx="3560710" cy="35230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2D8191-8954-41DB-8503-C4E9A628B847}"/>
              </a:ext>
            </a:extLst>
          </p:cNvPr>
          <p:cNvSpPr txBox="1">
            <a:spLocks/>
          </p:cNvSpPr>
          <p:nvPr/>
        </p:nvSpPr>
        <p:spPr>
          <a:xfrm>
            <a:off x="5904458" y="1352247"/>
            <a:ext cx="3162174" cy="23834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Alegreya Sans Medium" panose="000006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 of Judgment</a:t>
            </a:r>
          </a:p>
          <a:p>
            <a:r>
              <a:rPr lang="en-US" dirty="0"/>
              <a:t>Weak Leadership</a:t>
            </a:r>
          </a:p>
          <a:p>
            <a:r>
              <a:rPr lang="en-US" dirty="0"/>
              <a:t>Desire for Profit</a:t>
            </a:r>
          </a:p>
          <a:p>
            <a:r>
              <a:rPr lang="en-US" dirty="0"/>
              <a:t>“Who Me?” Disobedience</a:t>
            </a:r>
          </a:p>
          <a:p>
            <a:r>
              <a:rPr lang="en-US" dirty="0"/>
              <a:t>“God Wants Sacrifices”</a:t>
            </a:r>
          </a:p>
          <a:p>
            <a:r>
              <a:rPr lang="en-US" dirty="0"/>
              <a:t>Incomplete Confession</a:t>
            </a:r>
          </a:p>
          <a:p>
            <a:r>
              <a:rPr lang="en-US" dirty="0"/>
              <a:t>Hewing Prophets</a:t>
            </a:r>
          </a:p>
          <a:p>
            <a:endParaRPr lang="en-US" dirty="0"/>
          </a:p>
        </p:txBody>
      </p:sp>
      <p:pic>
        <p:nvPicPr>
          <p:cNvPr id="19" name="Picture 18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8BCC7F1E-FBBC-4AA3-BA10-B53ABE93F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6" y="681941"/>
            <a:ext cx="3420882" cy="3433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577008-0490-4925-A179-46061689DD5A}"/>
              </a:ext>
            </a:extLst>
          </p:cNvPr>
          <p:cNvSpPr txBox="1"/>
          <p:nvPr/>
        </p:nvSpPr>
        <p:spPr>
          <a:xfrm rot="21444192">
            <a:off x="1071895" y="919609"/>
            <a:ext cx="27420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Has the </a:t>
            </a:r>
            <a:r>
              <a:rPr lang="en-US" sz="2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 as much delight in burnt offerings and sacrifices</a:t>
            </a:r>
            <a:br>
              <a:rPr lang="en-US" sz="2000" dirty="0"/>
            </a:b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As in obeying the voice of the </a:t>
            </a:r>
            <a:r>
              <a:rPr lang="en-US" sz="2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?</a:t>
            </a:r>
            <a:br>
              <a:rPr lang="en-US" sz="2000" dirty="0"/>
            </a:b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Behold, to obey is better than sacrifice,</a:t>
            </a:r>
            <a:br>
              <a:rPr lang="en-US" sz="2000" dirty="0"/>
            </a:br>
            <a:r>
              <a:rPr lang="en-US" sz="2000" b="0" i="1" dirty="0">
                <a:solidFill>
                  <a:srgbClr val="000000"/>
                </a:solidFill>
                <a:effectLst/>
                <a:latin typeface="system-ui"/>
              </a:rPr>
              <a:t>And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 to heed than the fat of rams.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29A7B-67D3-4B1C-8F9E-F8DBCC697C06}"/>
              </a:ext>
            </a:extLst>
          </p:cNvPr>
          <p:cNvSpPr txBox="1"/>
          <p:nvPr/>
        </p:nvSpPr>
        <p:spPr>
          <a:xfrm>
            <a:off x="5715000" y="575490"/>
            <a:ext cx="2858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Alegreya Sans Medium" panose="00000600000000000000" pitchFamily="50" charset="0"/>
              </a:rPr>
              <a:t>Saul &amp; the Amalekites</a:t>
            </a:r>
          </a:p>
          <a:p>
            <a:r>
              <a:rPr lang="en-US" sz="2100" dirty="0">
                <a:solidFill>
                  <a:schemeClr val="bg1"/>
                </a:solidFill>
                <a:latin typeface="Alegreya Sans Medium" panose="00000600000000000000" pitchFamily="50" charset="0"/>
              </a:rPr>
              <a:t>(I Samuel 15)</a:t>
            </a:r>
          </a:p>
        </p:txBody>
      </p:sp>
      <p:pic>
        <p:nvPicPr>
          <p:cNvPr id="20" name="Picture 19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00842D67-3F60-4BC7-9F54-6FE2AB3B0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5" y="427194"/>
            <a:ext cx="3420882" cy="34332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26D327-54FD-4DDF-A334-05DF59C68F21}"/>
              </a:ext>
            </a:extLst>
          </p:cNvPr>
          <p:cNvSpPr txBox="1"/>
          <p:nvPr/>
        </p:nvSpPr>
        <p:spPr>
          <a:xfrm rot="21444192">
            <a:off x="1997659" y="818557"/>
            <a:ext cx="2864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/>
              <a:t> </a:t>
            </a:r>
            <a:r>
              <a:rPr lang="en-US" sz="2000" dirty="0"/>
              <a:t>But Samuel said, “As your sword has made women childless, so shall your mother be childless among women.” And Samuel hewed Agag to pieces before the </a:t>
            </a:r>
            <a:r>
              <a:rPr lang="en-US" sz="2000" cap="small" dirty="0"/>
              <a:t>Lord</a:t>
            </a:r>
            <a:r>
              <a:rPr lang="en-US" sz="2000" dirty="0"/>
              <a:t> at Gilgal.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8951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" y="-6507829"/>
            <a:ext cx="9145319" cy="122283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F7F6A2-1544-4B10-9C29-150FD33BBB05}"/>
              </a:ext>
            </a:extLst>
          </p:cNvPr>
          <p:cNvSpPr>
            <a:spLocks/>
          </p:cNvSpPr>
          <p:nvPr/>
        </p:nvSpPr>
        <p:spPr>
          <a:xfrm>
            <a:off x="259238" y="884122"/>
            <a:ext cx="7371573" cy="3256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790B63-0569-4CE1-8275-0E42952FD615}"/>
              </a:ext>
            </a:extLst>
          </p:cNvPr>
          <p:cNvSpPr>
            <a:spLocks/>
          </p:cNvSpPr>
          <p:nvPr/>
        </p:nvSpPr>
        <p:spPr>
          <a:xfrm>
            <a:off x="259237" y="4140200"/>
            <a:ext cx="7371573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4C7436C-DB66-4259-A53F-358E1544A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" y="-6570990"/>
            <a:ext cx="8093606" cy="116112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2988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6</a:t>
            </a:r>
          </a:p>
        </p:txBody>
      </p:sp>
    </p:spTree>
    <p:extLst>
      <p:ext uri="{BB962C8B-B14F-4D97-AF65-F5344CB8AC3E}">
        <p14:creationId xmlns:p14="http://schemas.microsoft.com/office/powerpoint/2010/main" val="588608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D140C-3F4B-4CC1-B7B9-27D882A52F3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C62B56-6AE1-4EC9-8B06-736BD06FB1B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2B1793-A9BB-4580-A23D-161996C8E4C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Amos describes his opening of Chapter 5 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3A0FF-61C3-4A53-8BAA-C59FBE02DCC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255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622169"/>
            <a:ext cx="7433035" cy="2350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6B4710-7DB5-468E-9B05-910CE8C1A0B2}"/>
              </a:ext>
            </a:extLst>
          </p:cNvPr>
          <p:cNvSpPr>
            <a:spLocks/>
          </p:cNvSpPr>
          <p:nvPr/>
        </p:nvSpPr>
        <p:spPr>
          <a:xfrm>
            <a:off x="259237" y="3094426"/>
            <a:ext cx="7433035" cy="2185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D0D02CE1-0594-4DB7-A8E2-3F1E901D4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27"/>
            <a:ext cx="8092440" cy="210195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5</a:t>
            </a:r>
          </a:p>
        </p:txBody>
      </p:sp>
    </p:spTree>
    <p:extLst>
      <p:ext uri="{BB962C8B-B14F-4D97-AF65-F5344CB8AC3E}">
        <p14:creationId xmlns:p14="http://schemas.microsoft.com/office/powerpoint/2010/main" val="372359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85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151391"/>
            <a:ext cx="7433035" cy="2821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6B4710-7DB5-468E-9B05-910CE8C1A0B2}"/>
              </a:ext>
            </a:extLst>
          </p:cNvPr>
          <p:cNvSpPr>
            <a:spLocks/>
          </p:cNvSpPr>
          <p:nvPr/>
        </p:nvSpPr>
        <p:spPr>
          <a:xfrm>
            <a:off x="259237" y="2972791"/>
            <a:ext cx="7433035" cy="18535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7ED7813-6677-4C3F-BA17-503F9DC98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0858"/>
            <a:ext cx="8092440" cy="210195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5</a:t>
            </a:r>
          </a:p>
        </p:txBody>
      </p:sp>
    </p:spTree>
    <p:extLst>
      <p:ext uri="{BB962C8B-B14F-4D97-AF65-F5344CB8AC3E}">
        <p14:creationId xmlns:p14="http://schemas.microsoft.com/office/powerpoint/2010/main" val="3647208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85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920462"/>
            <a:ext cx="7433035" cy="2979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085190A-CFDC-474F-9A0B-DF331A3DF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26555"/>
            <a:ext cx="8092440" cy="210195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5</a:t>
            </a:r>
          </a:p>
        </p:txBody>
      </p:sp>
    </p:spTree>
    <p:extLst>
      <p:ext uri="{BB962C8B-B14F-4D97-AF65-F5344CB8AC3E}">
        <p14:creationId xmlns:p14="http://schemas.microsoft.com/office/powerpoint/2010/main" val="2436590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E59F2-7680-4E83-BA09-39B5296504F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45EE89-D95A-4B27-ACF1-13E645BF745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A1673C-12FC-4CAE-A577-0C3FDB4C6D2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In Hosea 5, what nation did Israel turn to for help with their troubles?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C57256-7387-4C20-9DEB-BEFC6D267B8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9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85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9237" y="-4"/>
            <a:ext cx="7433035" cy="52926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9747DD-8E30-4AE1-8387-57CF318FEE76}"/>
              </a:ext>
            </a:extLst>
          </p:cNvPr>
          <p:cNvGrpSpPr/>
          <p:nvPr/>
        </p:nvGrpSpPr>
        <p:grpSpPr>
          <a:xfrm>
            <a:off x="355963" y="148856"/>
            <a:ext cx="7230245" cy="5032817"/>
            <a:chOff x="355963" y="148856"/>
            <a:chExt cx="7230245" cy="50328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BD7006C-B841-445F-A4EA-B68A6F177CE5}"/>
                </a:ext>
              </a:extLst>
            </p:cNvPr>
            <p:cNvSpPr/>
            <p:nvPr/>
          </p:nvSpPr>
          <p:spPr>
            <a:xfrm>
              <a:off x="1180214" y="148856"/>
              <a:ext cx="6358266" cy="6698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2F6049-FB51-4FC5-BB07-C03FD3BCE314}"/>
                </a:ext>
              </a:extLst>
            </p:cNvPr>
            <p:cNvSpPr/>
            <p:nvPr/>
          </p:nvSpPr>
          <p:spPr>
            <a:xfrm>
              <a:off x="1227942" y="4511822"/>
              <a:ext cx="6358266" cy="6698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55CA74-00FF-497C-9022-B54CACAFA922}"/>
                </a:ext>
              </a:extLst>
            </p:cNvPr>
            <p:cNvCxnSpPr>
              <a:cxnSpLocks/>
            </p:cNvCxnSpPr>
            <p:nvPr/>
          </p:nvCxnSpPr>
          <p:spPr>
            <a:xfrm>
              <a:off x="386431" y="499621"/>
              <a:ext cx="744785" cy="0"/>
            </a:xfrm>
            <a:prstGeom prst="line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77C05E-E086-4FB4-920C-F47D2987115B}"/>
                </a:ext>
              </a:extLst>
            </p:cNvPr>
            <p:cNvCxnSpPr>
              <a:cxnSpLocks/>
            </p:cNvCxnSpPr>
            <p:nvPr/>
          </p:nvCxnSpPr>
          <p:spPr>
            <a:xfrm>
              <a:off x="355963" y="4875232"/>
              <a:ext cx="775253" cy="0"/>
            </a:xfrm>
            <a:prstGeom prst="line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B0CE60-5637-43C1-B279-5CF08C8E5281}"/>
                </a:ext>
              </a:extLst>
            </p:cNvPr>
            <p:cNvCxnSpPr>
              <a:cxnSpLocks/>
            </p:cNvCxnSpPr>
            <p:nvPr/>
          </p:nvCxnSpPr>
          <p:spPr>
            <a:xfrm>
              <a:off x="386431" y="462844"/>
              <a:ext cx="0" cy="44365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3B64F6-89F7-46F6-AE98-D25E0F4F1021}"/>
              </a:ext>
            </a:extLst>
          </p:cNvPr>
          <p:cNvGrpSpPr/>
          <p:nvPr/>
        </p:nvGrpSpPr>
        <p:grpSpPr>
          <a:xfrm>
            <a:off x="744279" y="903971"/>
            <a:ext cx="6841929" cy="3578519"/>
            <a:chOff x="744279" y="903971"/>
            <a:chExt cx="6841929" cy="35785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3C87634-911E-46C3-B173-D6B292FC340D}"/>
                </a:ext>
              </a:extLst>
            </p:cNvPr>
            <p:cNvSpPr/>
            <p:nvPr/>
          </p:nvSpPr>
          <p:spPr>
            <a:xfrm>
              <a:off x="1180214" y="903971"/>
              <a:ext cx="6358266" cy="6698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4B546-0A71-46A4-BB7C-ABE14BFBB524}"/>
                </a:ext>
              </a:extLst>
            </p:cNvPr>
            <p:cNvSpPr/>
            <p:nvPr/>
          </p:nvSpPr>
          <p:spPr>
            <a:xfrm>
              <a:off x="1227942" y="3812639"/>
              <a:ext cx="6358266" cy="6698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927920-7AB8-4338-AF80-DA6E46E05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4279" y="1236815"/>
              <a:ext cx="506943" cy="0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ECFCD56-0EBA-4A85-82FB-11CDD6247C90}"/>
                </a:ext>
              </a:extLst>
            </p:cNvPr>
            <p:cNvCxnSpPr>
              <a:cxnSpLocks/>
            </p:cNvCxnSpPr>
            <p:nvPr/>
          </p:nvCxnSpPr>
          <p:spPr>
            <a:xfrm>
              <a:off x="744279" y="4177028"/>
              <a:ext cx="506943" cy="0"/>
            </a:xfrm>
            <a:prstGeom prst="line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6346464-4B73-48FF-B6A2-13E6101B3AB6}"/>
                </a:ext>
              </a:extLst>
            </p:cNvPr>
            <p:cNvCxnSpPr>
              <a:cxnSpLocks/>
            </p:cNvCxnSpPr>
            <p:nvPr/>
          </p:nvCxnSpPr>
          <p:spPr>
            <a:xfrm>
              <a:off x="744279" y="1199444"/>
              <a:ext cx="0" cy="301413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2BA9DE0-400A-4E14-A62D-032CB1C3E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86921"/>
            <a:ext cx="8092440" cy="210195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5</a:t>
            </a:r>
          </a:p>
        </p:txBody>
      </p:sp>
    </p:spTree>
    <p:extLst>
      <p:ext uri="{BB962C8B-B14F-4D97-AF65-F5344CB8AC3E}">
        <p14:creationId xmlns:p14="http://schemas.microsoft.com/office/powerpoint/2010/main" val="805420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85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2658421"/>
            <a:ext cx="7433035" cy="264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6E2BD716-CDB1-417C-AD48-99F719336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72496"/>
            <a:ext cx="8092440" cy="210195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5</a:t>
            </a:r>
          </a:p>
        </p:txBody>
      </p:sp>
      <p:pic>
        <p:nvPicPr>
          <p:cNvPr id="7" name="Picture 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F8D1AA7F-9D6C-4E51-A25B-321A5B79E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4475"/>
            <a:ext cx="8092440" cy="1377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49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85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1774299"/>
            <a:ext cx="7433035" cy="3306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DB7AF-8BB3-4535-B755-E86E700E1638}"/>
              </a:ext>
            </a:extLst>
          </p:cNvPr>
          <p:cNvSpPr>
            <a:spLocks/>
          </p:cNvSpPr>
          <p:nvPr/>
        </p:nvSpPr>
        <p:spPr>
          <a:xfrm>
            <a:off x="2262154" y="2506837"/>
            <a:ext cx="750220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9BAD12-4276-4307-92A9-2D2A583358CA}"/>
              </a:ext>
            </a:extLst>
          </p:cNvPr>
          <p:cNvSpPr>
            <a:spLocks/>
          </p:cNvSpPr>
          <p:nvPr/>
        </p:nvSpPr>
        <p:spPr>
          <a:xfrm>
            <a:off x="4500653" y="2853206"/>
            <a:ext cx="1231170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576DDA-4C40-41BC-97E3-39F83C98C1BA}"/>
              </a:ext>
            </a:extLst>
          </p:cNvPr>
          <p:cNvSpPr>
            <a:spLocks/>
          </p:cNvSpPr>
          <p:nvPr/>
        </p:nvSpPr>
        <p:spPr>
          <a:xfrm>
            <a:off x="4185957" y="3236720"/>
            <a:ext cx="1146064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AF5B05-6AF9-4FB5-B150-125BFD583814}"/>
              </a:ext>
            </a:extLst>
          </p:cNvPr>
          <p:cNvSpPr>
            <a:spLocks/>
          </p:cNvSpPr>
          <p:nvPr/>
        </p:nvSpPr>
        <p:spPr>
          <a:xfrm>
            <a:off x="4480765" y="3584608"/>
            <a:ext cx="1393561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3BCC80-6E26-4C71-AF22-899C3B140224}"/>
              </a:ext>
            </a:extLst>
          </p:cNvPr>
          <p:cNvSpPr>
            <a:spLocks/>
          </p:cNvSpPr>
          <p:nvPr/>
        </p:nvSpPr>
        <p:spPr>
          <a:xfrm>
            <a:off x="4758989" y="3960206"/>
            <a:ext cx="802621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8D9EE0-65E9-4916-911A-09EBE76E068D}"/>
              </a:ext>
            </a:extLst>
          </p:cNvPr>
          <p:cNvSpPr>
            <a:spLocks/>
          </p:cNvSpPr>
          <p:nvPr/>
        </p:nvSpPr>
        <p:spPr>
          <a:xfrm>
            <a:off x="4053444" y="2506837"/>
            <a:ext cx="705545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9D0577-D13D-4066-9529-C5851B4A4571}"/>
              </a:ext>
            </a:extLst>
          </p:cNvPr>
          <p:cNvSpPr>
            <a:spLocks/>
          </p:cNvSpPr>
          <p:nvPr/>
        </p:nvSpPr>
        <p:spPr>
          <a:xfrm>
            <a:off x="2739495" y="2853206"/>
            <a:ext cx="750220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8A710-8A72-4718-B41D-5305B8095DE4}"/>
              </a:ext>
            </a:extLst>
          </p:cNvPr>
          <p:cNvSpPr>
            <a:spLocks/>
          </p:cNvSpPr>
          <p:nvPr/>
        </p:nvSpPr>
        <p:spPr>
          <a:xfrm>
            <a:off x="3134396" y="3236719"/>
            <a:ext cx="792377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73636E-DAAF-4ED5-AE5A-B284905FF9BB}"/>
              </a:ext>
            </a:extLst>
          </p:cNvPr>
          <p:cNvSpPr>
            <a:spLocks/>
          </p:cNvSpPr>
          <p:nvPr/>
        </p:nvSpPr>
        <p:spPr>
          <a:xfrm>
            <a:off x="2796986" y="3960205"/>
            <a:ext cx="1129787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0E269A6-7B5E-41AB-A924-E4E64740A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05850"/>
            <a:ext cx="8092440" cy="21019592"/>
          </a:xfrm>
          <a:prstGeom prst="rect">
            <a:avLst/>
          </a:prstGeom>
        </p:spPr>
      </p:pic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BE1BBA5-E1D2-440F-9115-CCB31DD36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742"/>
            <a:ext cx="8092440" cy="137778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5</a:t>
            </a:r>
          </a:p>
        </p:txBody>
      </p:sp>
    </p:spTree>
    <p:extLst>
      <p:ext uri="{BB962C8B-B14F-4D97-AF65-F5344CB8AC3E}">
        <p14:creationId xmlns:p14="http://schemas.microsoft.com/office/powerpoint/2010/main" val="4059270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85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1774299"/>
            <a:ext cx="7433035" cy="3306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A04C01B4-F68C-40CE-BF4B-36203A8D3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6123"/>
            <a:ext cx="8092440" cy="137778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5</a:t>
            </a:r>
          </a:p>
        </p:txBody>
      </p:sp>
    </p:spTree>
    <p:extLst>
      <p:ext uri="{BB962C8B-B14F-4D97-AF65-F5344CB8AC3E}">
        <p14:creationId xmlns:p14="http://schemas.microsoft.com/office/powerpoint/2010/main" val="2380519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85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623731"/>
            <a:ext cx="7433035" cy="4142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C3F46-20AE-44CF-80E6-CD618A4ACC75}"/>
              </a:ext>
            </a:extLst>
          </p:cNvPr>
          <p:cNvSpPr>
            <a:spLocks/>
          </p:cNvSpPr>
          <p:nvPr/>
        </p:nvSpPr>
        <p:spPr>
          <a:xfrm>
            <a:off x="2177693" y="730225"/>
            <a:ext cx="636759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3746A2-7C64-46DC-9CD9-68EE93945B6C}"/>
              </a:ext>
            </a:extLst>
          </p:cNvPr>
          <p:cNvSpPr>
            <a:spLocks/>
          </p:cNvSpPr>
          <p:nvPr/>
        </p:nvSpPr>
        <p:spPr>
          <a:xfrm>
            <a:off x="1237563" y="1084505"/>
            <a:ext cx="1758977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D2BF29-037E-427C-877B-34648E9E3D63}"/>
              </a:ext>
            </a:extLst>
          </p:cNvPr>
          <p:cNvSpPr>
            <a:spLocks/>
          </p:cNvSpPr>
          <p:nvPr/>
        </p:nvSpPr>
        <p:spPr>
          <a:xfrm>
            <a:off x="1393923" y="2171097"/>
            <a:ext cx="1602618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A57399-DE5C-4437-BE33-42F108081AA6}"/>
              </a:ext>
            </a:extLst>
          </p:cNvPr>
          <p:cNvSpPr>
            <a:spLocks/>
          </p:cNvSpPr>
          <p:nvPr/>
        </p:nvSpPr>
        <p:spPr>
          <a:xfrm>
            <a:off x="1898625" y="2537235"/>
            <a:ext cx="1893561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1BCA8-1641-4AA1-A024-BE345670AFDE}"/>
              </a:ext>
            </a:extLst>
          </p:cNvPr>
          <p:cNvSpPr>
            <a:spLocks/>
          </p:cNvSpPr>
          <p:nvPr/>
        </p:nvSpPr>
        <p:spPr>
          <a:xfrm>
            <a:off x="1248451" y="3285370"/>
            <a:ext cx="1266623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7563B9-2381-4D2F-9204-25CF027E12CE}"/>
              </a:ext>
            </a:extLst>
          </p:cNvPr>
          <p:cNvSpPr>
            <a:spLocks/>
          </p:cNvSpPr>
          <p:nvPr/>
        </p:nvSpPr>
        <p:spPr>
          <a:xfrm>
            <a:off x="1358298" y="3643375"/>
            <a:ext cx="2065754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47F0FAA-8EE4-46D6-B48B-B324AC5B3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82601"/>
            <a:ext cx="8092440" cy="137778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5</a:t>
            </a:r>
          </a:p>
        </p:txBody>
      </p:sp>
      <p:pic>
        <p:nvPicPr>
          <p:cNvPr id="7" name="Picture 6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1EC8951-8A44-4DC8-9436-5BB24A912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27" y="2857500"/>
            <a:ext cx="2126689" cy="2134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768BB2-1BF2-4846-9E5B-6B5B6D197D6D}"/>
              </a:ext>
            </a:extLst>
          </p:cNvPr>
          <p:cNvSpPr txBox="1"/>
          <p:nvPr/>
        </p:nvSpPr>
        <p:spPr>
          <a:xfrm rot="21429824">
            <a:off x="6741520" y="3016626"/>
            <a:ext cx="2013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solidFill>
                  <a:srgbClr val="000000"/>
                </a:solidFill>
                <a:effectLst/>
                <a:latin typeface="system-ui"/>
              </a:rPr>
              <a:t>For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 those who turn justice into wormwood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 cast righteousness down to the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93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9797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2476751"/>
            <a:ext cx="7433035" cy="2289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8284D95-346C-4F7E-81B9-A35E5F69C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92741"/>
            <a:ext cx="8092440" cy="137778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5</a:t>
            </a:r>
          </a:p>
        </p:txBody>
      </p:sp>
      <p:pic>
        <p:nvPicPr>
          <p:cNvPr id="8" name="Picture 7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FD8E2AE8-25AC-4ABA-90A4-2FA690C2C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55" y="82337"/>
            <a:ext cx="5196885" cy="5215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49403F-21E5-414B-BADE-42DF4186B206}"/>
              </a:ext>
            </a:extLst>
          </p:cNvPr>
          <p:cNvSpPr txBox="1"/>
          <p:nvPr/>
        </p:nvSpPr>
        <p:spPr>
          <a:xfrm rot="21401956">
            <a:off x="2973259" y="456598"/>
            <a:ext cx="43699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42 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But God turned away and delivered them up to serve the host of heaven; as it is written in the book of the prophets, ‘</a:t>
            </a:r>
            <a:r>
              <a:rPr lang="en-US" sz="2200" b="0" i="0" cap="small" dirty="0">
                <a:solidFill>
                  <a:srgbClr val="000000"/>
                </a:solidFill>
                <a:effectLst/>
                <a:latin typeface="system-ui"/>
              </a:rPr>
              <a:t>It was not to Me that you offered victims and sacrifices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200" b="0" i="0" cap="small" dirty="0">
                <a:solidFill>
                  <a:srgbClr val="000000"/>
                </a:solidFill>
                <a:effectLst/>
                <a:latin typeface="system-ui"/>
              </a:rPr>
              <a:t>forty years in the wilderness, was it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, O </a:t>
            </a:r>
            <a:r>
              <a:rPr lang="en-US" sz="2200" b="0" i="0" cap="small" dirty="0">
                <a:solidFill>
                  <a:srgbClr val="000000"/>
                </a:solidFill>
                <a:effectLst/>
                <a:latin typeface="system-ui"/>
              </a:rPr>
              <a:t>house of Israel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?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43 </a:t>
            </a:r>
            <a:r>
              <a:rPr lang="en-US" sz="2200" b="0" i="0" cap="small" dirty="0">
                <a:solidFill>
                  <a:srgbClr val="000000"/>
                </a:solidFill>
                <a:effectLst/>
                <a:latin typeface="system-ui"/>
              </a:rPr>
              <a:t>You also took along the tabernacle of Moloch and the star of the god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200" b="0" i="0" cap="small" dirty="0" err="1">
                <a:solidFill>
                  <a:srgbClr val="000000"/>
                </a:solidFill>
                <a:effectLst/>
                <a:latin typeface="system-ui"/>
              </a:rPr>
              <a:t>Rompha</a:t>
            </a:r>
            <a:r>
              <a:rPr lang="en-US" sz="2200" b="0" i="0" cap="small" dirty="0">
                <a:solidFill>
                  <a:srgbClr val="000000"/>
                </a:solidFill>
                <a:effectLst/>
                <a:latin typeface="system-ui"/>
              </a:rPr>
              <a:t>, the images which you made to worship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. I </a:t>
            </a:r>
            <a:r>
              <a:rPr lang="en-US" sz="2200" b="0" i="0" cap="small" dirty="0">
                <a:solidFill>
                  <a:srgbClr val="000000"/>
                </a:solidFill>
                <a:effectLst/>
                <a:latin typeface="system-ui"/>
              </a:rPr>
              <a:t>also will remove you beyond Babylon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.’ (Acts 7)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9394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8525F-EABA-4852-B527-C8174765196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ED725B-745A-4917-B8E6-FEFB9514BD0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6AA3CC-DFD0-4E22-8945-BBD3941A99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For Amos, the gate of the city represented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DF8DE0-BE10-406E-A594-F78DE6762F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57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714603-D4C8-430F-8448-D579553D1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52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E049D-F5A0-47A0-A3FB-1EA0AE5B21B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95A30-63E1-40A0-AC20-DF2526F2755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42EB11-B4E5-42B0-AA55-69B2EAD0D1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>
                <a:solidFill>
                  <a:srgbClr val="5B5B5B"/>
                </a:solidFill>
              </a:rPr>
              <a:t>How do Hosea and Amos use the image of a lion to represent God's treatment of Israel?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01D71E-1FB5-40B4-9E81-A05E85EA1BC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9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7402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308900"/>
            <a:ext cx="6446363" cy="37400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4C7436C-DB66-4259-A53F-358E1544A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83"/>
            <a:ext cx="8092440" cy="11609539"/>
          </a:xfrm>
          <a:prstGeom prst="rect">
            <a:avLst/>
          </a:prstGeom>
        </p:spPr>
      </p:pic>
      <p:pic>
        <p:nvPicPr>
          <p:cNvPr id="13" name="Picture 1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7C73BB9-8728-43DA-B349-F821C0BFC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26536"/>
            <a:ext cx="8092439" cy="188703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AA7EBA-F886-415D-A553-E0945F9AACA7}"/>
              </a:ext>
            </a:extLst>
          </p:cNvPr>
          <p:cNvSpPr>
            <a:spLocks/>
          </p:cNvSpPr>
          <p:nvPr/>
        </p:nvSpPr>
        <p:spPr>
          <a:xfrm>
            <a:off x="1323418" y="4240984"/>
            <a:ext cx="4318000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Who is speaking in these verses?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D61D91-801B-4BB9-A89B-02C9DAB81B17}"/>
              </a:ext>
            </a:extLst>
          </p:cNvPr>
          <p:cNvSpPr>
            <a:spLocks/>
          </p:cNvSpPr>
          <p:nvPr/>
        </p:nvSpPr>
        <p:spPr>
          <a:xfrm>
            <a:off x="6525380" y="355900"/>
            <a:ext cx="1906239" cy="653903"/>
          </a:xfrm>
          <a:prstGeom prst="roundRect">
            <a:avLst>
              <a:gd name="adj" fmla="val 23171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Hosea?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7218D0B-05AA-443C-B7FB-A0F8FD1BB2E9}"/>
              </a:ext>
            </a:extLst>
          </p:cNvPr>
          <p:cNvSpPr>
            <a:spLocks/>
          </p:cNvSpPr>
          <p:nvPr/>
        </p:nvSpPr>
        <p:spPr>
          <a:xfrm>
            <a:off x="6525380" y="1274933"/>
            <a:ext cx="1906239" cy="1399155"/>
          </a:xfrm>
          <a:prstGeom prst="roundRect">
            <a:avLst>
              <a:gd name="adj" fmla="val 10967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Israel in response to Hosea?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C22DF2F-68B8-4516-968E-2F4EED8D9481}"/>
              </a:ext>
            </a:extLst>
          </p:cNvPr>
          <p:cNvSpPr>
            <a:spLocks/>
          </p:cNvSpPr>
          <p:nvPr/>
        </p:nvSpPr>
        <p:spPr>
          <a:xfrm>
            <a:off x="6525379" y="2893196"/>
            <a:ext cx="1906239" cy="1399155"/>
          </a:xfrm>
          <a:prstGeom prst="roundRect">
            <a:avLst>
              <a:gd name="adj" fmla="val 10967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Israel during Assyrian captivity?</a:t>
            </a:r>
          </a:p>
        </p:txBody>
      </p:sp>
    </p:spTree>
    <p:extLst>
      <p:ext uri="{BB962C8B-B14F-4D97-AF65-F5344CB8AC3E}">
        <p14:creationId xmlns:p14="http://schemas.microsoft.com/office/powerpoint/2010/main" val="21271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7401"/>
            <a:ext cx="7825106" cy="104630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508CF-EFBD-4DAD-ADAC-4C7A8BDBAE28}"/>
              </a:ext>
            </a:extLst>
          </p:cNvPr>
          <p:cNvSpPr>
            <a:spLocks/>
          </p:cNvSpPr>
          <p:nvPr/>
        </p:nvSpPr>
        <p:spPr>
          <a:xfrm>
            <a:off x="2218781" y="2492144"/>
            <a:ext cx="1274014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2448CC-A4DF-4087-950D-C80BB0D357BC}"/>
              </a:ext>
            </a:extLst>
          </p:cNvPr>
          <p:cNvSpPr>
            <a:spLocks/>
          </p:cNvSpPr>
          <p:nvPr/>
        </p:nvSpPr>
        <p:spPr>
          <a:xfrm>
            <a:off x="2084102" y="4741571"/>
            <a:ext cx="685679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8088E5-0CF2-47E9-9A81-FF874FCB3639}"/>
              </a:ext>
            </a:extLst>
          </p:cNvPr>
          <p:cNvSpPr>
            <a:spLocks/>
          </p:cNvSpPr>
          <p:nvPr/>
        </p:nvSpPr>
        <p:spPr>
          <a:xfrm>
            <a:off x="2426941" y="310363"/>
            <a:ext cx="683904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0E7CFF-4924-4941-8FA5-A7ED0FB354C5}"/>
              </a:ext>
            </a:extLst>
          </p:cNvPr>
          <p:cNvSpPr>
            <a:spLocks/>
          </p:cNvSpPr>
          <p:nvPr/>
        </p:nvSpPr>
        <p:spPr>
          <a:xfrm>
            <a:off x="3186689" y="1568557"/>
            <a:ext cx="678301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FE46C1-9ECD-4DA0-BB4B-21FA75F6B490}"/>
              </a:ext>
            </a:extLst>
          </p:cNvPr>
          <p:cNvSpPr>
            <a:spLocks/>
          </p:cNvSpPr>
          <p:nvPr/>
        </p:nvSpPr>
        <p:spPr>
          <a:xfrm>
            <a:off x="1744950" y="5036537"/>
            <a:ext cx="1167932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C958B5-98EE-40D7-9297-3E74D16049CC}"/>
              </a:ext>
            </a:extLst>
          </p:cNvPr>
          <p:cNvSpPr>
            <a:spLocks/>
          </p:cNvSpPr>
          <p:nvPr/>
        </p:nvSpPr>
        <p:spPr>
          <a:xfrm>
            <a:off x="2825602" y="1253516"/>
            <a:ext cx="874419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69FC49-32A0-47A1-8B60-6DFEE2BF130E}"/>
              </a:ext>
            </a:extLst>
          </p:cNvPr>
          <p:cNvSpPr>
            <a:spLocks/>
          </p:cNvSpPr>
          <p:nvPr/>
        </p:nvSpPr>
        <p:spPr>
          <a:xfrm>
            <a:off x="1613050" y="1568557"/>
            <a:ext cx="813891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1CB5BC-56C7-47A2-A024-96782C4A44AB}"/>
              </a:ext>
            </a:extLst>
          </p:cNvPr>
          <p:cNvSpPr>
            <a:spLocks/>
          </p:cNvSpPr>
          <p:nvPr/>
        </p:nvSpPr>
        <p:spPr>
          <a:xfrm>
            <a:off x="3864991" y="4741571"/>
            <a:ext cx="733242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E0C95D-5409-4F82-842D-65EFC3F5C3D4}"/>
              </a:ext>
            </a:extLst>
          </p:cNvPr>
          <p:cNvSpPr>
            <a:spLocks/>
          </p:cNvSpPr>
          <p:nvPr/>
        </p:nvSpPr>
        <p:spPr>
          <a:xfrm>
            <a:off x="4008092" y="5056612"/>
            <a:ext cx="1124803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18785E-FCE2-4A7A-8C02-3F25C1109A7E}"/>
              </a:ext>
            </a:extLst>
          </p:cNvPr>
          <p:cNvSpPr>
            <a:spLocks/>
          </p:cNvSpPr>
          <p:nvPr/>
        </p:nvSpPr>
        <p:spPr>
          <a:xfrm>
            <a:off x="1054901" y="4422041"/>
            <a:ext cx="3022191" cy="315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BCCAA9-C446-49EC-9D08-1BC7214856FC}"/>
              </a:ext>
            </a:extLst>
          </p:cNvPr>
          <p:cNvSpPr>
            <a:spLocks/>
          </p:cNvSpPr>
          <p:nvPr/>
        </p:nvSpPr>
        <p:spPr>
          <a:xfrm>
            <a:off x="1054902" y="3122225"/>
            <a:ext cx="4832138" cy="921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BD19BA-3485-41B1-8CC2-43686DFBD945}"/>
              </a:ext>
            </a:extLst>
          </p:cNvPr>
          <p:cNvSpPr>
            <a:spLocks/>
          </p:cNvSpPr>
          <p:nvPr/>
        </p:nvSpPr>
        <p:spPr>
          <a:xfrm>
            <a:off x="2452281" y="37963"/>
            <a:ext cx="439043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DD1DC5-FA39-489C-82C9-EA0F5857E02E}"/>
              </a:ext>
            </a:extLst>
          </p:cNvPr>
          <p:cNvSpPr>
            <a:spLocks/>
          </p:cNvSpPr>
          <p:nvPr/>
        </p:nvSpPr>
        <p:spPr>
          <a:xfrm>
            <a:off x="2386559" y="637909"/>
            <a:ext cx="526323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07CB02-4103-4214-BA25-E16CB40FAC53}"/>
              </a:ext>
            </a:extLst>
          </p:cNvPr>
          <p:cNvSpPr>
            <a:spLocks/>
          </p:cNvSpPr>
          <p:nvPr/>
        </p:nvSpPr>
        <p:spPr>
          <a:xfrm>
            <a:off x="1491240" y="938475"/>
            <a:ext cx="434475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053746-1F42-460A-A6ED-67456ED2D406}"/>
              </a:ext>
            </a:extLst>
          </p:cNvPr>
          <p:cNvSpPr>
            <a:spLocks/>
          </p:cNvSpPr>
          <p:nvPr/>
        </p:nvSpPr>
        <p:spPr>
          <a:xfrm>
            <a:off x="1702909" y="1237930"/>
            <a:ext cx="222805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5BB1C6-551F-4612-80C2-4835D911D5A2}"/>
              </a:ext>
            </a:extLst>
          </p:cNvPr>
          <p:cNvSpPr>
            <a:spLocks/>
          </p:cNvSpPr>
          <p:nvPr/>
        </p:nvSpPr>
        <p:spPr>
          <a:xfrm>
            <a:off x="1526409" y="1872829"/>
            <a:ext cx="618189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BB0382-6A6A-4D06-9A25-0A7C8F561E80}"/>
              </a:ext>
            </a:extLst>
          </p:cNvPr>
          <p:cNvSpPr>
            <a:spLocks/>
          </p:cNvSpPr>
          <p:nvPr/>
        </p:nvSpPr>
        <p:spPr>
          <a:xfrm>
            <a:off x="1909685" y="2487325"/>
            <a:ext cx="309095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1EBAA5-BAF2-4440-B3D6-0DDFC14770B0}"/>
              </a:ext>
            </a:extLst>
          </p:cNvPr>
          <p:cNvSpPr>
            <a:spLocks/>
          </p:cNvSpPr>
          <p:nvPr/>
        </p:nvSpPr>
        <p:spPr>
          <a:xfrm>
            <a:off x="1173638" y="2782291"/>
            <a:ext cx="352772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37E269-EF1C-46C2-BD20-71DAB99BC591}"/>
              </a:ext>
            </a:extLst>
          </p:cNvPr>
          <p:cNvSpPr>
            <a:spLocks/>
          </p:cNvSpPr>
          <p:nvPr/>
        </p:nvSpPr>
        <p:spPr>
          <a:xfrm>
            <a:off x="3534365" y="2804939"/>
            <a:ext cx="636996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65814E-E516-4BEB-90E7-C7213B149F42}"/>
              </a:ext>
            </a:extLst>
          </p:cNvPr>
          <p:cNvSpPr>
            <a:spLocks/>
          </p:cNvSpPr>
          <p:nvPr/>
        </p:nvSpPr>
        <p:spPr>
          <a:xfrm>
            <a:off x="1173638" y="3117736"/>
            <a:ext cx="352771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E26BAF-044F-485E-A70F-F9E35A6C4D6F}"/>
              </a:ext>
            </a:extLst>
          </p:cNvPr>
          <p:cNvSpPr>
            <a:spLocks/>
          </p:cNvSpPr>
          <p:nvPr/>
        </p:nvSpPr>
        <p:spPr>
          <a:xfrm>
            <a:off x="3086821" y="3728526"/>
            <a:ext cx="335109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5665DC-CD29-43B5-981D-FE1B01690320}"/>
              </a:ext>
            </a:extLst>
          </p:cNvPr>
          <p:cNvSpPr>
            <a:spLocks/>
          </p:cNvSpPr>
          <p:nvPr/>
        </p:nvSpPr>
        <p:spPr>
          <a:xfrm>
            <a:off x="1744950" y="4734010"/>
            <a:ext cx="339151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CFE4FA-F6B8-4820-972C-86C65EF13290}"/>
              </a:ext>
            </a:extLst>
          </p:cNvPr>
          <p:cNvSpPr>
            <a:spLocks/>
          </p:cNvSpPr>
          <p:nvPr/>
        </p:nvSpPr>
        <p:spPr>
          <a:xfrm>
            <a:off x="1379864" y="5036536"/>
            <a:ext cx="339151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4C7436C-DB66-4259-A53F-358E1544AA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5377"/>
            <a:ext cx="6925218" cy="9935025"/>
          </a:xfrm>
          <a:prstGeom prst="rect">
            <a:avLst/>
          </a:prstGeom>
        </p:spPr>
      </p:pic>
      <p:pic>
        <p:nvPicPr>
          <p:cNvPr id="13" name="Picture 1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7C73BB9-8728-43DA-B349-F821C0BFC1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000435"/>
            <a:ext cx="6925218" cy="161485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7D87DFA-D8F9-4BA6-B12A-411DD55484F7}"/>
              </a:ext>
            </a:extLst>
          </p:cNvPr>
          <p:cNvSpPr>
            <a:spLocks/>
          </p:cNvSpPr>
          <p:nvPr/>
        </p:nvSpPr>
        <p:spPr>
          <a:xfrm>
            <a:off x="5971087" y="445351"/>
            <a:ext cx="3017795" cy="1123206"/>
          </a:xfrm>
          <a:prstGeom prst="roundRect">
            <a:avLst>
              <a:gd name="adj" fmla="val 10967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Past (or current) trouble facing Israel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639344F-4054-46B6-A171-E79B10339334}"/>
              </a:ext>
            </a:extLst>
          </p:cNvPr>
          <p:cNvSpPr>
            <a:spLocks/>
          </p:cNvSpPr>
          <p:nvPr/>
        </p:nvSpPr>
        <p:spPr>
          <a:xfrm>
            <a:off x="5971086" y="2378208"/>
            <a:ext cx="3017795" cy="1123206"/>
          </a:xfrm>
          <a:prstGeom prst="roundRect">
            <a:avLst>
              <a:gd name="adj" fmla="val 10967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Future judgment coming to Israel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020E342-CB48-470B-AB1F-515CBA302103}"/>
              </a:ext>
            </a:extLst>
          </p:cNvPr>
          <p:cNvSpPr>
            <a:spLocks/>
          </p:cNvSpPr>
          <p:nvPr/>
        </p:nvSpPr>
        <p:spPr>
          <a:xfrm>
            <a:off x="5971086" y="4329927"/>
            <a:ext cx="3017795" cy="1123206"/>
          </a:xfrm>
          <a:prstGeom prst="roundRect">
            <a:avLst>
              <a:gd name="adj" fmla="val 10967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Future contrition after judgment?</a:t>
            </a:r>
          </a:p>
        </p:txBody>
      </p:sp>
    </p:spTree>
    <p:extLst>
      <p:ext uri="{BB962C8B-B14F-4D97-AF65-F5344CB8AC3E}">
        <p14:creationId xmlns:p14="http://schemas.microsoft.com/office/powerpoint/2010/main" val="1424386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31" grpId="0" animBg="1"/>
      <p:bldP spid="38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7402"/>
            <a:ext cx="9144000" cy="1222653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E1EE789-C46B-49A0-8C9B-BBE74D21A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9237" y="795503"/>
            <a:ext cx="7425356" cy="4043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99904F4-6E9B-4F63-8629-1FB48D180A98}"/>
              </a:ext>
            </a:extLst>
          </p:cNvPr>
          <p:cNvSpPr>
            <a:spLocks/>
          </p:cNvSpPr>
          <p:nvPr/>
        </p:nvSpPr>
        <p:spPr>
          <a:xfrm>
            <a:off x="4649623" y="4085971"/>
            <a:ext cx="447309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AFA0BE3-E210-499E-96F6-33392F065F7E}"/>
              </a:ext>
            </a:extLst>
          </p:cNvPr>
          <p:cNvSpPr>
            <a:spLocks/>
          </p:cNvSpPr>
          <p:nvPr/>
        </p:nvSpPr>
        <p:spPr>
          <a:xfrm>
            <a:off x="2147723" y="4458162"/>
            <a:ext cx="2178744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40EA0A-08F6-46C2-8544-74AAC8419EC4}"/>
              </a:ext>
            </a:extLst>
          </p:cNvPr>
          <p:cNvSpPr>
            <a:spLocks/>
          </p:cNvSpPr>
          <p:nvPr/>
        </p:nvSpPr>
        <p:spPr>
          <a:xfrm>
            <a:off x="4927257" y="3355446"/>
            <a:ext cx="1662596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4C7436C-DB66-4259-A53F-358E1544AA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7007"/>
            <a:ext cx="8092439" cy="11609538"/>
          </a:xfrm>
          <a:prstGeom prst="rect">
            <a:avLst/>
          </a:prstGeom>
        </p:spPr>
      </p:pic>
      <p:pic>
        <p:nvPicPr>
          <p:cNvPr id="13" name="Picture 1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7C73BB9-8728-43DA-B349-F821C0BFC1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1765"/>
            <a:ext cx="8092439" cy="188703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C7B24-6700-4314-A132-893F79A6F328}"/>
              </a:ext>
            </a:extLst>
          </p:cNvPr>
          <p:cNvSpPr txBox="1"/>
          <p:nvPr/>
        </p:nvSpPr>
        <p:spPr>
          <a:xfrm>
            <a:off x="5862907" y="756139"/>
            <a:ext cx="20044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, saying,</a:t>
            </a:r>
          </a:p>
        </p:txBody>
      </p:sp>
      <p:pic>
        <p:nvPicPr>
          <p:cNvPr id="7" name="Picture 6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82A4284D-7E50-41D9-9A3D-54F865EF1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861" y="3670487"/>
            <a:ext cx="1883572" cy="1890392"/>
          </a:xfrm>
          <a:prstGeom prst="rect">
            <a:avLst/>
          </a:prstGeom>
        </p:spPr>
      </p:pic>
      <p:sp>
        <p:nvSpPr>
          <p:cNvPr id="47" name="`Rectangle 46">
            <a:extLst>
              <a:ext uri="{FF2B5EF4-FFF2-40B4-BE49-F238E27FC236}">
                <a16:creationId xmlns:a16="http://schemas.microsoft.com/office/drawing/2014/main" id="{0776BD80-D7A3-4425-9908-8DDF669889CA}"/>
              </a:ext>
            </a:extLst>
          </p:cNvPr>
          <p:cNvSpPr>
            <a:spLocks/>
          </p:cNvSpPr>
          <p:nvPr/>
        </p:nvSpPr>
        <p:spPr>
          <a:xfrm rot="21386303">
            <a:off x="6107482" y="4858277"/>
            <a:ext cx="668309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5958E3-33FC-4A44-96FE-74359A599C30}"/>
              </a:ext>
            </a:extLst>
          </p:cNvPr>
          <p:cNvSpPr txBox="1"/>
          <p:nvPr/>
        </p:nvSpPr>
        <p:spPr>
          <a:xfrm rot="21436701">
            <a:off x="5915851" y="3868206"/>
            <a:ext cx="1670300" cy="135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 them I will pour out My wrath like water. (5:10)</a:t>
            </a:r>
          </a:p>
        </p:txBody>
      </p:sp>
      <p:pic>
        <p:nvPicPr>
          <p:cNvPr id="49" name="Picture 48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B1D9F13C-D04D-4E87-BA71-018467864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20" y="2308726"/>
            <a:ext cx="3420882" cy="343326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7CA4B73-451C-4223-A609-6CFF60020D0B}"/>
              </a:ext>
            </a:extLst>
          </p:cNvPr>
          <p:cNvSpPr txBox="1"/>
          <p:nvPr/>
        </p:nvSpPr>
        <p:spPr>
          <a:xfrm rot="21436701">
            <a:off x="4416377" y="2776230"/>
            <a:ext cx="3053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They will go with their flocks and herds</a:t>
            </a:r>
            <a:br>
              <a:rPr lang="en-US" sz="2800" dirty="0"/>
            </a:br>
            <a:r>
              <a:rPr lang="en-US" sz="2400" dirty="0"/>
              <a:t>To seek the </a:t>
            </a:r>
            <a:r>
              <a:rPr lang="en-US" sz="2400" cap="small" dirty="0"/>
              <a:t>Lord</a:t>
            </a:r>
            <a:r>
              <a:rPr lang="en-US" sz="2400" dirty="0"/>
              <a:t>, but they will not find </a:t>
            </a:r>
            <a:r>
              <a:rPr lang="en-US" sz="2400" i="1" dirty="0"/>
              <a:t>Him</a:t>
            </a:r>
            <a:r>
              <a:rPr lang="en-US" sz="2400" dirty="0"/>
              <a:t>;</a:t>
            </a:r>
            <a:br>
              <a:rPr lang="en-US" sz="2800" dirty="0"/>
            </a:br>
            <a:r>
              <a:rPr lang="en-US" sz="2400" dirty="0"/>
              <a:t>He has withdrawn from them. (5:6)</a:t>
            </a:r>
            <a:endParaRPr lang="en-US" sz="2800" dirty="0"/>
          </a:p>
        </p:txBody>
      </p:sp>
      <p:pic>
        <p:nvPicPr>
          <p:cNvPr id="51" name="Picture 50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221F67A5-2330-484D-8665-433040596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3535" y="1846962"/>
            <a:ext cx="9144000" cy="122265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FD18A15-15D9-4192-BF75-53EB1549D9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66" y="2267011"/>
            <a:ext cx="6972691" cy="33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0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3" grpId="0"/>
      <p:bldP spid="47" grpId="0" animBg="1"/>
      <p:bldP spid="47" grpId="1" animBg="1"/>
      <p:bldP spid="44" grpId="0"/>
      <p:bldP spid="44" grpId="1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3811" y="-783495"/>
            <a:ext cx="9144000" cy="12226537"/>
          </a:xfrm>
          <a:prstGeom prst="rect">
            <a:avLst/>
          </a:prstGeom>
        </p:spPr>
      </p:pic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4C7436C-DB66-4259-A53F-358E1544A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3811" y="867007"/>
            <a:ext cx="8092439" cy="11609538"/>
          </a:xfrm>
          <a:prstGeom prst="rect">
            <a:avLst/>
          </a:prstGeom>
        </p:spPr>
      </p:pic>
      <p:pic>
        <p:nvPicPr>
          <p:cNvPr id="13" name="Picture 1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7C73BB9-8728-43DA-B349-F821C0BFC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3810" y="-17611765"/>
            <a:ext cx="8092439" cy="188703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/>
          </p:cNvSpPr>
          <p:nvPr/>
        </p:nvSpPr>
        <p:spPr>
          <a:xfrm>
            <a:off x="-855547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6</a:t>
            </a:r>
          </a:p>
        </p:txBody>
      </p:sp>
      <p:pic>
        <p:nvPicPr>
          <p:cNvPr id="16" name="Picture 15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F6336D73-C1B7-4C8B-94E9-92B86A024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990" y="1672791"/>
            <a:ext cx="9144000" cy="122265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808101C-A85A-4AC9-814D-17EB99292DF3}"/>
              </a:ext>
            </a:extLst>
          </p:cNvPr>
          <p:cNvSpPr>
            <a:spLocks/>
          </p:cNvSpPr>
          <p:nvPr/>
        </p:nvSpPr>
        <p:spPr>
          <a:xfrm>
            <a:off x="2812233" y="2857500"/>
            <a:ext cx="1903700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CC673-984D-4BF2-9581-CF15E80F79FD}"/>
              </a:ext>
            </a:extLst>
          </p:cNvPr>
          <p:cNvSpPr>
            <a:spLocks/>
          </p:cNvSpPr>
          <p:nvPr/>
        </p:nvSpPr>
        <p:spPr>
          <a:xfrm>
            <a:off x="5265879" y="3172541"/>
            <a:ext cx="2413388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706DF0-3B8A-4965-8073-FE4CD26F0F52}"/>
              </a:ext>
            </a:extLst>
          </p:cNvPr>
          <p:cNvSpPr>
            <a:spLocks/>
          </p:cNvSpPr>
          <p:nvPr/>
        </p:nvSpPr>
        <p:spPr>
          <a:xfrm>
            <a:off x="3651292" y="4617882"/>
            <a:ext cx="2207641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9D0D1-2D50-41A7-B476-324C4BCCC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21" y="2092840"/>
            <a:ext cx="6972691" cy="332096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4201CED-00C6-4713-BCBA-111EA4ECC21A}"/>
              </a:ext>
            </a:extLst>
          </p:cNvPr>
          <p:cNvSpPr>
            <a:spLocks/>
          </p:cNvSpPr>
          <p:nvPr/>
        </p:nvSpPr>
        <p:spPr>
          <a:xfrm>
            <a:off x="7848598" y="5329773"/>
            <a:ext cx="1456352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cap="all" dirty="0">
                <a:solidFill>
                  <a:schemeClr val="tx1"/>
                </a:solidFill>
              </a:rPr>
              <a:t>Philippians 2</a:t>
            </a:r>
          </a:p>
        </p:txBody>
      </p:sp>
    </p:spTree>
    <p:extLst>
      <p:ext uri="{BB962C8B-B14F-4D97-AF65-F5344CB8AC3E}">
        <p14:creationId xmlns:p14="http://schemas.microsoft.com/office/powerpoint/2010/main" val="2106773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" y="-783495"/>
            <a:ext cx="9144000" cy="12226537"/>
          </a:xfrm>
          <a:prstGeom prst="rect">
            <a:avLst/>
          </a:prstGeom>
        </p:spPr>
      </p:pic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4C7436C-DB66-4259-A53F-358E1544A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" y="867007"/>
            <a:ext cx="8092439" cy="11609538"/>
          </a:xfrm>
          <a:prstGeom prst="rect">
            <a:avLst/>
          </a:prstGeom>
        </p:spPr>
      </p:pic>
      <p:pic>
        <p:nvPicPr>
          <p:cNvPr id="13" name="Picture 1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7C73BB9-8728-43DA-B349-F821C0BFC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" y="-17611765"/>
            <a:ext cx="8092439" cy="188703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/>
          </p:cNvSpPr>
          <p:nvPr/>
        </p:nvSpPr>
        <p:spPr>
          <a:xfrm>
            <a:off x="-212988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6</a:t>
            </a:r>
          </a:p>
        </p:txBody>
      </p:sp>
      <p:pic>
        <p:nvPicPr>
          <p:cNvPr id="16" name="Picture 15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F6336D73-C1B7-4C8B-94E9-92B86A024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6481" y="1672791"/>
            <a:ext cx="9144000" cy="122265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808101C-A85A-4AC9-814D-17EB99292DF3}"/>
              </a:ext>
            </a:extLst>
          </p:cNvPr>
          <p:cNvSpPr>
            <a:spLocks/>
          </p:cNvSpPr>
          <p:nvPr/>
        </p:nvSpPr>
        <p:spPr>
          <a:xfrm>
            <a:off x="11154724" y="2857500"/>
            <a:ext cx="1903700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CC673-984D-4BF2-9581-CF15E80F79FD}"/>
              </a:ext>
            </a:extLst>
          </p:cNvPr>
          <p:cNvSpPr>
            <a:spLocks/>
          </p:cNvSpPr>
          <p:nvPr/>
        </p:nvSpPr>
        <p:spPr>
          <a:xfrm>
            <a:off x="13608370" y="3172541"/>
            <a:ext cx="2413388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706DF0-3B8A-4965-8073-FE4CD26F0F52}"/>
              </a:ext>
            </a:extLst>
          </p:cNvPr>
          <p:cNvSpPr>
            <a:spLocks/>
          </p:cNvSpPr>
          <p:nvPr/>
        </p:nvSpPr>
        <p:spPr>
          <a:xfrm>
            <a:off x="11993783" y="4617882"/>
            <a:ext cx="2207641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9D0D1-2D50-41A7-B476-324C4BCCC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12" y="2092840"/>
            <a:ext cx="6972691" cy="332096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4201CED-00C6-4713-BCBA-111EA4ECC21A}"/>
              </a:ext>
            </a:extLst>
          </p:cNvPr>
          <p:cNvSpPr>
            <a:spLocks/>
          </p:cNvSpPr>
          <p:nvPr/>
        </p:nvSpPr>
        <p:spPr>
          <a:xfrm>
            <a:off x="16191089" y="5329773"/>
            <a:ext cx="1456352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cap="all" dirty="0">
                <a:solidFill>
                  <a:schemeClr val="tx1"/>
                </a:solidFill>
              </a:rPr>
              <a:t>Philippians 2</a:t>
            </a:r>
          </a:p>
        </p:txBody>
      </p:sp>
    </p:spTree>
    <p:extLst>
      <p:ext uri="{BB962C8B-B14F-4D97-AF65-F5344CB8AC3E}">
        <p14:creationId xmlns:p14="http://schemas.microsoft.com/office/powerpoint/2010/main" val="278945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" y="-783495"/>
            <a:ext cx="9144000" cy="122265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F7F6A2-1544-4B10-9C29-150FD33BBB05}"/>
              </a:ext>
            </a:extLst>
          </p:cNvPr>
          <p:cNvSpPr>
            <a:spLocks/>
          </p:cNvSpPr>
          <p:nvPr/>
        </p:nvSpPr>
        <p:spPr>
          <a:xfrm>
            <a:off x="259237" y="3821102"/>
            <a:ext cx="6446363" cy="15065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A4C9D-E942-4D3E-8EAD-9DED3A88DD81}"/>
              </a:ext>
            </a:extLst>
          </p:cNvPr>
          <p:cNvSpPr>
            <a:spLocks/>
          </p:cNvSpPr>
          <p:nvPr/>
        </p:nvSpPr>
        <p:spPr>
          <a:xfrm>
            <a:off x="4809067" y="4648886"/>
            <a:ext cx="622300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05E85-9013-4D69-98D9-9CC52AB78602}"/>
              </a:ext>
            </a:extLst>
          </p:cNvPr>
          <p:cNvSpPr>
            <a:spLocks/>
          </p:cNvSpPr>
          <p:nvPr/>
        </p:nvSpPr>
        <p:spPr>
          <a:xfrm>
            <a:off x="2587767" y="5012646"/>
            <a:ext cx="494100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07CA68-791D-4ABC-BF34-D36EC4017901}"/>
              </a:ext>
            </a:extLst>
          </p:cNvPr>
          <p:cNvSpPr>
            <a:spLocks/>
          </p:cNvSpPr>
          <p:nvPr/>
        </p:nvSpPr>
        <p:spPr>
          <a:xfrm>
            <a:off x="4631267" y="2934649"/>
            <a:ext cx="503766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3F4AE1-099C-44D9-93E5-CBE44086D934}"/>
              </a:ext>
            </a:extLst>
          </p:cNvPr>
          <p:cNvSpPr>
            <a:spLocks/>
          </p:cNvSpPr>
          <p:nvPr/>
        </p:nvSpPr>
        <p:spPr>
          <a:xfrm>
            <a:off x="2142067" y="3303212"/>
            <a:ext cx="2209800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A7968A-0DAE-412D-A10E-3105EC201419}"/>
              </a:ext>
            </a:extLst>
          </p:cNvPr>
          <p:cNvSpPr>
            <a:spLocks/>
          </p:cNvSpPr>
          <p:nvPr/>
        </p:nvSpPr>
        <p:spPr>
          <a:xfrm>
            <a:off x="3846203" y="4646800"/>
            <a:ext cx="962863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C64632-27A2-45B2-9885-A462FC7EBA86}"/>
              </a:ext>
            </a:extLst>
          </p:cNvPr>
          <p:cNvSpPr>
            <a:spLocks/>
          </p:cNvSpPr>
          <p:nvPr/>
        </p:nvSpPr>
        <p:spPr>
          <a:xfrm>
            <a:off x="4949936" y="5012647"/>
            <a:ext cx="622301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A8222E-3F88-4B21-8296-FF877EA8426E}"/>
              </a:ext>
            </a:extLst>
          </p:cNvPr>
          <p:cNvSpPr>
            <a:spLocks/>
          </p:cNvSpPr>
          <p:nvPr/>
        </p:nvSpPr>
        <p:spPr>
          <a:xfrm>
            <a:off x="4949935" y="2570888"/>
            <a:ext cx="705798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4C7436C-DB66-4259-A53F-358E1544A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" y="-283559"/>
            <a:ext cx="8092439" cy="11609538"/>
          </a:xfrm>
          <a:prstGeom prst="rect">
            <a:avLst/>
          </a:prstGeom>
        </p:spPr>
      </p:pic>
      <p:pic>
        <p:nvPicPr>
          <p:cNvPr id="13" name="Picture 1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7C73BB9-8728-43DA-B349-F821C0BFC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" y="-19155950"/>
            <a:ext cx="8092439" cy="188703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/>
          </p:cNvSpPr>
          <p:nvPr/>
        </p:nvSpPr>
        <p:spPr>
          <a:xfrm>
            <a:off x="-212988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6</a:t>
            </a:r>
          </a:p>
        </p:txBody>
      </p:sp>
    </p:spTree>
    <p:extLst>
      <p:ext uri="{BB962C8B-B14F-4D97-AF65-F5344CB8AC3E}">
        <p14:creationId xmlns:p14="http://schemas.microsoft.com/office/powerpoint/2010/main" val="2712179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.1.2618"/>
  <p:tag name="SLIDO_PRESENTATION_ID" val="00000000-0000-0000-0000-000000000000"/>
  <p:tag name="SLIDO_EVENT_UUID" val="97bd9d3e-15a7-450b-88e8-8673c2d79b11"/>
  <p:tag name="SLIDO_EVENT_SECTION_UUID" val="08ecbfff-cef3-4c8b-9284-a676aeb77b9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0NjU4MDJ9"/>
  <p:tag name="SLIDO_TYPE" val="SlidoPoll"/>
  <p:tag name="SLIDO_POLL_UUID" val="39010e0b-1d9a-41e8-a037-fe9564fbd89c"/>
  <p:tag name="SLIDO_POLL_QUESTION_UUID" val="e5196998-9707-47d5-8763-85cb9f563709"/>
  <p:tag name="SLIDO_TIMELINE" val="W3sic2NyZWVuIjoiUXVpekdldFJlYWR5Iiwic2hvd1Jlc3VsdHMiOmZhbHNlLCJzaG93Q29ycmVjdEFuc3dlcnMiOmZhbHNlLCJ2b3RpbmdMb2NrZWQiOmZhbHNlfSx7InBvbGxRdWVzdGlvblV1aWQiOiJlNTE5Njk5OC05NzA3LTQ3ZDUtODc2My04NWNiOWY1NjM3MDkiLCJzaG93UmVzdWx0cyI6ZmFsc2UsInNob3dDb3JyZWN0QW5zd2VycyI6ZmFsc2UsInZvdGluZ0xvY2tlZCI6ZmFsc2V9LHsicG9sbFF1ZXN0aW9uVXVpZCI6ImU1MTk2OTk4LTk3MDctNDdkNS04NzYzLTg1Y2I5ZjU2MzcwOSIsInNob3dSZXN1bHRzIjp0cnVlLCJzaG93Q29ycmVjdEFuc3dlcnMiOmZhbHNlLCJ2b3RpbmdMb2NrZWQiOnRydWV9LHsicG9sbFF1ZXN0aW9uVXVpZCI6ImU1MTk2OTk4LTk3MDctNDdkNS04NzYzLTg1Y2I5ZjU2MzcwOSIsInNob3dSZXN1bHRzIjp0cnVlLCJzaG93Q29ycmVjdEFuc3dlcnMiOnRydWUsInZvdGluZ0xvY2tlZCI6dHJ1ZX1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0NjU1NTh9"/>
  <p:tag name="SLIDO_TYPE" val="SlidoPoll"/>
  <p:tag name="SLIDO_POLL_UUID" val="64fa44b8-ff63-4383-bc28-9e56555a362c"/>
  <p:tag name="SLIDO_TIMELINE" val="W3sicG9sbFF1ZXN0aW9uVXVpZCI6ImFjNTE4OGRlLTk0OTYtNDcyOS05NjM5LTgxZWJmYjVlZGM5My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0NjU0NTF9"/>
  <p:tag name="SLIDO_TYPE" val="SlidoPoll"/>
  <p:tag name="SLIDO_POLL_UUID" val="39010e0b-1d9a-41e8-a037-fe9564fbd89c"/>
  <p:tag name="SLIDO_POLL_QUESTION_UUID" val="052eb44e-8a05-4d6d-af1a-32d4a618119e"/>
  <p:tag name="SLIDO_TIMELINE" val="W3sic2NyZWVuIjoiUXVpekpvaW5pbmciLCJzaG93UmVzdWx0cyI6ZmFsc2UsInNob3dDb3JyZWN0QW5zd2VycyI6ZmFsc2UsInZvdGluZ0xvY2tlZCI6ZmFsc2V9LHsicG9sbFF1ZXN0aW9uVXVpZCI6IjA1MmViNDRlLThhMDUtNGQ2ZC1hZjFhLTMyZDRhNjE4MTE5ZSIsInNob3dSZXN1bHRzIjpmYWxzZSwic2hvd0NvcnJlY3RBbnN3ZXJzIjpmYWxzZSwidm90aW5nTG9ja2VkIjpmYWxzZX0seyJwb2xsUXVlc3Rpb25VdWlkIjoiMDUyZWI0NGUtOGEwNS00ZDZkLWFmMWEtMzJkNGE2MTgxMTllIiwic2hvd1Jlc3VsdHMiOnRydWUsInNob3dDb3JyZWN0QW5zd2VycyI6ZmFsc2UsInZvdGluZ0xvY2tlZCI6dHJ1ZX0seyJwb2xsUXVlc3Rpb25VdWlkIjoiMDUyZWI0NGUtOGEwNS00ZDZkLWFmMWEtMzJkNGE2MTgxMTllIiwic2hvd1Jlc3VsdHMiOnRydWUsInNob3dDb3JyZWN0QW5zd2VycyI6dHJ1ZSwidm90aW5nTG9ja2VkIjp0cnV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0NjkxNDd9"/>
  <p:tag name="SLIDO_TYPE" val="SlidoPoll"/>
  <p:tag name="SLIDO_POLL_UUID" val="39010e0b-1d9a-41e8-a037-fe9564fbd89c"/>
  <p:tag name="SLIDO_POLL_QUESTION_UUID" val="1b421502-0860-44dc-9917-0a16e2138e40"/>
  <p:tag name="SLIDO_TIMELINE" val="W3sic2NyZWVuIjoiUXVpekdldFJlYWR5Iiwic2hvd1Jlc3VsdHMiOmZhbHNlLCJzaG93Q29ycmVjdEFuc3dlcnMiOmZhbHNlLCJ2b3RpbmdMb2NrZWQiOmZhbHNlfSx7InBvbGxRdWVzdGlvblV1aWQiOiIxYjQyMTUwMi0wODYwLTQ0ZGMtOTkxNy0wYTE2ZTIxMzhlNDAiLCJzaG93UmVzdWx0cyI6ZmFsc2UsInNob3dDb3JyZWN0QW5zd2VycyI6ZmFsc2UsInZvdGluZ0xvY2tlZCI6ZmFsc2V9LHsicG9sbFF1ZXN0aW9uVXVpZCI6IjFiNDIxNTAyLTA4NjAtNDRkYy05OTE3LTBhMTZlMjEzOGU0MCIsInNob3dSZXN1bHRzIjp0cnVlLCJzaG93Q29ycmVjdEFuc3dlcnMiOmZhbHNlLCJ2b3RpbmdMb2NrZWQiOnRydWV9LHsicG9sbFF1ZXN0aW9uVXVpZCI6IjFiNDIxNTAyLTA4NjAtNDRkYy05OTE3LTBhMTZlMjEzOGU0MCIsInNob3dSZXN1bHRzIjp0cnVlLCJzaG93Q29ycmVjdEFuc3dlcnMiOnRydWUsInZvdGluZ0xvY2tlZCI6dHJ1ZX1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0Njk0NzJ9"/>
  <p:tag name="SLIDO_TYPE" val="SlidoPoll"/>
  <p:tag name="SLIDO_POLL_UUID" val="39010e0b-1d9a-41e8-a037-fe9564fbd89c"/>
  <p:tag name="SLIDO_POLL_QUESTION_UUID" val="3dcd6f17-58da-4704-a60b-9c493c0a9c0e"/>
  <p:tag name="SLIDO_TIMELINE" val="W3sic2NyZWVuIjoiUXVpekdldFJlYWR5Iiwic2hvd1Jlc3VsdHMiOmZhbHNlLCJzaG93Q29ycmVjdEFuc3dlcnMiOmZhbHNlLCJ2b3RpbmdMb2NrZWQiOmZhbHNlfSx7InBvbGxRdWVzdGlvblV1aWQiOiIzZGNkNmYxNy01OGRhLTQ3MDQtYTYwYi05YzQ5M2MwYTljMGUiLCJzaG93UmVzdWx0cyI6ZmFsc2UsInNob3dDb3JyZWN0QW5zd2VycyI6ZmFsc2UsInZvdGluZ0xvY2tlZCI6ZmFsc2V9LHsicG9sbFF1ZXN0aW9uVXVpZCI6IjNkY2Q2ZjE3LTU4ZGEtNDcwNC1hNjBiLTljNDkzYzBhOWMwZSIsInNob3dSZXN1bHRzIjp0cnVlLCJzaG93Q29ycmVjdEFuc3dlcnMiOmZhbHNlLCJ2b3RpbmdMb2NrZWQiOnRydWV9LHsicG9sbFF1ZXN0aW9uVXVpZCI6IjNkY2Q2ZjE3LTU4ZGEtNDcwNC1hNjBiLTljNDkzYzBhOWMwZSIsInNob3dSZXN1bHRzIjp0cnVlLCJzaG93Q29ycmVjdEFuc3dlcnMiOnRydWUsInZvdGluZ0xvY2tlZCI6dHJ1ZX0seyJzY3JlZW4iOiJRdWl6TGVhZGVyYm9hcmQiLCJwb2xsUXVlc3Rpb25VdWlkIjoiM2RjZDZmMTctNThkYS00NzA0LWE2MGItOWM0OTNjMGE5YzBlIiwic2hvd1Jlc3VsdHMiOnRydWUsInNob3dDb3JyZWN0QW5zd2VycyI6dHJ1ZSwidm90aW5nTG9ja2VkIjp0cnVlfV0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0NjU0ODB9"/>
  <p:tag name="SLIDO_TYPE" val="SlidoPoll"/>
  <p:tag name="SLIDO_POLL_UUID" val="39010e0b-1d9a-41e8-a037-fe9564fbd89c"/>
  <p:tag name="SLIDO_POLL_QUESTION_UUID" val="ab5e23ad-d692-40b9-b130-55c7b32b45aa"/>
  <p:tag name="SLIDO_TIMELINE" val="W3sicG9sbFF1ZXN0aW9uVXVpZCI6ImFiNWUyM2FkLWQ2OTItNDBiOS1iMTMwLTU1YzdiMzJiNDVhYSIsInNob3dSZXN1bHRzIjpmYWxzZSwic2hvd0NvcnJlY3RBbnN3ZXJzIjpmYWxzZSwidm90aW5nTG9ja2VkIjpmYWxzZX0seyJwb2xsUXVlc3Rpb25VdWlkIjoiYWI1ZTIzYWQtZDY5Mi00MGI5LWIxMzAtNTVjN2IzMmI0NWFhIiwic2hvd1Jlc3VsdHMiOnRydWUsInNob3dDb3JyZWN0QW5zd2VycyI6ZmFsc2UsInZvdGluZ0xvY2tlZCI6dHJ1ZX0seyJwb2xsUXVlc3Rpb25VdWlkIjoiYWI1ZTIzYWQtZDY5Mi00MGI5LWIxMzAtNTVjN2IzMmI0NWFhIiwic2hvd1Jlc3VsdHMiOnRydWUsInNob3dDb3JyZWN0QW5zd2VycyI6dHJ1ZSwidm90aW5nTG9ja2VkIjp0cnV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13647</TotalTime>
  <Words>695</Words>
  <Application>Microsoft Office PowerPoint</Application>
  <PresentationFormat>On-screen Show (16:10)</PresentationFormat>
  <Paragraphs>86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Alegreya Sans ExtraBold</vt:lpstr>
      <vt:lpstr>Alegreya Sans Medium</vt:lpstr>
      <vt:lpstr>Arial</vt:lpstr>
      <vt:lpstr>Calibri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</dc:creator>
  <cp:lastModifiedBy>David Williams</cp:lastModifiedBy>
  <cp:revision>8</cp:revision>
  <dcterms:created xsi:type="dcterms:W3CDTF">2022-02-18T17:54:04Z</dcterms:created>
  <dcterms:modified xsi:type="dcterms:W3CDTF">2022-03-16T22:31:29Z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1.1.1.2618</vt:lpwstr>
  </property>
</Properties>
</file>