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61" r:id="rId3"/>
    <p:sldId id="262" r:id="rId4"/>
    <p:sldId id="263" r:id="rId5"/>
    <p:sldId id="264" r:id="rId6"/>
    <p:sldId id="258" r:id="rId7"/>
    <p:sldId id="265" r:id="rId8"/>
    <p:sldId id="257" r:id="rId9"/>
    <p:sldId id="267" r:id="rId10"/>
    <p:sldId id="268" r:id="rId11"/>
    <p:sldId id="259" r:id="rId12"/>
    <p:sldId id="270"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52"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2C81161-FA55-4690-B65A-9DFF622AD792}" type="datetimeFigureOut">
              <a:rPr lang="en-US" smtClean="0"/>
              <a:t>4/10/2022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3649828-98CF-4DCA-97D4-0E50FF96CAE8}" type="slidenum">
              <a:rPr lang="en-US" smtClean="0"/>
              <a:t>‹#›</a:t>
            </a:fld>
            <a:endParaRPr lang="en-US"/>
          </a:p>
        </p:txBody>
      </p:sp>
    </p:spTree>
    <p:extLst>
      <p:ext uri="{BB962C8B-B14F-4D97-AF65-F5344CB8AC3E}">
        <p14:creationId xmlns:p14="http://schemas.microsoft.com/office/powerpoint/2010/main" val="1346507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3F793A75-A72E-4763-BBDF-F8EA2CA1E28A}"/>
              </a:ext>
            </a:extLst>
          </p:cNvPr>
          <p:cNvSpPr/>
          <p:nvPr userDrawn="1"/>
        </p:nvSpPr>
        <p:spPr>
          <a:xfrm>
            <a:off x="0" y="0"/>
            <a:ext cx="12192000" cy="6858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07AE8FB-687C-4969-BA7D-36A658863E3C}"/>
              </a:ext>
            </a:extLst>
          </p:cNvPr>
          <p:cNvSpPr>
            <a:spLocks noGrp="1"/>
          </p:cNvSpPr>
          <p:nvPr>
            <p:ph type="ctrTitle"/>
          </p:nvPr>
        </p:nvSpPr>
        <p:spPr>
          <a:xfrm>
            <a:off x="1524000" y="1122363"/>
            <a:ext cx="9144000" cy="2387600"/>
          </a:xfrm>
        </p:spPr>
        <p:txBody>
          <a:bodyPr anchor="b"/>
          <a:lstStyle>
            <a:lvl1pPr algn="ctr">
              <a:defRPr sz="6000" b="1"/>
            </a:lvl1pPr>
          </a:lstStyle>
          <a:p>
            <a:r>
              <a:rPr lang="en-US" dirty="0"/>
              <a:t>Click to edit Master title style</a:t>
            </a:r>
          </a:p>
        </p:txBody>
      </p:sp>
      <p:sp>
        <p:nvSpPr>
          <p:cNvPr id="3" name="Subtitle 2">
            <a:extLst>
              <a:ext uri="{FF2B5EF4-FFF2-40B4-BE49-F238E27FC236}">
                <a16:creationId xmlns:a16="http://schemas.microsoft.com/office/drawing/2014/main" xmlns="" id="{72CAFFD4-4951-4B07-887B-399C84A995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F322B78-EC33-446B-A9A1-AEC30B4FAD7F}"/>
              </a:ext>
            </a:extLst>
          </p:cNvPr>
          <p:cNvSpPr>
            <a:spLocks noGrp="1"/>
          </p:cNvSpPr>
          <p:nvPr>
            <p:ph type="dt" sz="half" idx="10"/>
          </p:nvPr>
        </p:nvSpPr>
        <p:spPr>
          <a:xfrm>
            <a:off x="0" y="6485747"/>
            <a:ext cx="830424" cy="365125"/>
          </a:xfrm>
        </p:spPr>
        <p:txBody>
          <a:bodyPr/>
          <a:lstStyle/>
          <a:p>
            <a:r>
              <a:rPr lang="en-US"/>
              <a:t>4/9/2022</a:t>
            </a:r>
          </a:p>
        </p:txBody>
      </p:sp>
      <p:sp>
        <p:nvSpPr>
          <p:cNvPr id="5" name="Footer Placeholder 4">
            <a:extLst>
              <a:ext uri="{FF2B5EF4-FFF2-40B4-BE49-F238E27FC236}">
                <a16:creationId xmlns:a16="http://schemas.microsoft.com/office/drawing/2014/main" xmlns="" id="{42891C45-860E-40DE-85F5-BFD28ED40EB1}"/>
              </a:ext>
            </a:extLst>
          </p:cNvPr>
          <p:cNvSpPr>
            <a:spLocks noGrp="1"/>
          </p:cNvSpPr>
          <p:nvPr>
            <p:ph type="ftr" sz="quarter" idx="11"/>
          </p:nvPr>
        </p:nvSpPr>
        <p:spPr/>
        <p:txBody>
          <a:bodyPr/>
          <a:lstStyle/>
          <a:p>
            <a:r>
              <a:rPr lang="en-US" dirty="0"/>
              <a:t>O What a Weariness - Malachi 1:13</a:t>
            </a:r>
          </a:p>
        </p:txBody>
      </p:sp>
      <p:sp>
        <p:nvSpPr>
          <p:cNvPr id="6" name="Slide Number Placeholder 5">
            <a:extLst>
              <a:ext uri="{FF2B5EF4-FFF2-40B4-BE49-F238E27FC236}">
                <a16:creationId xmlns:a16="http://schemas.microsoft.com/office/drawing/2014/main" xmlns="" id="{003572CC-12D0-4915-911D-4C40816470B3}"/>
              </a:ext>
            </a:extLst>
          </p:cNvPr>
          <p:cNvSpPr>
            <a:spLocks noGrp="1"/>
          </p:cNvSpPr>
          <p:nvPr>
            <p:ph type="sldNum" sz="quarter" idx="12"/>
          </p:nvPr>
        </p:nvSpPr>
        <p:spPr>
          <a:xfrm>
            <a:off x="11513976" y="6385313"/>
            <a:ext cx="525624" cy="365125"/>
          </a:xfrm>
        </p:spPr>
        <p:txBody>
          <a:bodyPr/>
          <a:lstStyle/>
          <a:p>
            <a:fld id="{35F9AD5E-BCE1-4C3F-95FC-294A46873197}" type="slidenum">
              <a:rPr lang="en-US" smtClean="0"/>
              <a:t>‹#›</a:t>
            </a:fld>
            <a:endParaRPr lang="en-US"/>
          </a:p>
        </p:txBody>
      </p:sp>
    </p:spTree>
    <p:extLst>
      <p:ext uri="{BB962C8B-B14F-4D97-AF65-F5344CB8AC3E}">
        <p14:creationId xmlns:p14="http://schemas.microsoft.com/office/powerpoint/2010/main" val="2826120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BC3726-4F5A-4EF8-8F34-8B4DDF0A54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745F4F6-8107-44FC-AA1C-9E552243E2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AF923A4-6599-4F90-94CD-57C4946984F7}"/>
              </a:ext>
            </a:extLst>
          </p:cNvPr>
          <p:cNvSpPr>
            <a:spLocks noGrp="1"/>
          </p:cNvSpPr>
          <p:nvPr>
            <p:ph type="dt" sz="half" idx="10"/>
          </p:nvPr>
        </p:nvSpPr>
        <p:spPr/>
        <p:txBody>
          <a:bodyPr/>
          <a:lstStyle/>
          <a:p>
            <a:r>
              <a:rPr lang="en-US"/>
              <a:t>4/9/2022</a:t>
            </a:r>
          </a:p>
        </p:txBody>
      </p:sp>
      <p:sp>
        <p:nvSpPr>
          <p:cNvPr id="5" name="Footer Placeholder 4">
            <a:extLst>
              <a:ext uri="{FF2B5EF4-FFF2-40B4-BE49-F238E27FC236}">
                <a16:creationId xmlns:a16="http://schemas.microsoft.com/office/drawing/2014/main" xmlns="" id="{65E5C8E7-29DF-44EE-B06A-FE600E8D1BB9}"/>
              </a:ext>
            </a:extLst>
          </p:cNvPr>
          <p:cNvSpPr>
            <a:spLocks noGrp="1"/>
          </p:cNvSpPr>
          <p:nvPr>
            <p:ph type="ftr" sz="quarter" idx="11"/>
          </p:nvPr>
        </p:nvSpPr>
        <p:spPr/>
        <p:txBody>
          <a:bodyPr/>
          <a:lstStyle/>
          <a:p>
            <a:r>
              <a:rPr lang="en-US"/>
              <a:t>O What a Weariness - Malachi 1:13</a:t>
            </a:r>
          </a:p>
        </p:txBody>
      </p:sp>
      <p:sp>
        <p:nvSpPr>
          <p:cNvPr id="6" name="Slide Number Placeholder 5">
            <a:extLst>
              <a:ext uri="{FF2B5EF4-FFF2-40B4-BE49-F238E27FC236}">
                <a16:creationId xmlns:a16="http://schemas.microsoft.com/office/drawing/2014/main" xmlns="" id="{EA462A63-AB83-4DEC-842A-9423D7AC652D}"/>
              </a:ext>
            </a:extLst>
          </p:cNvPr>
          <p:cNvSpPr>
            <a:spLocks noGrp="1"/>
          </p:cNvSpPr>
          <p:nvPr>
            <p:ph type="sldNum" sz="quarter" idx="12"/>
          </p:nvPr>
        </p:nvSpPr>
        <p:spPr/>
        <p:txBody>
          <a:bodyPr/>
          <a:lstStyle/>
          <a:p>
            <a:fld id="{35F9AD5E-BCE1-4C3F-95FC-294A46873197}" type="slidenum">
              <a:rPr lang="en-US" smtClean="0"/>
              <a:t>‹#›</a:t>
            </a:fld>
            <a:endParaRPr lang="en-US"/>
          </a:p>
        </p:txBody>
      </p:sp>
    </p:spTree>
    <p:extLst>
      <p:ext uri="{BB962C8B-B14F-4D97-AF65-F5344CB8AC3E}">
        <p14:creationId xmlns:p14="http://schemas.microsoft.com/office/powerpoint/2010/main" val="3679544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E8B4A1B-9318-45D7-843D-BB3FC25FA3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9AED3FE-B267-4B6F-A9C3-561C3C346E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8466874-BF4E-4F24-822A-37C89291ADB2}"/>
              </a:ext>
            </a:extLst>
          </p:cNvPr>
          <p:cNvSpPr>
            <a:spLocks noGrp="1"/>
          </p:cNvSpPr>
          <p:nvPr>
            <p:ph type="dt" sz="half" idx="10"/>
          </p:nvPr>
        </p:nvSpPr>
        <p:spPr/>
        <p:txBody>
          <a:bodyPr/>
          <a:lstStyle/>
          <a:p>
            <a:r>
              <a:rPr lang="en-US"/>
              <a:t>4/9/2022</a:t>
            </a:r>
          </a:p>
        </p:txBody>
      </p:sp>
      <p:sp>
        <p:nvSpPr>
          <p:cNvPr id="5" name="Footer Placeholder 4">
            <a:extLst>
              <a:ext uri="{FF2B5EF4-FFF2-40B4-BE49-F238E27FC236}">
                <a16:creationId xmlns:a16="http://schemas.microsoft.com/office/drawing/2014/main" xmlns="" id="{5A1BA4B2-4358-44D4-815E-DA845E56F892}"/>
              </a:ext>
            </a:extLst>
          </p:cNvPr>
          <p:cNvSpPr>
            <a:spLocks noGrp="1"/>
          </p:cNvSpPr>
          <p:nvPr>
            <p:ph type="ftr" sz="quarter" idx="11"/>
          </p:nvPr>
        </p:nvSpPr>
        <p:spPr/>
        <p:txBody>
          <a:bodyPr/>
          <a:lstStyle/>
          <a:p>
            <a:r>
              <a:rPr lang="en-US"/>
              <a:t>O What a Weariness - Malachi 1:13</a:t>
            </a:r>
          </a:p>
        </p:txBody>
      </p:sp>
      <p:sp>
        <p:nvSpPr>
          <p:cNvPr id="6" name="Slide Number Placeholder 5">
            <a:extLst>
              <a:ext uri="{FF2B5EF4-FFF2-40B4-BE49-F238E27FC236}">
                <a16:creationId xmlns:a16="http://schemas.microsoft.com/office/drawing/2014/main" xmlns="" id="{ECCF2557-72D9-40CE-9540-74181471324D}"/>
              </a:ext>
            </a:extLst>
          </p:cNvPr>
          <p:cNvSpPr>
            <a:spLocks noGrp="1"/>
          </p:cNvSpPr>
          <p:nvPr>
            <p:ph type="sldNum" sz="quarter" idx="12"/>
          </p:nvPr>
        </p:nvSpPr>
        <p:spPr/>
        <p:txBody>
          <a:bodyPr/>
          <a:lstStyle/>
          <a:p>
            <a:fld id="{35F9AD5E-BCE1-4C3F-95FC-294A46873197}" type="slidenum">
              <a:rPr lang="en-US" smtClean="0"/>
              <a:t>‹#›</a:t>
            </a:fld>
            <a:endParaRPr lang="en-US"/>
          </a:p>
        </p:txBody>
      </p:sp>
    </p:spTree>
    <p:extLst>
      <p:ext uri="{BB962C8B-B14F-4D97-AF65-F5344CB8AC3E}">
        <p14:creationId xmlns:p14="http://schemas.microsoft.com/office/powerpoint/2010/main" val="625540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F75D8D6-F6CE-4CB4-BE1F-22FA47336F01}"/>
              </a:ext>
            </a:extLst>
          </p:cNvPr>
          <p:cNvSpPr/>
          <p:nvPr userDrawn="1"/>
        </p:nvSpPr>
        <p:spPr>
          <a:xfrm>
            <a:off x="0" y="0"/>
            <a:ext cx="12192000" cy="6858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157A77C-C213-41DF-B075-4ADDF43A1E4C}"/>
              </a:ext>
            </a:extLst>
          </p:cNvPr>
          <p:cNvSpPr>
            <a:spLocks noGrp="1"/>
          </p:cNvSpPr>
          <p:nvPr>
            <p:ph type="title"/>
          </p:nvPr>
        </p:nvSpPr>
        <p:spPr/>
        <p:txBody>
          <a:bodyPr/>
          <a:lstStyle>
            <a:lvl1pPr>
              <a:defRPr b="1">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C1F154D7-6EAB-4194-B979-7AF44202981F}"/>
              </a:ext>
            </a:extLst>
          </p:cNvPr>
          <p:cNvSpPr>
            <a:spLocks noGrp="1"/>
          </p:cNvSpPr>
          <p:nvPr>
            <p:ph idx="1"/>
          </p:nvPr>
        </p:nvSpPr>
        <p:spPr/>
        <p:txBody>
          <a:bodyPr/>
          <a:lstStyle>
            <a:lvl1pPr>
              <a:defRPr b="1"/>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447AD605-C3A7-4B56-803F-62050CB2DC3D}"/>
              </a:ext>
            </a:extLst>
          </p:cNvPr>
          <p:cNvSpPr>
            <a:spLocks noGrp="1"/>
          </p:cNvSpPr>
          <p:nvPr>
            <p:ph type="dt" sz="half" idx="10"/>
          </p:nvPr>
        </p:nvSpPr>
        <p:spPr/>
        <p:txBody>
          <a:bodyPr/>
          <a:lstStyle/>
          <a:p>
            <a:r>
              <a:rPr lang="en-US"/>
              <a:t>4/9/2022</a:t>
            </a:r>
          </a:p>
        </p:txBody>
      </p:sp>
      <p:sp>
        <p:nvSpPr>
          <p:cNvPr id="5" name="Footer Placeholder 4">
            <a:extLst>
              <a:ext uri="{FF2B5EF4-FFF2-40B4-BE49-F238E27FC236}">
                <a16:creationId xmlns:a16="http://schemas.microsoft.com/office/drawing/2014/main" xmlns="" id="{2FC59336-1802-4022-BDF3-2567D57036E2}"/>
              </a:ext>
            </a:extLst>
          </p:cNvPr>
          <p:cNvSpPr>
            <a:spLocks noGrp="1"/>
          </p:cNvSpPr>
          <p:nvPr>
            <p:ph type="ftr" sz="quarter" idx="11"/>
          </p:nvPr>
        </p:nvSpPr>
        <p:spPr/>
        <p:txBody>
          <a:bodyPr/>
          <a:lstStyle/>
          <a:p>
            <a:r>
              <a:rPr lang="en-US"/>
              <a:t>O What a Weariness - Malachi 1:13</a:t>
            </a:r>
          </a:p>
        </p:txBody>
      </p:sp>
      <p:sp>
        <p:nvSpPr>
          <p:cNvPr id="6" name="Slide Number Placeholder 5">
            <a:extLst>
              <a:ext uri="{FF2B5EF4-FFF2-40B4-BE49-F238E27FC236}">
                <a16:creationId xmlns:a16="http://schemas.microsoft.com/office/drawing/2014/main" xmlns="" id="{FBDED07E-50B5-4F25-B0EE-D81B3C304B09}"/>
              </a:ext>
            </a:extLst>
          </p:cNvPr>
          <p:cNvSpPr>
            <a:spLocks noGrp="1"/>
          </p:cNvSpPr>
          <p:nvPr>
            <p:ph type="sldNum" sz="quarter" idx="12"/>
          </p:nvPr>
        </p:nvSpPr>
        <p:spPr/>
        <p:txBody>
          <a:bodyPr/>
          <a:lstStyle/>
          <a:p>
            <a:fld id="{35F9AD5E-BCE1-4C3F-95FC-294A46873197}" type="slidenum">
              <a:rPr lang="en-US" smtClean="0"/>
              <a:t>‹#›</a:t>
            </a:fld>
            <a:endParaRPr lang="en-US"/>
          </a:p>
        </p:txBody>
      </p:sp>
    </p:spTree>
    <p:extLst>
      <p:ext uri="{BB962C8B-B14F-4D97-AF65-F5344CB8AC3E}">
        <p14:creationId xmlns:p14="http://schemas.microsoft.com/office/powerpoint/2010/main" val="694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9F76077D-3CB2-4E22-A922-A7860A6E2361}"/>
              </a:ext>
            </a:extLst>
          </p:cNvPr>
          <p:cNvSpPr/>
          <p:nvPr userDrawn="1"/>
        </p:nvSpPr>
        <p:spPr>
          <a:xfrm>
            <a:off x="0" y="0"/>
            <a:ext cx="12192000" cy="6858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7E06EF3-D091-4B58-AE26-603DDA363C89}"/>
              </a:ext>
            </a:extLst>
          </p:cNvPr>
          <p:cNvSpPr>
            <a:spLocks noGrp="1"/>
          </p:cNvSpPr>
          <p:nvPr>
            <p:ph type="title"/>
          </p:nvPr>
        </p:nvSpPr>
        <p:spPr>
          <a:xfrm>
            <a:off x="831850" y="1709738"/>
            <a:ext cx="10515600" cy="2852737"/>
          </a:xfrm>
        </p:spPr>
        <p:txBody>
          <a:bodyPr anchor="b"/>
          <a:lstStyle>
            <a:lvl1pPr>
              <a:defRPr sz="6000" b="1"/>
            </a:lvl1pPr>
          </a:lstStyle>
          <a:p>
            <a:r>
              <a:rPr lang="en-US" dirty="0"/>
              <a:t>Click to edit Master title style</a:t>
            </a:r>
          </a:p>
        </p:txBody>
      </p:sp>
      <p:sp>
        <p:nvSpPr>
          <p:cNvPr id="3" name="Text Placeholder 2">
            <a:extLst>
              <a:ext uri="{FF2B5EF4-FFF2-40B4-BE49-F238E27FC236}">
                <a16:creationId xmlns:a16="http://schemas.microsoft.com/office/drawing/2014/main" xmlns="" id="{CE1DDAA6-CCFD-4EC3-9C0E-633E2BC76C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79842D9-50F3-4821-99D2-B8E82DCD8A92}"/>
              </a:ext>
            </a:extLst>
          </p:cNvPr>
          <p:cNvSpPr>
            <a:spLocks noGrp="1"/>
          </p:cNvSpPr>
          <p:nvPr>
            <p:ph type="dt" sz="half" idx="10"/>
          </p:nvPr>
        </p:nvSpPr>
        <p:spPr/>
        <p:txBody>
          <a:bodyPr/>
          <a:lstStyle/>
          <a:p>
            <a:r>
              <a:rPr lang="en-US"/>
              <a:t>4/9/2022</a:t>
            </a:r>
          </a:p>
        </p:txBody>
      </p:sp>
      <p:sp>
        <p:nvSpPr>
          <p:cNvPr id="5" name="Footer Placeholder 4">
            <a:extLst>
              <a:ext uri="{FF2B5EF4-FFF2-40B4-BE49-F238E27FC236}">
                <a16:creationId xmlns:a16="http://schemas.microsoft.com/office/drawing/2014/main" xmlns="" id="{47CC4DEE-0805-4C38-B4A1-1F494DFFCF59}"/>
              </a:ext>
            </a:extLst>
          </p:cNvPr>
          <p:cNvSpPr>
            <a:spLocks noGrp="1"/>
          </p:cNvSpPr>
          <p:nvPr>
            <p:ph type="ftr" sz="quarter" idx="11"/>
          </p:nvPr>
        </p:nvSpPr>
        <p:spPr/>
        <p:txBody>
          <a:bodyPr/>
          <a:lstStyle/>
          <a:p>
            <a:r>
              <a:rPr lang="en-US"/>
              <a:t>O What a Weariness - Malachi 1:13</a:t>
            </a:r>
          </a:p>
        </p:txBody>
      </p:sp>
      <p:sp>
        <p:nvSpPr>
          <p:cNvPr id="6" name="Slide Number Placeholder 5">
            <a:extLst>
              <a:ext uri="{FF2B5EF4-FFF2-40B4-BE49-F238E27FC236}">
                <a16:creationId xmlns:a16="http://schemas.microsoft.com/office/drawing/2014/main" xmlns="" id="{7AE94CF2-8710-462F-8347-DE4BE8E840DF}"/>
              </a:ext>
            </a:extLst>
          </p:cNvPr>
          <p:cNvSpPr>
            <a:spLocks noGrp="1"/>
          </p:cNvSpPr>
          <p:nvPr>
            <p:ph type="sldNum" sz="quarter" idx="12"/>
          </p:nvPr>
        </p:nvSpPr>
        <p:spPr/>
        <p:txBody>
          <a:bodyPr/>
          <a:lstStyle/>
          <a:p>
            <a:fld id="{35F9AD5E-BCE1-4C3F-95FC-294A46873197}" type="slidenum">
              <a:rPr lang="en-US" smtClean="0"/>
              <a:t>‹#›</a:t>
            </a:fld>
            <a:endParaRPr lang="en-US"/>
          </a:p>
        </p:txBody>
      </p:sp>
    </p:spTree>
    <p:extLst>
      <p:ext uri="{BB962C8B-B14F-4D97-AF65-F5344CB8AC3E}">
        <p14:creationId xmlns:p14="http://schemas.microsoft.com/office/powerpoint/2010/main" val="333404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F655254B-9F15-4EAB-9ECF-74380BFEAA4C}"/>
              </a:ext>
            </a:extLst>
          </p:cNvPr>
          <p:cNvSpPr/>
          <p:nvPr userDrawn="1"/>
        </p:nvSpPr>
        <p:spPr>
          <a:xfrm>
            <a:off x="0" y="0"/>
            <a:ext cx="12192000" cy="6858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8DFEB901-D90D-43C9-9B75-D8270DF5BC02}"/>
              </a:ext>
            </a:extLst>
          </p:cNvPr>
          <p:cNvSpPr>
            <a:spLocks noGrp="1"/>
          </p:cNvSpPr>
          <p:nvPr>
            <p:ph type="title"/>
          </p:nvPr>
        </p:nvSpPr>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xmlns="" id="{B8E5E26F-8769-4E17-9B6A-8E5CE7FAE8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138EF01-015D-4D83-9377-9D36C74DA2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680EE26-3B09-4F19-A29C-18929548CAE8}"/>
              </a:ext>
            </a:extLst>
          </p:cNvPr>
          <p:cNvSpPr>
            <a:spLocks noGrp="1"/>
          </p:cNvSpPr>
          <p:nvPr>
            <p:ph type="dt" sz="half" idx="10"/>
          </p:nvPr>
        </p:nvSpPr>
        <p:spPr/>
        <p:txBody>
          <a:bodyPr/>
          <a:lstStyle/>
          <a:p>
            <a:r>
              <a:rPr lang="en-US"/>
              <a:t>4/9/2022</a:t>
            </a:r>
          </a:p>
        </p:txBody>
      </p:sp>
      <p:sp>
        <p:nvSpPr>
          <p:cNvPr id="6" name="Footer Placeholder 5">
            <a:extLst>
              <a:ext uri="{FF2B5EF4-FFF2-40B4-BE49-F238E27FC236}">
                <a16:creationId xmlns:a16="http://schemas.microsoft.com/office/drawing/2014/main" xmlns="" id="{84BC6AD1-E49E-4299-B095-B6CEB3EF5C2B}"/>
              </a:ext>
            </a:extLst>
          </p:cNvPr>
          <p:cNvSpPr>
            <a:spLocks noGrp="1"/>
          </p:cNvSpPr>
          <p:nvPr>
            <p:ph type="ftr" sz="quarter" idx="11"/>
          </p:nvPr>
        </p:nvSpPr>
        <p:spPr/>
        <p:txBody>
          <a:bodyPr/>
          <a:lstStyle/>
          <a:p>
            <a:r>
              <a:rPr lang="en-US"/>
              <a:t>O What a Weariness - Malachi 1:13</a:t>
            </a:r>
          </a:p>
        </p:txBody>
      </p:sp>
      <p:sp>
        <p:nvSpPr>
          <p:cNvPr id="7" name="Slide Number Placeholder 6">
            <a:extLst>
              <a:ext uri="{FF2B5EF4-FFF2-40B4-BE49-F238E27FC236}">
                <a16:creationId xmlns:a16="http://schemas.microsoft.com/office/drawing/2014/main" xmlns="" id="{C5E0F671-3F98-4BA8-8593-EFF437104CAB}"/>
              </a:ext>
            </a:extLst>
          </p:cNvPr>
          <p:cNvSpPr>
            <a:spLocks noGrp="1"/>
          </p:cNvSpPr>
          <p:nvPr>
            <p:ph type="sldNum" sz="quarter" idx="12"/>
          </p:nvPr>
        </p:nvSpPr>
        <p:spPr/>
        <p:txBody>
          <a:bodyPr/>
          <a:lstStyle/>
          <a:p>
            <a:fld id="{35F9AD5E-BCE1-4C3F-95FC-294A46873197}" type="slidenum">
              <a:rPr lang="en-US" smtClean="0"/>
              <a:t>‹#›</a:t>
            </a:fld>
            <a:endParaRPr lang="en-US"/>
          </a:p>
        </p:txBody>
      </p:sp>
    </p:spTree>
    <p:extLst>
      <p:ext uri="{BB962C8B-B14F-4D97-AF65-F5344CB8AC3E}">
        <p14:creationId xmlns:p14="http://schemas.microsoft.com/office/powerpoint/2010/main" val="3385224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1A55D4A1-0C63-4460-8769-7493162883A6}"/>
              </a:ext>
            </a:extLst>
          </p:cNvPr>
          <p:cNvSpPr/>
          <p:nvPr userDrawn="1"/>
        </p:nvSpPr>
        <p:spPr>
          <a:xfrm>
            <a:off x="0" y="0"/>
            <a:ext cx="12192000" cy="6858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EAFCE25-8A23-42D2-A8B8-62107181BE60}"/>
              </a:ext>
            </a:extLst>
          </p:cNvPr>
          <p:cNvSpPr>
            <a:spLocks noGrp="1"/>
          </p:cNvSpPr>
          <p:nvPr>
            <p:ph type="title"/>
          </p:nvPr>
        </p:nvSpPr>
        <p:spPr>
          <a:xfrm>
            <a:off x="839788" y="365125"/>
            <a:ext cx="10515600" cy="1325563"/>
          </a:xfrm>
        </p:spPr>
        <p:txBody>
          <a:bodyPr/>
          <a:lstStyle>
            <a:lvl1pPr>
              <a:defRPr b="1"/>
            </a:lvl1pPr>
          </a:lstStyle>
          <a:p>
            <a:r>
              <a:rPr lang="en-US" dirty="0"/>
              <a:t>Click to edit Master title style</a:t>
            </a:r>
          </a:p>
        </p:txBody>
      </p:sp>
      <p:sp>
        <p:nvSpPr>
          <p:cNvPr id="3" name="Text Placeholder 2">
            <a:extLst>
              <a:ext uri="{FF2B5EF4-FFF2-40B4-BE49-F238E27FC236}">
                <a16:creationId xmlns:a16="http://schemas.microsoft.com/office/drawing/2014/main" xmlns="" id="{0DF4476D-89C0-45A0-847F-198807F8C2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3D32BDD-7031-4209-9168-550E3C5CBF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DDE078D-DDE8-4E11-BEFD-A5C988CF9C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AA5DDE6-D8A3-4D76-BC5E-B5CE89080E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A572D0A-B64E-4895-AE9F-541BBB1CA458}"/>
              </a:ext>
            </a:extLst>
          </p:cNvPr>
          <p:cNvSpPr>
            <a:spLocks noGrp="1"/>
          </p:cNvSpPr>
          <p:nvPr>
            <p:ph type="dt" sz="half" idx="10"/>
          </p:nvPr>
        </p:nvSpPr>
        <p:spPr/>
        <p:txBody>
          <a:bodyPr/>
          <a:lstStyle/>
          <a:p>
            <a:r>
              <a:rPr lang="en-US"/>
              <a:t>4/9/2022</a:t>
            </a:r>
          </a:p>
        </p:txBody>
      </p:sp>
      <p:sp>
        <p:nvSpPr>
          <p:cNvPr id="8" name="Footer Placeholder 7">
            <a:extLst>
              <a:ext uri="{FF2B5EF4-FFF2-40B4-BE49-F238E27FC236}">
                <a16:creationId xmlns:a16="http://schemas.microsoft.com/office/drawing/2014/main" xmlns="" id="{5C0AE1FE-A3B6-4F20-A638-6E076B5F11A5}"/>
              </a:ext>
            </a:extLst>
          </p:cNvPr>
          <p:cNvSpPr>
            <a:spLocks noGrp="1"/>
          </p:cNvSpPr>
          <p:nvPr>
            <p:ph type="ftr" sz="quarter" idx="11"/>
          </p:nvPr>
        </p:nvSpPr>
        <p:spPr/>
        <p:txBody>
          <a:bodyPr/>
          <a:lstStyle/>
          <a:p>
            <a:r>
              <a:rPr lang="en-US"/>
              <a:t>O What a Weariness - Malachi 1:13</a:t>
            </a:r>
          </a:p>
        </p:txBody>
      </p:sp>
      <p:sp>
        <p:nvSpPr>
          <p:cNvPr id="9" name="Slide Number Placeholder 8">
            <a:extLst>
              <a:ext uri="{FF2B5EF4-FFF2-40B4-BE49-F238E27FC236}">
                <a16:creationId xmlns:a16="http://schemas.microsoft.com/office/drawing/2014/main" xmlns="" id="{855260C5-CCAE-4BDE-8255-1201FF65389E}"/>
              </a:ext>
            </a:extLst>
          </p:cNvPr>
          <p:cNvSpPr>
            <a:spLocks noGrp="1"/>
          </p:cNvSpPr>
          <p:nvPr>
            <p:ph type="sldNum" sz="quarter" idx="12"/>
          </p:nvPr>
        </p:nvSpPr>
        <p:spPr/>
        <p:txBody>
          <a:bodyPr/>
          <a:lstStyle/>
          <a:p>
            <a:fld id="{35F9AD5E-BCE1-4C3F-95FC-294A46873197}" type="slidenum">
              <a:rPr lang="en-US" smtClean="0"/>
              <a:t>‹#›</a:t>
            </a:fld>
            <a:endParaRPr lang="en-US"/>
          </a:p>
        </p:txBody>
      </p:sp>
    </p:spTree>
    <p:extLst>
      <p:ext uri="{BB962C8B-B14F-4D97-AF65-F5344CB8AC3E}">
        <p14:creationId xmlns:p14="http://schemas.microsoft.com/office/powerpoint/2010/main" val="73816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EA3158-C68D-441E-B0BB-F50EE3C053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1D352B3-F1C7-4F7B-80AB-90511A3C13FE}"/>
              </a:ext>
            </a:extLst>
          </p:cNvPr>
          <p:cNvSpPr>
            <a:spLocks noGrp="1"/>
          </p:cNvSpPr>
          <p:nvPr>
            <p:ph type="dt" sz="half" idx="10"/>
          </p:nvPr>
        </p:nvSpPr>
        <p:spPr/>
        <p:txBody>
          <a:bodyPr/>
          <a:lstStyle/>
          <a:p>
            <a:r>
              <a:rPr lang="en-US"/>
              <a:t>4/9/2022</a:t>
            </a:r>
          </a:p>
        </p:txBody>
      </p:sp>
      <p:sp>
        <p:nvSpPr>
          <p:cNvPr id="4" name="Footer Placeholder 3">
            <a:extLst>
              <a:ext uri="{FF2B5EF4-FFF2-40B4-BE49-F238E27FC236}">
                <a16:creationId xmlns:a16="http://schemas.microsoft.com/office/drawing/2014/main" xmlns="" id="{08BABD83-186E-4386-AC92-E54F2FB70FE2}"/>
              </a:ext>
            </a:extLst>
          </p:cNvPr>
          <p:cNvSpPr>
            <a:spLocks noGrp="1"/>
          </p:cNvSpPr>
          <p:nvPr>
            <p:ph type="ftr" sz="quarter" idx="11"/>
          </p:nvPr>
        </p:nvSpPr>
        <p:spPr/>
        <p:txBody>
          <a:bodyPr/>
          <a:lstStyle/>
          <a:p>
            <a:r>
              <a:rPr lang="en-US"/>
              <a:t>O What a Weariness - Malachi 1:13</a:t>
            </a:r>
          </a:p>
        </p:txBody>
      </p:sp>
      <p:sp>
        <p:nvSpPr>
          <p:cNvPr id="5" name="Slide Number Placeholder 4">
            <a:extLst>
              <a:ext uri="{FF2B5EF4-FFF2-40B4-BE49-F238E27FC236}">
                <a16:creationId xmlns:a16="http://schemas.microsoft.com/office/drawing/2014/main" xmlns="" id="{AF0F79C4-5A43-4A75-A7FB-7BEA6766195A}"/>
              </a:ext>
            </a:extLst>
          </p:cNvPr>
          <p:cNvSpPr>
            <a:spLocks noGrp="1"/>
          </p:cNvSpPr>
          <p:nvPr>
            <p:ph type="sldNum" sz="quarter" idx="12"/>
          </p:nvPr>
        </p:nvSpPr>
        <p:spPr/>
        <p:txBody>
          <a:bodyPr/>
          <a:lstStyle/>
          <a:p>
            <a:fld id="{35F9AD5E-BCE1-4C3F-95FC-294A46873197}" type="slidenum">
              <a:rPr lang="en-US" smtClean="0"/>
              <a:t>‹#›</a:t>
            </a:fld>
            <a:endParaRPr lang="en-US"/>
          </a:p>
        </p:txBody>
      </p:sp>
    </p:spTree>
    <p:extLst>
      <p:ext uri="{BB962C8B-B14F-4D97-AF65-F5344CB8AC3E}">
        <p14:creationId xmlns:p14="http://schemas.microsoft.com/office/powerpoint/2010/main" val="340349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DDF6D20-27C3-45BF-B32D-5B8E4B3A7C7A}"/>
              </a:ext>
            </a:extLst>
          </p:cNvPr>
          <p:cNvSpPr>
            <a:spLocks noGrp="1"/>
          </p:cNvSpPr>
          <p:nvPr>
            <p:ph type="dt" sz="half" idx="10"/>
          </p:nvPr>
        </p:nvSpPr>
        <p:spPr/>
        <p:txBody>
          <a:bodyPr/>
          <a:lstStyle/>
          <a:p>
            <a:r>
              <a:rPr lang="en-US"/>
              <a:t>4/9/2022</a:t>
            </a:r>
          </a:p>
        </p:txBody>
      </p:sp>
      <p:sp>
        <p:nvSpPr>
          <p:cNvPr id="3" name="Footer Placeholder 2">
            <a:extLst>
              <a:ext uri="{FF2B5EF4-FFF2-40B4-BE49-F238E27FC236}">
                <a16:creationId xmlns:a16="http://schemas.microsoft.com/office/drawing/2014/main" xmlns="" id="{FB2D47CF-2545-430D-A119-D1EA1E98F794}"/>
              </a:ext>
            </a:extLst>
          </p:cNvPr>
          <p:cNvSpPr>
            <a:spLocks noGrp="1"/>
          </p:cNvSpPr>
          <p:nvPr>
            <p:ph type="ftr" sz="quarter" idx="11"/>
          </p:nvPr>
        </p:nvSpPr>
        <p:spPr/>
        <p:txBody>
          <a:bodyPr/>
          <a:lstStyle/>
          <a:p>
            <a:r>
              <a:rPr lang="en-US"/>
              <a:t>O What a Weariness - Malachi 1:13</a:t>
            </a:r>
          </a:p>
        </p:txBody>
      </p:sp>
      <p:sp>
        <p:nvSpPr>
          <p:cNvPr id="4" name="Slide Number Placeholder 3">
            <a:extLst>
              <a:ext uri="{FF2B5EF4-FFF2-40B4-BE49-F238E27FC236}">
                <a16:creationId xmlns:a16="http://schemas.microsoft.com/office/drawing/2014/main" xmlns="" id="{E76172FB-BE07-4F4D-91F5-EB68EB4F7445}"/>
              </a:ext>
            </a:extLst>
          </p:cNvPr>
          <p:cNvSpPr>
            <a:spLocks noGrp="1"/>
          </p:cNvSpPr>
          <p:nvPr>
            <p:ph type="sldNum" sz="quarter" idx="12"/>
          </p:nvPr>
        </p:nvSpPr>
        <p:spPr/>
        <p:txBody>
          <a:bodyPr/>
          <a:lstStyle/>
          <a:p>
            <a:fld id="{35F9AD5E-BCE1-4C3F-95FC-294A46873197}" type="slidenum">
              <a:rPr lang="en-US" smtClean="0"/>
              <a:t>‹#›</a:t>
            </a:fld>
            <a:endParaRPr lang="en-US"/>
          </a:p>
        </p:txBody>
      </p:sp>
    </p:spTree>
    <p:extLst>
      <p:ext uri="{BB962C8B-B14F-4D97-AF65-F5344CB8AC3E}">
        <p14:creationId xmlns:p14="http://schemas.microsoft.com/office/powerpoint/2010/main" val="187115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507DD9-40CC-466F-9226-B595B13651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87931B1-4E2C-4771-82F6-A785B2A5A4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8690F10-5739-47A4-8088-5D6B4F6C7C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3A26794-74AB-49DE-9A7B-D07463AF6105}"/>
              </a:ext>
            </a:extLst>
          </p:cNvPr>
          <p:cNvSpPr>
            <a:spLocks noGrp="1"/>
          </p:cNvSpPr>
          <p:nvPr>
            <p:ph type="dt" sz="half" idx="10"/>
          </p:nvPr>
        </p:nvSpPr>
        <p:spPr/>
        <p:txBody>
          <a:bodyPr/>
          <a:lstStyle/>
          <a:p>
            <a:r>
              <a:rPr lang="en-US"/>
              <a:t>4/9/2022</a:t>
            </a:r>
          </a:p>
        </p:txBody>
      </p:sp>
      <p:sp>
        <p:nvSpPr>
          <p:cNvPr id="6" name="Footer Placeholder 5">
            <a:extLst>
              <a:ext uri="{FF2B5EF4-FFF2-40B4-BE49-F238E27FC236}">
                <a16:creationId xmlns:a16="http://schemas.microsoft.com/office/drawing/2014/main" xmlns="" id="{62DF74D5-744D-411B-8E0A-0CC6E15EFD21}"/>
              </a:ext>
            </a:extLst>
          </p:cNvPr>
          <p:cNvSpPr>
            <a:spLocks noGrp="1"/>
          </p:cNvSpPr>
          <p:nvPr>
            <p:ph type="ftr" sz="quarter" idx="11"/>
          </p:nvPr>
        </p:nvSpPr>
        <p:spPr/>
        <p:txBody>
          <a:bodyPr/>
          <a:lstStyle/>
          <a:p>
            <a:r>
              <a:rPr lang="en-US"/>
              <a:t>O What a Weariness - Malachi 1:13</a:t>
            </a:r>
          </a:p>
        </p:txBody>
      </p:sp>
      <p:sp>
        <p:nvSpPr>
          <p:cNvPr id="7" name="Slide Number Placeholder 6">
            <a:extLst>
              <a:ext uri="{FF2B5EF4-FFF2-40B4-BE49-F238E27FC236}">
                <a16:creationId xmlns:a16="http://schemas.microsoft.com/office/drawing/2014/main" xmlns="" id="{E00E5F31-EBA5-4602-9DD1-17AE41947FE2}"/>
              </a:ext>
            </a:extLst>
          </p:cNvPr>
          <p:cNvSpPr>
            <a:spLocks noGrp="1"/>
          </p:cNvSpPr>
          <p:nvPr>
            <p:ph type="sldNum" sz="quarter" idx="12"/>
          </p:nvPr>
        </p:nvSpPr>
        <p:spPr/>
        <p:txBody>
          <a:bodyPr/>
          <a:lstStyle/>
          <a:p>
            <a:fld id="{35F9AD5E-BCE1-4C3F-95FC-294A46873197}" type="slidenum">
              <a:rPr lang="en-US" smtClean="0"/>
              <a:t>‹#›</a:t>
            </a:fld>
            <a:endParaRPr lang="en-US"/>
          </a:p>
        </p:txBody>
      </p:sp>
    </p:spTree>
    <p:extLst>
      <p:ext uri="{BB962C8B-B14F-4D97-AF65-F5344CB8AC3E}">
        <p14:creationId xmlns:p14="http://schemas.microsoft.com/office/powerpoint/2010/main" val="4094034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BC1FCC-3E45-49F9-920A-A84C13A999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014BA74-2494-4079-877E-E7B6A5002D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821D5741-A780-4F61-AED2-301169D098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B10534F-DDE7-44D4-8EC8-113B7B0F3B39}"/>
              </a:ext>
            </a:extLst>
          </p:cNvPr>
          <p:cNvSpPr>
            <a:spLocks noGrp="1"/>
          </p:cNvSpPr>
          <p:nvPr>
            <p:ph type="dt" sz="half" idx="10"/>
          </p:nvPr>
        </p:nvSpPr>
        <p:spPr/>
        <p:txBody>
          <a:bodyPr/>
          <a:lstStyle/>
          <a:p>
            <a:r>
              <a:rPr lang="en-US"/>
              <a:t>4/9/2022</a:t>
            </a:r>
          </a:p>
        </p:txBody>
      </p:sp>
      <p:sp>
        <p:nvSpPr>
          <p:cNvPr id="6" name="Footer Placeholder 5">
            <a:extLst>
              <a:ext uri="{FF2B5EF4-FFF2-40B4-BE49-F238E27FC236}">
                <a16:creationId xmlns:a16="http://schemas.microsoft.com/office/drawing/2014/main" xmlns="" id="{03E1E551-4BDB-4825-B738-BE470935969A}"/>
              </a:ext>
            </a:extLst>
          </p:cNvPr>
          <p:cNvSpPr>
            <a:spLocks noGrp="1"/>
          </p:cNvSpPr>
          <p:nvPr>
            <p:ph type="ftr" sz="quarter" idx="11"/>
          </p:nvPr>
        </p:nvSpPr>
        <p:spPr/>
        <p:txBody>
          <a:bodyPr/>
          <a:lstStyle/>
          <a:p>
            <a:r>
              <a:rPr lang="en-US"/>
              <a:t>O What a Weariness - Malachi 1:13</a:t>
            </a:r>
          </a:p>
        </p:txBody>
      </p:sp>
      <p:sp>
        <p:nvSpPr>
          <p:cNvPr id="7" name="Slide Number Placeholder 6">
            <a:extLst>
              <a:ext uri="{FF2B5EF4-FFF2-40B4-BE49-F238E27FC236}">
                <a16:creationId xmlns:a16="http://schemas.microsoft.com/office/drawing/2014/main" xmlns="" id="{C0397DB5-C087-449A-8CB4-3A1B093E7D71}"/>
              </a:ext>
            </a:extLst>
          </p:cNvPr>
          <p:cNvSpPr>
            <a:spLocks noGrp="1"/>
          </p:cNvSpPr>
          <p:nvPr>
            <p:ph type="sldNum" sz="quarter" idx="12"/>
          </p:nvPr>
        </p:nvSpPr>
        <p:spPr/>
        <p:txBody>
          <a:bodyPr/>
          <a:lstStyle/>
          <a:p>
            <a:fld id="{35F9AD5E-BCE1-4C3F-95FC-294A46873197}" type="slidenum">
              <a:rPr lang="en-US" smtClean="0"/>
              <a:t>‹#›</a:t>
            </a:fld>
            <a:endParaRPr lang="en-US"/>
          </a:p>
        </p:txBody>
      </p:sp>
    </p:spTree>
    <p:extLst>
      <p:ext uri="{BB962C8B-B14F-4D97-AF65-F5344CB8AC3E}">
        <p14:creationId xmlns:p14="http://schemas.microsoft.com/office/powerpoint/2010/main" val="2780025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F14348B-1B53-4E3C-80D7-CCD3B3F430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129528B-E772-43DD-A47E-CB73A2F54B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EE0F65F-51D8-42A6-BE65-223CD3D459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4/9/2022</a:t>
            </a:r>
          </a:p>
        </p:txBody>
      </p:sp>
      <p:sp>
        <p:nvSpPr>
          <p:cNvPr id="5" name="Footer Placeholder 4">
            <a:extLst>
              <a:ext uri="{FF2B5EF4-FFF2-40B4-BE49-F238E27FC236}">
                <a16:creationId xmlns:a16="http://schemas.microsoft.com/office/drawing/2014/main" xmlns="" id="{31484B2E-CB4C-4A9B-A398-5AFFFDE16C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O What a Weariness - Malachi 1:13</a:t>
            </a:r>
          </a:p>
        </p:txBody>
      </p:sp>
      <p:sp>
        <p:nvSpPr>
          <p:cNvPr id="6" name="Slide Number Placeholder 5">
            <a:extLst>
              <a:ext uri="{FF2B5EF4-FFF2-40B4-BE49-F238E27FC236}">
                <a16:creationId xmlns:a16="http://schemas.microsoft.com/office/drawing/2014/main" xmlns="" id="{DC2493C3-4769-4E21-A9A6-D55B6FB341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9AD5E-BCE1-4C3F-95FC-294A46873197}" type="slidenum">
              <a:rPr lang="en-US" smtClean="0"/>
              <a:t>‹#›</a:t>
            </a:fld>
            <a:endParaRPr lang="en-US"/>
          </a:p>
        </p:txBody>
      </p:sp>
    </p:spTree>
    <p:extLst>
      <p:ext uri="{BB962C8B-B14F-4D97-AF65-F5344CB8AC3E}">
        <p14:creationId xmlns:p14="http://schemas.microsoft.com/office/powerpoint/2010/main" val="4171998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6C6379-2FE4-4B44-9C0D-E93CBF847808}"/>
              </a:ext>
            </a:extLst>
          </p:cNvPr>
          <p:cNvSpPr>
            <a:spLocks noGrp="1"/>
          </p:cNvSpPr>
          <p:nvPr>
            <p:ph type="ctrTitle"/>
          </p:nvPr>
        </p:nvSpPr>
        <p:spPr>
          <a:xfrm>
            <a:off x="1459346" y="106363"/>
            <a:ext cx="9144000" cy="2387600"/>
          </a:xfrm>
        </p:spPr>
        <p:txBody>
          <a:bodyPr/>
          <a:lstStyle/>
          <a:p>
            <a:r>
              <a:rPr lang="en-US" dirty="0"/>
              <a:t>O What a Weariness</a:t>
            </a:r>
          </a:p>
        </p:txBody>
      </p:sp>
      <p:sp>
        <p:nvSpPr>
          <p:cNvPr id="3" name="Subtitle 2">
            <a:extLst>
              <a:ext uri="{FF2B5EF4-FFF2-40B4-BE49-F238E27FC236}">
                <a16:creationId xmlns:a16="http://schemas.microsoft.com/office/drawing/2014/main" xmlns="" id="{F3F9745E-5EFB-4EF6-881F-F667869CB02C}"/>
              </a:ext>
            </a:extLst>
          </p:cNvPr>
          <p:cNvSpPr>
            <a:spLocks noGrp="1"/>
          </p:cNvSpPr>
          <p:nvPr>
            <p:ph type="subTitle" idx="1"/>
          </p:nvPr>
        </p:nvSpPr>
        <p:spPr>
          <a:xfrm>
            <a:off x="1915886" y="4907756"/>
            <a:ext cx="9144000" cy="1655762"/>
          </a:xfrm>
        </p:spPr>
        <p:txBody>
          <a:bodyPr/>
          <a:lstStyle/>
          <a:p>
            <a:pPr lvl="2" algn="r"/>
            <a:r>
              <a:rPr lang="en-US" dirty="0"/>
              <a:t>Malachi </a:t>
            </a:r>
            <a:r>
              <a:rPr lang="en-US" dirty="0" smtClean="0"/>
              <a:t>1:6-14</a:t>
            </a:r>
          </a:p>
          <a:p>
            <a:pPr lvl="2" algn="r"/>
            <a:r>
              <a:rPr lang="en-US" dirty="0" err="1"/>
              <a:t>Malaqu</a:t>
            </a:r>
            <a:r>
              <a:rPr lang="es-ES" dirty="0" err="1"/>
              <a:t>ías</a:t>
            </a:r>
            <a:r>
              <a:rPr lang="en-US" dirty="0"/>
              <a:t> 1:6-14</a:t>
            </a:r>
          </a:p>
          <a:p>
            <a:pPr lvl="2" algn="r"/>
            <a:endParaRPr lang="en-US" dirty="0"/>
          </a:p>
        </p:txBody>
      </p:sp>
      <p:sp>
        <p:nvSpPr>
          <p:cNvPr id="4" name="Title 1">
            <a:extLst>
              <a:ext uri="{FF2B5EF4-FFF2-40B4-BE49-F238E27FC236}">
                <a16:creationId xmlns:a16="http://schemas.microsoft.com/office/drawing/2014/main" xmlns="" id="{9B6C6379-2FE4-4B44-9C0D-E93CBF847808}"/>
              </a:ext>
            </a:extLst>
          </p:cNvPr>
          <p:cNvSpPr txBox="1">
            <a:spLocks/>
          </p:cNvSpPr>
          <p:nvPr/>
        </p:nvSpPr>
        <p:spPr>
          <a:xfrm>
            <a:off x="1459346" y="1939782"/>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chemeClr val="tx1"/>
                </a:solidFill>
                <a:latin typeface="+mj-lt"/>
                <a:ea typeface="+mj-ea"/>
                <a:cs typeface="+mj-cs"/>
              </a:defRPr>
            </a:lvl1pPr>
          </a:lstStyle>
          <a:p>
            <a:r>
              <a:rPr lang="en-US" dirty="0"/>
              <a:t>¡Oh, </a:t>
            </a:r>
            <a:r>
              <a:rPr lang="en-US" dirty="0" err="1"/>
              <a:t>qué</a:t>
            </a:r>
            <a:r>
              <a:rPr lang="en-US" dirty="0"/>
              <a:t> </a:t>
            </a:r>
            <a:r>
              <a:rPr lang="en-US" dirty="0" err="1"/>
              <a:t>fatigoso</a:t>
            </a:r>
            <a:r>
              <a:rPr lang="en-US" dirty="0"/>
              <a:t>!</a:t>
            </a:r>
          </a:p>
        </p:txBody>
      </p:sp>
    </p:spTree>
    <p:extLst>
      <p:ext uri="{BB962C8B-B14F-4D97-AF65-F5344CB8AC3E}">
        <p14:creationId xmlns:p14="http://schemas.microsoft.com/office/powerpoint/2010/main" val="3914147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A363A94-3D92-499D-BE89-68A2D4ACDAC4}"/>
              </a:ext>
            </a:extLst>
          </p:cNvPr>
          <p:cNvSpPr>
            <a:spLocks noGrp="1"/>
          </p:cNvSpPr>
          <p:nvPr>
            <p:ph idx="1"/>
          </p:nvPr>
        </p:nvSpPr>
        <p:spPr>
          <a:xfrm>
            <a:off x="264226" y="378077"/>
            <a:ext cx="5551993" cy="6244813"/>
          </a:xfrm>
        </p:spPr>
        <p:txBody>
          <a:bodyPr>
            <a:normAutofit/>
          </a:bodyPr>
          <a:lstStyle/>
          <a:p>
            <a:r>
              <a:rPr lang="en-US" sz="3200" b="1" dirty="0">
                <a:solidFill>
                  <a:srgbClr val="C00000"/>
                </a:solidFill>
                <a:latin typeface="Calibri" panose="020F0502020204030204" pitchFamily="34" charset="0"/>
                <a:cs typeface="Times New Roman" panose="02020603050405020304" pitchFamily="18" charset="0"/>
              </a:rPr>
              <a:t>What Spiritual Boredom </a:t>
            </a:r>
            <a:r>
              <a:rPr lang="en-US" sz="3200" b="1" u="sng" dirty="0">
                <a:solidFill>
                  <a:srgbClr val="C00000"/>
                </a:solidFill>
                <a:latin typeface="Calibri" panose="020F0502020204030204" pitchFamily="34" charset="0"/>
                <a:cs typeface="Times New Roman" panose="02020603050405020304" pitchFamily="18" charset="0"/>
              </a:rPr>
              <a:t>Is</a:t>
            </a:r>
            <a:r>
              <a:rPr lang="en-US" sz="3200" b="1" dirty="0">
                <a:solidFill>
                  <a:srgbClr val="C00000"/>
                </a:solidFill>
                <a:latin typeface="Calibri" panose="020F0502020204030204" pitchFamily="34" charset="0"/>
                <a:cs typeface="Times New Roman" panose="02020603050405020304" pitchFamily="18" charset="0"/>
              </a:rPr>
              <a:t> (1.6-7)</a:t>
            </a:r>
          </a:p>
          <a:p>
            <a:pPr lvl="1"/>
            <a:r>
              <a:rPr lang="en-US" sz="2800" b="1" dirty="0">
                <a:latin typeface="Calibri" panose="020F0502020204030204" pitchFamily="34" charset="0"/>
                <a:cs typeface="Times New Roman" panose="02020603050405020304" pitchFamily="18" charset="0"/>
              </a:rPr>
              <a:t>It Exposes Our Boredom With God! Our Failure To Value Him. (1.14)</a:t>
            </a:r>
          </a:p>
          <a:p>
            <a:pPr lvl="1"/>
            <a:r>
              <a:rPr lang="en-US" sz="2800" b="1" dirty="0">
                <a:latin typeface="Calibri" panose="020F0502020204030204" pitchFamily="34" charset="0"/>
                <a:cs typeface="Times New Roman" panose="02020603050405020304" pitchFamily="18" charset="0"/>
              </a:rPr>
              <a:t>Indifference In Our Relationship With God. (3.14 – it is vain to serve God)</a:t>
            </a:r>
            <a:endParaRPr lang="en-US" sz="2800" b="1" dirty="0">
              <a:latin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xmlns="" id="{8D3E9251-2E58-4456-924E-B017CB7E3D9E}"/>
              </a:ext>
            </a:extLst>
          </p:cNvPr>
          <p:cNvSpPr>
            <a:spLocks noGrp="1"/>
          </p:cNvSpPr>
          <p:nvPr>
            <p:ph type="dt" sz="half" idx="10"/>
          </p:nvPr>
        </p:nvSpPr>
        <p:spPr>
          <a:xfrm>
            <a:off x="0" y="6440329"/>
            <a:ext cx="838199" cy="365125"/>
          </a:xfrm>
        </p:spPr>
        <p:txBody>
          <a:bodyPr/>
          <a:lstStyle/>
          <a:p>
            <a:r>
              <a:rPr lang="en-US" dirty="0"/>
              <a:t>4/9/2022</a:t>
            </a:r>
          </a:p>
        </p:txBody>
      </p:sp>
      <p:sp>
        <p:nvSpPr>
          <p:cNvPr id="5" name="Footer Placeholder 4">
            <a:extLst>
              <a:ext uri="{FF2B5EF4-FFF2-40B4-BE49-F238E27FC236}">
                <a16:creationId xmlns:a16="http://schemas.microsoft.com/office/drawing/2014/main" xmlns="" id="{DBCED58B-AFCD-4CA4-8F0E-4AD56126A0EC}"/>
              </a:ext>
            </a:extLst>
          </p:cNvPr>
          <p:cNvSpPr>
            <a:spLocks noGrp="1"/>
          </p:cNvSpPr>
          <p:nvPr>
            <p:ph type="ftr" sz="quarter" idx="11"/>
          </p:nvPr>
        </p:nvSpPr>
        <p:spPr>
          <a:xfrm>
            <a:off x="6408576" y="6562165"/>
            <a:ext cx="4114800" cy="365125"/>
          </a:xfrm>
        </p:spPr>
        <p:txBody>
          <a:bodyPr/>
          <a:lstStyle/>
          <a:p>
            <a:r>
              <a:rPr lang="en-US" dirty="0"/>
              <a:t>O What a Weariness - Malachi 1:13</a:t>
            </a:r>
          </a:p>
        </p:txBody>
      </p:sp>
      <p:sp>
        <p:nvSpPr>
          <p:cNvPr id="6" name="Slide Number Placeholder 5">
            <a:extLst>
              <a:ext uri="{FF2B5EF4-FFF2-40B4-BE49-F238E27FC236}">
                <a16:creationId xmlns:a16="http://schemas.microsoft.com/office/drawing/2014/main" xmlns="" id="{81EB561A-165A-4F57-A67C-12D549A886CE}"/>
              </a:ext>
            </a:extLst>
          </p:cNvPr>
          <p:cNvSpPr>
            <a:spLocks noGrp="1"/>
          </p:cNvSpPr>
          <p:nvPr>
            <p:ph type="sldNum" sz="quarter" idx="12"/>
          </p:nvPr>
        </p:nvSpPr>
        <p:spPr/>
        <p:txBody>
          <a:bodyPr/>
          <a:lstStyle/>
          <a:p>
            <a:fld id="{35F9AD5E-BCE1-4C3F-95FC-294A46873197}" type="slidenum">
              <a:rPr lang="en-US" smtClean="0"/>
              <a:t>10</a:t>
            </a:fld>
            <a:endParaRPr lang="en-US" dirty="0"/>
          </a:p>
        </p:txBody>
      </p:sp>
      <p:sp>
        <p:nvSpPr>
          <p:cNvPr id="7" name="Content Placeholder 2">
            <a:extLst>
              <a:ext uri="{FF2B5EF4-FFF2-40B4-BE49-F238E27FC236}">
                <a16:creationId xmlns:a16="http://schemas.microsoft.com/office/drawing/2014/main" xmlns="" id="{4A363A94-3D92-499D-BE89-68A2D4ACDAC4}"/>
              </a:ext>
            </a:extLst>
          </p:cNvPr>
          <p:cNvSpPr txBox="1">
            <a:spLocks/>
          </p:cNvSpPr>
          <p:nvPr/>
        </p:nvSpPr>
        <p:spPr>
          <a:xfrm>
            <a:off x="6092955" y="378077"/>
            <a:ext cx="5439403" cy="62448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b="1" dirty="0">
                <a:solidFill>
                  <a:srgbClr val="C00000"/>
                </a:solidFill>
                <a:latin typeface="Calibri" panose="020F0502020204030204" pitchFamily="34" charset="0"/>
                <a:cs typeface="Times New Roman" panose="02020603050405020304" pitchFamily="18" charset="0"/>
              </a:rPr>
              <a:t>Lo que </a:t>
            </a:r>
            <a:r>
              <a:rPr lang="en-US" sz="3200" b="1" u="sng" dirty="0" err="1">
                <a:solidFill>
                  <a:srgbClr val="C00000"/>
                </a:solidFill>
                <a:latin typeface="Calibri" panose="020F0502020204030204" pitchFamily="34" charset="0"/>
                <a:cs typeface="Times New Roman" panose="02020603050405020304" pitchFamily="18" charset="0"/>
              </a:rPr>
              <a:t>es</a:t>
            </a:r>
            <a:r>
              <a:rPr lang="en-US" sz="3200" b="1" dirty="0">
                <a:solidFill>
                  <a:srgbClr val="C00000"/>
                </a:solidFill>
                <a:latin typeface="Calibri" panose="020F0502020204030204" pitchFamily="34" charset="0"/>
                <a:cs typeface="Times New Roman" panose="02020603050405020304" pitchFamily="18" charset="0"/>
              </a:rPr>
              <a:t> el </a:t>
            </a:r>
            <a:r>
              <a:rPr lang="en-US" sz="3200" b="1" dirty="0" err="1">
                <a:solidFill>
                  <a:srgbClr val="C00000"/>
                </a:solidFill>
                <a:latin typeface="Calibri" panose="020F0502020204030204" pitchFamily="34" charset="0"/>
                <a:cs typeface="Times New Roman" panose="02020603050405020304" pitchFamily="18" charset="0"/>
              </a:rPr>
              <a:t>aburrimiento</a:t>
            </a:r>
            <a:r>
              <a:rPr lang="en-US" sz="3200" b="1" dirty="0">
                <a:solidFill>
                  <a:srgbClr val="C00000"/>
                </a:solidFill>
                <a:latin typeface="Calibri" panose="020F0502020204030204" pitchFamily="34" charset="0"/>
                <a:cs typeface="Times New Roman" panose="02020603050405020304" pitchFamily="18" charset="0"/>
              </a:rPr>
              <a:t> </a:t>
            </a:r>
            <a:r>
              <a:rPr lang="en-US" sz="3200" b="1" dirty="0" err="1">
                <a:solidFill>
                  <a:srgbClr val="C00000"/>
                </a:solidFill>
                <a:latin typeface="Calibri" panose="020F0502020204030204" pitchFamily="34" charset="0"/>
                <a:cs typeface="Times New Roman" panose="02020603050405020304" pitchFamily="18" charset="0"/>
              </a:rPr>
              <a:t>espiritual</a:t>
            </a:r>
            <a:r>
              <a:rPr lang="en-US" sz="3200" b="1" dirty="0">
                <a:solidFill>
                  <a:srgbClr val="C00000"/>
                </a:solidFill>
                <a:latin typeface="Calibri" panose="020F0502020204030204" pitchFamily="34" charset="0"/>
                <a:cs typeface="Times New Roman" panose="02020603050405020304" pitchFamily="18" charset="0"/>
              </a:rPr>
              <a:t> (1.6-7)</a:t>
            </a:r>
          </a:p>
          <a:p>
            <a:pPr lvl="1"/>
            <a:r>
              <a:rPr lang="en-US" sz="2800" b="1" dirty="0">
                <a:latin typeface="Calibri" panose="020F0502020204030204" pitchFamily="34" charset="0"/>
                <a:cs typeface="Times New Roman" panose="02020603050405020304" pitchFamily="18" charset="0"/>
              </a:rPr>
              <a:t>¡</a:t>
            </a:r>
            <a:r>
              <a:rPr lang="en-US" sz="2800" b="1" dirty="0" err="1">
                <a:latin typeface="Calibri" panose="020F0502020204030204" pitchFamily="34" charset="0"/>
                <a:cs typeface="Times New Roman" panose="02020603050405020304" pitchFamily="18" charset="0"/>
              </a:rPr>
              <a:t>Expone</a:t>
            </a:r>
            <a:r>
              <a:rPr lang="en-US" sz="2800" b="1" dirty="0">
                <a:latin typeface="Calibri" panose="020F0502020204030204" pitchFamily="34" charset="0"/>
                <a:cs typeface="Times New Roman" panose="02020603050405020304" pitchFamily="18" charset="0"/>
              </a:rPr>
              <a:t> </a:t>
            </a:r>
            <a:r>
              <a:rPr lang="en-US" sz="2800" b="1" dirty="0" err="1">
                <a:latin typeface="Calibri" panose="020F0502020204030204" pitchFamily="34" charset="0"/>
                <a:cs typeface="Times New Roman" panose="02020603050405020304" pitchFamily="18" charset="0"/>
              </a:rPr>
              <a:t>nuestro</a:t>
            </a:r>
            <a:r>
              <a:rPr lang="en-US" sz="2800" b="1" dirty="0">
                <a:latin typeface="Calibri" panose="020F0502020204030204" pitchFamily="34" charset="0"/>
                <a:cs typeface="Times New Roman" panose="02020603050405020304" pitchFamily="18" charset="0"/>
              </a:rPr>
              <a:t> </a:t>
            </a:r>
            <a:r>
              <a:rPr lang="en-US" sz="2800" b="1" dirty="0" err="1">
                <a:latin typeface="Calibri" panose="020F0502020204030204" pitchFamily="34" charset="0"/>
                <a:cs typeface="Times New Roman" panose="02020603050405020304" pitchFamily="18" charset="0"/>
              </a:rPr>
              <a:t>aburrimiento</a:t>
            </a:r>
            <a:r>
              <a:rPr lang="en-US" sz="2800" b="1" dirty="0">
                <a:latin typeface="Calibri" panose="020F0502020204030204" pitchFamily="34" charset="0"/>
                <a:cs typeface="Times New Roman" panose="02020603050405020304" pitchFamily="18" charset="0"/>
              </a:rPr>
              <a:t> con Dios! </a:t>
            </a:r>
            <a:r>
              <a:rPr lang="en-US" sz="2800" b="1" dirty="0" err="1">
                <a:latin typeface="Calibri" panose="020F0502020204030204" pitchFamily="34" charset="0"/>
                <a:cs typeface="Times New Roman" panose="02020603050405020304" pitchFamily="18" charset="0"/>
              </a:rPr>
              <a:t>Nuestro</a:t>
            </a:r>
            <a:r>
              <a:rPr lang="en-US" sz="2800" b="1" dirty="0">
                <a:latin typeface="Calibri" panose="020F0502020204030204" pitchFamily="34" charset="0"/>
                <a:cs typeface="Times New Roman" panose="02020603050405020304" pitchFamily="18" charset="0"/>
              </a:rPr>
              <a:t> </a:t>
            </a:r>
            <a:r>
              <a:rPr lang="en-US" sz="2800" b="1" dirty="0" err="1">
                <a:latin typeface="Calibri" panose="020F0502020204030204" pitchFamily="34" charset="0"/>
                <a:cs typeface="Times New Roman" panose="02020603050405020304" pitchFamily="18" charset="0"/>
              </a:rPr>
              <a:t>fracaso</a:t>
            </a:r>
            <a:r>
              <a:rPr lang="en-US" sz="2800" b="1" dirty="0">
                <a:latin typeface="Calibri" panose="020F0502020204030204" pitchFamily="34" charset="0"/>
                <a:cs typeface="Times New Roman" panose="02020603050405020304" pitchFamily="18" charset="0"/>
              </a:rPr>
              <a:t> a la hora de </a:t>
            </a:r>
            <a:r>
              <a:rPr lang="en-US" sz="2800" b="1" dirty="0" err="1">
                <a:latin typeface="Calibri" panose="020F0502020204030204" pitchFamily="34" charset="0"/>
                <a:cs typeface="Times New Roman" panose="02020603050405020304" pitchFamily="18" charset="0"/>
              </a:rPr>
              <a:t>valorarlo</a:t>
            </a:r>
            <a:r>
              <a:rPr lang="en-US" sz="2800" b="1" dirty="0">
                <a:latin typeface="Calibri" panose="020F0502020204030204" pitchFamily="34" charset="0"/>
                <a:cs typeface="Times New Roman" panose="02020603050405020304" pitchFamily="18" charset="0"/>
              </a:rPr>
              <a:t> a </a:t>
            </a:r>
            <a:r>
              <a:rPr lang="en-US" sz="2800" b="1" dirty="0" err="1">
                <a:latin typeface="Calibri" panose="020F0502020204030204" pitchFamily="34" charset="0"/>
                <a:cs typeface="Times New Roman" panose="02020603050405020304" pitchFamily="18" charset="0"/>
              </a:rPr>
              <a:t>Él</a:t>
            </a:r>
            <a:r>
              <a:rPr lang="en-US" sz="2800" b="1" dirty="0">
                <a:latin typeface="Calibri" panose="020F0502020204030204" pitchFamily="34" charset="0"/>
                <a:cs typeface="Times New Roman" panose="02020603050405020304" pitchFamily="18" charset="0"/>
              </a:rPr>
              <a:t>. (1.14)</a:t>
            </a:r>
          </a:p>
          <a:p>
            <a:pPr lvl="1"/>
            <a:r>
              <a:rPr lang="en-US" sz="2800" b="1" dirty="0">
                <a:latin typeface="Calibri" panose="020F0502020204030204" pitchFamily="34" charset="0"/>
                <a:cs typeface="Times New Roman" panose="02020603050405020304" pitchFamily="18" charset="0"/>
              </a:rPr>
              <a:t>La </a:t>
            </a:r>
            <a:r>
              <a:rPr lang="en-US" sz="2800" b="1" dirty="0" err="1">
                <a:latin typeface="Calibri" panose="020F0502020204030204" pitchFamily="34" charset="0"/>
                <a:cs typeface="Times New Roman" panose="02020603050405020304" pitchFamily="18" charset="0"/>
              </a:rPr>
              <a:t>indiferencia</a:t>
            </a:r>
            <a:r>
              <a:rPr lang="en-US" sz="2800" b="1" dirty="0">
                <a:latin typeface="Calibri" panose="020F0502020204030204" pitchFamily="34" charset="0"/>
                <a:cs typeface="Times New Roman" panose="02020603050405020304" pitchFamily="18" charset="0"/>
              </a:rPr>
              <a:t> </a:t>
            </a:r>
            <a:r>
              <a:rPr lang="en-US" sz="2800" b="1" dirty="0" err="1">
                <a:latin typeface="Calibri" panose="020F0502020204030204" pitchFamily="34" charset="0"/>
                <a:cs typeface="Times New Roman" panose="02020603050405020304" pitchFamily="18" charset="0"/>
              </a:rPr>
              <a:t>en</a:t>
            </a:r>
            <a:r>
              <a:rPr lang="en-US" sz="2800" b="1" dirty="0">
                <a:latin typeface="Calibri" panose="020F0502020204030204" pitchFamily="34" charset="0"/>
                <a:cs typeface="Times New Roman" panose="02020603050405020304" pitchFamily="18" charset="0"/>
              </a:rPr>
              <a:t> </a:t>
            </a:r>
            <a:r>
              <a:rPr lang="en-US" sz="2800" b="1" dirty="0" err="1">
                <a:latin typeface="Calibri" panose="020F0502020204030204" pitchFamily="34" charset="0"/>
                <a:cs typeface="Times New Roman" panose="02020603050405020304" pitchFamily="18" charset="0"/>
              </a:rPr>
              <a:t>nuestra</a:t>
            </a:r>
            <a:r>
              <a:rPr lang="en-US" sz="2800" b="1" dirty="0">
                <a:latin typeface="Calibri" panose="020F0502020204030204" pitchFamily="34" charset="0"/>
                <a:cs typeface="Times New Roman" panose="02020603050405020304" pitchFamily="18" charset="0"/>
              </a:rPr>
              <a:t> </a:t>
            </a:r>
            <a:r>
              <a:rPr lang="en-US" sz="2800" b="1" dirty="0" err="1">
                <a:latin typeface="Calibri" panose="020F0502020204030204" pitchFamily="34" charset="0"/>
                <a:cs typeface="Times New Roman" panose="02020603050405020304" pitchFamily="18" charset="0"/>
              </a:rPr>
              <a:t>relación</a:t>
            </a:r>
            <a:r>
              <a:rPr lang="en-US" sz="2800" b="1" dirty="0">
                <a:latin typeface="Calibri" panose="020F0502020204030204" pitchFamily="34" charset="0"/>
                <a:cs typeface="Times New Roman" panose="02020603050405020304" pitchFamily="18" charset="0"/>
              </a:rPr>
              <a:t> con Dios. (3.14 – </a:t>
            </a:r>
            <a:r>
              <a:rPr lang="es-ES" sz="2800" b="1" dirty="0"/>
              <a:t>‘Está demás servir a Dios’</a:t>
            </a:r>
            <a:r>
              <a:rPr lang="en-US" sz="2800" b="1" dirty="0">
                <a:latin typeface="Calibri" panose="020F0502020204030204" pitchFamily="34" charset="0"/>
                <a:cs typeface="Times New Roman" panose="02020603050405020304" pitchFamily="18" charset="0"/>
              </a:rPr>
              <a:t>)</a:t>
            </a:r>
            <a:endParaRPr lang="en-US" sz="2800" u="sng"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043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additive="base">
                                        <p:cTn id="2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 calcmode="lin" valueType="num">
                                      <p:cBhvr additive="base">
                                        <p:cTn id="3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179FD6-8FA6-4124-8E04-966E82F31865}"/>
              </a:ext>
            </a:extLst>
          </p:cNvPr>
          <p:cNvSpPr>
            <a:spLocks noGrp="1"/>
          </p:cNvSpPr>
          <p:nvPr>
            <p:ph type="title"/>
          </p:nvPr>
        </p:nvSpPr>
        <p:spPr>
          <a:xfrm>
            <a:off x="838199" y="210072"/>
            <a:ext cx="5003043" cy="787207"/>
          </a:xfrm>
        </p:spPr>
        <p:txBody>
          <a:bodyPr>
            <a:noAutofit/>
          </a:bodyPr>
          <a:lstStyle/>
          <a:p>
            <a:pPr algn="r"/>
            <a:r>
              <a:rPr lang="en-US" sz="3600" dirty="0">
                <a:solidFill>
                  <a:srgbClr val="000099"/>
                </a:solidFill>
                <a:latin typeface="Calibri" panose="020F0502020204030204" pitchFamily="34" charset="0"/>
                <a:cs typeface="Times New Roman" panose="02020603050405020304" pitchFamily="18" charset="0"/>
              </a:rPr>
              <a:t>What is the Cure for Boredom in our Worship</a:t>
            </a:r>
            <a:endParaRPr lang="en-US" sz="3600" dirty="0">
              <a:solidFill>
                <a:srgbClr val="000099"/>
              </a:solidFill>
            </a:endParaRPr>
          </a:p>
        </p:txBody>
      </p:sp>
      <p:sp>
        <p:nvSpPr>
          <p:cNvPr id="3" name="Content Placeholder 2">
            <a:extLst>
              <a:ext uri="{FF2B5EF4-FFF2-40B4-BE49-F238E27FC236}">
                <a16:creationId xmlns:a16="http://schemas.microsoft.com/office/drawing/2014/main" xmlns="" id="{4A363A94-3D92-499D-BE89-68A2D4ACDAC4}"/>
              </a:ext>
            </a:extLst>
          </p:cNvPr>
          <p:cNvSpPr>
            <a:spLocks noGrp="1"/>
          </p:cNvSpPr>
          <p:nvPr>
            <p:ph idx="1"/>
          </p:nvPr>
        </p:nvSpPr>
        <p:spPr>
          <a:xfrm>
            <a:off x="289249" y="1119115"/>
            <a:ext cx="5551993" cy="5808175"/>
          </a:xfrm>
        </p:spPr>
        <p:txBody>
          <a:bodyPr>
            <a:normAutofit/>
          </a:bodyPr>
          <a:lstStyle/>
          <a:p>
            <a:r>
              <a:rPr lang="en-US" sz="3200" b="1" dirty="0">
                <a:solidFill>
                  <a:srgbClr val="0000FF"/>
                </a:solidFill>
                <a:latin typeface="Calibri" panose="020F0502020204030204" pitchFamily="34" charset="0"/>
                <a:cs typeface="Times New Roman" panose="02020603050405020304" pitchFamily="18" charset="0"/>
              </a:rPr>
              <a:t>#1 Be Ready to Pay Full Price </a:t>
            </a:r>
            <a:r>
              <a:rPr lang="en-US" sz="3200" dirty="0">
                <a:solidFill>
                  <a:srgbClr val="0000FF"/>
                </a:solidFill>
                <a:latin typeface="Calibri" panose="020F0502020204030204" pitchFamily="34" charset="0"/>
                <a:cs typeface="Times New Roman" panose="02020603050405020304" pitchFamily="18" charset="0"/>
              </a:rPr>
              <a:t>(Malachi 3:3)</a:t>
            </a:r>
          </a:p>
          <a:p>
            <a:pPr lvl="1"/>
            <a:r>
              <a:rPr lang="en-US" sz="2800" b="1" i="1" dirty="0"/>
              <a:t>He will sit as a refiner and purifier of silver, and he will purify the sons of Levi and refine them like gold and silver, and they will bring offerings in righteousness to the LORD. Malachi 3:3</a:t>
            </a:r>
          </a:p>
          <a:p>
            <a:pPr lvl="1"/>
            <a:r>
              <a:rPr lang="en-US" sz="2800" b="1" i="1" dirty="0"/>
              <a:t>And you shall love the Lord your God with all your heart and with all your soul and with all your mind and with all your strength.’ </a:t>
            </a:r>
            <a:r>
              <a:rPr lang="en-US" sz="2800" b="1" dirty="0"/>
              <a:t>Mark 12:30</a:t>
            </a:r>
            <a:endParaRPr lang="en-US" sz="2800" b="1" i="1" dirty="0">
              <a:latin typeface="Calibri" panose="020F0502020204030204" pitchFamily="34" charset="0"/>
              <a:cs typeface="Times New Roman" panose="02020603050405020304" pitchFamily="18" charset="0"/>
            </a:endParaRPr>
          </a:p>
          <a:p>
            <a:pPr lvl="1"/>
            <a:endParaRPr lang="en-US" dirty="0"/>
          </a:p>
        </p:txBody>
      </p:sp>
      <p:sp>
        <p:nvSpPr>
          <p:cNvPr id="4" name="Date Placeholder 3">
            <a:extLst>
              <a:ext uri="{FF2B5EF4-FFF2-40B4-BE49-F238E27FC236}">
                <a16:creationId xmlns:a16="http://schemas.microsoft.com/office/drawing/2014/main" xmlns="" id="{8D3E9251-2E58-4456-924E-B017CB7E3D9E}"/>
              </a:ext>
            </a:extLst>
          </p:cNvPr>
          <p:cNvSpPr>
            <a:spLocks noGrp="1"/>
          </p:cNvSpPr>
          <p:nvPr>
            <p:ph type="dt" sz="half" idx="10"/>
          </p:nvPr>
        </p:nvSpPr>
        <p:spPr>
          <a:xfrm>
            <a:off x="0" y="6440329"/>
            <a:ext cx="838199" cy="365125"/>
          </a:xfrm>
        </p:spPr>
        <p:txBody>
          <a:bodyPr/>
          <a:lstStyle/>
          <a:p>
            <a:r>
              <a:rPr lang="en-US" dirty="0"/>
              <a:t>4/9/2022</a:t>
            </a:r>
          </a:p>
        </p:txBody>
      </p:sp>
      <p:sp>
        <p:nvSpPr>
          <p:cNvPr id="5" name="Footer Placeholder 4">
            <a:extLst>
              <a:ext uri="{FF2B5EF4-FFF2-40B4-BE49-F238E27FC236}">
                <a16:creationId xmlns:a16="http://schemas.microsoft.com/office/drawing/2014/main" xmlns="" id="{DBCED58B-AFCD-4CA4-8F0E-4AD56126A0EC}"/>
              </a:ext>
            </a:extLst>
          </p:cNvPr>
          <p:cNvSpPr>
            <a:spLocks noGrp="1"/>
          </p:cNvSpPr>
          <p:nvPr>
            <p:ph type="ftr" sz="quarter" idx="11"/>
          </p:nvPr>
        </p:nvSpPr>
        <p:spPr>
          <a:xfrm>
            <a:off x="6408576" y="6562165"/>
            <a:ext cx="4114800" cy="365125"/>
          </a:xfrm>
        </p:spPr>
        <p:txBody>
          <a:bodyPr/>
          <a:lstStyle/>
          <a:p>
            <a:r>
              <a:rPr lang="en-US" dirty="0"/>
              <a:t>O What a Weariness - Malachi 1:13</a:t>
            </a:r>
          </a:p>
        </p:txBody>
      </p:sp>
      <p:sp>
        <p:nvSpPr>
          <p:cNvPr id="6" name="Slide Number Placeholder 5">
            <a:extLst>
              <a:ext uri="{FF2B5EF4-FFF2-40B4-BE49-F238E27FC236}">
                <a16:creationId xmlns:a16="http://schemas.microsoft.com/office/drawing/2014/main" xmlns="" id="{81EB561A-165A-4F57-A67C-12D549A886CE}"/>
              </a:ext>
            </a:extLst>
          </p:cNvPr>
          <p:cNvSpPr>
            <a:spLocks noGrp="1"/>
          </p:cNvSpPr>
          <p:nvPr>
            <p:ph type="sldNum" sz="quarter" idx="12"/>
          </p:nvPr>
        </p:nvSpPr>
        <p:spPr/>
        <p:txBody>
          <a:bodyPr/>
          <a:lstStyle/>
          <a:p>
            <a:fld id="{35F9AD5E-BCE1-4C3F-95FC-294A46873197}" type="slidenum">
              <a:rPr lang="en-US" smtClean="0"/>
              <a:t>11</a:t>
            </a:fld>
            <a:endParaRPr lang="en-US"/>
          </a:p>
        </p:txBody>
      </p:sp>
      <p:sp>
        <p:nvSpPr>
          <p:cNvPr id="7" name="Title 1">
            <a:extLst>
              <a:ext uri="{FF2B5EF4-FFF2-40B4-BE49-F238E27FC236}">
                <a16:creationId xmlns="" xmlns:a16="http://schemas.microsoft.com/office/drawing/2014/main" id="{10179FD6-8FA6-4124-8E04-966E82F31865}"/>
              </a:ext>
            </a:extLst>
          </p:cNvPr>
          <p:cNvSpPr txBox="1">
            <a:spLocks/>
          </p:cNvSpPr>
          <p:nvPr/>
        </p:nvSpPr>
        <p:spPr>
          <a:xfrm>
            <a:off x="6100550" y="210071"/>
            <a:ext cx="5780360" cy="78720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r"/>
            <a:r>
              <a:rPr lang="en-US" sz="3600" dirty="0" smtClean="0">
                <a:solidFill>
                  <a:srgbClr val="000099"/>
                </a:solidFill>
                <a:latin typeface="Calibri" panose="020F0502020204030204" pitchFamily="34" charset="0"/>
                <a:cs typeface="Times New Roman" panose="02020603050405020304" pitchFamily="18" charset="0"/>
              </a:rPr>
              <a:t>La </a:t>
            </a:r>
            <a:r>
              <a:rPr lang="en-US" sz="3600" dirty="0" err="1" smtClean="0">
                <a:solidFill>
                  <a:srgbClr val="000099"/>
                </a:solidFill>
                <a:latin typeface="Calibri" panose="020F0502020204030204" pitchFamily="34" charset="0"/>
                <a:cs typeface="Times New Roman" panose="02020603050405020304" pitchFamily="18" charset="0"/>
              </a:rPr>
              <a:t>cura</a:t>
            </a:r>
            <a:r>
              <a:rPr lang="en-US" sz="3600" dirty="0" smtClean="0">
                <a:solidFill>
                  <a:srgbClr val="000099"/>
                </a:solidFill>
                <a:latin typeface="Calibri" panose="020F0502020204030204" pitchFamily="34" charset="0"/>
                <a:cs typeface="Times New Roman" panose="02020603050405020304" pitchFamily="18" charset="0"/>
              </a:rPr>
              <a:t> para </a:t>
            </a:r>
            <a:r>
              <a:rPr lang="en-US" sz="3600" dirty="0" err="1" smtClean="0">
                <a:solidFill>
                  <a:srgbClr val="000099"/>
                </a:solidFill>
                <a:latin typeface="Calibri" panose="020F0502020204030204" pitchFamily="34" charset="0"/>
                <a:cs typeface="Times New Roman" panose="02020603050405020304" pitchFamily="18" charset="0"/>
              </a:rPr>
              <a:t>nuestro</a:t>
            </a:r>
            <a:r>
              <a:rPr lang="en-US" sz="3600" dirty="0" smtClean="0">
                <a:solidFill>
                  <a:srgbClr val="000099"/>
                </a:solidFill>
                <a:latin typeface="Calibri" panose="020F0502020204030204" pitchFamily="34" charset="0"/>
                <a:cs typeface="Times New Roman" panose="02020603050405020304" pitchFamily="18" charset="0"/>
              </a:rPr>
              <a:t> </a:t>
            </a:r>
            <a:r>
              <a:rPr lang="en-US" sz="3600" dirty="0" err="1" smtClean="0">
                <a:solidFill>
                  <a:srgbClr val="000099"/>
                </a:solidFill>
                <a:latin typeface="Calibri" panose="020F0502020204030204" pitchFamily="34" charset="0"/>
                <a:cs typeface="Times New Roman" panose="02020603050405020304" pitchFamily="18" charset="0"/>
              </a:rPr>
              <a:t>aburrimiento</a:t>
            </a:r>
            <a:r>
              <a:rPr lang="en-US" sz="3600" dirty="0" smtClean="0">
                <a:solidFill>
                  <a:srgbClr val="000099"/>
                </a:solidFill>
                <a:latin typeface="Calibri" panose="020F0502020204030204" pitchFamily="34" charset="0"/>
                <a:cs typeface="Times New Roman" panose="02020603050405020304" pitchFamily="18" charset="0"/>
              </a:rPr>
              <a:t> </a:t>
            </a:r>
            <a:r>
              <a:rPr lang="en-US" sz="3600" dirty="0" err="1" smtClean="0">
                <a:solidFill>
                  <a:srgbClr val="000099"/>
                </a:solidFill>
                <a:latin typeface="Calibri" panose="020F0502020204030204" pitchFamily="34" charset="0"/>
                <a:cs typeface="Times New Roman" panose="02020603050405020304" pitchFamily="18" charset="0"/>
              </a:rPr>
              <a:t>en</a:t>
            </a:r>
            <a:r>
              <a:rPr lang="en-US" sz="3600" dirty="0" smtClean="0">
                <a:solidFill>
                  <a:srgbClr val="000099"/>
                </a:solidFill>
                <a:latin typeface="Calibri" panose="020F0502020204030204" pitchFamily="34" charset="0"/>
                <a:cs typeface="Times New Roman" panose="02020603050405020304" pitchFamily="18" charset="0"/>
              </a:rPr>
              <a:t> la </a:t>
            </a:r>
            <a:r>
              <a:rPr lang="en-US" sz="3600" dirty="0" err="1" smtClean="0">
                <a:solidFill>
                  <a:srgbClr val="000099"/>
                </a:solidFill>
                <a:latin typeface="Calibri" panose="020F0502020204030204" pitchFamily="34" charset="0"/>
                <a:cs typeface="Times New Roman" panose="02020603050405020304" pitchFamily="18" charset="0"/>
              </a:rPr>
              <a:t>adoración</a:t>
            </a:r>
            <a:endParaRPr lang="en-US" sz="3600" dirty="0">
              <a:solidFill>
                <a:srgbClr val="000099"/>
              </a:solidFill>
            </a:endParaRPr>
          </a:p>
        </p:txBody>
      </p:sp>
      <p:sp>
        <p:nvSpPr>
          <p:cNvPr id="8" name="Rectangle 7"/>
          <p:cNvSpPr/>
          <p:nvPr/>
        </p:nvSpPr>
        <p:spPr>
          <a:xfrm>
            <a:off x="5815351" y="1073168"/>
            <a:ext cx="6350758" cy="1077218"/>
          </a:xfrm>
          <a:prstGeom prst="rect">
            <a:avLst/>
          </a:prstGeom>
        </p:spPr>
        <p:txBody>
          <a:bodyPr wrap="square">
            <a:spAutoFit/>
          </a:bodyPr>
          <a:lstStyle/>
          <a:p>
            <a:pPr marL="457200" indent="-457200">
              <a:buFont typeface="Arial" panose="020B0604020202020204" pitchFamily="34" charset="0"/>
              <a:buChar char="•"/>
            </a:pPr>
            <a:r>
              <a:rPr lang="en-US" sz="3200" dirty="0" smtClean="0">
                <a:solidFill>
                  <a:srgbClr val="0000FF"/>
                </a:solidFill>
                <a:latin typeface="Calibri" panose="020F0502020204030204" pitchFamily="34" charset="0"/>
                <a:cs typeface="Times New Roman" panose="02020603050405020304" pitchFamily="18" charset="0"/>
              </a:rPr>
              <a:t>No. </a:t>
            </a:r>
            <a:r>
              <a:rPr lang="en-US" sz="3200" b="1" dirty="0" smtClean="0">
                <a:solidFill>
                  <a:srgbClr val="0000FF"/>
                </a:solidFill>
                <a:latin typeface="Calibri" panose="020F0502020204030204" pitchFamily="34" charset="0"/>
                <a:cs typeface="Times New Roman" panose="02020603050405020304" pitchFamily="18" charset="0"/>
              </a:rPr>
              <a:t>1: </a:t>
            </a:r>
            <a:r>
              <a:rPr lang="en-US" sz="3200" b="1" dirty="0" err="1" smtClean="0">
                <a:solidFill>
                  <a:srgbClr val="0000FF"/>
                </a:solidFill>
                <a:latin typeface="Calibri" panose="020F0502020204030204" pitchFamily="34" charset="0"/>
                <a:cs typeface="Times New Roman" panose="02020603050405020304" pitchFamily="18" charset="0"/>
              </a:rPr>
              <a:t>Estar</a:t>
            </a:r>
            <a:r>
              <a:rPr lang="en-US" sz="3200" b="1" dirty="0" smtClean="0">
                <a:solidFill>
                  <a:srgbClr val="0000FF"/>
                </a:solidFill>
                <a:latin typeface="Calibri" panose="020F0502020204030204" pitchFamily="34" charset="0"/>
                <a:cs typeface="Times New Roman" panose="02020603050405020304" pitchFamily="18" charset="0"/>
              </a:rPr>
              <a:t> </a:t>
            </a:r>
            <a:r>
              <a:rPr lang="en-US" sz="3200" b="1" dirty="0" err="1" smtClean="0">
                <a:solidFill>
                  <a:srgbClr val="0000FF"/>
                </a:solidFill>
                <a:latin typeface="Calibri" panose="020F0502020204030204" pitchFamily="34" charset="0"/>
                <a:cs typeface="Times New Roman" panose="02020603050405020304" pitchFamily="18" charset="0"/>
              </a:rPr>
              <a:t>prepara</a:t>
            </a:r>
            <a:r>
              <a:rPr lang="en-US" sz="3200" dirty="0" err="1" smtClean="0">
                <a:solidFill>
                  <a:srgbClr val="0000FF"/>
                </a:solidFill>
                <a:latin typeface="Calibri" panose="020F0502020204030204" pitchFamily="34" charset="0"/>
                <a:cs typeface="Times New Roman" panose="02020603050405020304" pitchFamily="18" charset="0"/>
              </a:rPr>
              <a:t>do</a:t>
            </a:r>
            <a:r>
              <a:rPr lang="en-US" sz="3200" dirty="0" smtClean="0">
                <a:solidFill>
                  <a:srgbClr val="0000FF"/>
                </a:solidFill>
                <a:latin typeface="Calibri" panose="020F0502020204030204" pitchFamily="34" charset="0"/>
                <a:cs typeface="Times New Roman" panose="02020603050405020304" pitchFamily="18" charset="0"/>
              </a:rPr>
              <a:t> para </a:t>
            </a:r>
            <a:r>
              <a:rPr lang="en-US" sz="3200" dirty="0" err="1" smtClean="0">
                <a:solidFill>
                  <a:srgbClr val="0000FF"/>
                </a:solidFill>
                <a:latin typeface="Calibri" panose="020F0502020204030204" pitchFamily="34" charset="0"/>
                <a:cs typeface="Times New Roman" panose="02020603050405020304" pitchFamily="18" charset="0"/>
              </a:rPr>
              <a:t>pagar</a:t>
            </a:r>
            <a:r>
              <a:rPr lang="en-US" sz="3200" dirty="0" smtClean="0">
                <a:solidFill>
                  <a:srgbClr val="0000FF"/>
                </a:solidFill>
                <a:latin typeface="Calibri" panose="020F0502020204030204" pitchFamily="34" charset="0"/>
                <a:cs typeface="Times New Roman" panose="02020603050405020304" pitchFamily="18" charset="0"/>
              </a:rPr>
              <a:t> el </a:t>
            </a:r>
            <a:r>
              <a:rPr lang="en-US" sz="3200" dirty="0" err="1" smtClean="0">
                <a:solidFill>
                  <a:srgbClr val="0000FF"/>
                </a:solidFill>
                <a:latin typeface="Calibri" panose="020F0502020204030204" pitchFamily="34" charset="0"/>
                <a:cs typeface="Times New Roman" panose="02020603050405020304" pitchFamily="18" charset="0"/>
              </a:rPr>
              <a:t>precio</a:t>
            </a:r>
            <a:r>
              <a:rPr lang="en-US" sz="3200" dirty="0" smtClean="0">
                <a:solidFill>
                  <a:srgbClr val="0000FF"/>
                </a:solidFill>
                <a:latin typeface="Calibri" panose="020F0502020204030204" pitchFamily="34" charset="0"/>
                <a:cs typeface="Times New Roman" panose="02020603050405020304" pitchFamily="18" charset="0"/>
              </a:rPr>
              <a:t> </a:t>
            </a:r>
            <a:r>
              <a:rPr lang="en-US" sz="3200" dirty="0" err="1" smtClean="0">
                <a:solidFill>
                  <a:srgbClr val="0000FF"/>
                </a:solidFill>
                <a:latin typeface="Calibri" panose="020F0502020204030204" pitchFamily="34" charset="0"/>
                <a:cs typeface="Times New Roman" panose="02020603050405020304" pitchFamily="18" charset="0"/>
              </a:rPr>
              <a:t>completo</a:t>
            </a:r>
            <a:r>
              <a:rPr lang="en-US" sz="3200" b="1" dirty="0" smtClean="0">
                <a:solidFill>
                  <a:srgbClr val="0000FF"/>
                </a:solidFill>
                <a:latin typeface="Calibri" panose="020F0502020204030204" pitchFamily="34" charset="0"/>
                <a:cs typeface="Times New Roman" panose="02020603050405020304" pitchFamily="18" charset="0"/>
              </a:rPr>
              <a:t> </a:t>
            </a:r>
            <a:r>
              <a:rPr lang="en-US" sz="3200" dirty="0" smtClean="0">
                <a:solidFill>
                  <a:srgbClr val="0000FF"/>
                </a:solidFill>
                <a:latin typeface="Calibri" panose="020F0502020204030204" pitchFamily="34" charset="0"/>
                <a:cs typeface="Times New Roman" panose="02020603050405020304" pitchFamily="18" charset="0"/>
              </a:rPr>
              <a:t>(Mal. 3:3)</a:t>
            </a:r>
            <a:endParaRPr lang="en-US" sz="2800" b="1" dirty="0" smtClean="0"/>
          </a:p>
        </p:txBody>
      </p:sp>
      <p:sp>
        <p:nvSpPr>
          <p:cNvPr id="10" name="TextBox 9"/>
          <p:cNvSpPr txBox="1"/>
          <p:nvPr/>
        </p:nvSpPr>
        <p:spPr>
          <a:xfrm>
            <a:off x="5841242" y="1984293"/>
            <a:ext cx="6169783" cy="2677656"/>
          </a:xfrm>
          <a:prstGeom prst="rect">
            <a:avLst/>
          </a:prstGeom>
          <a:noFill/>
        </p:spPr>
        <p:txBody>
          <a:bodyPr wrap="square" rtlCol="0">
            <a:spAutoFit/>
          </a:bodyPr>
          <a:lstStyle/>
          <a:p>
            <a:pPr marL="914400" lvl="1" indent="-457200">
              <a:buFont typeface="Arial" panose="020B0604020202020204" pitchFamily="34" charset="0"/>
              <a:buChar char="•"/>
            </a:pPr>
            <a:r>
              <a:rPr lang="es-ES" sz="2800" b="1" i="1" dirty="0"/>
              <a:t>3 Él se sentará para afinar </a:t>
            </a:r>
            <a:r>
              <a:rPr lang="es-ES" sz="2800" b="1" i="1" dirty="0" err="1"/>
              <a:t>ypurificar</a:t>
            </a:r>
            <a:r>
              <a:rPr lang="es-ES" sz="2800" b="1" i="1" dirty="0"/>
              <a:t> la plata porque purificará a los hijos de Leví. Los afinará como a oro y como a plata, y ofrecerán al SEÑOR ofrenda en justicia. </a:t>
            </a:r>
            <a:r>
              <a:rPr lang="en-US" sz="2800" b="1" i="1" dirty="0" err="1"/>
              <a:t>Malaquías</a:t>
            </a:r>
            <a:r>
              <a:rPr lang="en-US" sz="2800" b="1" i="1" dirty="0"/>
              <a:t> </a:t>
            </a:r>
            <a:r>
              <a:rPr lang="en-US" sz="2800" b="1" i="1" dirty="0" smtClean="0"/>
              <a:t>3:3</a:t>
            </a:r>
            <a:endParaRPr lang="en-US" sz="2800" b="1" i="1" dirty="0"/>
          </a:p>
        </p:txBody>
      </p:sp>
      <p:sp>
        <p:nvSpPr>
          <p:cNvPr id="11" name="TextBox 10"/>
          <p:cNvSpPr txBox="1"/>
          <p:nvPr/>
        </p:nvSpPr>
        <p:spPr>
          <a:xfrm>
            <a:off x="5851142" y="4558685"/>
            <a:ext cx="5472334" cy="2246769"/>
          </a:xfrm>
          <a:prstGeom prst="rect">
            <a:avLst/>
          </a:prstGeom>
          <a:noFill/>
        </p:spPr>
        <p:txBody>
          <a:bodyPr wrap="square" rtlCol="0">
            <a:spAutoFit/>
          </a:bodyPr>
          <a:lstStyle/>
          <a:p>
            <a:pPr marL="914400" lvl="1" indent="-457200">
              <a:buFont typeface="Arial" panose="020B0604020202020204" pitchFamily="34" charset="0"/>
              <a:buChar char="•"/>
            </a:pPr>
            <a:r>
              <a:rPr lang="es-ES" sz="2800" b="1" i="1" dirty="0"/>
              <a:t>30 Y amarás al Señor tu Dios con todo tu corazón, con toda tu alma, con toda tu mente y con todas tus fuerzas</a:t>
            </a:r>
            <a:r>
              <a:rPr lang="en-US" sz="2800" b="1" i="1" dirty="0"/>
              <a:t>. </a:t>
            </a:r>
            <a:r>
              <a:rPr lang="en-US" sz="2800" b="1" dirty="0"/>
              <a:t>Marcos 12:30</a:t>
            </a:r>
            <a:endParaRPr lang="en-US" sz="2800" b="1" dirty="0"/>
          </a:p>
        </p:txBody>
      </p:sp>
    </p:spTree>
    <p:extLst>
      <p:ext uri="{BB962C8B-B14F-4D97-AF65-F5344CB8AC3E}">
        <p14:creationId xmlns:p14="http://schemas.microsoft.com/office/powerpoint/2010/main" val="357281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179FD6-8FA6-4124-8E04-966E82F31865}"/>
              </a:ext>
            </a:extLst>
          </p:cNvPr>
          <p:cNvSpPr>
            <a:spLocks noGrp="1"/>
          </p:cNvSpPr>
          <p:nvPr>
            <p:ph type="title"/>
          </p:nvPr>
        </p:nvSpPr>
        <p:spPr>
          <a:xfrm>
            <a:off x="838199" y="210072"/>
            <a:ext cx="5003043" cy="787207"/>
          </a:xfrm>
        </p:spPr>
        <p:txBody>
          <a:bodyPr>
            <a:noAutofit/>
          </a:bodyPr>
          <a:lstStyle/>
          <a:p>
            <a:pPr algn="r"/>
            <a:r>
              <a:rPr lang="en-US" sz="3600" dirty="0">
                <a:solidFill>
                  <a:srgbClr val="000099"/>
                </a:solidFill>
                <a:latin typeface="Calibri" panose="020F0502020204030204" pitchFamily="34" charset="0"/>
                <a:cs typeface="Times New Roman" panose="02020603050405020304" pitchFamily="18" charset="0"/>
              </a:rPr>
              <a:t>What is the Cure for Boredom in our Worship</a:t>
            </a:r>
            <a:endParaRPr lang="en-US" sz="3600" dirty="0">
              <a:solidFill>
                <a:srgbClr val="000099"/>
              </a:solidFill>
            </a:endParaRPr>
          </a:p>
        </p:txBody>
      </p:sp>
      <p:sp>
        <p:nvSpPr>
          <p:cNvPr id="3" name="Content Placeholder 2">
            <a:extLst>
              <a:ext uri="{FF2B5EF4-FFF2-40B4-BE49-F238E27FC236}">
                <a16:creationId xmlns:a16="http://schemas.microsoft.com/office/drawing/2014/main" xmlns="" id="{4A363A94-3D92-499D-BE89-68A2D4ACDAC4}"/>
              </a:ext>
            </a:extLst>
          </p:cNvPr>
          <p:cNvSpPr>
            <a:spLocks noGrp="1"/>
          </p:cNvSpPr>
          <p:nvPr>
            <p:ph idx="1"/>
          </p:nvPr>
        </p:nvSpPr>
        <p:spPr>
          <a:xfrm>
            <a:off x="289249" y="1119115"/>
            <a:ext cx="5551993" cy="5808175"/>
          </a:xfrm>
        </p:spPr>
        <p:txBody>
          <a:bodyPr>
            <a:normAutofit/>
          </a:bodyPr>
          <a:lstStyle/>
          <a:p>
            <a:r>
              <a:rPr lang="en-US" sz="3200" dirty="0">
                <a:solidFill>
                  <a:srgbClr val="0000FF"/>
                </a:solidFill>
                <a:latin typeface="Calibri" panose="020F0502020204030204" pitchFamily="34" charset="0"/>
                <a:cs typeface="Times New Roman" panose="02020603050405020304" pitchFamily="18" charset="0"/>
              </a:rPr>
              <a:t>#2 Be Ready to Go Back to the Cross (Malachi 1:11-12)</a:t>
            </a:r>
          </a:p>
          <a:p>
            <a:pPr lvl="1"/>
            <a:r>
              <a:rPr lang="en-US" sz="2800" b="1" i="1" dirty="0"/>
              <a:t>For from the rising of the sun to its setting my name will be great among the nations, and in every place incense will be offered to my name, and a pure offering. For my name will be great among the nations, says the LORD of hosts. </a:t>
            </a:r>
            <a:r>
              <a:rPr lang="en-US" sz="2800" b="1" dirty="0"/>
              <a:t>Malachi 1:11</a:t>
            </a:r>
            <a:endParaRPr lang="en-US" sz="2800" b="1" dirty="0">
              <a:latin typeface="Calibri" panose="020F0502020204030204" pitchFamily="34" charset="0"/>
              <a:cs typeface="Times New Roman" panose="02020603050405020304" pitchFamily="18" charset="0"/>
            </a:endParaRPr>
          </a:p>
          <a:p>
            <a:pPr marL="457200" lvl="1" indent="0">
              <a:buNone/>
            </a:pPr>
            <a:endParaRPr lang="en-US" dirty="0"/>
          </a:p>
        </p:txBody>
      </p:sp>
      <p:sp>
        <p:nvSpPr>
          <p:cNvPr id="4" name="Date Placeholder 3">
            <a:extLst>
              <a:ext uri="{FF2B5EF4-FFF2-40B4-BE49-F238E27FC236}">
                <a16:creationId xmlns:a16="http://schemas.microsoft.com/office/drawing/2014/main" xmlns="" id="{8D3E9251-2E58-4456-924E-B017CB7E3D9E}"/>
              </a:ext>
            </a:extLst>
          </p:cNvPr>
          <p:cNvSpPr>
            <a:spLocks noGrp="1"/>
          </p:cNvSpPr>
          <p:nvPr>
            <p:ph type="dt" sz="half" idx="10"/>
          </p:nvPr>
        </p:nvSpPr>
        <p:spPr>
          <a:xfrm>
            <a:off x="0" y="6440329"/>
            <a:ext cx="838199" cy="365125"/>
          </a:xfrm>
        </p:spPr>
        <p:txBody>
          <a:bodyPr/>
          <a:lstStyle/>
          <a:p>
            <a:r>
              <a:rPr lang="en-US" dirty="0"/>
              <a:t>4/9/2022</a:t>
            </a:r>
          </a:p>
        </p:txBody>
      </p:sp>
      <p:sp>
        <p:nvSpPr>
          <p:cNvPr id="5" name="Footer Placeholder 4">
            <a:extLst>
              <a:ext uri="{FF2B5EF4-FFF2-40B4-BE49-F238E27FC236}">
                <a16:creationId xmlns:a16="http://schemas.microsoft.com/office/drawing/2014/main" xmlns="" id="{DBCED58B-AFCD-4CA4-8F0E-4AD56126A0EC}"/>
              </a:ext>
            </a:extLst>
          </p:cNvPr>
          <p:cNvSpPr>
            <a:spLocks noGrp="1"/>
          </p:cNvSpPr>
          <p:nvPr>
            <p:ph type="ftr" sz="quarter" idx="11"/>
          </p:nvPr>
        </p:nvSpPr>
        <p:spPr>
          <a:xfrm>
            <a:off x="6408576" y="6562165"/>
            <a:ext cx="4114800" cy="365125"/>
          </a:xfrm>
        </p:spPr>
        <p:txBody>
          <a:bodyPr/>
          <a:lstStyle/>
          <a:p>
            <a:r>
              <a:rPr lang="en-US" dirty="0"/>
              <a:t>O What a Weariness - Malachi 1:13</a:t>
            </a:r>
          </a:p>
        </p:txBody>
      </p:sp>
      <p:sp>
        <p:nvSpPr>
          <p:cNvPr id="6" name="Slide Number Placeholder 5">
            <a:extLst>
              <a:ext uri="{FF2B5EF4-FFF2-40B4-BE49-F238E27FC236}">
                <a16:creationId xmlns:a16="http://schemas.microsoft.com/office/drawing/2014/main" xmlns="" id="{81EB561A-165A-4F57-A67C-12D549A886CE}"/>
              </a:ext>
            </a:extLst>
          </p:cNvPr>
          <p:cNvSpPr>
            <a:spLocks noGrp="1"/>
          </p:cNvSpPr>
          <p:nvPr>
            <p:ph type="sldNum" sz="quarter" idx="12"/>
          </p:nvPr>
        </p:nvSpPr>
        <p:spPr/>
        <p:txBody>
          <a:bodyPr/>
          <a:lstStyle/>
          <a:p>
            <a:fld id="{35F9AD5E-BCE1-4C3F-95FC-294A46873197}" type="slidenum">
              <a:rPr lang="en-US" smtClean="0"/>
              <a:t>12</a:t>
            </a:fld>
            <a:endParaRPr lang="en-US"/>
          </a:p>
        </p:txBody>
      </p:sp>
      <p:sp>
        <p:nvSpPr>
          <p:cNvPr id="7" name="Title 1">
            <a:extLst>
              <a:ext uri="{FF2B5EF4-FFF2-40B4-BE49-F238E27FC236}">
                <a16:creationId xmlns="" xmlns:a16="http://schemas.microsoft.com/office/drawing/2014/main" id="{10179FD6-8FA6-4124-8E04-966E82F31865}"/>
              </a:ext>
            </a:extLst>
          </p:cNvPr>
          <p:cNvSpPr txBox="1">
            <a:spLocks/>
          </p:cNvSpPr>
          <p:nvPr/>
        </p:nvSpPr>
        <p:spPr>
          <a:xfrm>
            <a:off x="6100550" y="210071"/>
            <a:ext cx="5780360" cy="78720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r"/>
            <a:r>
              <a:rPr lang="en-US" sz="3600" dirty="0" smtClean="0">
                <a:solidFill>
                  <a:srgbClr val="000099"/>
                </a:solidFill>
                <a:latin typeface="Calibri" panose="020F0502020204030204" pitchFamily="34" charset="0"/>
                <a:cs typeface="Times New Roman" panose="02020603050405020304" pitchFamily="18" charset="0"/>
              </a:rPr>
              <a:t>La </a:t>
            </a:r>
            <a:r>
              <a:rPr lang="en-US" sz="3600" dirty="0" err="1" smtClean="0">
                <a:solidFill>
                  <a:srgbClr val="000099"/>
                </a:solidFill>
                <a:latin typeface="Calibri" panose="020F0502020204030204" pitchFamily="34" charset="0"/>
                <a:cs typeface="Times New Roman" panose="02020603050405020304" pitchFamily="18" charset="0"/>
              </a:rPr>
              <a:t>cura</a:t>
            </a:r>
            <a:r>
              <a:rPr lang="en-US" sz="3600" dirty="0" smtClean="0">
                <a:solidFill>
                  <a:srgbClr val="000099"/>
                </a:solidFill>
                <a:latin typeface="Calibri" panose="020F0502020204030204" pitchFamily="34" charset="0"/>
                <a:cs typeface="Times New Roman" panose="02020603050405020304" pitchFamily="18" charset="0"/>
              </a:rPr>
              <a:t> para </a:t>
            </a:r>
            <a:r>
              <a:rPr lang="en-US" sz="3600" dirty="0" err="1" smtClean="0">
                <a:solidFill>
                  <a:srgbClr val="000099"/>
                </a:solidFill>
                <a:latin typeface="Calibri" panose="020F0502020204030204" pitchFamily="34" charset="0"/>
                <a:cs typeface="Times New Roman" panose="02020603050405020304" pitchFamily="18" charset="0"/>
              </a:rPr>
              <a:t>nuestro</a:t>
            </a:r>
            <a:r>
              <a:rPr lang="en-US" sz="3600" dirty="0" smtClean="0">
                <a:solidFill>
                  <a:srgbClr val="000099"/>
                </a:solidFill>
                <a:latin typeface="Calibri" panose="020F0502020204030204" pitchFamily="34" charset="0"/>
                <a:cs typeface="Times New Roman" panose="02020603050405020304" pitchFamily="18" charset="0"/>
              </a:rPr>
              <a:t> </a:t>
            </a:r>
            <a:r>
              <a:rPr lang="en-US" sz="3600" dirty="0" err="1" smtClean="0">
                <a:solidFill>
                  <a:srgbClr val="000099"/>
                </a:solidFill>
                <a:latin typeface="Calibri" panose="020F0502020204030204" pitchFamily="34" charset="0"/>
                <a:cs typeface="Times New Roman" panose="02020603050405020304" pitchFamily="18" charset="0"/>
              </a:rPr>
              <a:t>aburrimiento</a:t>
            </a:r>
            <a:r>
              <a:rPr lang="en-US" sz="3600" dirty="0" smtClean="0">
                <a:solidFill>
                  <a:srgbClr val="000099"/>
                </a:solidFill>
                <a:latin typeface="Calibri" panose="020F0502020204030204" pitchFamily="34" charset="0"/>
                <a:cs typeface="Times New Roman" panose="02020603050405020304" pitchFamily="18" charset="0"/>
              </a:rPr>
              <a:t> </a:t>
            </a:r>
            <a:r>
              <a:rPr lang="en-US" sz="3600" dirty="0" err="1" smtClean="0">
                <a:solidFill>
                  <a:srgbClr val="000099"/>
                </a:solidFill>
                <a:latin typeface="Calibri" panose="020F0502020204030204" pitchFamily="34" charset="0"/>
                <a:cs typeface="Times New Roman" panose="02020603050405020304" pitchFamily="18" charset="0"/>
              </a:rPr>
              <a:t>en</a:t>
            </a:r>
            <a:r>
              <a:rPr lang="en-US" sz="3600" dirty="0" smtClean="0">
                <a:solidFill>
                  <a:srgbClr val="000099"/>
                </a:solidFill>
                <a:latin typeface="Calibri" panose="020F0502020204030204" pitchFamily="34" charset="0"/>
                <a:cs typeface="Times New Roman" panose="02020603050405020304" pitchFamily="18" charset="0"/>
              </a:rPr>
              <a:t> la </a:t>
            </a:r>
            <a:r>
              <a:rPr lang="en-US" sz="3600" dirty="0" err="1" smtClean="0">
                <a:solidFill>
                  <a:srgbClr val="000099"/>
                </a:solidFill>
                <a:latin typeface="Calibri" panose="020F0502020204030204" pitchFamily="34" charset="0"/>
                <a:cs typeface="Times New Roman" panose="02020603050405020304" pitchFamily="18" charset="0"/>
              </a:rPr>
              <a:t>adoración</a:t>
            </a:r>
            <a:endParaRPr lang="en-US" sz="3600" dirty="0">
              <a:solidFill>
                <a:srgbClr val="000099"/>
              </a:solidFill>
            </a:endParaRPr>
          </a:p>
        </p:txBody>
      </p:sp>
      <p:sp>
        <p:nvSpPr>
          <p:cNvPr id="8" name="Rectangle 7"/>
          <p:cNvSpPr/>
          <p:nvPr/>
        </p:nvSpPr>
        <p:spPr>
          <a:xfrm>
            <a:off x="6100549" y="1073168"/>
            <a:ext cx="6065559" cy="1569660"/>
          </a:xfrm>
          <a:prstGeom prst="rect">
            <a:avLst/>
          </a:prstGeom>
        </p:spPr>
        <p:txBody>
          <a:bodyPr wrap="square">
            <a:spAutoFit/>
          </a:bodyPr>
          <a:lstStyle/>
          <a:p>
            <a:pPr marL="457200" indent="-457200">
              <a:buFont typeface="Arial" panose="020B0604020202020204" pitchFamily="34" charset="0"/>
              <a:buChar char="•"/>
            </a:pPr>
            <a:r>
              <a:rPr lang="en-US" sz="3200" dirty="0">
                <a:solidFill>
                  <a:srgbClr val="0000FF"/>
                </a:solidFill>
                <a:latin typeface="Calibri" panose="020F0502020204030204" pitchFamily="34" charset="0"/>
                <a:cs typeface="Times New Roman" panose="02020603050405020304" pitchFamily="18" charset="0"/>
              </a:rPr>
              <a:t>No. </a:t>
            </a:r>
            <a:r>
              <a:rPr lang="en-US" sz="3200" b="1" dirty="0">
                <a:solidFill>
                  <a:srgbClr val="0000FF"/>
                </a:solidFill>
                <a:latin typeface="Calibri" panose="020F0502020204030204" pitchFamily="34" charset="0"/>
                <a:cs typeface="Times New Roman" panose="02020603050405020304" pitchFamily="18" charset="0"/>
              </a:rPr>
              <a:t>2: </a:t>
            </a:r>
            <a:r>
              <a:rPr lang="en-US" sz="3200" b="1" dirty="0" err="1">
                <a:solidFill>
                  <a:srgbClr val="0000FF"/>
                </a:solidFill>
                <a:latin typeface="Calibri" panose="020F0502020204030204" pitchFamily="34" charset="0"/>
                <a:cs typeface="Times New Roman" panose="02020603050405020304" pitchFamily="18" charset="0"/>
              </a:rPr>
              <a:t>Estar</a:t>
            </a:r>
            <a:r>
              <a:rPr lang="en-US" sz="3200" b="1" dirty="0">
                <a:solidFill>
                  <a:srgbClr val="0000FF"/>
                </a:solidFill>
                <a:latin typeface="Calibri" panose="020F0502020204030204" pitchFamily="34" charset="0"/>
                <a:cs typeface="Times New Roman" panose="02020603050405020304" pitchFamily="18" charset="0"/>
              </a:rPr>
              <a:t> </a:t>
            </a:r>
            <a:r>
              <a:rPr lang="en-US" sz="3200" b="1" dirty="0" err="1">
                <a:solidFill>
                  <a:srgbClr val="0000FF"/>
                </a:solidFill>
                <a:latin typeface="Calibri" panose="020F0502020204030204" pitchFamily="34" charset="0"/>
                <a:cs typeface="Times New Roman" panose="02020603050405020304" pitchFamily="18" charset="0"/>
              </a:rPr>
              <a:t>preparado</a:t>
            </a:r>
            <a:r>
              <a:rPr lang="en-US" sz="3200" b="1" dirty="0">
                <a:solidFill>
                  <a:srgbClr val="0000FF"/>
                </a:solidFill>
                <a:latin typeface="Calibri" panose="020F0502020204030204" pitchFamily="34" charset="0"/>
                <a:cs typeface="Times New Roman" panose="02020603050405020304" pitchFamily="18" charset="0"/>
              </a:rPr>
              <a:t> para </a:t>
            </a:r>
            <a:r>
              <a:rPr lang="en-US" sz="3200" b="1" dirty="0" err="1">
                <a:solidFill>
                  <a:srgbClr val="0000FF"/>
                </a:solidFill>
                <a:latin typeface="Calibri" panose="020F0502020204030204" pitchFamily="34" charset="0"/>
                <a:cs typeface="Times New Roman" panose="02020603050405020304" pitchFamily="18" charset="0"/>
              </a:rPr>
              <a:t>volver</a:t>
            </a:r>
            <a:r>
              <a:rPr lang="en-US" sz="3200" b="1" dirty="0">
                <a:solidFill>
                  <a:srgbClr val="0000FF"/>
                </a:solidFill>
                <a:latin typeface="Calibri" panose="020F0502020204030204" pitchFamily="34" charset="0"/>
                <a:cs typeface="Times New Roman" panose="02020603050405020304" pitchFamily="18" charset="0"/>
              </a:rPr>
              <a:t> a la </a:t>
            </a:r>
            <a:r>
              <a:rPr lang="en-US" sz="3200" b="1" dirty="0" err="1">
                <a:solidFill>
                  <a:srgbClr val="0000FF"/>
                </a:solidFill>
                <a:latin typeface="Calibri" panose="020F0502020204030204" pitchFamily="34" charset="0"/>
                <a:cs typeface="Times New Roman" panose="02020603050405020304" pitchFamily="18" charset="0"/>
              </a:rPr>
              <a:t>cruz</a:t>
            </a:r>
            <a:r>
              <a:rPr lang="en-US" sz="3200" b="1" dirty="0">
                <a:solidFill>
                  <a:srgbClr val="0000FF"/>
                </a:solidFill>
                <a:latin typeface="Calibri" panose="020F0502020204030204" pitchFamily="34" charset="0"/>
                <a:cs typeface="Times New Roman" panose="02020603050405020304" pitchFamily="18" charset="0"/>
              </a:rPr>
              <a:t> </a:t>
            </a:r>
            <a:r>
              <a:rPr lang="en-US" sz="3200" dirty="0">
                <a:solidFill>
                  <a:srgbClr val="0000FF"/>
                </a:solidFill>
                <a:latin typeface="Calibri" panose="020F0502020204030204" pitchFamily="34" charset="0"/>
                <a:cs typeface="Times New Roman" panose="02020603050405020304" pitchFamily="18" charset="0"/>
              </a:rPr>
              <a:t>(</a:t>
            </a:r>
            <a:r>
              <a:rPr lang="en-US" sz="3200" dirty="0" err="1">
                <a:solidFill>
                  <a:srgbClr val="0000FF"/>
                </a:solidFill>
                <a:latin typeface="Calibri" panose="020F0502020204030204" pitchFamily="34" charset="0"/>
                <a:cs typeface="Times New Roman" panose="02020603050405020304" pitchFamily="18" charset="0"/>
              </a:rPr>
              <a:t>Malaquías</a:t>
            </a:r>
            <a:r>
              <a:rPr lang="en-US" sz="3200" dirty="0">
                <a:solidFill>
                  <a:srgbClr val="0000FF"/>
                </a:solidFill>
                <a:latin typeface="Calibri" panose="020F0502020204030204" pitchFamily="34" charset="0"/>
                <a:cs typeface="Times New Roman" panose="02020603050405020304" pitchFamily="18" charset="0"/>
              </a:rPr>
              <a:t> 1:11-12</a:t>
            </a:r>
            <a:r>
              <a:rPr lang="en-US" sz="3200" dirty="0" smtClean="0">
                <a:solidFill>
                  <a:srgbClr val="0000FF"/>
                </a:solidFill>
                <a:latin typeface="Calibri" panose="020F0502020204030204" pitchFamily="34" charset="0"/>
                <a:cs typeface="Times New Roman" panose="02020603050405020304" pitchFamily="18" charset="0"/>
              </a:rPr>
              <a:t>)</a:t>
            </a:r>
            <a:endParaRPr lang="en-US" sz="3200" dirty="0">
              <a:solidFill>
                <a:srgbClr val="0000FF"/>
              </a:solidFill>
              <a:latin typeface="Calibri" panose="020F0502020204030204" pitchFamily="34" charset="0"/>
              <a:cs typeface="Times New Roman" panose="02020603050405020304" pitchFamily="18" charset="0"/>
            </a:endParaRPr>
          </a:p>
        </p:txBody>
      </p:sp>
      <p:sp>
        <p:nvSpPr>
          <p:cNvPr id="9" name="Rectangle 8"/>
          <p:cNvSpPr/>
          <p:nvPr/>
        </p:nvSpPr>
        <p:spPr>
          <a:xfrm>
            <a:off x="6130491" y="2470011"/>
            <a:ext cx="6096000" cy="3970318"/>
          </a:xfrm>
          <a:prstGeom prst="rect">
            <a:avLst/>
          </a:prstGeom>
        </p:spPr>
        <p:txBody>
          <a:bodyPr>
            <a:spAutoFit/>
          </a:bodyPr>
          <a:lstStyle/>
          <a:p>
            <a:pPr marL="914400" lvl="1" indent="-457200">
              <a:buFont typeface="Arial" panose="020B0604020202020204" pitchFamily="34" charset="0"/>
              <a:buChar char="•"/>
            </a:pPr>
            <a:r>
              <a:rPr lang="es-ES" sz="2800" b="1" i="1" dirty="0"/>
              <a:t>11 Porque desde donde nace el sol hasta donde se pone es grande mi nombre en medio de las naciones, y en todo santuario se ofrece a mi nombre incienso y ofrenda pura. Porque grande es mi nombre entre las naciones, ha dicho el SEÑOR de los Ejércitos. </a:t>
            </a:r>
            <a:r>
              <a:rPr lang="en-US" sz="2800" b="1" dirty="0"/>
              <a:t>Malachi 1:11</a:t>
            </a:r>
            <a:endParaRPr lang="en-US" sz="2800" b="1"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239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7DFD27-12B8-431A-99C8-562E56D9D310}"/>
              </a:ext>
            </a:extLst>
          </p:cNvPr>
          <p:cNvSpPr>
            <a:spLocks noGrp="1"/>
          </p:cNvSpPr>
          <p:nvPr>
            <p:ph type="title"/>
          </p:nvPr>
        </p:nvSpPr>
        <p:spPr>
          <a:xfrm>
            <a:off x="6578220" y="65993"/>
            <a:ext cx="4983777" cy="726557"/>
          </a:xfrm>
        </p:spPr>
        <p:txBody>
          <a:bodyPr/>
          <a:lstStyle/>
          <a:p>
            <a:pPr algn="r"/>
            <a:r>
              <a:rPr lang="en-US" dirty="0" err="1" smtClean="0">
                <a:solidFill>
                  <a:srgbClr val="000099"/>
                </a:solidFill>
              </a:rPr>
              <a:t>Malaquías</a:t>
            </a:r>
            <a:r>
              <a:rPr lang="en-US" dirty="0" smtClean="0">
                <a:solidFill>
                  <a:srgbClr val="000099"/>
                </a:solidFill>
              </a:rPr>
              <a:t> 1:6-14</a:t>
            </a:r>
            <a:endParaRPr lang="en-US" dirty="0">
              <a:solidFill>
                <a:srgbClr val="000099"/>
              </a:solidFill>
            </a:endParaRPr>
          </a:p>
        </p:txBody>
      </p:sp>
      <p:sp>
        <p:nvSpPr>
          <p:cNvPr id="3" name="Content Placeholder 2">
            <a:extLst>
              <a:ext uri="{FF2B5EF4-FFF2-40B4-BE49-F238E27FC236}">
                <a16:creationId xmlns="" xmlns:a16="http://schemas.microsoft.com/office/drawing/2014/main" id="{D9C5BC1A-9154-43AF-91A6-F0290E745A4E}"/>
              </a:ext>
            </a:extLst>
          </p:cNvPr>
          <p:cNvSpPr>
            <a:spLocks noGrp="1"/>
          </p:cNvSpPr>
          <p:nvPr>
            <p:ph idx="1"/>
          </p:nvPr>
        </p:nvSpPr>
        <p:spPr>
          <a:xfrm>
            <a:off x="5966856" y="792550"/>
            <a:ext cx="5947639" cy="5264668"/>
          </a:xfrm>
        </p:spPr>
        <p:txBody>
          <a:bodyPr>
            <a:normAutofit/>
          </a:bodyPr>
          <a:lstStyle/>
          <a:p>
            <a:pPr marL="0" indent="0">
              <a:buNone/>
            </a:pPr>
            <a:r>
              <a:rPr lang="es-ES" i="1" baseline="30000" dirty="0"/>
              <a:t>6 </a:t>
            </a:r>
            <a:r>
              <a:rPr lang="es-ES" b="0" i="1" dirty="0"/>
              <a:t>“El hijo honra al padre y el siervo a su señor. Y si yo soy Padre, ¿dónde está mi honra? Y si yo soy Señor, ¿dónde está mi reverencia, oh sacerdotes que menosprecian mi nombre?, les ha dicho el SEÑOR de los Ejércitos. Ustedes dicen: ‘¿En qué hemos menospreciado tu nombre?’. </a:t>
            </a:r>
            <a:r>
              <a:rPr lang="es-ES" i="1" baseline="30000" dirty="0"/>
              <a:t>7 </a:t>
            </a:r>
            <a:r>
              <a:rPr lang="es-ES" b="0" i="1" dirty="0"/>
              <a:t>En que ofrecen sobre mi altar pan indigno. Pero dirán: ‘¿Cómo es que </a:t>
            </a:r>
            <a:r>
              <a:rPr lang="es-ES" b="0" i="1" dirty="0" smtClean="0"/>
              <a:t>lo</a:t>
            </a:r>
            <a:r>
              <a:rPr lang="es-ES" b="0" i="1" dirty="0"/>
              <a:t> hemos hecho indigno?’. Pensando que la mesa del SEÑOR es despreciable</a:t>
            </a:r>
            <a:r>
              <a:rPr lang="es-ES" b="0" i="1" dirty="0" smtClean="0"/>
              <a:t>.</a:t>
            </a:r>
            <a:endParaRPr lang="es-ES" b="0" i="1" dirty="0"/>
          </a:p>
        </p:txBody>
      </p:sp>
      <p:sp>
        <p:nvSpPr>
          <p:cNvPr id="4" name="Date Placeholder 3">
            <a:extLst>
              <a:ext uri="{FF2B5EF4-FFF2-40B4-BE49-F238E27FC236}">
                <a16:creationId xmlns="" xmlns:a16="http://schemas.microsoft.com/office/drawing/2014/main" id="{4374B4D3-B288-4D7B-85B8-C667B789BE02}"/>
              </a:ext>
            </a:extLst>
          </p:cNvPr>
          <p:cNvSpPr>
            <a:spLocks noGrp="1"/>
          </p:cNvSpPr>
          <p:nvPr>
            <p:ph type="dt" sz="half" idx="10"/>
          </p:nvPr>
        </p:nvSpPr>
        <p:spPr/>
        <p:txBody>
          <a:bodyPr/>
          <a:lstStyle/>
          <a:p>
            <a:r>
              <a:rPr lang="en-US"/>
              <a:t>4/9/2022</a:t>
            </a:r>
          </a:p>
        </p:txBody>
      </p:sp>
      <p:sp>
        <p:nvSpPr>
          <p:cNvPr id="5" name="Footer Placeholder 4">
            <a:extLst>
              <a:ext uri="{FF2B5EF4-FFF2-40B4-BE49-F238E27FC236}">
                <a16:creationId xmlns="" xmlns:a16="http://schemas.microsoft.com/office/drawing/2014/main" id="{27F9F9F8-2EFE-483F-85AA-B753CF96AB7F}"/>
              </a:ext>
            </a:extLst>
          </p:cNvPr>
          <p:cNvSpPr>
            <a:spLocks noGrp="1"/>
          </p:cNvSpPr>
          <p:nvPr>
            <p:ph type="ftr" sz="quarter" idx="11"/>
          </p:nvPr>
        </p:nvSpPr>
        <p:spPr/>
        <p:txBody>
          <a:bodyPr/>
          <a:lstStyle/>
          <a:p>
            <a:r>
              <a:rPr lang="en-US"/>
              <a:t>O What a Weariness - Malachi 1:13</a:t>
            </a:r>
          </a:p>
        </p:txBody>
      </p:sp>
      <p:sp>
        <p:nvSpPr>
          <p:cNvPr id="6" name="Slide Number Placeholder 5">
            <a:extLst>
              <a:ext uri="{FF2B5EF4-FFF2-40B4-BE49-F238E27FC236}">
                <a16:creationId xmlns="" xmlns:a16="http://schemas.microsoft.com/office/drawing/2014/main" id="{A9322004-29D8-4249-A6B2-31C5BE3D25FD}"/>
              </a:ext>
            </a:extLst>
          </p:cNvPr>
          <p:cNvSpPr>
            <a:spLocks noGrp="1"/>
          </p:cNvSpPr>
          <p:nvPr>
            <p:ph type="sldNum" sz="quarter" idx="12"/>
          </p:nvPr>
        </p:nvSpPr>
        <p:spPr/>
        <p:txBody>
          <a:bodyPr/>
          <a:lstStyle/>
          <a:p>
            <a:fld id="{35F9AD5E-BCE1-4C3F-95FC-294A46873197}" type="slidenum">
              <a:rPr lang="en-US" smtClean="0"/>
              <a:t>2</a:t>
            </a:fld>
            <a:endParaRPr lang="en-US"/>
          </a:p>
        </p:txBody>
      </p:sp>
      <p:sp>
        <p:nvSpPr>
          <p:cNvPr id="7" name="Rectangle 6"/>
          <p:cNvSpPr/>
          <p:nvPr/>
        </p:nvSpPr>
        <p:spPr>
          <a:xfrm>
            <a:off x="159803" y="792550"/>
            <a:ext cx="5454556" cy="4832092"/>
          </a:xfrm>
          <a:prstGeom prst="rect">
            <a:avLst/>
          </a:prstGeom>
        </p:spPr>
        <p:txBody>
          <a:bodyPr wrap="square">
            <a:spAutoFit/>
          </a:bodyPr>
          <a:lstStyle/>
          <a:p>
            <a:r>
              <a:rPr lang="en-US" sz="2800" i="1" baseline="30000" dirty="0"/>
              <a:t>6</a:t>
            </a:r>
            <a:r>
              <a:rPr lang="en-US" sz="2800" i="1" dirty="0"/>
              <a:t> “A son honors his father, and a servant his master. If then I am a father, where is my honor? And if I am a master, where is my fear? says the LORD of hosts to you, O priests, who despise my name. But you say, ‘How have we despised your name?’ </a:t>
            </a:r>
            <a:r>
              <a:rPr lang="en-US" sz="2800" i="1" baseline="30000" dirty="0"/>
              <a:t>7</a:t>
            </a:r>
            <a:r>
              <a:rPr lang="en-US" sz="2800" i="1" dirty="0"/>
              <a:t> By offering polluted food upon my altar. But you say, ‘How have we polluted you?’ By saying that the LORD'S table may be despised. </a:t>
            </a:r>
            <a:endParaRPr lang="en-US" sz="2800" dirty="0"/>
          </a:p>
        </p:txBody>
      </p:sp>
      <p:sp>
        <p:nvSpPr>
          <p:cNvPr id="8" name="Title 1">
            <a:extLst>
              <a:ext uri="{FF2B5EF4-FFF2-40B4-BE49-F238E27FC236}">
                <a16:creationId xmlns="" xmlns:a16="http://schemas.microsoft.com/office/drawing/2014/main" id="{567DFD27-12B8-431A-99C8-562E56D9D310}"/>
              </a:ext>
            </a:extLst>
          </p:cNvPr>
          <p:cNvSpPr txBox="1">
            <a:spLocks/>
          </p:cNvSpPr>
          <p:nvPr/>
        </p:nvSpPr>
        <p:spPr>
          <a:xfrm>
            <a:off x="630581" y="0"/>
            <a:ext cx="4983777" cy="7265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r"/>
            <a:r>
              <a:rPr lang="en-US" dirty="0" smtClean="0">
                <a:solidFill>
                  <a:srgbClr val="000099"/>
                </a:solidFill>
              </a:rPr>
              <a:t>Malachi 1:6-14</a:t>
            </a:r>
            <a:endParaRPr lang="en-US" dirty="0">
              <a:solidFill>
                <a:srgbClr val="000099"/>
              </a:solidFill>
            </a:endParaRPr>
          </a:p>
        </p:txBody>
      </p:sp>
    </p:spTree>
    <p:extLst>
      <p:ext uri="{BB962C8B-B14F-4D97-AF65-F5344CB8AC3E}">
        <p14:creationId xmlns:p14="http://schemas.microsoft.com/office/powerpoint/2010/main" val="4048384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7DFD27-12B8-431A-99C8-562E56D9D310}"/>
              </a:ext>
            </a:extLst>
          </p:cNvPr>
          <p:cNvSpPr>
            <a:spLocks noGrp="1"/>
          </p:cNvSpPr>
          <p:nvPr>
            <p:ph type="title"/>
          </p:nvPr>
        </p:nvSpPr>
        <p:spPr>
          <a:xfrm>
            <a:off x="6578220" y="65993"/>
            <a:ext cx="4983777" cy="726557"/>
          </a:xfrm>
        </p:spPr>
        <p:txBody>
          <a:bodyPr/>
          <a:lstStyle/>
          <a:p>
            <a:pPr algn="r"/>
            <a:r>
              <a:rPr lang="en-US" dirty="0" err="1" smtClean="0">
                <a:solidFill>
                  <a:srgbClr val="000099"/>
                </a:solidFill>
              </a:rPr>
              <a:t>Malaquías</a:t>
            </a:r>
            <a:r>
              <a:rPr lang="en-US" dirty="0" smtClean="0">
                <a:solidFill>
                  <a:srgbClr val="000099"/>
                </a:solidFill>
              </a:rPr>
              <a:t> 1:6-14</a:t>
            </a:r>
            <a:endParaRPr lang="en-US" dirty="0">
              <a:solidFill>
                <a:srgbClr val="000099"/>
              </a:solidFill>
            </a:endParaRPr>
          </a:p>
        </p:txBody>
      </p:sp>
      <p:sp>
        <p:nvSpPr>
          <p:cNvPr id="3" name="Content Placeholder 2">
            <a:extLst>
              <a:ext uri="{FF2B5EF4-FFF2-40B4-BE49-F238E27FC236}">
                <a16:creationId xmlns="" xmlns:a16="http://schemas.microsoft.com/office/drawing/2014/main" id="{D9C5BC1A-9154-43AF-91A6-F0290E745A4E}"/>
              </a:ext>
            </a:extLst>
          </p:cNvPr>
          <p:cNvSpPr>
            <a:spLocks noGrp="1"/>
          </p:cNvSpPr>
          <p:nvPr>
            <p:ph idx="1"/>
          </p:nvPr>
        </p:nvSpPr>
        <p:spPr>
          <a:xfrm>
            <a:off x="5966856" y="792550"/>
            <a:ext cx="5947639" cy="5264668"/>
          </a:xfrm>
        </p:spPr>
        <p:txBody>
          <a:bodyPr>
            <a:normAutofit/>
          </a:bodyPr>
          <a:lstStyle/>
          <a:p>
            <a:pPr marL="0" indent="0">
              <a:buNone/>
            </a:pPr>
            <a:r>
              <a:rPr lang="es-ES" b="0" i="1" dirty="0"/>
              <a:t> </a:t>
            </a:r>
            <a:r>
              <a:rPr lang="es-ES" i="1" baseline="30000" dirty="0"/>
              <a:t>8 </a:t>
            </a:r>
            <a:r>
              <a:rPr lang="es-ES" b="0" i="1" dirty="0"/>
              <a:t>Porque cuando ofrecen un animal ciego para ser sacrificado, ¿no es eso malo? Lo mismo cuando ofrecen un animal cojo o enfermo. Preséntalo a tu gobernador. ¿Acaso se agradará de ti? ¿Acaso se te mostrará favorable?”, ha dicho el SEÑOR de los Ejércitos. </a:t>
            </a:r>
            <a:r>
              <a:rPr lang="es-ES" i="1" baseline="30000" dirty="0"/>
              <a:t>9 </a:t>
            </a:r>
            <a:r>
              <a:rPr lang="es-ES" b="0" i="1" dirty="0"/>
              <a:t>“Ahora pues, imploren el favor de Dios para que tenga compasión de ustedes, ha dicho el SEÑOR de los Ejércitos. Esto ha procedido de la mano de ustedes. ¿Les aceptará? </a:t>
            </a:r>
            <a:endParaRPr lang="es-ES" b="0" i="1" dirty="0"/>
          </a:p>
        </p:txBody>
      </p:sp>
      <p:sp>
        <p:nvSpPr>
          <p:cNvPr id="4" name="Date Placeholder 3">
            <a:extLst>
              <a:ext uri="{FF2B5EF4-FFF2-40B4-BE49-F238E27FC236}">
                <a16:creationId xmlns="" xmlns:a16="http://schemas.microsoft.com/office/drawing/2014/main" id="{4374B4D3-B288-4D7B-85B8-C667B789BE02}"/>
              </a:ext>
            </a:extLst>
          </p:cNvPr>
          <p:cNvSpPr>
            <a:spLocks noGrp="1"/>
          </p:cNvSpPr>
          <p:nvPr>
            <p:ph type="dt" sz="half" idx="10"/>
          </p:nvPr>
        </p:nvSpPr>
        <p:spPr/>
        <p:txBody>
          <a:bodyPr/>
          <a:lstStyle/>
          <a:p>
            <a:r>
              <a:rPr lang="en-US"/>
              <a:t>4/9/2022</a:t>
            </a:r>
          </a:p>
        </p:txBody>
      </p:sp>
      <p:sp>
        <p:nvSpPr>
          <p:cNvPr id="5" name="Footer Placeholder 4">
            <a:extLst>
              <a:ext uri="{FF2B5EF4-FFF2-40B4-BE49-F238E27FC236}">
                <a16:creationId xmlns="" xmlns:a16="http://schemas.microsoft.com/office/drawing/2014/main" id="{27F9F9F8-2EFE-483F-85AA-B753CF96AB7F}"/>
              </a:ext>
            </a:extLst>
          </p:cNvPr>
          <p:cNvSpPr>
            <a:spLocks noGrp="1"/>
          </p:cNvSpPr>
          <p:nvPr>
            <p:ph type="ftr" sz="quarter" idx="11"/>
          </p:nvPr>
        </p:nvSpPr>
        <p:spPr/>
        <p:txBody>
          <a:bodyPr/>
          <a:lstStyle/>
          <a:p>
            <a:r>
              <a:rPr lang="en-US"/>
              <a:t>O What a Weariness - Malachi 1:13</a:t>
            </a:r>
          </a:p>
        </p:txBody>
      </p:sp>
      <p:sp>
        <p:nvSpPr>
          <p:cNvPr id="6" name="Slide Number Placeholder 5">
            <a:extLst>
              <a:ext uri="{FF2B5EF4-FFF2-40B4-BE49-F238E27FC236}">
                <a16:creationId xmlns="" xmlns:a16="http://schemas.microsoft.com/office/drawing/2014/main" id="{A9322004-29D8-4249-A6B2-31C5BE3D25FD}"/>
              </a:ext>
            </a:extLst>
          </p:cNvPr>
          <p:cNvSpPr>
            <a:spLocks noGrp="1"/>
          </p:cNvSpPr>
          <p:nvPr>
            <p:ph type="sldNum" sz="quarter" idx="12"/>
          </p:nvPr>
        </p:nvSpPr>
        <p:spPr/>
        <p:txBody>
          <a:bodyPr/>
          <a:lstStyle/>
          <a:p>
            <a:fld id="{35F9AD5E-BCE1-4C3F-95FC-294A46873197}" type="slidenum">
              <a:rPr lang="en-US" smtClean="0"/>
              <a:t>3</a:t>
            </a:fld>
            <a:endParaRPr lang="en-US"/>
          </a:p>
        </p:txBody>
      </p:sp>
      <p:sp>
        <p:nvSpPr>
          <p:cNvPr id="7" name="Rectangle 6"/>
          <p:cNvSpPr/>
          <p:nvPr/>
        </p:nvSpPr>
        <p:spPr>
          <a:xfrm>
            <a:off x="159803" y="792550"/>
            <a:ext cx="5454556" cy="4832092"/>
          </a:xfrm>
          <a:prstGeom prst="rect">
            <a:avLst/>
          </a:prstGeom>
        </p:spPr>
        <p:txBody>
          <a:bodyPr wrap="square">
            <a:spAutoFit/>
          </a:bodyPr>
          <a:lstStyle/>
          <a:p>
            <a:r>
              <a:rPr lang="en-US" sz="2800" i="1" baseline="30000" dirty="0" smtClean="0"/>
              <a:t>8</a:t>
            </a:r>
            <a:r>
              <a:rPr lang="en-US" sz="2800" i="1" dirty="0" smtClean="0"/>
              <a:t> </a:t>
            </a:r>
            <a:r>
              <a:rPr lang="en-US" sz="2800" i="1" dirty="0"/>
              <a:t>When you offer blind animals in sacrifice, is that not evil? And when you offer those that are lame or sick, is that not evil? Present that to your governor; will he accept you or show you favor? says the LORD of hosts. </a:t>
            </a:r>
            <a:r>
              <a:rPr lang="en-US" sz="2800" i="1" baseline="30000" dirty="0"/>
              <a:t>9</a:t>
            </a:r>
            <a:r>
              <a:rPr lang="en-US" sz="2800" i="1" dirty="0"/>
              <a:t> And now entreat the favor of God, that he may be gracious to us. With such a gift from your hand, will he show favor to any of you? says the LORD of hosts.</a:t>
            </a:r>
            <a:endParaRPr lang="en-US" sz="2800" dirty="0"/>
          </a:p>
        </p:txBody>
      </p:sp>
      <p:sp>
        <p:nvSpPr>
          <p:cNvPr id="8" name="Title 1">
            <a:extLst>
              <a:ext uri="{FF2B5EF4-FFF2-40B4-BE49-F238E27FC236}">
                <a16:creationId xmlns="" xmlns:a16="http://schemas.microsoft.com/office/drawing/2014/main" id="{567DFD27-12B8-431A-99C8-562E56D9D310}"/>
              </a:ext>
            </a:extLst>
          </p:cNvPr>
          <p:cNvSpPr txBox="1">
            <a:spLocks/>
          </p:cNvSpPr>
          <p:nvPr/>
        </p:nvSpPr>
        <p:spPr>
          <a:xfrm>
            <a:off x="630581" y="0"/>
            <a:ext cx="4983777" cy="7265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r"/>
            <a:r>
              <a:rPr lang="en-US" dirty="0" smtClean="0">
                <a:solidFill>
                  <a:srgbClr val="000099"/>
                </a:solidFill>
              </a:rPr>
              <a:t>Malachi 1:6-14</a:t>
            </a:r>
            <a:endParaRPr lang="en-US" dirty="0">
              <a:solidFill>
                <a:srgbClr val="000099"/>
              </a:solidFill>
            </a:endParaRPr>
          </a:p>
        </p:txBody>
      </p:sp>
    </p:spTree>
    <p:extLst>
      <p:ext uri="{BB962C8B-B14F-4D97-AF65-F5344CB8AC3E}">
        <p14:creationId xmlns:p14="http://schemas.microsoft.com/office/powerpoint/2010/main" val="2578295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7DFD27-12B8-431A-99C8-562E56D9D310}"/>
              </a:ext>
            </a:extLst>
          </p:cNvPr>
          <p:cNvSpPr>
            <a:spLocks noGrp="1"/>
          </p:cNvSpPr>
          <p:nvPr>
            <p:ph type="title"/>
          </p:nvPr>
        </p:nvSpPr>
        <p:spPr>
          <a:xfrm>
            <a:off x="6578220" y="65993"/>
            <a:ext cx="4983777" cy="726557"/>
          </a:xfrm>
        </p:spPr>
        <p:txBody>
          <a:bodyPr/>
          <a:lstStyle/>
          <a:p>
            <a:pPr algn="r"/>
            <a:r>
              <a:rPr lang="en-US" dirty="0" err="1" smtClean="0">
                <a:solidFill>
                  <a:srgbClr val="000099"/>
                </a:solidFill>
              </a:rPr>
              <a:t>Malaquías</a:t>
            </a:r>
            <a:r>
              <a:rPr lang="en-US" dirty="0" smtClean="0">
                <a:solidFill>
                  <a:srgbClr val="000099"/>
                </a:solidFill>
              </a:rPr>
              <a:t> 1:6-14</a:t>
            </a:r>
            <a:endParaRPr lang="en-US" dirty="0">
              <a:solidFill>
                <a:srgbClr val="000099"/>
              </a:solidFill>
            </a:endParaRPr>
          </a:p>
        </p:txBody>
      </p:sp>
      <p:sp>
        <p:nvSpPr>
          <p:cNvPr id="3" name="Content Placeholder 2">
            <a:extLst>
              <a:ext uri="{FF2B5EF4-FFF2-40B4-BE49-F238E27FC236}">
                <a16:creationId xmlns="" xmlns:a16="http://schemas.microsoft.com/office/drawing/2014/main" id="{D9C5BC1A-9154-43AF-91A6-F0290E745A4E}"/>
              </a:ext>
            </a:extLst>
          </p:cNvPr>
          <p:cNvSpPr>
            <a:spLocks noGrp="1"/>
          </p:cNvSpPr>
          <p:nvPr>
            <p:ph idx="1"/>
          </p:nvPr>
        </p:nvSpPr>
        <p:spPr>
          <a:xfrm>
            <a:off x="6359857" y="792549"/>
            <a:ext cx="5554638" cy="5928926"/>
          </a:xfrm>
        </p:spPr>
        <p:txBody>
          <a:bodyPr>
            <a:normAutofit lnSpcReduction="10000"/>
          </a:bodyPr>
          <a:lstStyle/>
          <a:p>
            <a:pPr marL="0" indent="0">
              <a:buNone/>
            </a:pPr>
            <a:r>
              <a:rPr lang="es-ES" i="1" baseline="30000" dirty="0"/>
              <a:t>10 </a:t>
            </a:r>
            <a:r>
              <a:rPr lang="es-ES" b="0" i="1" dirty="0"/>
              <a:t>¿Quién de ustedes cerrará las puertas para que no enciendan en vano mi altar? Yo no tengo agrado en ustedes ni aceptaré la ofrenda, ha dicho el SEÑOR de los Ejércitos. </a:t>
            </a:r>
            <a:r>
              <a:rPr lang="es-ES" i="1" baseline="30000" dirty="0"/>
              <a:t>11 </a:t>
            </a:r>
            <a:r>
              <a:rPr lang="es-ES" b="0" i="1" dirty="0"/>
              <a:t>Porque desde donde nace el sol hasta donde se pone es grande mi nombre en medio de las naciones, y en todo santuario se ofrece a mi nombre incienso y ofrenda pura. Porque grande es mi nombre entre las naciones, ha dicho el SEÑOR de los Ejércitos. </a:t>
            </a:r>
            <a:r>
              <a:rPr lang="es-ES" i="1" baseline="30000" dirty="0"/>
              <a:t>12 </a:t>
            </a:r>
            <a:r>
              <a:rPr lang="es-ES" b="0" i="1" dirty="0"/>
              <a:t>Pero ustedes lo profanan pensando que la mesa del Señor es indigna y que su alimento es despreciable.  </a:t>
            </a:r>
            <a:endParaRPr lang="es-ES" b="0" i="1" dirty="0"/>
          </a:p>
        </p:txBody>
      </p:sp>
      <p:sp>
        <p:nvSpPr>
          <p:cNvPr id="4" name="Date Placeholder 3">
            <a:extLst>
              <a:ext uri="{FF2B5EF4-FFF2-40B4-BE49-F238E27FC236}">
                <a16:creationId xmlns="" xmlns:a16="http://schemas.microsoft.com/office/drawing/2014/main" id="{4374B4D3-B288-4D7B-85B8-C667B789BE02}"/>
              </a:ext>
            </a:extLst>
          </p:cNvPr>
          <p:cNvSpPr>
            <a:spLocks noGrp="1"/>
          </p:cNvSpPr>
          <p:nvPr>
            <p:ph type="dt" sz="half" idx="10"/>
          </p:nvPr>
        </p:nvSpPr>
        <p:spPr/>
        <p:txBody>
          <a:bodyPr/>
          <a:lstStyle/>
          <a:p>
            <a:r>
              <a:rPr lang="en-US"/>
              <a:t>4/9/2022</a:t>
            </a:r>
          </a:p>
        </p:txBody>
      </p:sp>
      <p:sp>
        <p:nvSpPr>
          <p:cNvPr id="5" name="Footer Placeholder 4">
            <a:extLst>
              <a:ext uri="{FF2B5EF4-FFF2-40B4-BE49-F238E27FC236}">
                <a16:creationId xmlns="" xmlns:a16="http://schemas.microsoft.com/office/drawing/2014/main" id="{27F9F9F8-2EFE-483F-85AA-B753CF96AB7F}"/>
              </a:ext>
            </a:extLst>
          </p:cNvPr>
          <p:cNvSpPr>
            <a:spLocks noGrp="1"/>
          </p:cNvSpPr>
          <p:nvPr>
            <p:ph type="ftr" sz="quarter" idx="11"/>
          </p:nvPr>
        </p:nvSpPr>
        <p:spPr/>
        <p:txBody>
          <a:bodyPr/>
          <a:lstStyle/>
          <a:p>
            <a:r>
              <a:rPr lang="en-US"/>
              <a:t>O What a Weariness - Malachi 1:13</a:t>
            </a:r>
          </a:p>
        </p:txBody>
      </p:sp>
      <p:sp>
        <p:nvSpPr>
          <p:cNvPr id="6" name="Slide Number Placeholder 5">
            <a:extLst>
              <a:ext uri="{FF2B5EF4-FFF2-40B4-BE49-F238E27FC236}">
                <a16:creationId xmlns="" xmlns:a16="http://schemas.microsoft.com/office/drawing/2014/main" id="{A9322004-29D8-4249-A6B2-31C5BE3D25FD}"/>
              </a:ext>
            </a:extLst>
          </p:cNvPr>
          <p:cNvSpPr>
            <a:spLocks noGrp="1"/>
          </p:cNvSpPr>
          <p:nvPr>
            <p:ph type="sldNum" sz="quarter" idx="12"/>
          </p:nvPr>
        </p:nvSpPr>
        <p:spPr/>
        <p:txBody>
          <a:bodyPr/>
          <a:lstStyle/>
          <a:p>
            <a:fld id="{35F9AD5E-BCE1-4C3F-95FC-294A46873197}" type="slidenum">
              <a:rPr lang="en-US" smtClean="0"/>
              <a:t>4</a:t>
            </a:fld>
            <a:endParaRPr lang="en-US"/>
          </a:p>
        </p:txBody>
      </p:sp>
      <p:sp>
        <p:nvSpPr>
          <p:cNvPr id="7" name="Rectangle 6"/>
          <p:cNvSpPr/>
          <p:nvPr/>
        </p:nvSpPr>
        <p:spPr>
          <a:xfrm>
            <a:off x="159802" y="792550"/>
            <a:ext cx="5681439" cy="5607689"/>
          </a:xfrm>
          <a:prstGeom prst="rect">
            <a:avLst/>
          </a:prstGeom>
        </p:spPr>
        <p:txBody>
          <a:bodyPr wrap="square">
            <a:spAutoFit/>
          </a:bodyPr>
          <a:lstStyle/>
          <a:p>
            <a:pPr>
              <a:lnSpc>
                <a:spcPct val="80000"/>
              </a:lnSpc>
            </a:pPr>
            <a:r>
              <a:rPr lang="en-US" sz="2800" i="1" baseline="30000" dirty="0"/>
              <a:t>10</a:t>
            </a:r>
            <a:r>
              <a:rPr lang="en-US" sz="2800" i="1" dirty="0"/>
              <a:t> Oh that there were one among you who would shut the doors, that you might not kindle fire on my altar in vain! I have no pleasure in you, says the LORD of hosts, and I will not accept an offering from your hand. </a:t>
            </a:r>
            <a:r>
              <a:rPr lang="en-US" sz="2800" i="1" baseline="30000" dirty="0"/>
              <a:t>11</a:t>
            </a:r>
            <a:r>
              <a:rPr lang="en-US" sz="2800" i="1" dirty="0"/>
              <a:t> For from the rising of the sun to its setting my name will be great among the nations, and in every place incense will be offered to my name, and a pure offering. For my name will be great among the nations, says the LORD of hosts. </a:t>
            </a:r>
            <a:r>
              <a:rPr lang="en-US" sz="2800" i="1" baseline="30000" dirty="0"/>
              <a:t>12</a:t>
            </a:r>
            <a:r>
              <a:rPr lang="en-US" sz="2800" i="1" dirty="0"/>
              <a:t> But you profane it when you say that the Lord's table is polluted, and its fruit, that is, its food may be despised.</a:t>
            </a:r>
            <a:endParaRPr lang="en-US" sz="2800" dirty="0"/>
          </a:p>
        </p:txBody>
      </p:sp>
      <p:sp>
        <p:nvSpPr>
          <p:cNvPr id="8" name="Title 1">
            <a:extLst>
              <a:ext uri="{FF2B5EF4-FFF2-40B4-BE49-F238E27FC236}">
                <a16:creationId xmlns="" xmlns:a16="http://schemas.microsoft.com/office/drawing/2014/main" id="{567DFD27-12B8-431A-99C8-562E56D9D310}"/>
              </a:ext>
            </a:extLst>
          </p:cNvPr>
          <p:cNvSpPr txBox="1">
            <a:spLocks/>
          </p:cNvSpPr>
          <p:nvPr/>
        </p:nvSpPr>
        <p:spPr>
          <a:xfrm>
            <a:off x="630581" y="0"/>
            <a:ext cx="4983777" cy="7265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r"/>
            <a:r>
              <a:rPr lang="en-US" dirty="0" smtClean="0">
                <a:solidFill>
                  <a:srgbClr val="000099"/>
                </a:solidFill>
              </a:rPr>
              <a:t>Malachi 1:6-14</a:t>
            </a:r>
            <a:endParaRPr lang="en-US" dirty="0">
              <a:solidFill>
                <a:srgbClr val="000099"/>
              </a:solidFill>
            </a:endParaRPr>
          </a:p>
        </p:txBody>
      </p:sp>
    </p:spTree>
    <p:extLst>
      <p:ext uri="{BB962C8B-B14F-4D97-AF65-F5344CB8AC3E}">
        <p14:creationId xmlns:p14="http://schemas.microsoft.com/office/powerpoint/2010/main" val="3914131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7DFD27-12B8-431A-99C8-562E56D9D310}"/>
              </a:ext>
            </a:extLst>
          </p:cNvPr>
          <p:cNvSpPr>
            <a:spLocks noGrp="1"/>
          </p:cNvSpPr>
          <p:nvPr>
            <p:ph type="title"/>
          </p:nvPr>
        </p:nvSpPr>
        <p:spPr>
          <a:xfrm>
            <a:off x="6578220" y="65993"/>
            <a:ext cx="4983777" cy="726557"/>
          </a:xfrm>
        </p:spPr>
        <p:txBody>
          <a:bodyPr/>
          <a:lstStyle/>
          <a:p>
            <a:pPr algn="r"/>
            <a:r>
              <a:rPr lang="en-US" dirty="0" err="1" smtClean="0">
                <a:solidFill>
                  <a:srgbClr val="000099"/>
                </a:solidFill>
              </a:rPr>
              <a:t>Malaquías</a:t>
            </a:r>
            <a:r>
              <a:rPr lang="en-US" dirty="0" smtClean="0">
                <a:solidFill>
                  <a:srgbClr val="000099"/>
                </a:solidFill>
              </a:rPr>
              <a:t> 1:6-14</a:t>
            </a:r>
            <a:endParaRPr lang="en-US" dirty="0">
              <a:solidFill>
                <a:srgbClr val="000099"/>
              </a:solidFill>
            </a:endParaRPr>
          </a:p>
        </p:txBody>
      </p:sp>
      <p:sp>
        <p:nvSpPr>
          <p:cNvPr id="3" name="Content Placeholder 2">
            <a:extLst>
              <a:ext uri="{FF2B5EF4-FFF2-40B4-BE49-F238E27FC236}">
                <a16:creationId xmlns="" xmlns:a16="http://schemas.microsoft.com/office/drawing/2014/main" id="{D9C5BC1A-9154-43AF-91A6-F0290E745A4E}"/>
              </a:ext>
            </a:extLst>
          </p:cNvPr>
          <p:cNvSpPr>
            <a:spLocks noGrp="1"/>
          </p:cNvSpPr>
          <p:nvPr>
            <p:ph idx="1"/>
          </p:nvPr>
        </p:nvSpPr>
        <p:spPr>
          <a:xfrm>
            <a:off x="6114197" y="792549"/>
            <a:ext cx="5800298" cy="5928926"/>
          </a:xfrm>
        </p:spPr>
        <p:txBody>
          <a:bodyPr>
            <a:normAutofit/>
          </a:bodyPr>
          <a:lstStyle/>
          <a:p>
            <a:pPr marL="0" indent="0">
              <a:buNone/>
            </a:pPr>
            <a:r>
              <a:rPr lang="es-ES" i="1" baseline="30000" dirty="0"/>
              <a:t>13 </a:t>
            </a:r>
            <a:r>
              <a:rPr lang="es-ES" b="0" i="1" dirty="0"/>
              <a:t>“Además, han dicho: ‘¡Oh, qué fatigoso!’, y me han provocado, ha dicho el SEÑOR de los Ejércitos, al traer lo hurtado, lo cojo o lo enfermo y al presentarlo como ofrenda. ¿Lo aceptaré yo de la mano de ustedes?, ha dicho el SEÑOR. </a:t>
            </a:r>
            <a:r>
              <a:rPr lang="es-ES" i="1" baseline="30000" dirty="0"/>
              <a:t>14 </a:t>
            </a:r>
            <a:r>
              <a:rPr lang="es-ES" b="0" i="1" dirty="0"/>
              <a:t>¡Maldito sea el tramposo que teniendo macho robusto en su rebaño, y habiéndolo prometido, sacrifica al SEÑOR lo dañado! Porque yo soy el Gran Rey y mi nombre es temible entre las naciones”, ha dicho el SEÑOR de los Ejércitos</a:t>
            </a:r>
            <a:r>
              <a:rPr lang="es-ES" b="0" i="1" dirty="0" smtClean="0"/>
              <a:t>.</a:t>
            </a:r>
            <a:r>
              <a:rPr lang="es-ES" b="0" i="1" dirty="0"/>
              <a:t> </a:t>
            </a:r>
            <a:endParaRPr lang="es-ES" b="0" i="1" dirty="0"/>
          </a:p>
        </p:txBody>
      </p:sp>
      <p:sp>
        <p:nvSpPr>
          <p:cNvPr id="4" name="Date Placeholder 3">
            <a:extLst>
              <a:ext uri="{FF2B5EF4-FFF2-40B4-BE49-F238E27FC236}">
                <a16:creationId xmlns="" xmlns:a16="http://schemas.microsoft.com/office/drawing/2014/main" id="{4374B4D3-B288-4D7B-85B8-C667B789BE02}"/>
              </a:ext>
            </a:extLst>
          </p:cNvPr>
          <p:cNvSpPr>
            <a:spLocks noGrp="1"/>
          </p:cNvSpPr>
          <p:nvPr>
            <p:ph type="dt" sz="half" idx="10"/>
          </p:nvPr>
        </p:nvSpPr>
        <p:spPr/>
        <p:txBody>
          <a:bodyPr/>
          <a:lstStyle/>
          <a:p>
            <a:r>
              <a:rPr lang="en-US"/>
              <a:t>4/9/2022</a:t>
            </a:r>
          </a:p>
        </p:txBody>
      </p:sp>
      <p:sp>
        <p:nvSpPr>
          <p:cNvPr id="5" name="Footer Placeholder 4">
            <a:extLst>
              <a:ext uri="{FF2B5EF4-FFF2-40B4-BE49-F238E27FC236}">
                <a16:creationId xmlns="" xmlns:a16="http://schemas.microsoft.com/office/drawing/2014/main" id="{27F9F9F8-2EFE-483F-85AA-B753CF96AB7F}"/>
              </a:ext>
            </a:extLst>
          </p:cNvPr>
          <p:cNvSpPr>
            <a:spLocks noGrp="1"/>
          </p:cNvSpPr>
          <p:nvPr>
            <p:ph type="ftr" sz="quarter" idx="11"/>
          </p:nvPr>
        </p:nvSpPr>
        <p:spPr/>
        <p:txBody>
          <a:bodyPr/>
          <a:lstStyle/>
          <a:p>
            <a:r>
              <a:rPr lang="en-US"/>
              <a:t>O What a Weariness - Malachi 1:13</a:t>
            </a:r>
          </a:p>
        </p:txBody>
      </p:sp>
      <p:sp>
        <p:nvSpPr>
          <p:cNvPr id="6" name="Slide Number Placeholder 5">
            <a:extLst>
              <a:ext uri="{FF2B5EF4-FFF2-40B4-BE49-F238E27FC236}">
                <a16:creationId xmlns="" xmlns:a16="http://schemas.microsoft.com/office/drawing/2014/main" id="{A9322004-29D8-4249-A6B2-31C5BE3D25FD}"/>
              </a:ext>
            </a:extLst>
          </p:cNvPr>
          <p:cNvSpPr>
            <a:spLocks noGrp="1"/>
          </p:cNvSpPr>
          <p:nvPr>
            <p:ph type="sldNum" sz="quarter" idx="12"/>
          </p:nvPr>
        </p:nvSpPr>
        <p:spPr/>
        <p:txBody>
          <a:bodyPr/>
          <a:lstStyle/>
          <a:p>
            <a:fld id="{35F9AD5E-BCE1-4C3F-95FC-294A46873197}" type="slidenum">
              <a:rPr lang="en-US" smtClean="0"/>
              <a:t>5</a:t>
            </a:fld>
            <a:endParaRPr lang="en-US"/>
          </a:p>
        </p:txBody>
      </p:sp>
      <p:sp>
        <p:nvSpPr>
          <p:cNvPr id="7" name="Rectangle 6"/>
          <p:cNvSpPr/>
          <p:nvPr/>
        </p:nvSpPr>
        <p:spPr>
          <a:xfrm>
            <a:off x="159802" y="792550"/>
            <a:ext cx="5681439" cy="4745915"/>
          </a:xfrm>
          <a:prstGeom prst="rect">
            <a:avLst/>
          </a:prstGeom>
        </p:spPr>
        <p:txBody>
          <a:bodyPr wrap="square">
            <a:spAutoFit/>
          </a:bodyPr>
          <a:lstStyle/>
          <a:p>
            <a:pPr>
              <a:lnSpc>
                <a:spcPct val="90000"/>
              </a:lnSpc>
            </a:pPr>
            <a:r>
              <a:rPr lang="en-US" sz="2800" i="1" baseline="30000" dirty="0"/>
              <a:t>13</a:t>
            </a:r>
            <a:r>
              <a:rPr lang="en-US" sz="2800" i="1" dirty="0"/>
              <a:t> But you say, What a weariness this is,’ and you snort at it, says the LORD of hosts. You bring what has been taken by violence or is lame or sick, and this you bring as your offering! Shall I accept that from your hand? says the LORD. </a:t>
            </a:r>
            <a:r>
              <a:rPr lang="en-US" sz="2800" i="1" baseline="30000" dirty="0"/>
              <a:t>14</a:t>
            </a:r>
            <a:r>
              <a:rPr lang="en-US" sz="2800" i="1" dirty="0"/>
              <a:t> Cursed be the cheat who has a male in his flock, and vows it, and yet sacrifices to the Lord what is blemished. For I am a great King, says the LORD of hosts, and my name will be feared among the nations.</a:t>
            </a:r>
            <a:endParaRPr lang="en-US" sz="2800" dirty="0"/>
          </a:p>
        </p:txBody>
      </p:sp>
      <p:sp>
        <p:nvSpPr>
          <p:cNvPr id="8" name="Title 1">
            <a:extLst>
              <a:ext uri="{FF2B5EF4-FFF2-40B4-BE49-F238E27FC236}">
                <a16:creationId xmlns="" xmlns:a16="http://schemas.microsoft.com/office/drawing/2014/main" id="{567DFD27-12B8-431A-99C8-562E56D9D310}"/>
              </a:ext>
            </a:extLst>
          </p:cNvPr>
          <p:cNvSpPr txBox="1">
            <a:spLocks/>
          </p:cNvSpPr>
          <p:nvPr/>
        </p:nvSpPr>
        <p:spPr>
          <a:xfrm>
            <a:off x="630581" y="0"/>
            <a:ext cx="4983777" cy="7265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r"/>
            <a:r>
              <a:rPr lang="en-US" dirty="0" smtClean="0">
                <a:solidFill>
                  <a:srgbClr val="000099"/>
                </a:solidFill>
              </a:rPr>
              <a:t>Malachi 1:6-14</a:t>
            </a:r>
            <a:endParaRPr lang="en-US" dirty="0">
              <a:solidFill>
                <a:srgbClr val="000099"/>
              </a:solidFill>
            </a:endParaRPr>
          </a:p>
        </p:txBody>
      </p:sp>
    </p:spTree>
    <p:extLst>
      <p:ext uri="{BB962C8B-B14F-4D97-AF65-F5344CB8AC3E}">
        <p14:creationId xmlns:p14="http://schemas.microsoft.com/office/powerpoint/2010/main" val="4159010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4374B4D3-B288-4D7B-85B8-C667B789BE02}"/>
              </a:ext>
            </a:extLst>
          </p:cNvPr>
          <p:cNvSpPr>
            <a:spLocks noGrp="1"/>
          </p:cNvSpPr>
          <p:nvPr>
            <p:ph type="dt" sz="half" idx="10"/>
          </p:nvPr>
        </p:nvSpPr>
        <p:spPr/>
        <p:txBody>
          <a:bodyPr/>
          <a:lstStyle/>
          <a:p>
            <a:r>
              <a:rPr lang="en-US"/>
              <a:t>4/9/2022</a:t>
            </a:r>
          </a:p>
        </p:txBody>
      </p:sp>
      <p:sp>
        <p:nvSpPr>
          <p:cNvPr id="5" name="Footer Placeholder 4">
            <a:extLst>
              <a:ext uri="{FF2B5EF4-FFF2-40B4-BE49-F238E27FC236}">
                <a16:creationId xmlns:a16="http://schemas.microsoft.com/office/drawing/2014/main" xmlns="" id="{27F9F9F8-2EFE-483F-85AA-B753CF96AB7F}"/>
              </a:ext>
            </a:extLst>
          </p:cNvPr>
          <p:cNvSpPr>
            <a:spLocks noGrp="1"/>
          </p:cNvSpPr>
          <p:nvPr>
            <p:ph type="ftr" sz="quarter" idx="11"/>
          </p:nvPr>
        </p:nvSpPr>
        <p:spPr/>
        <p:txBody>
          <a:bodyPr/>
          <a:lstStyle/>
          <a:p>
            <a:r>
              <a:rPr lang="en-US"/>
              <a:t>O What a Weariness - Malachi 1:13</a:t>
            </a:r>
          </a:p>
        </p:txBody>
      </p:sp>
      <p:sp>
        <p:nvSpPr>
          <p:cNvPr id="6" name="Slide Number Placeholder 5">
            <a:extLst>
              <a:ext uri="{FF2B5EF4-FFF2-40B4-BE49-F238E27FC236}">
                <a16:creationId xmlns:a16="http://schemas.microsoft.com/office/drawing/2014/main" xmlns="" id="{A9322004-29D8-4249-A6B2-31C5BE3D25FD}"/>
              </a:ext>
            </a:extLst>
          </p:cNvPr>
          <p:cNvSpPr>
            <a:spLocks noGrp="1"/>
          </p:cNvSpPr>
          <p:nvPr>
            <p:ph type="sldNum" sz="quarter" idx="12"/>
          </p:nvPr>
        </p:nvSpPr>
        <p:spPr/>
        <p:txBody>
          <a:bodyPr/>
          <a:lstStyle/>
          <a:p>
            <a:fld id="{35F9AD5E-BCE1-4C3F-95FC-294A46873197}" type="slidenum">
              <a:rPr lang="en-US" smtClean="0"/>
              <a:t>6</a:t>
            </a:fld>
            <a:endParaRPr lang="en-US"/>
          </a:p>
        </p:txBody>
      </p:sp>
      <p:sp>
        <p:nvSpPr>
          <p:cNvPr id="7" name="Rectangle 6">
            <a:extLst>
              <a:ext uri="{FF2B5EF4-FFF2-40B4-BE49-F238E27FC236}">
                <a16:creationId xmlns:a16="http://schemas.microsoft.com/office/drawing/2014/main" xmlns="" id="{40ADBA9B-D10B-4205-91EB-EB80959908E0}"/>
              </a:ext>
            </a:extLst>
          </p:cNvPr>
          <p:cNvSpPr/>
          <p:nvPr/>
        </p:nvSpPr>
        <p:spPr>
          <a:xfrm>
            <a:off x="192321" y="763994"/>
            <a:ext cx="5485147" cy="5473033"/>
          </a:xfrm>
          <a:prstGeom prst="rect">
            <a:avLst/>
          </a:prstGeom>
          <a:solidFill>
            <a:srgbClr val="0000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a:lnSpc>
                <a:spcPct val="107000"/>
              </a:lnSpc>
              <a:spcBef>
                <a:spcPts val="0"/>
              </a:spcBef>
              <a:spcAft>
                <a:spcPts val="0"/>
              </a:spcAft>
            </a:pPr>
            <a:r>
              <a:rPr lang="en-US" sz="3200" b="1" cap="all"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SYNONYMS FOR </a:t>
            </a:r>
            <a:r>
              <a:rPr lang="en-US" sz="3200" b="1" cap="all" dirty="0">
                <a:solidFill>
                  <a:schemeClr val="bg1"/>
                </a:solidFill>
                <a:latin typeface="Arial" panose="020B0604020202020204" pitchFamily="34" charset="0"/>
                <a:cs typeface="Times New Roman" panose="02020603050405020304" pitchFamily="18" charset="0"/>
              </a:rPr>
              <a:t>boredom:</a:t>
            </a:r>
            <a:r>
              <a:rPr lang="en-US" sz="32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disinterested, dull, indifferent, unconcern lack of interest, tiresome, weariness, detached, </a:t>
            </a:r>
            <a:r>
              <a:rPr lang="en-US" sz="32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disdain</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b="1" cap="all"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ANT</a:t>
            </a:r>
            <a:r>
              <a:rPr lang="en-US" sz="3200" b="1" cap="all" dirty="0" smtClean="0">
                <a:solidFill>
                  <a:schemeClr val="bg1"/>
                </a:solidFill>
                <a:effectLst/>
                <a:latin typeface="Arial" panose="020B0604020202020204" pitchFamily="34" charset="0"/>
                <a:ea typeface="Calibri" panose="020F0502020204030204" pitchFamily="34" charset="0"/>
                <a:cs typeface="Times New Roman" panose="02020603050405020304" pitchFamily="18" charset="0"/>
              </a:rPr>
              <a:t>ONYMS </a:t>
            </a:r>
            <a:r>
              <a:rPr lang="en-US" sz="3200" b="1" cap="all"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FOR </a:t>
            </a:r>
            <a:r>
              <a:rPr lang="en-US" sz="3200" b="1" cap="all" dirty="0">
                <a:solidFill>
                  <a:schemeClr val="bg1"/>
                </a:solidFill>
                <a:latin typeface="Arial" panose="020B0604020202020204" pitchFamily="34" charset="0"/>
                <a:cs typeface="Times New Roman" panose="02020603050405020304" pitchFamily="18" charset="0"/>
              </a:rPr>
              <a:t>boredom:</a:t>
            </a:r>
            <a:r>
              <a:rPr lang="en-US" sz="32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excitement, liveliness, Vigor, Concern, interested</a:t>
            </a:r>
          </a:p>
        </p:txBody>
      </p:sp>
      <p:sp>
        <p:nvSpPr>
          <p:cNvPr id="10" name="Rectangle 9">
            <a:extLst>
              <a:ext uri="{FF2B5EF4-FFF2-40B4-BE49-F238E27FC236}">
                <a16:creationId xmlns="" xmlns:a16="http://schemas.microsoft.com/office/drawing/2014/main" id="{40ADBA9B-D10B-4205-91EB-EB80959908E0}"/>
              </a:ext>
            </a:extLst>
          </p:cNvPr>
          <p:cNvSpPr/>
          <p:nvPr/>
        </p:nvSpPr>
        <p:spPr>
          <a:xfrm>
            <a:off x="5991366" y="763994"/>
            <a:ext cx="5821941" cy="5473033"/>
          </a:xfrm>
          <a:prstGeom prst="rect">
            <a:avLst/>
          </a:prstGeom>
          <a:solidFill>
            <a:srgbClr val="00009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sz="3200" b="1" cap="all" dirty="0" smtClean="0">
                <a:solidFill>
                  <a:schemeClr val="bg1"/>
                </a:solidFill>
                <a:effectLst/>
                <a:latin typeface="Arial" panose="020B0604020202020204" pitchFamily="34" charset="0"/>
                <a:ea typeface="Calibri" panose="020F0502020204030204" pitchFamily="34" charset="0"/>
                <a:cs typeface="Times New Roman" panose="02020603050405020304" pitchFamily="18" charset="0"/>
              </a:rPr>
              <a:t>SINÓNIMOS DE ABURRIMIENTO: </a:t>
            </a:r>
            <a:r>
              <a:rPr lang="en-US" sz="3200" b="1" cap="all" dirty="0" smtClean="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r>
            <a:br>
              <a:rPr lang="en-US" sz="3200" b="1" cap="all" dirty="0" smtClean="0">
                <a:solidFill>
                  <a:schemeClr val="bg1"/>
                </a:solidFill>
                <a:effectLst/>
                <a:latin typeface="Arial" panose="020B0604020202020204" pitchFamily="34" charset="0"/>
                <a:ea typeface="Calibri" panose="020F0502020204030204" pitchFamily="34" charset="0"/>
                <a:cs typeface="Times New Roman" panose="02020603050405020304" pitchFamily="18" charset="0"/>
              </a:rPr>
            </a:br>
            <a:r>
              <a:rPr lang="en-US" sz="3200" dirty="0" err="1" smtClean="0"/>
              <a:t>Desgana</a:t>
            </a:r>
            <a:r>
              <a:rPr lang="en-US" sz="3200" dirty="0" smtClean="0"/>
              <a:t>, </a:t>
            </a:r>
            <a:r>
              <a:rPr lang="en-US" sz="3200" dirty="0" err="1" smtClean="0"/>
              <a:t>hastío</a:t>
            </a:r>
            <a:r>
              <a:rPr lang="en-US" sz="3200" dirty="0" smtClean="0"/>
              <a:t>, </a:t>
            </a:r>
            <a:r>
              <a:rPr lang="en-US" sz="3200" dirty="0" err="1" smtClean="0"/>
              <a:t>indiferencia</a:t>
            </a:r>
            <a:r>
              <a:rPr lang="en-US" sz="3200" dirty="0" smtClean="0"/>
              <a:t>, </a:t>
            </a:r>
            <a:r>
              <a:rPr lang="en-US" sz="3200" dirty="0" err="1"/>
              <a:t>apatía</a:t>
            </a:r>
            <a:r>
              <a:rPr lang="en-US" sz="3200" dirty="0"/>
              <a:t>, </a:t>
            </a:r>
            <a:r>
              <a:rPr lang="en-US" sz="3200" dirty="0" err="1"/>
              <a:t>inapetencia</a:t>
            </a:r>
            <a:r>
              <a:rPr lang="en-US" sz="3200" dirty="0"/>
              <a:t>, </a:t>
            </a:r>
            <a:r>
              <a:rPr lang="en-US" sz="3200" dirty="0" err="1" smtClean="0"/>
              <a:t>tedio</a:t>
            </a:r>
            <a:r>
              <a:rPr lang="en-US" sz="3200" dirty="0" smtClean="0"/>
              <a:t>, </a:t>
            </a:r>
            <a:r>
              <a:rPr lang="en-US" sz="3200" dirty="0" err="1" smtClean="0"/>
              <a:t>hartura</a:t>
            </a:r>
            <a:r>
              <a:rPr lang="en-US" sz="3200" dirty="0"/>
              <a:t>, </a:t>
            </a:r>
            <a:r>
              <a:rPr lang="en-US" sz="3200" dirty="0" err="1" smtClean="0"/>
              <a:t>pesadez</a:t>
            </a:r>
            <a:r>
              <a:rPr lang="en-US" sz="3200" dirty="0" smtClean="0"/>
              <a:t>, </a:t>
            </a:r>
            <a:r>
              <a:rPr lang="en-US" sz="3200" dirty="0" err="1" smtClean="0"/>
              <a:t>disgusto</a:t>
            </a:r>
            <a:r>
              <a:rPr lang="en-US" sz="3200" dirty="0"/>
              <a:t>, </a:t>
            </a:r>
            <a:r>
              <a:rPr lang="en-US" sz="3200" dirty="0" err="1" smtClean="0"/>
              <a:t>fastidio</a:t>
            </a:r>
            <a:endParaRPr lang="en-US" sz="3200" dirty="0"/>
          </a:p>
          <a:p>
            <a:pPr marL="0" marR="0">
              <a:lnSpc>
                <a:spcPct val="107000"/>
              </a:lnSpc>
              <a:spcBef>
                <a:spcPts val="0"/>
              </a:spcBef>
              <a:spcAft>
                <a:spcPts val="0"/>
              </a:spcAft>
            </a:pPr>
            <a:r>
              <a:rPr lang="en-US" sz="3200" b="1" cap="all"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ANTÓNIMOS DE ABURRIMIENTO:</a:t>
            </a:r>
            <a:r>
              <a:rPr lang="en-US" sz="3200" b="1" i="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emoción</a:t>
            </a:r>
            <a:r>
              <a:rPr lang="en-US" sz="32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vigor, </a:t>
            </a:r>
            <a:r>
              <a:rPr lang="en-US" sz="32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interés</a:t>
            </a:r>
            <a:r>
              <a:rPr lang="en-US" sz="32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vivacidad</a:t>
            </a:r>
            <a:r>
              <a:rPr lang="en-US" sz="32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3200"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importancia</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0730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179FD6-8FA6-4124-8E04-966E82F31865}"/>
              </a:ext>
            </a:extLst>
          </p:cNvPr>
          <p:cNvSpPr>
            <a:spLocks noGrp="1"/>
          </p:cNvSpPr>
          <p:nvPr>
            <p:ph type="title"/>
          </p:nvPr>
        </p:nvSpPr>
        <p:spPr>
          <a:xfrm>
            <a:off x="1025485" y="912354"/>
            <a:ext cx="4552667" cy="787207"/>
          </a:xfrm>
        </p:spPr>
        <p:txBody>
          <a:bodyPr>
            <a:noAutofit/>
          </a:bodyPr>
          <a:lstStyle/>
          <a:p>
            <a:pPr algn="r"/>
            <a:r>
              <a:rPr lang="en-US" sz="3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Boredom is a Major </a:t>
            </a:r>
            <a:r>
              <a:rPr lang="en-US" sz="3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P</a:t>
            </a:r>
            <a:r>
              <a:rPr lang="en-US" sz="3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roblem in Our </a:t>
            </a:r>
            <a:r>
              <a:rPr lang="en-US" sz="3600" dirty="0">
                <a:solidFill>
                  <a:srgbClr val="000099"/>
                </a:solidFill>
                <a:latin typeface="Calibri" panose="020F0502020204030204" pitchFamily="34" charset="0"/>
                <a:ea typeface="Calibri" panose="020F0502020204030204" pitchFamily="34" charset="0"/>
                <a:cs typeface="Times New Roman" panose="02020603050405020304" pitchFamily="18" charset="0"/>
              </a:rPr>
              <a:t>W</a:t>
            </a:r>
            <a:r>
              <a:rPr lang="en-US" sz="3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orld</a:t>
            </a:r>
            <a:endParaRPr lang="en-US" sz="3600" dirty="0">
              <a:solidFill>
                <a:srgbClr val="000099"/>
              </a:solidFill>
            </a:endParaRPr>
          </a:p>
        </p:txBody>
      </p:sp>
      <p:sp>
        <p:nvSpPr>
          <p:cNvPr id="3" name="Content Placeholder 2">
            <a:extLst>
              <a:ext uri="{FF2B5EF4-FFF2-40B4-BE49-F238E27FC236}">
                <a16:creationId xmlns:a16="http://schemas.microsoft.com/office/drawing/2014/main" xmlns="" id="{4A363A94-3D92-499D-BE89-68A2D4ACDAC4}"/>
              </a:ext>
            </a:extLst>
          </p:cNvPr>
          <p:cNvSpPr>
            <a:spLocks noGrp="1"/>
          </p:cNvSpPr>
          <p:nvPr>
            <p:ph idx="1"/>
          </p:nvPr>
        </p:nvSpPr>
        <p:spPr>
          <a:xfrm>
            <a:off x="289249" y="2623272"/>
            <a:ext cx="5288903" cy="2838735"/>
          </a:xfrm>
        </p:spPr>
        <p:txBody>
          <a:bodyPr>
            <a:normAutofit/>
          </a:bodyPr>
          <a:lstStyle/>
          <a:p>
            <a:r>
              <a:rPr lang="en-US" sz="32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IN SOCIETY</a:t>
            </a:r>
            <a:endParaRPr lang="en-US" sz="32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2800" b="1" dirty="0">
                <a:effectLst/>
                <a:latin typeface="Calibri" panose="020F0502020204030204" pitchFamily="34" charset="0"/>
                <a:ea typeface="Calibri" panose="020F0502020204030204" pitchFamily="34" charset="0"/>
                <a:cs typeface="Times New Roman" panose="02020603050405020304" pitchFamily="18" charset="0"/>
              </a:rPr>
              <a:t>Over Stimulation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and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Under Commitment:</a:t>
            </a:r>
          </a:p>
          <a:p>
            <a:r>
              <a:rPr lang="en-US" sz="3200" dirty="0">
                <a:solidFill>
                  <a:srgbClr val="0000FF"/>
                </a:solidFill>
                <a:latin typeface="Calibri" panose="020F0502020204030204" pitchFamily="34" charset="0"/>
                <a:cs typeface="Times New Roman" panose="02020603050405020304" pitchFamily="18" charset="0"/>
              </a:rPr>
              <a:t>IN RELIGION </a:t>
            </a:r>
            <a:r>
              <a:rPr lang="en-US" sz="3200" b="0" dirty="0">
                <a:latin typeface="Calibri" panose="020F0502020204030204" pitchFamily="34" charset="0"/>
                <a:cs typeface="Times New Roman" panose="02020603050405020304" pitchFamily="18" charset="0"/>
              </a:rPr>
              <a:t>(Malachi 1:6-14</a:t>
            </a:r>
            <a:r>
              <a:rPr lang="en-US" sz="3200" b="0" dirty="0" smtClean="0">
                <a:latin typeface="Calibri" panose="020F0502020204030204" pitchFamily="34" charset="0"/>
                <a:cs typeface="Times New Roman" panose="02020603050405020304" pitchFamily="18" charset="0"/>
              </a:rPr>
              <a:t>)</a:t>
            </a:r>
            <a:endParaRPr lang="en-US" sz="2400" b="1" dirty="0">
              <a:latin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xmlns="" id="{8D3E9251-2E58-4456-924E-B017CB7E3D9E}"/>
              </a:ext>
            </a:extLst>
          </p:cNvPr>
          <p:cNvSpPr>
            <a:spLocks noGrp="1"/>
          </p:cNvSpPr>
          <p:nvPr>
            <p:ph type="dt" sz="half" idx="10"/>
          </p:nvPr>
        </p:nvSpPr>
        <p:spPr>
          <a:xfrm>
            <a:off x="0" y="6440329"/>
            <a:ext cx="838199" cy="365125"/>
          </a:xfrm>
        </p:spPr>
        <p:txBody>
          <a:bodyPr/>
          <a:lstStyle/>
          <a:p>
            <a:r>
              <a:rPr lang="en-US" dirty="0"/>
              <a:t>4/9/2022</a:t>
            </a:r>
          </a:p>
        </p:txBody>
      </p:sp>
      <p:sp>
        <p:nvSpPr>
          <p:cNvPr id="5" name="Footer Placeholder 4">
            <a:extLst>
              <a:ext uri="{FF2B5EF4-FFF2-40B4-BE49-F238E27FC236}">
                <a16:creationId xmlns:a16="http://schemas.microsoft.com/office/drawing/2014/main" xmlns="" id="{DBCED58B-AFCD-4CA4-8F0E-4AD56126A0EC}"/>
              </a:ext>
            </a:extLst>
          </p:cNvPr>
          <p:cNvSpPr>
            <a:spLocks noGrp="1"/>
          </p:cNvSpPr>
          <p:nvPr>
            <p:ph type="ftr" sz="quarter" idx="11"/>
          </p:nvPr>
        </p:nvSpPr>
        <p:spPr>
          <a:xfrm>
            <a:off x="6408576" y="6562165"/>
            <a:ext cx="4114800" cy="365125"/>
          </a:xfrm>
        </p:spPr>
        <p:txBody>
          <a:bodyPr/>
          <a:lstStyle/>
          <a:p>
            <a:r>
              <a:rPr lang="en-US" dirty="0"/>
              <a:t>O What a Weariness - Malachi 1:13</a:t>
            </a:r>
          </a:p>
        </p:txBody>
      </p:sp>
      <p:sp>
        <p:nvSpPr>
          <p:cNvPr id="6" name="Slide Number Placeholder 5">
            <a:extLst>
              <a:ext uri="{FF2B5EF4-FFF2-40B4-BE49-F238E27FC236}">
                <a16:creationId xmlns:a16="http://schemas.microsoft.com/office/drawing/2014/main" xmlns="" id="{81EB561A-165A-4F57-A67C-12D549A886CE}"/>
              </a:ext>
            </a:extLst>
          </p:cNvPr>
          <p:cNvSpPr>
            <a:spLocks noGrp="1"/>
          </p:cNvSpPr>
          <p:nvPr>
            <p:ph type="sldNum" sz="quarter" idx="12"/>
          </p:nvPr>
        </p:nvSpPr>
        <p:spPr/>
        <p:txBody>
          <a:bodyPr/>
          <a:lstStyle/>
          <a:p>
            <a:fld id="{35F9AD5E-BCE1-4C3F-95FC-294A46873197}" type="slidenum">
              <a:rPr lang="en-US" smtClean="0"/>
              <a:t>7</a:t>
            </a:fld>
            <a:endParaRPr lang="en-US" dirty="0"/>
          </a:p>
        </p:txBody>
      </p:sp>
      <p:sp>
        <p:nvSpPr>
          <p:cNvPr id="7" name="Content Placeholder 2">
            <a:extLst>
              <a:ext uri="{FF2B5EF4-FFF2-40B4-BE49-F238E27FC236}">
                <a16:creationId xmlns="" xmlns:a16="http://schemas.microsoft.com/office/drawing/2014/main" id="{4A363A94-3D92-499D-BE89-68A2D4ACDAC4}"/>
              </a:ext>
            </a:extLst>
          </p:cNvPr>
          <p:cNvSpPr txBox="1">
            <a:spLocks/>
          </p:cNvSpPr>
          <p:nvPr/>
        </p:nvSpPr>
        <p:spPr>
          <a:xfrm>
            <a:off x="6949356" y="2834332"/>
            <a:ext cx="4637593" cy="2416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EN LA SOCIEDAD</a:t>
            </a:r>
          </a:p>
          <a:p>
            <a:pPr lvl="1"/>
            <a:r>
              <a:rPr lang="en-US" sz="2800" b="1" dirty="0" err="1" smtClean="0">
                <a:latin typeface="Calibri" panose="020F0502020204030204" pitchFamily="34" charset="0"/>
                <a:ea typeface="Calibri" panose="020F0502020204030204" pitchFamily="34" charset="0"/>
                <a:cs typeface="Times New Roman" panose="02020603050405020304" pitchFamily="18" charset="0"/>
              </a:rPr>
              <a:t>Exceso</a:t>
            </a:r>
            <a:r>
              <a:rPr lang="en-US" sz="2800" b="1" dirty="0" smtClean="0">
                <a:latin typeface="Calibri" panose="020F0502020204030204" pitchFamily="34" charset="0"/>
                <a:ea typeface="Calibri" panose="020F0502020204030204" pitchFamily="34" charset="0"/>
                <a:cs typeface="Times New Roman" panose="02020603050405020304" pitchFamily="18" charset="0"/>
              </a:rPr>
              <a:t> de </a:t>
            </a:r>
            <a:r>
              <a:rPr lang="en-US" sz="2800" b="1" dirty="0" err="1" smtClean="0">
                <a:latin typeface="Calibri" panose="020F0502020204030204" pitchFamily="34" charset="0"/>
                <a:ea typeface="Calibri" panose="020F0502020204030204" pitchFamily="34" charset="0"/>
                <a:cs typeface="Times New Roman" panose="02020603050405020304" pitchFamily="18" charset="0"/>
              </a:rPr>
              <a:t>estimulación</a:t>
            </a:r>
            <a:r>
              <a:rPr lang="en-US" sz="2800" b="1" dirty="0" smtClean="0">
                <a:latin typeface="Calibri" panose="020F0502020204030204" pitchFamily="34" charset="0"/>
                <a:ea typeface="Calibri" panose="020F0502020204030204" pitchFamily="34" charset="0"/>
                <a:cs typeface="Times New Roman" panose="02020603050405020304" pitchFamily="18" charset="0"/>
              </a:rPr>
              <a:t> </a:t>
            </a:r>
            <a:r>
              <a:rPr lang="en-US" sz="2800" i="1" dirty="0" smtClean="0">
                <a:latin typeface="Calibri" panose="020F0502020204030204" pitchFamily="34" charset="0"/>
                <a:ea typeface="Calibri" panose="020F0502020204030204" pitchFamily="34" charset="0"/>
                <a:cs typeface="Times New Roman" panose="02020603050405020304" pitchFamily="18" charset="0"/>
              </a:rPr>
              <a:t>y </a:t>
            </a:r>
            <a:r>
              <a:rPr lang="en-US" sz="2800" b="1" dirty="0" err="1" smtClean="0">
                <a:latin typeface="Calibri" panose="020F0502020204030204" pitchFamily="34" charset="0"/>
                <a:ea typeface="Calibri" panose="020F0502020204030204" pitchFamily="34" charset="0"/>
                <a:cs typeface="Times New Roman" panose="02020603050405020304" pitchFamily="18" charset="0"/>
              </a:rPr>
              <a:t>escasez</a:t>
            </a:r>
            <a:r>
              <a:rPr lang="en-US" sz="2800" b="1" dirty="0" smtClean="0">
                <a:latin typeface="Calibri" panose="020F0502020204030204" pitchFamily="34" charset="0"/>
                <a:ea typeface="Calibri" panose="020F0502020204030204" pitchFamily="34" charset="0"/>
                <a:cs typeface="Times New Roman" panose="02020603050405020304" pitchFamily="18" charset="0"/>
              </a:rPr>
              <a:t> de </a:t>
            </a:r>
            <a:r>
              <a:rPr lang="en-US" sz="2800" b="1" dirty="0" err="1" smtClean="0">
                <a:latin typeface="Calibri" panose="020F0502020204030204" pitchFamily="34" charset="0"/>
                <a:ea typeface="Calibri" panose="020F0502020204030204" pitchFamily="34" charset="0"/>
                <a:cs typeface="Times New Roman" panose="02020603050405020304" pitchFamily="18" charset="0"/>
              </a:rPr>
              <a:t>compromiso</a:t>
            </a:r>
            <a:r>
              <a:rPr lang="en-US" sz="2800" b="1" dirty="0" smtClean="0">
                <a:latin typeface="Calibri" panose="020F0502020204030204" pitchFamily="34" charset="0"/>
                <a:ea typeface="Calibri" panose="020F0502020204030204" pitchFamily="34" charset="0"/>
                <a:cs typeface="Times New Roman" panose="02020603050405020304" pitchFamily="18" charset="0"/>
              </a:rPr>
              <a:t>.</a:t>
            </a:r>
          </a:p>
          <a:p>
            <a:r>
              <a:rPr lang="en-US" sz="3200" dirty="0" smtClean="0">
                <a:solidFill>
                  <a:srgbClr val="0000FF"/>
                </a:solidFill>
                <a:latin typeface="Calibri" panose="020F0502020204030204" pitchFamily="34" charset="0"/>
                <a:cs typeface="Times New Roman" panose="02020603050405020304" pitchFamily="18" charset="0"/>
              </a:rPr>
              <a:t>EN LA RELIGIÓN </a:t>
            </a:r>
            <a:r>
              <a:rPr lang="en-US" sz="3200" b="0" dirty="0" smtClean="0">
                <a:latin typeface="Calibri" panose="020F0502020204030204" pitchFamily="34" charset="0"/>
                <a:cs typeface="Times New Roman" panose="02020603050405020304" pitchFamily="18" charset="0"/>
              </a:rPr>
              <a:t>(</a:t>
            </a:r>
            <a:r>
              <a:rPr lang="en-US" sz="3200" b="0" dirty="0" err="1" smtClean="0">
                <a:latin typeface="Calibri" panose="020F0502020204030204" pitchFamily="34" charset="0"/>
                <a:cs typeface="Times New Roman" panose="02020603050405020304" pitchFamily="18" charset="0"/>
              </a:rPr>
              <a:t>Malaquías</a:t>
            </a:r>
            <a:r>
              <a:rPr lang="en-US" sz="3200" b="0" dirty="0" smtClean="0">
                <a:latin typeface="Calibri" panose="020F0502020204030204" pitchFamily="34" charset="0"/>
                <a:cs typeface="Times New Roman" panose="02020603050405020304" pitchFamily="18" charset="0"/>
              </a:rPr>
              <a:t> 1:6-14)</a:t>
            </a:r>
            <a:endParaRPr lang="en-US" sz="3200" b="0" dirty="0" smtClean="0">
              <a:latin typeface="Calibri" panose="020F0502020204030204" pitchFamily="34" charset="0"/>
              <a:cs typeface="Times New Roman" panose="02020603050405020304" pitchFamily="18" charset="0"/>
            </a:endParaRPr>
          </a:p>
        </p:txBody>
      </p:sp>
      <p:sp>
        <p:nvSpPr>
          <p:cNvPr id="8" name="Title 1">
            <a:extLst>
              <a:ext uri="{FF2B5EF4-FFF2-40B4-BE49-F238E27FC236}">
                <a16:creationId xmlns="" xmlns:a16="http://schemas.microsoft.com/office/drawing/2014/main" id="{10179FD6-8FA6-4124-8E04-966E82F31865}"/>
              </a:ext>
            </a:extLst>
          </p:cNvPr>
          <p:cNvSpPr txBox="1">
            <a:spLocks/>
          </p:cNvSpPr>
          <p:nvPr/>
        </p:nvSpPr>
        <p:spPr>
          <a:xfrm>
            <a:off x="6752200" y="1191718"/>
            <a:ext cx="4834749" cy="78720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r"/>
            <a:r>
              <a:rPr lang="en-US" sz="360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El aburrimiento es un gran problema en nuestro mundo</a:t>
            </a:r>
            <a:endParaRPr lang="en-US" sz="3600" dirty="0">
              <a:solidFill>
                <a:srgbClr val="000099"/>
              </a:solidFill>
            </a:endParaRPr>
          </a:p>
        </p:txBody>
      </p:sp>
    </p:spTree>
    <p:extLst>
      <p:ext uri="{BB962C8B-B14F-4D97-AF65-F5344CB8AC3E}">
        <p14:creationId xmlns:p14="http://schemas.microsoft.com/office/powerpoint/2010/main" val="85504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additive="base">
                                        <p:cTn id="2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 calcmode="lin" valueType="num">
                                      <p:cBhvr additive="base">
                                        <p:cTn id="3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A363A94-3D92-499D-BE89-68A2D4ACDAC4}"/>
              </a:ext>
            </a:extLst>
          </p:cNvPr>
          <p:cNvSpPr>
            <a:spLocks noGrp="1"/>
          </p:cNvSpPr>
          <p:nvPr>
            <p:ph idx="1"/>
          </p:nvPr>
        </p:nvSpPr>
        <p:spPr>
          <a:xfrm>
            <a:off x="189829" y="294098"/>
            <a:ext cx="5380548" cy="6244813"/>
          </a:xfrm>
        </p:spPr>
        <p:txBody>
          <a:bodyPr>
            <a:normAutofit/>
          </a:bodyPr>
          <a:lstStyle/>
          <a:p>
            <a:r>
              <a:rPr lang="en-US" sz="3200" b="1" dirty="0" smtClean="0">
                <a:solidFill>
                  <a:srgbClr val="C00000"/>
                </a:solidFill>
                <a:latin typeface="Calibri" panose="020F0502020204030204" pitchFamily="34" charset="0"/>
                <a:cs typeface="Times New Roman" panose="02020603050405020304" pitchFamily="18" charset="0"/>
              </a:rPr>
              <a:t>What </a:t>
            </a:r>
            <a:r>
              <a:rPr lang="en-US" sz="3200" b="1" dirty="0">
                <a:solidFill>
                  <a:srgbClr val="C00000"/>
                </a:solidFill>
                <a:latin typeface="Calibri" panose="020F0502020204030204" pitchFamily="34" charset="0"/>
                <a:cs typeface="Times New Roman" panose="02020603050405020304" pitchFamily="18" charset="0"/>
              </a:rPr>
              <a:t>Spiritual Boredom </a:t>
            </a:r>
            <a:r>
              <a:rPr lang="en-US" sz="3200" b="1" u="sng" dirty="0">
                <a:solidFill>
                  <a:srgbClr val="C00000"/>
                </a:solidFill>
                <a:latin typeface="Calibri" panose="020F0502020204030204" pitchFamily="34" charset="0"/>
                <a:cs typeface="Times New Roman" panose="02020603050405020304" pitchFamily="18" charset="0"/>
              </a:rPr>
              <a:t>Does</a:t>
            </a:r>
          </a:p>
          <a:p>
            <a:pPr lvl="1"/>
            <a:r>
              <a:rPr lang="en-US" sz="2800" b="1" dirty="0">
                <a:latin typeface="Calibri" panose="020F0502020204030204" pitchFamily="34" charset="0"/>
                <a:cs typeface="Times New Roman" panose="02020603050405020304" pitchFamily="18" charset="0"/>
              </a:rPr>
              <a:t>Spiritual Boredom Causes Us to Despise God’s Name </a:t>
            </a:r>
            <a:r>
              <a:rPr lang="en-US" sz="2800" dirty="0">
                <a:latin typeface="Calibri" panose="020F0502020204030204" pitchFamily="34" charset="0"/>
                <a:cs typeface="Times New Roman" panose="02020603050405020304" pitchFamily="18" charset="0"/>
              </a:rPr>
              <a:t>(1.6)</a:t>
            </a:r>
          </a:p>
          <a:p>
            <a:pPr lvl="2"/>
            <a:r>
              <a:rPr lang="en-US" sz="2600" i="1" dirty="0"/>
              <a:t>“O priests, who despise my name. But you say, ‘How have we despised your name?” </a:t>
            </a:r>
            <a:r>
              <a:rPr lang="en-US" sz="2600" dirty="0"/>
              <a:t>Malachi 1:6</a:t>
            </a:r>
            <a:endParaRPr lang="en-US" sz="2400" dirty="0">
              <a:latin typeface="Calibri" panose="020F0502020204030204" pitchFamily="34" charset="0"/>
              <a:cs typeface="Times New Roman" panose="02020603050405020304" pitchFamily="18" charset="0"/>
            </a:endParaRPr>
          </a:p>
          <a:p>
            <a:pPr lvl="1"/>
            <a:r>
              <a:rPr lang="en-US" sz="2600" b="1" dirty="0">
                <a:latin typeface="Calibri" panose="020F0502020204030204" pitchFamily="34" charset="0"/>
                <a:cs typeface="Times New Roman" panose="02020603050405020304" pitchFamily="18" charset="0"/>
              </a:rPr>
              <a:t>Spiritual Boredom is Expresses in Compromised Worship </a:t>
            </a:r>
            <a:r>
              <a:rPr lang="en-US" sz="2600" dirty="0">
                <a:latin typeface="Calibri" panose="020F0502020204030204" pitchFamily="34" charset="0"/>
                <a:cs typeface="Times New Roman" panose="02020603050405020304" pitchFamily="18" charset="0"/>
              </a:rPr>
              <a:t>(8)</a:t>
            </a:r>
          </a:p>
          <a:p>
            <a:pPr lvl="2"/>
            <a:r>
              <a:rPr lang="en-US" sz="2200" i="1" dirty="0"/>
              <a:t>When you offer blind animals in sacrifice, is that not evil? And when you offer those that are lame or sick, is that not evil? Present that to your governor; will he accept you or show you favor? says the LORD of hosts</a:t>
            </a:r>
            <a:r>
              <a:rPr lang="en-US" sz="2200" dirty="0"/>
              <a:t>. Malachi </a:t>
            </a:r>
            <a:r>
              <a:rPr lang="en-US" sz="2200" dirty="0" smtClean="0"/>
              <a:t>1:8</a:t>
            </a:r>
            <a:endParaRPr lang="en-US" sz="2200" dirty="0">
              <a:latin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xmlns="" id="{8D3E9251-2E58-4456-924E-B017CB7E3D9E}"/>
              </a:ext>
            </a:extLst>
          </p:cNvPr>
          <p:cNvSpPr>
            <a:spLocks noGrp="1"/>
          </p:cNvSpPr>
          <p:nvPr>
            <p:ph type="dt" sz="half" idx="10"/>
          </p:nvPr>
        </p:nvSpPr>
        <p:spPr>
          <a:xfrm>
            <a:off x="0" y="6440329"/>
            <a:ext cx="838199" cy="365125"/>
          </a:xfrm>
        </p:spPr>
        <p:txBody>
          <a:bodyPr/>
          <a:lstStyle/>
          <a:p>
            <a:r>
              <a:rPr lang="en-US" dirty="0"/>
              <a:t>4/9/2022</a:t>
            </a:r>
          </a:p>
        </p:txBody>
      </p:sp>
      <p:sp>
        <p:nvSpPr>
          <p:cNvPr id="5" name="Footer Placeholder 4">
            <a:extLst>
              <a:ext uri="{FF2B5EF4-FFF2-40B4-BE49-F238E27FC236}">
                <a16:creationId xmlns:a16="http://schemas.microsoft.com/office/drawing/2014/main" xmlns="" id="{DBCED58B-AFCD-4CA4-8F0E-4AD56126A0EC}"/>
              </a:ext>
            </a:extLst>
          </p:cNvPr>
          <p:cNvSpPr>
            <a:spLocks noGrp="1"/>
          </p:cNvSpPr>
          <p:nvPr>
            <p:ph type="ftr" sz="quarter" idx="11"/>
          </p:nvPr>
        </p:nvSpPr>
        <p:spPr>
          <a:xfrm>
            <a:off x="6408576" y="6562165"/>
            <a:ext cx="4114800" cy="365125"/>
          </a:xfrm>
        </p:spPr>
        <p:txBody>
          <a:bodyPr/>
          <a:lstStyle/>
          <a:p>
            <a:r>
              <a:rPr lang="en-US" dirty="0"/>
              <a:t>O What a Weariness - Malachi 1:13</a:t>
            </a:r>
          </a:p>
        </p:txBody>
      </p:sp>
      <p:sp>
        <p:nvSpPr>
          <p:cNvPr id="6" name="Slide Number Placeholder 5">
            <a:extLst>
              <a:ext uri="{FF2B5EF4-FFF2-40B4-BE49-F238E27FC236}">
                <a16:creationId xmlns:a16="http://schemas.microsoft.com/office/drawing/2014/main" xmlns="" id="{81EB561A-165A-4F57-A67C-12D549A886CE}"/>
              </a:ext>
            </a:extLst>
          </p:cNvPr>
          <p:cNvSpPr>
            <a:spLocks noGrp="1"/>
          </p:cNvSpPr>
          <p:nvPr>
            <p:ph type="sldNum" sz="quarter" idx="12"/>
          </p:nvPr>
        </p:nvSpPr>
        <p:spPr/>
        <p:txBody>
          <a:bodyPr/>
          <a:lstStyle/>
          <a:p>
            <a:fld id="{35F9AD5E-BCE1-4C3F-95FC-294A46873197}" type="slidenum">
              <a:rPr lang="en-US" smtClean="0"/>
              <a:t>8</a:t>
            </a:fld>
            <a:endParaRPr lang="en-US" dirty="0"/>
          </a:p>
        </p:txBody>
      </p:sp>
      <p:sp>
        <p:nvSpPr>
          <p:cNvPr id="9" name="Content Placeholder 2">
            <a:extLst>
              <a:ext uri="{FF2B5EF4-FFF2-40B4-BE49-F238E27FC236}">
                <a16:creationId xmlns:a16="http://schemas.microsoft.com/office/drawing/2014/main" xmlns="" id="{4A363A94-3D92-499D-BE89-68A2D4ACDAC4}"/>
              </a:ext>
            </a:extLst>
          </p:cNvPr>
          <p:cNvSpPr txBox="1">
            <a:spLocks/>
          </p:cNvSpPr>
          <p:nvPr/>
        </p:nvSpPr>
        <p:spPr>
          <a:xfrm>
            <a:off x="5570377" y="294099"/>
            <a:ext cx="6450179" cy="624481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b="1" dirty="0">
                <a:solidFill>
                  <a:srgbClr val="C00000"/>
                </a:solidFill>
                <a:latin typeface="Calibri" panose="020F0502020204030204" pitchFamily="34" charset="0"/>
                <a:cs typeface="Times New Roman" panose="02020603050405020304" pitchFamily="18" charset="0"/>
              </a:rPr>
              <a:t>Lo que </a:t>
            </a:r>
            <a:r>
              <a:rPr lang="en-US" sz="3200" b="1" u="sng" dirty="0" err="1">
                <a:solidFill>
                  <a:srgbClr val="C00000"/>
                </a:solidFill>
                <a:latin typeface="Calibri" panose="020F0502020204030204" pitchFamily="34" charset="0"/>
                <a:cs typeface="Times New Roman" panose="02020603050405020304" pitchFamily="18" charset="0"/>
              </a:rPr>
              <a:t>hace</a:t>
            </a:r>
            <a:r>
              <a:rPr lang="en-US" sz="3200" b="1" dirty="0">
                <a:solidFill>
                  <a:srgbClr val="C00000"/>
                </a:solidFill>
                <a:latin typeface="Calibri" panose="020F0502020204030204" pitchFamily="34" charset="0"/>
                <a:cs typeface="Times New Roman" panose="02020603050405020304" pitchFamily="18" charset="0"/>
              </a:rPr>
              <a:t> el </a:t>
            </a:r>
            <a:r>
              <a:rPr lang="en-US" sz="3200" b="1" dirty="0" err="1">
                <a:solidFill>
                  <a:srgbClr val="C00000"/>
                </a:solidFill>
                <a:latin typeface="Calibri" panose="020F0502020204030204" pitchFamily="34" charset="0"/>
                <a:cs typeface="Times New Roman" panose="02020603050405020304" pitchFamily="18" charset="0"/>
              </a:rPr>
              <a:t>aburrimiento</a:t>
            </a:r>
            <a:r>
              <a:rPr lang="en-US" sz="3200" b="1" dirty="0">
                <a:solidFill>
                  <a:srgbClr val="C00000"/>
                </a:solidFill>
                <a:latin typeface="Calibri" panose="020F0502020204030204" pitchFamily="34" charset="0"/>
                <a:cs typeface="Times New Roman" panose="02020603050405020304" pitchFamily="18" charset="0"/>
              </a:rPr>
              <a:t> </a:t>
            </a:r>
            <a:r>
              <a:rPr lang="en-US" sz="3200" b="1" dirty="0" err="1">
                <a:solidFill>
                  <a:srgbClr val="C00000"/>
                </a:solidFill>
                <a:latin typeface="Calibri" panose="020F0502020204030204" pitchFamily="34" charset="0"/>
                <a:cs typeface="Times New Roman" panose="02020603050405020304" pitchFamily="18" charset="0"/>
              </a:rPr>
              <a:t>espiritual</a:t>
            </a:r>
            <a:endParaRPr lang="en-US" sz="3200" b="1" u="sng" dirty="0">
              <a:solidFill>
                <a:srgbClr val="C00000"/>
              </a:solidFill>
              <a:latin typeface="Calibri" panose="020F0502020204030204" pitchFamily="34" charset="0"/>
              <a:cs typeface="Times New Roman" panose="02020603050405020304" pitchFamily="18" charset="0"/>
            </a:endParaRPr>
          </a:p>
          <a:p>
            <a:pPr lvl="1"/>
            <a:r>
              <a:rPr lang="en-US" sz="2800" b="1" dirty="0">
                <a:latin typeface="Calibri" panose="020F0502020204030204" pitchFamily="34" charset="0"/>
                <a:cs typeface="Times New Roman" panose="02020603050405020304" pitchFamily="18" charset="0"/>
              </a:rPr>
              <a:t>El </a:t>
            </a:r>
            <a:r>
              <a:rPr lang="en-US" sz="2800" b="1" dirty="0" err="1">
                <a:latin typeface="Calibri" panose="020F0502020204030204" pitchFamily="34" charset="0"/>
                <a:cs typeface="Times New Roman" panose="02020603050405020304" pitchFamily="18" charset="0"/>
              </a:rPr>
              <a:t>aburrimiento</a:t>
            </a:r>
            <a:r>
              <a:rPr lang="en-US" sz="2800" b="1" dirty="0">
                <a:latin typeface="Calibri" panose="020F0502020204030204" pitchFamily="34" charset="0"/>
                <a:cs typeface="Times New Roman" panose="02020603050405020304" pitchFamily="18" charset="0"/>
              </a:rPr>
              <a:t> </a:t>
            </a:r>
            <a:r>
              <a:rPr lang="en-US" sz="2800" b="1" dirty="0" err="1">
                <a:latin typeface="Calibri" panose="020F0502020204030204" pitchFamily="34" charset="0"/>
                <a:cs typeface="Times New Roman" panose="02020603050405020304" pitchFamily="18" charset="0"/>
              </a:rPr>
              <a:t>espiritual</a:t>
            </a:r>
            <a:r>
              <a:rPr lang="en-US" sz="2800" b="1" dirty="0">
                <a:latin typeface="Calibri" panose="020F0502020204030204" pitchFamily="34" charset="0"/>
                <a:cs typeface="Times New Roman" panose="02020603050405020304" pitchFamily="18" charset="0"/>
              </a:rPr>
              <a:t> causa que </a:t>
            </a:r>
            <a:r>
              <a:rPr lang="en-US" sz="2800" b="1" dirty="0" err="1">
                <a:latin typeface="Calibri" panose="020F0502020204030204" pitchFamily="34" charset="0"/>
                <a:cs typeface="Times New Roman" panose="02020603050405020304" pitchFamily="18" charset="0"/>
              </a:rPr>
              <a:t>menospreciemos</a:t>
            </a:r>
            <a:r>
              <a:rPr lang="en-US" sz="2800" b="1" dirty="0">
                <a:latin typeface="Calibri" panose="020F0502020204030204" pitchFamily="34" charset="0"/>
                <a:cs typeface="Times New Roman" panose="02020603050405020304" pitchFamily="18" charset="0"/>
              </a:rPr>
              <a:t> el </a:t>
            </a:r>
            <a:r>
              <a:rPr lang="en-US" sz="2800" b="1" dirty="0" err="1">
                <a:latin typeface="Calibri" panose="020F0502020204030204" pitchFamily="34" charset="0"/>
                <a:cs typeface="Times New Roman" panose="02020603050405020304" pitchFamily="18" charset="0"/>
              </a:rPr>
              <a:t>nombre</a:t>
            </a:r>
            <a:r>
              <a:rPr lang="en-US" sz="2800" b="1" dirty="0">
                <a:latin typeface="Calibri" panose="020F0502020204030204" pitchFamily="34" charset="0"/>
                <a:cs typeface="Times New Roman" panose="02020603050405020304" pitchFamily="18" charset="0"/>
              </a:rPr>
              <a:t> de Dios </a:t>
            </a:r>
            <a:r>
              <a:rPr lang="en-US" sz="2800" dirty="0">
                <a:latin typeface="Calibri" panose="020F0502020204030204" pitchFamily="34" charset="0"/>
                <a:cs typeface="Times New Roman" panose="02020603050405020304" pitchFamily="18" charset="0"/>
              </a:rPr>
              <a:t>(1.6)</a:t>
            </a:r>
          </a:p>
          <a:p>
            <a:pPr lvl="2"/>
            <a:r>
              <a:rPr lang="en-US" sz="2600" i="1" dirty="0"/>
              <a:t>“</a:t>
            </a:r>
            <a:r>
              <a:rPr lang="es-ES" sz="2600" i="1" dirty="0"/>
              <a:t>Oh sacerdotes que menosprecian mi nombre? ... Ustedes dicen: ‘¿En qué hemos menospreciado tu nombre?’ </a:t>
            </a:r>
            <a:r>
              <a:rPr lang="en-US" sz="2600" i="1" dirty="0"/>
              <a:t>”. </a:t>
            </a:r>
            <a:r>
              <a:rPr lang="en-US" sz="2600" dirty="0" err="1"/>
              <a:t>Malaquías</a:t>
            </a:r>
            <a:r>
              <a:rPr lang="en-US" sz="2600" dirty="0"/>
              <a:t> 1:6</a:t>
            </a:r>
            <a:endParaRPr lang="en-US" sz="2400" dirty="0">
              <a:latin typeface="Calibri" panose="020F0502020204030204" pitchFamily="34" charset="0"/>
              <a:cs typeface="Times New Roman" panose="02020603050405020304" pitchFamily="18" charset="0"/>
            </a:endParaRPr>
          </a:p>
          <a:p>
            <a:pPr lvl="1"/>
            <a:r>
              <a:rPr lang="en-US" sz="2800" b="1" dirty="0">
                <a:latin typeface="Calibri" panose="020F0502020204030204" pitchFamily="34" charset="0"/>
                <a:cs typeface="Times New Roman" panose="02020603050405020304" pitchFamily="18" charset="0"/>
              </a:rPr>
              <a:t>El </a:t>
            </a:r>
            <a:r>
              <a:rPr lang="en-US" sz="2800" b="1" dirty="0" err="1">
                <a:latin typeface="Calibri" panose="020F0502020204030204" pitchFamily="34" charset="0"/>
                <a:cs typeface="Times New Roman" panose="02020603050405020304" pitchFamily="18" charset="0"/>
              </a:rPr>
              <a:t>aburrimiento</a:t>
            </a:r>
            <a:r>
              <a:rPr lang="en-US" sz="2800" b="1" dirty="0">
                <a:latin typeface="Calibri" panose="020F0502020204030204" pitchFamily="34" charset="0"/>
                <a:cs typeface="Times New Roman" panose="02020603050405020304" pitchFamily="18" charset="0"/>
              </a:rPr>
              <a:t> </a:t>
            </a:r>
            <a:r>
              <a:rPr lang="en-US" sz="2800" b="1" dirty="0" err="1">
                <a:latin typeface="Calibri" panose="020F0502020204030204" pitchFamily="34" charset="0"/>
                <a:cs typeface="Times New Roman" panose="02020603050405020304" pitchFamily="18" charset="0"/>
              </a:rPr>
              <a:t>espiritual</a:t>
            </a:r>
            <a:r>
              <a:rPr lang="en-US" sz="2800" b="1" dirty="0">
                <a:latin typeface="Calibri" panose="020F0502020204030204" pitchFamily="34" charset="0"/>
                <a:cs typeface="Times New Roman" panose="02020603050405020304" pitchFamily="18" charset="0"/>
              </a:rPr>
              <a:t> se </a:t>
            </a:r>
            <a:r>
              <a:rPr lang="en-US" sz="2800" b="1" dirty="0" err="1">
                <a:latin typeface="Calibri" panose="020F0502020204030204" pitchFamily="34" charset="0"/>
                <a:cs typeface="Times New Roman" panose="02020603050405020304" pitchFamily="18" charset="0"/>
              </a:rPr>
              <a:t>expresa</a:t>
            </a:r>
            <a:r>
              <a:rPr lang="en-US" sz="2800" b="1" dirty="0">
                <a:latin typeface="Calibri" panose="020F0502020204030204" pitchFamily="34" charset="0"/>
                <a:cs typeface="Times New Roman" panose="02020603050405020304" pitchFamily="18" charset="0"/>
              </a:rPr>
              <a:t> </a:t>
            </a:r>
            <a:r>
              <a:rPr lang="en-US" sz="2800" b="1" dirty="0" err="1">
                <a:latin typeface="Calibri" panose="020F0502020204030204" pitchFamily="34" charset="0"/>
                <a:cs typeface="Times New Roman" panose="02020603050405020304" pitchFamily="18" charset="0"/>
              </a:rPr>
              <a:t>en</a:t>
            </a:r>
            <a:r>
              <a:rPr lang="en-US" sz="2800" b="1" dirty="0">
                <a:latin typeface="Calibri" panose="020F0502020204030204" pitchFamily="34" charset="0"/>
                <a:cs typeface="Times New Roman" panose="02020603050405020304" pitchFamily="18" charset="0"/>
              </a:rPr>
              <a:t> </a:t>
            </a:r>
            <a:r>
              <a:rPr lang="en-US" sz="2800" b="1" dirty="0" err="1">
                <a:latin typeface="Calibri" panose="020F0502020204030204" pitchFamily="34" charset="0"/>
                <a:cs typeface="Times New Roman" panose="02020603050405020304" pitchFamily="18" charset="0"/>
              </a:rPr>
              <a:t>adoración</a:t>
            </a:r>
            <a:r>
              <a:rPr lang="en-US" sz="2800" b="1" dirty="0">
                <a:latin typeface="Calibri" panose="020F0502020204030204" pitchFamily="34" charset="0"/>
                <a:cs typeface="Times New Roman" panose="02020603050405020304" pitchFamily="18" charset="0"/>
              </a:rPr>
              <a:t> </a:t>
            </a:r>
            <a:r>
              <a:rPr lang="en-US" sz="2800" b="1" dirty="0" err="1">
                <a:latin typeface="Calibri" panose="020F0502020204030204" pitchFamily="34" charset="0"/>
                <a:cs typeface="Times New Roman" panose="02020603050405020304" pitchFamily="18" charset="0"/>
              </a:rPr>
              <a:t>corrompida</a:t>
            </a:r>
            <a:r>
              <a:rPr lang="en-US" sz="2800" b="1" dirty="0">
                <a:latin typeface="Calibri" panose="020F0502020204030204" pitchFamily="34" charset="0"/>
                <a:cs typeface="Times New Roman" panose="02020603050405020304" pitchFamily="18" charset="0"/>
              </a:rPr>
              <a:t> </a:t>
            </a:r>
            <a:r>
              <a:rPr lang="en-US" sz="2800" dirty="0">
                <a:latin typeface="Calibri" panose="020F0502020204030204" pitchFamily="34" charset="0"/>
                <a:cs typeface="Times New Roman" panose="02020603050405020304" pitchFamily="18" charset="0"/>
              </a:rPr>
              <a:t>(8)</a:t>
            </a:r>
          </a:p>
          <a:p>
            <a:pPr lvl="2"/>
            <a:r>
              <a:rPr lang="es-ES" sz="2600" i="1" dirty="0"/>
              <a:t>Porque cuando ofrecen un animal ciego para ser sacrificado, ¿no es eso malo? Lo mismo cuando ofrecen un animal cojo o enfermo. Preséntalo a tu gobernador. ¿Acaso se agradará de ti? ¿Acaso se te mostrará favorable?”, ha dicho el SEÑOR de los Ejércitos. </a:t>
            </a:r>
            <a:r>
              <a:rPr lang="en-US" sz="2600" dirty="0" err="1"/>
              <a:t>Malaquías</a:t>
            </a:r>
            <a:r>
              <a:rPr lang="en-US" sz="2600" dirty="0"/>
              <a:t> 1:8</a:t>
            </a:r>
            <a:endParaRPr lang="en-US" sz="26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015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 calcmode="lin" valueType="num">
                                      <p:cBhvr additive="base">
                                        <p:cTn id="25"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 calcmode="lin" valueType="num">
                                      <p:cBhvr additive="base">
                                        <p:cTn id="3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xEl>
                                              <p:pRg st="3" end="3"/>
                                            </p:txEl>
                                          </p:spTgt>
                                        </p:tgtEl>
                                        <p:attrNameLst>
                                          <p:attrName>style.visibility</p:attrName>
                                        </p:attrNameLst>
                                      </p:cBhvr>
                                      <p:to>
                                        <p:strVal val="visible"/>
                                      </p:to>
                                    </p:set>
                                    <p:anim calcmode="lin" valueType="num">
                                      <p:cBhvr additive="base">
                                        <p:cTn id="4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additive="base">
                                        <p:cTn id="5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9">
                                            <p:txEl>
                                              <p:pRg st="4" end="4"/>
                                            </p:txEl>
                                          </p:spTgt>
                                        </p:tgtEl>
                                        <p:attrNameLst>
                                          <p:attrName>style.visibility</p:attrName>
                                        </p:attrNameLst>
                                      </p:cBhvr>
                                      <p:to>
                                        <p:strVal val="visible"/>
                                      </p:to>
                                    </p:set>
                                    <p:anim calcmode="lin" valueType="num">
                                      <p:cBhvr additive="base">
                                        <p:cTn id="6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A363A94-3D92-499D-BE89-68A2D4ACDAC4}"/>
              </a:ext>
            </a:extLst>
          </p:cNvPr>
          <p:cNvSpPr>
            <a:spLocks noGrp="1"/>
          </p:cNvSpPr>
          <p:nvPr>
            <p:ph idx="1"/>
          </p:nvPr>
        </p:nvSpPr>
        <p:spPr>
          <a:xfrm>
            <a:off x="264226" y="378077"/>
            <a:ext cx="5551993" cy="6244813"/>
          </a:xfrm>
        </p:spPr>
        <p:txBody>
          <a:bodyPr>
            <a:normAutofit/>
          </a:bodyPr>
          <a:lstStyle/>
          <a:p>
            <a:r>
              <a:rPr lang="en-US" sz="3200" b="1" dirty="0" smtClean="0">
                <a:solidFill>
                  <a:srgbClr val="C00000"/>
                </a:solidFill>
                <a:latin typeface="Calibri" panose="020F0502020204030204" pitchFamily="34" charset="0"/>
                <a:cs typeface="Times New Roman" panose="02020603050405020304" pitchFamily="18" charset="0"/>
              </a:rPr>
              <a:t>What </a:t>
            </a:r>
            <a:r>
              <a:rPr lang="en-US" sz="3200" b="1" dirty="0">
                <a:solidFill>
                  <a:srgbClr val="C00000"/>
                </a:solidFill>
                <a:latin typeface="Calibri" panose="020F0502020204030204" pitchFamily="34" charset="0"/>
                <a:cs typeface="Times New Roman" panose="02020603050405020304" pitchFamily="18" charset="0"/>
              </a:rPr>
              <a:t>Spiritual Boredom </a:t>
            </a:r>
            <a:r>
              <a:rPr lang="en-US" sz="3200" b="1" u="sng" dirty="0">
                <a:solidFill>
                  <a:srgbClr val="C00000"/>
                </a:solidFill>
                <a:latin typeface="Calibri" panose="020F0502020204030204" pitchFamily="34" charset="0"/>
                <a:cs typeface="Times New Roman" panose="02020603050405020304" pitchFamily="18" charset="0"/>
              </a:rPr>
              <a:t>Does</a:t>
            </a:r>
          </a:p>
          <a:p>
            <a:pPr lvl="1"/>
            <a:r>
              <a:rPr lang="en-US" sz="2800" b="1" dirty="0" smtClean="0">
                <a:latin typeface="Calibri" panose="020F0502020204030204" pitchFamily="34" charset="0"/>
                <a:cs typeface="Times New Roman" panose="02020603050405020304" pitchFamily="18" charset="0"/>
              </a:rPr>
              <a:t>Spiritual </a:t>
            </a:r>
            <a:r>
              <a:rPr lang="en-US" sz="2800" b="1" dirty="0">
                <a:latin typeface="Calibri" panose="020F0502020204030204" pitchFamily="34" charset="0"/>
                <a:cs typeface="Times New Roman" panose="02020603050405020304" pitchFamily="18" charset="0"/>
              </a:rPr>
              <a:t>Boredom Results in a “Weariness” </a:t>
            </a:r>
            <a:r>
              <a:rPr lang="en-US" sz="2800" dirty="0">
                <a:latin typeface="Calibri" panose="020F0502020204030204" pitchFamily="34" charset="0"/>
                <a:cs typeface="Times New Roman" panose="02020603050405020304" pitchFamily="18" charset="0"/>
              </a:rPr>
              <a:t>(1:13)</a:t>
            </a:r>
          </a:p>
          <a:p>
            <a:pPr lvl="2"/>
            <a:r>
              <a:rPr lang="en-US" sz="2600" dirty="0"/>
              <a:t>But you say, </a:t>
            </a:r>
            <a:r>
              <a:rPr lang="en-US" sz="2600" u="sng" dirty="0"/>
              <a:t>What a weariness this is,’ </a:t>
            </a:r>
            <a:r>
              <a:rPr lang="en-US" sz="2600" dirty="0"/>
              <a:t>and you snort at it, says the LORD of hosts. Malachi 1:13</a:t>
            </a:r>
          </a:p>
          <a:p>
            <a:pPr lvl="2"/>
            <a:r>
              <a:rPr lang="en-US" sz="2600" baseline="30000" dirty="0"/>
              <a:t>10</a:t>
            </a:r>
            <a:r>
              <a:rPr lang="en-US" sz="2600" dirty="0"/>
              <a:t> Oh that there were one among you who would shut the doors, that you might not kindle fire on my altar in vain! I have no pleasure in you, says the LORD of hosts, </a:t>
            </a:r>
            <a:r>
              <a:rPr lang="en-US" sz="2600" u="sng" dirty="0"/>
              <a:t>and I will not accept an offering from your hand. Malachi </a:t>
            </a:r>
            <a:r>
              <a:rPr lang="en-US" sz="2600" u="sng" dirty="0" smtClean="0"/>
              <a:t>1:10</a:t>
            </a:r>
            <a:endParaRPr lang="en-US" sz="2400" u="sng" dirty="0">
              <a:latin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xmlns="" id="{8D3E9251-2E58-4456-924E-B017CB7E3D9E}"/>
              </a:ext>
            </a:extLst>
          </p:cNvPr>
          <p:cNvSpPr>
            <a:spLocks noGrp="1"/>
          </p:cNvSpPr>
          <p:nvPr>
            <p:ph type="dt" sz="half" idx="10"/>
          </p:nvPr>
        </p:nvSpPr>
        <p:spPr>
          <a:xfrm>
            <a:off x="0" y="6440329"/>
            <a:ext cx="838199" cy="365125"/>
          </a:xfrm>
        </p:spPr>
        <p:txBody>
          <a:bodyPr/>
          <a:lstStyle/>
          <a:p>
            <a:r>
              <a:rPr lang="en-US" dirty="0"/>
              <a:t>4/9/2022</a:t>
            </a:r>
          </a:p>
        </p:txBody>
      </p:sp>
      <p:sp>
        <p:nvSpPr>
          <p:cNvPr id="5" name="Footer Placeholder 4">
            <a:extLst>
              <a:ext uri="{FF2B5EF4-FFF2-40B4-BE49-F238E27FC236}">
                <a16:creationId xmlns:a16="http://schemas.microsoft.com/office/drawing/2014/main" xmlns="" id="{DBCED58B-AFCD-4CA4-8F0E-4AD56126A0EC}"/>
              </a:ext>
            </a:extLst>
          </p:cNvPr>
          <p:cNvSpPr>
            <a:spLocks noGrp="1"/>
          </p:cNvSpPr>
          <p:nvPr>
            <p:ph type="ftr" sz="quarter" idx="11"/>
          </p:nvPr>
        </p:nvSpPr>
        <p:spPr>
          <a:xfrm>
            <a:off x="6408576" y="6562165"/>
            <a:ext cx="4114800" cy="365125"/>
          </a:xfrm>
        </p:spPr>
        <p:txBody>
          <a:bodyPr/>
          <a:lstStyle/>
          <a:p>
            <a:r>
              <a:rPr lang="en-US" dirty="0"/>
              <a:t>O What a Weariness - Malachi 1:13</a:t>
            </a:r>
          </a:p>
        </p:txBody>
      </p:sp>
      <p:sp>
        <p:nvSpPr>
          <p:cNvPr id="6" name="Slide Number Placeholder 5">
            <a:extLst>
              <a:ext uri="{FF2B5EF4-FFF2-40B4-BE49-F238E27FC236}">
                <a16:creationId xmlns:a16="http://schemas.microsoft.com/office/drawing/2014/main" xmlns="" id="{81EB561A-165A-4F57-A67C-12D549A886CE}"/>
              </a:ext>
            </a:extLst>
          </p:cNvPr>
          <p:cNvSpPr>
            <a:spLocks noGrp="1"/>
          </p:cNvSpPr>
          <p:nvPr>
            <p:ph type="sldNum" sz="quarter" idx="12"/>
          </p:nvPr>
        </p:nvSpPr>
        <p:spPr/>
        <p:txBody>
          <a:bodyPr/>
          <a:lstStyle/>
          <a:p>
            <a:fld id="{35F9AD5E-BCE1-4C3F-95FC-294A46873197}" type="slidenum">
              <a:rPr lang="en-US" smtClean="0"/>
              <a:t>9</a:t>
            </a:fld>
            <a:endParaRPr lang="en-US" dirty="0"/>
          </a:p>
        </p:txBody>
      </p:sp>
      <p:sp>
        <p:nvSpPr>
          <p:cNvPr id="7" name="Content Placeholder 2">
            <a:extLst>
              <a:ext uri="{FF2B5EF4-FFF2-40B4-BE49-F238E27FC236}">
                <a16:creationId xmlns:a16="http://schemas.microsoft.com/office/drawing/2014/main" xmlns="" id="{4A363A94-3D92-499D-BE89-68A2D4ACDAC4}"/>
              </a:ext>
            </a:extLst>
          </p:cNvPr>
          <p:cNvSpPr txBox="1">
            <a:spLocks/>
          </p:cNvSpPr>
          <p:nvPr/>
        </p:nvSpPr>
        <p:spPr>
          <a:xfrm>
            <a:off x="6092955" y="378077"/>
            <a:ext cx="5439403" cy="62448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b="1" dirty="0">
                <a:solidFill>
                  <a:srgbClr val="C00000"/>
                </a:solidFill>
                <a:latin typeface="Calibri" panose="020F0502020204030204" pitchFamily="34" charset="0"/>
                <a:cs typeface="Times New Roman" panose="02020603050405020304" pitchFamily="18" charset="0"/>
              </a:rPr>
              <a:t>Lo que </a:t>
            </a:r>
            <a:r>
              <a:rPr lang="en-US" sz="3200" b="1" u="sng" dirty="0" err="1">
                <a:solidFill>
                  <a:srgbClr val="C00000"/>
                </a:solidFill>
                <a:latin typeface="Calibri" panose="020F0502020204030204" pitchFamily="34" charset="0"/>
                <a:cs typeface="Times New Roman" panose="02020603050405020304" pitchFamily="18" charset="0"/>
              </a:rPr>
              <a:t>hace</a:t>
            </a:r>
            <a:r>
              <a:rPr lang="en-US" sz="3200" b="1" dirty="0">
                <a:solidFill>
                  <a:srgbClr val="C00000"/>
                </a:solidFill>
                <a:latin typeface="Calibri" panose="020F0502020204030204" pitchFamily="34" charset="0"/>
                <a:cs typeface="Times New Roman" panose="02020603050405020304" pitchFamily="18" charset="0"/>
              </a:rPr>
              <a:t> el </a:t>
            </a:r>
            <a:r>
              <a:rPr lang="en-US" sz="3200" b="1" dirty="0" err="1">
                <a:solidFill>
                  <a:srgbClr val="C00000"/>
                </a:solidFill>
                <a:latin typeface="Calibri" panose="020F0502020204030204" pitchFamily="34" charset="0"/>
                <a:cs typeface="Times New Roman" panose="02020603050405020304" pitchFamily="18" charset="0"/>
              </a:rPr>
              <a:t>aburrimiento</a:t>
            </a:r>
            <a:r>
              <a:rPr lang="en-US" sz="3200" b="1" dirty="0">
                <a:solidFill>
                  <a:srgbClr val="C00000"/>
                </a:solidFill>
                <a:latin typeface="Calibri" panose="020F0502020204030204" pitchFamily="34" charset="0"/>
                <a:cs typeface="Times New Roman" panose="02020603050405020304" pitchFamily="18" charset="0"/>
              </a:rPr>
              <a:t> </a:t>
            </a:r>
            <a:r>
              <a:rPr lang="en-US" sz="3200" b="1" dirty="0" err="1">
                <a:solidFill>
                  <a:srgbClr val="C00000"/>
                </a:solidFill>
                <a:latin typeface="Calibri" panose="020F0502020204030204" pitchFamily="34" charset="0"/>
                <a:cs typeface="Times New Roman" panose="02020603050405020304" pitchFamily="18" charset="0"/>
              </a:rPr>
              <a:t>espiritual</a:t>
            </a:r>
            <a:endParaRPr lang="en-US" sz="3200" b="1" u="sng" dirty="0">
              <a:solidFill>
                <a:srgbClr val="C00000"/>
              </a:solidFill>
              <a:latin typeface="Calibri" panose="020F0502020204030204" pitchFamily="34" charset="0"/>
              <a:cs typeface="Times New Roman" panose="02020603050405020304" pitchFamily="18" charset="0"/>
            </a:endParaRPr>
          </a:p>
          <a:p>
            <a:pPr lvl="1"/>
            <a:r>
              <a:rPr lang="en-US" sz="2800" b="1" dirty="0">
                <a:latin typeface="Calibri" panose="020F0502020204030204" pitchFamily="34" charset="0"/>
                <a:cs typeface="Times New Roman" panose="02020603050405020304" pitchFamily="18" charset="0"/>
              </a:rPr>
              <a:t>El </a:t>
            </a:r>
            <a:r>
              <a:rPr lang="en-US" sz="2800" b="1" dirty="0" err="1">
                <a:latin typeface="Calibri" panose="020F0502020204030204" pitchFamily="34" charset="0"/>
                <a:cs typeface="Times New Roman" panose="02020603050405020304" pitchFamily="18" charset="0"/>
              </a:rPr>
              <a:t>aburrimiento</a:t>
            </a:r>
            <a:r>
              <a:rPr lang="en-US" sz="2800" b="1" dirty="0">
                <a:latin typeface="Calibri" panose="020F0502020204030204" pitchFamily="34" charset="0"/>
                <a:cs typeface="Times New Roman" panose="02020603050405020304" pitchFamily="18" charset="0"/>
              </a:rPr>
              <a:t> </a:t>
            </a:r>
            <a:r>
              <a:rPr lang="en-US" sz="2800" b="1" dirty="0" err="1">
                <a:latin typeface="Calibri" panose="020F0502020204030204" pitchFamily="34" charset="0"/>
                <a:cs typeface="Times New Roman" panose="02020603050405020304" pitchFamily="18" charset="0"/>
              </a:rPr>
              <a:t>espiritual</a:t>
            </a:r>
            <a:r>
              <a:rPr lang="en-US" sz="2800" b="1" dirty="0">
                <a:latin typeface="Calibri" panose="020F0502020204030204" pitchFamily="34" charset="0"/>
                <a:cs typeface="Times New Roman" panose="02020603050405020304" pitchFamily="18" charset="0"/>
              </a:rPr>
              <a:t> </a:t>
            </a:r>
            <a:r>
              <a:rPr lang="en-US" sz="2800" b="1" dirty="0" err="1">
                <a:latin typeface="Calibri" panose="020F0502020204030204" pitchFamily="34" charset="0"/>
                <a:cs typeface="Times New Roman" panose="02020603050405020304" pitchFamily="18" charset="0"/>
              </a:rPr>
              <a:t>resulta</a:t>
            </a:r>
            <a:r>
              <a:rPr lang="en-US" sz="2800" b="1" dirty="0">
                <a:latin typeface="Calibri" panose="020F0502020204030204" pitchFamily="34" charset="0"/>
                <a:cs typeface="Times New Roman" panose="02020603050405020304" pitchFamily="18" charset="0"/>
              </a:rPr>
              <a:t> </a:t>
            </a:r>
            <a:r>
              <a:rPr lang="en-US" sz="2800" b="1" dirty="0" err="1">
                <a:latin typeface="Calibri" panose="020F0502020204030204" pitchFamily="34" charset="0"/>
                <a:cs typeface="Times New Roman" panose="02020603050405020304" pitchFamily="18" charset="0"/>
              </a:rPr>
              <a:t>en</a:t>
            </a:r>
            <a:r>
              <a:rPr lang="en-US" sz="2800" b="1" dirty="0">
                <a:latin typeface="Calibri" panose="020F0502020204030204" pitchFamily="34" charset="0"/>
                <a:cs typeface="Times New Roman" panose="02020603050405020304" pitchFamily="18" charset="0"/>
              </a:rPr>
              <a:t> “</a:t>
            </a:r>
            <a:r>
              <a:rPr lang="en-US" sz="2800" b="1" dirty="0" err="1">
                <a:latin typeface="Calibri" panose="020F0502020204030204" pitchFamily="34" charset="0"/>
                <a:cs typeface="Times New Roman" panose="02020603050405020304" pitchFamily="18" charset="0"/>
              </a:rPr>
              <a:t>fatiga</a:t>
            </a:r>
            <a:r>
              <a:rPr lang="en-US" sz="2800" b="1" dirty="0">
                <a:latin typeface="Calibri" panose="020F0502020204030204" pitchFamily="34" charset="0"/>
                <a:cs typeface="Times New Roman" panose="02020603050405020304" pitchFamily="18" charset="0"/>
              </a:rPr>
              <a:t>” </a:t>
            </a:r>
            <a:r>
              <a:rPr lang="en-US" sz="2800" dirty="0">
                <a:latin typeface="Calibri" panose="020F0502020204030204" pitchFamily="34" charset="0"/>
                <a:cs typeface="Times New Roman" panose="02020603050405020304" pitchFamily="18" charset="0"/>
              </a:rPr>
              <a:t>(1:13)</a:t>
            </a:r>
          </a:p>
          <a:p>
            <a:pPr lvl="2"/>
            <a:r>
              <a:rPr lang="es-ES" sz="2600" dirty="0"/>
              <a:t>“Además, han dicho: ‘¡Oh, qué fatigoso!’, y me han provocado…”</a:t>
            </a:r>
            <a:r>
              <a:rPr lang="en-US" sz="2600" dirty="0"/>
              <a:t> </a:t>
            </a:r>
            <a:r>
              <a:rPr lang="en-US" sz="2600" dirty="0" err="1"/>
              <a:t>Malaquías</a:t>
            </a:r>
            <a:r>
              <a:rPr lang="en-US" sz="2600" dirty="0"/>
              <a:t> 1:13</a:t>
            </a:r>
          </a:p>
          <a:p>
            <a:pPr lvl="2"/>
            <a:r>
              <a:rPr lang="es-ES" sz="2600" dirty="0"/>
              <a:t>¿Quién de ustedes cerrará las puertas para que no enciendan en vano mi altar? </a:t>
            </a:r>
            <a:r>
              <a:rPr lang="es-ES" sz="2600" u="sng" dirty="0"/>
              <a:t>Yo no tengo agrado en ustedes ni aceptaré la ofrenda</a:t>
            </a:r>
            <a:r>
              <a:rPr lang="es-ES" sz="2600" dirty="0"/>
              <a:t>, ha dicho el SEÑOR de los Ejércitos. </a:t>
            </a:r>
            <a:r>
              <a:rPr lang="en-US" sz="2600" u="sng" dirty="0" err="1"/>
              <a:t>Malaquías</a:t>
            </a:r>
            <a:r>
              <a:rPr lang="en-US" sz="2600" u="sng" dirty="0"/>
              <a:t> 1:10</a:t>
            </a:r>
            <a:endParaRPr lang="en-US" sz="2400" u="sng"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7589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charRg st="39" end="93"/>
                                            </p:txEl>
                                          </p:spTgt>
                                        </p:tgtEl>
                                        <p:attrNameLst>
                                          <p:attrName>style.visibility</p:attrName>
                                        </p:attrNameLst>
                                      </p:cBhvr>
                                      <p:to>
                                        <p:strVal val="visible"/>
                                      </p:to>
                                    </p:set>
                                    <p:anim calcmode="lin" valueType="num">
                                      <p:cBhvr additive="base">
                                        <p:cTn id="25" dur="500" fill="hold"/>
                                        <p:tgtEl>
                                          <p:spTgt spid="7">
                                            <p:txEl>
                                              <p:charRg st="39" end="9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charRg st="39" end="9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charRg st="93" end="171"/>
                                            </p:txEl>
                                          </p:spTgt>
                                        </p:tgtEl>
                                        <p:attrNameLst>
                                          <p:attrName>style.visibility</p:attrName>
                                        </p:attrNameLst>
                                      </p:cBhvr>
                                      <p:to>
                                        <p:strVal val="visible"/>
                                      </p:to>
                                    </p:set>
                                    <p:anim calcmode="lin" valueType="num">
                                      <p:cBhvr additive="base">
                                        <p:cTn id="37" dur="500" fill="hold"/>
                                        <p:tgtEl>
                                          <p:spTgt spid="7">
                                            <p:txEl>
                                              <p:charRg st="93" end="17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charRg st="93" end="17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charRg st="171" end="354"/>
                                            </p:txEl>
                                          </p:spTgt>
                                        </p:tgtEl>
                                        <p:attrNameLst>
                                          <p:attrName>style.visibility</p:attrName>
                                        </p:attrNameLst>
                                      </p:cBhvr>
                                      <p:to>
                                        <p:strVal val="visible"/>
                                      </p:to>
                                    </p:set>
                                    <p:anim calcmode="lin" valueType="num">
                                      <p:cBhvr additive="base">
                                        <p:cTn id="49" dur="500" fill="hold"/>
                                        <p:tgtEl>
                                          <p:spTgt spid="7">
                                            <p:txEl>
                                              <p:charRg st="171" end="35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charRg st="171" end="35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1841</TotalTime>
  <Words>1406</Words>
  <Application>Microsoft Office PowerPoint</Application>
  <PresentationFormat>Widescreen</PresentationFormat>
  <Paragraphs>103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O What a Weariness</vt:lpstr>
      <vt:lpstr>Malaquías 1:6-14</vt:lpstr>
      <vt:lpstr>Malaquías 1:6-14</vt:lpstr>
      <vt:lpstr>Malaquías 1:6-14</vt:lpstr>
      <vt:lpstr>Malaquías 1:6-14</vt:lpstr>
      <vt:lpstr>PowerPoint Presentation</vt:lpstr>
      <vt:lpstr>Boredom is a Major Problem in Our World</vt:lpstr>
      <vt:lpstr>PowerPoint Presentation</vt:lpstr>
      <vt:lpstr>PowerPoint Presentation</vt:lpstr>
      <vt:lpstr>PowerPoint Presentation</vt:lpstr>
      <vt:lpstr>What is the Cure for Boredom in our Worship</vt:lpstr>
      <vt:lpstr>What is the Cure for Boredom in our Worship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What a Weariness</dc:title>
  <dc:creator>Larry Brown</dc:creator>
  <cp:lastModifiedBy>Esther Eubanks</cp:lastModifiedBy>
  <cp:revision>13</cp:revision>
  <cp:lastPrinted>2022-04-10T03:32:02Z</cp:lastPrinted>
  <dcterms:created xsi:type="dcterms:W3CDTF">2022-04-09T12:16:13Z</dcterms:created>
  <dcterms:modified xsi:type="dcterms:W3CDTF">2022-04-10T21:43:41Z</dcterms:modified>
</cp:coreProperties>
</file>