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97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8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0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1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54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10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4B76-A8ED-46BC-B368-E3C8898030BE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A9463-29ED-4C3D-92F5-A66BB4846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AB087E-D435-4E5C-B374-D1E823F93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487"/>
            <a:ext cx="9144000" cy="649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9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68E0F-457B-4170-9283-B03F44E4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61957" cy="19964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10F81-3B56-4481-9655-717AC9D18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85" y="1539240"/>
            <a:ext cx="3550615" cy="2689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A39D2-2BA6-4A23-BE24-7B09FCFD4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385" y="4251959"/>
            <a:ext cx="3443935" cy="2546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B36428-8BA5-45F8-8F57-3777C38AE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8700" y="2474595"/>
            <a:ext cx="3802380" cy="264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1C1A4-8B45-409E-B65E-FF7BD982C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07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8DC072-4C19-4071-8696-A23B3B946321}"/>
              </a:ext>
            </a:extLst>
          </p:cNvPr>
          <p:cNvSpPr txBox="1"/>
          <p:nvPr/>
        </p:nvSpPr>
        <p:spPr>
          <a:xfrm>
            <a:off x="3741420" y="853440"/>
            <a:ext cx="2369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Co-Workers</a:t>
            </a:r>
          </a:p>
        </p:txBody>
      </p:sp>
    </p:spTree>
    <p:extLst>
      <p:ext uri="{BB962C8B-B14F-4D97-AF65-F5344CB8AC3E}">
        <p14:creationId xmlns:p14="http://schemas.microsoft.com/office/powerpoint/2010/main" val="17645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825244-B1F9-4D38-9EA4-A7D29193B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1223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8DB233-FB66-48C6-B87A-F9304684F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35" y="4865370"/>
            <a:ext cx="29908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3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C531C2-954F-48B0-A841-D2C33EF93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83040" cy="68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1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B84F5-C94C-45B0-A37B-74DFCD52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5238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10E41-3D41-450C-82B4-E0D93E87D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984" y="1743074"/>
            <a:ext cx="5132529" cy="384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5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67454-2C74-4363-A1D5-E751F7B08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05500" cy="335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F0317-17EB-4B61-A893-EA538ADFD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535" y="1177290"/>
            <a:ext cx="3133725" cy="2400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ADF4B-8368-4B0A-AA2D-516B884FE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702" y="3505201"/>
            <a:ext cx="3828098" cy="34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84F6F-6184-40C0-A30B-85C8F29B0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7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27E2AA-532E-4CDA-85B1-13BAC6506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47735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</Words>
  <Application>Microsoft Office PowerPoint</Application>
  <PresentationFormat>On-screen Show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Haynes</dc:creator>
  <cp:lastModifiedBy>Robert Haynes</cp:lastModifiedBy>
  <cp:revision>1</cp:revision>
  <dcterms:created xsi:type="dcterms:W3CDTF">2022-04-15T20:50:08Z</dcterms:created>
  <dcterms:modified xsi:type="dcterms:W3CDTF">2022-04-15T21:14:02Z</dcterms:modified>
</cp:coreProperties>
</file>