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474" r:id="rId3"/>
    <p:sldId id="475" r:id="rId4"/>
    <p:sldId id="365" r:id="rId5"/>
    <p:sldId id="366" r:id="rId6"/>
    <p:sldId id="289" r:id="rId7"/>
    <p:sldId id="451" r:id="rId8"/>
    <p:sldId id="476" r:id="rId9"/>
    <p:sldId id="489" r:id="rId10"/>
    <p:sldId id="463" r:id="rId11"/>
    <p:sldId id="477" r:id="rId12"/>
    <p:sldId id="490" r:id="rId13"/>
    <p:sldId id="464" r:id="rId14"/>
    <p:sldId id="478" r:id="rId15"/>
    <p:sldId id="491" r:id="rId16"/>
    <p:sldId id="465" r:id="rId17"/>
    <p:sldId id="502" r:id="rId18"/>
    <p:sldId id="503" r:id="rId19"/>
    <p:sldId id="466" r:id="rId20"/>
    <p:sldId id="479" r:id="rId21"/>
    <p:sldId id="492" r:id="rId22"/>
    <p:sldId id="467" r:id="rId23"/>
    <p:sldId id="480" r:id="rId24"/>
    <p:sldId id="493" r:id="rId25"/>
    <p:sldId id="456" r:id="rId26"/>
    <p:sldId id="481" r:id="rId27"/>
    <p:sldId id="494" r:id="rId28"/>
    <p:sldId id="468" r:id="rId29"/>
    <p:sldId id="482" r:id="rId30"/>
    <p:sldId id="495" r:id="rId31"/>
    <p:sldId id="469" r:id="rId32"/>
    <p:sldId id="483" r:id="rId33"/>
    <p:sldId id="496" r:id="rId34"/>
    <p:sldId id="470" r:id="rId35"/>
    <p:sldId id="460" r:id="rId36"/>
    <p:sldId id="461" r:id="rId37"/>
    <p:sldId id="484" r:id="rId38"/>
    <p:sldId id="485" r:id="rId39"/>
    <p:sldId id="462" r:id="rId40"/>
    <p:sldId id="471" r:id="rId41"/>
    <p:sldId id="486" r:id="rId42"/>
    <p:sldId id="497" r:id="rId43"/>
    <p:sldId id="472" r:id="rId44"/>
    <p:sldId id="487" r:id="rId45"/>
    <p:sldId id="498" r:id="rId46"/>
    <p:sldId id="473" r:id="rId47"/>
    <p:sldId id="488" r:id="rId48"/>
    <p:sldId id="499" r:id="rId49"/>
    <p:sldId id="500" r:id="rId50"/>
    <p:sldId id="501" r:id="rId51"/>
    <p:sldId id="353" r:id="rId52"/>
  </p:sldIdLst>
  <p:sldSz cx="9144000" cy="5715000" type="screen16x10"/>
  <p:notesSz cx="9144000" cy="6858000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FF"/>
    <a:srgbClr val="00B050"/>
    <a:srgbClr val="ED7D31"/>
    <a:srgbClr val="000000"/>
    <a:srgbClr val="FFFF00"/>
    <a:srgbClr val="BFBFBF"/>
    <a:srgbClr val="663300"/>
    <a:srgbClr val="92D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94CB0-FEA3-4EC8-8FAC-4840694A4FEC}" v="1085" dt="2022-04-06T22:21:17.735"/>
    <p1510:client id="{BBE39A07-B95A-4575-9C12-5117AE8DA9ED}" v="8" dt="2022-04-06T23:16:4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247" autoAdjust="0"/>
  </p:normalViewPr>
  <p:slideViewPr>
    <p:cSldViewPr snapToGrid="0">
      <p:cViewPr varScale="1">
        <p:scale>
          <a:sx n="74" d="100"/>
          <a:sy n="74" d="100"/>
        </p:scale>
        <p:origin x="7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35394CB0-FEA3-4EC8-8FAC-4840694A4FEC}"/>
    <pc:docChg chg="undo custSel addSld delSld modSld sldOrd replTag">
      <pc:chgData name="David Williams" userId="35a5f6dfa23fba43" providerId="LiveId" clId="{35394CB0-FEA3-4EC8-8FAC-4840694A4FEC}" dt="2022-04-06T22:21:31.424" v="6539" actId="2696"/>
      <pc:docMkLst>
        <pc:docMk/>
      </pc:docMkLst>
      <pc:sldChg chg="addSp delSp modSp mod">
        <pc:chgData name="David Williams" userId="35a5f6dfa23fba43" providerId="LiveId" clId="{35394CB0-FEA3-4EC8-8FAC-4840694A4FEC}" dt="2022-04-05T12:32:07.694" v="23" actId="1076"/>
        <pc:sldMkLst>
          <pc:docMk/>
          <pc:sldMk cId="2276610051" sldId="256"/>
        </pc:sldMkLst>
        <pc:spChg chg="mod">
          <ac:chgData name="David Williams" userId="35a5f6dfa23fba43" providerId="LiveId" clId="{35394CB0-FEA3-4EC8-8FAC-4840694A4FEC}" dt="2022-04-05T01:47:04.690" v="2" actId="20577"/>
          <ac:spMkLst>
            <pc:docMk/>
            <pc:sldMk cId="2276610051" sldId="256"/>
            <ac:spMk id="2" creationId="{1391EE5F-2F64-449D-96C5-02E3E17316D3}"/>
          </ac:spMkLst>
        </pc:spChg>
        <pc:picChg chg="add mod">
          <ac:chgData name="David Williams" userId="35a5f6dfa23fba43" providerId="LiveId" clId="{35394CB0-FEA3-4EC8-8FAC-4840694A4FEC}" dt="2022-04-05T12:32:07.694" v="23" actId="1076"/>
          <ac:picMkLst>
            <pc:docMk/>
            <pc:sldMk cId="2276610051" sldId="256"/>
            <ac:picMk id="6" creationId="{8D727F10-E54A-4F44-B377-8D2307D1A4EF}"/>
          </ac:picMkLst>
        </pc:picChg>
        <pc:picChg chg="del">
          <ac:chgData name="David Williams" userId="35a5f6dfa23fba43" providerId="LiveId" clId="{35394CB0-FEA3-4EC8-8FAC-4840694A4FEC}" dt="2022-04-05T01:47:11.575" v="3" actId="478"/>
          <ac:picMkLst>
            <pc:docMk/>
            <pc:sldMk cId="2276610051" sldId="256"/>
            <ac:picMk id="7" creationId="{2814F8D5-FDE2-4CF2-84D6-18D417A09F12}"/>
          </ac:picMkLst>
        </pc:picChg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3615364401" sldId="331"/>
        </pc:sldMkLst>
      </pc:sldChg>
      <pc:sldChg chg="addSp delSp modSp mod modAnim">
        <pc:chgData name="David Williams" userId="35a5f6dfa23fba43" providerId="LiveId" clId="{35394CB0-FEA3-4EC8-8FAC-4840694A4FEC}" dt="2022-04-05T20:55:28.793" v="127" actId="1038"/>
        <pc:sldMkLst>
          <pc:docMk/>
          <pc:sldMk cId="485536815" sldId="365"/>
        </pc:sldMkLst>
        <pc:spChg chg="add del mod">
          <ac:chgData name="David Williams" userId="35a5f6dfa23fba43" providerId="LiveId" clId="{35394CB0-FEA3-4EC8-8FAC-4840694A4FEC}" dt="2022-04-05T20:43:53.415" v="67" actId="478"/>
          <ac:spMkLst>
            <pc:docMk/>
            <pc:sldMk cId="485536815" sldId="365"/>
            <ac:spMk id="21" creationId="{E193D4AF-DB6B-401A-928E-0140E5346D41}"/>
          </ac:spMkLst>
        </pc:spChg>
        <pc:spChg chg="add mod ord">
          <ac:chgData name="David Williams" userId="35a5f6dfa23fba43" providerId="LiveId" clId="{35394CB0-FEA3-4EC8-8FAC-4840694A4FEC}" dt="2022-04-05T20:46:04.225" v="82" actId="13244"/>
          <ac:spMkLst>
            <pc:docMk/>
            <pc:sldMk cId="485536815" sldId="365"/>
            <ac:spMk id="22" creationId="{80F5EB28-0EC8-4457-89CB-C7B5D7E96190}"/>
          </ac:spMkLst>
        </pc:spChg>
        <pc:spChg chg="add mod ord">
          <ac:chgData name="David Williams" userId="35a5f6dfa23fba43" providerId="LiveId" clId="{35394CB0-FEA3-4EC8-8FAC-4840694A4FEC}" dt="2022-04-05T20:47:33.118" v="90" actId="13244"/>
          <ac:spMkLst>
            <pc:docMk/>
            <pc:sldMk cId="485536815" sldId="365"/>
            <ac:spMk id="23" creationId="{B3AD10A7-BB08-49FB-BA40-4F965BFA0E09}"/>
          </ac:spMkLst>
        </pc:spChg>
        <pc:spChg chg="add mod ord">
          <ac:chgData name="David Williams" userId="35a5f6dfa23fba43" providerId="LiveId" clId="{35394CB0-FEA3-4EC8-8FAC-4840694A4FEC}" dt="2022-04-05T20:50:51.622" v="96" actId="13244"/>
          <ac:spMkLst>
            <pc:docMk/>
            <pc:sldMk cId="485536815" sldId="365"/>
            <ac:spMk id="24" creationId="{8EBCA5F7-0BB8-419F-A679-57B6A055F2A1}"/>
          </ac:spMkLst>
        </pc:spChg>
        <pc:spChg chg="add mod ord">
          <ac:chgData name="David Williams" userId="35a5f6dfa23fba43" providerId="LiveId" clId="{35394CB0-FEA3-4EC8-8FAC-4840694A4FEC}" dt="2022-04-05T20:51:37.592" v="103" actId="13244"/>
          <ac:spMkLst>
            <pc:docMk/>
            <pc:sldMk cId="485536815" sldId="365"/>
            <ac:spMk id="25" creationId="{60989202-E151-4172-B920-A73C1684A120}"/>
          </ac:spMkLst>
        </pc:spChg>
        <pc:spChg chg="add mod ord">
          <ac:chgData name="David Williams" userId="35a5f6dfa23fba43" providerId="LiveId" clId="{35394CB0-FEA3-4EC8-8FAC-4840694A4FEC}" dt="2022-04-05T20:52:48.754" v="109" actId="13244"/>
          <ac:spMkLst>
            <pc:docMk/>
            <pc:sldMk cId="485536815" sldId="365"/>
            <ac:spMk id="26" creationId="{9B3094BF-A3C2-45DD-B7C0-8694192EDEF6}"/>
          </ac:spMkLst>
        </pc:spChg>
        <pc:spChg chg="add mod">
          <ac:chgData name="David Williams" userId="35a5f6dfa23fba43" providerId="LiveId" clId="{35394CB0-FEA3-4EC8-8FAC-4840694A4FEC}" dt="2022-04-05T20:55:28.793" v="127" actId="1038"/>
          <ac:spMkLst>
            <pc:docMk/>
            <pc:sldMk cId="485536815" sldId="365"/>
            <ac:spMk id="27" creationId="{502122B2-0FC6-4E70-B4F9-E757E11ECCC4}"/>
          </ac:spMkLst>
        </pc:spChg>
      </pc:sldChg>
      <pc:sldChg chg="del">
        <pc:chgData name="David Williams" userId="35a5f6dfa23fba43" providerId="LiveId" clId="{35394CB0-FEA3-4EC8-8FAC-4840694A4FEC}" dt="2022-04-06T20:54:54.855" v="6287" actId="47"/>
        <pc:sldMkLst>
          <pc:docMk/>
          <pc:sldMk cId="2353862932" sldId="423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1722294672" sldId="424"/>
        </pc:sldMkLst>
      </pc:sldChg>
      <pc:sldChg chg="del">
        <pc:chgData name="David Williams" userId="35a5f6dfa23fba43" providerId="LiveId" clId="{35394CB0-FEA3-4EC8-8FAC-4840694A4FEC}" dt="2022-04-06T20:54:48.390" v="6285" actId="2696"/>
        <pc:sldMkLst>
          <pc:docMk/>
          <pc:sldMk cId="567347075" sldId="427"/>
        </pc:sldMkLst>
      </pc:sldChg>
      <pc:sldChg chg="del ord">
        <pc:chgData name="David Williams" userId="35a5f6dfa23fba43" providerId="LiveId" clId="{35394CB0-FEA3-4EC8-8FAC-4840694A4FEC}" dt="2022-04-06T22:21:31.424" v="6539" actId="2696"/>
        <pc:sldMkLst>
          <pc:docMk/>
          <pc:sldMk cId="300112332" sldId="428"/>
        </pc:sldMkLst>
      </pc:sldChg>
      <pc:sldChg chg="del ord">
        <pc:chgData name="David Williams" userId="35a5f6dfa23fba43" providerId="LiveId" clId="{35394CB0-FEA3-4EC8-8FAC-4840694A4FEC}" dt="2022-04-06T22:21:27.935" v="6538" actId="2696"/>
        <pc:sldMkLst>
          <pc:docMk/>
          <pc:sldMk cId="2732463716" sldId="429"/>
        </pc:sldMkLst>
      </pc:sldChg>
      <pc:sldChg chg="del">
        <pc:chgData name="David Williams" userId="35a5f6dfa23fba43" providerId="LiveId" clId="{35394CB0-FEA3-4EC8-8FAC-4840694A4FEC}" dt="2022-04-06T17:52:14.074" v="4850" actId="47"/>
        <pc:sldMkLst>
          <pc:docMk/>
          <pc:sldMk cId="4043356972" sldId="430"/>
        </pc:sldMkLst>
      </pc:sldChg>
      <pc:sldChg chg="del">
        <pc:chgData name="David Williams" userId="35a5f6dfa23fba43" providerId="LiveId" clId="{35394CB0-FEA3-4EC8-8FAC-4840694A4FEC}" dt="2022-04-06T17:52:14.074" v="4850" actId="47"/>
        <pc:sldMkLst>
          <pc:docMk/>
          <pc:sldMk cId="3300948210" sldId="431"/>
        </pc:sldMkLst>
      </pc:sldChg>
      <pc:sldChg chg="del">
        <pc:chgData name="David Williams" userId="35a5f6dfa23fba43" providerId="LiveId" clId="{35394CB0-FEA3-4EC8-8FAC-4840694A4FEC}" dt="2022-04-06T17:52:14.074" v="4850" actId="47"/>
        <pc:sldMkLst>
          <pc:docMk/>
          <pc:sldMk cId="2555836825" sldId="432"/>
        </pc:sldMkLst>
      </pc:sldChg>
      <pc:sldChg chg="del">
        <pc:chgData name="David Williams" userId="35a5f6dfa23fba43" providerId="LiveId" clId="{35394CB0-FEA3-4EC8-8FAC-4840694A4FEC}" dt="2022-04-05T12:32:52.046" v="24" actId="2696"/>
        <pc:sldMkLst>
          <pc:docMk/>
          <pc:sldMk cId="17647127" sldId="433"/>
        </pc:sldMkLst>
      </pc:sldChg>
      <pc:sldChg chg="del">
        <pc:chgData name="David Williams" userId="35a5f6dfa23fba43" providerId="LiveId" clId="{35394CB0-FEA3-4EC8-8FAC-4840694A4FEC}" dt="2022-04-05T12:32:52.083" v="25" actId="2696"/>
        <pc:sldMkLst>
          <pc:docMk/>
          <pc:sldMk cId="2690914299" sldId="434"/>
        </pc:sldMkLst>
      </pc:sldChg>
      <pc:sldChg chg="del">
        <pc:chgData name="David Williams" userId="35a5f6dfa23fba43" providerId="LiveId" clId="{35394CB0-FEA3-4EC8-8FAC-4840694A4FEC}" dt="2022-04-05T12:32:52.097" v="26" actId="2696"/>
        <pc:sldMkLst>
          <pc:docMk/>
          <pc:sldMk cId="522956754" sldId="435"/>
        </pc:sldMkLst>
      </pc:sldChg>
      <pc:sldChg chg="del">
        <pc:chgData name="David Williams" userId="35a5f6dfa23fba43" providerId="LiveId" clId="{35394CB0-FEA3-4EC8-8FAC-4840694A4FEC}" dt="2022-04-05T12:32:52.112" v="27" actId="2696"/>
        <pc:sldMkLst>
          <pc:docMk/>
          <pc:sldMk cId="284950733" sldId="436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429972439" sldId="437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619076247" sldId="438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423665877" sldId="439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3075881061" sldId="440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240554808" sldId="441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1543601346" sldId="442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2208756927" sldId="443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242259122" sldId="444"/>
        </pc:sldMkLst>
      </pc:sldChg>
      <pc:sldChg chg="del">
        <pc:chgData name="David Williams" userId="35a5f6dfa23fba43" providerId="LiveId" clId="{35394CB0-FEA3-4EC8-8FAC-4840694A4FEC}" dt="2022-04-05T12:32:52.120" v="28" actId="2696"/>
        <pc:sldMkLst>
          <pc:docMk/>
          <pc:sldMk cId="861552477" sldId="445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1248548162" sldId="446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1092105835" sldId="447"/>
        </pc:sldMkLst>
      </pc:sldChg>
      <pc:sldChg chg="del">
        <pc:chgData name="David Williams" userId="35a5f6dfa23fba43" providerId="LiveId" clId="{35394CB0-FEA3-4EC8-8FAC-4840694A4FEC}" dt="2022-04-06T17:52:27.386" v="4851" actId="47"/>
        <pc:sldMkLst>
          <pc:docMk/>
          <pc:sldMk cId="2987094736" sldId="448"/>
        </pc:sldMkLst>
      </pc:sldChg>
      <pc:sldChg chg="del">
        <pc:chgData name="David Williams" userId="35a5f6dfa23fba43" providerId="LiveId" clId="{35394CB0-FEA3-4EC8-8FAC-4840694A4FEC}" dt="2022-04-05T12:32:52.129" v="29" actId="2696"/>
        <pc:sldMkLst>
          <pc:docMk/>
          <pc:sldMk cId="1788301138" sldId="449"/>
        </pc:sldMkLst>
      </pc:sldChg>
      <pc:sldChg chg="del">
        <pc:chgData name="David Williams" userId="35a5f6dfa23fba43" providerId="LiveId" clId="{35394CB0-FEA3-4EC8-8FAC-4840694A4FEC}" dt="2022-04-05T12:32:52.136" v="30" actId="2696"/>
        <pc:sldMkLst>
          <pc:docMk/>
          <pc:sldMk cId="858756996" sldId="450"/>
        </pc:sldMkLst>
      </pc:sldChg>
      <pc:sldChg chg="addSp delSp modSp add mod ord modTransition delAnim modAnim">
        <pc:chgData name="David Williams" userId="35a5f6dfa23fba43" providerId="LiveId" clId="{35394CB0-FEA3-4EC8-8FAC-4840694A4FEC}" dt="2022-04-06T22:20:22.917" v="6532"/>
        <pc:sldMkLst>
          <pc:docMk/>
          <pc:sldMk cId="2850495484" sldId="451"/>
        </pc:sldMkLst>
        <pc:spChg chg="add mod">
          <ac:chgData name="David Williams" userId="35a5f6dfa23fba43" providerId="LiveId" clId="{35394CB0-FEA3-4EC8-8FAC-4840694A4FEC}" dt="2022-04-06T18:26:08.641" v="4880" actId="20577"/>
          <ac:spMkLst>
            <pc:docMk/>
            <pc:sldMk cId="2850495484" sldId="451"/>
            <ac:spMk id="3" creationId="{16A851CF-4CCC-4F25-A60D-B2C9F0D8C814}"/>
          </ac:spMkLst>
        </pc:spChg>
        <pc:spChg chg="mod">
          <ac:chgData name="David Williams" userId="35a5f6dfa23fba43" providerId="LiveId" clId="{35394CB0-FEA3-4EC8-8FAC-4840694A4FEC}" dt="2022-04-05T01:55:49.154" v="8" actId="20577"/>
          <ac:spMkLst>
            <pc:docMk/>
            <pc:sldMk cId="2850495484" sldId="451"/>
            <ac:spMk id="4" creationId="{A153A94D-2018-44F5-8B28-484B9E02A911}"/>
          </ac:spMkLst>
        </pc:spChg>
        <pc:spChg chg="mod">
          <ac:chgData name="David Williams" userId="35a5f6dfa23fba43" providerId="LiveId" clId="{35394CB0-FEA3-4EC8-8FAC-4840694A4FEC}" dt="2022-04-06T14:21:33.432" v="1870" actId="14100"/>
          <ac:spMkLst>
            <pc:docMk/>
            <pc:sldMk cId="2850495484" sldId="451"/>
            <ac:spMk id="5" creationId="{C3E94067-0A1F-4C7E-BBAF-68B66489821B}"/>
          </ac:spMkLst>
        </pc:spChg>
        <pc:spChg chg="add del mod">
          <ac:chgData name="David Williams" userId="35a5f6dfa23fba43" providerId="LiveId" clId="{35394CB0-FEA3-4EC8-8FAC-4840694A4FEC}" dt="2022-04-06T18:17:23.141" v="4866" actId="478"/>
          <ac:spMkLst>
            <pc:docMk/>
            <pc:sldMk cId="2850495484" sldId="451"/>
            <ac:spMk id="6" creationId="{A2B7B4D5-AC63-4223-97A7-E0682ED018DF}"/>
          </ac:spMkLst>
        </pc:spChg>
        <pc:spChg chg="del">
          <ac:chgData name="David Williams" userId="35a5f6dfa23fba43" providerId="LiveId" clId="{35394CB0-FEA3-4EC8-8FAC-4840694A4FEC}" dt="2022-04-06T14:21:26.532" v="1869" actId="478"/>
          <ac:spMkLst>
            <pc:docMk/>
            <pc:sldMk cId="2850495484" sldId="451"/>
            <ac:spMk id="7" creationId="{9B232FB6-0ABD-4151-A331-30C51E2AC711}"/>
          </ac:spMkLst>
        </pc:spChg>
        <pc:picChg chg="mod">
          <ac:chgData name="David Williams" userId="35a5f6dfa23fba43" providerId="LiveId" clId="{35394CB0-FEA3-4EC8-8FAC-4840694A4FEC}" dt="2022-04-05T01:56:01.279" v="10"/>
          <ac:picMkLst>
            <pc:docMk/>
            <pc:sldMk cId="2850495484" sldId="451"/>
            <ac:picMk id="2" creationId="{A305D7BD-3AE5-4463-910D-D0158CE0B732}"/>
          </ac:picMkLst>
        </pc:picChg>
        <pc:picChg chg="del">
          <ac:chgData name="David Williams" userId="35a5f6dfa23fba43" providerId="LiveId" clId="{35394CB0-FEA3-4EC8-8FAC-4840694A4FEC}" dt="2022-04-05T01:56:05.411" v="11" actId="478"/>
          <ac:picMkLst>
            <pc:docMk/>
            <pc:sldMk cId="2850495484" sldId="451"/>
            <ac:picMk id="6" creationId="{586677FD-FE3E-4FF8-A38F-75DA592C580F}"/>
          </ac:picMkLst>
        </pc:picChg>
        <pc:picChg chg="add mod ord">
          <ac:chgData name="David Williams" userId="35a5f6dfa23fba43" providerId="LiveId" clId="{35394CB0-FEA3-4EC8-8FAC-4840694A4FEC}" dt="2022-04-05T01:57:21.890" v="18"/>
          <ac:picMkLst>
            <pc:docMk/>
            <pc:sldMk cId="2850495484" sldId="451"/>
            <ac:picMk id="8" creationId="{3438FE54-FE83-4FE9-B293-56906F7ACCE3}"/>
          </ac:picMkLst>
        </pc:picChg>
      </pc:sldChg>
      <pc:sldChg chg="new del ord">
        <pc:chgData name="David Williams" userId="35a5f6dfa23fba43" providerId="LiveId" clId="{35394CB0-FEA3-4EC8-8FAC-4840694A4FEC}" dt="2022-04-06T18:53:12.275" v="5344" actId="2696"/>
        <pc:sldMkLst>
          <pc:docMk/>
          <pc:sldMk cId="3731711259" sldId="452"/>
        </pc:sldMkLst>
      </pc:sldChg>
      <pc:sldChg chg="addSp delSp modSp add del mod ord delAnim modAnim">
        <pc:chgData name="David Williams" userId="35a5f6dfa23fba43" providerId="LiveId" clId="{35394CB0-FEA3-4EC8-8FAC-4840694A4FEC}" dt="2022-04-06T01:22:59.920" v="1866" actId="47"/>
        <pc:sldMkLst>
          <pc:docMk/>
          <pc:sldMk cId="3264447607" sldId="453"/>
        </pc:sldMkLst>
        <pc:spChg chg="mod">
          <ac:chgData name="David Williams" userId="35a5f6dfa23fba43" providerId="LiveId" clId="{35394CB0-FEA3-4EC8-8FAC-4840694A4FEC}" dt="2022-04-05T12:36:18.425" v="65" actId="20577"/>
          <ac:spMkLst>
            <pc:docMk/>
            <pc:sldMk cId="3264447607" sldId="453"/>
            <ac:spMk id="4" creationId="{A153A94D-2018-44F5-8B28-484B9E02A911}"/>
          </ac:spMkLst>
        </pc:spChg>
        <pc:spChg chg="mod">
          <ac:chgData name="David Williams" userId="35a5f6dfa23fba43" providerId="LiveId" clId="{35394CB0-FEA3-4EC8-8FAC-4840694A4FEC}" dt="2022-04-05T21:20:55.036" v="130" actId="14100"/>
          <ac:spMkLst>
            <pc:docMk/>
            <pc:sldMk cId="3264447607" sldId="453"/>
            <ac:spMk id="5" creationId="{C3E94067-0A1F-4C7E-BBAF-68B66489821B}"/>
          </ac:spMkLst>
        </pc:spChg>
        <pc:spChg chg="del">
          <ac:chgData name="David Williams" userId="35a5f6dfa23fba43" providerId="LiveId" clId="{35394CB0-FEA3-4EC8-8FAC-4840694A4FEC}" dt="2022-04-05T21:20:39.407" v="128" actId="478"/>
          <ac:spMkLst>
            <pc:docMk/>
            <pc:sldMk cId="3264447607" sldId="453"/>
            <ac:spMk id="7" creationId="{9B232FB6-0ABD-4151-A331-30C51E2AC711}"/>
          </ac:spMkLst>
        </pc:spChg>
        <pc:picChg chg="add mod ord">
          <ac:chgData name="David Williams" userId="35a5f6dfa23fba43" providerId="LiveId" clId="{35394CB0-FEA3-4EC8-8FAC-4840694A4FEC}" dt="2022-04-05T12:36:12.192" v="62" actId="13244"/>
          <ac:picMkLst>
            <pc:docMk/>
            <pc:sldMk cId="3264447607" sldId="453"/>
            <ac:picMk id="6" creationId="{F029BDFD-D7ED-40AD-BCA4-F4617F372184}"/>
          </ac:picMkLst>
        </pc:picChg>
        <pc:picChg chg="del">
          <ac:chgData name="David Williams" userId="35a5f6dfa23fba43" providerId="LiveId" clId="{35394CB0-FEA3-4EC8-8FAC-4840694A4FEC}" dt="2022-04-05T12:35:36.142" v="56" actId="478"/>
          <ac:picMkLst>
            <pc:docMk/>
            <pc:sldMk cId="3264447607" sldId="453"/>
            <ac:picMk id="8" creationId="{3438FE54-FE83-4FE9-B293-56906F7ACCE3}"/>
          </ac:picMkLst>
        </pc:picChg>
      </pc:sldChg>
      <pc:sldChg chg="new del">
        <pc:chgData name="David Williams" userId="35a5f6dfa23fba43" providerId="LiveId" clId="{35394CB0-FEA3-4EC8-8FAC-4840694A4FEC}" dt="2022-04-06T01:22:59.920" v="1866" actId="47"/>
        <pc:sldMkLst>
          <pc:docMk/>
          <pc:sldMk cId="3341655980" sldId="454"/>
        </pc:sldMkLst>
      </pc:sldChg>
      <pc:sldChg chg="new del">
        <pc:chgData name="David Williams" userId="35a5f6dfa23fba43" providerId="LiveId" clId="{35394CB0-FEA3-4EC8-8FAC-4840694A4FEC}" dt="2022-04-06T20:54:50.010" v="6286" actId="47"/>
        <pc:sldMkLst>
          <pc:docMk/>
          <pc:sldMk cId="3650727543" sldId="455"/>
        </pc:sldMkLst>
      </pc:sldChg>
      <pc:sldChg chg="addSp delSp modSp add mod ord delAnim modAnim">
        <pc:chgData name="David Williams" userId="35a5f6dfa23fba43" providerId="LiveId" clId="{35394CB0-FEA3-4EC8-8FAC-4840694A4FEC}" dt="2022-04-06T22:15:33.007" v="6482"/>
        <pc:sldMkLst>
          <pc:docMk/>
          <pc:sldMk cId="1309989820" sldId="456"/>
        </pc:sldMkLst>
        <pc:spChg chg="mod">
          <ac:chgData name="David Williams" userId="35a5f6dfa23fba43" providerId="LiveId" clId="{35394CB0-FEA3-4EC8-8FAC-4840694A4FEC}" dt="2022-04-05T12:35:15.074" v="51" actId="20577"/>
          <ac:spMkLst>
            <pc:docMk/>
            <pc:sldMk cId="1309989820" sldId="456"/>
            <ac:spMk id="4" creationId="{A153A94D-2018-44F5-8B28-484B9E02A911}"/>
          </ac:spMkLst>
        </pc:spChg>
        <pc:spChg chg="mod">
          <ac:chgData name="David Williams" userId="35a5f6dfa23fba43" providerId="LiveId" clId="{35394CB0-FEA3-4EC8-8FAC-4840694A4FEC}" dt="2022-04-06T17:13:53.779" v="3524" actId="14100"/>
          <ac:spMkLst>
            <pc:docMk/>
            <pc:sldMk cId="1309989820" sldId="456"/>
            <ac:spMk id="5" creationId="{C3E94067-0A1F-4C7E-BBAF-68B66489821B}"/>
          </ac:spMkLst>
        </pc:spChg>
        <pc:spChg chg="del">
          <ac:chgData name="David Williams" userId="35a5f6dfa23fba43" providerId="LiveId" clId="{35394CB0-FEA3-4EC8-8FAC-4840694A4FEC}" dt="2022-04-06T17:13:32.407" v="3522" actId="478"/>
          <ac:spMkLst>
            <pc:docMk/>
            <pc:sldMk cId="1309989820" sldId="456"/>
            <ac:spMk id="7" creationId="{9B232FB6-0ABD-4151-A331-30C51E2AC711}"/>
          </ac:spMkLst>
        </pc:spChg>
        <pc:spChg chg="add mod">
          <ac:chgData name="David Williams" userId="35a5f6dfa23fba43" providerId="LiveId" clId="{35394CB0-FEA3-4EC8-8FAC-4840694A4FEC}" dt="2022-04-06T19:04:52.220" v="5349" actId="20577"/>
          <ac:spMkLst>
            <pc:docMk/>
            <pc:sldMk cId="1309989820" sldId="456"/>
            <ac:spMk id="7" creationId="{F336FD34-CDE7-4718-9847-C9D6B640B634}"/>
          </ac:spMkLst>
        </pc:spChg>
        <pc:picChg chg="add mod ord">
          <ac:chgData name="David Williams" userId="35a5f6dfa23fba43" providerId="LiveId" clId="{35394CB0-FEA3-4EC8-8FAC-4840694A4FEC}" dt="2022-04-05T12:35:10.569" v="50" actId="13244"/>
          <ac:picMkLst>
            <pc:docMk/>
            <pc:sldMk cId="1309989820" sldId="456"/>
            <ac:picMk id="6" creationId="{09E2C2BC-8636-40AA-BFBB-88F8D9AFFA62}"/>
          </ac:picMkLst>
        </pc:picChg>
        <pc:picChg chg="del">
          <ac:chgData name="David Williams" userId="35a5f6dfa23fba43" providerId="LiveId" clId="{35394CB0-FEA3-4EC8-8FAC-4840694A4FEC}" dt="2022-04-05T12:34:33.300" v="44" actId="478"/>
          <ac:picMkLst>
            <pc:docMk/>
            <pc:sldMk cId="1309989820" sldId="456"/>
            <ac:picMk id="8" creationId="{3438FE54-FE83-4FE9-B293-56906F7ACCE3}"/>
          </ac:picMkLst>
        </pc:picChg>
      </pc:sldChg>
      <pc:sldChg chg="modSp add del mod modTransition">
        <pc:chgData name="David Williams" userId="35a5f6dfa23fba43" providerId="LiveId" clId="{35394CB0-FEA3-4EC8-8FAC-4840694A4FEC}" dt="2022-04-06T01:22:59.920" v="1866" actId="47"/>
        <pc:sldMkLst>
          <pc:docMk/>
          <pc:sldMk cId="365904478" sldId="457"/>
        </pc:sldMkLst>
        <pc:spChg chg="mod">
          <ac:chgData name="David Williams" userId="35a5f6dfa23fba43" providerId="LiveId" clId="{35394CB0-FEA3-4EC8-8FAC-4840694A4FEC}" dt="2022-04-05T21:22:07.006" v="285" actId="14100"/>
          <ac:spMkLst>
            <pc:docMk/>
            <pc:sldMk cId="365904478" sldId="457"/>
            <ac:spMk id="5" creationId="{C3E94067-0A1F-4C7E-BBAF-68B66489821B}"/>
          </ac:spMkLst>
        </pc:spChg>
        <pc:picChg chg="mod">
          <ac:chgData name="David Williams" userId="35a5f6dfa23fba43" providerId="LiveId" clId="{35394CB0-FEA3-4EC8-8FAC-4840694A4FEC}" dt="2022-04-05T21:21:54.126" v="283"/>
          <ac:picMkLst>
            <pc:docMk/>
            <pc:sldMk cId="365904478" sldId="457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5T21:21:42.380" v="239" actId="1036"/>
          <ac:picMkLst>
            <pc:docMk/>
            <pc:sldMk cId="365904478" sldId="457"/>
            <ac:picMk id="6" creationId="{F029BDFD-D7ED-40AD-BCA4-F4617F372184}"/>
          </ac:picMkLst>
        </pc:picChg>
      </pc:sldChg>
      <pc:sldChg chg="addSp delSp modSp add del mod delAnim modAnim">
        <pc:chgData name="David Williams" userId="35a5f6dfa23fba43" providerId="LiveId" clId="{35394CB0-FEA3-4EC8-8FAC-4840694A4FEC}" dt="2022-04-06T01:22:59.920" v="1866" actId="47"/>
        <pc:sldMkLst>
          <pc:docMk/>
          <pc:sldMk cId="1254778756" sldId="458"/>
        </pc:sldMkLst>
        <pc:spChg chg="del mod ord">
          <ac:chgData name="David Williams" userId="35a5f6dfa23fba43" providerId="LiveId" clId="{35394CB0-FEA3-4EC8-8FAC-4840694A4FEC}" dt="2022-04-06T00:09:16.887" v="1840" actId="478"/>
          <ac:spMkLst>
            <pc:docMk/>
            <pc:sldMk cId="1254778756" sldId="458"/>
            <ac:spMk id="4" creationId="{A153A94D-2018-44F5-8B28-484B9E02A911}"/>
          </ac:spMkLst>
        </pc:spChg>
        <pc:spChg chg="del">
          <ac:chgData name="David Williams" userId="35a5f6dfa23fba43" providerId="LiveId" clId="{35394CB0-FEA3-4EC8-8FAC-4840694A4FEC}" dt="2022-04-05T21:24:19.406" v="288" actId="478"/>
          <ac:spMkLst>
            <pc:docMk/>
            <pc:sldMk cId="1254778756" sldId="458"/>
            <ac:spMk id="5" creationId="{C3E94067-0A1F-4C7E-BBAF-68B66489821B}"/>
          </ac:spMkLst>
        </pc:spChg>
        <pc:spChg chg="add mod ord">
          <ac:chgData name="David Williams" userId="35a5f6dfa23fba43" providerId="LiveId" clId="{35394CB0-FEA3-4EC8-8FAC-4840694A4FEC}" dt="2022-04-05T22:27:54.956" v="1469"/>
          <ac:spMkLst>
            <pc:docMk/>
            <pc:sldMk cId="1254778756" sldId="458"/>
            <ac:spMk id="9" creationId="{10AAEB40-DDEC-4C1C-9968-D9BA5D85E407}"/>
          </ac:spMkLst>
        </pc:spChg>
        <pc:spChg chg="add mod ord">
          <ac:chgData name="David Williams" userId="35a5f6dfa23fba43" providerId="LiveId" clId="{35394CB0-FEA3-4EC8-8FAC-4840694A4FEC}" dt="2022-04-05T22:27:11.131" v="1461" actId="13244"/>
          <ac:spMkLst>
            <pc:docMk/>
            <pc:sldMk cId="1254778756" sldId="458"/>
            <ac:spMk id="10" creationId="{1AC88DB1-F51C-4B50-962F-59FDB44EE14B}"/>
          </ac:spMkLst>
        </pc:spChg>
        <pc:spChg chg="add mod ord">
          <ac:chgData name="David Williams" userId="35a5f6dfa23fba43" providerId="LiveId" clId="{35394CB0-FEA3-4EC8-8FAC-4840694A4FEC}" dt="2022-04-05T22:27:34.549" v="1466" actId="13244"/>
          <ac:spMkLst>
            <pc:docMk/>
            <pc:sldMk cId="1254778756" sldId="458"/>
            <ac:spMk id="11" creationId="{EBB6179A-ED27-450C-94A4-FDC7163041C0}"/>
          </ac:spMkLst>
        </pc:spChg>
        <pc:spChg chg="add mod ord">
          <ac:chgData name="David Williams" userId="35a5f6dfa23fba43" providerId="LiveId" clId="{35394CB0-FEA3-4EC8-8FAC-4840694A4FEC}" dt="2022-04-05T22:32:15.285" v="1490" actId="13244"/>
          <ac:spMkLst>
            <pc:docMk/>
            <pc:sldMk cId="1254778756" sldId="458"/>
            <ac:spMk id="15" creationId="{DEECB4F2-0694-4765-8B23-359E715E056A}"/>
          </ac:spMkLst>
        </pc:spChg>
        <pc:spChg chg="add mod ord">
          <ac:chgData name="David Williams" userId="35a5f6dfa23fba43" providerId="LiveId" clId="{35394CB0-FEA3-4EC8-8FAC-4840694A4FEC}" dt="2022-04-05T22:32:10.648" v="1489" actId="13244"/>
          <ac:spMkLst>
            <pc:docMk/>
            <pc:sldMk cId="1254778756" sldId="458"/>
            <ac:spMk id="16" creationId="{0988343D-6C33-45C8-AFC6-68B1B252B62B}"/>
          </ac:spMkLst>
        </pc:spChg>
        <pc:spChg chg="add mod ord">
          <ac:chgData name="David Williams" userId="35a5f6dfa23fba43" providerId="LiveId" clId="{35394CB0-FEA3-4EC8-8FAC-4840694A4FEC}" dt="2022-04-05T22:39:52.187" v="1664" actId="13244"/>
          <ac:spMkLst>
            <pc:docMk/>
            <pc:sldMk cId="1254778756" sldId="458"/>
            <ac:spMk id="22" creationId="{A99CF793-526A-4691-9444-FBC364366F40}"/>
          </ac:spMkLst>
        </pc:spChg>
        <pc:spChg chg="add mod ord">
          <ac:chgData name="David Williams" userId="35a5f6dfa23fba43" providerId="LiveId" clId="{35394CB0-FEA3-4EC8-8FAC-4840694A4FEC}" dt="2022-04-05T22:39:54.554" v="1665" actId="13244"/>
          <ac:spMkLst>
            <pc:docMk/>
            <pc:sldMk cId="1254778756" sldId="458"/>
            <ac:spMk id="23" creationId="{3C2DBC24-DE9F-427C-AE4F-C8040EED1E59}"/>
          </ac:spMkLst>
        </pc:spChg>
        <pc:spChg chg="add mod ord">
          <ac:chgData name="David Williams" userId="35a5f6dfa23fba43" providerId="LiveId" clId="{35394CB0-FEA3-4EC8-8FAC-4840694A4FEC}" dt="2022-04-05T22:42:19.549" v="1675" actId="13244"/>
          <ac:spMkLst>
            <pc:docMk/>
            <pc:sldMk cId="1254778756" sldId="458"/>
            <ac:spMk id="33" creationId="{DC1AD224-89B1-406B-9487-EEA993F8ABD5}"/>
          </ac:spMkLst>
        </pc:spChg>
        <pc:spChg chg="add mod ord">
          <ac:chgData name="David Williams" userId="35a5f6dfa23fba43" providerId="LiveId" clId="{35394CB0-FEA3-4EC8-8FAC-4840694A4FEC}" dt="2022-04-05T22:42:21.868" v="1676" actId="13244"/>
          <ac:spMkLst>
            <pc:docMk/>
            <pc:sldMk cId="1254778756" sldId="458"/>
            <ac:spMk id="34" creationId="{5125B8E8-4778-4914-B91B-FC0CFC5B16E6}"/>
          </ac:spMkLst>
        </pc:spChg>
        <pc:spChg chg="add mod ord">
          <ac:chgData name="David Williams" userId="35a5f6dfa23fba43" providerId="LiveId" clId="{35394CB0-FEA3-4EC8-8FAC-4840694A4FEC}" dt="2022-04-05T22:51:00.383" v="1705" actId="208"/>
          <ac:spMkLst>
            <pc:docMk/>
            <pc:sldMk cId="1254778756" sldId="458"/>
            <ac:spMk id="42" creationId="{AE8AF517-92C0-490F-95C6-9AE5EFB10CE8}"/>
          </ac:spMkLst>
        </pc:spChg>
        <pc:spChg chg="add mod ord">
          <ac:chgData name="David Williams" userId="35a5f6dfa23fba43" providerId="LiveId" clId="{35394CB0-FEA3-4EC8-8FAC-4840694A4FEC}" dt="2022-04-05T22:51:00.383" v="1705" actId="208"/>
          <ac:spMkLst>
            <pc:docMk/>
            <pc:sldMk cId="1254778756" sldId="458"/>
            <ac:spMk id="43" creationId="{93B25E72-03C4-43CD-B200-4B0350814370}"/>
          </ac:spMkLst>
        </pc:spChg>
        <pc:spChg chg="add mod ord">
          <ac:chgData name="David Williams" userId="35a5f6dfa23fba43" providerId="LiveId" clId="{35394CB0-FEA3-4EC8-8FAC-4840694A4FEC}" dt="2022-04-05T22:51:00.383" v="1705" actId="208"/>
          <ac:spMkLst>
            <pc:docMk/>
            <pc:sldMk cId="1254778756" sldId="458"/>
            <ac:spMk id="54" creationId="{2BD9D601-6890-4AD6-B50B-B26B9EC7EDC6}"/>
          </ac:spMkLst>
        </pc:spChg>
        <pc:spChg chg="add mod ord">
          <ac:chgData name="David Williams" userId="35a5f6dfa23fba43" providerId="LiveId" clId="{35394CB0-FEA3-4EC8-8FAC-4840694A4FEC}" dt="2022-04-05T22:53:35.228" v="1728" actId="13244"/>
          <ac:spMkLst>
            <pc:docMk/>
            <pc:sldMk cId="1254778756" sldId="458"/>
            <ac:spMk id="59" creationId="{EE4FC1E0-225A-4995-9C2A-311C312018CF}"/>
          </ac:spMkLst>
        </pc:spChg>
        <pc:spChg chg="add mod ord">
          <ac:chgData name="David Williams" userId="35a5f6dfa23fba43" providerId="LiveId" clId="{35394CB0-FEA3-4EC8-8FAC-4840694A4FEC}" dt="2022-04-05T22:53:35.228" v="1728" actId="13244"/>
          <ac:spMkLst>
            <pc:docMk/>
            <pc:sldMk cId="1254778756" sldId="458"/>
            <ac:spMk id="60" creationId="{81F55180-2920-4A89-85A1-5DA4AD5266B8}"/>
          </ac:spMkLst>
        </pc:spChg>
        <pc:spChg chg="add mod ord">
          <ac:chgData name="David Williams" userId="35a5f6dfa23fba43" providerId="LiveId" clId="{35394CB0-FEA3-4EC8-8FAC-4840694A4FEC}" dt="2022-04-05T22:53:35.228" v="1728" actId="13244"/>
          <ac:spMkLst>
            <pc:docMk/>
            <pc:sldMk cId="1254778756" sldId="458"/>
            <ac:spMk id="61" creationId="{7E08C415-C834-460F-9BF4-E8E8AA67EF06}"/>
          </ac:spMkLst>
        </pc:spChg>
        <pc:spChg chg="add mod">
          <ac:chgData name="David Williams" userId="35a5f6dfa23fba43" providerId="LiveId" clId="{35394CB0-FEA3-4EC8-8FAC-4840694A4FEC}" dt="2022-04-06T00:09:14.587" v="1839"/>
          <ac:spMkLst>
            <pc:docMk/>
            <pc:sldMk cId="1254778756" sldId="458"/>
            <ac:spMk id="68" creationId="{A6C9ECD3-F808-475A-83BE-4B434312B6E0}"/>
          </ac:spMkLst>
        </pc:spChg>
        <pc:picChg chg="mod modCrop">
          <ac:chgData name="David Williams" userId="35a5f6dfa23fba43" providerId="LiveId" clId="{35394CB0-FEA3-4EC8-8FAC-4840694A4FEC}" dt="2022-04-06T00:08:34.328" v="1838" actId="1036"/>
          <ac:picMkLst>
            <pc:docMk/>
            <pc:sldMk cId="1254778756" sldId="458"/>
            <ac:picMk id="2" creationId="{A305D7BD-3AE5-4463-910D-D0158CE0B732}"/>
          </ac:picMkLst>
        </pc:picChg>
        <pc:picChg chg="mod ord modCrop">
          <ac:chgData name="David Williams" userId="35a5f6dfa23fba43" providerId="LiveId" clId="{35394CB0-FEA3-4EC8-8FAC-4840694A4FEC}" dt="2022-04-06T00:08:07.440" v="1739" actId="732"/>
          <ac:picMkLst>
            <pc:docMk/>
            <pc:sldMk cId="1254778756" sldId="458"/>
            <ac:picMk id="6" creationId="{F029BDFD-D7ED-40AD-BCA4-F4617F372184}"/>
          </ac:picMkLst>
        </pc:picChg>
        <pc:picChg chg="add mod ord">
          <ac:chgData name="David Williams" userId="35a5f6dfa23fba43" providerId="LiveId" clId="{35394CB0-FEA3-4EC8-8FAC-4840694A4FEC}" dt="2022-04-05T22:43:03.061" v="1678" actId="13244"/>
          <ac:picMkLst>
            <pc:docMk/>
            <pc:sldMk cId="1254778756" sldId="458"/>
            <ac:picMk id="7" creationId="{D8F44105-6E3F-4892-BBEA-DC4A34C27FAE}"/>
          </ac:picMkLst>
        </pc:picChg>
        <pc:picChg chg="add mod ord modCrop">
          <ac:chgData name="David Williams" userId="35a5f6dfa23fba43" providerId="LiveId" clId="{35394CB0-FEA3-4EC8-8FAC-4840694A4FEC}" dt="2022-04-05T22:43:15.226" v="1679" actId="13244"/>
          <ac:picMkLst>
            <pc:docMk/>
            <pc:sldMk cId="1254778756" sldId="458"/>
            <ac:picMk id="8" creationId="{3BB02089-BF09-45C9-A987-7B55265D6A7D}"/>
          </ac:picMkLst>
        </pc:picChg>
        <pc:cxnChg chg="add mod ord">
          <ac:chgData name="David Williams" userId="35a5f6dfa23fba43" providerId="LiveId" clId="{35394CB0-FEA3-4EC8-8FAC-4840694A4FEC}" dt="2022-04-05T22:27:01.065" v="1460" actId="13244"/>
          <ac:cxnSpMkLst>
            <pc:docMk/>
            <pc:sldMk cId="1254778756" sldId="458"/>
            <ac:cxnSpMk id="13" creationId="{5E13E19F-3B36-4462-8B20-E75960068D81}"/>
          </ac:cxnSpMkLst>
        </pc:cxnChg>
        <pc:cxnChg chg="add mod ord">
          <ac:chgData name="David Williams" userId="35a5f6dfa23fba43" providerId="LiveId" clId="{35394CB0-FEA3-4EC8-8FAC-4840694A4FEC}" dt="2022-04-05T22:32:17.883" v="1491" actId="13244"/>
          <ac:cxnSpMkLst>
            <pc:docMk/>
            <pc:sldMk cId="1254778756" sldId="458"/>
            <ac:cxnSpMk id="17" creationId="{0CE0F136-4A67-4BCE-B752-2E731178CEC1}"/>
          </ac:cxnSpMkLst>
        </pc:cxnChg>
        <pc:cxnChg chg="add mod ord">
          <ac:chgData name="David Williams" userId="35a5f6dfa23fba43" providerId="LiveId" clId="{35394CB0-FEA3-4EC8-8FAC-4840694A4FEC}" dt="2022-04-05T22:39:56.468" v="1666" actId="13244"/>
          <ac:cxnSpMkLst>
            <pc:docMk/>
            <pc:sldMk cId="1254778756" sldId="458"/>
            <ac:cxnSpMk id="24" creationId="{C3D6A500-C289-426D-9862-6F1664D40F10}"/>
          </ac:cxnSpMkLst>
        </pc:cxnChg>
        <pc:cxnChg chg="add mod ord">
          <ac:chgData name="David Williams" userId="35a5f6dfa23fba43" providerId="LiveId" clId="{35394CB0-FEA3-4EC8-8FAC-4840694A4FEC}" dt="2022-04-05T22:42:24.198" v="1677" actId="13244"/>
          <ac:cxnSpMkLst>
            <pc:docMk/>
            <pc:sldMk cId="1254778756" sldId="458"/>
            <ac:cxnSpMk id="35" creationId="{FDF8E8F1-1F25-4CE7-A52B-BA5D1CD0209F}"/>
          </ac:cxnSpMkLst>
        </pc:cxnChg>
        <pc:cxnChg chg="add mod ord">
          <ac:chgData name="David Williams" userId="35a5f6dfa23fba43" providerId="LiveId" clId="{35394CB0-FEA3-4EC8-8FAC-4840694A4FEC}" dt="2022-04-05T22:51:10.373" v="1706" actId="208"/>
          <ac:cxnSpMkLst>
            <pc:docMk/>
            <pc:sldMk cId="1254778756" sldId="458"/>
            <ac:cxnSpMk id="44" creationId="{7A055A83-E22F-459D-B813-5BDE66FA376D}"/>
          </ac:cxnSpMkLst>
        </pc:cxnChg>
        <pc:cxnChg chg="add mod ord">
          <ac:chgData name="David Williams" userId="35a5f6dfa23fba43" providerId="LiveId" clId="{35394CB0-FEA3-4EC8-8FAC-4840694A4FEC}" dt="2022-04-05T22:51:00.383" v="1705" actId="208"/>
          <ac:cxnSpMkLst>
            <pc:docMk/>
            <pc:sldMk cId="1254778756" sldId="458"/>
            <ac:cxnSpMk id="55" creationId="{FC885745-E0EC-496F-BD4A-7C5C34477CAE}"/>
          </ac:cxnSpMkLst>
        </pc:cxnChg>
        <pc:cxnChg chg="add mod ord">
          <ac:chgData name="David Williams" userId="35a5f6dfa23fba43" providerId="LiveId" clId="{35394CB0-FEA3-4EC8-8FAC-4840694A4FEC}" dt="2022-04-05T22:53:27.199" v="1727" actId="13244"/>
          <ac:cxnSpMkLst>
            <pc:docMk/>
            <pc:sldMk cId="1254778756" sldId="458"/>
            <ac:cxnSpMk id="62" creationId="{AF53D279-BDDF-4E9F-BFA7-AA2847C7D5B1}"/>
          </ac:cxnSpMkLst>
        </pc:cxnChg>
        <pc:cxnChg chg="add mod ord">
          <ac:chgData name="David Williams" userId="35a5f6dfa23fba43" providerId="LiveId" clId="{35394CB0-FEA3-4EC8-8FAC-4840694A4FEC}" dt="2022-04-05T22:53:27.199" v="1727" actId="13244"/>
          <ac:cxnSpMkLst>
            <pc:docMk/>
            <pc:sldMk cId="1254778756" sldId="458"/>
            <ac:cxnSpMk id="65" creationId="{4AA84F0A-0332-491B-99C9-A3FB286BB953}"/>
          </ac:cxnSpMkLst>
        </pc:cxnChg>
      </pc:sldChg>
      <pc:sldChg chg="del">
        <pc:chgData name="David Williams" userId="35a5f6dfa23fba43" providerId="LiveId" clId="{35394CB0-FEA3-4EC8-8FAC-4840694A4FEC}" dt="2022-04-06T19:16:17.685" v="5578" actId="2696"/>
        <pc:sldMkLst>
          <pc:docMk/>
          <pc:sldMk cId="239860634" sldId="459"/>
        </pc:sldMkLst>
      </pc:sldChg>
      <pc:sldChg chg="addSp delSp modSp mod">
        <pc:chgData name="David Williams" userId="35a5f6dfa23fba43" providerId="LiveId" clId="{35394CB0-FEA3-4EC8-8FAC-4840694A4FEC}" dt="2022-04-06T01:20:03.239" v="1852" actId="478"/>
        <pc:sldMkLst>
          <pc:docMk/>
          <pc:sldMk cId="1440222611" sldId="460"/>
        </pc:sldMkLst>
        <pc:picChg chg="del">
          <ac:chgData name="David Williams" userId="35a5f6dfa23fba43" providerId="LiveId" clId="{35394CB0-FEA3-4EC8-8FAC-4840694A4FEC}" dt="2022-04-06T01:20:03.239" v="1852" actId="478"/>
          <ac:picMkLst>
            <pc:docMk/>
            <pc:sldMk cId="1440222611" sldId="460"/>
            <ac:picMk id="6" creationId="{F029BDFD-D7ED-40AD-BCA4-F4617F372184}"/>
          </ac:picMkLst>
        </pc:picChg>
        <pc:picChg chg="add mod ord modVis">
          <ac:chgData name="David Williams" userId="35a5f6dfa23fba43" providerId="LiveId" clId="{35394CB0-FEA3-4EC8-8FAC-4840694A4FEC}" dt="2022-04-06T01:19:59.709" v="1851" actId="13244"/>
          <ac:picMkLst>
            <pc:docMk/>
            <pc:sldMk cId="1440222611" sldId="460"/>
            <ac:picMk id="7" creationId="{07C4CA42-B7EE-45D6-8A2C-35AEF9B0A6D6}"/>
          </ac:picMkLst>
        </pc:picChg>
      </pc:sldChg>
      <pc:sldChg chg="addSp delSp modSp mod modAnim">
        <pc:chgData name="David Williams" userId="35a5f6dfa23fba43" providerId="LiveId" clId="{35394CB0-FEA3-4EC8-8FAC-4840694A4FEC}" dt="2022-04-06T22:20:56.107" v="6534"/>
        <pc:sldMkLst>
          <pc:docMk/>
          <pc:sldMk cId="3287117818" sldId="461"/>
        </pc:sldMkLst>
        <pc:spChg chg="add mod">
          <ac:chgData name="David Williams" userId="35a5f6dfa23fba43" providerId="LiveId" clId="{35394CB0-FEA3-4EC8-8FAC-4840694A4FEC}" dt="2022-04-06T19:17:44.028" v="5581" actId="20577"/>
          <ac:spMkLst>
            <pc:docMk/>
            <pc:sldMk cId="3287117818" sldId="461"/>
            <ac:spMk id="6" creationId="{A889A7BA-0AAB-49EA-BC8A-4008B11863CD}"/>
          </ac:spMkLst>
        </pc:spChg>
        <pc:picChg chg="del">
          <ac:chgData name="David Williams" userId="35a5f6dfa23fba43" providerId="LiveId" clId="{35394CB0-FEA3-4EC8-8FAC-4840694A4FEC}" dt="2022-04-06T01:20:42.974" v="1856" actId="478"/>
          <ac:picMkLst>
            <pc:docMk/>
            <pc:sldMk cId="3287117818" sldId="461"/>
            <ac:picMk id="6" creationId="{F029BDFD-D7ED-40AD-BCA4-F4617F372184}"/>
          </ac:picMkLst>
        </pc:picChg>
        <pc:picChg chg="add mod ord">
          <ac:chgData name="David Williams" userId="35a5f6dfa23fba43" providerId="LiveId" clId="{35394CB0-FEA3-4EC8-8FAC-4840694A4FEC}" dt="2022-04-06T01:20:40.741" v="1855" actId="13244"/>
          <ac:picMkLst>
            <pc:docMk/>
            <pc:sldMk cId="3287117818" sldId="461"/>
            <ac:picMk id="7" creationId="{EAC51644-BA57-464F-840E-9D0D9C01F052}"/>
          </ac:picMkLst>
        </pc:picChg>
      </pc:sldChg>
      <pc:sldChg chg="addSp delSp modSp mod modAnim">
        <pc:chgData name="David Williams" userId="35a5f6dfa23fba43" providerId="LiveId" clId="{35394CB0-FEA3-4EC8-8FAC-4840694A4FEC}" dt="2022-04-06T20:25:14.631" v="6068"/>
        <pc:sldMkLst>
          <pc:docMk/>
          <pc:sldMk cId="4051146439" sldId="462"/>
        </pc:sldMkLst>
        <pc:spChg chg="add mod">
          <ac:chgData name="David Williams" userId="35a5f6dfa23fba43" providerId="LiveId" clId="{35394CB0-FEA3-4EC8-8FAC-4840694A4FEC}" dt="2022-04-06T20:10:22.743" v="5975" actId="1582"/>
          <ac:spMkLst>
            <pc:docMk/>
            <pc:sldMk cId="4051146439" sldId="462"/>
            <ac:spMk id="5" creationId="{F25DA5DC-B49A-495C-9585-C7E5778B0703}"/>
          </ac:spMkLst>
        </pc:spChg>
        <pc:spChg chg="add mod ord">
          <ac:chgData name="David Williams" userId="35a5f6dfa23fba43" providerId="LiveId" clId="{35394CB0-FEA3-4EC8-8FAC-4840694A4FEC}" dt="2022-04-06T20:09:16.902" v="5971" actId="13244"/>
          <ac:spMkLst>
            <pc:docMk/>
            <pc:sldMk cId="4051146439" sldId="462"/>
            <ac:spMk id="31" creationId="{54F5A825-9783-4A85-87E7-114622AF0364}"/>
          </ac:spMkLst>
        </pc:spChg>
        <pc:spChg chg="add mod ord">
          <ac:chgData name="David Williams" userId="35a5f6dfa23fba43" providerId="LiveId" clId="{35394CB0-FEA3-4EC8-8FAC-4840694A4FEC}" dt="2022-04-06T20:09:10.120" v="5970" actId="13244"/>
          <ac:spMkLst>
            <pc:docMk/>
            <pc:sldMk cId="4051146439" sldId="462"/>
            <ac:spMk id="32" creationId="{B94A695A-C2D4-4A0A-AA29-2313ECF44882}"/>
          </ac:spMkLst>
        </pc:spChg>
        <pc:spChg chg="add mod ord">
          <ac:chgData name="David Williams" userId="35a5f6dfa23fba43" providerId="LiveId" clId="{35394CB0-FEA3-4EC8-8FAC-4840694A4FEC}" dt="2022-04-06T20:23:47.167" v="6065" actId="14100"/>
          <ac:spMkLst>
            <pc:docMk/>
            <pc:sldMk cId="4051146439" sldId="462"/>
            <ac:spMk id="37" creationId="{8CDC5DAE-CF65-481F-882F-21CBD33C2AD5}"/>
          </ac:spMkLst>
        </pc:spChg>
        <pc:spChg chg="add mod ord">
          <ac:chgData name="David Williams" userId="35a5f6dfa23fba43" providerId="LiveId" clId="{35394CB0-FEA3-4EC8-8FAC-4840694A4FEC}" dt="2022-04-06T20:14:34.456" v="6014" actId="13244"/>
          <ac:spMkLst>
            <pc:docMk/>
            <pc:sldMk cId="4051146439" sldId="462"/>
            <ac:spMk id="38" creationId="{561144DB-F46D-47E8-A2A7-6B68C7B46090}"/>
          </ac:spMkLst>
        </pc:spChg>
        <pc:spChg chg="add mod ord">
          <ac:chgData name="David Williams" userId="35a5f6dfa23fba43" providerId="LiveId" clId="{35394CB0-FEA3-4EC8-8FAC-4840694A4FEC}" dt="2022-04-06T20:14:34.456" v="6014" actId="13244"/>
          <ac:spMkLst>
            <pc:docMk/>
            <pc:sldMk cId="4051146439" sldId="462"/>
            <ac:spMk id="39" creationId="{75F519C3-49D7-4114-B2B4-002452A651D0}"/>
          </ac:spMkLst>
        </pc:spChg>
        <pc:spChg chg="add mod ord">
          <ac:chgData name="David Williams" userId="35a5f6dfa23fba43" providerId="LiveId" clId="{35394CB0-FEA3-4EC8-8FAC-4840694A4FEC}" dt="2022-04-06T20:14:34.456" v="6014" actId="13244"/>
          <ac:spMkLst>
            <pc:docMk/>
            <pc:sldMk cId="4051146439" sldId="462"/>
            <ac:spMk id="40" creationId="{A1674C04-E562-4AFE-990E-7A6E7E235C5E}"/>
          </ac:spMkLst>
        </pc:spChg>
        <pc:spChg chg="add mod ord">
          <ac:chgData name="David Williams" userId="35a5f6dfa23fba43" providerId="LiveId" clId="{35394CB0-FEA3-4EC8-8FAC-4840694A4FEC}" dt="2022-04-06T20:14:24.223" v="6013" actId="13244"/>
          <ac:spMkLst>
            <pc:docMk/>
            <pc:sldMk cId="4051146439" sldId="462"/>
            <ac:spMk id="41" creationId="{AC96848F-AF18-4258-870F-E0AC34A6592C}"/>
          </ac:spMkLst>
        </pc:spChg>
        <pc:spChg chg="add mod">
          <ac:chgData name="David Williams" userId="35a5f6dfa23fba43" providerId="LiveId" clId="{35394CB0-FEA3-4EC8-8FAC-4840694A4FEC}" dt="2022-04-06T20:20:43.483" v="6029" actId="1076"/>
          <ac:spMkLst>
            <pc:docMk/>
            <pc:sldMk cId="4051146439" sldId="462"/>
            <ac:spMk id="56" creationId="{837965E6-5498-4656-AD5A-17C1B9E4205D}"/>
          </ac:spMkLst>
        </pc:spChg>
        <pc:spChg chg="add mod">
          <ac:chgData name="David Williams" userId="35a5f6dfa23fba43" providerId="LiveId" clId="{35394CB0-FEA3-4EC8-8FAC-4840694A4FEC}" dt="2022-04-06T20:21:47.331" v="6058" actId="14100"/>
          <ac:spMkLst>
            <pc:docMk/>
            <pc:sldMk cId="4051146439" sldId="462"/>
            <ac:spMk id="57" creationId="{092643E2-5374-4AD7-AC6F-DED135E1CE7A}"/>
          </ac:spMkLst>
        </pc:spChg>
        <pc:spChg chg="add mod">
          <ac:chgData name="David Williams" userId="35a5f6dfa23fba43" providerId="LiveId" clId="{35394CB0-FEA3-4EC8-8FAC-4840694A4FEC}" dt="2022-04-06T20:21:52.337" v="6059" actId="14100"/>
          <ac:spMkLst>
            <pc:docMk/>
            <pc:sldMk cId="4051146439" sldId="462"/>
            <ac:spMk id="58" creationId="{69D39A81-546E-408C-B5B7-CC6A0AE2E857}"/>
          </ac:spMkLst>
        </pc:spChg>
        <pc:picChg chg="del mod modVis">
          <ac:chgData name="David Williams" userId="35a5f6dfa23fba43" providerId="LiveId" clId="{35394CB0-FEA3-4EC8-8FAC-4840694A4FEC}" dt="2022-04-06T01:21:55.514" v="1865" actId="478"/>
          <ac:picMkLst>
            <pc:docMk/>
            <pc:sldMk cId="4051146439" sldId="462"/>
            <ac:picMk id="6" creationId="{F029BDFD-D7ED-40AD-BCA4-F4617F372184}"/>
          </ac:picMkLst>
        </pc:picChg>
        <pc:picChg chg="mod modVis">
          <ac:chgData name="David Williams" userId="35a5f6dfa23fba43" providerId="LiveId" clId="{35394CB0-FEA3-4EC8-8FAC-4840694A4FEC}" dt="2022-04-06T01:21:50.915" v="1862" actId="14429"/>
          <ac:picMkLst>
            <pc:docMk/>
            <pc:sldMk cId="4051146439" sldId="462"/>
            <ac:picMk id="8" creationId="{3BB02089-BF09-45C9-A987-7B55265D6A7D}"/>
          </ac:picMkLst>
        </pc:picChg>
        <pc:picChg chg="add mod ord">
          <ac:chgData name="David Williams" userId="35a5f6dfa23fba43" providerId="LiveId" clId="{35394CB0-FEA3-4EC8-8FAC-4840694A4FEC}" dt="2022-04-06T01:21:46.070" v="1860" actId="13244"/>
          <ac:picMkLst>
            <pc:docMk/>
            <pc:sldMk cId="4051146439" sldId="462"/>
            <ac:picMk id="30" creationId="{906C9520-7A64-4E83-8124-173265419BE1}"/>
          </ac:picMkLst>
        </pc:picChg>
        <pc:cxnChg chg="add mod ord">
          <ac:chgData name="David Williams" userId="35a5f6dfa23fba43" providerId="LiveId" clId="{35394CB0-FEA3-4EC8-8FAC-4840694A4FEC}" dt="2022-04-06T20:09:00.639" v="5969" actId="13244"/>
          <ac:cxnSpMkLst>
            <pc:docMk/>
            <pc:sldMk cId="4051146439" sldId="462"/>
            <ac:cxnSpMk id="36" creationId="{5BC0A89F-D958-4FFB-AEE9-E45A2FC586C9}"/>
          </ac:cxnSpMkLst>
        </pc:cxnChg>
        <pc:cxnChg chg="add mod ord">
          <ac:chgData name="David Williams" userId="35a5f6dfa23fba43" providerId="LiveId" clId="{35394CB0-FEA3-4EC8-8FAC-4840694A4FEC}" dt="2022-04-06T20:23:47.167" v="6065" actId="14100"/>
          <ac:cxnSpMkLst>
            <pc:docMk/>
            <pc:sldMk cId="4051146439" sldId="462"/>
            <ac:cxnSpMk id="45" creationId="{4D0AE073-4C0D-40F8-81AE-769EFFCD9B46}"/>
          </ac:cxnSpMkLst>
        </pc:cxnChg>
        <pc:cxnChg chg="add mod ord">
          <ac:chgData name="David Williams" userId="35a5f6dfa23fba43" providerId="LiveId" clId="{35394CB0-FEA3-4EC8-8FAC-4840694A4FEC}" dt="2022-04-06T20:14:17.934" v="6012" actId="13244"/>
          <ac:cxnSpMkLst>
            <pc:docMk/>
            <pc:sldMk cId="4051146439" sldId="462"/>
            <ac:cxnSpMk id="46" creationId="{8895164A-A365-418B-9CC6-47C9EAC7BD03}"/>
          </ac:cxnSpMkLst>
        </pc:cxnChg>
        <pc:cxnChg chg="add mod ord">
          <ac:chgData name="David Williams" userId="35a5f6dfa23fba43" providerId="LiveId" clId="{35394CB0-FEA3-4EC8-8FAC-4840694A4FEC}" dt="2022-04-06T20:14:17.934" v="6012" actId="13244"/>
          <ac:cxnSpMkLst>
            <pc:docMk/>
            <pc:sldMk cId="4051146439" sldId="462"/>
            <ac:cxnSpMk id="47" creationId="{11E14C2A-D7CC-4C83-9484-8BB33BA67B5E}"/>
          </ac:cxnSpMkLst>
        </pc:cxnChg>
        <pc:cxnChg chg="add mod ord">
          <ac:chgData name="David Williams" userId="35a5f6dfa23fba43" providerId="LiveId" clId="{35394CB0-FEA3-4EC8-8FAC-4840694A4FEC}" dt="2022-04-06T20:14:17.934" v="6012" actId="13244"/>
          <ac:cxnSpMkLst>
            <pc:docMk/>
            <pc:sldMk cId="4051146439" sldId="462"/>
            <ac:cxnSpMk id="50" creationId="{8EC87DC4-F62B-4B11-BA9C-3759CB0F6686}"/>
          </ac:cxnSpMkLst>
        </pc:cxnChg>
        <pc:cxnChg chg="add mod ord">
          <ac:chgData name="David Williams" userId="35a5f6dfa23fba43" providerId="LiveId" clId="{35394CB0-FEA3-4EC8-8FAC-4840694A4FEC}" dt="2022-04-06T20:14:17.934" v="6012" actId="13244"/>
          <ac:cxnSpMkLst>
            <pc:docMk/>
            <pc:sldMk cId="4051146439" sldId="462"/>
            <ac:cxnSpMk id="53" creationId="{D9E13740-3168-4410-8403-182D89D14402}"/>
          </ac:cxnSpMkLst>
        </pc:cxnChg>
      </pc:sldChg>
      <pc:sldChg chg="addSp modSp add mod modTransition modAnim">
        <pc:chgData name="David Williams" userId="35a5f6dfa23fba43" providerId="LiveId" clId="{35394CB0-FEA3-4EC8-8FAC-4840694A4FEC}" dt="2022-04-06T22:20:16.886" v="6531"/>
        <pc:sldMkLst>
          <pc:docMk/>
          <pc:sldMk cId="2253918185" sldId="463"/>
        </pc:sldMkLst>
        <pc:spChg chg="mod">
          <ac:chgData name="David Williams" userId="35a5f6dfa23fba43" providerId="LiveId" clId="{35394CB0-FEA3-4EC8-8FAC-4840694A4FEC}" dt="2022-04-06T14:24:19.166" v="2113" actId="14100"/>
          <ac:spMkLst>
            <pc:docMk/>
            <pc:sldMk cId="2253918185" sldId="463"/>
            <ac:spMk id="5" creationId="{C3E94067-0A1F-4C7E-BBAF-68B66489821B}"/>
          </ac:spMkLst>
        </pc:spChg>
        <pc:spChg chg="add mod">
          <ac:chgData name="David Williams" userId="35a5f6dfa23fba43" providerId="LiveId" clId="{35394CB0-FEA3-4EC8-8FAC-4840694A4FEC}" dt="2022-04-06T18:26:32.633" v="4883" actId="20577"/>
          <ac:spMkLst>
            <pc:docMk/>
            <pc:sldMk cId="2253918185" sldId="463"/>
            <ac:spMk id="6" creationId="{A6B47D8A-7801-49A1-828A-3B22A6253D12}"/>
          </ac:spMkLst>
        </pc:spChg>
        <pc:picChg chg="mod">
          <ac:chgData name="David Williams" userId="35a5f6dfa23fba43" providerId="LiveId" clId="{35394CB0-FEA3-4EC8-8FAC-4840694A4FEC}" dt="2022-04-06T14:24:05.686" v="2111" actId="1035"/>
          <ac:picMkLst>
            <pc:docMk/>
            <pc:sldMk cId="2253918185" sldId="463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4:24:05.686" v="2111" actId="1035"/>
          <ac:picMkLst>
            <pc:docMk/>
            <pc:sldMk cId="2253918185" sldId="463"/>
            <ac:picMk id="8" creationId="{3438FE54-FE83-4FE9-B293-56906F7ACCE3}"/>
          </ac:picMkLst>
        </pc:picChg>
      </pc:sldChg>
      <pc:sldChg chg="addSp modSp add mod modAnim">
        <pc:chgData name="David Williams" userId="35a5f6dfa23fba43" providerId="LiveId" clId="{35394CB0-FEA3-4EC8-8FAC-4840694A4FEC}" dt="2022-04-06T22:20:08.926" v="6530"/>
        <pc:sldMkLst>
          <pc:docMk/>
          <pc:sldMk cId="2697273624" sldId="464"/>
        </pc:sldMkLst>
        <pc:spChg chg="mod">
          <ac:chgData name="David Williams" userId="35a5f6dfa23fba43" providerId="LiveId" clId="{35394CB0-FEA3-4EC8-8FAC-4840694A4FEC}" dt="2022-04-06T14:26:59.204" v="2269" actId="14100"/>
          <ac:spMkLst>
            <pc:docMk/>
            <pc:sldMk cId="2697273624" sldId="464"/>
            <ac:spMk id="5" creationId="{C3E94067-0A1F-4C7E-BBAF-68B66489821B}"/>
          </ac:spMkLst>
        </pc:spChg>
        <pc:spChg chg="add mod">
          <ac:chgData name="David Williams" userId="35a5f6dfa23fba43" providerId="LiveId" clId="{35394CB0-FEA3-4EC8-8FAC-4840694A4FEC}" dt="2022-04-06T18:39:45.297" v="5116" actId="20577"/>
          <ac:spMkLst>
            <pc:docMk/>
            <pc:sldMk cId="2697273624" sldId="464"/>
            <ac:spMk id="6" creationId="{C911346E-0622-4230-9AC3-B2A6C58593DB}"/>
          </ac:spMkLst>
        </pc:spChg>
        <pc:picChg chg="mod">
          <ac:chgData name="David Williams" userId="35a5f6dfa23fba43" providerId="LiveId" clId="{35394CB0-FEA3-4EC8-8FAC-4840694A4FEC}" dt="2022-04-06T14:26:46.601" v="2267" actId="1036"/>
          <ac:picMkLst>
            <pc:docMk/>
            <pc:sldMk cId="2697273624" sldId="464"/>
            <ac:picMk id="8" creationId="{3438FE54-FE83-4FE9-B293-56906F7ACCE3}"/>
          </ac:picMkLst>
        </pc:picChg>
      </pc:sldChg>
      <pc:sldChg chg="addSp modSp add mod modAnim">
        <pc:chgData name="David Williams" userId="35a5f6dfa23fba43" providerId="LiveId" clId="{35394CB0-FEA3-4EC8-8FAC-4840694A4FEC}" dt="2022-04-06T22:05:00.035" v="6416"/>
        <pc:sldMkLst>
          <pc:docMk/>
          <pc:sldMk cId="1581273905" sldId="465"/>
        </pc:sldMkLst>
        <pc:spChg chg="mod">
          <ac:chgData name="David Williams" userId="35a5f6dfa23fba43" providerId="LiveId" clId="{35394CB0-FEA3-4EC8-8FAC-4840694A4FEC}" dt="2022-04-06T14:30:26.541" v="2373" actId="14100"/>
          <ac:spMkLst>
            <pc:docMk/>
            <pc:sldMk cId="1581273905" sldId="465"/>
            <ac:spMk id="5" creationId="{C3E94067-0A1F-4C7E-BBAF-68B66489821B}"/>
          </ac:spMkLst>
        </pc:spChg>
        <pc:spChg chg="add mod ord">
          <ac:chgData name="David Williams" userId="35a5f6dfa23fba43" providerId="LiveId" clId="{35394CB0-FEA3-4EC8-8FAC-4840694A4FEC}" dt="2022-04-06T22:03:17.956" v="6404" actId="13244"/>
          <ac:spMkLst>
            <pc:docMk/>
            <pc:sldMk cId="1581273905" sldId="465"/>
            <ac:spMk id="6" creationId="{1F1F0ACE-6FBD-43E4-8E57-8B0B321D3BC6}"/>
          </ac:spMkLst>
        </pc:spChg>
        <pc:spChg chg="add mod ord">
          <ac:chgData name="David Williams" userId="35a5f6dfa23fba43" providerId="LiveId" clId="{35394CB0-FEA3-4EC8-8FAC-4840694A4FEC}" dt="2022-04-06T22:03:17.956" v="6404" actId="13244"/>
          <ac:spMkLst>
            <pc:docMk/>
            <pc:sldMk cId="1581273905" sldId="465"/>
            <ac:spMk id="7" creationId="{CB6B8B16-D0DA-47B7-9A44-E6C0DC56B17A}"/>
          </ac:spMkLst>
        </pc:spChg>
        <pc:spChg chg="add mod ord">
          <ac:chgData name="David Williams" userId="35a5f6dfa23fba43" providerId="LiveId" clId="{35394CB0-FEA3-4EC8-8FAC-4840694A4FEC}" dt="2022-04-06T22:03:17.956" v="6404" actId="13244"/>
          <ac:spMkLst>
            <pc:docMk/>
            <pc:sldMk cId="1581273905" sldId="465"/>
            <ac:spMk id="9" creationId="{2EF5107D-76A2-4A14-A58B-C742DD9B4706}"/>
          </ac:spMkLst>
        </pc:spChg>
        <pc:spChg chg="add mod ord">
          <ac:chgData name="David Williams" userId="35a5f6dfa23fba43" providerId="LiveId" clId="{35394CB0-FEA3-4EC8-8FAC-4840694A4FEC}" dt="2022-04-06T22:04:48.866" v="6414" actId="13244"/>
          <ac:spMkLst>
            <pc:docMk/>
            <pc:sldMk cId="1581273905" sldId="465"/>
            <ac:spMk id="10" creationId="{3D54A6B2-ECD7-4359-A47C-511D985EEB59}"/>
          </ac:spMkLst>
        </pc:spChg>
        <pc:spChg chg="add mod ord">
          <ac:chgData name="David Williams" userId="35a5f6dfa23fba43" providerId="LiveId" clId="{35394CB0-FEA3-4EC8-8FAC-4840694A4FEC}" dt="2022-04-06T22:04:48.866" v="6414" actId="13244"/>
          <ac:spMkLst>
            <pc:docMk/>
            <pc:sldMk cId="1581273905" sldId="465"/>
            <ac:spMk id="11" creationId="{921EA106-9D48-4F7C-BF74-D28E0C706C55}"/>
          </ac:spMkLst>
        </pc:spChg>
        <pc:spChg chg="add mod ord">
          <ac:chgData name="David Williams" userId="35a5f6dfa23fba43" providerId="LiveId" clId="{35394CB0-FEA3-4EC8-8FAC-4840694A4FEC}" dt="2022-04-06T22:04:48.866" v="6414" actId="13244"/>
          <ac:spMkLst>
            <pc:docMk/>
            <pc:sldMk cId="1581273905" sldId="465"/>
            <ac:spMk id="12" creationId="{BB97CF30-399E-48D6-9373-ACDCB1624069}"/>
          </ac:spMkLst>
        </pc:spChg>
        <pc:picChg chg="mod">
          <ac:chgData name="David Williams" userId="35a5f6dfa23fba43" providerId="LiveId" clId="{35394CB0-FEA3-4EC8-8FAC-4840694A4FEC}" dt="2022-04-06T14:30:09.467" v="2371" actId="1036"/>
          <ac:picMkLst>
            <pc:docMk/>
            <pc:sldMk cId="1581273905" sldId="465"/>
            <ac:picMk id="8" creationId="{3438FE54-FE83-4FE9-B293-56906F7ACCE3}"/>
          </ac:picMkLst>
        </pc:picChg>
      </pc:sldChg>
      <pc:sldChg chg="addSp delSp modSp add mod modAnim">
        <pc:chgData name="David Williams" userId="35a5f6dfa23fba43" providerId="LiveId" clId="{35394CB0-FEA3-4EC8-8FAC-4840694A4FEC}" dt="2022-04-06T22:06:08.744" v="6417"/>
        <pc:sldMkLst>
          <pc:docMk/>
          <pc:sldMk cId="1539654946" sldId="466"/>
        </pc:sldMkLst>
        <pc:spChg chg="mod">
          <ac:chgData name="David Williams" userId="35a5f6dfa23fba43" providerId="LiveId" clId="{35394CB0-FEA3-4EC8-8FAC-4840694A4FEC}" dt="2022-04-06T14:50:23.668" v="2837" actId="14100"/>
          <ac:spMkLst>
            <pc:docMk/>
            <pc:sldMk cId="1539654946" sldId="466"/>
            <ac:spMk id="5" creationId="{C3E94067-0A1F-4C7E-BBAF-68B66489821B}"/>
          </ac:spMkLst>
        </pc:spChg>
        <pc:spChg chg="add mod ord">
          <ac:chgData name="David Williams" userId="35a5f6dfa23fba43" providerId="LiveId" clId="{35394CB0-FEA3-4EC8-8FAC-4840694A4FEC}" dt="2022-04-06T14:50:41.895" v="2842" actId="13244"/>
          <ac:spMkLst>
            <pc:docMk/>
            <pc:sldMk cId="1539654946" sldId="466"/>
            <ac:spMk id="6" creationId="{9D1AB83C-CAFA-42D7-8534-C5B830E90D02}"/>
          </ac:spMkLst>
        </pc:spChg>
        <pc:spChg chg="add del">
          <ac:chgData name="David Williams" userId="35a5f6dfa23fba43" providerId="LiveId" clId="{35394CB0-FEA3-4EC8-8FAC-4840694A4FEC}" dt="2022-04-06T18:44:15.589" v="5191" actId="22"/>
          <ac:spMkLst>
            <pc:docMk/>
            <pc:sldMk cId="1539654946" sldId="466"/>
            <ac:spMk id="9" creationId="{628F0143-5773-43B6-9317-5EAA08CB8879}"/>
          </ac:spMkLst>
        </pc:spChg>
        <pc:spChg chg="add mod">
          <ac:chgData name="David Williams" userId="35a5f6dfa23fba43" providerId="LiveId" clId="{35394CB0-FEA3-4EC8-8FAC-4840694A4FEC}" dt="2022-04-06T18:44:30.462" v="5194" actId="20577"/>
          <ac:spMkLst>
            <pc:docMk/>
            <pc:sldMk cId="1539654946" sldId="466"/>
            <ac:spMk id="10" creationId="{52AA2FF9-76C4-4C4E-92D1-6494CB122A8D}"/>
          </ac:spMkLst>
        </pc:spChg>
        <pc:picChg chg="mod">
          <ac:chgData name="David Williams" userId="35a5f6dfa23fba43" providerId="LiveId" clId="{35394CB0-FEA3-4EC8-8FAC-4840694A4FEC}" dt="2022-04-06T14:49:58.922" v="2736" actId="1036"/>
          <ac:picMkLst>
            <pc:docMk/>
            <pc:sldMk cId="1539654946" sldId="466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4:49:58.922" v="2736" actId="1036"/>
          <ac:picMkLst>
            <pc:docMk/>
            <pc:sldMk cId="1539654946" sldId="466"/>
            <ac:picMk id="8" creationId="{3438FE54-FE83-4FE9-B293-56906F7ACCE3}"/>
          </ac:picMkLst>
        </pc:picChg>
      </pc:sldChg>
      <pc:sldChg chg="addSp modSp add mod modAnim">
        <pc:chgData name="David Williams" userId="35a5f6dfa23fba43" providerId="LiveId" clId="{35394CB0-FEA3-4EC8-8FAC-4840694A4FEC}" dt="2022-04-06T22:14:23.760" v="6481"/>
        <pc:sldMkLst>
          <pc:docMk/>
          <pc:sldMk cId="923357051" sldId="467"/>
        </pc:sldMkLst>
        <pc:spChg chg="mod">
          <ac:chgData name="David Williams" userId="35a5f6dfa23fba43" providerId="LiveId" clId="{35394CB0-FEA3-4EC8-8FAC-4840694A4FEC}" dt="2022-04-06T16:08:52.774" v="3520" actId="14100"/>
          <ac:spMkLst>
            <pc:docMk/>
            <pc:sldMk cId="923357051" sldId="467"/>
            <ac:spMk id="5" creationId="{C3E94067-0A1F-4C7E-BBAF-68B66489821B}"/>
          </ac:spMkLst>
        </pc:spChg>
        <pc:spChg chg="mod">
          <ac:chgData name="David Williams" userId="35a5f6dfa23fba43" providerId="LiveId" clId="{35394CB0-FEA3-4EC8-8FAC-4840694A4FEC}" dt="2022-04-06T16:09:01.714" v="3521" actId="14100"/>
          <ac:spMkLst>
            <pc:docMk/>
            <pc:sldMk cId="923357051" sldId="467"/>
            <ac:spMk id="6" creationId="{9D1AB83C-CAFA-42D7-8534-C5B830E90D02}"/>
          </ac:spMkLst>
        </pc:spChg>
        <pc:spChg chg="add mod">
          <ac:chgData name="David Williams" userId="35a5f6dfa23fba43" providerId="LiveId" clId="{35394CB0-FEA3-4EC8-8FAC-4840694A4FEC}" dt="2022-04-06T18:49:28.654" v="5270" actId="20577"/>
          <ac:spMkLst>
            <pc:docMk/>
            <pc:sldMk cId="923357051" sldId="467"/>
            <ac:spMk id="7" creationId="{930758FB-78F1-48D2-84B5-4816C64AF9CF}"/>
          </ac:spMkLst>
        </pc:spChg>
        <pc:spChg chg="add mod ord">
          <ac:chgData name="David Williams" userId="35a5f6dfa23fba43" providerId="LiveId" clId="{35394CB0-FEA3-4EC8-8FAC-4840694A4FEC}" dt="2022-04-06T22:09:11.802" v="6440" actId="13244"/>
          <ac:spMkLst>
            <pc:docMk/>
            <pc:sldMk cId="923357051" sldId="467"/>
            <ac:spMk id="9" creationId="{7A7FEE6C-D794-4947-9B40-B79CA388FA92}"/>
          </ac:spMkLst>
        </pc:spChg>
        <pc:spChg chg="add mod ord">
          <ac:chgData name="David Williams" userId="35a5f6dfa23fba43" providerId="LiveId" clId="{35394CB0-FEA3-4EC8-8FAC-4840694A4FEC}" dt="2022-04-06T22:09:11.802" v="6440" actId="13244"/>
          <ac:spMkLst>
            <pc:docMk/>
            <pc:sldMk cId="923357051" sldId="467"/>
            <ac:spMk id="10" creationId="{6F2749FE-CD6B-4AFE-BDE6-D9046466C933}"/>
          </ac:spMkLst>
        </pc:spChg>
        <pc:spChg chg="add mod ord">
          <ac:chgData name="David Williams" userId="35a5f6dfa23fba43" providerId="LiveId" clId="{35394CB0-FEA3-4EC8-8FAC-4840694A4FEC}" dt="2022-04-06T22:09:11.802" v="6440" actId="13244"/>
          <ac:spMkLst>
            <pc:docMk/>
            <pc:sldMk cId="923357051" sldId="467"/>
            <ac:spMk id="11" creationId="{AADB592F-3866-4B37-A1CE-9F382DB1EDCB}"/>
          </ac:spMkLst>
        </pc:spChg>
        <pc:spChg chg="add mod ord">
          <ac:chgData name="David Williams" userId="35a5f6dfa23fba43" providerId="LiveId" clId="{35394CB0-FEA3-4EC8-8FAC-4840694A4FEC}" dt="2022-04-06T22:09:11.802" v="6440" actId="13244"/>
          <ac:spMkLst>
            <pc:docMk/>
            <pc:sldMk cId="923357051" sldId="467"/>
            <ac:spMk id="12" creationId="{42D3BECB-676B-4D79-95A2-C7F843C8E9D1}"/>
          </ac:spMkLst>
        </pc:spChg>
        <pc:spChg chg="add mod ord">
          <ac:chgData name="David Williams" userId="35a5f6dfa23fba43" providerId="LiveId" clId="{35394CB0-FEA3-4EC8-8FAC-4840694A4FEC}" dt="2022-04-06T22:10:09.403" v="6450" actId="13244"/>
          <ac:spMkLst>
            <pc:docMk/>
            <pc:sldMk cId="923357051" sldId="467"/>
            <ac:spMk id="13" creationId="{2F8D977F-6961-491C-AE71-F94443F486AD}"/>
          </ac:spMkLst>
        </pc:spChg>
        <pc:spChg chg="add mod ord">
          <ac:chgData name="David Williams" userId="35a5f6dfa23fba43" providerId="LiveId" clId="{35394CB0-FEA3-4EC8-8FAC-4840694A4FEC}" dt="2022-04-06T22:10:09.403" v="6450" actId="13244"/>
          <ac:spMkLst>
            <pc:docMk/>
            <pc:sldMk cId="923357051" sldId="467"/>
            <ac:spMk id="14" creationId="{A4ACE9C1-4412-41C6-BB83-3BB3AC86ECB6}"/>
          </ac:spMkLst>
        </pc:spChg>
        <pc:spChg chg="add mod ord">
          <ac:chgData name="David Williams" userId="35a5f6dfa23fba43" providerId="LiveId" clId="{35394CB0-FEA3-4EC8-8FAC-4840694A4FEC}" dt="2022-04-06T22:12:28.124" v="6467" actId="13244"/>
          <ac:spMkLst>
            <pc:docMk/>
            <pc:sldMk cId="923357051" sldId="467"/>
            <ac:spMk id="15" creationId="{1C0F55CA-5130-4ADF-ACC1-163B2302F54E}"/>
          </ac:spMkLst>
        </pc:spChg>
        <pc:spChg chg="add mod ord">
          <ac:chgData name="David Williams" userId="35a5f6dfa23fba43" providerId="LiveId" clId="{35394CB0-FEA3-4EC8-8FAC-4840694A4FEC}" dt="2022-04-06T22:12:28.124" v="6467" actId="13244"/>
          <ac:spMkLst>
            <pc:docMk/>
            <pc:sldMk cId="923357051" sldId="467"/>
            <ac:spMk id="16" creationId="{683E3A4D-7C66-419E-9E3D-B6DA9D505291}"/>
          </ac:spMkLst>
        </pc:spChg>
        <pc:spChg chg="add mod ord">
          <ac:chgData name="David Williams" userId="35a5f6dfa23fba43" providerId="LiveId" clId="{35394CB0-FEA3-4EC8-8FAC-4840694A4FEC}" dt="2022-04-06T22:12:28.124" v="6467" actId="13244"/>
          <ac:spMkLst>
            <pc:docMk/>
            <pc:sldMk cId="923357051" sldId="467"/>
            <ac:spMk id="17" creationId="{CECD20C0-A423-4FA4-BAAB-310040294886}"/>
          </ac:spMkLst>
        </pc:spChg>
        <pc:spChg chg="add mod ord">
          <ac:chgData name="David Williams" userId="35a5f6dfa23fba43" providerId="LiveId" clId="{35394CB0-FEA3-4EC8-8FAC-4840694A4FEC}" dt="2022-04-06T22:12:28.124" v="6467" actId="13244"/>
          <ac:spMkLst>
            <pc:docMk/>
            <pc:sldMk cId="923357051" sldId="467"/>
            <ac:spMk id="18" creationId="{D01501E3-8AE8-401A-AA3B-5296F286E3E4}"/>
          </ac:spMkLst>
        </pc:spChg>
        <pc:spChg chg="add mod ord">
          <ac:chgData name="David Williams" userId="35a5f6dfa23fba43" providerId="LiveId" clId="{35394CB0-FEA3-4EC8-8FAC-4840694A4FEC}" dt="2022-04-06T22:14:17.304" v="6480" actId="13244"/>
          <ac:spMkLst>
            <pc:docMk/>
            <pc:sldMk cId="923357051" sldId="467"/>
            <ac:spMk id="19" creationId="{2CEC0E20-7412-42E4-A010-E3AB97C97344}"/>
          </ac:spMkLst>
        </pc:spChg>
        <pc:spChg chg="add mod ord">
          <ac:chgData name="David Williams" userId="35a5f6dfa23fba43" providerId="LiveId" clId="{35394CB0-FEA3-4EC8-8FAC-4840694A4FEC}" dt="2022-04-06T22:14:17.304" v="6480" actId="13244"/>
          <ac:spMkLst>
            <pc:docMk/>
            <pc:sldMk cId="923357051" sldId="467"/>
            <ac:spMk id="20" creationId="{C9DAC00A-9233-4024-8613-9959A013C0D3}"/>
          </ac:spMkLst>
        </pc:spChg>
        <pc:spChg chg="add mod ord">
          <ac:chgData name="David Williams" userId="35a5f6dfa23fba43" providerId="LiveId" clId="{35394CB0-FEA3-4EC8-8FAC-4840694A4FEC}" dt="2022-04-06T22:14:17.304" v="6480" actId="13244"/>
          <ac:spMkLst>
            <pc:docMk/>
            <pc:sldMk cId="923357051" sldId="467"/>
            <ac:spMk id="21" creationId="{AC00C357-108C-49A2-BB2B-6CDD4B144D82}"/>
          </ac:spMkLst>
        </pc:spChg>
        <pc:picChg chg="mod">
          <ac:chgData name="David Williams" userId="35a5f6dfa23fba43" providerId="LiveId" clId="{35394CB0-FEA3-4EC8-8FAC-4840694A4FEC}" dt="2022-04-06T16:02:03.665" v="3472" actId="1036"/>
          <ac:picMkLst>
            <pc:docMk/>
            <pc:sldMk cId="923357051" sldId="467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6:03:37.431" v="3515" actId="1076"/>
          <ac:picMkLst>
            <pc:docMk/>
            <pc:sldMk cId="923357051" sldId="467"/>
            <ac:picMk id="8" creationId="{3438FE54-FE83-4FE9-B293-56906F7ACCE3}"/>
          </ac:picMkLst>
        </pc:picChg>
      </pc:sldChg>
      <pc:sldChg chg="addSp modSp add mod modTransition modAnim">
        <pc:chgData name="David Williams" userId="35a5f6dfa23fba43" providerId="LiveId" clId="{35394CB0-FEA3-4EC8-8FAC-4840694A4FEC}" dt="2022-04-06T22:20:42.897" v="6533"/>
        <pc:sldMkLst>
          <pc:docMk/>
          <pc:sldMk cId="2395774166" sldId="468"/>
        </pc:sldMkLst>
        <pc:spChg chg="mod">
          <ac:chgData name="David Williams" userId="35a5f6dfa23fba43" providerId="LiveId" clId="{35394CB0-FEA3-4EC8-8FAC-4840694A4FEC}" dt="2022-04-06T17:21:14.010" v="3676" actId="14100"/>
          <ac:spMkLst>
            <pc:docMk/>
            <pc:sldMk cId="2395774166" sldId="468"/>
            <ac:spMk id="5" creationId="{C3E94067-0A1F-4C7E-BBAF-68B66489821B}"/>
          </ac:spMkLst>
        </pc:spChg>
        <pc:spChg chg="add mod">
          <ac:chgData name="David Williams" userId="35a5f6dfa23fba43" providerId="LiveId" clId="{35394CB0-FEA3-4EC8-8FAC-4840694A4FEC}" dt="2022-04-06T19:07:44.798" v="5425" actId="20577"/>
          <ac:spMkLst>
            <pc:docMk/>
            <pc:sldMk cId="2395774166" sldId="468"/>
            <ac:spMk id="7" creationId="{A53A3D55-DF43-4F48-BAD3-BB0203566AB9}"/>
          </ac:spMkLst>
        </pc:spChg>
        <pc:picChg chg="mod">
          <ac:chgData name="David Williams" userId="35a5f6dfa23fba43" providerId="LiveId" clId="{35394CB0-FEA3-4EC8-8FAC-4840694A4FEC}" dt="2022-04-06T17:14:25.144" v="3639" actId="1036"/>
          <ac:picMkLst>
            <pc:docMk/>
            <pc:sldMk cId="2395774166" sldId="468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9:09:26.908" v="5428" actId="1076"/>
          <ac:picMkLst>
            <pc:docMk/>
            <pc:sldMk cId="2395774166" sldId="468"/>
            <ac:picMk id="6" creationId="{09E2C2BC-8636-40AA-BFBB-88F8D9AFFA62}"/>
          </ac:picMkLst>
        </pc:picChg>
      </pc:sldChg>
      <pc:sldChg chg="addSp modSp add mod modAnim">
        <pc:chgData name="David Williams" userId="35a5f6dfa23fba43" providerId="LiveId" clId="{35394CB0-FEA3-4EC8-8FAC-4840694A4FEC}" dt="2022-04-06T22:15:45.660" v="6483"/>
        <pc:sldMkLst>
          <pc:docMk/>
          <pc:sldMk cId="2457544870" sldId="469"/>
        </pc:sldMkLst>
        <pc:spChg chg="mod">
          <ac:chgData name="David Williams" userId="35a5f6dfa23fba43" providerId="LiveId" clId="{35394CB0-FEA3-4EC8-8FAC-4840694A4FEC}" dt="2022-04-06T17:22:11.930" v="3846" actId="14100"/>
          <ac:spMkLst>
            <pc:docMk/>
            <pc:sldMk cId="2457544870" sldId="469"/>
            <ac:spMk id="5" creationId="{C3E94067-0A1F-4C7E-BBAF-68B66489821B}"/>
          </ac:spMkLst>
        </pc:spChg>
        <pc:spChg chg="add mod">
          <ac:chgData name="David Williams" userId="35a5f6dfa23fba43" providerId="LiveId" clId="{35394CB0-FEA3-4EC8-8FAC-4840694A4FEC}" dt="2022-04-06T19:12:35.512" v="5504" actId="20577"/>
          <ac:spMkLst>
            <pc:docMk/>
            <pc:sldMk cId="2457544870" sldId="469"/>
            <ac:spMk id="7" creationId="{609A0814-14D5-4B6F-B853-184A679792DC}"/>
          </ac:spMkLst>
        </pc:spChg>
        <pc:picChg chg="mod">
          <ac:chgData name="David Williams" userId="35a5f6dfa23fba43" providerId="LiveId" clId="{35394CB0-FEA3-4EC8-8FAC-4840694A4FEC}" dt="2022-04-06T17:22:02.087" v="3844" actId="1036"/>
          <ac:picMkLst>
            <pc:docMk/>
            <pc:sldMk cId="2457544870" sldId="469"/>
            <ac:picMk id="6" creationId="{09E2C2BC-8636-40AA-BFBB-88F8D9AFFA62}"/>
          </ac:picMkLst>
        </pc:picChg>
      </pc:sldChg>
      <pc:sldChg chg="addSp modSp add mod modAnim">
        <pc:chgData name="David Williams" userId="35a5f6dfa23fba43" providerId="LiveId" clId="{35394CB0-FEA3-4EC8-8FAC-4840694A4FEC}" dt="2022-04-06T17:31:50.249" v="4209"/>
        <pc:sldMkLst>
          <pc:docMk/>
          <pc:sldMk cId="2475824742" sldId="470"/>
        </pc:sldMkLst>
        <pc:spChg chg="mod">
          <ac:chgData name="David Williams" userId="35a5f6dfa23fba43" providerId="LiveId" clId="{35394CB0-FEA3-4EC8-8FAC-4840694A4FEC}" dt="2022-04-06T17:31:08.704" v="4203" actId="14100"/>
          <ac:spMkLst>
            <pc:docMk/>
            <pc:sldMk cId="2475824742" sldId="470"/>
            <ac:spMk id="5" creationId="{C3E94067-0A1F-4C7E-BBAF-68B66489821B}"/>
          </ac:spMkLst>
        </pc:spChg>
        <pc:spChg chg="add mod ord">
          <ac:chgData name="David Williams" userId="35a5f6dfa23fba43" providerId="LiveId" clId="{35394CB0-FEA3-4EC8-8FAC-4840694A4FEC}" dt="2022-04-06T17:31:37.148" v="4207" actId="13244"/>
          <ac:spMkLst>
            <pc:docMk/>
            <pc:sldMk cId="2475824742" sldId="470"/>
            <ac:spMk id="7" creationId="{DFAA505D-44CD-4E05-81E1-693150211E87}"/>
          </ac:spMkLst>
        </pc:spChg>
        <pc:picChg chg="mod">
          <ac:chgData name="David Williams" userId="35a5f6dfa23fba43" providerId="LiveId" clId="{35394CB0-FEA3-4EC8-8FAC-4840694A4FEC}" dt="2022-04-06T17:26:11.851" v="4174" actId="1035"/>
          <ac:picMkLst>
            <pc:docMk/>
            <pc:sldMk cId="2475824742" sldId="470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7:27:11.543" v="4191" actId="1035"/>
          <ac:picMkLst>
            <pc:docMk/>
            <pc:sldMk cId="2475824742" sldId="470"/>
            <ac:picMk id="6" creationId="{09E2C2BC-8636-40AA-BFBB-88F8D9AFFA62}"/>
          </ac:picMkLst>
        </pc:picChg>
      </pc:sldChg>
      <pc:sldChg chg="addSp delSp modSp add del mod delAnim modAnim">
        <pc:chgData name="David Williams" userId="35a5f6dfa23fba43" providerId="LiveId" clId="{35394CB0-FEA3-4EC8-8FAC-4840694A4FEC}" dt="2022-04-06T22:21:04.536" v="6535"/>
        <pc:sldMkLst>
          <pc:docMk/>
          <pc:sldMk cId="3771887817" sldId="471"/>
        </pc:sldMkLst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9" creationId="{10AAEB40-DDEC-4C1C-9968-D9BA5D85E407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10" creationId="{1AC88DB1-F51C-4B50-962F-59FDB44EE14B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11" creationId="{EBB6179A-ED27-450C-94A4-FDC7163041C0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15" creationId="{DEECB4F2-0694-4765-8B23-359E715E056A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16" creationId="{0988343D-6C33-45C8-AFC6-68B1B252B62B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22" creationId="{A99CF793-526A-4691-9444-FBC364366F40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23" creationId="{3C2DBC24-DE9F-427C-AE4F-C8040EED1E59}"/>
          </ac:spMkLst>
        </pc:spChg>
        <pc:spChg chg="add mod ord">
          <ac:chgData name="David Williams" userId="35a5f6dfa23fba43" providerId="LiveId" clId="{35394CB0-FEA3-4EC8-8FAC-4840694A4FEC}" dt="2022-04-06T17:44:26.526" v="4449" actId="13244"/>
          <ac:spMkLst>
            <pc:docMk/>
            <pc:sldMk cId="3771887817" sldId="471"/>
            <ac:spMk id="31" creationId="{4EAD58E9-084F-4936-94D5-B111E548795F}"/>
          </ac:spMkLst>
        </pc:spChg>
        <pc:spChg chg="add mod">
          <ac:chgData name="David Williams" userId="35a5f6dfa23fba43" providerId="LiveId" clId="{35394CB0-FEA3-4EC8-8FAC-4840694A4FEC}" dt="2022-04-06T19:51:15.017" v="5714" actId="20577"/>
          <ac:spMkLst>
            <pc:docMk/>
            <pc:sldMk cId="3771887817" sldId="471"/>
            <ac:spMk id="32" creationId="{3158A7C9-054A-4202-9FE8-592D51B88FA4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33" creationId="{DC1AD224-89B1-406B-9487-EEA993F8ABD5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34" creationId="{5125B8E8-4778-4914-B91B-FC0CFC5B16E6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42" creationId="{AE8AF517-92C0-490F-95C6-9AE5EFB10CE8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43" creationId="{93B25E72-03C4-43CD-B200-4B0350814370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54" creationId="{2BD9D601-6890-4AD6-B50B-B26B9EC7EDC6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59" creationId="{EE4FC1E0-225A-4995-9C2A-311C312018CF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60" creationId="{81F55180-2920-4A89-85A1-5DA4AD5266B8}"/>
          </ac:spMkLst>
        </pc:spChg>
        <pc:spChg chg="del">
          <ac:chgData name="David Williams" userId="35a5f6dfa23fba43" providerId="LiveId" clId="{35394CB0-FEA3-4EC8-8FAC-4840694A4FEC}" dt="2022-04-06T17:41:50.990" v="4213" actId="478"/>
          <ac:spMkLst>
            <pc:docMk/>
            <pc:sldMk cId="3771887817" sldId="471"/>
            <ac:spMk id="61" creationId="{7E08C415-C834-460F-9BF4-E8E8AA67EF06}"/>
          </ac:spMkLst>
        </pc:spChg>
        <pc:picChg chg="mod">
          <ac:chgData name="David Williams" userId="35a5f6dfa23fba43" providerId="LiveId" clId="{35394CB0-FEA3-4EC8-8FAC-4840694A4FEC}" dt="2022-04-06T17:43:20.901" v="4223" actId="14100"/>
          <ac:picMkLst>
            <pc:docMk/>
            <pc:sldMk cId="3771887817" sldId="471"/>
            <ac:picMk id="2" creationId="{A305D7BD-3AE5-4463-910D-D0158CE0B732}"/>
          </ac:picMkLst>
        </pc:picChg>
        <pc:picChg chg="del">
          <ac:chgData name="David Williams" userId="35a5f6dfa23fba43" providerId="LiveId" clId="{35394CB0-FEA3-4EC8-8FAC-4840694A4FEC}" dt="2022-04-06T17:41:55.689" v="4215" actId="478"/>
          <ac:picMkLst>
            <pc:docMk/>
            <pc:sldMk cId="3771887817" sldId="471"/>
            <ac:picMk id="7" creationId="{D8F44105-6E3F-4892-BBEA-DC4A34C27FAE}"/>
          </ac:picMkLst>
        </pc:picChg>
        <pc:picChg chg="del">
          <ac:chgData name="David Williams" userId="35a5f6dfa23fba43" providerId="LiveId" clId="{35394CB0-FEA3-4EC8-8FAC-4840694A4FEC}" dt="2022-04-06T17:41:55.071" v="4214" actId="478"/>
          <ac:picMkLst>
            <pc:docMk/>
            <pc:sldMk cId="3771887817" sldId="471"/>
            <ac:picMk id="8" creationId="{3BB02089-BF09-45C9-A987-7B55265D6A7D}"/>
          </ac:picMkLst>
        </pc:picChg>
        <pc:picChg chg="mod">
          <ac:chgData name="David Williams" userId="35a5f6dfa23fba43" providerId="LiveId" clId="{35394CB0-FEA3-4EC8-8FAC-4840694A4FEC}" dt="2022-04-06T17:44:05.950" v="4445" actId="1036"/>
          <ac:picMkLst>
            <pc:docMk/>
            <pc:sldMk cId="3771887817" sldId="471"/>
            <ac:picMk id="30" creationId="{906C9520-7A64-4E83-8124-173265419BE1}"/>
          </ac:picMkLst>
        </pc:pic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13" creationId="{5E13E19F-3B36-4462-8B20-E75960068D81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17" creationId="{0CE0F136-4A67-4BCE-B752-2E731178CEC1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24" creationId="{C3D6A500-C289-426D-9862-6F1664D40F10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35" creationId="{FDF8E8F1-1F25-4CE7-A52B-BA5D1CD0209F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44" creationId="{7A055A83-E22F-459D-B813-5BDE66FA376D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55" creationId="{FC885745-E0EC-496F-BD4A-7C5C34477CAE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62" creationId="{AF53D279-BDDF-4E9F-BFA7-AA2847C7D5B1}"/>
          </ac:cxnSpMkLst>
        </pc:cxnChg>
        <pc:cxnChg chg="del mod">
          <ac:chgData name="David Williams" userId="35a5f6dfa23fba43" providerId="LiveId" clId="{35394CB0-FEA3-4EC8-8FAC-4840694A4FEC}" dt="2022-04-06T17:41:50.990" v="4213" actId="478"/>
          <ac:cxnSpMkLst>
            <pc:docMk/>
            <pc:sldMk cId="3771887817" sldId="471"/>
            <ac:cxnSpMk id="65" creationId="{4AA84F0A-0332-491B-99C9-A3FB286BB953}"/>
          </ac:cxnSpMkLst>
        </pc:cxnChg>
      </pc:sldChg>
      <pc:sldChg chg="addSp modSp add mod modAnim">
        <pc:chgData name="David Williams" userId="35a5f6dfa23fba43" providerId="LiveId" clId="{35394CB0-FEA3-4EC8-8FAC-4840694A4FEC}" dt="2022-04-06T22:21:11.461" v="6536"/>
        <pc:sldMkLst>
          <pc:docMk/>
          <pc:sldMk cId="1224747096" sldId="472"/>
        </pc:sldMkLst>
        <pc:spChg chg="add mod">
          <ac:chgData name="David Williams" userId="35a5f6dfa23fba43" providerId="LiveId" clId="{35394CB0-FEA3-4EC8-8FAC-4840694A4FEC}" dt="2022-04-06T19:58:40.451" v="5807" actId="20577"/>
          <ac:spMkLst>
            <pc:docMk/>
            <pc:sldMk cId="1224747096" sldId="472"/>
            <ac:spMk id="6" creationId="{D4F6C8A5-DF77-47F5-BF08-4875E4DB8550}"/>
          </ac:spMkLst>
        </pc:spChg>
        <pc:spChg chg="mod">
          <ac:chgData name="David Williams" userId="35a5f6dfa23fba43" providerId="LiveId" clId="{35394CB0-FEA3-4EC8-8FAC-4840694A4FEC}" dt="2022-04-06T17:49:44.169" v="4623" actId="14100"/>
          <ac:spMkLst>
            <pc:docMk/>
            <pc:sldMk cId="1224747096" sldId="472"/>
            <ac:spMk id="31" creationId="{4EAD58E9-084F-4936-94D5-B111E548795F}"/>
          </ac:spMkLst>
        </pc:spChg>
        <pc:picChg chg="mod">
          <ac:chgData name="David Williams" userId="35a5f6dfa23fba43" providerId="LiveId" clId="{35394CB0-FEA3-4EC8-8FAC-4840694A4FEC}" dt="2022-04-06T17:49:22.509" v="4620" actId="1036"/>
          <ac:picMkLst>
            <pc:docMk/>
            <pc:sldMk cId="1224747096" sldId="472"/>
            <ac:picMk id="30" creationId="{906C9520-7A64-4E83-8124-173265419BE1}"/>
          </ac:picMkLst>
        </pc:picChg>
      </pc:sldChg>
      <pc:sldChg chg="addSp modSp add mod modAnim">
        <pc:chgData name="David Williams" userId="35a5f6dfa23fba43" providerId="LiveId" clId="{35394CB0-FEA3-4EC8-8FAC-4840694A4FEC}" dt="2022-04-06T22:21:17.735" v="6537"/>
        <pc:sldMkLst>
          <pc:docMk/>
          <pc:sldMk cId="1786678539" sldId="473"/>
        </pc:sldMkLst>
        <pc:spChg chg="add mod">
          <ac:chgData name="David Williams" userId="35a5f6dfa23fba43" providerId="LiveId" clId="{35394CB0-FEA3-4EC8-8FAC-4840694A4FEC}" dt="2022-04-06T20:01:01.217" v="5868" actId="20577"/>
          <ac:spMkLst>
            <pc:docMk/>
            <pc:sldMk cId="1786678539" sldId="473"/>
            <ac:spMk id="6" creationId="{65604460-5738-4F90-8EC0-3E47A78F36B6}"/>
          </ac:spMkLst>
        </pc:spChg>
        <pc:spChg chg="mod">
          <ac:chgData name="David Williams" userId="35a5f6dfa23fba43" providerId="LiveId" clId="{35394CB0-FEA3-4EC8-8FAC-4840694A4FEC}" dt="2022-04-06T17:50:55.002" v="4849" actId="14100"/>
          <ac:spMkLst>
            <pc:docMk/>
            <pc:sldMk cId="1786678539" sldId="473"/>
            <ac:spMk id="31" creationId="{4EAD58E9-084F-4936-94D5-B111E548795F}"/>
          </ac:spMkLst>
        </pc:spChg>
        <pc:picChg chg="mod">
          <ac:chgData name="David Williams" userId="35a5f6dfa23fba43" providerId="LiveId" clId="{35394CB0-FEA3-4EC8-8FAC-4840694A4FEC}" dt="2022-04-06T17:50:06.720" v="4829" actId="1036"/>
          <ac:picMkLst>
            <pc:docMk/>
            <pc:sldMk cId="1786678539" sldId="473"/>
            <ac:picMk id="2" creationId="{A305D7BD-3AE5-4463-910D-D0158CE0B732}"/>
          </ac:picMkLst>
        </pc:picChg>
        <pc:picChg chg="mod">
          <ac:chgData name="David Williams" userId="35a5f6dfa23fba43" providerId="LiveId" clId="{35394CB0-FEA3-4EC8-8FAC-4840694A4FEC}" dt="2022-04-06T17:50:22.534" v="4846" actId="1035"/>
          <ac:picMkLst>
            <pc:docMk/>
            <pc:sldMk cId="1786678539" sldId="473"/>
            <ac:picMk id="30" creationId="{906C9520-7A64-4E83-8124-173265419BE1}"/>
          </ac:picMkLst>
        </pc:picChg>
      </pc:sldChg>
      <pc:sldChg chg="addSp modSp add mod ord setBg modAnim replTag">
        <pc:chgData name="David Williams" userId="35a5f6dfa23fba43" providerId="LiveId" clId="{35394CB0-FEA3-4EC8-8FAC-4840694A4FEC}" dt="2022-04-06T18:35:26.439" v="4985"/>
        <pc:sldMkLst>
          <pc:docMk/>
          <pc:sldMk cId="901750376" sldId="474"/>
        </pc:sldMkLst>
        <pc:spChg chg="add mod replST">
          <ac:chgData name="David Williams" userId="35a5f6dfa23fba43" providerId="LiveId" clId="{35394CB0-FEA3-4EC8-8FAC-4840694A4FEC}" dt="2022-04-06T18:31:17.374" v="4904"/>
          <ac:spMkLst>
            <pc:docMk/>
            <pc:sldMk cId="901750376" sldId="474"/>
            <ac:spMk id="6" creationId="{C1E25103-5927-4D16-A476-D9CBC994D64B}"/>
          </ac:spMkLst>
        </pc:spChg>
        <pc:spChg chg="add mod replST">
          <ac:chgData name="David Williams" userId="35a5f6dfa23fba43" providerId="LiveId" clId="{35394CB0-FEA3-4EC8-8FAC-4840694A4FEC}" dt="2022-04-06T18:31:17.407" v="4914"/>
          <ac:spMkLst>
            <pc:docMk/>
            <pc:sldMk cId="901750376" sldId="474"/>
            <ac:spMk id="7" creationId="{30CC6E10-0CE5-41BF-960E-11A6D4FB05C7}"/>
          </ac:spMkLst>
        </pc:spChg>
        <pc:picChg chg="add mod replST">
          <ac:chgData name="David Williams" userId="35a5f6dfa23fba43" providerId="LiveId" clId="{35394CB0-FEA3-4EC8-8FAC-4840694A4FEC}" dt="2022-04-06T18:31:17.268" v="4891"/>
          <ac:picMkLst>
            <pc:docMk/>
            <pc:sldMk cId="901750376" sldId="474"/>
            <ac:picMk id="3" creationId="{150A3C99-6404-4528-95E4-7BE3B8316DCF}"/>
          </ac:picMkLst>
        </pc:picChg>
        <pc:picChg chg="add mod replST">
          <ac:chgData name="David Williams" userId="35a5f6dfa23fba43" providerId="LiveId" clId="{35394CB0-FEA3-4EC8-8FAC-4840694A4FEC}" dt="2022-04-06T18:31:17.326" v="4895"/>
          <ac:picMkLst>
            <pc:docMk/>
            <pc:sldMk cId="901750376" sldId="474"/>
            <ac:picMk id="5" creationId="{38ECAB69-D4D9-4F4E-8D77-08F5AAFAEC2D}"/>
          </ac:picMkLst>
        </pc:picChg>
      </pc:sldChg>
      <pc:sldChg chg="addSp modSp add mod ord setBg modAnim replTag">
        <pc:chgData name="David Williams" userId="35a5f6dfa23fba43" providerId="LiveId" clId="{35394CB0-FEA3-4EC8-8FAC-4840694A4FEC}" dt="2022-04-06T18:36:25.087" v="5055"/>
        <pc:sldMkLst>
          <pc:docMk/>
          <pc:sldMk cId="1817166332" sldId="475"/>
        </pc:sldMkLst>
        <pc:spChg chg="add mod replST">
          <ac:chgData name="David Williams" userId="35a5f6dfa23fba43" providerId="LiveId" clId="{35394CB0-FEA3-4EC8-8FAC-4840694A4FEC}" dt="2022-04-06T18:35:24.992" v="4949"/>
          <ac:spMkLst>
            <pc:docMk/>
            <pc:sldMk cId="1817166332" sldId="475"/>
            <ac:spMk id="6" creationId="{EA50D3DB-0B15-43C4-92E2-EAE95B5D0FE0}"/>
          </ac:spMkLst>
        </pc:spChg>
        <pc:spChg chg="add mod replST">
          <ac:chgData name="David Williams" userId="35a5f6dfa23fba43" providerId="LiveId" clId="{35394CB0-FEA3-4EC8-8FAC-4840694A4FEC}" dt="2022-04-06T18:35:25.076" v="4959"/>
          <ac:spMkLst>
            <pc:docMk/>
            <pc:sldMk cId="1817166332" sldId="475"/>
            <ac:spMk id="7" creationId="{0666A553-E62F-4AC8-9332-6AA99E527B65}"/>
          </ac:spMkLst>
        </pc:spChg>
        <pc:picChg chg="add mod replST">
          <ac:chgData name="David Williams" userId="35a5f6dfa23fba43" providerId="LiveId" clId="{35394CB0-FEA3-4EC8-8FAC-4840694A4FEC}" dt="2022-04-06T18:35:24.823" v="4936"/>
          <ac:picMkLst>
            <pc:docMk/>
            <pc:sldMk cId="1817166332" sldId="475"/>
            <ac:picMk id="3" creationId="{C020DFAD-F83F-4885-AFF0-06B51DBBE643}"/>
          </ac:picMkLst>
        </pc:picChg>
        <pc:picChg chg="add mod replST">
          <ac:chgData name="David Williams" userId="35a5f6dfa23fba43" providerId="LiveId" clId="{35394CB0-FEA3-4EC8-8FAC-4840694A4FEC}" dt="2022-04-06T18:35:24.912" v="4940"/>
          <ac:picMkLst>
            <pc:docMk/>
            <pc:sldMk cId="1817166332" sldId="475"/>
            <ac:picMk id="5" creationId="{0473B068-1B5C-48EB-985C-B04802314BFD}"/>
          </ac:picMkLst>
        </pc:picChg>
      </pc:sldChg>
      <pc:sldChg chg="addSp modSp add mod ord setBg modAnim replTag">
        <pc:chgData name="David Williams" userId="35a5f6dfa23fba43" providerId="LiveId" clId="{35394CB0-FEA3-4EC8-8FAC-4840694A4FEC}" dt="2022-04-06T18:38:20.100" v="5114"/>
        <pc:sldMkLst>
          <pc:docMk/>
          <pc:sldMk cId="1382628893" sldId="476"/>
        </pc:sldMkLst>
        <pc:spChg chg="add mod replST">
          <ac:chgData name="David Williams" userId="35a5f6dfa23fba43" providerId="LiveId" clId="{35394CB0-FEA3-4EC8-8FAC-4840694A4FEC}" dt="2022-04-06T18:36:22.794" v="5022"/>
          <ac:spMkLst>
            <pc:docMk/>
            <pc:sldMk cId="1382628893" sldId="476"/>
            <ac:spMk id="6" creationId="{A1B30CEC-6044-4C2B-ACDA-5AA976564BF3}"/>
          </ac:spMkLst>
        </pc:spChg>
        <pc:spChg chg="add mod replST">
          <ac:chgData name="David Williams" userId="35a5f6dfa23fba43" providerId="LiveId" clId="{35394CB0-FEA3-4EC8-8FAC-4840694A4FEC}" dt="2022-04-06T18:36:22.832" v="5032"/>
          <ac:spMkLst>
            <pc:docMk/>
            <pc:sldMk cId="1382628893" sldId="476"/>
            <ac:spMk id="7" creationId="{B71EE2F3-A6B6-4EB4-971B-3D3688FC11E3}"/>
          </ac:spMkLst>
        </pc:spChg>
        <pc:picChg chg="add mod replST">
          <ac:chgData name="David Williams" userId="35a5f6dfa23fba43" providerId="LiveId" clId="{35394CB0-FEA3-4EC8-8FAC-4840694A4FEC}" dt="2022-04-06T18:36:22.516" v="5009"/>
          <ac:picMkLst>
            <pc:docMk/>
            <pc:sldMk cId="1382628893" sldId="476"/>
            <ac:picMk id="3" creationId="{14524A5E-FA9B-490B-88A0-DB7A3394D7CA}"/>
          </ac:picMkLst>
        </pc:picChg>
        <pc:picChg chg="add mod replST">
          <ac:chgData name="David Williams" userId="35a5f6dfa23fba43" providerId="LiveId" clId="{35394CB0-FEA3-4EC8-8FAC-4840694A4FEC}" dt="2022-04-06T18:36:22.757" v="5013"/>
          <ac:picMkLst>
            <pc:docMk/>
            <pc:sldMk cId="1382628893" sldId="476"/>
            <ac:picMk id="5" creationId="{FE027A30-F5E3-42A2-84EE-76A1BFE0FB30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8:43:06.221" v="5189"/>
        <pc:sldMkLst>
          <pc:docMk/>
          <pc:sldMk cId="3461070058" sldId="477"/>
        </pc:sldMkLst>
        <pc:spChg chg="add mod replST">
          <ac:chgData name="David Williams" userId="35a5f6dfa23fba43" providerId="LiveId" clId="{35394CB0-FEA3-4EC8-8FAC-4840694A4FEC}" dt="2022-04-06T18:38:14.516" v="5078"/>
          <ac:spMkLst>
            <pc:docMk/>
            <pc:sldMk cId="3461070058" sldId="477"/>
            <ac:spMk id="6" creationId="{F40B9054-3926-4503-B7CD-CEA4DD1FA456}"/>
          </ac:spMkLst>
        </pc:spChg>
        <pc:spChg chg="add mod replST">
          <ac:chgData name="David Williams" userId="35a5f6dfa23fba43" providerId="LiveId" clId="{35394CB0-FEA3-4EC8-8FAC-4840694A4FEC}" dt="2022-04-06T18:38:15.863" v="5088"/>
          <ac:spMkLst>
            <pc:docMk/>
            <pc:sldMk cId="3461070058" sldId="477"/>
            <ac:spMk id="7" creationId="{1D1D2320-890B-4669-97FD-E50706A38DB5}"/>
          </ac:spMkLst>
        </pc:spChg>
        <pc:picChg chg="add mod replST">
          <ac:chgData name="David Williams" userId="35a5f6dfa23fba43" providerId="LiveId" clId="{35394CB0-FEA3-4EC8-8FAC-4840694A4FEC}" dt="2022-04-06T18:38:13.144" v="5065"/>
          <ac:picMkLst>
            <pc:docMk/>
            <pc:sldMk cId="3461070058" sldId="477"/>
            <ac:picMk id="3" creationId="{D3C8ED74-11DF-4A4F-AD87-7323FDD430DD}"/>
          </ac:picMkLst>
        </pc:picChg>
        <pc:picChg chg="add mod replST">
          <ac:chgData name="David Williams" userId="35a5f6dfa23fba43" providerId="LiveId" clId="{35394CB0-FEA3-4EC8-8FAC-4840694A4FEC}" dt="2022-04-06T18:38:13.415" v="5069"/>
          <ac:picMkLst>
            <pc:docMk/>
            <pc:sldMk cId="3461070058" sldId="477"/>
            <ac:picMk id="5" creationId="{45301A3D-CE23-4A00-85CA-857CE9AAB1AC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8:48:31.994" v="5267"/>
        <pc:sldMkLst>
          <pc:docMk/>
          <pc:sldMk cId="1249465585" sldId="478"/>
        </pc:sldMkLst>
        <pc:spChg chg="add mod replST">
          <ac:chgData name="David Williams" userId="35a5f6dfa23fba43" providerId="LiveId" clId="{35394CB0-FEA3-4EC8-8FAC-4840694A4FEC}" dt="2022-04-06T18:43:02.274" v="5153"/>
          <ac:spMkLst>
            <pc:docMk/>
            <pc:sldMk cId="1249465585" sldId="478"/>
            <ac:spMk id="6" creationId="{01A198A5-9C8F-4260-A08E-6F4CEF463EA7}"/>
          </ac:spMkLst>
        </pc:spChg>
        <pc:spChg chg="add mod replST">
          <ac:chgData name="David Williams" userId="35a5f6dfa23fba43" providerId="LiveId" clId="{35394CB0-FEA3-4EC8-8FAC-4840694A4FEC}" dt="2022-04-06T18:43:03.317" v="5163"/>
          <ac:spMkLst>
            <pc:docMk/>
            <pc:sldMk cId="1249465585" sldId="478"/>
            <ac:spMk id="7" creationId="{0127580B-A64A-48F7-92A0-A9D50813716F}"/>
          </ac:spMkLst>
        </pc:spChg>
        <pc:picChg chg="add mod replST">
          <ac:chgData name="David Williams" userId="35a5f6dfa23fba43" providerId="LiveId" clId="{35394CB0-FEA3-4EC8-8FAC-4840694A4FEC}" dt="2022-04-06T18:43:01.082" v="5140"/>
          <ac:picMkLst>
            <pc:docMk/>
            <pc:sldMk cId="1249465585" sldId="478"/>
            <ac:picMk id="3" creationId="{B64B7B6B-EBD6-4747-A4D5-34FDD4B8CEFE}"/>
          </ac:picMkLst>
        </pc:picChg>
        <pc:picChg chg="add mod replST">
          <ac:chgData name="David Williams" userId="35a5f6dfa23fba43" providerId="LiveId" clId="{35394CB0-FEA3-4EC8-8FAC-4840694A4FEC}" dt="2022-04-06T18:43:01.306" v="5144"/>
          <ac:picMkLst>
            <pc:docMk/>
            <pc:sldMk cId="1249465585" sldId="478"/>
            <ac:picMk id="5" creationId="{602973CD-E74E-4E58-979D-97E8CB100C0F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8:52:59.768" v="5343"/>
        <pc:sldMkLst>
          <pc:docMk/>
          <pc:sldMk cId="71772910" sldId="479"/>
        </pc:sldMkLst>
        <pc:spChg chg="add mod replST">
          <ac:chgData name="David Williams" userId="35a5f6dfa23fba43" providerId="LiveId" clId="{35394CB0-FEA3-4EC8-8FAC-4840694A4FEC}" dt="2022-04-06T18:48:27.598" v="5231"/>
          <ac:spMkLst>
            <pc:docMk/>
            <pc:sldMk cId="71772910" sldId="479"/>
            <ac:spMk id="6" creationId="{8AA015E1-BD0A-4F01-8E68-2FEC519D5B3D}"/>
          </ac:spMkLst>
        </pc:spChg>
        <pc:spChg chg="add mod replST">
          <ac:chgData name="David Williams" userId="35a5f6dfa23fba43" providerId="LiveId" clId="{35394CB0-FEA3-4EC8-8FAC-4840694A4FEC}" dt="2022-04-06T18:48:28.475" v="5241"/>
          <ac:spMkLst>
            <pc:docMk/>
            <pc:sldMk cId="71772910" sldId="479"/>
            <ac:spMk id="7" creationId="{D6D0D3FE-24CD-4E4E-8522-1EEA3272F340}"/>
          </ac:spMkLst>
        </pc:spChg>
        <pc:picChg chg="add mod replST">
          <ac:chgData name="David Williams" userId="35a5f6dfa23fba43" providerId="LiveId" clId="{35394CB0-FEA3-4EC8-8FAC-4840694A4FEC}" dt="2022-04-06T18:48:26.286" v="5218"/>
          <ac:picMkLst>
            <pc:docMk/>
            <pc:sldMk cId="71772910" sldId="479"/>
            <ac:picMk id="3" creationId="{1D6E15F4-560C-43C3-ABE3-6707C86C955F}"/>
          </ac:picMkLst>
        </pc:picChg>
        <pc:picChg chg="add mod replST">
          <ac:chgData name="David Williams" userId="35a5f6dfa23fba43" providerId="LiveId" clId="{35394CB0-FEA3-4EC8-8FAC-4840694A4FEC}" dt="2022-04-06T18:48:26.519" v="5222"/>
          <ac:picMkLst>
            <pc:docMk/>
            <pc:sldMk cId="71772910" sldId="479"/>
            <ac:picMk id="5" creationId="{F4FE6A85-35F5-486C-9CF7-4434F857BCFE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9:06:58.997" v="5422"/>
        <pc:sldMkLst>
          <pc:docMk/>
          <pc:sldMk cId="770766333" sldId="480"/>
        </pc:sldMkLst>
        <pc:spChg chg="add mod replST">
          <ac:chgData name="David Williams" userId="35a5f6dfa23fba43" providerId="LiveId" clId="{35394CB0-FEA3-4EC8-8FAC-4840694A4FEC}" dt="2022-04-06T18:52:54.407" v="5307"/>
          <ac:spMkLst>
            <pc:docMk/>
            <pc:sldMk cId="770766333" sldId="480"/>
            <ac:spMk id="6" creationId="{B494400B-F5F9-4752-ADC6-DC54AAC93515}"/>
          </ac:spMkLst>
        </pc:spChg>
        <pc:spChg chg="add mod replST">
          <ac:chgData name="David Williams" userId="35a5f6dfa23fba43" providerId="LiveId" clId="{35394CB0-FEA3-4EC8-8FAC-4840694A4FEC}" dt="2022-04-06T18:52:55.330" v="5317"/>
          <ac:spMkLst>
            <pc:docMk/>
            <pc:sldMk cId="770766333" sldId="480"/>
            <ac:spMk id="7" creationId="{EAA70317-461A-4C21-B38F-721A95DA11F0}"/>
          </ac:spMkLst>
        </pc:spChg>
        <pc:picChg chg="add mod replST">
          <ac:chgData name="David Williams" userId="35a5f6dfa23fba43" providerId="LiveId" clId="{35394CB0-FEA3-4EC8-8FAC-4840694A4FEC}" dt="2022-04-06T18:52:53.117" v="5294"/>
          <ac:picMkLst>
            <pc:docMk/>
            <pc:sldMk cId="770766333" sldId="480"/>
            <ac:picMk id="3" creationId="{41D12541-BAA9-4541-831F-27DD40974ED4}"/>
          </ac:picMkLst>
        </pc:picChg>
        <pc:picChg chg="add mod replST">
          <ac:chgData name="David Williams" userId="35a5f6dfa23fba43" providerId="LiveId" clId="{35394CB0-FEA3-4EC8-8FAC-4840694A4FEC}" dt="2022-04-06T18:52:53.383" v="5298"/>
          <ac:picMkLst>
            <pc:docMk/>
            <pc:sldMk cId="770766333" sldId="480"/>
            <ac:picMk id="5" creationId="{C46B100E-6AA4-463A-B5CE-8D3C945A04A1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9:11:41.824" v="5501"/>
        <pc:sldMkLst>
          <pc:docMk/>
          <pc:sldMk cId="1663319783" sldId="481"/>
        </pc:sldMkLst>
        <pc:spChg chg="add mod replST">
          <ac:chgData name="David Williams" userId="35a5f6dfa23fba43" providerId="LiveId" clId="{35394CB0-FEA3-4EC8-8FAC-4840694A4FEC}" dt="2022-04-06T19:06:53.395" v="5386"/>
          <ac:spMkLst>
            <pc:docMk/>
            <pc:sldMk cId="1663319783" sldId="481"/>
            <ac:spMk id="6" creationId="{D5E05114-8D5A-4F27-BE89-A0AB257BFB66}"/>
          </ac:spMkLst>
        </pc:spChg>
        <pc:spChg chg="add mod replST">
          <ac:chgData name="David Williams" userId="35a5f6dfa23fba43" providerId="LiveId" clId="{35394CB0-FEA3-4EC8-8FAC-4840694A4FEC}" dt="2022-04-06T19:06:54.330" v="5396"/>
          <ac:spMkLst>
            <pc:docMk/>
            <pc:sldMk cId="1663319783" sldId="481"/>
            <ac:spMk id="7" creationId="{E9AF5F5C-D8E2-443A-8378-57790B96BA72}"/>
          </ac:spMkLst>
        </pc:spChg>
        <pc:picChg chg="add mod replST">
          <ac:chgData name="David Williams" userId="35a5f6dfa23fba43" providerId="LiveId" clId="{35394CB0-FEA3-4EC8-8FAC-4840694A4FEC}" dt="2022-04-06T19:06:52.096" v="5373"/>
          <ac:picMkLst>
            <pc:docMk/>
            <pc:sldMk cId="1663319783" sldId="481"/>
            <ac:picMk id="3" creationId="{5AE95249-FA22-4319-9498-2F9744B50C87}"/>
          </ac:picMkLst>
        </pc:picChg>
        <pc:picChg chg="add mod replST">
          <ac:chgData name="David Williams" userId="35a5f6dfa23fba43" providerId="LiveId" clId="{35394CB0-FEA3-4EC8-8FAC-4840694A4FEC}" dt="2022-04-06T19:06:52.365" v="5377"/>
          <ac:picMkLst>
            <pc:docMk/>
            <pc:sldMk cId="1663319783" sldId="481"/>
            <ac:picMk id="5" creationId="{359EAA13-E4CF-4842-9A9E-F4C5762B715E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9:15:08.585" v="5577"/>
        <pc:sldMkLst>
          <pc:docMk/>
          <pc:sldMk cId="2897875148" sldId="482"/>
        </pc:sldMkLst>
        <pc:spChg chg="add mod replST">
          <ac:chgData name="David Williams" userId="35a5f6dfa23fba43" providerId="LiveId" clId="{35394CB0-FEA3-4EC8-8FAC-4840694A4FEC}" dt="2022-04-06T19:11:36.081" v="5465"/>
          <ac:spMkLst>
            <pc:docMk/>
            <pc:sldMk cId="2897875148" sldId="482"/>
            <ac:spMk id="6" creationId="{836E2596-652E-46E8-B166-35E8DC07386E}"/>
          </ac:spMkLst>
        </pc:spChg>
        <pc:spChg chg="add mod replST">
          <ac:chgData name="David Williams" userId="35a5f6dfa23fba43" providerId="LiveId" clId="{35394CB0-FEA3-4EC8-8FAC-4840694A4FEC}" dt="2022-04-06T19:11:37.009" v="5475"/>
          <ac:spMkLst>
            <pc:docMk/>
            <pc:sldMk cId="2897875148" sldId="482"/>
            <ac:spMk id="7" creationId="{C3B3AA1E-85FD-437C-A361-2E74921F107D}"/>
          </ac:spMkLst>
        </pc:spChg>
        <pc:picChg chg="add mod replST">
          <ac:chgData name="David Williams" userId="35a5f6dfa23fba43" providerId="LiveId" clId="{35394CB0-FEA3-4EC8-8FAC-4840694A4FEC}" dt="2022-04-06T19:11:34.744" v="5452"/>
          <ac:picMkLst>
            <pc:docMk/>
            <pc:sldMk cId="2897875148" sldId="482"/>
            <ac:picMk id="3" creationId="{699019B4-4DE6-43B3-9C8E-C3D37028AF24}"/>
          </ac:picMkLst>
        </pc:picChg>
        <pc:picChg chg="add mod replST">
          <ac:chgData name="David Williams" userId="35a5f6dfa23fba43" providerId="LiveId" clId="{35394CB0-FEA3-4EC8-8FAC-4840694A4FEC}" dt="2022-04-06T19:11:35.013" v="5456"/>
          <ac:picMkLst>
            <pc:docMk/>
            <pc:sldMk cId="2897875148" sldId="482"/>
            <ac:picMk id="5" creationId="{BC4432EC-6486-4CF5-867F-4B735F6CABBB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9:19:27.635" v="5654"/>
        <pc:sldMkLst>
          <pc:docMk/>
          <pc:sldMk cId="2875802124" sldId="483"/>
        </pc:sldMkLst>
        <pc:spChg chg="add mod replST">
          <ac:chgData name="David Williams" userId="35a5f6dfa23fba43" providerId="LiveId" clId="{35394CB0-FEA3-4EC8-8FAC-4840694A4FEC}" dt="2022-04-06T19:14:47.837" v="5541"/>
          <ac:spMkLst>
            <pc:docMk/>
            <pc:sldMk cId="2875802124" sldId="483"/>
            <ac:spMk id="6" creationId="{FA22898C-743A-429A-AE58-296A2C40EDA2}"/>
          </ac:spMkLst>
        </pc:spChg>
        <pc:spChg chg="add mod replST">
          <ac:chgData name="David Williams" userId="35a5f6dfa23fba43" providerId="LiveId" clId="{35394CB0-FEA3-4EC8-8FAC-4840694A4FEC}" dt="2022-04-06T19:14:48.769" v="5551"/>
          <ac:spMkLst>
            <pc:docMk/>
            <pc:sldMk cId="2875802124" sldId="483"/>
            <ac:spMk id="7" creationId="{A87F51D3-C2DD-41D6-9660-9E47EBE7864E}"/>
          </ac:spMkLst>
        </pc:spChg>
        <pc:picChg chg="add mod replST">
          <ac:chgData name="David Williams" userId="35a5f6dfa23fba43" providerId="LiveId" clId="{35394CB0-FEA3-4EC8-8FAC-4840694A4FEC}" dt="2022-04-06T19:14:46.893" v="5528"/>
          <ac:picMkLst>
            <pc:docMk/>
            <pc:sldMk cId="2875802124" sldId="483"/>
            <ac:picMk id="3" creationId="{DD5F4FDC-6141-4C0B-8DCE-ED78A7A517A5}"/>
          </ac:picMkLst>
        </pc:picChg>
        <pc:picChg chg="add mod replST">
          <ac:chgData name="David Williams" userId="35a5f6dfa23fba43" providerId="LiveId" clId="{35394CB0-FEA3-4EC8-8FAC-4840694A4FEC}" dt="2022-04-06T19:14:47.066" v="5532"/>
          <ac:picMkLst>
            <pc:docMk/>
            <pc:sldMk cId="2875802124" sldId="483"/>
            <ac:picMk id="5" creationId="{0F87A014-6351-440A-8A03-C7531148C1E3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19:55:30.098" v="5787"/>
        <pc:sldMkLst>
          <pc:docMk/>
          <pc:sldMk cId="3847142303" sldId="484"/>
        </pc:sldMkLst>
        <pc:spChg chg="add mod replST">
          <ac:chgData name="David Williams" userId="35a5f6dfa23fba43" providerId="LiveId" clId="{35394CB0-FEA3-4EC8-8FAC-4840694A4FEC}" dt="2022-04-06T19:19:20.467" v="5618"/>
          <ac:spMkLst>
            <pc:docMk/>
            <pc:sldMk cId="3847142303" sldId="484"/>
            <ac:spMk id="6" creationId="{7FB6BD28-4E90-46B1-95C7-BF12103BC312}"/>
          </ac:spMkLst>
        </pc:spChg>
        <pc:spChg chg="add mod replST">
          <ac:chgData name="David Williams" userId="35a5f6dfa23fba43" providerId="LiveId" clId="{35394CB0-FEA3-4EC8-8FAC-4840694A4FEC}" dt="2022-04-06T19:19:22.610" v="5628"/>
          <ac:spMkLst>
            <pc:docMk/>
            <pc:sldMk cId="3847142303" sldId="484"/>
            <ac:spMk id="7" creationId="{ACC4101C-D41E-495A-9E28-BD9564D94FF7}"/>
          </ac:spMkLst>
        </pc:spChg>
        <pc:picChg chg="add mod replST">
          <ac:chgData name="David Williams" userId="35a5f6dfa23fba43" providerId="LiveId" clId="{35394CB0-FEA3-4EC8-8FAC-4840694A4FEC}" dt="2022-04-06T19:19:18.257" v="5605"/>
          <ac:picMkLst>
            <pc:docMk/>
            <pc:sldMk cId="3847142303" sldId="484"/>
            <ac:picMk id="3" creationId="{C1D823A0-B9DB-4F03-8963-BCD61811F753}"/>
          </ac:picMkLst>
        </pc:picChg>
        <pc:picChg chg="add mod replST">
          <ac:chgData name="David Williams" userId="35a5f6dfa23fba43" providerId="LiveId" clId="{35394CB0-FEA3-4EC8-8FAC-4840694A4FEC}" dt="2022-04-06T19:19:18.767" v="5609"/>
          <ac:picMkLst>
            <pc:docMk/>
            <pc:sldMk cId="3847142303" sldId="484"/>
            <ac:picMk id="5" creationId="{7DD493D5-7006-4DFB-9DBD-C06C45BC3876}"/>
          </ac:picMkLst>
        </pc:picChg>
      </pc:sldChg>
      <pc:sldChg chg="addSp delSp modSp add mod ord modTransition delAnim">
        <pc:chgData name="David Williams" userId="35a5f6dfa23fba43" providerId="LiveId" clId="{35394CB0-FEA3-4EC8-8FAC-4840694A4FEC}" dt="2022-04-06T19:23:46.660" v="5710" actId="1076"/>
        <pc:sldMkLst>
          <pc:docMk/>
          <pc:sldMk cId="636644377" sldId="485"/>
        </pc:sldMkLst>
        <pc:spChg chg="add mod">
          <ac:chgData name="David Williams" userId="35a5f6dfa23fba43" providerId="LiveId" clId="{35394CB0-FEA3-4EC8-8FAC-4840694A4FEC}" dt="2022-04-06T19:23:46.660" v="5710" actId="1076"/>
          <ac:spMkLst>
            <pc:docMk/>
            <pc:sldMk cId="636644377" sldId="485"/>
            <ac:spMk id="3" creationId="{306799A1-6F5E-42DE-B16D-BF516FE9079B}"/>
          </ac:spMkLst>
        </pc:spChg>
        <pc:spChg chg="del mod">
          <ac:chgData name="David Williams" userId="35a5f6dfa23fba43" providerId="LiveId" clId="{35394CB0-FEA3-4EC8-8FAC-4840694A4FEC}" dt="2022-04-06T19:20:55.190" v="5663" actId="478"/>
          <ac:spMkLst>
            <pc:docMk/>
            <pc:sldMk cId="636644377" sldId="485"/>
            <ac:spMk id="6" creationId="{A889A7BA-0AAB-49EA-BC8A-4008B11863CD}"/>
          </ac:spMkLst>
        </pc:spChg>
      </pc:sldChg>
      <pc:sldChg chg="addSp modSp add mod setBg modAnim replTag">
        <pc:chgData name="David Williams" userId="35a5f6dfa23fba43" providerId="LiveId" clId="{35394CB0-FEA3-4EC8-8FAC-4840694A4FEC}" dt="2022-04-06T20:36:09.113" v="6136"/>
        <pc:sldMkLst>
          <pc:docMk/>
          <pc:sldMk cId="4065907174" sldId="486"/>
        </pc:sldMkLst>
        <pc:spChg chg="add mod replST">
          <ac:chgData name="David Williams" userId="35a5f6dfa23fba43" providerId="LiveId" clId="{35394CB0-FEA3-4EC8-8FAC-4840694A4FEC}" dt="2022-04-06T19:55:29.370" v="5751"/>
          <ac:spMkLst>
            <pc:docMk/>
            <pc:sldMk cId="4065907174" sldId="486"/>
            <ac:spMk id="6" creationId="{CEEB4640-E651-4AAF-9A3F-5761B9BE5EFD}"/>
          </ac:spMkLst>
        </pc:spChg>
        <pc:spChg chg="add mod replST">
          <ac:chgData name="David Williams" userId="35a5f6dfa23fba43" providerId="LiveId" clId="{35394CB0-FEA3-4EC8-8FAC-4840694A4FEC}" dt="2022-04-06T19:55:29.427" v="5761"/>
          <ac:spMkLst>
            <pc:docMk/>
            <pc:sldMk cId="4065907174" sldId="486"/>
            <ac:spMk id="7" creationId="{4102E2CD-76D6-4C2F-91DE-BDAE7743A749}"/>
          </ac:spMkLst>
        </pc:spChg>
        <pc:picChg chg="add mod replST">
          <ac:chgData name="David Williams" userId="35a5f6dfa23fba43" providerId="LiveId" clId="{35394CB0-FEA3-4EC8-8FAC-4840694A4FEC}" dt="2022-04-06T19:55:29.253" v="5738"/>
          <ac:picMkLst>
            <pc:docMk/>
            <pc:sldMk cId="4065907174" sldId="486"/>
            <ac:picMk id="3" creationId="{08C12F3B-EDD2-4218-8C23-D737A564C8DB}"/>
          </ac:picMkLst>
        </pc:picChg>
        <pc:picChg chg="add mod replST">
          <ac:chgData name="David Williams" userId="35a5f6dfa23fba43" providerId="LiveId" clId="{35394CB0-FEA3-4EC8-8FAC-4840694A4FEC}" dt="2022-04-06T19:55:29.318" v="5742"/>
          <ac:picMkLst>
            <pc:docMk/>
            <pc:sldMk cId="4065907174" sldId="486"/>
            <ac:picMk id="5" creationId="{8D0D7442-8E02-42DC-B513-848F06EB8DE3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20:03:58.798" v="5958"/>
        <pc:sldMkLst>
          <pc:docMk/>
          <pc:sldMk cId="3489345011" sldId="487"/>
        </pc:sldMkLst>
        <pc:spChg chg="add mod replST">
          <ac:chgData name="David Williams" userId="35a5f6dfa23fba43" providerId="LiveId" clId="{35394CB0-FEA3-4EC8-8FAC-4840694A4FEC}" dt="2022-04-06T20:03:50.123" v="5869"/>
          <ac:spMkLst>
            <pc:docMk/>
            <pc:sldMk cId="3489345011" sldId="487"/>
            <ac:spMk id="6" creationId="{0A229311-0613-4200-A732-7BD323D5932E}"/>
          </ac:spMkLst>
        </pc:spChg>
        <pc:spChg chg="add mod replST">
          <ac:chgData name="David Williams" userId="35a5f6dfa23fba43" providerId="LiveId" clId="{35394CB0-FEA3-4EC8-8FAC-4840694A4FEC}" dt="2022-04-06T19:59:26.997" v="5838"/>
          <ac:spMkLst>
            <pc:docMk/>
            <pc:sldMk cId="3489345011" sldId="487"/>
            <ac:spMk id="7" creationId="{738FA1EF-8391-46F3-98C3-D5A6131CA0DA}"/>
          </ac:spMkLst>
        </pc:spChg>
        <pc:picChg chg="add mod replST">
          <ac:chgData name="David Williams" userId="35a5f6dfa23fba43" providerId="LiveId" clId="{35394CB0-FEA3-4EC8-8FAC-4840694A4FEC}" dt="2022-04-06T19:59:26.837" v="5815"/>
          <ac:picMkLst>
            <pc:docMk/>
            <pc:sldMk cId="3489345011" sldId="487"/>
            <ac:picMk id="3" creationId="{DE48BA55-B895-41B5-BFAC-22DFD29D2E63}"/>
          </ac:picMkLst>
        </pc:picChg>
        <pc:picChg chg="add mod replST">
          <ac:chgData name="David Williams" userId="35a5f6dfa23fba43" providerId="LiveId" clId="{35394CB0-FEA3-4EC8-8FAC-4840694A4FEC}" dt="2022-04-06T19:59:26.905" v="5819"/>
          <ac:picMkLst>
            <pc:docMk/>
            <pc:sldMk cId="3489345011" sldId="487"/>
            <ac:picMk id="5" creationId="{97AB60BA-B627-4422-93CD-D3C57AC10213}"/>
          </ac:picMkLst>
        </pc:picChg>
      </pc:sldChg>
      <pc:sldChg chg="addSp modSp add mod setBg modAnim replTag">
        <pc:chgData name="David Williams" userId="35a5f6dfa23fba43" providerId="LiveId" clId="{35394CB0-FEA3-4EC8-8FAC-4840694A4FEC}" dt="2022-04-06T21:01:40.878" v="6385"/>
        <pc:sldMkLst>
          <pc:docMk/>
          <pc:sldMk cId="2419158765" sldId="488"/>
        </pc:sldMkLst>
        <pc:spChg chg="add mod replST">
          <ac:chgData name="David Williams" userId="35a5f6dfa23fba43" providerId="LiveId" clId="{35394CB0-FEA3-4EC8-8FAC-4840694A4FEC}" dt="2022-04-06T20:03:58.102" v="5922"/>
          <ac:spMkLst>
            <pc:docMk/>
            <pc:sldMk cId="2419158765" sldId="488"/>
            <ac:spMk id="6" creationId="{2DDCD902-1724-4A9C-81C8-9C751FAA2E38}"/>
          </ac:spMkLst>
        </pc:spChg>
        <pc:spChg chg="add mod replST">
          <ac:chgData name="David Williams" userId="35a5f6dfa23fba43" providerId="LiveId" clId="{35394CB0-FEA3-4EC8-8FAC-4840694A4FEC}" dt="2022-04-06T20:03:58.163" v="5932"/>
          <ac:spMkLst>
            <pc:docMk/>
            <pc:sldMk cId="2419158765" sldId="488"/>
            <ac:spMk id="7" creationId="{ED939FD8-32F5-4DD8-95B6-3BFEA922D12C}"/>
          </ac:spMkLst>
        </pc:spChg>
        <pc:picChg chg="add mod replST">
          <ac:chgData name="David Williams" userId="35a5f6dfa23fba43" providerId="LiveId" clId="{35394CB0-FEA3-4EC8-8FAC-4840694A4FEC}" dt="2022-04-06T20:03:58.009" v="5909"/>
          <ac:picMkLst>
            <pc:docMk/>
            <pc:sldMk cId="2419158765" sldId="488"/>
            <ac:picMk id="3" creationId="{E0DE7F7C-6DFE-42AD-A64F-FA87947BA020}"/>
          </ac:picMkLst>
        </pc:picChg>
        <pc:picChg chg="add mod replST">
          <ac:chgData name="David Williams" userId="35a5f6dfa23fba43" providerId="LiveId" clId="{35394CB0-FEA3-4EC8-8FAC-4840694A4FEC}" dt="2022-04-06T20:03:58.065" v="5913"/>
          <ac:picMkLst>
            <pc:docMk/>
            <pc:sldMk cId="2419158765" sldId="488"/>
            <ac:picMk id="5" creationId="{2EDB3B08-A834-4688-A188-ECA2D9E40472}"/>
          </ac:picMkLst>
        </pc:picChg>
      </pc:sldChg>
      <pc:sldChg chg="addSp delSp modSp add mod ord delAnim">
        <pc:chgData name="David Williams" userId="35a5f6dfa23fba43" providerId="LiveId" clId="{35394CB0-FEA3-4EC8-8FAC-4840694A4FEC}" dt="2022-04-06T20:28:51.544" v="6081" actId="1076"/>
        <pc:sldMkLst>
          <pc:docMk/>
          <pc:sldMk cId="2881772547" sldId="489"/>
        </pc:sldMkLst>
        <pc:spChg chg="del">
          <ac:chgData name="David Williams" userId="35a5f6dfa23fba43" providerId="LiveId" clId="{35394CB0-FEA3-4EC8-8FAC-4840694A4FEC}" dt="2022-04-06T20:28:17.085" v="6072" actId="478"/>
          <ac:spMkLst>
            <pc:docMk/>
            <pc:sldMk cId="2881772547" sldId="489"/>
            <ac:spMk id="3" creationId="{16A851CF-4CCC-4F25-A60D-B2C9F0D8C814}"/>
          </ac:spMkLst>
        </pc:spChg>
        <pc:spChg chg="add mod">
          <ac:chgData name="David Williams" userId="35a5f6dfa23fba43" providerId="LiveId" clId="{35394CB0-FEA3-4EC8-8FAC-4840694A4FEC}" dt="2022-04-06T20:28:51.544" v="6081" actId="1076"/>
          <ac:spMkLst>
            <pc:docMk/>
            <pc:sldMk cId="2881772547" sldId="489"/>
            <ac:spMk id="7" creationId="{256C296E-2578-497E-8081-809FCA72211A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30:29.616" v="6090" actId="1076"/>
        <pc:sldMkLst>
          <pc:docMk/>
          <pc:sldMk cId="595510136" sldId="490"/>
        </pc:sldMkLst>
        <pc:spChg chg="del">
          <ac:chgData name="David Williams" userId="35a5f6dfa23fba43" providerId="LiveId" clId="{35394CB0-FEA3-4EC8-8FAC-4840694A4FEC}" dt="2022-04-06T20:30:11.544" v="6087" actId="478"/>
          <ac:spMkLst>
            <pc:docMk/>
            <pc:sldMk cId="595510136" sldId="490"/>
            <ac:spMk id="6" creationId="{A6B47D8A-7801-49A1-828A-3B22A6253D12}"/>
          </ac:spMkLst>
        </pc:spChg>
        <pc:spChg chg="add mod">
          <ac:chgData name="David Williams" userId="35a5f6dfa23fba43" providerId="LiveId" clId="{35394CB0-FEA3-4EC8-8FAC-4840694A4FEC}" dt="2022-04-06T20:30:29.616" v="6090" actId="1076"/>
          <ac:spMkLst>
            <pc:docMk/>
            <pc:sldMk cId="595510136" sldId="490"/>
            <ac:spMk id="7" creationId="{5921D97D-D731-41AC-BE81-61B079C719C5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32:11.232" v="6100"/>
        <pc:sldMkLst>
          <pc:docMk/>
          <pc:sldMk cId="685479612" sldId="491"/>
        </pc:sldMkLst>
        <pc:spChg chg="del">
          <ac:chgData name="David Williams" userId="35a5f6dfa23fba43" providerId="LiveId" clId="{35394CB0-FEA3-4EC8-8FAC-4840694A4FEC}" dt="2022-04-06T20:31:58.130" v="6098" actId="478"/>
          <ac:spMkLst>
            <pc:docMk/>
            <pc:sldMk cId="685479612" sldId="491"/>
            <ac:spMk id="6" creationId="{C911346E-0622-4230-9AC3-B2A6C58593DB}"/>
          </ac:spMkLst>
        </pc:spChg>
        <pc:spChg chg="add mod">
          <ac:chgData name="David Williams" userId="35a5f6dfa23fba43" providerId="LiveId" clId="{35394CB0-FEA3-4EC8-8FAC-4840694A4FEC}" dt="2022-04-06T20:32:11.232" v="6100"/>
          <ac:spMkLst>
            <pc:docMk/>
            <pc:sldMk cId="685479612" sldId="491"/>
            <ac:spMk id="7" creationId="{C5DB3567-084E-4BA1-A6BD-2252EE1F44D8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33:31.383" v="6111" actId="1076"/>
        <pc:sldMkLst>
          <pc:docMk/>
          <pc:sldMk cId="3062192931" sldId="492"/>
        </pc:sldMkLst>
        <pc:spChg chg="add mod">
          <ac:chgData name="David Williams" userId="35a5f6dfa23fba43" providerId="LiveId" clId="{35394CB0-FEA3-4EC8-8FAC-4840694A4FEC}" dt="2022-04-06T20:33:31.383" v="6111" actId="1076"/>
          <ac:spMkLst>
            <pc:docMk/>
            <pc:sldMk cId="3062192931" sldId="492"/>
            <ac:spMk id="9" creationId="{9C236584-2BC9-4EB1-8E26-8C58BEE4978D}"/>
          </ac:spMkLst>
        </pc:spChg>
        <pc:spChg chg="del mod">
          <ac:chgData name="David Williams" userId="35a5f6dfa23fba43" providerId="LiveId" clId="{35394CB0-FEA3-4EC8-8FAC-4840694A4FEC}" dt="2022-04-06T20:33:05.470" v="6109" actId="478"/>
          <ac:spMkLst>
            <pc:docMk/>
            <pc:sldMk cId="3062192931" sldId="492"/>
            <ac:spMk id="10" creationId="{52AA2FF9-76C4-4C4E-92D1-6494CB122A8D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35:12.113" v="6122" actId="14100"/>
        <pc:sldMkLst>
          <pc:docMk/>
          <pc:sldMk cId="3080429276" sldId="493"/>
        </pc:sldMkLst>
        <pc:spChg chg="del">
          <ac:chgData name="David Williams" userId="35a5f6dfa23fba43" providerId="LiveId" clId="{35394CB0-FEA3-4EC8-8FAC-4840694A4FEC}" dt="2022-04-06T20:34:55.843" v="6119" actId="478"/>
          <ac:spMkLst>
            <pc:docMk/>
            <pc:sldMk cId="3080429276" sldId="493"/>
            <ac:spMk id="7" creationId="{930758FB-78F1-48D2-84B5-4816C64AF9CF}"/>
          </ac:spMkLst>
        </pc:spChg>
        <pc:spChg chg="add mod">
          <ac:chgData name="David Williams" userId="35a5f6dfa23fba43" providerId="LiveId" clId="{35394CB0-FEA3-4EC8-8FAC-4840694A4FEC}" dt="2022-04-06T20:35:12.113" v="6122" actId="14100"/>
          <ac:spMkLst>
            <pc:docMk/>
            <pc:sldMk cId="3080429276" sldId="493"/>
            <ac:spMk id="9" creationId="{7FAFCE5F-5D8E-4843-BB6D-2E4C3E3C7AA9}"/>
          </ac:spMkLst>
        </pc:spChg>
      </pc:sldChg>
      <pc:sldChg chg="addSp delSp modSp add mod ord delAnim">
        <pc:chgData name="David Williams" userId="35a5f6dfa23fba43" providerId="LiveId" clId="{35394CB0-FEA3-4EC8-8FAC-4840694A4FEC}" dt="2022-04-06T20:36:41.367" v="6140"/>
        <pc:sldMkLst>
          <pc:docMk/>
          <pc:sldMk cId="495305748" sldId="494"/>
        </pc:sldMkLst>
        <pc:spChg chg="del">
          <ac:chgData name="David Williams" userId="35a5f6dfa23fba43" providerId="LiveId" clId="{35394CB0-FEA3-4EC8-8FAC-4840694A4FEC}" dt="2022-04-06T20:36:12.184" v="6137" actId="478"/>
          <ac:spMkLst>
            <pc:docMk/>
            <pc:sldMk cId="495305748" sldId="494"/>
            <ac:spMk id="7" creationId="{F336FD34-CDE7-4718-9847-C9D6B640B634}"/>
          </ac:spMkLst>
        </pc:spChg>
        <pc:spChg chg="add mod">
          <ac:chgData name="David Williams" userId="35a5f6dfa23fba43" providerId="LiveId" clId="{35394CB0-FEA3-4EC8-8FAC-4840694A4FEC}" dt="2022-04-06T20:36:41.367" v="6140"/>
          <ac:spMkLst>
            <pc:docMk/>
            <pc:sldMk cId="495305748" sldId="494"/>
            <ac:spMk id="8" creationId="{62B046E5-8ACD-44C3-AED9-3E36E9B0942A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38:43.496" v="6152" actId="1076"/>
        <pc:sldMkLst>
          <pc:docMk/>
          <pc:sldMk cId="1695867436" sldId="495"/>
        </pc:sldMkLst>
        <pc:spChg chg="del">
          <ac:chgData name="David Williams" userId="35a5f6dfa23fba43" providerId="LiveId" clId="{35394CB0-FEA3-4EC8-8FAC-4840694A4FEC}" dt="2022-04-06T20:37:53.885" v="6146" actId="478"/>
          <ac:spMkLst>
            <pc:docMk/>
            <pc:sldMk cId="1695867436" sldId="495"/>
            <ac:spMk id="7" creationId="{A53A3D55-DF43-4F48-BAD3-BB0203566AB9}"/>
          </ac:spMkLst>
        </pc:spChg>
        <pc:spChg chg="add del">
          <ac:chgData name="David Williams" userId="35a5f6dfa23fba43" providerId="LiveId" clId="{35394CB0-FEA3-4EC8-8FAC-4840694A4FEC}" dt="2022-04-06T20:38:03.164" v="6148" actId="22"/>
          <ac:spMkLst>
            <pc:docMk/>
            <pc:sldMk cId="1695867436" sldId="495"/>
            <ac:spMk id="8" creationId="{17D73BE8-D21B-4562-89A4-97547B2AC26F}"/>
          </ac:spMkLst>
        </pc:spChg>
        <pc:spChg chg="add mod">
          <ac:chgData name="David Williams" userId="35a5f6dfa23fba43" providerId="LiveId" clId="{35394CB0-FEA3-4EC8-8FAC-4840694A4FEC}" dt="2022-04-06T20:38:43.496" v="6152" actId="1076"/>
          <ac:spMkLst>
            <pc:docMk/>
            <pc:sldMk cId="1695867436" sldId="495"/>
            <ac:spMk id="9" creationId="{9CB50E4F-C2FB-42AD-8201-09305057CB5F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40:17.155" v="6162" actId="14100"/>
        <pc:sldMkLst>
          <pc:docMk/>
          <pc:sldMk cId="2373952055" sldId="496"/>
        </pc:sldMkLst>
        <pc:spChg chg="del">
          <ac:chgData name="David Williams" userId="35a5f6dfa23fba43" providerId="LiveId" clId="{35394CB0-FEA3-4EC8-8FAC-4840694A4FEC}" dt="2022-04-06T20:39:47.528" v="6158" actId="478"/>
          <ac:spMkLst>
            <pc:docMk/>
            <pc:sldMk cId="2373952055" sldId="496"/>
            <ac:spMk id="7" creationId="{609A0814-14D5-4B6F-B853-184A679792DC}"/>
          </ac:spMkLst>
        </pc:spChg>
        <pc:spChg chg="add mod">
          <ac:chgData name="David Williams" userId="35a5f6dfa23fba43" providerId="LiveId" clId="{35394CB0-FEA3-4EC8-8FAC-4840694A4FEC}" dt="2022-04-06T20:40:17.155" v="6162" actId="14100"/>
          <ac:spMkLst>
            <pc:docMk/>
            <pc:sldMk cId="2373952055" sldId="496"/>
            <ac:spMk id="8" creationId="{E8B240C3-7A8C-4FB1-8C79-3F6F42B50636}"/>
          </ac:spMkLst>
        </pc:spChg>
      </pc:sldChg>
      <pc:sldChg chg="addSp delSp modSp add mod ord delAnim">
        <pc:chgData name="David Williams" userId="35a5f6dfa23fba43" providerId="LiveId" clId="{35394CB0-FEA3-4EC8-8FAC-4840694A4FEC}" dt="2022-04-06T20:43:36.952" v="6176" actId="1076"/>
        <pc:sldMkLst>
          <pc:docMk/>
          <pc:sldMk cId="221105094" sldId="497"/>
        </pc:sldMkLst>
        <pc:spChg chg="add mod">
          <ac:chgData name="David Williams" userId="35a5f6dfa23fba43" providerId="LiveId" clId="{35394CB0-FEA3-4EC8-8FAC-4840694A4FEC}" dt="2022-04-06T20:43:36.952" v="6176" actId="1076"/>
          <ac:spMkLst>
            <pc:docMk/>
            <pc:sldMk cId="221105094" sldId="497"/>
            <ac:spMk id="7" creationId="{E40A8DE4-176B-4E84-958C-8FBA7AECF1CF}"/>
          </ac:spMkLst>
        </pc:spChg>
        <pc:spChg chg="del">
          <ac:chgData name="David Williams" userId="35a5f6dfa23fba43" providerId="LiveId" clId="{35394CB0-FEA3-4EC8-8FAC-4840694A4FEC}" dt="2022-04-06T20:43:17.758" v="6173" actId="478"/>
          <ac:spMkLst>
            <pc:docMk/>
            <pc:sldMk cId="221105094" sldId="497"/>
            <ac:spMk id="32" creationId="{3158A7C9-054A-4202-9FE8-592D51B88FA4}"/>
          </ac:spMkLst>
        </pc:spChg>
      </pc:sldChg>
      <pc:sldChg chg="addSp delSp modSp add del mod ord delAnim">
        <pc:chgData name="David Williams" userId="35a5f6dfa23fba43" providerId="LiveId" clId="{35394CB0-FEA3-4EC8-8FAC-4840694A4FEC}" dt="2022-04-06T20:41:43.992" v="6169" actId="2696"/>
        <pc:sldMkLst>
          <pc:docMk/>
          <pc:sldMk cId="2336199714" sldId="497"/>
        </pc:sldMkLst>
        <pc:spChg chg="del">
          <ac:chgData name="David Williams" userId="35a5f6dfa23fba43" providerId="LiveId" clId="{35394CB0-FEA3-4EC8-8FAC-4840694A4FEC}" dt="2022-04-06T20:41:11.973" v="6166" actId="478"/>
          <ac:spMkLst>
            <pc:docMk/>
            <pc:sldMk cId="2336199714" sldId="497"/>
            <ac:spMk id="6" creationId="{A889A7BA-0AAB-49EA-BC8A-4008B11863CD}"/>
          </ac:spMkLst>
        </pc:spChg>
        <pc:spChg chg="add mod">
          <ac:chgData name="David Williams" userId="35a5f6dfa23fba43" providerId="LiveId" clId="{35394CB0-FEA3-4EC8-8FAC-4840694A4FEC}" dt="2022-04-06T20:41:17.337" v="6168" actId="1076"/>
          <ac:spMkLst>
            <pc:docMk/>
            <pc:sldMk cId="2336199714" sldId="497"/>
            <ac:spMk id="8" creationId="{323DFEB6-40FC-446A-B100-B71AB638B897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46:08.517" v="6189" actId="1076"/>
        <pc:sldMkLst>
          <pc:docMk/>
          <pc:sldMk cId="1499642506" sldId="498"/>
        </pc:sldMkLst>
        <pc:spChg chg="del">
          <ac:chgData name="David Williams" userId="35a5f6dfa23fba43" providerId="LiveId" clId="{35394CB0-FEA3-4EC8-8FAC-4840694A4FEC}" dt="2022-04-06T20:45:20.482" v="6182" actId="478"/>
          <ac:spMkLst>
            <pc:docMk/>
            <pc:sldMk cId="1499642506" sldId="498"/>
            <ac:spMk id="6" creationId="{D4F6C8A5-DF77-47F5-BF08-4875E4DB8550}"/>
          </ac:spMkLst>
        </pc:spChg>
        <pc:spChg chg="add del">
          <ac:chgData name="David Williams" userId="35a5f6dfa23fba43" providerId="LiveId" clId="{35394CB0-FEA3-4EC8-8FAC-4840694A4FEC}" dt="2022-04-06T20:45:24.819" v="6184" actId="22"/>
          <ac:spMkLst>
            <pc:docMk/>
            <pc:sldMk cId="1499642506" sldId="498"/>
            <ac:spMk id="8" creationId="{ABF8F2D8-5BC2-4215-AD6F-58022617A233}"/>
          </ac:spMkLst>
        </pc:spChg>
        <pc:spChg chg="add del">
          <ac:chgData name="David Williams" userId="35a5f6dfa23fba43" providerId="LiveId" clId="{35394CB0-FEA3-4EC8-8FAC-4840694A4FEC}" dt="2022-04-06T20:45:33.539" v="6186" actId="22"/>
          <ac:spMkLst>
            <pc:docMk/>
            <pc:sldMk cId="1499642506" sldId="498"/>
            <ac:spMk id="10" creationId="{01644897-1DD3-4BC7-ADB8-13D9A72DBDC4}"/>
          </ac:spMkLst>
        </pc:spChg>
        <pc:spChg chg="add mod">
          <ac:chgData name="David Williams" userId="35a5f6dfa23fba43" providerId="LiveId" clId="{35394CB0-FEA3-4EC8-8FAC-4840694A4FEC}" dt="2022-04-06T20:46:08.517" v="6189" actId="1076"/>
          <ac:spMkLst>
            <pc:docMk/>
            <pc:sldMk cId="1499642506" sldId="498"/>
            <ac:spMk id="11" creationId="{745757AB-5439-459C-A2B4-60D3745A2C59}"/>
          </ac:spMkLst>
        </pc:spChg>
      </pc:sldChg>
      <pc:sldChg chg="addSp delSp modSp add mod ord modTransition delAnim">
        <pc:chgData name="David Williams" userId="35a5f6dfa23fba43" providerId="LiveId" clId="{35394CB0-FEA3-4EC8-8FAC-4840694A4FEC}" dt="2022-04-06T20:47:46.097" v="6198"/>
        <pc:sldMkLst>
          <pc:docMk/>
          <pc:sldMk cId="2965727582" sldId="499"/>
        </pc:sldMkLst>
        <pc:spChg chg="del">
          <ac:chgData name="David Williams" userId="35a5f6dfa23fba43" providerId="LiveId" clId="{35394CB0-FEA3-4EC8-8FAC-4840694A4FEC}" dt="2022-04-06T20:47:22.872" v="6195" actId="478"/>
          <ac:spMkLst>
            <pc:docMk/>
            <pc:sldMk cId="2965727582" sldId="499"/>
            <ac:spMk id="6" creationId="{65604460-5738-4F90-8EC0-3E47A78F36B6}"/>
          </ac:spMkLst>
        </pc:spChg>
        <pc:spChg chg="add mod">
          <ac:chgData name="David Williams" userId="35a5f6dfa23fba43" providerId="LiveId" clId="{35394CB0-FEA3-4EC8-8FAC-4840694A4FEC}" dt="2022-04-06T20:47:46.097" v="6198"/>
          <ac:spMkLst>
            <pc:docMk/>
            <pc:sldMk cId="2965727582" sldId="499"/>
            <ac:spMk id="7" creationId="{448D1D36-5185-421F-975D-59FEFBB2C7C7}"/>
          </ac:spMkLst>
        </pc:spChg>
      </pc:sldChg>
      <pc:sldChg chg="addSp delSp modSp new mod modClrScheme chgLayout">
        <pc:chgData name="David Williams" userId="35a5f6dfa23fba43" providerId="LiveId" clId="{35394CB0-FEA3-4EC8-8FAC-4840694A4FEC}" dt="2022-04-06T20:56:22.490" v="6312" actId="1076"/>
        <pc:sldMkLst>
          <pc:docMk/>
          <pc:sldMk cId="3447619126" sldId="500"/>
        </pc:sldMkLst>
        <pc:spChg chg="add mod">
          <ac:chgData name="David Williams" userId="35a5f6dfa23fba43" providerId="LiveId" clId="{35394CB0-FEA3-4EC8-8FAC-4840694A4FEC}" dt="2022-04-06T20:55:56.331" v="6306" actId="1076"/>
          <ac:spMkLst>
            <pc:docMk/>
            <pc:sldMk cId="3447619126" sldId="500"/>
            <ac:spMk id="2" creationId="{69959795-D5EB-43E5-9C87-EEB145F95227}"/>
          </ac:spMkLst>
        </pc:spChg>
        <pc:spChg chg="add mod">
          <ac:chgData name="David Williams" userId="35a5f6dfa23fba43" providerId="LiveId" clId="{35394CB0-FEA3-4EC8-8FAC-4840694A4FEC}" dt="2022-04-06T20:56:22.490" v="6312" actId="1076"/>
          <ac:spMkLst>
            <pc:docMk/>
            <pc:sldMk cId="3447619126" sldId="500"/>
            <ac:spMk id="3" creationId="{266EC8A0-2F80-4598-86BB-3893EC9914A2}"/>
          </ac:spMkLst>
        </pc:spChg>
        <pc:spChg chg="add del mod">
          <ac:chgData name="David Williams" userId="35a5f6dfa23fba43" providerId="LiveId" clId="{35394CB0-FEA3-4EC8-8FAC-4840694A4FEC}" dt="2022-04-06T20:55:16.637" v="6288" actId="478"/>
          <ac:spMkLst>
            <pc:docMk/>
            <pc:sldMk cId="3447619126" sldId="500"/>
            <ac:spMk id="4" creationId="{1BC56374-2049-4F36-8338-4A8C77D3F2CD}"/>
          </ac:spMkLst>
        </pc:spChg>
        <pc:spChg chg="add del mod">
          <ac:chgData name="David Williams" userId="35a5f6dfa23fba43" providerId="LiveId" clId="{35394CB0-FEA3-4EC8-8FAC-4840694A4FEC}" dt="2022-04-06T20:55:19.734" v="6289" actId="478"/>
          <ac:spMkLst>
            <pc:docMk/>
            <pc:sldMk cId="3447619126" sldId="500"/>
            <ac:spMk id="6" creationId="{319F6C17-7418-453D-AF71-57DFE170CF9E}"/>
          </ac:spMkLst>
        </pc:spChg>
      </pc:sldChg>
      <pc:sldChg chg="addSp modSp add mod setBg modAnim replTag">
        <pc:chgData name="David Williams" userId="35a5f6dfa23fba43" providerId="LiveId" clId="{35394CB0-FEA3-4EC8-8FAC-4840694A4FEC}" dt="2022-04-06T21:01:34.884" v="6371"/>
        <pc:sldMkLst>
          <pc:docMk/>
          <pc:sldMk cId="395045552" sldId="501"/>
        </pc:sldMkLst>
        <pc:spChg chg="add mod replST">
          <ac:chgData name="David Williams" userId="35a5f6dfa23fba43" providerId="LiveId" clId="{35394CB0-FEA3-4EC8-8FAC-4840694A4FEC}" dt="2022-04-06T21:01:34.633" v="6349"/>
          <ac:spMkLst>
            <pc:docMk/>
            <pc:sldMk cId="395045552" sldId="501"/>
            <ac:spMk id="6" creationId="{6BD4F716-D636-4475-9428-A7018AFA49B6}"/>
          </ac:spMkLst>
        </pc:spChg>
        <pc:spChg chg="add mod replST">
          <ac:chgData name="David Williams" userId="35a5f6dfa23fba43" providerId="LiveId" clId="{35394CB0-FEA3-4EC8-8FAC-4840694A4FEC}" dt="2022-04-06T21:01:34.685" v="6359"/>
          <ac:spMkLst>
            <pc:docMk/>
            <pc:sldMk cId="395045552" sldId="501"/>
            <ac:spMk id="7" creationId="{6DBB0201-71C0-4FB0-9F15-C485CEFEDBC3}"/>
          </ac:spMkLst>
        </pc:spChg>
        <pc:picChg chg="add mod replST">
          <ac:chgData name="David Williams" userId="35a5f6dfa23fba43" providerId="LiveId" clId="{35394CB0-FEA3-4EC8-8FAC-4840694A4FEC}" dt="2022-04-06T21:01:34.506" v="6336"/>
          <ac:picMkLst>
            <pc:docMk/>
            <pc:sldMk cId="395045552" sldId="501"/>
            <ac:picMk id="3" creationId="{EA221B1E-7BE8-4104-8E5D-BA2164C82322}"/>
          </ac:picMkLst>
        </pc:picChg>
        <pc:picChg chg="add mod replST">
          <ac:chgData name="David Williams" userId="35a5f6dfa23fba43" providerId="LiveId" clId="{35394CB0-FEA3-4EC8-8FAC-4840694A4FEC}" dt="2022-04-06T21:01:34.585" v="6340"/>
          <ac:picMkLst>
            <pc:docMk/>
            <pc:sldMk cId="395045552" sldId="501"/>
            <ac:picMk id="5" creationId="{24467A5F-1767-4114-89DB-F8252F19412C}"/>
          </ac:picMkLst>
        </pc:picChg>
      </pc:sldChg>
      <pc:sldChg chg="addSp modSp add mod setBg replTag">
        <pc:chgData name="David Williams" userId="35a5f6dfa23fba43" providerId="LiveId" clId="{35394CB0-FEA3-4EC8-8FAC-4840694A4FEC}" dt="2022-04-06T22:18:57.343" v="6523"/>
        <pc:sldMkLst>
          <pc:docMk/>
          <pc:sldMk cId="55604576" sldId="502"/>
        </pc:sldMkLst>
        <pc:spChg chg="add mod replST">
          <ac:chgData name="David Williams" userId="35a5f6dfa23fba43" providerId="LiveId" clId="{35394CB0-FEA3-4EC8-8FAC-4840694A4FEC}" dt="2022-04-06T22:18:57.280" v="6519"/>
          <ac:spMkLst>
            <pc:docMk/>
            <pc:sldMk cId="55604576" sldId="502"/>
            <ac:spMk id="6" creationId="{7D5942CE-B94B-4EED-9AB4-DFADEAA06822}"/>
          </ac:spMkLst>
        </pc:spChg>
        <pc:spChg chg="add mod replST">
          <ac:chgData name="David Williams" userId="35a5f6dfa23fba43" providerId="LiveId" clId="{35394CB0-FEA3-4EC8-8FAC-4840694A4FEC}" dt="2022-04-06T22:18:38.149" v="6514"/>
          <ac:spMkLst>
            <pc:docMk/>
            <pc:sldMk cId="55604576" sldId="502"/>
            <ac:spMk id="7" creationId="{EBF0B14B-0C33-48F9-A231-A6F33C49C2EB}"/>
          </ac:spMkLst>
        </pc:spChg>
        <pc:picChg chg="add mod replST">
          <ac:chgData name="David Williams" userId="35a5f6dfa23fba43" providerId="LiveId" clId="{35394CB0-FEA3-4EC8-8FAC-4840694A4FEC}" dt="2022-04-06T22:18:34.743" v="6491"/>
          <ac:picMkLst>
            <pc:docMk/>
            <pc:sldMk cId="55604576" sldId="502"/>
            <ac:picMk id="3" creationId="{8E57D71D-23B9-416A-A5E7-5A0DF3B832B8}"/>
          </ac:picMkLst>
        </pc:picChg>
        <pc:picChg chg="add mod replST">
          <ac:chgData name="David Williams" userId="35a5f6dfa23fba43" providerId="LiveId" clId="{35394CB0-FEA3-4EC8-8FAC-4840694A4FEC}" dt="2022-04-06T22:18:35.203" v="6495"/>
          <ac:picMkLst>
            <pc:docMk/>
            <pc:sldMk cId="55604576" sldId="502"/>
            <ac:picMk id="5" creationId="{A7DDE7DA-A11E-4273-8D3F-C3B44A4A7FC2}"/>
          </ac:picMkLst>
        </pc:picChg>
      </pc:sldChg>
      <pc:sldChg chg="add ord modTransition modAnim">
        <pc:chgData name="David Williams" userId="35a5f6dfa23fba43" providerId="LiveId" clId="{35394CB0-FEA3-4EC8-8FAC-4840694A4FEC}" dt="2022-04-06T22:19:37.424" v="6529"/>
        <pc:sldMkLst>
          <pc:docMk/>
          <pc:sldMk cId="2643267240" sldId="503"/>
        </pc:sldMkLst>
      </pc:sldChg>
    </pc:docChg>
  </pc:docChgLst>
  <pc:docChgLst>
    <pc:chgData name="Brad Beutjer" userId="6261f0cd7a12acb8" providerId="LiveId" clId="{BBE39A07-B95A-4575-9C12-5117AE8DA9ED}"/>
    <pc:docChg chg="custSel modSld">
      <pc:chgData name="Brad Beutjer" userId="6261f0cd7a12acb8" providerId="LiveId" clId="{BBE39A07-B95A-4575-9C12-5117AE8DA9ED}" dt="2022-04-06T23:16:46.508" v="11"/>
      <pc:docMkLst>
        <pc:docMk/>
      </pc:docMkLst>
      <pc:sldChg chg="modAnim replTag">
        <pc:chgData name="Brad Beutjer" userId="6261f0cd7a12acb8" providerId="LiveId" clId="{BBE39A07-B95A-4575-9C12-5117AE8DA9ED}" dt="2022-04-06T23:16:46.508" v="11"/>
        <pc:sldMkLst>
          <pc:docMk/>
          <pc:sldMk cId="4065907174" sldId="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FDC74-3E03-43E7-A5C5-002244565F91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BC73-C036-4578-B19D-FAD4D0EFC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0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7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0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5AD68-A629-4798-9E97-72CA6013D6A5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BCBA1-09BB-47F9-A82C-901B4156A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AD68-A629-4798-9E97-72CA6013D6A5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defRPr>
            </a:lvl1pPr>
          </a:lstStyle>
          <a:p>
            <a:r>
              <a:rPr lang="en-US" dirty="0"/>
              <a:t>Hosea &amp; Amos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B5996B-8544-4F23-92E2-960C8F6E9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legreya Sans ExtraBold" panose="000009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Alegreya Sans Medium" panose="000006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4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9.xml"/><Relationship Id="rId7" Type="http://schemas.openxmlformats.org/officeDocument/2006/relationships/image" Target="../media/image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4.xml"/><Relationship Id="rId7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image" Target="../media/image3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4.xml"/><Relationship Id="rId7" Type="http://schemas.openxmlformats.org/officeDocument/2006/relationships/image" Target="../media/image3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9.xml"/><Relationship Id="rId7" Type="http://schemas.openxmlformats.org/officeDocument/2006/relationships/image" Target="../media/image3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4.xml"/><Relationship Id="rId7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9.xml"/><Relationship Id="rId7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4.xml"/><Relationship Id="rId7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9.xml"/><Relationship Id="rId7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6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04AFE8-F9A4-40C7-85AA-0ED4DA965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4" y="2647651"/>
            <a:ext cx="6833353" cy="2726567"/>
          </a:xfrm>
          <a:prstGeom prst="rect">
            <a:avLst/>
          </a:prstGeom>
          <a:ln w="3810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91EE5F-2F64-449D-96C5-02E3E17316D3}"/>
              </a:ext>
            </a:extLst>
          </p:cNvPr>
          <p:cNvSpPr txBox="1"/>
          <p:nvPr/>
        </p:nvSpPr>
        <p:spPr>
          <a:xfrm>
            <a:off x="1" y="4439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greya Sans ExtraBold" panose="00000900000000000000" pitchFamily="2" charset="0"/>
              </a:rPr>
              <a:t>Hosea &amp; Amos: Lesson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90188-FA52-4C52-BF1B-A6A7D6E4D1B2}"/>
              </a:ext>
            </a:extLst>
          </p:cNvPr>
          <p:cNvSpPr txBox="1"/>
          <p:nvPr/>
        </p:nvSpPr>
        <p:spPr>
          <a:xfrm>
            <a:off x="1212244" y="1638118"/>
            <a:ext cx="6719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legreya Sans Medium" panose="00000600000000000000" pitchFamily="50" charset="0"/>
              </a:rPr>
              <a:t>Please connect with your smartphone below to participate in our class activities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8D727F10-E54A-4F44-B377-8D2307D1A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27" y="27917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0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062716"/>
            <a:ext cx="7433035" cy="2854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95418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B47D8A-7801-49A1-828A-3B22A6253D12}"/>
              </a:ext>
            </a:extLst>
          </p:cNvPr>
          <p:cNvSpPr/>
          <p:nvPr/>
        </p:nvSpPr>
        <p:spPr>
          <a:xfrm>
            <a:off x="6411432" y="3729903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3918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8ED74-11DF-4A4F-AD87-7323FDD430D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01A3D-CE23-4A00-85CA-857CE9AAB1A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B9054-3926-4503-B7CD-CEA4DD1FA4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G2: From Amos 7:1-6,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1D2320-890B-4669-97FD-E50706A38DB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0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062716"/>
            <a:ext cx="7433035" cy="2854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95418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21D97D-D731-41AC-BE81-61B079C719C5}"/>
              </a:ext>
            </a:extLst>
          </p:cNvPr>
          <p:cNvSpPr/>
          <p:nvPr/>
        </p:nvSpPr>
        <p:spPr>
          <a:xfrm>
            <a:off x="5764193" y="3302643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</p:txBody>
      </p:sp>
    </p:spTree>
    <p:extLst>
      <p:ext uri="{BB962C8B-B14F-4D97-AF65-F5344CB8AC3E}">
        <p14:creationId xmlns:p14="http://schemas.microsoft.com/office/powerpoint/2010/main" val="59551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318437"/>
            <a:ext cx="7433035" cy="417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63662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911346E-0622-4230-9AC3-B2A6C58593DB}"/>
              </a:ext>
            </a:extLst>
          </p:cNvPr>
          <p:cNvSpPr/>
          <p:nvPr/>
        </p:nvSpPr>
        <p:spPr>
          <a:xfrm>
            <a:off x="6411432" y="3729903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7273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B7B6B-EBD6-4747-A4D5-34FDD4B8CEF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2973CD-E74E-4E58-979D-97E8CB100C0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A198A5-9C8F-4260-A08E-6F4CEF463EA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G3: From Amos 7:7-9,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7580B-A64A-48F7-92A0-A9D50813716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4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318437"/>
            <a:ext cx="7433035" cy="4178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63662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DB3567-084E-4BA1-A6BD-2252EE1F44D8}"/>
              </a:ext>
            </a:extLst>
          </p:cNvPr>
          <p:cNvSpPr/>
          <p:nvPr/>
        </p:nvSpPr>
        <p:spPr>
          <a:xfrm>
            <a:off x="5764193" y="3302643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</p:txBody>
      </p:sp>
    </p:spTree>
    <p:extLst>
      <p:ext uri="{BB962C8B-B14F-4D97-AF65-F5344CB8AC3E}">
        <p14:creationId xmlns:p14="http://schemas.microsoft.com/office/powerpoint/2010/main" val="68547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296633"/>
            <a:ext cx="7433035" cy="3033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F0ACE-6FBD-43E4-8E57-8B0B321D3BC6}"/>
              </a:ext>
            </a:extLst>
          </p:cNvPr>
          <p:cNvSpPr>
            <a:spLocks/>
          </p:cNvSpPr>
          <p:nvPr/>
        </p:nvSpPr>
        <p:spPr>
          <a:xfrm>
            <a:off x="2083443" y="3472820"/>
            <a:ext cx="3352800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B8B16-D0DA-47B7-9A44-E6C0DC56B17A}"/>
              </a:ext>
            </a:extLst>
          </p:cNvPr>
          <p:cNvSpPr>
            <a:spLocks/>
          </p:cNvSpPr>
          <p:nvPr/>
        </p:nvSpPr>
        <p:spPr>
          <a:xfrm>
            <a:off x="1788287" y="1499602"/>
            <a:ext cx="5434315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5107D-76A2-4A14-A58B-C742DD9B4706}"/>
              </a:ext>
            </a:extLst>
          </p:cNvPr>
          <p:cNvSpPr>
            <a:spLocks/>
          </p:cNvSpPr>
          <p:nvPr/>
        </p:nvSpPr>
        <p:spPr>
          <a:xfrm>
            <a:off x="1191901" y="1860530"/>
            <a:ext cx="841385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4A6B2-ECD7-4359-A47C-511D985EEB59}"/>
              </a:ext>
            </a:extLst>
          </p:cNvPr>
          <p:cNvSpPr>
            <a:spLocks/>
          </p:cNvSpPr>
          <p:nvPr/>
        </p:nvSpPr>
        <p:spPr>
          <a:xfrm>
            <a:off x="2155716" y="2800401"/>
            <a:ext cx="335280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EA106-9D48-4F7C-BF74-D28E0C706C55}"/>
              </a:ext>
            </a:extLst>
          </p:cNvPr>
          <p:cNvSpPr>
            <a:spLocks/>
          </p:cNvSpPr>
          <p:nvPr/>
        </p:nvSpPr>
        <p:spPr>
          <a:xfrm>
            <a:off x="863596" y="4194897"/>
            <a:ext cx="957488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7CF30-399E-48D6-9373-ACDCB1624069}"/>
              </a:ext>
            </a:extLst>
          </p:cNvPr>
          <p:cNvSpPr>
            <a:spLocks/>
          </p:cNvSpPr>
          <p:nvPr/>
        </p:nvSpPr>
        <p:spPr>
          <a:xfrm>
            <a:off x="6072589" y="4194896"/>
            <a:ext cx="105355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81030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</p:spTree>
    <p:extLst>
      <p:ext uri="{BB962C8B-B14F-4D97-AF65-F5344CB8AC3E}">
        <p14:creationId xmlns:p14="http://schemas.microsoft.com/office/powerpoint/2010/main" val="1581273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57D71D-23B9-416A-A5E7-5A0DF3B832B8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DDE7DA-A11E-4273-8D3F-C3B44A4A7FC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5942CE-B94B-4EED-9AB4-DFADEAA068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>
                <a:solidFill>
                  <a:srgbClr val="5B5B5B"/>
                </a:solidFill>
              </a:rPr>
              <a:t>What human loyalties might prevent us from accepting the truth of God's word?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F0B14B-0C33-48F9-A231-A6F33C49C2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04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401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296633"/>
            <a:ext cx="7433035" cy="30331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F0ACE-6FBD-43E4-8E57-8B0B321D3BC6}"/>
              </a:ext>
            </a:extLst>
          </p:cNvPr>
          <p:cNvSpPr>
            <a:spLocks/>
          </p:cNvSpPr>
          <p:nvPr/>
        </p:nvSpPr>
        <p:spPr>
          <a:xfrm>
            <a:off x="2083443" y="3472820"/>
            <a:ext cx="3352800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6B8B16-D0DA-47B7-9A44-E6C0DC56B17A}"/>
              </a:ext>
            </a:extLst>
          </p:cNvPr>
          <p:cNvSpPr>
            <a:spLocks/>
          </p:cNvSpPr>
          <p:nvPr/>
        </p:nvSpPr>
        <p:spPr>
          <a:xfrm>
            <a:off x="1788287" y="1499602"/>
            <a:ext cx="5434315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F5107D-76A2-4A14-A58B-C742DD9B4706}"/>
              </a:ext>
            </a:extLst>
          </p:cNvPr>
          <p:cNvSpPr>
            <a:spLocks/>
          </p:cNvSpPr>
          <p:nvPr/>
        </p:nvSpPr>
        <p:spPr>
          <a:xfrm>
            <a:off x="1191901" y="1860530"/>
            <a:ext cx="841385" cy="34038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4A6B2-ECD7-4359-A47C-511D985EEB59}"/>
              </a:ext>
            </a:extLst>
          </p:cNvPr>
          <p:cNvSpPr>
            <a:spLocks/>
          </p:cNvSpPr>
          <p:nvPr/>
        </p:nvSpPr>
        <p:spPr>
          <a:xfrm>
            <a:off x="2155716" y="2800401"/>
            <a:ext cx="3352800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EA106-9D48-4F7C-BF74-D28E0C706C55}"/>
              </a:ext>
            </a:extLst>
          </p:cNvPr>
          <p:cNvSpPr>
            <a:spLocks/>
          </p:cNvSpPr>
          <p:nvPr/>
        </p:nvSpPr>
        <p:spPr>
          <a:xfrm>
            <a:off x="863596" y="4194897"/>
            <a:ext cx="957488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97CF30-399E-48D6-9373-ACDCB1624069}"/>
              </a:ext>
            </a:extLst>
          </p:cNvPr>
          <p:cNvSpPr>
            <a:spLocks/>
          </p:cNvSpPr>
          <p:nvPr/>
        </p:nvSpPr>
        <p:spPr>
          <a:xfrm>
            <a:off x="6072589" y="4194896"/>
            <a:ext cx="1053557" cy="315041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81030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</p:spTree>
    <p:extLst>
      <p:ext uri="{BB962C8B-B14F-4D97-AF65-F5344CB8AC3E}">
        <p14:creationId xmlns:p14="http://schemas.microsoft.com/office/powerpoint/2010/main" val="264326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940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753301"/>
            <a:ext cx="7433035" cy="1119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AB83C-CAFA-42D7-8534-C5B830E90D02}"/>
              </a:ext>
            </a:extLst>
          </p:cNvPr>
          <p:cNvSpPr>
            <a:spLocks/>
          </p:cNvSpPr>
          <p:nvPr/>
        </p:nvSpPr>
        <p:spPr>
          <a:xfrm>
            <a:off x="259237" y="4873057"/>
            <a:ext cx="4913503" cy="342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66298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AA2FF9-76C4-4C4E-92D1-6494CB122A8D}"/>
              </a:ext>
            </a:extLst>
          </p:cNvPr>
          <p:cNvSpPr/>
          <p:nvPr/>
        </p:nvSpPr>
        <p:spPr>
          <a:xfrm>
            <a:off x="7978863" y="3903824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39654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A3C99-6404-4528-95E4-7BE3B8316DC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CAB69-D4D9-4F4E-8D77-08F5AAFAEC2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25103-5927-4D16-A476-D9CBC994D64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The sins of Israel during the time of Hosea &amp; Amos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CC6E10-0CE5-41BF-960E-11A6D4FB05C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7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E15F4-560C-43C3-ABE3-6707C86C955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E6A85-35F5-486C-9CF7-4434F857BCF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A015E1-BD0A-4F01-8E68-2FEC519D5B3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G4: From Amos 7:14-15,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0D3FE-24CD-4E4E-8522-1EEA3272F34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77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9400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753301"/>
            <a:ext cx="7433035" cy="1119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AB83C-CAFA-42D7-8534-C5B830E90D02}"/>
              </a:ext>
            </a:extLst>
          </p:cNvPr>
          <p:cNvSpPr>
            <a:spLocks/>
          </p:cNvSpPr>
          <p:nvPr/>
        </p:nvSpPr>
        <p:spPr>
          <a:xfrm>
            <a:off x="259237" y="4873057"/>
            <a:ext cx="4913503" cy="342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466298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236584-2BC9-4EB1-8E26-8C58BEE4978D}"/>
              </a:ext>
            </a:extLst>
          </p:cNvPr>
          <p:cNvSpPr/>
          <p:nvPr/>
        </p:nvSpPr>
        <p:spPr>
          <a:xfrm>
            <a:off x="5748808" y="2179898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</p:txBody>
      </p:sp>
    </p:spTree>
    <p:extLst>
      <p:ext uri="{BB962C8B-B14F-4D97-AF65-F5344CB8AC3E}">
        <p14:creationId xmlns:p14="http://schemas.microsoft.com/office/powerpoint/2010/main" val="306219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312"/>
            <a:ext cx="4828047" cy="6455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185098" y="3890613"/>
            <a:ext cx="3691675" cy="1323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AB83C-CAFA-42D7-8534-C5B830E90D02}"/>
              </a:ext>
            </a:extLst>
          </p:cNvPr>
          <p:cNvSpPr>
            <a:spLocks/>
          </p:cNvSpPr>
          <p:nvPr/>
        </p:nvSpPr>
        <p:spPr>
          <a:xfrm>
            <a:off x="2731416" y="3692905"/>
            <a:ext cx="1145357" cy="197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FEE6C-D794-4947-9B40-B79CA388FA92}"/>
              </a:ext>
            </a:extLst>
          </p:cNvPr>
          <p:cNvSpPr>
            <a:spLocks/>
          </p:cNvSpPr>
          <p:nvPr/>
        </p:nvSpPr>
        <p:spPr>
          <a:xfrm>
            <a:off x="203200" y="4455583"/>
            <a:ext cx="2501900" cy="17897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749FE-CD6B-4AFE-BDE6-D9046466C933}"/>
              </a:ext>
            </a:extLst>
          </p:cNvPr>
          <p:cNvSpPr>
            <a:spLocks/>
          </p:cNvSpPr>
          <p:nvPr/>
        </p:nvSpPr>
        <p:spPr>
          <a:xfrm>
            <a:off x="1104857" y="2100555"/>
            <a:ext cx="1725126" cy="17897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DB592F-3866-4B37-A1CE-9F382DB1EDCB}"/>
              </a:ext>
            </a:extLst>
          </p:cNvPr>
          <p:cNvSpPr>
            <a:spLocks/>
          </p:cNvSpPr>
          <p:nvPr/>
        </p:nvSpPr>
        <p:spPr>
          <a:xfrm>
            <a:off x="3347502" y="1057860"/>
            <a:ext cx="462498" cy="17897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3BECB-676B-4D79-95A2-C7F843C8E9D1}"/>
              </a:ext>
            </a:extLst>
          </p:cNvPr>
          <p:cNvSpPr>
            <a:spLocks/>
          </p:cNvSpPr>
          <p:nvPr/>
        </p:nvSpPr>
        <p:spPr>
          <a:xfrm>
            <a:off x="632347" y="1236837"/>
            <a:ext cx="462498" cy="17897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D977F-6961-491C-AE71-F94443F486AD}"/>
              </a:ext>
            </a:extLst>
          </p:cNvPr>
          <p:cNvSpPr>
            <a:spLocks/>
          </p:cNvSpPr>
          <p:nvPr/>
        </p:nvSpPr>
        <p:spPr>
          <a:xfrm>
            <a:off x="1039283" y="4646111"/>
            <a:ext cx="912284" cy="178977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ACE9C1-4412-41C6-BB83-3BB3AC86ECB6}"/>
              </a:ext>
            </a:extLst>
          </p:cNvPr>
          <p:cNvSpPr>
            <a:spLocks/>
          </p:cNvSpPr>
          <p:nvPr/>
        </p:nvSpPr>
        <p:spPr>
          <a:xfrm>
            <a:off x="2176476" y="139815"/>
            <a:ext cx="617524" cy="178977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F55CA-5130-4ADF-ACC1-163B2302F54E}"/>
              </a:ext>
            </a:extLst>
          </p:cNvPr>
          <p:cNvSpPr>
            <a:spLocks/>
          </p:cNvSpPr>
          <p:nvPr/>
        </p:nvSpPr>
        <p:spPr>
          <a:xfrm>
            <a:off x="1495425" y="4815049"/>
            <a:ext cx="2157942" cy="17897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3E3A4D-7C66-419E-9E3D-B6DA9D505291}"/>
              </a:ext>
            </a:extLst>
          </p:cNvPr>
          <p:cNvSpPr>
            <a:spLocks/>
          </p:cNvSpPr>
          <p:nvPr/>
        </p:nvSpPr>
        <p:spPr>
          <a:xfrm>
            <a:off x="203200" y="4997418"/>
            <a:ext cx="368300" cy="17897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D20C0-A423-4FA4-BAAB-310040294886}"/>
              </a:ext>
            </a:extLst>
          </p:cNvPr>
          <p:cNvSpPr>
            <a:spLocks/>
          </p:cNvSpPr>
          <p:nvPr/>
        </p:nvSpPr>
        <p:spPr>
          <a:xfrm>
            <a:off x="185098" y="2300809"/>
            <a:ext cx="2028935" cy="17897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1501E3-8AE8-401A-AA3B-5296F286E3E4}"/>
              </a:ext>
            </a:extLst>
          </p:cNvPr>
          <p:cNvSpPr>
            <a:spLocks/>
          </p:cNvSpPr>
          <p:nvPr/>
        </p:nvSpPr>
        <p:spPr>
          <a:xfrm>
            <a:off x="3075462" y="2100555"/>
            <a:ext cx="539806" cy="17897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C0E20-7412-42E4-A010-E3AB97C97344}"/>
              </a:ext>
            </a:extLst>
          </p:cNvPr>
          <p:cNvSpPr>
            <a:spLocks/>
          </p:cNvSpPr>
          <p:nvPr/>
        </p:nvSpPr>
        <p:spPr>
          <a:xfrm>
            <a:off x="1271023" y="4270830"/>
            <a:ext cx="2286000" cy="178977"/>
          </a:xfrm>
          <a:prstGeom prst="rect">
            <a:avLst/>
          </a:prstGeom>
          <a:solidFill>
            <a:srgbClr val="FF66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AC00A-9233-4024-8613-9959A013C0D3}"/>
              </a:ext>
            </a:extLst>
          </p:cNvPr>
          <p:cNvSpPr>
            <a:spLocks/>
          </p:cNvSpPr>
          <p:nvPr/>
        </p:nvSpPr>
        <p:spPr>
          <a:xfrm>
            <a:off x="2192014" y="4636071"/>
            <a:ext cx="1437011" cy="178977"/>
          </a:xfrm>
          <a:prstGeom prst="rect">
            <a:avLst/>
          </a:prstGeom>
          <a:solidFill>
            <a:srgbClr val="FF66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00C357-108C-49A2-BB2B-6CDD4B144D82}"/>
              </a:ext>
            </a:extLst>
          </p:cNvPr>
          <p:cNvSpPr>
            <a:spLocks/>
          </p:cNvSpPr>
          <p:nvPr/>
        </p:nvSpPr>
        <p:spPr>
          <a:xfrm>
            <a:off x="200555" y="4812665"/>
            <a:ext cx="663042" cy="178977"/>
          </a:xfrm>
          <a:prstGeom prst="rect">
            <a:avLst/>
          </a:prstGeom>
          <a:solidFill>
            <a:srgbClr val="FF66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3196"/>
            <a:ext cx="4127980" cy="9718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0758FB-78F1-48D2-84B5-4816C64AF9CF}"/>
              </a:ext>
            </a:extLst>
          </p:cNvPr>
          <p:cNvSpPr/>
          <p:nvPr/>
        </p:nvSpPr>
        <p:spPr>
          <a:xfrm>
            <a:off x="4068660" y="4142975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3357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12541-BAA9-4541-831F-27DD40974ED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B100E-6AA4-463A-B5CE-8D3C945A04A1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94400B-F5F9-4752-ADC6-DC54AAC9351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G5: From Amos 7:16-17,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70317-461A-4C21-B38F-721A95DA11F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76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5312"/>
            <a:ext cx="4828047" cy="6455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185098" y="3890613"/>
            <a:ext cx="3691675" cy="1323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AB83C-CAFA-42D7-8534-C5B830E90D02}"/>
              </a:ext>
            </a:extLst>
          </p:cNvPr>
          <p:cNvSpPr>
            <a:spLocks/>
          </p:cNvSpPr>
          <p:nvPr/>
        </p:nvSpPr>
        <p:spPr>
          <a:xfrm>
            <a:off x="2731416" y="3692905"/>
            <a:ext cx="1145357" cy="197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3196"/>
            <a:ext cx="4127980" cy="9718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AFCE5F-5D8E-4843-BB6D-2E4C3E3C7AA9}"/>
              </a:ext>
            </a:extLst>
          </p:cNvPr>
          <p:cNvSpPr/>
          <p:nvPr/>
        </p:nvSpPr>
        <p:spPr>
          <a:xfrm>
            <a:off x="5039716" y="3791758"/>
            <a:ext cx="312043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</p:txBody>
      </p:sp>
    </p:spTree>
    <p:extLst>
      <p:ext uri="{BB962C8B-B14F-4D97-AF65-F5344CB8AC3E}">
        <p14:creationId xmlns:p14="http://schemas.microsoft.com/office/powerpoint/2010/main" val="308042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2567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66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36FD34-CDE7-4718-9847-C9D6B640B634}"/>
              </a:ext>
            </a:extLst>
          </p:cNvPr>
          <p:cNvSpPr/>
          <p:nvPr/>
        </p:nvSpPr>
        <p:spPr>
          <a:xfrm>
            <a:off x="7903941" y="1384644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998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95249-FA22-4319-9498-2F9744B50C87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EAA13-E4CF-4842-9A9E-F4C5762B715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E05114-8D5A-4F27-BE89-A0AB257BFB6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G6: From Amos 8:1-3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F5F5C-D8E2-443A-8378-57790B96BA7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3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2567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266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B046E5-8ACD-44C3-AED9-3E36E9B0942A}"/>
              </a:ext>
            </a:extLst>
          </p:cNvPr>
          <p:cNvSpPr/>
          <p:nvPr/>
        </p:nvSpPr>
        <p:spPr>
          <a:xfrm>
            <a:off x="5702509" y="2857500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</p:txBody>
      </p:sp>
    </p:spTree>
    <p:extLst>
      <p:ext uri="{BB962C8B-B14F-4D97-AF65-F5344CB8AC3E}">
        <p14:creationId xmlns:p14="http://schemas.microsoft.com/office/powerpoint/2010/main" val="49530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45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22767"/>
            <a:ext cx="7433035" cy="4758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0235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A3D55-DF43-4F48-BAD3-BB0203566AB9}"/>
              </a:ext>
            </a:extLst>
          </p:cNvPr>
          <p:cNvSpPr/>
          <p:nvPr/>
        </p:nvSpPr>
        <p:spPr>
          <a:xfrm>
            <a:off x="6734360" y="2240565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95774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019B4-4DE6-43B3-9C8E-C3D37028AF24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4432EC-6486-4CF5-867F-4B735F6CABB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6E2596-652E-46E8-B166-35E8DC0738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G7: From Amos 8:4-7,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B3AA1E-85FD-437C-A361-2E74921F107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87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20DFAD-F83F-4885-AFF0-06B51DBBE64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3B068-1B5C-48EB-985C-B04802314BF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50D3DB-0B15-43C4-92E2-EAE95B5D0FE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>
                <a:solidFill>
                  <a:srgbClr val="5B5B5B"/>
                </a:solidFill>
              </a:rPr>
              <a:t>In Amos 4, which of these did God inflict on Israel to nudge them to repent?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6A553-E62F-4AC8-9332-6AA99E527B6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71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45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122767"/>
            <a:ext cx="7433035" cy="4758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0235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50E4F-C2FB-42AD-8201-09305057CB5F}"/>
              </a:ext>
            </a:extLst>
          </p:cNvPr>
          <p:cNvSpPr/>
          <p:nvPr/>
        </p:nvSpPr>
        <p:spPr>
          <a:xfrm>
            <a:off x="6173213" y="2633722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</p:txBody>
      </p:sp>
    </p:spTree>
    <p:extLst>
      <p:ext uri="{BB962C8B-B14F-4D97-AF65-F5344CB8AC3E}">
        <p14:creationId xmlns:p14="http://schemas.microsoft.com/office/powerpoint/2010/main" val="169586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45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25225"/>
            <a:ext cx="7433035" cy="4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6856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9A0814-14D5-4B6F-B853-184A679792DC}"/>
              </a:ext>
            </a:extLst>
          </p:cNvPr>
          <p:cNvSpPr/>
          <p:nvPr/>
        </p:nvSpPr>
        <p:spPr>
          <a:xfrm>
            <a:off x="6652984" y="2628653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57544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F4FDC-6141-4C0B-8DCE-ED78A7A517A5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87A014-6351-440A-8A03-C7531148C1E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22898C-743A-429A-AE58-296A2C40EDA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G8: From Amos 8:8-10,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F51D3-C2DD-41D6-9660-9E47EBE7864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80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4551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25225"/>
            <a:ext cx="7433035" cy="4925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6856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B240C3-7A8C-4FB1-8C79-3F6F42B50636}"/>
              </a:ext>
            </a:extLst>
          </p:cNvPr>
          <p:cNvSpPr/>
          <p:nvPr/>
        </p:nvSpPr>
        <p:spPr>
          <a:xfrm>
            <a:off x="5933954" y="2633722"/>
            <a:ext cx="3140645" cy="1486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</p:txBody>
      </p:sp>
    </p:spTree>
    <p:extLst>
      <p:ext uri="{BB962C8B-B14F-4D97-AF65-F5344CB8AC3E}">
        <p14:creationId xmlns:p14="http://schemas.microsoft.com/office/powerpoint/2010/main" val="237395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1066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37709"/>
            <a:ext cx="7433035" cy="2786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A505D-44CD-4E05-81E1-693150211E87}"/>
              </a:ext>
            </a:extLst>
          </p:cNvPr>
          <p:cNvSpPr>
            <a:spLocks/>
          </p:cNvSpPr>
          <p:nvPr/>
        </p:nvSpPr>
        <p:spPr>
          <a:xfrm>
            <a:off x="259237" y="2847905"/>
            <a:ext cx="7433035" cy="2093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9E2C2BC-8636-40AA-BFBB-88F8D9AFF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6115"/>
            <a:ext cx="7818120" cy="17960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8</a:t>
            </a:r>
          </a:p>
        </p:txBody>
      </p:sp>
    </p:spTree>
    <p:extLst>
      <p:ext uri="{BB962C8B-B14F-4D97-AF65-F5344CB8AC3E}">
        <p14:creationId xmlns:p14="http://schemas.microsoft.com/office/powerpoint/2010/main" val="247582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2570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7C4CA42-B7EE-45D6-8A2C-35AEF9B0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70"/>
            <a:ext cx="7818120" cy="17277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</p:spTree>
    <p:extLst>
      <p:ext uri="{BB962C8B-B14F-4D97-AF65-F5344CB8AC3E}">
        <p14:creationId xmlns:p14="http://schemas.microsoft.com/office/powerpoint/2010/main" val="1440222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3615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02700"/>
            <a:ext cx="7433035" cy="465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C51644-BA57-464F-840E-9D0D9C01F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94"/>
            <a:ext cx="7818120" cy="17277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89A7BA-0AAB-49EA-BC8A-4008B11863CD}"/>
              </a:ext>
            </a:extLst>
          </p:cNvPr>
          <p:cNvSpPr/>
          <p:nvPr/>
        </p:nvSpPr>
        <p:spPr>
          <a:xfrm>
            <a:off x="6700831" y="518090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87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823A0-B9DB-4F03-8963-BCD61811F75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D493D5-7006-4DFB-9DBD-C06C45BC387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B6BD28-4E90-46B1-95C7-BF12103BC3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G9: From Amos 9:2-4,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C4101C-D41E-495A-9E28-BD9564D94FF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1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3615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202700"/>
            <a:ext cx="7433035" cy="46530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EAC51644-BA57-464F-840E-9D0D9C01F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94"/>
            <a:ext cx="7818120" cy="17277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06799A1-6F5E-42DE-B16D-BF516FE9079B}"/>
              </a:ext>
            </a:extLst>
          </p:cNvPr>
          <p:cNvSpPr/>
          <p:nvPr/>
        </p:nvSpPr>
        <p:spPr>
          <a:xfrm>
            <a:off x="5488717" y="276447"/>
            <a:ext cx="2203555" cy="131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</p:spTree>
    <p:extLst>
      <p:ext uri="{BB962C8B-B14F-4D97-AF65-F5344CB8AC3E}">
        <p14:creationId xmlns:p14="http://schemas.microsoft.com/office/powerpoint/2010/main" val="63664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48" y="-602543"/>
            <a:ext cx="5040541" cy="6739759"/>
          </a:xfrm>
          <a:prstGeom prst="rect">
            <a:avLst/>
          </a:prstGeom>
        </p:spPr>
      </p:pic>
      <p:pic>
        <p:nvPicPr>
          <p:cNvPr id="7" name="Picture 6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8F44105-6E3F-4892-BBEA-DC4A34C27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4232" y="-3139158"/>
            <a:ext cx="5040541" cy="67397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B6179A-ED27-450C-94A4-FDC7163041C0}"/>
              </a:ext>
            </a:extLst>
          </p:cNvPr>
          <p:cNvSpPr>
            <a:spLocks/>
          </p:cNvSpPr>
          <p:nvPr/>
        </p:nvSpPr>
        <p:spPr>
          <a:xfrm>
            <a:off x="1584669" y="1120198"/>
            <a:ext cx="1078730" cy="190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ECB4F2-0694-4765-8B23-359E715E056A}"/>
              </a:ext>
            </a:extLst>
          </p:cNvPr>
          <p:cNvSpPr>
            <a:spLocks/>
          </p:cNvSpPr>
          <p:nvPr/>
        </p:nvSpPr>
        <p:spPr>
          <a:xfrm>
            <a:off x="1399079" y="712241"/>
            <a:ext cx="859899" cy="190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9CF793-526A-4691-9444-FBC364366F40}"/>
              </a:ext>
            </a:extLst>
          </p:cNvPr>
          <p:cNvSpPr>
            <a:spLocks/>
          </p:cNvSpPr>
          <p:nvPr/>
        </p:nvSpPr>
        <p:spPr>
          <a:xfrm>
            <a:off x="2095249" y="1522479"/>
            <a:ext cx="1078730" cy="190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1AD224-89B1-406B-9487-EEA993F8ABD5}"/>
              </a:ext>
            </a:extLst>
          </p:cNvPr>
          <p:cNvSpPr>
            <a:spLocks/>
          </p:cNvSpPr>
          <p:nvPr/>
        </p:nvSpPr>
        <p:spPr>
          <a:xfrm>
            <a:off x="543159" y="2118241"/>
            <a:ext cx="949281" cy="190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8AF517-92C0-490F-95C6-9AE5EFB10CE8}"/>
              </a:ext>
            </a:extLst>
          </p:cNvPr>
          <p:cNvSpPr>
            <a:spLocks/>
          </p:cNvSpPr>
          <p:nvPr/>
        </p:nvSpPr>
        <p:spPr>
          <a:xfrm>
            <a:off x="1328038" y="2941388"/>
            <a:ext cx="513261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4A695A-C2D4-4A0A-AA29-2313ECF44882}"/>
              </a:ext>
            </a:extLst>
          </p:cNvPr>
          <p:cNvSpPr>
            <a:spLocks/>
          </p:cNvSpPr>
          <p:nvPr/>
        </p:nvSpPr>
        <p:spPr>
          <a:xfrm>
            <a:off x="6676738" y="324758"/>
            <a:ext cx="1651640" cy="21003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C88DB1-F51C-4B50-962F-59FDB44EE14B}"/>
              </a:ext>
            </a:extLst>
          </p:cNvPr>
          <p:cNvSpPr>
            <a:spLocks/>
          </p:cNvSpPr>
          <p:nvPr/>
        </p:nvSpPr>
        <p:spPr>
          <a:xfrm>
            <a:off x="5904014" y="563143"/>
            <a:ext cx="1181704" cy="21003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8343D-6C33-45C8-AFC6-68B1B252B62B}"/>
              </a:ext>
            </a:extLst>
          </p:cNvPr>
          <p:cNvSpPr>
            <a:spLocks/>
          </p:cNvSpPr>
          <p:nvPr/>
        </p:nvSpPr>
        <p:spPr>
          <a:xfrm>
            <a:off x="5901883" y="790633"/>
            <a:ext cx="1492039" cy="21003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2DBC24-DE9F-427C-AE4F-C8040EED1E59}"/>
              </a:ext>
            </a:extLst>
          </p:cNvPr>
          <p:cNvSpPr>
            <a:spLocks/>
          </p:cNvSpPr>
          <p:nvPr/>
        </p:nvSpPr>
        <p:spPr>
          <a:xfrm>
            <a:off x="6458052" y="1011430"/>
            <a:ext cx="1245888" cy="20401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25B8E8-4778-4914-B91B-FC0CFC5B16E6}"/>
              </a:ext>
            </a:extLst>
          </p:cNvPr>
          <p:cNvSpPr>
            <a:spLocks/>
          </p:cNvSpPr>
          <p:nvPr/>
        </p:nvSpPr>
        <p:spPr>
          <a:xfrm>
            <a:off x="6692313" y="1225216"/>
            <a:ext cx="1609542" cy="204017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B25E72-03C4-43CD-B200-4B0350814370}"/>
              </a:ext>
            </a:extLst>
          </p:cNvPr>
          <p:cNvSpPr>
            <a:spLocks/>
          </p:cNvSpPr>
          <p:nvPr/>
        </p:nvSpPr>
        <p:spPr>
          <a:xfrm>
            <a:off x="5653281" y="1882985"/>
            <a:ext cx="3172974" cy="1121472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BD9D601-6890-4AD6-B50B-B26B9EC7EDC6}"/>
              </a:ext>
            </a:extLst>
          </p:cNvPr>
          <p:cNvSpPr>
            <a:spLocks/>
          </p:cNvSpPr>
          <p:nvPr/>
        </p:nvSpPr>
        <p:spPr>
          <a:xfrm>
            <a:off x="3093044" y="1937896"/>
            <a:ext cx="513261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4FC1E0-225A-4995-9C2A-311C312018CF}"/>
              </a:ext>
            </a:extLst>
          </p:cNvPr>
          <p:cNvSpPr>
            <a:spLocks/>
          </p:cNvSpPr>
          <p:nvPr/>
        </p:nvSpPr>
        <p:spPr>
          <a:xfrm>
            <a:off x="6392024" y="1445762"/>
            <a:ext cx="693694" cy="20401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F55180-2920-4A89-85A1-5DA4AD5266B8}"/>
              </a:ext>
            </a:extLst>
          </p:cNvPr>
          <p:cNvSpPr>
            <a:spLocks/>
          </p:cNvSpPr>
          <p:nvPr/>
        </p:nvSpPr>
        <p:spPr>
          <a:xfrm>
            <a:off x="5969628" y="1662346"/>
            <a:ext cx="1052539" cy="204017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E08C415-C834-460F-9BF4-E8E8AA67EF06}"/>
              </a:ext>
            </a:extLst>
          </p:cNvPr>
          <p:cNvSpPr>
            <a:spLocks/>
          </p:cNvSpPr>
          <p:nvPr/>
        </p:nvSpPr>
        <p:spPr>
          <a:xfrm>
            <a:off x="1483511" y="916219"/>
            <a:ext cx="513261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F5A825-9783-4A85-87E7-114622AF0364}"/>
              </a:ext>
            </a:extLst>
          </p:cNvPr>
          <p:cNvSpPr>
            <a:spLocks/>
          </p:cNvSpPr>
          <p:nvPr/>
        </p:nvSpPr>
        <p:spPr>
          <a:xfrm>
            <a:off x="2746407" y="310814"/>
            <a:ext cx="276194" cy="190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DC5DAE-CF65-481F-882F-21CBD33C2AD5}"/>
              </a:ext>
            </a:extLst>
          </p:cNvPr>
          <p:cNvSpPr>
            <a:spLocks/>
          </p:cNvSpPr>
          <p:nvPr/>
        </p:nvSpPr>
        <p:spPr>
          <a:xfrm>
            <a:off x="2025632" y="906602"/>
            <a:ext cx="625241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61144DB-F46D-47E8-A2A7-6B68C7B46090}"/>
              </a:ext>
            </a:extLst>
          </p:cNvPr>
          <p:cNvSpPr>
            <a:spLocks/>
          </p:cNvSpPr>
          <p:nvPr/>
        </p:nvSpPr>
        <p:spPr>
          <a:xfrm>
            <a:off x="1530633" y="1327335"/>
            <a:ext cx="1078730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5F519C3-49D7-4114-B2B4-002452A651D0}"/>
              </a:ext>
            </a:extLst>
          </p:cNvPr>
          <p:cNvSpPr>
            <a:spLocks/>
          </p:cNvSpPr>
          <p:nvPr/>
        </p:nvSpPr>
        <p:spPr>
          <a:xfrm>
            <a:off x="840195" y="1717377"/>
            <a:ext cx="2577515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674C04-E562-4AFE-990E-7A6E7E235C5E}"/>
              </a:ext>
            </a:extLst>
          </p:cNvPr>
          <p:cNvSpPr>
            <a:spLocks/>
          </p:cNvSpPr>
          <p:nvPr/>
        </p:nvSpPr>
        <p:spPr>
          <a:xfrm>
            <a:off x="1530633" y="2323636"/>
            <a:ext cx="2577515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96848F-AF18-4258-870F-E0AC34A6592C}"/>
              </a:ext>
            </a:extLst>
          </p:cNvPr>
          <p:cNvSpPr>
            <a:spLocks/>
          </p:cNvSpPr>
          <p:nvPr/>
        </p:nvSpPr>
        <p:spPr>
          <a:xfrm>
            <a:off x="1541769" y="2730222"/>
            <a:ext cx="2243945" cy="190499"/>
          </a:xfrm>
          <a:prstGeom prst="rect">
            <a:avLst/>
          </a:prstGeom>
          <a:solidFill>
            <a:srgbClr val="92D050">
              <a:alpha val="58824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13E19F-3B36-4462-8B20-E75960068D81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663399" y="674854"/>
            <a:ext cx="3238485" cy="54059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E0F136-4A67-4BCE-B752-2E731178CEC1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2258978" y="807490"/>
            <a:ext cx="3642905" cy="8816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D6A500-C289-426D-9862-6F1664D40F10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3173979" y="1113439"/>
            <a:ext cx="3284073" cy="50428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DF8E8F1-1F25-4CE7-A52B-BA5D1CD0209F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1492440" y="1327225"/>
            <a:ext cx="5199873" cy="8862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A055A83-E22F-459D-B813-5BDE66FA376D}"/>
              </a:ext>
            </a:extLst>
          </p:cNvPr>
          <p:cNvCxnSpPr>
            <a:cxnSpLocks/>
            <a:stCxn id="42" idx="3"/>
            <a:endCxn id="43" idx="1"/>
          </p:cNvCxnSpPr>
          <p:nvPr/>
        </p:nvCxnSpPr>
        <p:spPr>
          <a:xfrm flipV="1">
            <a:off x="1841299" y="2443721"/>
            <a:ext cx="3811982" cy="59291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885745-E0EC-496F-BD4A-7C5C34477CAE}"/>
              </a:ext>
            </a:extLst>
          </p:cNvPr>
          <p:cNvCxnSpPr>
            <a:cxnSpLocks/>
            <a:stCxn id="54" idx="3"/>
            <a:endCxn id="43" idx="1"/>
          </p:cNvCxnSpPr>
          <p:nvPr/>
        </p:nvCxnSpPr>
        <p:spPr>
          <a:xfrm>
            <a:off x="3606305" y="2033146"/>
            <a:ext cx="2046976" cy="4105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53D279-BDDF-4E9F-BFA7-AA2847C7D5B1}"/>
              </a:ext>
            </a:extLst>
          </p:cNvPr>
          <p:cNvCxnSpPr>
            <a:cxnSpLocks/>
            <a:stCxn id="61" idx="3"/>
            <a:endCxn id="59" idx="1"/>
          </p:cNvCxnSpPr>
          <p:nvPr/>
        </p:nvCxnSpPr>
        <p:spPr>
          <a:xfrm>
            <a:off x="1996772" y="1011469"/>
            <a:ext cx="4395252" cy="536302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AA84F0A-0332-491B-99C9-A3FB286BB953}"/>
              </a:ext>
            </a:extLst>
          </p:cNvPr>
          <p:cNvCxnSpPr>
            <a:cxnSpLocks/>
            <a:stCxn id="61" idx="3"/>
            <a:endCxn id="60" idx="1"/>
          </p:cNvCxnSpPr>
          <p:nvPr/>
        </p:nvCxnSpPr>
        <p:spPr>
          <a:xfrm>
            <a:off x="1996772" y="1011469"/>
            <a:ext cx="3972856" cy="75288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BC0A89F-D958-4FFB-AEE9-E45A2FC586C9}"/>
              </a:ext>
            </a:extLst>
          </p:cNvPr>
          <p:cNvCxnSpPr>
            <a:cxnSpLocks/>
            <a:stCxn id="31" idx="3"/>
            <a:endCxn id="32" idx="1"/>
          </p:cNvCxnSpPr>
          <p:nvPr/>
        </p:nvCxnSpPr>
        <p:spPr>
          <a:xfrm>
            <a:off x="3022601" y="406063"/>
            <a:ext cx="3654137" cy="237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0AE073-4C0D-40F8-81AE-769EFFCD9B46}"/>
              </a:ext>
            </a:extLst>
          </p:cNvPr>
          <p:cNvCxnSpPr>
            <a:cxnSpLocks/>
            <a:stCxn id="37" idx="3"/>
            <a:endCxn id="5" idx="1"/>
          </p:cNvCxnSpPr>
          <p:nvPr/>
        </p:nvCxnSpPr>
        <p:spPr>
          <a:xfrm>
            <a:off x="2650873" y="1001852"/>
            <a:ext cx="2974647" cy="66086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895164A-A365-418B-9CC6-47C9EAC7BD03}"/>
              </a:ext>
            </a:extLst>
          </p:cNvPr>
          <p:cNvCxnSpPr>
            <a:cxnSpLocks/>
            <a:stCxn id="38" idx="3"/>
            <a:endCxn id="5" idx="1"/>
          </p:cNvCxnSpPr>
          <p:nvPr/>
        </p:nvCxnSpPr>
        <p:spPr>
          <a:xfrm>
            <a:off x="2609363" y="1422585"/>
            <a:ext cx="3016157" cy="240133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E14C2A-D7CC-4C83-9484-8BB33BA67B5E}"/>
              </a:ext>
            </a:extLst>
          </p:cNvPr>
          <p:cNvCxnSpPr>
            <a:cxnSpLocks/>
            <a:stCxn id="39" idx="3"/>
            <a:endCxn id="5" idx="1"/>
          </p:cNvCxnSpPr>
          <p:nvPr/>
        </p:nvCxnSpPr>
        <p:spPr>
          <a:xfrm flipV="1">
            <a:off x="3417710" y="1662718"/>
            <a:ext cx="2207810" cy="14990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C87DC4-F62B-4B11-BA9C-3759CB0F6686}"/>
              </a:ext>
            </a:extLst>
          </p:cNvPr>
          <p:cNvCxnSpPr>
            <a:cxnSpLocks/>
            <a:stCxn id="40" idx="3"/>
            <a:endCxn id="5" idx="1"/>
          </p:cNvCxnSpPr>
          <p:nvPr/>
        </p:nvCxnSpPr>
        <p:spPr>
          <a:xfrm flipV="1">
            <a:off x="4108148" y="1662718"/>
            <a:ext cx="1517372" cy="75616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E13740-3168-4410-8403-182D89D14402}"/>
              </a:ext>
            </a:extLst>
          </p:cNvPr>
          <p:cNvCxnSpPr>
            <a:cxnSpLocks/>
            <a:stCxn id="41" idx="3"/>
            <a:endCxn id="5" idx="1"/>
          </p:cNvCxnSpPr>
          <p:nvPr/>
        </p:nvCxnSpPr>
        <p:spPr>
          <a:xfrm flipV="1">
            <a:off x="3785714" y="1662718"/>
            <a:ext cx="1839806" cy="116275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BB02089-BF09-45C9-A987-7B55265D6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-1"/>
          <a:stretch/>
        </p:blipFill>
        <p:spPr>
          <a:xfrm>
            <a:off x="4937593" y="25627"/>
            <a:ext cx="4922731" cy="3025119"/>
          </a:xfrm>
          <a:prstGeom prst="rect">
            <a:avLst/>
          </a:prstGeom>
        </p:spPr>
      </p:pic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09" y="-818630"/>
            <a:ext cx="4489704" cy="9922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AAEB40-DDEC-4C1C-9968-D9BA5D85E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58900" y="3036638"/>
            <a:ext cx="1307919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139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5DA5DC-B49A-495C-9585-C7E5778B0703}"/>
              </a:ext>
            </a:extLst>
          </p:cNvPr>
          <p:cNvSpPr/>
          <p:nvPr/>
        </p:nvSpPr>
        <p:spPr>
          <a:xfrm>
            <a:off x="5625520" y="1445678"/>
            <a:ext cx="2736724" cy="43408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37965E6-5498-4656-AD5A-17C1B9E4205D}"/>
              </a:ext>
            </a:extLst>
          </p:cNvPr>
          <p:cNvSpPr/>
          <p:nvPr/>
        </p:nvSpPr>
        <p:spPr>
          <a:xfrm>
            <a:off x="5969628" y="4265148"/>
            <a:ext cx="2203555" cy="1318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92643E2-5374-4AD7-AC6F-DED135E1CE7A}"/>
              </a:ext>
            </a:extLst>
          </p:cNvPr>
          <p:cNvSpPr/>
          <p:nvPr/>
        </p:nvSpPr>
        <p:spPr>
          <a:xfrm>
            <a:off x="5979218" y="3431369"/>
            <a:ext cx="2203555" cy="705644"/>
          </a:xfrm>
          <a:prstGeom prst="roundRect">
            <a:avLst>
              <a:gd name="adj" fmla="val 27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Comforting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9D39A81-546E-408C-B5B7-CC6A0AE2E857}"/>
              </a:ext>
            </a:extLst>
          </p:cNvPr>
          <p:cNvSpPr/>
          <p:nvPr/>
        </p:nvSpPr>
        <p:spPr>
          <a:xfrm>
            <a:off x="1022256" y="3399116"/>
            <a:ext cx="2203555" cy="705644"/>
          </a:xfrm>
          <a:prstGeom prst="roundRect">
            <a:avLst>
              <a:gd name="adj" fmla="val 30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Terrifying</a:t>
            </a:r>
          </a:p>
        </p:txBody>
      </p:sp>
    </p:spTree>
    <p:extLst>
      <p:ext uri="{BB962C8B-B14F-4D97-AF65-F5344CB8AC3E}">
        <p14:creationId xmlns:p14="http://schemas.microsoft.com/office/powerpoint/2010/main" val="405114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22" grpId="0" animBg="1"/>
      <p:bldP spid="22" grpId="1" animBg="1"/>
      <p:bldP spid="33" grpId="0" animBg="1"/>
      <p:bldP spid="33" grpId="1" animBg="1"/>
      <p:bldP spid="42" grpId="0" animBg="1"/>
      <p:bldP spid="42" grpId="1" animBg="1"/>
      <p:bldP spid="32" grpId="0" animBg="1"/>
      <p:bldP spid="32" grpId="1" animBg="1"/>
      <p:bldP spid="10" grpId="0" animBg="1"/>
      <p:bldP spid="10" grpId="1" animBg="1"/>
      <p:bldP spid="16" grpId="0" animBg="1"/>
      <p:bldP spid="16" grpId="1" animBg="1"/>
      <p:bldP spid="23" grpId="0" animBg="1"/>
      <p:bldP spid="23" grpId="1" animBg="1"/>
      <p:bldP spid="34" grpId="0" animBg="1"/>
      <p:bldP spid="34" grpId="1" animBg="1"/>
      <p:bldP spid="43" grpId="0" animBg="1"/>
      <p:bldP spid="43" grpId="1" animBg="1"/>
      <p:bldP spid="54" grpId="0" animBg="1"/>
      <p:bldP spid="54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31" grpId="0" animBg="1"/>
      <p:bldP spid="31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9" grpId="0" animBg="1"/>
      <p:bldP spid="5" grpId="0" animBg="1"/>
      <p:bldP spid="5" grpId="1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2896"/>
            <a:ext cx="5677785" cy="75918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09BDD5-609F-4448-94F5-06BC7913A132}"/>
              </a:ext>
            </a:extLst>
          </p:cNvPr>
          <p:cNvSpPr>
            <a:spLocks/>
          </p:cNvSpPr>
          <p:nvPr/>
        </p:nvSpPr>
        <p:spPr>
          <a:xfrm>
            <a:off x="744640" y="447126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1C58AD-7FCC-442D-940C-D136EEE96319}"/>
              </a:ext>
            </a:extLst>
          </p:cNvPr>
          <p:cNvSpPr>
            <a:spLocks/>
          </p:cNvSpPr>
          <p:nvPr/>
        </p:nvSpPr>
        <p:spPr>
          <a:xfrm>
            <a:off x="744639" y="2713834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E3141C-F6BD-4545-89E4-ADA13EFAB5D7}"/>
              </a:ext>
            </a:extLst>
          </p:cNvPr>
          <p:cNvSpPr>
            <a:spLocks/>
          </p:cNvSpPr>
          <p:nvPr/>
        </p:nvSpPr>
        <p:spPr>
          <a:xfrm>
            <a:off x="744638" y="3617420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F9F370-1F8A-471F-8AA6-18201A88FBCD}"/>
              </a:ext>
            </a:extLst>
          </p:cNvPr>
          <p:cNvSpPr>
            <a:spLocks/>
          </p:cNvSpPr>
          <p:nvPr/>
        </p:nvSpPr>
        <p:spPr>
          <a:xfrm>
            <a:off x="744637" y="4729329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EB905E-8562-486B-B4B9-072E763C37CA}"/>
              </a:ext>
            </a:extLst>
          </p:cNvPr>
          <p:cNvSpPr>
            <a:spLocks/>
          </p:cNvSpPr>
          <p:nvPr/>
        </p:nvSpPr>
        <p:spPr>
          <a:xfrm>
            <a:off x="744636" y="5437090"/>
            <a:ext cx="2257061" cy="25121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F5EB28-0EC8-4457-89CB-C7B5D7E96190}"/>
              </a:ext>
            </a:extLst>
          </p:cNvPr>
          <p:cNvSpPr>
            <a:spLocks/>
          </p:cNvSpPr>
          <p:nvPr/>
        </p:nvSpPr>
        <p:spPr>
          <a:xfrm>
            <a:off x="171563" y="1"/>
            <a:ext cx="4666199" cy="4471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3AD10A7-BB08-49FB-BA40-4F965BFA0E09}"/>
              </a:ext>
            </a:extLst>
          </p:cNvPr>
          <p:cNvSpPr>
            <a:spLocks/>
          </p:cNvSpPr>
          <p:nvPr/>
        </p:nvSpPr>
        <p:spPr>
          <a:xfrm>
            <a:off x="171562" y="675314"/>
            <a:ext cx="4666199" cy="2038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BCA5F7-0BB8-419F-A679-57B6A055F2A1}"/>
              </a:ext>
            </a:extLst>
          </p:cNvPr>
          <p:cNvSpPr>
            <a:spLocks/>
          </p:cNvSpPr>
          <p:nvPr/>
        </p:nvSpPr>
        <p:spPr>
          <a:xfrm>
            <a:off x="171561" y="2942022"/>
            <a:ext cx="4666199" cy="675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989202-E151-4172-B920-A73C1684A120}"/>
              </a:ext>
            </a:extLst>
          </p:cNvPr>
          <p:cNvSpPr>
            <a:spLocks/>
          </p:cNvSpPr>
          <p:nvPr/>
        </p:nvSpPr>
        <p:spPr>
          <a:xfrm>
            <a:off x="171560" y="3873114"/>
            <a:ext cx="4666199" cy="879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3094BF-A3C2-45DD-B7C0-8694192EDEF6}"/>
              </a:ext>
            </a:extLst>
          </p:cNvPr>
          <p:cNvSpPr>
            <a:spLocks/>
          </p:cNvSpPr>
          <p:nvPr/>
        </p:nvSpPr>
        <p:spPr>
          <a:xfrm>
            <a:off x="171559" y="4957517"/>
            <a:ext cx="4666199" cy="502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735055"/>
            <a:ext cx="5024840" cy="123044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D83323-6B9F-43F1-B497-7A3DE70AA832}"/>
              </a:ext>
            </a:extLst>
          </p:cNvPr>
          <p:cNvSpPr>
            <a:spLocks/>
          </p:cNvSpPr>
          <p:nvPr/>
        </p:nvSpPr>
        <p:spPr>
          <a:xfrm>
            <a:off x="5309588" y="171081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ExtraBold" panose="00000900000000000000" pitchFamily="2" charset="0"/>
                <a:ea typeface="+mn-ea"/>
                <a:cs typeface="+mn-cs"/>
              </a:rPr>
              <a:t>FAMINE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D5667C-B602-42C5-B7B2-DB459510893E}"/>
              </a:ext>
            </a:extLst>
          </p:cNvPr>
          <p:cNvSpPr>
            <a:spLocks/>
          </p:cNvSpPr>
          <p:nvPr/>
        </p:nvSpPr>
        <p:spPr>
          <a:xfrm>
            <a:off x="5309589" y="1194379"/>
            <a:ext cx="1584251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ExtraBold" panose="00000900000000000000" pitchFamily="2" charset="0"/>
                <a:ea typeface="+mn-ea"/>
                <a:cs typeface="+mn-cs"/>
              </a:rPr>
              <a:t>DROUGHT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4CA74-F5AA-4435-B0CC-6E5741072F4A}"/>
              </a:ext>
            </a:extLst>
          </p:cNvPr>
          <p:cNvSpPr>
            <a:spLocks/>
          </p:cNvSpPr>
          <p:nvPr/>
        </p:nvSpPr>
        <p:spPr>
          <a:xfrm>
            <a:off x="5252485" y="2916064"/>
            <a:ext cx="1989956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ExtraBold" panose="00000900000000000000" pitchFamily="2" charset="0"/>
                <a:ea typeface="+mn-ea"/>
                <a:cs typeface="+mn-cs"/>
              </a:rPr>
              <a:t>PESTILIENCE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739B56-2ECE-4694-BE60-F42EE81827BB}"/>
              </a:ext>
            </a:extLst>
          </p:cNvPr>
          <p:cNvSpPr>
            <a:spLocks/>
          </p:cNvSpPr>
          <p:nvPr/>
        </p:nvSpPr>
        <p:spPr>
          <a:xfrm>
            <a:off x="5252485" y="3866718"/>
            <a:ext cx="1544729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ExtraBold" panose="00000900000000000000" pitchFamily="2" charset="0"/>
                <a:ea typeface="+mn-ea"/>
                <a:cs typeface="+mn-cs"/>
              </a:rPr>
              <a:t>PLAGUE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FB7C97-3B7E-4037-BA76-0B756FB73C44}"/>
              </a:ext>
            </a:extLst>
          </p:cNvPr>
          <p:cNvSpPr>
            <a:spLocks/>
          </p:cNvSpPr>
          <p:nvPr/>
        </p:nvSpPr>
        <p:spPr>
          <a:xfrm>
            <a:off x="5252485" y="4852981"/>
            <a:ext cx="1698460" cy="653903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 ExtraBold" panose="00000900000000000000" pitchFamily="2" charset="0"/>
                <a:ea typeface="+mn-ea"/>
                <a:cs typeface="+mn-cs"/>
              </a:rPr>
              <a:t>UPHEAVAL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2122B2-0FC6-4E70-B4F9-E757E11ECCC4}"/>
              </a:ext>
            </a:extLst>
          </p:cNvPr>
          <p:cNvSpPr/>
          <p:nvPr/>
        </p:nvSpPr>
        <p:spPr>
          <a:xfrm>
            <a:off x="-397804" y="5231145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</p:spTree>
    <p:extLst>
      <p:ext uri="{BB962C8B-B14F-4D97-AF65-F5344CB8AC3E}">
        <p14:creationId xmlns:p14="http://schemas.microsoft.com/office/powerpoint/2010/main" val="4855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 animBg="1"/>
      <p:bldP spid="9" grpId="0" animBg="1"/>
      <p:bldP spid="11" grpId="0" animBg="1"/>
      <p:bldP spid="14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1084521"/>
            <a:ext cx="7433035" cy="3737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1175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158A7C9-054A-4202-9FE8-592D51B88FA4}"/>
              </a:ext>
            </a:extLst>
          </p:cNvPr>
          <p:cNvSpPr/>
          <p:nvPr/>
        </p:nvSpPr>
        <p:spPr>
          <a:xfrm>
            <a:off x="6716779" y="1368695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71887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C12F3B-EDD2-4218-8C23-D737A564C8D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0D7442-8E02-42DC-B513-848F06EB8DE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EB4640-E651-4AAF-9A3F-5761B9BE5E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G10: From Amos 9:5-6, we learn that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2E2CD-76D6-4C2F-91DE-BDAE7743A7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9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1084521"/>
            <a:ext cx="7433035" cy="3737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1175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0A8DE4-176B-4E84-958C-8FBA7AECF1CF}"/>
              </a:ext>
            </a:extLst>
          </p:cNvPr>
          <p:cNvSpPr/>
          <p:nvPr/>
        </p:nvSpPr>
        <p:spPr>
          <a:xfrm>
            <a:off x="6188645" y="1395153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</p:txBody>
      </p:sp>
    </p:spTree>
    <p:extLst>
      <p:ext uri="{BB962C8B-B14F-4D97-AF65-F5344CB8AC3E}">
        <p14:creationId xmlns:p14="http://schemas.microsoft.com/office/powerpoint/2010/main" val="22110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49595"/>
            <a:ext cx="7433035" cy="2897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5357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F6C8A5-DF77-47F5-BF08-4875E4DB8550}"/>
              </a:ext>
            </a:extLst>
          </p:cNvPr>
          <p:cNvSpPr/>
          <p:nvPr/>
        </p:nvSpPr>
        <p:spPr>
          <a:xfrm>
            <a:off x="6743361" y="858332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2474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8BA55-B895-41B5-BFAC-22DFD29D2E63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AB60BA-B627-4422-93CD-D3C57AC1021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229311-0613-4200-A732-7BD323D593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G11: From Amos 9:7-8a,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FA1EF-8391-46F3-98C3-D5A6131CA0D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3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039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749595"/>
            <a:ext cx="7433035" cy="2897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5357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5757AB-5439-459C-A2B4-60D3745A2C59}"/>
              </a:ext>
            </a:extLst>
          </p:cNvPr>
          <p:cNvSpPr/>
          <p:nvPr/>
        </p:nvSpPr>
        <p:spPr>
          <a:xfrm>
            <a:off x="6042032" y="56348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</p:txBody>
      </p:sp>
    </p:spTree>
    <p:extLst>
      <p:ext uri="{BB962C8B-B14F-4D97-AF65-F5344CB8AC3E}">
        <p14:creationId xmlns:p14="http://schemas.microsoft.com/office/powerpoint/2010/main" val="1499642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3486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2004237"/>
            <a:ext cx="7433035" cy="3232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0243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604460-5738-4F90-8EC0-3E47A78F36B6}"/>
              </a:ext>
            </a:extLst>
          </p:cNvPr>
          <p:cNvSpPr/>
          <p:nvPr/>
        </p:nvSpPr>
        <p:spPr>
          <a:xfrm>
            <a:off x="6743361" y="3457992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86678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DE7F7C-6DFE-42AD-A64F-FA87947BA02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DB3B08-A834-4688-A188-ECA2D9E4047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DCD902-1724-4A9C-81C8-9C751FAA2E3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G12: From Amos 9:8b-10,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939FD8-32F5-4DD8-95B6-3BFEA922D1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1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3486"/>
            <a:ext cx="9142657" cy="1222474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EAD58E9-084F-4936-94D5-B111E548795F}"/>
              </a:ext>
            </a:extLst>
          </p:cNvPr>
          <p:cNvSpPr>
            <a:spLocks/>
          </p:cNvSpPr>
          <p:nvPr/>
        </p:nvSpPr>
        <p:spPr>
          <a:xfrm>
            <a:off x="259237" y="2004237"/>
            <a:ext cx="7433035" cy="32322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906C9520-7A64-4E83-8124-173265419B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0243"/>
            <a:ext cx="7818120" cy="17277944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A6C9ECD3-F808-475A-83BE-4B434312B6E0}"/>
              </a:ext>
            </a:extLst>
          </p:cNvPr>
          <p:cNvSpPr/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8D1D36-5185-421F-975D-59FEFBB2C7C7}"/>
              </a:ext>
            </a:extLst>
          </p:cNvPr>
          <p:cNvSpPr/>
          <p:nvPr/>
        </p:nvSpPr>
        <p:spPr>
          <a:xfrm>
            <a:off x="5741090" y="349573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</a:p>
        </p:txBody>
      </p:sp>
    </p:spTree>
    <p:extLst>
      <p:ext uri="{BB962C8B-B14F-4D97-AF65-F5344CB8AC3E}">
        <p14:creationId xmlns:p14="http://schemas.microsoft.com/office/powerpoint/2010/main" val="296572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9795-D5EB-43E5-9C87-EEB145F9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8" y="1207843"/>
            <a:ext cx="2118408" cy="3299314"/>
          </a:xfrm>
        </p:spPr>
        <p:txBody>
          <a:bodyPr/>
          <a:lstStyle/>
          <a:p>
            <a:pPr algn="r"/>
            <a:r>
              <a:rPr lang="en-US" dirty="0"/>
              <a:t>The Visions of Amos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EC8A0-2F80-4598-86BB-3893EC991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35797" y="223777"/>
            <a:ext cx="5753100" cy="6022694"/>
          </a:xfrm>
        </p:spPr>
        <p:txBody>
          <a:bodyPr>
            <a:norm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responds to the prayers of the righteous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demands adherence to His standards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sends truth through unlikely messengers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judges harshly those who defy His message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decides when His patience will end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knows all our deeds, even the hidden ones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brings judgment suddenly and dramatically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exists in every place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wields unlimited power to judge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is sovereign over all the nations</a:t>
            </a: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God protects His people, even during judgment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61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499512"/>
            <a:ext cx="9143999" cy="1222653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E8FBA3-E2B2-49F1-8188-FA1D05C2CF91}"/>
              </a:ext>
            </a:extLst>
          </p:cNvPr>
          <p:cNvSpPr>
            <a:spLocks/>
          </p:cNvSpPr>
          <p:nvPr/>
        </p:nvSpPr>
        <p:spPr>
          <a:xfrm>
            <a:off x="1153529" y="1643100"/>
            <a:ext cx="6494824" cy="2953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03F04ADE-695E-4FBE-B0D4-A360DB9AD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132530"/>
            <a:ext cx="8092440" cy="1981610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6D44EBB-BCEA-4C02-8161-E39F8F934C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4597040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Amos 4</a:t>
            </a:r>
          </a:p>
        </p:txBody>
      </p:sp>
    </p:spTree>
    <p:extLst>
      <p:ext uri="{BB962C8B-B14F-4D97-AF65-F5344CB8AC3E}">
        <p14:creationId xmlns:p14="http://schemas.microsoft.com/office/powerpoint/2010/main" val="15679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21B1E-7BE8-4104-8E5D-BA2164C8232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467A5F-1767-4114-89DB-F8252F19412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D4F716-D636-4475-9428-A7018AFA49B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From what place had God brought the Philistines to their land?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BB0201-71C0-4FB0-9F15-C485CEFEDBC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714603-D4C8-430F-8448-D579553D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52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2D50-A979-42A9-B038-6DD94323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Visions of Amos (7:1-9:15)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10991-795A-44B1-8EA6-FB03754F0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Locusts (7:1-3)</a:t>
            </a:r>
          </a:p>
          <a:p>
            <a:pPr lvl="1"/>
            <a:r>
              <a:rPr lang="en-US" sz="3200" dirty="0"/>
              <a:t> Fire (7:4-6)</a:t>
            </a:r>
          </a:p>
          <a:p>
            <a:pPr lvl="2"/>
            <a:r>
              <a:rPr lang="en-US" sz="3200" dirty="0"/>
              <a:t> The Dreaded Plumbline (7:7-9)</a:t>
            </a:r>
          </a:p>
          <a:p>
            <a:pPr lvl="3"/>
            <a:r>
              <a:rPr lang="en-US" sz="3200" dirty="0"/>
              <a:t> Amos &amp; Amaziah (7:10-17)</a:t>
            </a:r>
          </a:p>
          <a:p>
            <a:pPr lvl="2"/>
            <a:r>
              <a:rPr lang="en-US" sz="3200" dirty="0"/>
              <a:t> Basket of Ripe Fruit (8:1-14)</a:t>
            </a:r>
          </a:p>
          <a:p>
            <a:pPr lvl="1"/>
            <a:r>
              <a:rPr lang="en-US" sz="3200" dirty="0"/>
              <a:t> The Lord Judging (9:1-10)</a:t>
            </a:r>
          </a:p>
          <a:p>
            <a:r>
              <a:rPr lang="en-US" sz="3200" dirty="0"/>
              <a:t> Hope for the Future (9:11-15)</a:t>
            </a:r>
          </a:p>
        </p:txBody>
      </p:sp>
    </p:spTree>
    <p:extLst>
      <p:ext uri="{BB962C8B-B14F-4D97-AF65-F5344CB8AC3E}">
        <p14:creationId xmlns:p14="http://schemas.microsoft.com/office/powerpoint/2010/main" val="29465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350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195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6A851CF-4CCC-4F25-A60D-B2C9F0D8C814}"/>
              </a:ext>
            </a:extLst>
          </p:cNvPr>
          <p:cNvSpPr/>
          <p:nvPr/>
        </p:nvSpPr>
        <p:spPr>
          <a:xfrm>
            <a:off x="6496492" y="2448146"/>
            <a:ext cx="818707" cy="81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0495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24A5E-FA9B-490B-88A0-DB7A3394D7C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27A30-F5E3-42A2-84EE-76A1BFE0FB3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B30CEC-6044-4C2B-ACDA-5AA976564BF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G1: From Amos 7:1-3, we learn that: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EE2F3-A6B6-4EB4-971B-3D3688FC11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6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A305D7BD-3AE5-4463-910D-D0158CE0B7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2"/>
            <a:ext cx="9144000" cy="12226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E94067-0A1F-4C7E-BBAF-68B66489821B}"/>
              </a:ext>
            </a:extLst>
          </p:cNvPr>
          <p:cNvSpPr>
            <a:spLocks/>
          </p:cNvSpPr>
          <p:nvPr/>
        </p:nvSpPr>
        <p:spPr>
          <a:xfrm>
            <a:off x="259237" y="510363"/>
            <a:ext cx="7433035" cy="35034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star, night, dark, outdoor object&#10;&#10;Description automatically generated">
            <a:extLst>
              <a:ext uri="{FF2B5EF4-FFF2-40B4-BE49-F238E27FC236}">
                <a16:creationId xmlns:a16="http://schemas.microsoft.com/office/drawing/2014/main" id="{3438FE54-FE83-4FE9-B293-56906F7ACC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195"/>
            <a:ext cx="7818120" cy="18406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53A94D-2018-44F5-8B28-484B9E02A9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1669" y="5329774"/>
            <a:ext cx="1075265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cap="all" dirty="0">
                <a:solidFill>
                  <a:schemeClr val="tx1"/>
                </a:solidFill>
              </a:rPr>
              <a:t>AMOS 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6C296E-2578-497E-8081-809FCA72211A}"/>
              </a:ext>
            </a:extLst>
          </p:cNvPr>
          <p:cNvSpPr/>
          <p:nvPr/>
        </p:nvSpPr>
        <p:spPr>
          <a:xfrm>
            <a:off x="5540416" y="2160607"/>
            <a:ext cx="2901386" cy="1462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legreya Sans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is longsuffering and merciful</a:t>
            </a:r>
          </a:p>
        </p:txBody>
      </p:sp>
    </p:spTree>
    <p:extLst>
      <p:ext uri="{BB962C8B-B14F-4D97-AF65-F5344CB8AC3E}">
        <p14:creationId xmlns:p14="http://schemas.microsoft.com/office/powerpoint/2010/main" val="288177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.1.2618"/>
  <p:tag name="SLIDO_PRESENTATION_ID" val="00000000-0000-0000-0000-000000000000"/>
  <p:tag name="SLIDO_EVENT_UUID" val="c711e2db-cbd7-4b3d-a614-14ed4b3886d6"/>
  <p:tag name="SLIDO_EVENT_SECTION_UUID" val="0011642b-aa3d-4a49-afe5-367d14faa0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AxODJ9"/>
  <p:tag name="SLIDO_TYPE" val="SlidoPoll"/>
  <p:tag name="SLIDO_POLL_UUID" val="131ff764-247b-4656-b30f-07f568a6292e"/>
  <p:tag name="SLIDO_POLL_QUESTION_UUID" val="3577a16d-0b5c-4c69-b279-048afab4055a"/>
  <p:tag name="SLIDO_TIMELINE" val="W3sic2NyZWVuIjoiUXVpekdldFJlYWR5Iiwic2hvd1Jlc3VsdHMiOmZhbHNlLCJzaG93Q29ycmVjdEFuc3dlcnMiOmZhbHNlLCJ2b3RpbmdMb2NrZWQiOmZhbHNlfSx7InBvbGxRdWVzdGlvblV1aWQiOiIzNTc3YTE2ZC0wYjVjLTRjNjktYjI3OS0wNDhhZmFiNDA1NWEiLCJzaG93UmVzdWx0cyI6ZmFsc2UsInNob3dDb3JyZWN0QW5zd2VycyI6ZmFsc2UsInZvdGluZ0xvY2tlZCI6ZmFsc2V9LHsicG9sbFF1ZXN0aW9uVXVpZCI6IjM1NzdhMTZkLTBiNWMtNGM2OS1iMjc5LTA0OGFmYWI0MDU1YSIsInNob3dSZXN1bHRzIjp0cnVlLCJzaG93Q29ycmVjdEFuc3dlcnMiOmZhbHNlLCJ2b3RpbmdMb2NrZWQiOnRydWV9LHsicG9sbFF1ZXN0aW9uVXVpZCI6IjM1NzdhMTZkLTBiNWMtNGM2OS1iMjc5LTA0OGFmYWI0MDU1YSIsInNob3dSZXN1bHRzIjp0cnVlLCJzaG93Q29ycmVjdEFuc3dlcnMiOnRydWUsInZvdGluZ0xvY2tlZCI6dHJ1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AyOTJ9"/>
  <p:tag name="SLIDO_TYPE" val="SlidoPoll"/>
  <p:tag name="SLIDO_POLL_UUID" val="131ff764-247b-4656-b30f-07f568a6292e"/>
  <p:tag name="SLIDO_POLL_QUESTION_UUID" val="a164ffde-a470-4e38-81e1-f804ab90fa0c"/>
  <p:tag name="SLIDO_TIMELINE" val="W3sic2NyZWVuIjoiUXVpekdldFJlYWR5Iiwic2hvd1Jlc3VsdHMiOmZhbHNlLCJzaG93Q29ycmVjdEFuc3dlcnMiOmZhbHNlLCJ2b3RpbmdMb2NrZWQiOmZhbHNlfSx7InBvbGxRdWVzdGlvblV1aWQiOiJhMTY0ZmZkZS1hNDcwLTRlMzgtODFlMS1mODA0YWI5MGZhMGMiLCJzaG93UmVzdWx0cyI6ZmFsc2UsInNob3dDb3JyZWN0QW5zd2VycyI6ZmFsc2UsInZvdGluZ0xvY2tlZCI6ZmFsc2V9LHsicG9sbFF1ZXN0aW9uVXVpZCI6ImExNjRmZmRlLWE0NzAtNGUzOC04MWUxLWY4MDRhYjkwZmEwYyIsInNob3dSZXN1bHRzIjp0cnVlLCJzaG93Q29ycmVjdEFuc3dlcnMiOmZhbHNlLCJ2b3RpbmdMb2NrZWQiOnRydWV9LHsicG9sbFF1ZXN0aW9uVXVpZCI6ImExNjRmZmRlLWE0NzAtNGUzOC04MWUxLWY4MDRhYjkwZmEwYyIsInNob3dSZXN1bHRzIjp0cnVlLCJzaG93Q29ycmVjdEFuc3dlcnMiOnRydWUsInZvdGluZ0xvY2tlZCI6dHJ1ZX1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jk4NzZ9"/>
  <p:tag name="SLIDO_TYPE" val="SlidoPoll"/>
  <p:tag name="SLIDO_POLL_UUID" val="131ff764-247b-4656-b30f-07f568a6292e"/>
  <p:tag name="SLIDO_POLL_QUESTION_UUID" val="04c83231-4fbb-46cf-8e40-39d8d2fd3993"/>
  <p:tag name="SLIDO_TIMELINE" val="W3sic2NyZWVuIjoiUXVpekpvaW5pbmciLCJzaG93UmVzdWx0cyI6ZmFsc2UsInNob3dDb3JyZWN0QW5zd2VycyI6ZmFsc2UsInZvdGluZ0xvY2tlZCI6ZmFsc2V9LHsicG9sbFF1ZXN0aW9uVXVpZCI6IjA0YzgzMjMxLTRmYmItNDZjZi04ZTQwLTM5ZDhkMmZkMzk5MyIsInNob3dSZXN1bHRzIjpmYWxzZSwic2hvd0NvcnJlY3RBbnN3ZXJzIjpmYWxzZSwidm90aW5nTG9ja2VkIjpmYWxzZX0seyJwb2xsUXVlc3Rpb25VdWlkIjoiMDRjODMyMzEtNGZiYi00NmNmLThlNDAtMzlkOGQyZmQzOTkzIiwic2hvd1Jlc3VsdHMiOnRydWUsInNob3dDb3JyZWN0QW5zd2VycyI6ZmFsc2UsInZvdGluZ0xvY2tlZCI6dHJ1ZX0seyJwb2xsUXVlc3Rpb25VdWlkIjoiMDRjODMyMzEtNGZiYi00NmNmLThlNDAtMzlkOGQyZmQzOTkz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A1ODB9"/>
  <p:tag name="SLIDO_TYPE" val="SlidoPoll"/>
  <p:tag name="SLIDO_POLL_UUID" val="131ff764-247b-4656-b30f-07f568a6292e"/>
  <p:tag name="SLIDO_POLL_QUESTION_UUID" val="2ac66849-74cd-4e19-9bf7-070474984a56"/>
  <p:tag name="SLIDO_TIMELINE" val="W3sic2NyZWVuIjoiUXVpekdldFJlYWR5Iiwic2hvd1Jlc3VsdHMiOmZhbHNlLCJzaG93Q29ycmVjdEFuc3dlcnMiOmZhbHNlLCJ2b3RpbmdMb2NrZWQiOmZhbHNlfSx7InBvbGxRdWVzdGlvblV1aWQiOiIyYWM2Njg0OS03NGNkLTRlMTktOWJmNy0wNzA0NzQ5ODRhNTYiLCJzaG93UmVzdWx0cyI6ZmFsc2UsInNob3dDb3JyZWN0QW5zd2VycyI6ZmFsc2UsInZvdGluZ0xvY2tlZCI6ZmFsc2V9LHsicG9sbFF1ZXN0aW9uVXVpZCI6IjJhYzY2ODQ5LTc0Y2QtNGUxOS05YmY3LTA3MDQ3NDk4NGE1NiIsInNob3dSZXN1bHRzIjp0cnVlLCJzaG93Q29ycmVjdEFuc3dlcnMiOmZhbHNlLCJ2b3RpbmdMb2NrZWQiOnRydWV9LHsicG9sbFF1ZXN0aW9uVXVpZCI6IjJhYzY2ODQ5LTc0Y2QtNGUxOS05YmY3LTA3MDQ3NDk4NGE1NiIsInNob3dSZXN1bHRzIjp0cnVlLCJzaG93Q29ycmVjdEFuc3dlcnMiOnRydWUsInZvdGluZ0xvY2tlZCI6dHJ1ZX1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ODM1MTN9"/>
  <p:tag name="SLIDO_TYPE" val="SlidoPoll"/>
  <p:tag name="SLIDO_POLL_UUID" val="b7d9a5a0-8e4e-490f-a49c-c2f0aa762896"/>
  <p:tag name="SLIDO_TIMELINE" val="W3sicG9sbFF1ZXN0aW9uVXVpZCI6IjNiYTllOTE0LWU4NDUtNGI0OS1iN2UzLWMzMTE2NDhhMmY3YyIsInNob3dSZXN1bHRzIjp0cnVlLCJzaG93Q29ycmVjdEFuc3dlcnMiOmZhbHNlLCJ2b3RpbmdMb2NrZWQiOmZhbHNlfV0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A5MDV9"/>
  <p:tag name="SLIDO_TYPE" val="SlidoPoll"/>
  <p:tag name="SLIDO_POLL_UUID" val="131ff764-247b-4656-b30f-07f568a6292e"/>
  <p:tag name="SLIDO_POLL_QUESTION_UUID" val="bdb6ba40-78e8-41b9-bef1-3896ebf58486"/>
  <p:tag name="SLIDO_TIMELINE" val="W3sic2NyZWVuIjoiUXVpekdldFJlYWR5Iiwic2hvd1Jlc3VsdHMiOmZhbHNlLCJzaG93Q29ycmVjdEFuc3dlcnMiOmZhbHNlLCJ2b3RpbmdMb2NrZWQiOmZhbHNlfSx7InBvbGxRdWVzdGlvblV1aWQiOiJiZGI2YmE0MC03OGU4LTQxYjktYmVmMS0zODk2ZWJmNTg0ODYiLCJzaG93UmVzdWx0cyI6ZmFsc2UsInNob3dDb3JyZWN0QW5zd2VycyI6ZmFsc2UsInZvdGluZ0xvY2tlZCI6ZmFsc2V9LHsicG9sbFF1ZXN0aW9uVXVpZCI6ImJkYjZiYTQwLTc4ZTgtNDFiOS1iZWYxLTM4OTZlYmY1ODQ4NiIsInNob3dSZXN1bHRzIjp0cnVlLCJzaG93Q29ycmVjdEFuc3dlcnMiOmZhbHNlLCJ2b3RpbmdMb2NrZWQiOnRydWV9LHsicG9sbFF1ZXN0aW9uVXVpZCI6ImJkYjZiYTQwLTc4ZTgtNDFiOS1iZWYxLTM4OTZlYmY1ODQ4NiIsInNob3dSZXN1bHRzIjp0cnVlLCJzaG93Q29ycmVjdEFuc3dlcnMiOnRydWUsInZvdGluZ0xvY2tlZCI6dHJ1ZX1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ExNzJ9"/>
  <p:tag name="SLIDO_TYPE" val="SlidoPoll"/>
  <p:tag name="SLIDO_POLL_UUID" val="131ff764-247b-4656-b30f-07f568a6292e"/>
  <p:tag name="SLIDO_POLL_QUESTION_UUID" val="bbd5e58e-12e8-4f18-bfae-e58069597129"/>
  <p:tag name="SLIDO_TIMELINE" val="W3sic2NyZWVuIjoiUXVpekdldFJlYWR5Iiwic2hvd1Jlc3VsdHMiOmZhbHNlLCJzaG93Q29ycmVjdEFuc3dlcnMiOmZhbHNlLCJ2b3RpbmdMb2NrZWQiOmZhbHNlfSx7InBvbGxRdWVzdGlvblV1aWQiOiJiYmQ1ZTU4ZS0xMmU4LTRmMTgtYmZhZS1lNTgwNjk1OTcxMjkiLCJzaG93UmVzdWx0cyI6ZmFsc2UsInNob3dDb3JyZWN0QW5zd2VycyI6ZmFsc2UsInZvdGluZ0xvY2tlZCI6ZmFsc2V9LHsicG9sbFF1ZXN0aW9uVXVpZCI6ImJiZDVlNThlLTEyZTgtNGYxOC1iZmFlLWU1ODA2OTU5NzEyOSIsInNob3dSZXN1bHRzIjp0cnVlLCJzaG93Q29ycmVjdEFuc3dlcnMiOmZhbHNlLCJ2b3RpbmdMb2NrZWQiOnRydWV9LHsicG9sbFF1ZXN0aW9uVXVpZCI6ImJiZDVlNThlLTEyZTgtNGYxOC1iZmFlLWU1ODA2OTU5NzEyOSIsInNob3dSZXN1bHRzIjp0cnVlLCJzaG93Q29ycmVjdEFuc3dlcnMiOnRydWUsInZvdGluZ0xvY2tlZCI6dHJ1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IwMTF9"/>
  <p:tag name="SLIDO_TYPE" val="SlidoPoll"/>
  <p:tag name="SLIDO_POLL_UUID" val="131ff764-247b-4656-b30f-07f568a6292e"/>
  <p:tag name="SLIDO_POLL_QUESTION_UUID" val="7b9225bc-7591-4855-9a03-605654ad8cda"/>
  <p:tag name="SLIDO_TIMELINE" val="W3sic2NyZWVuIjoiUXVpekdldFJlYWR5Iiwic2hvd1Jlc3VsdHMiOmZhbHNlLCJzaG93Q29ycmVjdEFuc3dlcnMiOmZhbHNlLCJ2b3RpbmdMb2NrZWQiOmZhbHNlfSx7InBvbGxRdWVzdGlvblV1aWQiOiI3YjkyMjViYy03NTkxLTQ4NTUtOWEwMy02MDU2NTRhZDhjZGEiLCJzaG93UmVzdWx0cyI6ZmFsc2UsInNob3dDb3JyZWN0QW5zd2VycyI6ZmFsc2UsInZvdGluZ0xvY2tlZCI6ZmFsc2V9LHsicG9sbFF1ZXN0aW9uVXVpZCI6IjdiOTIyNWJjLTc1OTEtNDg1NS05YTAzLTYwNTY1NGFkOGNkYSIsInNob3dSZXN1bHRzIjp0cnVlLCJzaG93Q29ycmVjdEFuc3dlcnMiOmZhbHNlLCJ2b3RpbmdMb2NrZWQiOnRydWV9LHsicG9sbFF1ZXN0aW9uVXVpZCI6IjdiOTIyNWJjLTc1OTEtNDg1NS05YTAzLTYwNTY1NGFkOGNkYSIsInNob3dSZXN1bHRzIjp0cnVlLCJzaG93Q29ycmVjdEFuc3dlcnMiOnRydWUsInZvdGluZ0xvY2tlZCI6dHJ1ZX1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IyOTN9"/>
  <p:tag name="SLIDO_TYPE" val="SlidoPoll"/>
  <p:tag name="SLIDO_POLL_UUID" val="131ff764-247b-4656-b30f-07f568a6292e"/>
  <p:tag name="SLIDO_POLL_QUESTION_UUID" val="35129b95-1ed6-4f81-a38e-977f4f3a88db"/>
  <p:tag name="SLIDO_TIMELINE" val="W3sic2NyZWVuIjoiUXVpekdldFJlYWR5Iiwic2hvd1Jlc3VsdHMiOmZhbHNlLCJzaG93Q29ycmVjdEFuc3dlcnMiOmZhbHNlLCJ2b3RpbmdMb2NrZWQiOmZhbHNlfSx7InBvbGxRdWVzdGlvblV1aWQiOiIzNTEyOWI5NS0xZWQ2LTRmODEtYTM4ZS05NzdmNGYzYTg4ZGIiLCJzaG93UmVzdWx0cyI6ZmFsc2UsInNob3dDb3JyZWN0QW5zd2VycyI6ZmFsc2UsInZvdGluZ0xvY2tlZCI6ZmFsc2V9LHsicG9sbFF1ZXN0aW9uVXVpZCI6IjM1MTI5Yjk1LTFlZDYtNGY4MS1hMzhlLTk3N2Y0ZjNhODhkYiIsInNob3dSZXN1bHRzIjp0cnVlLCJzaG93Q29ycmVjdEFuc3dlcnMiOmZhbHNlLCJ2b3RpbmdMb2NrZWQiOnRydWV9LHsicG9sbFF1ZXN0aW9uVXVpZCI6IjM1MTI5Yjk1LTFlZDYtNGY4MS1hMzhlLTk3N2Y0ZjNhODhkYiIsInNob3dSZXN1bHRzIjp0cnVlLCJzaG93Q29ycmVjdEFuc3dlcnMiOnRydWUsInZvdGluZ0xvY2tlZCI6dHJ1ZX1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I0ODV9"/>
  <p:tag name="SLIDO_TYPE" val="SlidoPoll"/>
  <p:tag name="SLIDO_POLL_UUID" val="131ff764-247b-4656-b30f-07f568a6292e"/>
  <p:tag name="SLIDO_POLL_QUESTION_UUID" val="91412734-047e-4230-a87a-f726cdcd96a9"/>
  <p:tag name="SLIDO_TIMELINE" val="W3sic2NyZWVuIjoiUXVpekdldFJlYWR5Iiwic2hvd1Jlc3VsdHMiOmZhbHNlLCJzaG93Q29ycmVjdEFuc3dlcnMiOmZhbHNlLCJ2b3RpbmdMb2NrZWQiOmZhbHNlfSx7InBvbGxRdWVzdGlvblV1aWQiOiI5MTQxMjczNC0wNDdlLTQyMzAtYTg3YS1mNzI2Y2RjZDk2YTkiLCJzaG93UmVzdWx0cyI6ZmFsc2UsInNob3dDb3JyZWN0QW5zd2VycyI6ZmFsc2UsInZvdGluZ0xvY2tlZCI6ZmFsc2V9LHsicG9sbFF1ZXN0aW9uVXVpZCI6IjkxNDEyNzM0LTA0N2UtNDIzMC1hODdhLWY3MjZjZGNkOTZhOSIsInNob3dSZXN1bHRzIjp0cnVlLCJzaG93Q29ycmVjdEFuc3dlcnMiOmZhbHNlLCJ2b3RpbmdMb2NrZWQiOnRydWV9LHsicG9sbFF1ZXN0aW9uVXVpZCI6IjkxNDEyNzM0LTA0N2UtNDIzMC1hODdhLWY3MjZjZGNkOTZhOSIsInNob3dSZXN1bHRzIjp0cnVlLCJzaG93Q29ycmVjdEFuc3dlcnMiOnRydWUsInZvdGluZ0xvY2tlZCI6dHJ1ZX1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I3NTd9"/>
  <p:tag name="SLIDO_TYPE" val="SlidoPoll"/>
  <p:tag name="SLIDO_POLL_UUID" val="131ff764-247b-4656-b30f-07f568a6292e"/>
  <p:tag name="SLIDO_POLL_QUESTION_UUID" val="2166ea6b-534c-49f5-b7be-a210e0fede2f"/>
  <p:tag name="SLIDO_TIMELINE" val="W3sic2NyZWVuIjoiUXVpekdldFJlYWR5Iiwic2hvd1Jlc3VsdHMiOmZhbHNlLCJzaG93Q29ycmVjdEFuc3dlcnMiOmZhbHNlLCJ2b3RpbmdMb2NrZWQiOmZhbHNlfSx7InBvbGxRdWVzdGlvblV1aWQiOiIyMTY2ZWE2Yi01MzRjLTQ5ZjUtYjdiZS1hMjEwZTBmZWRlMmYiLCJzaG93UmVzdWx0cyI6ZmFsc2UsInNob3dDb3JyZWN0QW5zd2VycyI6ZmFsc2UsInZvdGluZ0xvY2tlZCI6ZmFsc2V9LHsicG9sbFF1ZXN0aW9uVXVpZCI6IjIxNjZlYTZiLTUzNGMtNDlmNS1iN2JlLWEyMTBlMGZlZGUyZiIsInNob3dSZXN1bHRzIjp0cnVlLCJzaG93Q29ycmVjdEFuc3dlcnMiOmZhbHNlLCJ2b3RpbmdMb2NrZWQiOnRydWV9LHsicG9sbFF1ZXN0aW9uVXVpZCI6IjIxNjZlYTZiLTUzNGMtNDlmNS1iN2JlLWEyMTBlMGZlZGUyZiIsInNob3dSZXN1bHRzIjp0cnVlLCJzaG93Q29ycmVjdEFuc3dlcnMiOnRydWUsInZvdGluZ0xvY2tlZCI6dHJ1ZX1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Q5Mjh9"/>
  <p:tag name="SLIDO_TYPE" val="SlidoPoll"/>
  <p:tag name="SLIDO_POLL_UUID" val="131ff764-247b-4656-b30f-07f568a6292e"/>
  <p:tag name="SLIDO_POLL_QUESTION_UUID" val="b2e72b3d-8998-477b-83b9-e2f3783a7163"/>
  <p:tag name="SLIDO_TIMELINE" val="W3sic2NyZWVuIjoiUXVpekdldFJlYWR5Iiwic2hvd1Jlc3VsdHMiOmZhbHNlLCJzaG93Q29ycmVjdEFuc3dlcnMiOmZhbHNlLCJ2b3RpbmdMb2NrZWQiOmZhbHNlfSx7InBvbGxRdWVzdGlvblV1aWQiOiJiMmU3MmIzZC04OTk4LTQ3N2ItODNiOS1lMmYzNzgzYTcxNjMiLCJzaG93UmVzdWx0cyI6ZmFsc2UsInNob3dDb3JyZWN0QW5zd2VycyI6ZmFsc2UsInZvdGluZ0xvY2tlZCI6ZmFsc2V9LHsicG9sbFF1ZXN0aW9uVXVpZCI6ImIyZTcyYjNkLTg5OTgtNDc3Yi04M2I5LWUyZjM3ODNhNzE2MyIsInNob3dSZXN1bHRzIjp0cnVlLCJzaG93Q29ycmVjdEFuc3dlcnMiOmZhbHNlLCJ2b3RpbmdMb2NrZWQiOnRydWV9LHsicG9sbFF1ZXN0aW9uVXVpZCI6ImIyZTcyYjNkLTg5OTgtNDc3Yi04M2I5LWUyZjM3ODNhNzE2MyIsInNob3dSZXN1bHRzIjp0cnVlLCJzaG93Q29ycmVjdEFuc3dlcnMiOnRydWUsInZvdGluZ0xvY2tlZCI6dHJ1ZX1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UxNjZ9"/>
  <p:tag name="SLIDO_TYPE" val="SlidoPoll"/>
  <p:tag name="SLIDO_POLL_UUID" val="131ff764-247b-4656-b30f-07f568a6292e"/>
  <p:tag name="SLIDO_POLL_QUESTION_UUID" val="7b1c8b32-c56a-4362-9bfc-545992266df9"/>
  <p:tag name="SLIDO_TIMELINE" val="W3sic2NyZWVuIjoiUXVpekdldFJlYWR5Iiwic2hvd1Jlc3VsdHMiOmZhbHNlLCJzaG93Q29ycmVjdEFuc3dlcnMiOmZhbHNlLCJ2b3RpbmdMb2NrZWQiOmZhbHNlfSx7InBvbGxRdWVzdGlvblV1aWQiOiI3YjFjOGIzMi1jNTZhLTQzNjItOWJmYy01NDU5OTIyNjZkZjkiLCJzaG93UmVzdWx0cyI6ZmFsc2UsInNob3dDb3JyZWN0QW5zd2VycyI6ZmFsc2UsInZvdGluZ0xvY2tlZCI6ZmFsc2V9LHsicG9sbFF1ZXN0aW9uVXVpZCI6IjdiMWM4YjMyLWM1NmEtNDM2Mi05YmZjLTU0NTk5MjI2NmRmOSIsInNob3dSZXN1bHRzIjp0cnVlLCJzaG93Q29ycmVjdEFuc3dlcnMiOmZhbHNlLCJ2b3RpbmdMb2NrZWQiOnRydWV9LHsicG9sbFF1ZXN0aW9uVXVpZCI6IjdiMWM4YjMyLWM1NmEtNDM2Mi05YmZjLTU0NTk5MjI2NmRmOSIsInNob3dSZXN1bHRzIjp0cnVlLCJzaG93Q29ycmVjdEFuc3dlcnMiOnRydWUsInZvdGluZ0xvY2tlZCI6dHJ1ZX1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AxMjR9"/>
  <p:tag name="SLIDO_TYPE" val="SlidoPoll"/>
  <p:tag name="SLIDO_POLL_UUID" val="131ff764-247b-4656-b30f-07f568a6292e"/>
  <p:tag name="SLIDO_POLL_QUESTION_UUID" val="3011b10d-2273-4ef0-8527-2cfc5a27f0e7"/>
  <p:tag name="SLIDO_TIMELINE" val="W3sicG9sbFF1ZXN0aW9uVXVpZCI6IjMwMTFiMTBkLTIyNzMtNGVmMC04NTI3LTJjZmM1YTI3ZjBlNyIsInNob3dSZXN1bHRzIjpmYWxzZSwic2hvd0NvcnJlY3RBbnN3ZXJzIjpmYWxzZSwidm90aW5nTG9ja2VkIjpmYWxzZX0seyJwb2xsUXVlc3Rpb25VdWlkIjoiMzAxMWIxMGQtMjI3My00ZWYwLTg1MjctMmNmYzVhMjdmMGU3Iiwic2hvd1Jlc3VsdHMiOnRydWUsInNob3dDb3JyZWN0QW5zd2VycyI6ZmFsc2UsInZvdGluZ0xvY2tlZCI6dHJ1ZX0seyJwb2xsUXVlc3Rpb25VdWlkIjoiMzAxMWIxMGQtMjI3My00ZWYwLTg1MjctMmNmYzVhMjdmMGU3Iiwic2hvd1Jlc3VsdHMiOnRydWUsInNob3dDb3JyZWN0QW5zd2VycyI6dHJ1ZSwidm90aW5nTG9ja2VkIjp0cnVlfV0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U0Mzd9"/>
  <p:tag name="SLIDO_TYPE" val="SlidoPoll"/>
  <p:tag name="SLIDO_POLL_UUID" val="131ff764-247b-4656-b30f-07f568a6292e"/>
  <p:tag name="SLIDO_POLL_QUESTION_UUID" val="420c35a0-4193-44f8-a460-a76fb17602df"/>
  <p:tag name="SLIDO_TIMELINE" val="W3sic2NyZWVuIjoiUXVpekdldFJlYWR5Iiwic2hvd1Jlc3VsdHMiOmZhbHNlLCJzaG93Q29ycmVjdEFuc3dlcnMiOmZhbHNlLCJ2b3RpbmdMb2NrZWQiOmZhbHNlfSx7InBvbGxRdWVzdGlvblV1aWQiOiI0MjBjMzVhMC00MTkzLTQ0ZjgtYTQ2MC1hNzZmYjE3NjAyZGYiLCJzaG93UmVzdWx0cyI6ZmFsc2UsInNob3dDb3JyZWN0QW5zd2VycyI6ZmFsc2UsInZvdGluZ0xvY2tlZCI6ZmFsc2V9LHsicG9sbFF1ZXN0aW9uVXVpZCI6IjQyMGMzNWEwLTQxOTMtNDRmOC1hNDYwLWE3NmZiMTc2MDJkZiIsInNob3dSZXN1bHRzIjp0cnVlLCJzaG93Q29ycmVjdEFuc3dlcnMiOmZhbHNlLCJ2b3RpbmdMb2NrZWQiOnRydWV9LHsicG9sbFF1ZXN0aW9uVXVpZCI6IjQyMGMzNWEwLTQxOTMtNDRmOC1hNDYwLWE3NmZiMTc2MDJkZiIsInNob3dSZXN1bHRzIjp0cnVlLCJzaG93Q29ycmVjdEFuc3dlcnMiOnRydWUsInZvdGluZ0xvY2tlZCI6dHJ1ZX1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DkyNzg4OTR9"/>
  <p:tag name="SLIDO_TYPE" val="SlidoPoll"/>
  <p:tag name="SLIDO_POLL_UUID" val="131ff764-247b-4656-b30f-07f568a6292e"/>
  <p:tag name="SLIDO_POLL_QUESTION_UUID" val="15b652cb-8a9b-4f6e-a55d-a9f35bbd953a"/>
  <p:tag name="SLIDO_TIMELINE" val="W3sic2NyZWVuIjoiUXVpekdldFJlYWR5Iiwic2hvd1Jlc3VsdHMiOmZhbHNlLCJzaG93Q29ycmVjdEFuc3dlcnMiOmZhbHNlLCJ2b3RpbmdMb2NrZWQiOmZhbHNlfSx7InBvbGxRdWVzdGlvblV1aWQiOiIxNWI2NTJjYi04YTliLTRmNmUtYTU1ZC1hOWYzNWJiZDk1M2EiLCJzaG93UmVzdWx0cyI6ZmFsc2UsInNob3dDb3JyZWN0QW5zd2VycyI6ZmFsc2UsInZvdGluZ0xvY2tlZCI6ZmFsc2V9LHsicG9sbFF1ZXN0aW9uVXVpZCI6IjE1YjY1MmNiLThhOWItNGY2ZS1hNTVkLWE5ZjM1YmJkOTUzYSIsInNob3dSZXN1bHRzIjp0cnVlLCJzaG93Q29ycmVjdEFuc3dlcnMiOmZhbHNlLCJ2b3RpbmdMb2NrZWQiOnRydWV9LHsicG9sbFF1ZXN0aW9uVXVpZCI6IjE1YjY1MmNiLThhOWItNGY2ZS1hNTVkLWE5ZjM1YmJkOTUzYSIsInNob3dSZXN1bHRzIjp0cnVlLCJzaG93Q29ycmVjdEFuc3dlcnMiOnRydWUsInZvdGluZ0xvY2tlZCI6dHJ1ZX0seyJzY3JlZW4iOiJRdWl6TGVhZGVyYm9hcmQiLCJwb2xsUXVlc3Rpb25VdWlkIjoiMTViNjUyY2ItOGE5Yi00ZjZlLWE1NWQtYTlmMzViYmQ5NTNhIiwic2hvd1Jlc3VsdHMiOnRydWUsInNob3dDb3JyZWN0QW5zd2VycyI6dHJ1ZSwidm90aW5nTG9ja2VkIjp0cnVlfV0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20973</TotalTime>
  <Words>689</Words>
  <Application>Microsoft Office PowerPoint</Application>
  <PresentationFormat>On-screen Show (16:10)</PresentationFormat>
  <Paragraphs>119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Alegreya Sans ExtraBold</vt:lpstr>
      <vt:lpstr>Alegreya Sans Medium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Visions of Amos (7:1-9:15)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Visions of Amos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Brad Beutjer</cp:lastModifiedBy>
  <cp:revision>10</cp:revision>
  <dcterms:created xsi:type="dcterms:W3CDTF">2022-02-18T17:54:04Z</dcterms:created>
  <dcterms:modified xsi:type="dcterms:W3CDTF">2022-04-06T23:17:11Z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1.1.1.2618</vt:lpwstr>
  </property>
</Properties>
</file>