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527" r:id="rId3"/>
    <p:sldId id="528" r:id="rId4"/>
    <p:sldId id="289" r:id="rId5"/>
    <p:sldId id="515" r:id="rId6"/>
    <p:sldId id="514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498" r:id="rId19"/>
    <p:sldId id="505" r:id="rId20"/>
    <p:sldId id="535" r:id="rId21"/>
    <p:sldId id="537" r:id="rId22"/>
    <p:sldId id="536" r:id="rId23"/>
    <p:sldId id="506" r:id="rId24"/>
    <p:sldId id="507" r:id="rId25"/>
    <p:sldId id="508" r:id="rId26"/>
    <p:sldId id="538" r:id="rId27"/>
    <p:sldId id="539" r:id="rId28"/>
    <p:sldId id="438" r:id="rId29"/>
    <p:sldId id="529" r:id="rId30"/>
    <p:sldId id="530" r:id="rId31"/>
    <p:sldId id="531" r:id="rId32"/>
    <p:sldId id="511" r:id="rId33"/>
    <p:sldId id="532" r:id="rId34"/>
    <p:sldId id="533" r:id="rId35"/>
    <p:sldId id="534" r:id="rId36"/>
    <p:sldId id="541" r:id="rId37"/>
    <p:sldId id="542" r:id="rId38"/>
    <p:sldId id="540" r:id="rId39"/>
    <p:sldId id="504" r:id="rId40"/>
  </p:sldIdLst>
  <p:sldSz cx="9144000" cy="5715000" type="screen16x10"/>
  <p:notesSz cx="9144000" cy="6858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00B050"/>
    <a:srgbClr val="ED7D31"/>
    <a:srgbClr val="000000"/>
    <a:srgbClr val="FFFF00"/>
    <a:srgbClr val="BFBFBF"/>
    <a:srgbClr val="663300"/>
    <a:srgbClr val="92D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9FE21-F17C-40B5-9588-1C8830192178}" v="662" dt="2022-04-10T11:02:46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247" autoAdjust="0"/>
  </p:normalViewPr>
  <p:slideViewPr>
    <p:cSldViewPr snapToGrid="0">
      <p:cViewPr>
        <p:scale>
          <a:sx n="50" d="100"/>
          <a:sy n="50" d="100"/>
        </p:scale>
        <p:origin x="1693" y="90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DD89FE21-F17C-40B5-9588-1C8830192178}"/>
    <pc:docChg chg="undo redo custSel addSld delSld modSld sldOrd replTag">
      <pc:chgData name="David Williams" userId="35a5f6dfa23fba43" providerId="LiveId" clId="{DD89FE21-F17C-40B5-9588-1C8830192178}" dt="2022-04-10T11:03:03.833" v="3500" actId="1035"/>
      <pc:docMkLst>
        <pc:docMk/>
      </pc:docMkLst>
      <pc:sldChg chg="addSp delSp modSp mod">
        <pc:chgData name="David Williams" userId="35a5f6dfa23fba43" providerId="LiveId" clId="{DD89FE21-F17C-40B5-9588-1C8830192178}" dt="2022-04-09T16:42:09.406" v="6" actId="20577"/>
        <pc:sldMkLst>
          <pc:docMk/>
          <pc:sldMk cId="2276610051" sldId="256"/>
        </pc:sldMkLst>
        <pc:spChg chg="mod">
          <ac:chgData name="David Williams" userId="35a5f6dfa23fba43" providerId="LiveId" clId="{DD89FE21-F17C-40B5-9588-1C8830192178}" dt="2022-04-09T16:42:09.406" v="6" actId="20577"/>
          <ac:spMkLst>
            <pc:docMk/>
            <pc:sldMk cId="2276610051" sldId="256"/>
            <ac:spMk id="2" creationId="{1391EE5F-2F64-449D-96C5-02E3E17316D3}"/>
          </ac:spMkLst>
        </pc:spChg>
        <pc:picChg chg="del">
          <ac:chgData name="David Williams" userId="35a5f6dfa23fba43" providerId="LiveId" clId="{DD89FE21-F17C-40B5-9588-1C8830192178}" dt="2022-04-09T16:41:42.774" v="0" actId="478"/>
          <ac:picMkLst>
            <pc:docMk/>
            <pc:sldMk cId="2276610051" sldId="256"/>
            <ac:picMk id="6" creationId="{8D727F10-E54A-4F44-B377-8D2307D1A4EF}"/>
          </ac:picMkLst>
        </pc:picChg>
        <pc:picChg chg="add mod">
          <ac:chgData name="David Williams" userId="35a5f6dfa23fba43" providerId="LiveId" clId="{DD89FE21-F17C-40B5-9588-1C8830192178}" dt="2022-04-09T16:42:03.711" v="4" actId="1076"/>
          <ac:picMkLst>
            <pc:docMk/>
            <pc:sldMk cId="2276610051" sldId="256"/>
            <ac:picMk id="7" creationId="{427E318E-C749-44BB-96EA-67C80D798196}"/>
          </ac:picMkLst>
        </pc:picChg>
      </pc:sldChg>
      <pc:sldChg chg="modAnim">
        <pc:chgData name="David Williams" userId="35a5f6dfa23fba43" providerId="LiveId" clId="{DD89FE21-F17C-40B5-9588-1C8830192178}" dt="2022-04-09T20:04:58.935" v="1536"/>
        <pc:sldMkLst>
          <pc:docMk/>
          <pc:sldMk cId="294651635" sldId="289"/>
        </pc:sldMkLst>
      </pc:sldChg>
      <pc:sldChg chg="del">
        <pc:chgData name="David Williams" userId="35a5f6dfa23fba43" providerId="LiveId" clId="{DD89FE21-F17C-40B5-9588-1C8830192178}" dt="2022-04-09T17:16:15.682" v="37" actId="47"/>
        <pc:sldMkLst>
          <pc:docMk/>
          <pc:sldMk cId="3877235267" sldId="353"/>
        </pc:sldMkLst>
      </pc:sldChg>
      <pc:sldChg chg="del">
        <pc:chgData name="David Williams" userId="35a5f6dfa23fba43" providerId="LiveId" clId="{DD89FE21-F17C-40B5-9588-1C8830192178}" dt="2022-04-09T17:20:32.056" v="62" actId="47"/>
        <pc:sldMkLst>
          <pc:docMk/>
          <pc:sldMk cId="485536815" sldId="365"/>
        </pc:sldMkLst>
      </pc:sldChg>
      <pc:sldChg chg="del">
        <pc:chgData name="David Williams" userId="35a5f6dfa23fba43" providerId="LiveId" clId="{DD89FE21-F17C-40B5-9588-1C8830192178}" dt="2022-04-09T17:20:32.056" v="62" actId="47"/>
        <pc:sldMkLst>
          <pc:docMk/>
          <pc:sldMk cId="1567904130" sldId="366"/>
        </pc:sldMkLst>
      </pc:sldChg>
      <pc:sldChg chg="addSp delSp modSp mod modTransition modAnim">
        <pc:chgData name="David Williams" userId="35a5f6dfa23fba43" providerId="LiveId" clId="{DD89FE21-F17C-40B5-9588-1C8830192178}" dt="2022-04-10T10:27:21.733" v="3328"/>
        <pc:sldMkLst>
          <pc:docMk/>
          <pc:sldMk cId="619076247" sldId="438"/>
        </pc:sldMkLst>
        <pc:spChg chg="mod">
          <ac:chgData name="David Williams" userId="35a5f6dfa23fba43" providerId="LiveId" clId="{DD89FE21-F17C-40B5-9588-1C8830192178}" dt="2022-04-09T18:56:26.164" v="1060"/>
          <ac:spMkLst>
            <pc:docMk/>
            <pc:sldMk cId="619076247" sldId="438"/>
            <ac:spMk id="4" creationId="{A153A94D-2018-44F5-8B28-484B9E02A911}"/>
          </ac:spMkLst>
        </pc:spChg>
        <pc:spChg chg="mod">
          <ac:chgData name="David Williams" userId="35a5f6dfa23fba43" providerId="LiveId" clId="{DD89FE21-F17C-40B5-9588-1C8830192178}" dt="2022-04-10T02:53:51.978" v="1814" actId="14100"/>
          <ac:spMkLst>
            <pc:docMk/>
            <pc:sldMk cId="619076247" sldId="438"/>
            <ac:spMk id="5" creationId="{C3E94067-0A1F-4C7E-BBAF-68B66489821B}"/>
          </ac:spMkLst>
        </pc:spChg>
        <pc:spChg chg="mod">
          <ac:chgData name="David Williams" userId="35a5f6dfa23fba43" providerId="LiveId" clId="{DD89FE21-F17C-40B5-9588-1C8830192178}" dt="2022-04-10T02:54:15.057" v="1816" actId="14100"/>
          <ac:spMkLst>
            <pc:docMk/>
            <pc:sldMk cId="619076247" sldId="438"/>
            <ac:spMk id="7" creationId="{9B232FB6-0ABD-4151-A331-30C51E2AC711}"/>
          </ac:spMkLst>
        </pc:spChg>
        <pc:spChg chg="add mod ord">
          <ac:chgData name="David Williams" userId="35a5f6dfa23fba43" providerId="LiveId" clId="{DD89FE21-F17C-40B5-9588-1C8830192178}" dt="2022-04-10T02:54:26.351" v="1820" actId="13244"/>
          <ac:spMkLst>
            <pc:docMk/>
            <pc:sldMk cId="619076247" sldId="438"/>
            <ac:spMk id="9" creationId="{D6560896-A8E9-4504-A6F7-655F6174B5B8}"/>
          </ac:spMkLst>
        </pc:spChg>
        <pc:spChg chg="add mod">
          <ac:chgData name="David Williams" userId="35a5f6dfa23fba43" providerId="LiveId" clId="{DD89FE21-F17C-40B5-9588-1C8830192178}" dt="2022-04-10T10:26:36.291" v="3324" actId="1076"/>
          <ac:spMkLst>
            <pc:docMk/>
            <pc:sldMk cId="619076247" sldId="438"/>
            <ac:spMk id="11" creationId="{F2E63A8E-0774-4C76-996C-8EF1325D164A}"/>
          </ac:spMkLst>
        </pc:spChg>
        <pc:picChg chg="del">
          <ac:chgData name="David Williams" userId="35a5f6dfa23fba43" providerId="LiveId" clId="{DD89FE21-F17C-40B5-9588-1C8830192178}" dt="2022-04-09T18:55:19.426" v="1054" actId="478"/>
          <ac:picMkLst>
            <pc:docMk/>
            <pc:sldMk cId="619076247" sldId="438"/>
            <ac:picMk id="6" creationId="{586677FD-FE3E-4FF8-A38F-75DA592C580F}"/>
          </ac:picMkLst>
        </pc:picChg>
        <pc:picChg chg="add mod ord">
          <ac:chgData name="David Williams" userId="35a5f6dfa23fba43" providerId="LiveId" clId="{DD89FE21-F17C-40B5-9588-1C8830192178}" dt="2022-04-09T18:55:53.826" v="1057" actId="13244"/>
          <ac:picMkLst>
            <pc:docMk/>
            <pc:sldMk cId="619076247" sldId="438"/>
            <ac:picMk id="8" creationId="{306B217D-736E-489C-982C-B65A5243ABB8}"/>
          </ac:picMkLst>
        </pc:picChg>
        <pc:picChg chg="add mod">
          <ac:chgData name="David Williams" userId="35a5f6dfa23fba43" providerId="LiveId" clId="{DD89FE21-F17C-40B5-9588-1C8830192178}" dt="2022-04-10T10:26:20.676" v="3317" actId="1076"/>
          <ac:picMkLst>
            <pc:docMk/>
            <pc:sldMk cId="619076247" sldId="438"/>
            <ac:picMk id="10" creationId="{9B9332EB-8D33-4DA9-ACAC-A2046EF56610}"/>
          </ac:picMkLst>
        </pc:picChg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2850495484" sldId="451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1309989820" sldId="456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1440222611" sldId="460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3287117818" sldId="461"/>
        </pc:sldMkLst>
      </pc:sldChg>
      <pc:sldChg chg="del ord">
        <pc:chgData name="David Williams" userId="35a5f6dfa23fba43" providerId="LiveId" clId="{DD89FE21-F17C-40B5-9588-1C8830192178}" dt="2022-04-09T20:07:44.212" v="1555" actId="2696"/>
        <pc:sldMkLst>
          <pc:docMk/>
          <pc:sldMk cId="4051146439" sldId="462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2253918185" sldId="463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2697273624" sldId="464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1581273905" sldId="465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1539654946" sldId="466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923357051" sldId="467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2395774166" sldId="468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2457544870" sldId="469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2475824742" sldId="470"/>
        </pc:sldMkLst>
      </pc:sldChg>
      <pc:sldChg chg="del">
        <pc:chgData name="David Williams" userId="35a5f6dfa23fba43" providerId="LiveId" clId="{DD89FE21-F17C-40B5-9588-1C8830192178}" dt="2022-04-09T17:18:28.847" v="58" actId="47"/>
        <pc:sldMkLst>
          <pc:docMk/>
          <pc:sldMk cId="3771887817" sldId="471"/>
        </pc:sldMkLst>
      </pc:sldChg>
      <pc:sldChg chg="del">
        <pc:chgData name="David Williams" userId="35a5f6dfa23fba43" providerId="LiveId" clId="{DD89FE21-F17C-40B5-9588-1C8830192178}" dt="2022-04-09T17:18:28.847" v="58" actId="47"/>
        <pc:sldMkLst>
          <pc:docMk/>
          <pc:sldMk cId="1224747096" sldId="472"/>
        </pc:sldMkLst>
      </pc:sldChg>
      <pc:sldChg chg="del">
        <pc:chgData name="David Williams" userId="35a5f6dfa23fba43" providerId="LiveId" clId="{DD89FE21-F17C-40B5-9588-1C8830192178}" dt="2022-04-09T17:25:41.527" v="128" actId="2696"/>
        <pc:sldMkLst>
          <pc:docMk/>
          <pc:sldMk cId="1786678539" sldId="473"/>
        </pc:sldMkLst>
      </pc:sldChg>
      <pc:sldChg chg="del">
        <pc:chgData name="David Williams" userId="35a5f6dfa23fba43" providerId="LiveId" clId="{DD89FE21-F17C-40B5-9588-1C8830192178}" dt="2022-04-09T17:15:55.248" v="19" actId="2696"/>
        <pc:sldMkLst>
          <pc:docMk/>
          <pc:sldMk cId="901750376" sldId="474"/>
        </pc:sldMkLst>
      </pc:sldChg>
      <pc:sldChg chg="del">
        <pc:chgData name="David Williams" userId="35a5f6dfa23fba43" providerId="LiveId" clId="{DD89FE21-F17C-40B5-9588-1C8830192178}" dt="2022-04-09T17:15:55.277" v="20" actId="2696"/>
        <pc:sldMkLst>
          <pc:docMk/>
          <pc:sldMk cId="1817166332" sldId="475"/>
        </pc:sldMkLst>
      </pc:sldChg>
      <pc:sldChg chg="del">
        <pc:chgData name="David Williams" userId="35a5f6dfa23fba43" providerId="LiveId" clId="{DD89FE21-F17C-40B5-9588-1C8830192178}" dt="2022-04-09T17:15:55.288" v="21" actId="2696"/>
        <pc:sldMkLst>
          <pc:docMk/>
          <pc:sldMk cId="1382628893" sldId="476"/>
        </pc:sldMkLst>
      </pc:sldChg>
      <pc:sldChg chg="del">
        <pc:chgData name="David Williams" userId="35a5f6dfa23fba43" providerId="LiveId" clId="{DD89FE21-F17C-40B5-9588-1C8830192178}" dt="2022-04-09T17:15:55.301" v="22" actId="2696"/>
        <pc:sldMkLst>
          <pc:docMk/>
          <pc:sldMk cId="3461070058" sldId="477"/>
        </pc:sldMkLst>
      </pc:sldChg>
      <pc:sldChg chg="del">
        <pc:chgData name="David Williams" userId="35a5f6dfa23fba43" providerId="LiveId" clId="{DD89FE21-F17C-40B5-9588-1C8830192178}" dt="2022-04-09T17:15:55.313" v="23" actId="2696"/>
        <pc:sldMkLst>
          <pc:docMk/>
          <pc:sldMk cId="1249465585" sldId="478"/>
        </pc:sldMkLst>
      </pc:sldChg>
      <pc:sldChg chg="del">
        <pc:chgData name="David Williams" userId="35a5f6dfa23fba43" providerId="LiveId" clId="{DD89FE21-F17C-40B5-9588-1C8830192178}" dt="2022-04-09T17:15:55.332" v="25" actId="2696"/>
        <pc:sldMkLst>
          <pc:docMk/>
          <pc:sldMk cId="71772910" sldId="479"/>
        </pc:sldMkLst>
      </pc:sldChg>
      <pc:sldChg chg="del">
        <pc:chgData name="David Williams" userId="35a5f6dfa23fba43" providerId="LiveId" clId="{DD89FE21-F17C-40B5-9588-1C8830192178}" dt="2022-04-09T17:15:55.341" v="26" actId="2696"/>
        <pc:sldMkLst>
          <pc:docMk/>
          <pc:sldMk cId="770766333" sldId="480"/>
        </pc:sldMkLst>
      </pc:sldChg>
      <pc:sldChg chg="del">
        <pc:chgData name="David Williams" userId="35a5f6dfa23fba43" providerId="LiveId" clId="{DD89FE21-F17C-40B5-9588-1C8830192178}" dt="2022-04-09T17:15:55.349" v="27" actId="2696"/>
        <pc:sldMkLst>
          <pc:docMk/>
          <pc:sldMk cId="1663319783" sldId="481"/>
        </pc:sldMkLst>
      </pc:sldChg>
      <pc:sldChg chg="del">
        <pc:chgData name="David Williams" userId="35a5f6dfa23fba43" providerId="LiveId" clId="{DD89FE21-F17C-40B5-9588-1C8830192178}" dt="2022-04-09T17:15:55.362" v="28" actId="2696"/>
        <pc:sldMkLst>
          <pc:docMk/>
          <pc:sldMk cId="2897875148" sldId="482"/>
        </pc:sldMkLst>
      </pc:sldChg>
      <pc:sldChg chg="del">
        <pc:chgData name="David Williams" userId="35a5f6dfa23fba43" providerId="LiveId" clId="{DD89FE21-F17C-40B5-9588-1C8830192178}" dt="2022-04-09T17:15:55.372" v="29" actId="2696"/>
        <pc:sldMkLst>
          <pc:docMk/>
          <pc:sldMk cId="2875802124" sldId="483"/>
        </pc:sldMkLst>
      </pc:sldChg>
      <pc:sldChg chg="del">
        <pc:chgData name="David Williams" userId="35a5f6dfa23fba43" providerId="LiveId" clId="{DD89FE21-F17C-40B5-9588-1C8830192178}" dt="2022-04-09T17:15:55.387" v="30" actId="2696"/>
        <pc:sldMkLst>
          <pc:docMk/>
          <pc:sldMk cId="3847142303" sldId="484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636644377" sldId="485"/>
        </pc:sldMkLst>
      </pc:sldChg>
      <pc:sldChg chg="del modAnim replTag">
        <pc:chgData name="David Williams" userId="35a5f6dfa23fba43" providerId="LiveId" clId="{DD89FE21-F17C-40B5-9588-1C8830192178}" dt="2022-04-09T17:15:55.395" v="31" actId="2696"/>
        <pc:sldMkLst>
          <pc:docMk/>
          <pc:sldMk cId="4065907174" sldId="486"/>
        </pc:sldMkLst>
      </pc:sldChg>
      <pc:sldChg chg="del">
        <pc:chgData name="David Williams" userId="35a5f6dfa23fba43" providerId="LiveId" clId="{DD89FE21-F17C-40B5-9588-1C8830192178}" dt="2022-04-09T17:15:55.402" v="32" actId="2696"/>
        <pc:sldMkLst>
          <pc:docMk/>
          <pc:sldMk cId="3489345011" sldId="487"/>
        </pc:sldMkLst>
      </pc:sldChg>
      <pc:sldChg chg="del">
        <pc:chgData name="David Williams" userId="35a5f6dfa23fba43" providerId="LiveId" clId="{DD89FE21-F17C-40B5-9588-1C8830192178}" dt="2022-04-09T17:15:55.411" v="33" actId="2696"/>
        <pc:sldMkLst>
          <pc:docMk/>
          <pc:sldMk cId="2419158765" sldId="488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2881772547" sldId="489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595510136" sldId="490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685479612" sldId="491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3062192931" sldId="492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3080429276" sldId="493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495305748" sldId="494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1695867436" sldId="495"/>
        </pc:sldMkLst>
      </pc:sldChg>
      <pc:sldChg chg="del">
        <pc:chgData name="David Williams" userId="35a5f6dfa23fba43" providerId="LiveId" clId="{DD89FE21-F17C-40B5-9588-1C8830192178}" dt="2022-04-09T17:20:03.487" v="61" actId="47"/>
        <pc:sldMkLst>
          <pc:docMk/>
          <pc:sldMk cId="2373952055" sldId="496"/>
        </pc:sldMkLst>
      </pc:sldChg>
      <pc:sldChg chg="del">
        <pc:chgData name="David Williams" userId="35a5f6dfa23fba43" providerId="LiveId" clId="{DD89FE21-F17C-40B5-9588-1C8830192178}" dt="2022-04-09T17:18:28.847" v="58" actId="47"/>
        <pc:sldMkLst>
          <pc:docMk/>
          <pc:sldMk cId="221105094" sldId="497"/>
        </pc:sldMkLst>
      </pc:sldChg>
      <pc:sldChg chg="addSp delSp modSp mod delAnim modAnim">
        <pc:chgData name="David Williams" userId="35a5f6dfa23fba43" providerId="LiveId" clId="{DD89FE21-F17C-40B5-9588-1C8830192178}" dt="2022-04-09T17:30:17.306" v="259"/>
        <pc:sldMkLst>
          <pc:docMk/>
          <pc:sldMk cId="1499642506" sldId="498"/>
        </pc:sldMkLst>
        <pc:spChg chg="add del mod ord">
          <ac:chgData name="David Williams" userId="35a5f6dfa23fba43" providerId="LiveId" clId="{DD89FE21-F17C-40B5-9588-1C8830192178}" dt="2022-04-09T17:28:56.365" v="186" actId="478"/>
          <ac:spMkLst>
            <pc:docMk/>
            <pc:sldMk cId="1499642506" sldId="498"/>
            <ac:spMk id="9" creationId="{0C737FA3-2D74-4745-8320-FF35C6D461CB}"/>
          </ac:spMkLst>
        </pc:spChg>
        <pc:spChg chg="mod">
          <ac:chgData name="David Williams" userId="35a5f6dfa23fba43" providerId="LiveId" clId="{DD89FE21-F17C-40B5-9588-1C8830192178}" dt="2022-04-09T17:29:09.991" v="205" actId="1036"/>
          <ac:spMkLst>
            <pc:docMk/>
            <pc:sldMk cId="1499642506" sldId="498"/>
            <ac:spMk id="11" creationId="{745757AB-5439-459C-A2B4-60D3745A2C59}"/>
          </ac:spMkLst>
        </pc:spChg>
        <pc:spChg chg="mod">
          <ac:chgData name="David Williams" userId="35a5f6dfa23fba43" providerId="LiveId" clId="{DD89FE21-F17C-40B5-9588-1C8830192178}" dt="2022-04-09T17:29:09.991" v="205" actId="1036"/>
          <ac:spMkLst>
            <pc:docMk/>
            <pc:sldMk cId="1499642506" sldId="498"/>
            <ac:spMk id="31" creationId="{4EAD58E9-084F-4936-94D5-B111E548795F}"/>
          </ac:spMkLst>
        </pc:spChg>
        <pc:picChg chg="add mod ord">
          <ac:chgData name="David Williams" userId="35a5f6dfa23fba43" providerId="LiveId" clId="{DD89FE21-F17C-40B5-9588-1C8830192178}" dt="2022-04-09T17:29:09.991" v="205" actId="1036"/>
          <ac:picMkLst>
            <pc:docMk/>
            <pc:sldMk cId="1499642506" sldId="498"/>
            <ac:picMk id="4" creationId="{2A4B41D8-F2FB-4B0D-9D0D-D56DBE7359D6}"/>
          </ac:picMkLst>
        </pc:picChg>
        <pc:picChg chg="del mod">
          <ac:chgData name="David Williams" userId="35a5f6dfa23fba43" providerId="LiveId" clId="{DD89FE21-F17C-40B5-9588-1C8830192178}" dt="2022-04-09T17:26:40.843" v="136" actId="478"/>
          <ac:picMkLst>
            <pc:docMk/>
            <pc:sldMk cId="1499642506" sldId="498"/>
            <ac:picMk id="30" creationId="{906C9520-7A64-4E83-8124-173265419BE1}"/>
          </ac:picMkLst>
        </pc:picChg>
      </pc:sldChg>
      <pc:sldChg chg="del">
        <pc:chgData name="David Williams" userId="35a5f6dfa23fba43" providerId="LiveId" clId="{DD89FE21-F17C-40B5-9588-1C8830192178}" dt="2022-04-09T17:32:34.241" v="284" actId="2696"/>
        <pc:sldMkLst>
          <pc:docMk/>
          <pc:sldMk cId="2965727582" sldId="499"/>
        </pc:sldMkLst>
      </pc:sldChg>
      <pc:sldChg chg="del">
        <pc:chgData name="David Williams" userId="35a5f6dfa23fba43" providerId="LiveId" clId="{DD89FE21-F17C-40B5-9588-1C8830192178}" dt="2022-04-09T19:13:30.051" v="1217" actId="47"/>
        <pc:sldMkLst>
          <pc:docMk/>
          <pc:sldMk cId="3447619126" sldId="500"/>
        </pc:sldMkLst>
      </pc:sldChg>
      <pc:sldChg chg="del">
        <pc:chgData name="David Williams" userId="35a5f6dfa23fba43" providerId="LiveId" clId="{DD89FE21-F17C-40B5-9588-1C8830192178}" dt="2022-04-09T17:15:55.419" v="34" actId="2696"/>
        <pc:sldMkLst>
          <pc:docMk/>
          <pc:sldMk cId="395045552" sldId="501"/>
        </pc:sldMkLst>
      </pc:sldChg>
      <pc:sldChg chg="del">
        <pc:chgData name="David Williams" userId="35a5f6dfa23fba43" providerId="LiveId" clId="{DD89FE21-F17C-40B5-9588-1C8830192178}" dt="2022-04-09T17:15:55.322" v="24" actId="2696"/>
        <pc:sldMkLst>
          <pc:docMk/>
          <pc:sldMk cId="55604576" sldId="502"/>
        </pc:sldMkLst>
      </pc:sldChg>
      <pc:sldChg chg="del">
        <pc:chgData name="David Williams" userId="35a5f6dfa23fba43" providerId="LiveId" clId="{DD89FE21-F17C-40B5-9588-1C8830192178}" dt="2022-04-09T17:24:32.064" v="127" actId="47"/>
        <pc:sldMkLst>
          <pc:docMk/>
          <pc:sldMk cId="2643267240" sldId="503"/>
        </pc:sldMkLst>
      </pc:sldChg>
      <pc:sldChg chg="addSp delSp modSp new mod modClrScheme chgLayout">
        <pc:chgData name="David Williams" userId="35a5f6dfa23fba43" providerId="LiveId" clId="{DD89FE21-F17C-40B5-9588-1C8830192178}" dt="2022-04-09T17:17:45.015" v="57" actId="403"/>
        <pc:sldMkLst>
          <pc:docMk/>
          <pc:sldMk cId="3288495225" sldId="504"/>
        </pc:sldMkLst>
        <pc:spChg chg="del mod ord">
          <ac:chgData name="David Williams" userId="35a5f6dfa23fba43" providerId="LiveId" clId="{DD89FE21-F17C-40B5-9588-1C8830192178}" dt="2022-04-09T17:16:27.064" v="39" actId="700"/>
          <ac:spMkLst>
            <pc:docMk/>
            <pc:sldMk cId="3288495225" sldId="504"/>
            <ac:spMk id="2" creationId="{483CCBE9-EA92-4871-BB06-B035B04AE425}"/>
          </ac:spMkLst>
        </pc:spChg>
        <pc:spChg chg="del mod ord">
          <ac:chgData name="David Williams" userId="35a5f6dfa23fba43" providerId="LiveId" clId="{DD89FE21-F17C-40B5-9588-1C8830192178}" dt="2022-04-09T17:16:27.064" v="39" actId="700"/>
          <ac:spMkLst>
            <pc:docMk/>
            <pc:sldMk cId="3288495225" sldId="504"/>
            <ac:spMk id="3" creationId="{B65378A8-F6F3-4598-91D4-34D174EA3271}"/>
          </ac:spMkLst>
        </pc:spChg>
        <pc:spChg chg="del">
          <ac:chgData name="David Williams" userId="35a5f6dfa23fba43" providerId="LiveId" clId="{DD89FE21-F17C-40B5-9588-1C8830192178}" dt="2022-04-09T17:16:27.064" v="39" actId="700"/>
          <ac:spMkLst>
            <pc:docMk/>
            <pc:sldMk cId="3288495225" sldId="504"/>
            <ac:spMk id="4" creationId="{E09543AA-3592-4CE3-987B-04D2587E4279}"/>
          </ac:spMkLst>
        </pc:spChg>
        <pc:spChg chg="add mod ord">
          <ac:chgData name="David Williams" userId="35a5f6dfa23fba43" providerId="LiveId" clId="{DD89FE21-F17C-40B5-9588-1C8830192178}" dt="2022-04-09T17:17:45.015" v="57" actId="403"/>
          <ac:spMkLst>
            <pc:docMk/>
            <pc:sldMk cId="3288495225" sldId="504"/>
            <ac:spMk id="5" creationId="{6DE73800-5BC2-4F53-9FF1-2F90ECAFA521}"/>
          </ac:spMkLst>
        </pc:spChg>
        <pc:spChg chg="add del mod ord">
          <ac:chgData name="David Williams" userId="35a5f6dfa23fba43" providerId="LiveId" clId="{DD89FE21-F17C-40B5-9588-1C8830192178}" dt="2022-04-09T17:16:45.258" v="51" actId="478"/>
          <ac:spMkLst>
            <pc:docMk/>
            <pc:sldMk cId="3288495225" sldId="504"/>
            <ac:spMk id="6" creationId="{3F99932B-7C4D-40FC-87D0-CF659F62AC50}"/>
          </ac:spMkLst>
        </pc:spChg>
      </pc:sldChg>
      <pc:sldChg chg="add del">
        <pc:chgData name="David Williams" userId="35a5f6dfa23fba43" providerId="LiveId" clId="{DD89FE21-F17C-40B5-9588-1C8830192178}" dt="2022-04-09T17:28:02.031" v="172" actId="2696"/>
        <pc:sldMkLst>
          <pc:docMk/>
          <pc:sldMk cId="1570423790" sldId="505"/>
        </pc:sldMkLst>
      </pc:sldChg>
      <pc:sldChg chg="addSp delSp modSp add mod modTransition modAnim">
        <pc:chgData name="David Williams" userId="35a5f6dfa23fba43" providerId="LiveId" clId="{DD89FE21-F17C-40B5-9588-1C8830192178}" dt="2022-04-09T20:07:11.638" v="1554" actId="1035"/>
        <pc:sldMkLst>
          <pc:docMk/>
          <pc:sldMk cId="2997588062" sldId="505"/>
        </pc:sldMkLst>
        <pc:spChg chg="add mod">
          <ac:chgData name="David Williams" userId="35a5f6dfa23fba43" providerId="LiveId" clId="{DD89FE21-F17C-40B5-9588-1C8830192178}" dt="2022-04-09T20:07:11.638" v="1554" actId="1035"/>
          <ac:spMkLst>
            <pc:docMk/>
            <pc:sldMk cId="2997588062" sldId="505"/>
            <ac:spMk id="7" creationId="{2BDD968A-7639-42B9-973C-AB348783E472}"/>
          </ac:spMkLst>
        </pc:spChg>
        <pc:spChg chg="del">
          <ac:chgData name="David Williams" userId="35a5f6dfa23fba43" providerId="LiveId" clId="{DD89FE21-F17C-40B5-9588-1C8830192178}" dt="2022-04-09T17:29:57.233" v="258" actId="478"/>
          <ac:spMkLst>
            <pc:docMk/>
            <pc:sldMk cId="2997588062" sldId="505"/>
            <ac:spMk id="11" creationId="{745757AB-5439-459C-A2B4-60D3745A2C59}"/>
          </ac:spMkLst>
        </pc:spChg>
        <pc:spChg chg="mod">
          <ac:chgData name="David Williams" userId="35a5f6dfa23fba43" providerId="LiveId" clId="{DD89FE21-F17C-40B5-9588-1C8830192178}" dt="2022-04-09T17:31:07.308" v="276" actId="1036"/>
          <ac:spMkLst>
            <pc:docMk/>
            <pc:sldMk cId="2997588062" sldId="505"/>
            <ac:spMk id="31" creationId="{4EAD58E9-084F-4936-94D5-B111E548795F}"/>
          </ac:spMkLst>
        </pc:spChg>
        <pc:picChg chg="mod">
          <ac:chgData name="David Williams" userId="35a5f6dfa23fba43" providerId="LiveId" clId="{DD89FE21-F17C-40B5-9588-1C8830192178}" dt="2022-04-09T17:31:07.308" v="276" actId="1036"/>
          <ac:picMkLst>
            <pc:docMk/>
            <pc:sldMk cId="2997588062" sldId="505"/>
            <ac:picMk id="4" creationId="{2A4B41D8-F2FB-4B0D-9D0D-D56DBE7359D6}"/>
          </ac:picMkLst>
        </pc:picChg>
      </pc:sldChg>
      <pc:sldChg chg="modSp add del mod modTransition modAnim">
        <pc:chgData name="David Williams" userId="35a5f6dfa23fba43" providerId="LiveId" clId="{DD89FE21-F17C-40B5-9588-1C8830192178}" dt="2022-04-09T17:23:15.396" v="126" actId="2696"/>
        <pc:sldMkLst>
          <pc:docMk/>
          <pc:sldMk cId="3877598469" sldId="505"/>
        </pc:sldMkLst>
        <pc:spChg chg="mod">
          <ac:chgData name="David Williams" userId="35a5f6dfa23fba43" providerId="LiveId" clId="{DD89FE21-F17C-40B5-9588-1C8830192178}" dt="2022-04-09T17:22:00.064" v="123" actId="1035"/>
          <ac:spMkLst>
            <pc:docMk/>
            <pc:sldMk cId="3877598469" sldId="505"/>
            <ac:spMk id="3" creationId="{26510991-795A-44B1-8EA6-FB03754F0B54}"/>
          </ac:spMkLst>
        </pc:spChg>
      </pc:sldChg>
      <pc:sldChg chg="addSp delSp modSp add del mod ord modTransition delAnim modAnim">
        <pc:chgData name="David Williams" userId="35a5f6dfa23fba43" providerId="LiveId" clId="{DD89FE21-F17C-40B5-9588-1C8830192178}" dt="2022-04-10T09:53:14.635" v="2872"/>
        <pc:sldMkLst>
          <pc:docMk/>
          <pc:sldMk cId="2877791130" sldId="506"/>
        </pc:sldMkLst>
        <pc:spChg chg="del">
          <ac:chgData name="David Williams" userId="35a5f6dfa23fba43" providerId="LiveId" clId="{DD89FE21-F17C-40B5-9588-1C8830192178}" dt="2022-04-09T17:40:03.714" v="286" actId="478"/>
          <ac:spMkLst>
            <pc:docMk/>
            <pc:sldMk cId="2877791130" sldId="506"/>
            <ac:spMk id="7" creationId="{2BDD968A-7639-42B9-973C-AB348783E472}"/>
          </ac:spMkLst>
        </pc:spChg>
        <pc:spChg chg="add mod">
          <ac:chgData name="David Williams" userId="35a5f6dfa23fba43" providerId="LiveId" clId="{DD89FE21-F17C-40B5-9588-1C8830192178}" dt="2022-04-09T17:57:40.605" v="684" actId="1076"/>
          <ac:spMkLst>
            <pc:docMk/>
            <pc:sldMk cId="2877791130" sldId="506"/>
            <ac:spMk id="10" creationId="{7A9F964A-AF0E-43C1-85CB-0C01A3835168}"/>
          </ac:spMkLst>
        </pc:spChg>
        <pc:spChg chg="add mod ord">
          <ac:chgData name="David Williams" userId="35a5f6dfa23fba43" providerId="LiveId" clId="{DD89FE21-F17C-40B5-9588-1C8830192178}" dt="2022-04-09T17:58:21.724" v="692" actId="13244"/>
          <ac:spMkLst>
            <pc:docMk/>
            <pc:sldMk cId="2877791130" sldId="506"/>
            <ac:spMk id="11" creationId="{4ACDF352-DA7E-4BB2-B3CF-7065B6621903}"/>
          </ac:spMkLst>
        </pc:spChg>
        <pc:spChg chg="add mod ord">
          <ac:chgData name="David Williams" userId="35a5f6dfa23fba43" providerId="LiveId" clId="{DD89FE21-F17C-40B5-9588-1C8830192178}" dt="2022-04-09T18:16:30.032" v="773" actId="13244"/>
          <ac:spMkLst>
            <pc:docMk/>
            <pc:sldMk cId="2877791130" sldId="506"/>
            <ac:spMk id="12" creationId="{49D93364-5951-479F-A612-1EE895B49F3C}"/>
          </ac:spMkLst>
        </pc:spChg>
        <pc:spChg chg="add mod ord">
          <ac:chgData name="David Williams" userId="35a5f6dfa23fba43" providerId="LiveId" clId="{DD89FE21-F17C-40B5-9588-1C8830192178}" dt="2022-04-09T18:16:30.032" v="773" actId="13244"/>
          <ac:spMkLst>
            <pc:docMk/>
            <pc:sldMk cId="2877791130" sldId="506"/>
            <ac:spMk id="13" creationId="{B2A61CE0-DCC2-4598-A21D-85F8D25FB975}"/>
          </ac:spMkLst>
        </pc:spChg>
        <pc:spChg chg="mod">
          <ac:chgData name="David Williams" userId="35a5f6dfa23fba43" providerId="LiveId" clId="{DD89FE21-F17C-40B5-9588-1C8830192178}" dt="2022-04-09T17:54:34.140" v="642" actId="14100"/>
          <ac:spMkLst>
            <pc:docMk/>
            <pc:sldMk cId="2877791130" sldId="506"/>
            <ac:spMk id="31" creationId="{4EAD58E9-084F-4936-94D5-B111E548795F}"/>
          </ac:spMkLst>
        </pc:spChg>
        <pc:spChg chg="ord">
          <ac:chgData name="David Williams" userId="35a5f6dfa23fba43" providerId="LiveId" clId="{DD89FE21-F17C-40B5-9588-1C8830192178}" dt="2022-04-09T17:57:52.515" v="685" actId="13244"/>
          <ac:spMkLst>
            <pc:docMk/>
            <pc:sldMk cId="2877791130" sldId="506"/>
            <ac:spMk id="68" creationId="{A6C9ECD3-F808-475A-83BE-4B434312B6E0}"/>
          </ac:spMkLst>
        </pc:spChg>
        <pc:picChg chg="mod">
          <ac:chgData name="David Williams" userId="35a5f6dfa23fba43" providerId="LiveId" clId="{DD89FE21-F17C-40B5-9588-1C8830192178}" dt="2022-04-09T17:54:12.160" v="608" actId="14100"/>
          <ac:picMkLst>
            <pc:docMk/>
            <pc:sldMk cId="2877791130" sldId="506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09T17:54:24.529" v="640" actId="1036"/>
          <ac:picMkLst>
            <pc:docMk/>
            <pc:sldMk cId="2877791130" sldId="506"/>
            <ac:picMk id="4" creationId="{2A4B41D8-F2FB-4B0D-9D0D-D56DBE7359D6}"/>
          </ac:picMkLst>
        </pc:picChg>
        <pc:picChg chg="add mod modVis">
          <ac:chgData name="David Williams" userId="35a5f6dfa23fba43" providerId="LiveId" clId="{DD89FE21-F17C-40B5-9588-1C8830192178}" dt="2022-04-09T17:56:02.480" v="672" actId="1035"/>
          <ac:picMkLst>
            <pc:docMk/>
            <pc:sldMk cId="2877791130" sldId="506"/>
            <ac:picMk id="5" creationId="{F223B974-4DB0-4E2B-AB84-5D8A29256438}"/>
          </ac:picMkLst>
        </pc:picChg>
        <pc:picChg chg="add mod ord modVis">
          <ac:chgData name="David Williams" userId="35a5f6dfa23fba43" providerId="LiveId" clId="{DD89FE21-F17C-40B5-9588-1C8830192178}" dt="2022-04-09T17:56:02.480" v="672" actId="1035"/>
          <ac:picMkLst>
            <pc:docMk/>
            <pc:sldMk cId="2877791130" sldId="506"/>
            <ac:picMk id="9" creationId="{54960905-612D-442B-A87F-FA458DF688C6}"/>
          </ac:picMkLst>
        </pc:picChg>
      </pc:sldChg>
      <pc:sldChg chg="addSp modSp add mod modAnim">
        <pc:chgData name="David Williams" userId="35a5f6dfa23fba43" providerId="LiveId" clId="{DD89FE21-F17C-40B5-9588-1C8830192178}" dt="2022-04-09T18:26:38.907" v="799"/>
        <pc:sldMkLst>
          <pc:docMk/>
          <pc:sldMk cId="571165234" sldId="507"/>
        </pc:sldMkLst>
        <pc:spChg chg="mod">
          <ac:chgData name="David Williams" userId="35a5f6dfa23fba43" providerId="LiveId" clId="{DD89FE21-F17C-40B5-9588-1C8830192178}" dt="2022-04-09T18:02:52.219" v="757" actId="14100"/>
          <ac:spMkLst>
            <pc:docMk/>
            <pc:sldMk cId="571165234" sldId="507"/>
            <ac:spMk id="11" creationId="{4ACDF352-DA7E-4BB2-B3CF-7065B6621903}"/>
          </ac:spMkLst>
        </pc:spChg>
        <pc:spChg chg="add mod ord">
          <ac:chgData name="David Williams" userId="35a5f6dfa23fba43" providerId="LiveId" clId="{DD89FE21-F17C-40B5-9588-1C8830192178}" dt="2022-04-09T18:20:08.658" v="784" actId="13244"/>
          <ac:spMkLst>
            <pc:docMk/>
            <pc:sldMk cId="571165234" sldId="507"/>
            <ac:spMk id="12" creationId="{AA4C835D-50C4-4702-95C7-E9995106AE5E}"/>
          </ac:spMkLst>
        </pc:spChg>
        <pc:spChg chg="add mod ord">
          <ac:chgData name="David Williams" userId="35a5f6dfa23fba43" providerId="LiveId" clId="{DD89FE21-F17C-40B5-9588-1C8830192178}" dt="2022-04-09T18:20:14.267" v="786" actId="13244"/>
          <ac:spMkLst>
            <pc:docMk/>
            <pc:sldMk cId="571165234" sldId="507"/>
            <ac:spMk id="13" creationId="{19A0E520-6B89-40F6-A18E-290A7098FB47}"/>
          </ac:spMkLst>
        </pc:spChg>
        <pc:spChg chg="add mod ord">
          <ac:chgData name="David Williams" userId="35a5f6dfa23fba43" providerId="LiveId" clId="{DD89FE21-F17C-40B5-9588-1C8830192178}" dt="2022-04-09T18:26:31.063" v="798" actId="13244"/>
          <ac:spMkLst>
            <pc:docMk/>
            <pc:sldMk cId="571165234" sldId="507"/>
            <ac:spMk id="14" creationId="{A4B30691-178E-4FA0-84DF-D954F3C99D65}"/>
          </ac:spMkLst>
        </pc:spChg>
        <pc:spChg chg="add mod ord">
          <ac:chgData name="David Williams" userId="35a5f6dfa23fba43" providerId="LiveId" clId="{DD89FE21-F17C-40B5-9588-1C8830192178}" dt="2022-04-09T18:26:27.033" v="797" actId="13244"/>
          <ac:spMkLst>
            <pc:docMk/>
            <pc:sldMk cId="571165234" sldId="507"/>
            <ac:spMk id="15" creationId="{11A9304E-3A7F-46B8-99B8-7577C439EC79}"/>
          </ac:spMkLst>
        </pc:spChg>
        <pc:picChg chg="mod modCrop">
          <ac:chgData name="David Williams" userId="35a5f6dfa23fba43" providerId="LiveId" clId="{DD89FE21-F17C-40B5-9588-1C8830192178}" dt="2022-04-09T18:02:38.356" v="755" actId="1035"/>
          <ac:picMkLst>
            <pc:docMk/>
            <pc:sldMk cId="571165234" sldId="507"/>
            <ac:picMk id="5" creationId="{F223B974-4DB0-4E2B-AB84-5D8A29256438}"/>
          </ac:picMkLst>
        </pc:picChg>
      </pc:sldChg>
      <pc:sldChg chg="modSp add del mod modAnim">
        <pc:chgData name="David Williams" userId="35a5f6dfa23fba43" providerId="LiveId" clId="{DD89FE21-F17C-40B5-9588-1C8830192178}" dt="2022-04-09T17:53:50.187" v="605" actId="2696"/>
        <pc:sldMkLst>
          <pc:docMk/>
          <pc:sldMk cId="1341215984" sldId="507"/>
        </pc:sldMkLst>
        <pc:picChg chg="mod modCrop">
          <ac:chgData name="David Williams" userId="35a5f6dfa23fba43" providerId="LiveId" clId="{DD89FE21-F17C-40B5-9588-1C8830192178}" dt="2022-04-09T17:52:35.155" v="603" actId="1035"/>
          <ac:picMkLst>
            <pc:docMk/>
            <pc:sldMk cId="1341215984" sldId="507"/>
            <ac:picMk id="5" creationId="{F223B974-4DB0-4E2B-AB84-5D8A29256438}"/>
          </ac:picMkLst>
        </pc:picChg>
      </pc:sldChg>
      <pc:sldChg chg="addSp delSp modSp add mod delAnim modAnim">
        <pc:chgData name="David Williams" userId="35a5f6dfa23fba43" providerId="LiveId" clId="{DD89FE21-F17C-40B5-9588-1C8830192178}" dt="2022-04-10T10:05:47.944" v="2924" actId="478"/>
        <pc:sldMkLst>
          <pc:docMk/>
          <pc:sldMk cId="2332051093" sldId="508"/>
        </pc:sldMkLst>
        <pc:spChg chg="add mod">
          <ac:chgData name="David Williams" userId="35a5f6dfa23fba43" providerId="LiveId" clId="{DD89FE21-F17C-40B5-9588-1C8830192178}" dt="2022-04-10T10:00:55.940" v="2917" actId="14100"/>
          <ac:spMkLst>
            <pc:docMk/>
            <pc:sldMk cId="2332051093" sldId="508"/>
            <ac:spMk id="8" creationId="{1D0F37CA-8645-4E7F-BDED-3A83A069ABDD}"/>
          </ac:spMkLst>
        </pc:spChg>
        <pc:spChg chg="add mod">
          <ac:chgData name="David Williams" userId="35a5f6dfa23fba43" providerId="LiveId" clId="{DD89FE21-F17C-40B5-9588-1C8830192178}" dt="2022-04-10T10:01:20.632" v="2919" actId="1076"/>
          <ac:spMkLst>
            <pc:docMk/>
            <pc:sldMk cId="2332051093" sldId="508"/>
            <ac:spMk id="9" creationId="{E96410BD-BF06-4279-AACB-80FF0289D357}"/>
          </ac:spMkLst>
        </pc:spChg>
        <pc:spChg chg="del">
          <ac:chgData name="David Williams" userId="35a5f6dfa23fba43" providerId="LiveId" clId="{DD89FE21-F17C-40B5-9588-1C8830192178}" dt="2022-04-09T18:28:14.363" v="807" actId="478"/>
          <ac:spMkLst>
            <pc:docMk/>
            <pc:sldMk cId="2332051093" sldId="508"/>
            <ac:spMk id="10" creationId="{7A9F964A-AF0E-43C1-85CB-0C01A3835168}"/>
          </ac:spMkLst>
        </pc:spChg>
        <pc:spChg chg="add mod">
          <ac:chgData name="David Williams" userId="35a5f6dfa23fba43" providerId="LiveId" clId="{DD89FE21-F17C-40B5-9588-1C8830192178}" dt="2022-04-10T10:01:07.951" v="2918" actId="1076"/>
          <ac:spMkLst>
            <pc:docMk/>
            <pc:sldMk cId="2332051093" sldId="508"/>
            <ac:spMk id="10" creationId="{E8011D7E-918A-4A83-B8CA-0094107818A5}"/>
          </ac:spMkLst>
        </pc:spChg>
        <pc:spChg chg="del">
          <ac:chgData name="David Williams" userId="35a5f6dfa23fba43" providerId="LiveId" clId="{DD89FE21-F17C-40B5-9588-1C8830192178}" dt="2022-04-09T18:28:03.223" v="803" actId="478"/>
          <ac:spMkLst>
            <pc:docMk/>
            <pc:sldMk cId="2332051093" sldId="508"/>
            <ac:spMk id="11" creationId="{4ACDF352-DA7E-4BB2-B3CF-7065B6621903}"/>
          </ac:spMkLst>
        </pc:spChg>
        <pc:spChg chg="add del mod">
          <ac:chgData name="David Williams" userId="35a5f6dfa23fba43" providerId="LiveId" clId="{DD89FE21-F17C-40B5-9588-1C8830192178}" dt="2022-04-10T10:05:47.944" v="2924" actId="478"/>
          <ac:spMkLst>
            <pc:docMk/>
            <pc:sldMk cId="2332051093" sldId="508"/>
            <ac:spMk id="11" creationId="{615AA359-FC53-48E5-8A56-05C5D141C794}"/>
          </ac:spMkLst>
        </pc:spChg>
        <pc:spChg chg="del mod">
          <ac:chgData name="David Williams" userId="35a5f6dfa23fba43" providerId="LiveId" clId="{DD89FE21-F17C-40B5-9588-1C8830192178}" dt="2022-04-09T18:28:05.774" v="805" actId="478"/>
          <ac:spMkLst>
            <pc:docMk/>
            <pc:sldMk cId="2332051093" sldId="508"/>
            <ac:spMk id="12" creationId="{AA4C835D-50C4-4702-95C7-E9995106AE5E}"/>
          </ac:spMkLst>
        </pc:spChg>
        <pc:spChg chg="del">
          <ac:chgData name="David Williams" userId="35a5f6dfa23fba43" providerId="LiveId" clId="{DD89FE21-F17C-40B5-9588-1C8830192178}" dt="2022-04-09T18:28:22.489" v="809" actId="478"/>
          <ac:spMkLst>
            <pc:docMk/>
            <pc:sldMk cId="2332051093" sldId="508"/>
            <ac:spMk id="13" creationId="{19A0E520-6B89-40F6-A18E-290A7098FB47}"/>
          </ac:spMkLst>
        </pc:spChg>
        <pc:spChg chg="del">
          <ac:chgData name="David Williams" userId="35a5f6dfa23fba43" providerId="LiveId" clId="{DD89FE21-F17C-40B5-9588-1C8830192178}" dt="2022-04-09T18:28:01.138" v="802" actId="478"/>
          <ac:spMkLst>
            <pc:docMk/>
            <pc:sldMk cId="2332051093" sldId="508"/>
            <ac:spMk id="14" creationId="{A4B30691-178E-4FA0-84DF-D954F3C99D65}"/>
          </ac:spMkLst>
        </pc:spChg>
        <pc:spChg chg="del">
          <ac:chgData name="David Williams" userId="35a5f6dfa23fba43" providerId="LiveId" clId="{DD89FE21-F17C-40B5-9588-1C8830192178}" dt="2022-04-09T18:28:19.190" v="808" actId="478"/>
          <ac:spMkLst>
            <pc:docMk/>
            <pc:sldMk cId="2332051093" sldId="508"/>
            <ac:spMk id="15" creationId="{11A9304E-3A7F-46B8-99B8-7577C439EC79}"/>
          </ac:spMkLst>
        </pc:spChg>
        <pc:spChg chg="add mod ord">
          <ac:chgData name="David Williams" userId="35a5f6dfa23fba43" providerId="LiveId" clId="{DD89FE21-F17C-40B5-9588-1C8830192178}" dt="2022-04-09T18:42:44.860" v="1025" actId="14100"/>
          <ac:spMkLst>
            <pc:docMk/>
            <pc:sldMk cId="2332051093" sldId="508"/>
            <ac:spMk id="16" creationId="{CB589F2E-4E74-4D9B-8C9E-C8F670FE18B9}"/>
          </ac:spMkLst>
        </pc:spChg>
        <pc:spChg chg="add mod ord">
          <ac:chgData name="David Williams" userId="35a5f6dfa23fba43" providerId="LiveId" clId="{DD89FE21-F17C-40B5-9588-1C8830192178}" dt="2022-04-09T18:43:05.349" v="1030" actId="13244"/>
          <ac:spMkLst>
            <pc:docMk/>
            <pc:sldMk cId="2332051093" sldId="508"/>
            <ac:spMk id="17" creationId="{B99333B6-34CC-465C-B831-CEB4BA7976FF}"/>
          </ac:spMkLst>
        </pc:spChg>
        <pc:spChg chg="mod">
          <ac:chgData name="David Williams" userId="35a5f6dfa23fba43" providerId="LiveId" clId="{DD89FE21-F17C-40B5-9588-1C8830192178}" dt="2022-04-09T18:41:52.221" v="1018" actId="14100"/>
          <ac:spMkLst>
            <pc:docMk/>
            <pc:sldMk cId="2332051093" sldId="508"/>
            <ac:spMk id="31" creationId="{4EAD58E9-084F-4936-94D5-B111E548795F}"/>
          </ac:spMkLst>
        </pc:spChg>
        <pc:picChg chg="mod">
          <ac:chgData name="David Williams" userId="35a5f6dfa23fba43" providerId="LiveId" clId="{DD89FE21-F17C-40B5-9588-1C8830192178}" dt="2022-04-09T18:29:19.376" v="1010" actId="1035"/>
          <ac:picMkLst>
            <pc:docMk/>
            <pc:sldMk cId="2332051093" sldId="508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09T18:29:24.227" v="1014" actId="1035"/>
          <ac:picMkLst>
            <pc:docMk/>
            <pc:sldMk cId="2332051093" sldId="508"/>
            <ac:picMk id="4" creationId="{2A4B41D8-F2FB-4B0D-9D0D-D56DBE7359D6}"/>
          </ac:picMkLst>
        </pc:picChg>
        <pc:picChg chg="del">
          <ac:chgData name="David Williams" userId="35a5f6dfa23fba43" providerId="LiveId" clId="{DD89FE21-F17C-40B5-9588-1C8830192178}" dt="2022-04-09T18:27:59.474" v="801" actId="478"/>
          <ac:picMkLst>
            <pc:docMk/>
            <pc:sldMk cId="2332051093" sldId="508"/>
            <ac:picMk id="5" creationId="{F223B974-4DB0-4E2B-AB84-5D8A29256438}"/>
          </ac:picMkLst>
        </pc:picChg>
        <pc:picChg chg="del">
          <ac:chgData name="David Williams" userId="35a5f6dfa23fba43" providerId="LiveId" clId="{DD89FE21-F17C-40B5-9588-1C8830192178}" dt="2022-04-09T18:28:07.474" v="806" actId="478"/>
          <ac:picMkLst>
            <pc:docMk/>
            <pc:sldMk cId="2332051093" sldId="508"/>
            <ac:picMk id="9" creationId="{54960905-612D-442B-A87F-FA458DF688C6}"/>
          </ac:picMkLst>
        </pc:picChg>
      </pc:sldChg>
      <pc:sldChg chg="new del">
        <pc:chgData name="David Williams" userId="35a5f6dfa23fba43" providerId="LiveId" clId="{DD89FE21-F17C-40B5-9588-1C8830192178}" dt="2022-04-10T10:22:21.494" v="3289" actId="2696"/>
        <pc:sldMkLst>
          <pc:docMk/>
          <pc:sldMk cId="3808673539" sldId="509"/>
        </pc:sldMkLst>
      </pc:sldChg>
      <pc:sldChg chg="new del">
        <pc:chgData name="David Williams" userId="35a5f6dfa23fba43" providerId="LiveId" clId="{DD89FE21-F17C-40B5-9588-1C8830192178}" dt="2022-04-10T10:51:56.085" v="3402" actId="2696"/>
        <pc:sldMkLst>
          <pc:docMk/>
          <pc:sldMk cId="686404235" sldId="510"/>
        </pc:sldMkLst>
      </pc:sldChg>
      <pc:sldChg chg="addSp delSp modSp add mod ord modTransition delAnim modAnim">
        <pc:chgData name="David Williams" userId="35a5f6dfa23fba43" providerId="LiveId" clId="{DD89FE21-F17C-40B5-9588-1C8830192178}" dt="2022-04-10T03:32:05.924" v="2708"/>
        <pc:sldMkLst>
          <pc:docMk/>
          <pc:sldMk cId="1884531110" sldId="511"/>
        </pc:sldMkLst>
        <pc:spChg chg="mod">
          <ac:chgData name="David Williams" userId="35a5f6dfa23fba43" providerId="LiveId" clId="{DD89FE21-F17C-40B5-9588-1C8830192178}" dt="2022-04-09T18:57:22.538" v="1066" actId="6549"/>
          <ac:spMkLst>
            <pc:docMk/>
            <pc:sldMk cId="1884531110" sldId="511"/>
            <ac:spMk id="4" creationId="{A153A94D-2018-44F5-8B28-484B9E02A911}"/>
          </ac:spMkLst>
        </pc:spChg>
        <pc:spChg chg="mod">
          <ac:chgData name="David Williams" userId="35a5f6dfa23fba43" providerId="LiveId" clId="{DD89FE21-F17C-40B5-9588-1C8830192178}" dt="2022-04-10T03:28:45.162" v="2298" actId="14100"/>
          <ac:spMkLst>
            <pc:docMk/>
            <pc:sldMk cId="1884531110" sldId="511"/>
            <ac:spMk id="5" creationId="{C3E94067-0A1F-4C7E-BBAF-68B66489821B}"/>
          </ac:spMkLst>
        </pc:spChg>
        <pc:spChg chg="del">
          <ac:chgData name="David Williams" userId="35a5f6dfa23fba43" providerId="LiveId" clId="{DD89FE21-F17C-40B5-9588-1C8830192178}" dt="2022-04-10T03:28:37.802" v="2297" actId="478"/>
          <ac:spMkLst>
            <pc:docMk/>
            <pc:sldMk cId="1884531110" sldId="511"/>
            <ac:spMk id="7" creationId="{9B232FB6-0ABD-4151-A331-30C51E2AC711}"/>
          </ac:spMkLst>
        </pc:spChg>
        <pc:picChg chg="add mod ord">
          <ac:chgData name="David Williams" userId="35a5f6dfa23fba43" providerId="LiveId" clId="{DD89FE21-F17C-40B5-9588-1C8830192178}" dt="2022-04-09T18:57:49.259" v="1074" actId="13244"/>
          <ac:picMkLst>
            <pc:docMk/>
            <pc:sldMk cId="1884531110" sldId="511"/>
            <ac:picMk id="6" creationId="{DE18A3A6-FF65-4A9F-9617-5AFAA2D7CC87}"/>
          </ac:picMkLst>
        </pc:picChg>
        <pc:picChg chg="del">
          <ac:chgData name="David Williams" userId="35a5f6dfa23fba43" providerId="LiveId" clId="{DD89FE21-F17C-40B5-9588-1C8830192178}" dt="2022-04-09T18:57:27.278" v="1067" actId="478"/>
          <ac:picMkLst>
            <pc:docMk/>
            <pc:sldMk cId="1884531110" sldId="511"/>
            <ac:picMk id="8" creationId="{306B217D-736E-489C-982C-B65A5243ABB8}"/>
          </ac:picMkLst>
        </pc:picChg>
      </pc:sldChg>
      <pc:sldChg chg="add del">
        <pc:chgData name="David Williams" userId="35a5f6dfa23fba43" providerId="LiveId" clId="{DD89FE21-F17C-40B5-9588-1C8830192178}" dt="2022-04-09T19:51:23.941" v="1527" actId="47"/>
        <pc:sldMkLst>
          <pc:docMk/>
          <pc:sldMk cId="489975066" sldId="512"/>
        </pc:sldMkLst>
      </pc:sldChg>
      <pc:sldChg chg="addSp delSp modSp new del mod modClrScheme chgLayout">
        <pc:chgData name="David Williams" userId="35a5f6dfa23fba43" providerId="LiveId" clId="{DD89FE21-F17C-40B5-9588-1C8830192178}" dt="2022-04-09T19:10:19.145" v="1130" actId="2696"/>
        <pc:sldMkLst>
          <pc:docMk/>
          <pc:sldMk cId="1290173293" sldId="513"/>
        </pc:sldMkLst>
        <pc:spChg chg="del">
          <ac:chgData name="David Williams" userId="35a5f6dfa23fba43" providerId="LiveId" clId="{DD89FE21-F17C-40B5-9588-1C8830192178}" dt="2022-04-09T19:04:03.741" v="1077" actId="700"/>
          <ac:spMkLst>
            <pc:docMk/>
            <pc:sldMk cId="1290173293" sldId="513"/>
            <ac:spMk id="2" creationId="{C81E34EA-34AE-4175-AC57-865403CE3696}"/>
          </ac:spMkLst>
        </pc:spChg>
        <pc:spChg chg="del">
          <ac:chgData name="David Williams" userId="35a5f6dfa23fba43" providerId="LiveId" clId="{DD89FE21-F17C-40B5-9588-1C8830192178}" dt="2022-04-09T19:04:03.741" v="1077" actId="700"/>
          <ac:spMkLst>
            <pc:docMk/>
            <pc:sldMk cId="1290173293" sldId="513"/>
            <ac:spMk id="3" creationId="{09F7CA67-B927-436C-BC92-7705C0D607F0}"/>
          </ac:spMkLst>
        </pc:spChg>
        <pc:spChg chg="del">
          <ac:chgData name="David Williams" userId="35a5f6dfa23fba43" providerId="LiveId" clId="{DD89FE21-F17C-40B5-9588-1C8830192178}" dt="2022-04-09T19:04:03.741" v="1077" actId="700"/>
          <ac:spMkLst>
            <pc:docMk/>
            <pc:sldMk cId="1290173293" sldId="513"/>
            <ac:spMk id="4" creationId="{D77D47B8-28F6-466E-BBBB-F7C2E2A3F8C0}"/>
          </ac:spMkLst>
        </pc:spChg>
        <pc:spChg chg="add mod">
          <ac:chgData name="David Williams" userId="35a5f6dfa23fba43" providerId="LiveId" clId="{DD89FE21-F17C-40B5-9588-1C8830192178}" dt="2022-04-09T19:06:49.451" v="1106" actId="1076"/>
          <ac:spMkLst>
            <pc:docMk/>
            <pc:sldMk cId="1290173293" sldId="513"/>
            <ac:spMk id="6" creationId="{FEBAE202-FFDC-4F66-978C-7C0FBC04EC16}"/>
          </ac:spMkLst>
        </pc:spChg>
      </pc:sldChg>
      <pc:sldChg chg="addSp delSp modSp add mod ord modTransition modAnim">
        <pc:chgData name="David Williams" userId="35a5f6dfa23fba43" providerId="LiveId" clId="{DD89FE21-F17C-40B5-9588-1C8830192178}" dt="2022-04-09T20:13:28.615" v="1627" actId="571"/>
        <pc:sldMkLst>
          <pc:docMk/>
          <pc:sldMk cId="374362448" sldId="514"/>
        </pc:sldMkLst>
        <pc:spChg chg="add mod">
          <ac:chgData name="David Williams" userId="35a5f6dfa23fba43" providerId="LiveId" clId="{DD89FE21-F17C-40B5-9588-1C8830192178}" dt="2022-04-09T19:31:12.711" v="1310" actId="1037"/>
          <ac:spMkLst>
            <pc:docMk/>
            <pc:sldMk cId="374362448" sldId="514"/>
            <ac:spMk id="3" creationId="{B04AFE94-3AFE-4A2F-AAF6-07AC3F67D79F}"/>
          </ac:spMkLst>
        </pc:spChg>
        <pc:spChg chg="add del mod">
          <ac:chgData name="David Williams" userId="35a5f6dfa23fba43" providerId="LiveId" clId="{DD89FE21-F17C-40B5-9588-1C8830192178}" dt="2022-04-09T19:09:55.644" v="1129" actId="478"/>
          <ac:spMkLst>
            <pc:docMk/>
            <pc:sldMk cId="374362448" sldId="514"/>
            <ac:spMk id="4" creationId="{F6233A77-08CA-4205-ABCD-4B3B1633A253}"/>
          </ac:spMkLst>
        </pc:spChg>
        <pc:spChg chg="add del mod">
          <ac:chgData name="David Williams" userId="35a5f6dfa23fba43" providerId="LiveId" clId="{DD89FE21-F17C-40B5-9588-1C8830192178}" dt="2022-04-09T19:09:53.115" v="1128" actId="478"/>
          <ac:spMkLst>
            <pc:docMk/>
            <pc:sldMk cId="374362448" sldId="514"/>
            <ac:spMk id="5" creationId="{8B076465-CAF5-4E6B-B962-D25A5F8C9D03}"/>
          </ac:spMkLst>
        </pc:spChg>
        <pc:spChg chg="mod">
          <ac:chgData name="David Williams" userId="35a5f6dfa23fba43" providerId="LiveId" clId="{DD89FE21-F17C-40B5-9588-1C8830192178}" dt="2022-04-09T19:49:16.104" v="1463" actId="108"/>
          <ac:spMkLst>
            <pc:docMk/>
            <pc:sldMk cId="374362448" sldId="514"/>
            <ac:spMk id="6" creationId="{FEBAE202-FFDC-4F66-978C-7C0FBC04EC16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7" creationId="{455FBE12-7CF1-47D9-8987-B0E6168ED7C5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8" creationId="{26BE47F6-B834-428A-9514-03388A2C2F0E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9" creationId="{E047F0DF-4891-405F-AF4C-438DA04D0491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0" creationId="{7BCFDEAE-9B28-4F71-B225-CBE087DF5E91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1" creationId="{97B38015-E855-4FFB-A5B5-35619C845A0A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2" creationId="{080F039D-E6E9-47E0-9FA7-0759808EF69E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3" creationId="{E8482E5A-36A3-4DCE-AE43-C321D5F10C17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4" creationId="{67C8EC38-96D9-44E0-BD1A-BDE9C6786598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5" creationId="{57751A53-DF9E-419F-B53B-F1014110E1AB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6" creationId="{1251E673-1076-41F3-9107-73581C3C400D}"/>
          </ac:spMkLst>
        </pc:spChg>
        <pc:spChg chg="add mod">
          <ac:chgData name="David Williams" userId="35a5f6dfa23fba43" providerId="LiveId" clId="{DD89FE21-F17C-40B5-9588-1C8830192178}" dt="2022-04-09T20:13:24.830" v="1626"/>
          <ac:spMkLst>
            <pc:docMk/>
            <pc:sldMk cId="374362448" sldId="514"/>
            <ac:spMk id="17" creationId="{C17E687E-3E8D-4A68-89BD-68419380CBD4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18" creationId="{46988726-E202-4B2F-89DE-1B514FE909E3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19" creationId="{E0511AF2-6C6D-4D13-BDE5-3D3EFBC1742B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0" creationId="{8EEF0599-FA15-4BEC-9E4B-CEB39D1285B4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1" creationId="{54CCA3C2-ADA8-4DB6-9184-F96D0E765471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2" creationId="{9A52BBC0-FF69-4C3F-A866-47EF125A7F20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3" creationId="{E1CEAA68-348B-4DF5-9F5E-0BCBC82A6299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4" creationId="{B52EAE6A-38F7-48C5-A8B6-66A16695ACD2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5" creationId="{05FED852-96AD-45B9-BC01-2F7B2CFCCCEA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6" creationId="{9ABF10CE-087E-4C44-A95A-4CF8D0DF270C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7" creationId="{E59E6C76-979F-4427-85F0-B831F85F5411}"/>
          </ac:spMkLst>
        </pc:spChg>
        <pc:spChg chg="add mod">
          <ac:chgData name="David Williams" userId="35a5f6dfa23fba43" providerId="LiveId" clId="{DD89FE21-F17C-40B5-9588-1C8830192178}" dt="2022-04-09T20:13:28.615" v="1627" actId="571"/>
          <ac:spMkLst>
            <pc:docMk/>
            <pc:sldMk cId="374362448" sldId="514"/>
            <ac:spMk id="28" creationId="{5D466054-3F91-42D9-A476-8A76FB8CAB25}"/>
          </ac:spMkLst>
        </pc:spChg>
      </pc:sldChg>
      <pc:sldChg chg="addSp delSp modSp add mod ord modTransition modAnim">
        <pc:chgData name="David Williams" userId="35a5f6dfa23fba43" providerId="LiveId" clId="{DD89FE21-F17C-40B5-9588-1C8830192178}" dt="2022-04-09T20:19:12.047" v="1708"/>
        <pc:sldMkLst>
          <pc:docMk/>
          <pc:sldMk cId="1702824606" sldId="515"/>
        </pc:sldMkLst>
        <pc:spChg chg="add del mod">
          <ac:chgData name="David Williams" userId="35a5f6dfa23fba43" providerId="LiveId" clId="{DD89FE21-F17C-40B5-9588-1C8830192178}" dt="2022-04-09T20:13:07.902" v="1624" actId="478"/>
          <ac:spMkLst>
            <pc:docMk/>
            <pc:sldMk cId="1702824606" sldId="515"/>
            <ac:spMk id="3" creationId="{EB804F65-44AD-41E0-9839-1D49A00D2F24}"/>
          </ac:spMkLst>
        </pc:spChg>
        <pc:spChg chg="add del mod">
          <ac:chgData name="David Williams" userId="35a5f6dfa23fba43" providerId="LiveId" clId="{DD89FE21-F17C-40B5-9588-1C8830192178}" dt="2022-04-09T20:13:07.902" v="1624" actId="478"/>
          <ac:spMkLst>
            <pc:docMk/>
            <pc:sldMk cId="1702824606" sldId="515"/>
            <ac:spMk id="4" creationId="{2DCAA8FF-4392-4718-ACCE-32F52FCF5593}"/>
          </ac:spMkLst>
        </pc:spChg>
        <pc:spChg chg="add del mod">
          <ac:chgData name="David Williams" userId="35a5f6dfa23fba43" providerId="LiveId" clId="{DD89FE21-F17C-40B5-9588-1C8830192178}" dt="2022-04-09T20:13:07.902" v="1624" actId="478"/>
          <ac:spMkLst>
            <pc:docMk/>
            <pc:sldMk cId="1702824606" sldId="515"/>
            <ac:spMk id="5" creationId="{5D43F29A-1A9F-4461-B2C0-93F4E4B89793}"/>
          </ac:spMkLst>
        </pc:spChg>
        <pc:spChg chg="mod">
          <ac:chgData name="David Williams" userId="35a5f6dfa23fba43" providerId="LiveId" clId="{DD89FE21-F17C-40B5-9588-1C8830192178}" dt="2022-04-09T19:48:15.502" v="1462" actId="207"/>
          <ac:spMkLst>
            <pc:docMk/>
            <pc:sldMk cId="1702824606" sldId="515"/>
            <ac:spMk id="6" creationId="{FEBAE202-FFDC-4F66-978C-7C0FBC04EC16}"/>
          </ac:spMkLst>
        </pc:spChg>
        <pc:spChg chg="add del mod">
          <ac:chgData name="David Williams" userId="35a5f6dfa23fba43" providerId="LiveId" clId="{DD89FE21-F17C-40B5-9588-1C8830192178}" dt="2022-04-09T20:13:07.902" v="1624" actId="478"/>
          <ac:spMkLst>
            <pc:docMk/>
            <pc:sldMk cId="1702824606" sldId="515"/>
            <ac:spMk id="7" creationId="{9C839C29-9487-4370-868B-B5B646550B70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8" creationId="{E3FE3441-B427-48C7-A9A6-6F398A9746B0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9" creationId="{E825388A-6322-49D6-BD7C-91601378FAB5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0" creationId="{AF2FC245-4BDD-4D94-AA6B-280FD7CB9CC1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1" creationId="{7D337759-3543-45CF-A25E-940E4FF901FF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2" creationId="{A747B1B3-169D-4ACE-BAC1-9E688B771ECD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3" creationId="{C9F58355-6B40-48C5-B91C-99577F460EB5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4" creationId="{0C3C9F46-7B96-4997-9A28-562B77C1C699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5" creationId="{F81C70DB-0A84-4D72-B70F-3E06D3876621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6" creationId="{B3981111-B9EF-45CC-9615-CA8D3087B790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7" creationId="{A08FC561-481B-402F-B951-D4D4AF853AF3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8" creationId="{DA5C820C-6D37-492D-8B16-6D1CFDD576D1}"/>
          </ac:spMkLst>
        </pc:spChg>
        <pc:spChg chg="add mod">
          <ac:chgData name="David Williams" userId="35a5f6dfa23fba43" providerId="LiveId" clId="{DD89FE21-F17C-40B5-9588-1C8830192178}" dt="2022-04-09T20:13:08.321" v="1625"/>
          <ac:spMkLst>
            <pc:docMk/>
            <pc:sldMk cId="1702824606" sldId="515"/>
            <ac:spMk id="19" creationId="{35341EE7-B8CC-469D-BC02-AB7A52357AAB}"/>
          </ac:spMkLst>
        </pc:spChg>
        <pc:spChg chg="add mod modVis">
          <ac:chgData name="David Williams" userId="35a5f6dfa23fba43" providerId="LiveId" clId="{DD89FE21-F17C-40B5-9588-1C8830192178}" dt="2022-04-09T20:18:51.569" v="1704" actId="14429"/>
          <ac:spMkLst>
            <pc:docMk/>
            <pc:sldMk cId="1702824606" sldId="515"/>
            <ac:spMk id="20" creationId="{0132A43C-E79F-4217-A985-2E6B05A81880}"/>
          </ac:spMkLst>
        </pc:spChg>
      </pc:sldChg>
      <pc:sldChg chg="addSp modSp add mod ord modTransition modAnim">
        <pc:chgData name="David Williams" userId="35a5f6dfa23fba43" providerId="LiveId" clId="{DD89FE21-F17C-40B5-9588-1C8830192178}" dt="2022-04-09T20:13:42.719" v="1628"/>
        <pc:sldMkLst>
          <pc:docMk/>
          <pc:sldMk cId="987808524" sldId="516"/>
        </pc:sldMkLst>
        <pc:spChg chg="mod">
          <ac:chgData name="David Williams" userId="35a5f6dfa23fba43" providerId="LiveId" clId="{DD89FE21-F17C-40B5-9588-1C8830192178}" dt="2022-04-09T19:31:02.160" v="1298" actId="1037"/>
          <ac:spMkLst>
            <pc:docMk/>
            <pc:sldMk cId="987808524" sldId="516"/>
            <ac:spMk id="3" creationId="{B04AFE94-3AFE-4A2F-AAF6-07AC3F67D79F}"/>
          </ac:spMkLst>
        </pc:spChg>
        <pc:spChg chg="add mod">
          <ac:chgData name="David Williams" userId="35a5f6dfa23fba43" providerId="LiveId" clId="{DD89FE21-F17C-40B5-9588-1C8830192178}" dt="2022-04-09T19:31:02.160" v="1298" actId="1037"/>
          <ac:spMkLst>
            <pc:docMk/>
            <pc:sldMk cId="987808524" sldId="516"/>
            <ac:spMk id="4" creationId="{C4E14D51-6075-4C29-BB02-6AB0C69E6A1F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5" creationId="{AC681EFE-24C6-443E-A47B-31E866B9093E}"/>
          </ac:spMkLst>
        </pc:spChg>
        <pc:spChg chg="mod">
          <ac:chgData name="David Williams" userId="35a5f6dfa23fba43" providerId="LiveId" clId="{DD89FE21-F17C-40B5-9588-1C8830192178}" dt="2022-04-09T19:49:25.642" v="1464" actId="108"/>
          <ac:spMkLst>
            <pc:docMk/>
            <pc:sldMk cId="987808524" sldId="516"/>
            <ac:spMk id="6" creationId="{FEBAE202-FFDC-4F66-978C-7C0FBC04EC16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7" creationId="{EEEB341C-32D3-410B-8C4C-E63FABFE1181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8" creationId="{47B729A9-AEA1-43F4-AB56-A7198271D5FB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9" creationId="{D532B78F-ADDD-4199-B634-58025D2262E3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0" creationId="{8A967F5D-DEF7-44B8-A786-463428B13648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1" creationId="{33621427-63D9-444F-96B0-4AB78BF0321F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2" creationId="{74491D14-4304-4966-A5EF-72E1EBB5209D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3" creationId="{976FDDF3-501E-4991-85B6-47E89B86BAD0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4" creationId="{691D8CFE-718A-40E8-8925-720844204FBF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5" creationId="{E883B1B2-3D26-4422-A5B0-05D6A3928F83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6" creationId="{D8A50227-69B4-4262-BD33-A25D9EDC6BC5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7" creationId="{6DF8A5C3-CB35-4360-8F8F-9305BFD55781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8" creationId="{AC06630D-7B25-4458-A380-35034162A627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19" creationId="{F7F79AAF-67F2-4422-97B2-7053D7A7CB94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0" creationId="{36B95D1B-2D57-49B5-9F68-71A9D3707042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1" creationId="{A45EB160-E3CF-45E5-B83A-B97571021237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2" creationId="{F60549BC-8C44-4C8A-8569-E6CE58DB3653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3" creationId="{2FCC4E8D-CBBD-4A82-8271-F7FA9AF1367A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4" creationId="{EDA99512-E187-44C6-8C78-12F50B3E9438}"/>
          </ac:spMkLst>
        </pc:spChg>
        <pc:spChg chg="add mod">
          <ac:chgData name="David Williams" userId="35a5f6dfa23fba43" providerId="LiveId" clId="{DD89FE21-F17C-40B5-9588-1C8830192178}" dt="2022-04-09T20:13:42.719" v="1628"/>
          <ac:spMkLst>
            <pc:docMk/>
            <pc:sldMk cId="987808524" sldId="516"/>
            <ac:spMk id="25" creationId="{6EF0A8FB-6E4D-4F32-81FC-363D3D3C9A8F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4:21.172" v="1630" actId="478"/>
        <pc:sldMkLst>
          <pc:docMk/>
          <pc:sldMk cId="1270082008" sldId="517"/>
        </pc:sldMkLst>
        <pc:spChg chg="mod">
          <ac:chgData name="David Williams" userId="35a5f6dfa23fba43" providerId="LiveId" clId="{DD89FE21-F17C-40B5-9588-1C8830192178}" dt="2022-04-09T19:30:53.620" v="1279" actId="1037"/>
          <ac:spMkLst>
            <pc:docMk/>
            <pc:sldMk cId="1270082008" sldId="517"/>
            <ac:spMk id="3" creationId="{B04AFE94-3AFE-4A2F-AAF6-07AC3F67D79F}"/>
          </ac:spMkLst>
        </pc:spChg>
        <pc:spChg chg="mod">
          <ac:chgData name="David Williams" userId="35a5f6dfa23fba43" providerId="LiveId" clId="{DD89FE21-F17C-40B5-9588-1C8830192178}" dt="2022-04-09T19:30:53.620" v="1279" actId="1037"/>
          <ac:spMkLst>
            <pc:docMk/>
            <pc:sldMk cId="1270082008" sldId="517"/>
            <ac:spMk id="4" creationId="{C4E14D51-6075-4C29-BB02-6AB0C69E6A1F}"/>
          </ac:spMkLst>
        </pc:spChg>
        <pc:spChg chg="add mod">
          <ac:chgData name="David Williams" userId="35a5f6dfa23fba43" providerId="LiveId" clId="{DD89FE21-F17C-40B5-9588-1C8830192178}" dt="2022-04-09T19:49:31.321" v="1465" actId="108"/>
          <ac:spMkLst>
            <pc:docMk/>
            <pc:sldMk cId="1270082008" sldId="517"/>
            <ac:spMk id="5" creationId="{1FF7CE75-A61C-4BA7-A110-583D555F90D9}"/>
          </ac:spMkLst>
        </pc:spChg>
        <pc:spChg chg="mod">
          <ac:chgData name="David Williams" userId="35a5f6dfa23fba43" providerId="LiveId" clId="{DD89FE21-F17C-40B5-9588-1C8830192178}" dt="2022-04-09T19:30:53.620" v="1279" actId="1037"/>
          <ac:spMkLst>
            <pc:docMk/>
            <pc:sldMk cId="1270082008" sldId="517"/>
            <ac:spMk id="6" creationId="{FEBAE202-FFDC-4F66-978C-7C0FBC04EC16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7" creationId="{7B6F944B-3290-4AB0-B6B0-DE06E539F913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8" creationId="{F27A53A2-AFD8-470F-9A7B-2890520D1C10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9" creationId="{C6FD4339-6BC2-49D2-8D33-74DA37BD7FBF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0" creationId="{734E888B-0709-4235-B07A-6677CAECF27D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1" creationId="{2A3FC0DF-E9B8-48E8-A99C-D6E1833B6D65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2" creationId="{981AE6DA-0A43-4FA3-B37F-3A27457B4522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3" creationId="{B611EFA7-1C32-4F99-AC8A-AA22A99BDB5D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4" creationId="{E7739F58-E5FD-4CFE-9984-B203AA967F0D}"/>
          </ac:spMkLst>
        </pc:spChg>
        <pc:spChg chg="add del mod">
          <ac:chgData name="David Williams" userId="35a5f6dfa23fba43" providerId="LiveId" clId="{DD89FE21-F17C-40B5-9588-1C8830192178}" dt="2022-04-09T20:14:21.172" v="1630" actId="478"/>
          <ac:spMkLst>
            <pc:docMk/>
            <pc:sldMk cId="1270082008" sldId="517"/>
            <ac:spMk id="15" creationId="{2B4DBB99-6474-43FC-A3D8-FCA17795D30C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6" creationId="{842D437E-5E58-4C62-AC54-C272F62F1D30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7" creationId="{482C5212-3870-4704-BEE1-8866A4B86321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8" creationId="{9A2E61D5-A305-4CC7-953B-149E03A87E65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19" creationId="{0B0BDD81-74F3-4A6A-999B-50B7129CC011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20" creationId="{01D72E8F-D25D-4F9C-80E7-78B01472BC8C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21" creationId="{64BAEE7D-E4E7-4937-8E37-AA9249A4D5EA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22" creationId="{A3B15298-1947-41EC-A0D4-D08DB27DD046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23" creationId="{19B95E9A-55DC-4E49-BEE9-A5DE95EE19F8}"/>
          </ac:spMkLst>
        </pc:spChg>
        <pc:spChg chg="add mod">
          <ac:chgData name="David Williams" userId="35a5f6dfa23fba43" providerId="LiveId" clId="{DD89FE21-F17C-40B5-9588-1C8830192178}" dt="2022-04-09T20:14:16.451" v="1629"/>
          <ac:spMkLst>
            <pc:docMk/>
            <pc:sldMk cId="1270082008" sldId="517"/>
            <ac:spMk id="24" creationId="{AEC16DA7-CF6A-4971-9AAD-E2A0D1DD8CD9}"/>
          </ac:spMkLst>
        </pc:spChg>
      </pc:sldChg>
      <pc:sldChg chg="addSp modSp add mod ord modAnim">
        <pc:chgData name="David Williams" userId="35a5f6dfa23fba43" providerId="LiveId" clId="{DD89FE21-F17C-40B5-9588-1C8830192178}" dt="2022-04-09T20:14:26.616" v="1631"/>
        <pc:sldMkLst>
          <pc:docMk/>
          <pc:sldMk cId="3081224589" sldId="518"/>
        </pc:sldMkLst>
        <pc:spChg chg="mod">
          <ac:chgData name="David Williams" userId="35a5f6dfa23fba43" providerId="LiveId" clId="{DD89FE21-F17C-40B5-9588-1C8830192178}" dt="2022-04-09T19:30:43.217" v="1261" actId="1037"/>
          <ac:spMkLst>
            <pc:docMk/>
            <pc:sldMk cId="3081224589" sldId="518"/>
            <ac:spMk id="3" creationId="{B04AFE94-3AFE-4A2F-AAF6-07AC3F67D79F}"/>
          </ac:spMkLst>
        </pc:spChg>
        <pc:spChg chg="mod">
          <ac:chgData name="David Williams" userId="35a5f6dfa23fba43" providerId="LiveId" clId="{DD89FE21-F17C-40B5-9588-1C8830192178}" dt="2022-04-09T19:30:43.217" v="1261" actId="1037"/>
          <ac:spMkLst>
            <pc:docMk/>
            <pc:sldMk cId="3081224589" sldId="518"/>
            <ac:spMk id="4" creationId="{C4E14D51-6075-4C29-BB02-6AB0C69E6A1F}"/>
          </ac:spMkLst>
        </pc:spChg>
        <pc:spChg chg="mod">
          <ac:chgData name="David Williams" userId="35a5f6dfa23fba43" providerId="LiveId" clId="{DD89FE21-F17C-40B5-9588-1C8830192178}" dt="2022-04-09T19:30:43.217" v="1261" actId="1037"/>
          <ac:spMkLst>
            <pc:docMk/>
            <pc:sldMk cId="3081224589" sldId="518"/>
            <ac:spMk id="5" creationId="{1FF7CE75-A61C-4BA7-A110-583D555F90D9}"/>
          </ac:spMkLst>
        </pc:spChg>
        <pc:spChg chg="mod">
          <ac:chgData name="David Williams" userId="35a5f6dfa23fba43" providerId="LiveId" clId="{DD89FE21-F17C-40B5-9588-1C8830192178}" dt="2022-04-09T19:30:43.217" v="1261" actId="1037"/>
          <ac:spMkLst>
            <pc:docMk/>
            <pc:sldMk cId="3081224589" sldId="518"/>
            <ac:spMk id="6" creationId="{FEBAE202-FFDC-4F66-978C-7C0FBC04EC16}"/>
          </ac:spMkLst>
        </pc:spChg>
        <pc:spChg chg="add mod">
          <ac:chgData name="David Williams" userId="35a5f6dfa23fba43" providerId="LiveId" clId="{DD89FE21-F17C-40B5-9588-1C8830192178}" dt="2022-04-09T19:49:37.761" v="1466" actId="108"/>
          <ac:spMkLst>
            <pc:docMk/>
            <pc:sldMk cId="3081224589" sldId="518"/>
            <ac:spMk id="7" creationId="{FA5F4891-486A-4B00-A897-DA7D6F991F05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8" creationId="{2441C343-35DC-4D81-AA83-515D53DECAF4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9" creationId="{B9789C5B-DDF0-443E-BA62-ADBBE7E94588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0" creationId="{C850202E-CCA5-464E-9200-B3F35DDDF029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1" creationId="{7D68799D-B4BC-43A9-BE27-0DA844B26B17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2" creationId="{F373826C-1A69-4650-92E4-0573EE184D74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3" creationId="{04E2A889-0394-4D2E-8BA7-6381355B7219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4" creationId="{7E02482D-0335-4A11-92ED-C63FB3A4BC19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5" creationId="{A09E6856-5DCB-4F8F-892C-0121BF6DA5C3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6" creationId="{423AE64A-9D3C-4A12-90D2-179D4AC98B24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7" creationId="{5881C742-0A81-4528-90F0-F7CE10DA2D68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8" creationId="{AAA413DA-8A9E-477E-B108-F1AB09033410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19" creationId="{318411DE-7DC4-4A9B-8569-8614011EB9CB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20" creationId="{28920CFD-545F-43D3-A8CC-A9BC3430A549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21" creationId="{92E78C7A-333A-439B-BD0C-951094156F7B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22" creationId="{B8132635-3D18-4B51-9B64-4328DC0CDB2B}"/>
          </ac:spMkLst>
        </pc:spChg>
        <pc:spChg chg="add mod">
          <ac:chgData name="David Williams" userId="35a5f6dfa23fba43" providerId="LiveId" clId="{DD89FE21-F17C-40B5-9588-1C8830192178}" dt="2022-04-09T20:14:26.616" v="1631"/>
          <ac:spMkLst>
            <pc:docMk/>
            <pc:sldMk cId="3081224589" sldId="518"/>
            <ac:spMk id="23" creationId="{03200F9D-A45F-4881-A74E-B7C6CAD5AB9A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4:57.593" v="1636"/>
        <pc:sldMkLst>
          <pc:docMk/>
          <pc:sldMk cId="3922612708" sldId="519"/>
        </pc:sldMkLst>
        <pc:spChg chg="mod">
          <ac:chgData name="David Williams" userId="35a5f6dfa23fba43" providerId="LiveId" clId="{DD89FE21-F17C-40B5-9588-1C8830192178}" dt="2022-04-09T19:33:52.894" v="1345" actId="12788"/>
          <ac:spMkLst>
            <pc:docMk/>
            <pc:sldMk cId="3922612708" sldId="519"/>
            <ac:spMk id="3" creationId="{B04AFE94-3AFE-4A2F-AAF6-07AC3F67D79F}"/>
          </ac:spMkLst>
        </pc:spChg>
        <pc:spChg chg="mod">
          <ac:chgData name="David Williams" userId="35a5f6dfa23fba43" providerId="LiveId" clId="{DD89FE21-F17C-40B5-9588-1C8830192178}" dt="2022-04-09T19:34:02.782" v="1346" actId="1076"/>
          <ac:spMkLst>
            <pc:docMk/>
            <pc:sldMk cId="3922612708" sldId="519"/>
            <ac:spMk id="7" creationId="{FA5F4891-486A-4B00-A897-DA7D6F991F05}"/>
          </ac:spMkLst>
        </pc:spChg>
        <pc:spChg chg="add mod">
          <ac:chgData name="David Williams" userId="35a5f6dfa23fba43" providerId="LiveId" clId="{DD89FE21-F17C-40B5-9588-1C8830192178}" dt="2022-04-09T19:49:44.627" v="1467" actId="108"/>
          <ac:spMkLst>
            <pc:docMk/>
            <pc:sldMk cId="3922612708" sldId="519"/>
            <ac:spMk id="8" creationId="{BA451CAE-D0E1-4AEF-86EF-A04F4AF561A1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9" creationId="{89725258-E683-49BC-B7CD-D6D24ABD6057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0" creationId="{5B3345DE-C3F6-404D-9D96-9D52C012BA37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1" creationId="{3020E305-A119-4B8C-AEDF-D35A0D8DEE37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2" creationId="{E87D2425-0E87-42B5-BC08-5717B29FED55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3" creationId="{BB2668D3-C1DB-48C3-B56C-BD30DBC5E13F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4" creationId="{BB2E888C-BF2C-49CA-816A-D70675E1A9CC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5" creationId="{F107042B-C038-4BA9-ACDF-D93A980BF0D2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6" creationId="{5C22F3F6-3264-40C0-ADA3-BD17F3B00FEE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7" creationId="{2487DE5E-083D-46B6-BA57-7CA9FACDBB33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8" creationId="{14FD602B-9414-458E-B3DA-16763F2C25D2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19" creationId="{F5B4B1F4-2288-40C6-B55E-AF31A4E0DDDD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20" creationId="{D481968E-D786-477C-AFE6-7CB8C09B1196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21" creationId="{89E49832-E0C7-481F-95B4-61623BEC0DCD}"/>
          </ac:spMkLst>
        </pc:spChg>
        <pc:spChg chg="add del mod">
          <ac:chgData name="David Williams" userId="35a5f6dfa23fba43" providerId="LiveId" clId="{DD89FE21-F17C-40B5-9588-1C8830192178}" dt="2022-04-09T20:14:47.936" v="1633"/>
          <ac:spMkLst>
            <pc:docMk/>
            <pc:sldMk cId="3922612708" sldId="519"/>
            <ac:spMk id="22" creationId="{B063021B-81BF-4417-B778-3F7D05FA46C8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3" creationId="{2EEF119F-5EA8-46F1-B8F7-F70F98A8CF2E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4" creationId="{336934D9-75C8-45F2-98DB-01776FD21C35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5" creationId="{775DEAEF-29CB-44B4-A7F9-A5473579699A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6" creationId="{3499E993-0B60-450E-A5FE-DBC17CC08E95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7" creationId="{51674F57-0DB2-4B56-8F72-E4D1EC9992CF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8" creationId="{F436E9C5-5F3B-4A3E-8524-50A16468FB9F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29" creationId="{8A3E5621-BBE7-4079-9106-C11E3E0978A3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0" creationId="{05FC60BB-A28B-407C-8B5F-6AB31749BDB7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1" creationId="{D5EC6ED5-2B0E-43DC-B2B7-099D9553C45F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2" creationId="{BACFDB00-790B-44BA-B9E0-55580D78A475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3" creationId="{B0709784-D16A-461A-87C7-1D9A9BAB3E8F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4" creationId="{3AA1DDF5-A455-473A-A5BB-31D4805033C0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5" creationId="{F903569D-7F53-4BF2-9BC5-BAF925C0EA99}"/>
          </ac:spMkLst>
        </pc:spChg>
        <pc:spChg chg="add del mod">
          <ac:chgData name="David Williams" userId="35a5f6dfa23fba43" providerId="LiveId" clId="{DD89FE21-F17C-40B5-9588-1C8830192178}" dt="2022-04-09T20:14:56.393" v="1635"/>
          <ac:spMkLst>
            <pc:docMk/>
            <pc:sldMk cId="3922612708" sldId="519"/>
            <ac:spMk id="36" creationId="{86E2BC5B-094A-4043-9E54-AE624BE37ABC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37" creationId="{F6D0547E-0CA8-47E6-B1C7-2151BED09EAA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38" creationId="{A2596971-813D-439F-8865-156E8E554188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39" creationId="{CF8BB006-69AC-4F98-924B-FA64AB3CBFBE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0" creationId="{FE2AF1A8-0904-4F02-8945-AF0B1DE9BD5C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1" creationId="{797E0907-7230-4D46-BD29-7CA1D5911EEA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2" creationId="{33A4E61C-263A-48BB-9B64-E2A5C80CCAEE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3" creationId="{FBA9EA32-4DAD-4E40-BA1E-A85DDB89FE7B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4" creationId="{05BB2F67-7723-4DBA-B99D-E824F8486868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5" creationId="{03B0DDE9-1AE5-441A-A9AB-5479606F0E1E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6" creationId="{B74C84F2-396E-4503-A25C-CF681D708E19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7" creationId="{1DDBF876-EF4A-4311-B4CC-6EF7C4EBF63C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8" creationId="{9FDA4FB2-8356-4307-8B55-E70DB412E68A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49" creationId="{B8746A8D-F733-4BBE-9E1C-96238D4E053B}"/>
          </ac:spMkLst>
        </pc:spChg>
        <pc:spChg chg="add mod">
          <ac:chgData name="David Williams" userId="35a5f6dfa23fba43" providerId="LiveId" clId="{DD89FE21-F17C-40B5-9588-1C8830192178}" dt="2022-04-09T20:14:57.593" v="1636"/>
          <ac:spMkLst>
            <pc:docMk/>
            <pc:sldMk cId="3922612708" sldId="519"/>
            <ac:spMk id="50" creationId="{A397DF62-77C3-4D52-9BD8-D46032C31738}"/>
          </ac:spMkLst>
        </pc:spChg>
      </pc:sldChg>
      <pc:sldChg chg="addSp modSp add mod ord modAnim">
        <pc:chgData name="David Williams" userId="35a5f6dfa23fba43" providerId="LiveId" clId="{DD89FE21-F17C-40B5-9588-1C8830192178}" dt="2022-04-09T20:15:09.426" v="1637"/>
        <pc:sldMkLst>
          <pc:docMk/>
          <pc:sldMk cId="3127256213" sldId="520"/>
        </pc:sldMkLst>
        <pc:spChg chg="mod">
          <ac:chgData name="David Williams" userId="35a5f6dfa23fba43" providerId="LiveId" clId="{DD89FE21-F17C-40B5-9588-1C8830192178}" dt="2022-04-09T19:35:28.066" v="1355" actId="1076"/>
          <ac:spMkLst>
            <pc:docMk/>
            <pc:sldMk cId="3127256213" sldId="520"/>
            <ac:spMk id="8" creationId="{BA451CAE-D0E1-4AEF-86EF-A04F4AF561A1}"/>
          </ac:spMkLst>
        </pc:spChg>
        <pc:spChg chg="add mod">
          <ac:chgData name="David Williams" userId="35a5f6dfa23fba43" providerId="LiveId" clId="{DD89FE21-F17C-40B5-9588-1C8830192178}" dt="2022-04-09T19:49:51.258" v="1468" actId="108"/>
          <ac:spMkLst>
            <pc:docMk/>
            <pc:sldMk cId="3127256213" sldId="520"/>
            <ac:spMk id="9" creationId="{C6374316-31A3-4538-A8AB-9F2ED8F8199C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0" creationId="{5C014DE5-6D8E-4931-8285-E79CAD2B91F1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1" creationId="{BEDAC3F9-5D68-4773-9BD5-E08DB3A3CA2A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2" creationId="{0F59251A-9F93-4D5F-A55D-2B16F90BBB8F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3" creationId="{E4F9F838-32BE-48AB-9BC8-B7705042C8EB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4" creationId="{A7E753EB-780F-49B6-A1A3-830E29E60AA0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5" creationId="{05BC2772-4B59-4E22-8E78-642DA10475C4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6" creationId="{E4249233-6772-4F33-BFCA-00AC26837A1D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7" creationId="{B6FEF080-6688-4912-BA51-B3F2F822EAE3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8" creationId="{9486A79C-A9F7-4B6A-A71C-F098E32E97ED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19" creationId="{264EC7F4-2262-4FC5-9078-F1D9FE1BD7E5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20" creationId="{4FBFB98B-964A-46CD-AD6C-BB3F8443B63C}"/>
          </ac:spMkLst>
        </pc:spChg>
        <pc:spChg chg="add mod">
          <ac:chgData name="David Williams" userId="35a5f6dfa23fba43" providerId="LiveId" clId="{DD89FE21-F17C-40B5-9588-1C8830192178}" dt="2022-04-09T20:15:09.426" v="1637"/>
          <ac:spMkLst>
            <pc:docMk/>
            <pc:sldMk cId="3127256213" sldId="520"/>
            <ac:spMk id="21" creationId="{A7CB48A4-43AB-4A3E-923F-A6B038F55BFE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6:10.479" v="1648"/>
        <pc:sldMkLst>
          <pc:docMk/>
          <pc:sldMk cId="3786772291" sldId="521"/>
        </pc:sldMkLst>
        <pc:spChg chg="mod">
          <ac:chgData name="David Williams" userId="35a5f6dfa23fba43" providerId="LiveId" clId="{DD89FE21-F17C-40B5-9588-1C8830192178}" dt="2022-04-09T19:37:21.165" v="1366" actId="1076"/>
          <ac:spMkLst>
            <pc:docMk/>
            <pc:sldMk cId="3786772291" sldId="521"/>
            <ac:spMk id="9" creationId="{C6374316-31A3-4538-A8AB-9F2ED8F8199C}"/>
          </ac:spMkLst>
        </pc:spChg>
        <pc:spChg chg="add mod">
          <ac:chgData name="David Williams" userId="35a5f6dfa23fba43" providerId="LiveId" clId="{DD89FE21-F17C-40B5-9588-1C8830192178}" dt="2022-04-09T19:49:58.181" v="1469" actId="108"/>
          <ac:spMkLst>
            <pc:docMk/>
            <pc:sldMk cId="3786772291" sldId="521"/>
            <ac:spMk id="10" creationId="{570AEA26-FCA1-4ACB-B987-A61BACD8FF00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1" creationId="{07C8B4D4-10DF-4992-885E-1514386294EF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2" creationId="{CE6914B4-DF6C-4A10-8262-DDB417D43E6E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3" creationId="{1488A37B-92FE-4755-91F8-3B1F1BC8CFD7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4" creationId="{40699BEE-E619-4A4E-AAB6-BC700B911221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5" creationId="{F3D4F337-5D5B-4DB0-8BD5-DA365347945A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6" creationId="{81E2D5B0-D6FF-47AE-81EE-A8203A49EAE7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7" creationId="{459B6E0D-1207-4125-A1F3-FFAD6DC2997A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8" creationId="{6740F454-CF3A-48AC-9777-5034E56A660D}"/>
          </ac:spMkLst>
        </pc:spChg>
        <pc:spChg chg="add del mod">
          <ac:chgData name="David Williams" userId="35a5f6dfa23fba43" providerId="LiveId" clId="{DD89FE21-F17C-40B5-9588-1C8830192178}" dt="2022-04-09T20:15:55.544" v="1647"/>
          <ac:spMkLst>
            <pc:docMk/>
            <pc:sldMk cId="3786772291" sldId="521"/>
            <ac:spMk id="19" creationId="{6345E7DE-0B44-46F7-A051-018389300114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0" creationId="{7D27EA37-82B0-4829-8445-95600FE80569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1" creationId="{CB7CBC71-59F4-4AF2-B059-A221CFE3349D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2" creationId="{FED2939A-1E33-4767-8F93-03E6EFFCD0C0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3" creationId="{2DD4C431-2BC7-4C69-BABA-EEE3439892FB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4" creationId="{679693B5-BC20-490C-8A41-8D6594DA3D36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5" creationId="{B484EBB7-80EF-4AE4-BBAD-8C92A3EA8529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6" creationId="{1CC5BE0D-5EBA-49CB-A2F1-293191BD35B1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7" creationId="{4DC558EE-A799-4DDE-BC7C-BA83221A5B3E}"/>
          </ac:spMkLst>
        </pc:spChg>
        <pc:spChg chg="add mod">
          <ac:chgData name="David Williams" userId="35a5f6dfa23fba43" providerId="LiveId" clId="{DD89FE21-F17C-40B5-9588-1C8830192178}" dt="2022-04-09T20:16:10.479" v="1648"/>
          <ac:spMkLst>
            <pc:docMk/>
            <pc:sldMk cId="3786772291" sldId="521"/>
            <ac:spMk id="28" creationId="{DF2095FE-EAAF-4B44-B551-905A2642EF9E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6:23.216" v="1649"/>
        <pc:sldMkLst>
          <pc:docMk/>
          <pc:sldMk cId="3007563693" sldId="522"/>
        </pc:sldMkLst>
        <pc:spChg chg="mod">
          <ac:chgData name="David Williams" userId="35a5f6dfa23fba43" providerId="LiveId" clId="{DD89FE21-F17C-40B5-9588-1C8830192178}" dt="2022-04-09T19:39:52.431" v="1395" actId="1037"/>
          <ac:spMkLst>
            <pc:docMk/>
            <pc:sldMk cId="3007563693" sldId="522"/>
            <ac:spMk id="6" creationId="{FEBAE202-FFDC-4F66-978C-7C0FBC04EC16}"/>
          </ac:spMkLst>
        </pc:spChg>
        <pc:spChg chg="mod">
          <ac:chgData name="David Williams" userId="35a5f6dfa23fba43" providerId="LiveId" clId="{DD89FE21-F17C-40B5-9588-1C8830192178}" dt="2022-04-09T19:39:52.431" v="1395" actId="1037"/>
          <ac:spMkLst>
            <pc:docMk/>
            <pc:sldMk cId="3007563693" sldId="522"/>
            <ac:spMk id="9" creationId="{C6374316-31A3-4538-A8AB-9F2ED8F8199C}"/>
          </ac:spMkLst>
        </pc:spChg>
        <pc:spChg chg="mod">
          <ac:chgData name="David Williams" userId="35a5f6dfa23fba43" providerId="LiveId" clId="{DD89FE21-F17C-40B5-9588-1C8830192178}" dt="2022-04-09T19:40:26.356" v="1397" actId="1076"/>
          <ac:spMkLst>
            <pc:docMk/>
            <pc:sldMk cId="3007563693" sldId="522"/>
            <ac:spMk id="10" creationId="{570AEA26-FCA1-4ACB-B987-A61BACD8FF00}"/>
          </ac:spMkLst>
        </pc:spChg>
        <pc:spChg chg="add mod">
          <ac:chgData name="David Williams" userId="35a5f6dfa23fba43" providerId="LiveId" clId="{DD89FE21-F17C-40B5-9588-1C8830192178}" dt="2022-04-09T19:50:03.418" v="1470" actId="108"/>
          <ac:spMkLst>
            <pc:docMk/>
            <pc:sldMk cId="3007563693" sldId="522"/>
            <ac:spMk id="11" creationId="{8FFDE426-D1C0-4039-B748-CA7010F8C514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2" creationId="{27E36F89-C3CD-44F1-BA20-8B8C7E232D51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3" creationId="{6C815B35-708A-460A-BECF-F243779E1969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4" creationId="{4B1314EB-ED6B-4421-9536-2D96312DC710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5" creationId="{ED892B07-FFD3-449D-BAF6-E74433A53D38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6" creationId="{73CBC22D-042D-4238-A583-C4505925F603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7" creationId="{51637805-46D6-41F9-98C4-EC8A307FFA56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8" creationId="{B36EC3D3-DD52-4B64-8C99-D0E9B099119D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19" creationId="{F2F16E34-D0F2-4322-B1A1-9678BA85EFED}"/>
          </ac:spMkLst>
        </pc:spChg>
        <pc:spChg chg="add del mod">
          <ac:chgData name="David Williams" userId="35a5f6dfa23fba43" providerId="LiveId" clId="{DD89FE21-F17C-40B5-9588-1C8830192178}" dt="2022-04-09T20:15:46.055" v="1645"/>
          <ac:spMkLst>
            <pc:docMk/>
            <pc:sldMk cId="3007563693" sldId="522"/>
            <ac:spMk id="20" creationId="{CEBC70F5-0F58-46D0-B11F-2B2D82C2AD77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1" creationId="{CBA9084B-B080-414B-9E47-ADF40DF26FE3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2" creationId="{1D392B26-E739-4F10-82AD-10C527F14577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3" creationId="{6E442D75-E045-47E0-8DB1-B65E478ABEC0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4" creationId="{989FAC20-BDD3-4541-BDA5-E0B0489840B1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5" creationId="{E5D9DCBB-0F9C-4855-A3D0-FD383383CC2B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6" creationId="{89D7F9E1-F51F-4076-BBE4-F77EF6D8CE17}"/>
          </ac:spMkLst>
        </pc:spChg>
        <pc:spChg chg="add mod">
          <ac:chgData name="David Williams" userId="35a5f6dfa23fba43" providerId="LiveId" clId="{DD89FE21-F17C-40B5-9588-1C8830192178}" dt="2022-04-09T20:16:23.216" v="1649"/>
          <ac:spMkLst>
            <pc:docMk/>
            <pc:sldMk cId="3007563693" sldId="522"/>
            <ac:spMk id="27" creationId="{8144F398-D2DA-42B4-93AF-7228A05EFC59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6:55.047" v="1658"/>
        <pc:sldMkLst>
          <pc:docMk/>
          <pc:sldMk cId="2889008014" sldId="523"/>
        </pc:sldMkLst>
        <pc:spChg chg="mod">
          <ac:chgData name="David Williams" userId="35a5f6dfa23fba43" providerId="LiveId" clId="{DD89FE21-F17C-40B5-9588-1C8830192178}" dt="2022-04-09T19:41:30.804" v="1406" actId="1076"/>
          <ac:spMkLst>
            <pc:docMk/>
            <pc:sldMk cId="2889008014" sldId="523"/>
            <ac:spMk id="11" creationId="{8FFDE426-D1C0-4039-B748-CA7010F8C514}"/>
          </ac:spMkLst>
        </pc:spChg>
        <pc:spChg chg="add mod">
          <ac:chgData name="David Williams" userId="35a5f6dfa23fba43" providerId="LiveId" clId="{DD89FE21-F17C-40B5-9588-1C8830192178}" dt="2022-04-09T19:50:08.797" v="1471" actId="108"/>
          <ac:spMkLst>
            <pc:docMk/>
            <pc:sldMk cId="2889008014" sldId="523"/>
            <ac:spMk id="12" creationId="{621B82F7-2AAB-4CF4-9C04-DEB4B10A5612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3" creationId="{6D64208A-DA3C-4990-A67D-5375DA4B89BF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4" creationId="{9083FC0D-4C2E-4CF3-A92F-A1FC02215F50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5" creationId="{0106E204-9CCE-4C42-9F84-D19A7E049AF1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6" creationId="{CCB5ADCB-BEB4-4EC1-B71E-8E2FCFFE6E34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7" creationId="{B4BA0421-CFE2-44E4-ABD1-6DD4718E03E4}"/>
          </ac:spMkLst>
        </pc:spChg>
        <pc:spChg chg="add del mod">
          <ac:chgData name="David Williams" userId="35a5f6dfa23fba43" providerId="LiveId" clId="{DD89FE21-F17C-40B5-9588-1C8830192178}" dt="2022-04-09T20:16:48.942" v="1656"/>
          <ac:spMkLst>
            <pc:docMk/>
            <pc:sldMk cId="2889008014" sldId="523"/>
            <ac:spMk id="18" creationId="{BC8CCDD1-ECFF-4654-B202-98DECF66B56D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19" creationId="{EBD34F59-5859-48B0-919F-2B23636816B3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20" creationId="{CE649537-9114-4E02-B57F-C31655B9F43B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21" creationId="{37E46CB0-EC23-44FF-8154-00EA0862DD9E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22" creationId="{D44482D7-04F7-442F-B62F-E4CA5E4912D5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23" creationId="{86F9F2F2-52D7-4E30-8701-C97BBAF05218}"/>
          </ac:spMkLst>
        </pc:spChg>
        <pc:spChg chg="add mod">
          <ac:chgData name="David Williams" userId="35a5f6dfa23fba43" providerId="LiveId" clId="{DD89FE21-F17C-40B5-9588-1C8830192178}" dt="2022-04-09T20:16:55.047" v="1658"/>
          <ac:spMkLst>
            <pc:docMk/>
            <pc:sldMk cId="2889008014" sldId="523"/>
            <ac:spMk id="24" creationId="{3DFA1D19-9045-4642-9D56-4D77AB7A405E}"/>
          </ac:spMkLst>
        </pc:spChg>
      </pc:sldChg>
      <pc:sldChg chg="addSp delSp modSp add mod ord modAnim">
        <pc:chgData name="David Williams" userId="35a5f6dfa23fba43" providerId="LiveId" clId="{DD89FE21-F17C-40B5-9588-1C8830192178}" dt="2022-04-09T20:17:02.909" v="1659"/>
        <pc:sldMkLst>
          <pc:docMk/>
          <pc:sldMk cId="1681570117" sldId="524"/>
        </pc:sldMkLst>
        <pc:spChg chg="mod">
          <ac:chgData name="David Williams" userId="35a5f6dfa23fba43" providerId="LiveId" clId="{DD89FE21-F17C-40B5-9588-1C8830192178}" dt="2022-04-09T19:43:59.615" v="1415" actId="1076"/>
          <ac:spMkLst>
            <pc:docMk/>
            <pc:sldMk cId="1681570117" sldId="524"/>
            <ac:spMk id="12" creationId="{621B82F7-2AAB-4CF4-9C04-DEB4B10A5612}"/>
          </ac:spMkLst>
        </pc:spChg>
        <pc:spChg chg="add mod">
          <ac:chgData name="David Williams" userId="35a5f6dfa23fba43" providerId="LiveId" clId="{DD89FE21-F17C-40B5-9588-1C8830192178}" dt="2022-04-09T19:50:22.269" v="1472" actId="108"/>
          <ac:spMkLst>
            <pc:docMk/>
            <pc:sldMk cId="1681570117" sldId="524"/>
            <ac:spMk id="13" creationId="{210EAD1F-D1D3-4EC8-917A-69AB8F73B85A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4" creationId="{D700C615-169E-4B52-9AFE-663DACED986F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5" creationId="{414CA3B6-A6F4-40F2-B6E2-3EA5615FE760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6" creationId="{9EACC9EF-2BFF-422B-ABE4-3DEC037DA49B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7" creationId="{FCA92A25-558D-41D7-8C37-D02D361A058C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8" creationId="{C7EFA12F-3947-4691-B66A-5DDFAE38777E}"/>
          </ac:spMkLst>
        </pc:spChg>
        <pc:spChg chg="add del mod">
          <ac:chgData name="David Williams" userId="35a5f6dfa23fba43" providerId="LiveId" clId="{DD89FE21-F17C-40B5-9588-1C8830192178}" dt="2022-04-09T20:16:52.135" v="1657"/>
          <ac:spMkLst>
            <pc:docMk/>
            <pc:sldMk cId="1681570117" sldId="524"/>
            <ac:spMk id="19" creationId="{312AD218-AC56-4401-8E4D-32FE5DF5824D}"/>
          </ac:spMkLst>
        </pc:spChg>
        <pc:spChg chg="add mod">
          <ac:chgData name="David Williams" userId="35a5f6dfa23fba43" providerId="LiveId" clId="{DD89FE21-F17C-40B5-9588-1C8830192178}" dt="2022-04-09T20:17:02.909" v="1659"/>
          <ac:spMkLst>
            <pc:docMk/>
            <pc:sldMk cId="1681570117" sldId="524"/>
            <ac:spMk id="20" creationId="{3C0DD0D1-4ED9-4A2F-ADC6-B3FCD21D0576}"/>
          </ac:spMkLst>
        </pc:spChg>
        <pc:spChg chg="add mod">
          <ac:chgData name="David Williams" userId="35a5f6dfa23fba43" providerId="LiveId" clId="{DD89FE21-F17C-40B5-9588-1C8830192178}" dt="2022-04-09T20:17:02.909" v="1659"/>
          <ac:spMkLst>
            <pc:docMk/>
            <pc:sldMk cId="1681570117" sldId="524"/>
            <ac:spMk id="21" creationId="{CE814262-8F04-442A-B057-83A79E2A2DB7}"/>
          </ac:spMkLst>
        </pc:spChg>
        <pc:spChg chg="add mod">
          <ac:chgData name="David Williams" userId="35a5f6dfa23fba43" providerId="LiveId" clId="{DD89FE21-F17C-40B5-9588-1C8830192178}" dt="2022-04-09T20:17:02.909" v="1659"/>
          <ac:spMkLst>
            <pc:docMk/>
            <pc:sldMk cId="1681570117" sldId="524"/>
            <ac:spMk id="22" creationId="{D2B1EB51-A0E0-4F10-9214-6381695D1592}"/>
          </ac:spMkLst>
        </pc:spChg>
        <pc:spChg chg="add mod">
          <ac:chgData name="David Williams" userId="35a5f6dfa23fba43" providerId="LiveId" clId="{DD89FE21-F17C-40B5-9588-1C8830192178}" dt="2022-04-09T20:17:02.909" v="1659"/>
          <ac:spMkLst>
            <pc:docMk/>
            <pc:sldMk cId="1681570117" sldId="524"/>
            <ac:spMk id="23" creationId="{FD4EC4BB-2E4D-4E83-ABBC-242AB12D31A9}"/>
          </ac:spMkLst>
        </pc:spChg>
      </pc:sldChg>
      <pc:sldChg chg="addSp modSp add mod ord modAnim">
        <pc:chgData name="David Williams" userId="35a5f6dfa23fba43" providerId="LiveId" clId="{DD89FE21-F17C-40B5-9588-1C8830192178}" dt="2022-04-09T20:17:11.314" v="1660"/>
        <pc:sldMkLst>
          <pc:docMk/>
          <pc:sldMk cId="2848204381" sldId="525"/>
        </pc:sldMkLst>
        <pc:spChg chg="mod">
          <ac:chgData name="David Williams" userId="35a5f6dfa23fba43" providerId="LiveId" clId="{DD89FE21-F17C-40B5-9588-1C8830192178}" dt="2022-04-09T19:45:43.343" v="1425" actId="1076"/>
          <ac:spMkLst>
            <pc:docMk/>
            <pc:sldMk cId="2848204381" sldId="525"/>
            <ac:spMk id="13" creationId="{210EAD1F-D1D3-4EC8-917A-69AB8F73B85A}"/>
          </ac:spMkLst>
        </pc:spChg>
        <pc:spChg chg="add mod">
          <ac:chgData name="David Williams" userId="35a5f6dfa23fba43" providerId="LiveId" clId="{DD89FE21-F17C-40B5-9588-1C8830192178}" dt="2022-04-09T19:50:27.811" v="1473" actId="108"/>
          <ac:spMkLst>
            <pc:docMk/>
            <pc:sldMk cId="2848204381" sldId="525"/>
            <ac:spMk id="14" creationId="{7634D87C-6B44-40C1-8DAB-5D0670696FDC}"/>
          </ac:spMkLst>
        </pc:spChg>
        <pc:spChg chg="add mod">
          <ac:chgData name="David Williams" userId="35a5f6dfa23fba43" providerId="LiveId" clId="{DD89FE21-F17C-40B5-9588-1C8830192178}" dt="2022-04-09T20:17:11.314" v="1660"/>
          <ac:spMkLst>
            <pc:docMk/>
            <pc:sldMk cId="2848204381" sldId="525"/>
            <ac:spMk id="15" creationId="{13468EA0-8E75-4F58-8506-5B3F0CA6D25B}"/>
          </ac:spMkLst>
        </pc:spChg>
        <pc:spChg chg="add mod">
          <ac:chgData name="David Williams" userId="35a5f6dfa23fba43" providerId="LiveId" clId="{DD89FE21-F17C-40B5-9588-1C8830192178}" dt="2022-04-09T20:17:11.314" v="1660"/>
          <ac:spMkLst>
            <pc:docMk/>
            <pc:sldMk cId="2848204381" sldId="525"/>
            <ac:spMk id="16" creationId="{B01D75AC-5A32-4F74-9C68-F2A0461D4708}"/>
          </ac:spMkLst>
        </pc:spChg>
      </pc:sldChg>
      <pc:sldChg chg="addSp modSp add mod ord modAnim">
        <pc:chgData name="David Williams" userId="35a5f6dfa23fba43" providerId="LiveId" clId="{DD89FE21-F17C-40B5-9588-1C8830192178}" dt="2022-04-09T20:28:27.853" v="1713"/>
        <pc:sldMkLst>
          <pc:docMk/>
          <pc:sldMk cId="3087046381" sldId="526"/>
        </pc:sldMkLst>
        <pc:spChg chg="add mod ord">
          <ac:chgData name="David Williams" userId="35a5f6dfa23fba43" providerId="LiveId" clId="{DD89FE21-F17C-40B5-9588-1C8830192178}" dt="2022-04-09T20:28:10.660" v="1712" actId="14100"/>
          <ac:spMkLst>
            <pc:docMk/>
            <pc:sldMk cId="3087046381" sldId="526"/>
            <ac:spMk id="2" creationId="{A1C6AE1A-1C24-401A-B1BA-88500061FCCD}"/>
          </ac:spMkLst>
        </pc:spChg>
        <pc:spChg chg="mod">
          <ac:chgData name="David Williams" userId="35a5f6dfa23fba43" providerId="LiveId" clId="{DD89FE21-F17C-40B5-9588-1C8830192178}" dt="2022-04-09T19:47:16.320" v="1433" actId="1076"/>
          <ac:spMkLst>
            <pc:docMk/>
            <pc:sldMk cId="3087046381" sldId="526"/>
            <ac:spMk id="14" creationId="{7634D87C-6B44-40C1-8DAB-5D0670696FDC}"/>
          </ac:spMkLst>
        </pc:spChg>
        <pc:spChg chg="add mod">
          <ac:chgData name="David Williams" userId="35a5f6dfa23fba43" providerId="LiveId" clId="{DD89FE21-F17C-40B5-9588-1C8830192178}" dt="2022-04-09T19:50:48.757" v="1526" actId="20577"/>
          <ac:spMkLst>
            <pc:docMk/>
            <pc:sldMk cId="3087046381" sldId="526"/>
            <ac:spMk id="15" creationId="{3374E67F-E8BB-4555-82E5-FABF94AA000B}"/>
          </ac:spMkLst>
        </pc:spChg>
      </pc:sldChg>
      <pc:sldChg chg="addSp modSp add del mod">
        <pc:chgData name="David Williams" userId="35a5f6dfa23fba43" providerId="LiveId" clId="{DD89FE21-F17C-40B5-9588-1C8830192178}" dt="2022-04-09T20:17:14.221" v="1661" actId="47"/>
        <pc:sldMkLst>
          <pc:docMk/>
          <pc:sldMk cId="160204415" sldId="527"/>
        </pc:sldMkLst>
        <pc:spChg chg="add mod">
          <ac:chgData name="David Williams" userId="35a5f6dfa23fba43" providerId="LiveId" clId="{DD89FE21-F17C-40B5-9588-1C8830192178}" dt="2022-04-09T20:11:35.503" v="1599" actId="1076"/>
          <ac:spMkLst>
            <pc:docMk/>
            <pc:sldMk cId="160204415" sldId="527"/>
            <ac:spMk id="16" creationId="{4EC6756D-55F4-42D0-9527-66762FD2E215}"/>
          </ac:spMkLst>
        </pc:spChg>
        <pc:spChg chg="add mod">
          <ac:chgData name="David Williams" userId="35a5f6dfa23fba43" providerId="LiveId" clId="{DD89FE21-F17C-40B5-9588-1C8830192178}" dt="2022-04-09T20:11:35.503" v="1599" actId="1076"/>
          <ac:spMkLst>
            <pc:docMk/>
            <pc:sldMk cId="160204415" sldId="527"/>
            <ac:spMk id="17" creationId="{85B8ECAB-6AC9-4B4D-B487-94979E2588EB}"/>
          </ac:spMkLst>
        </pc:spChg>
        <pc:spChg chg="add mod">
          <ac:chgData name="David Williams" userId="35a5f6dfa23fba43" providerId="LiveId" clId="{DD89FE21-F17C-40B5-9588-1C8830192178}" dt="2022-04-09T20:11:35.503" v="1599" actId="1076"/>
          <ac:spMkLst>
            <pc:docMk/>
            <pc:sldMk cId="160204415" sldId="527"/>
            <ac:spMk id="18" creationId="{74A581E2-533F-4938-B0A4-68589BBD5532}"/>
          </ac:spMkLst>
        </pc:spChg>
        <pc:spChg chg="add mod">
          <ac:chgData name="David Williams" userId="35a5f6dfa23fba43" providerId="LiveId" clId="{DD89FE21-F17C-40B5-9588-1C8830192178}" dt="2022-04-09T20:11:39.730" v="1600" actId="1076"/>
          <ac:spMkLst>
            <pc:docMk/>
            <pc:sldMk cId="160204415" sldId="527"/>
            <ac:spMk id="19" creationId="{5455ECB9-F815-4AF2-8840-FEE01B320F86}"/>
          </ac:spMkLst>
        </pc:spChg>
        <pc:spChg chg="add mod">
          <ac:chgData name="David Williams" userId="35a5f6dfa23fba43" providerId="LiveId" clId="{DD89FE21-F17C-40B5-9588-1C8830192178}" dt="2022-04-09T20:11:54.225" v="1602" actId="1076"/>
          <ac:spMkLst>
            <pc:docMk/>
            <pc:sldMk cId="160204415" sldId="527"/>
            <ac:spMk id="20" creationId="{EBCA3794-2E02-41C6-A17C-A4C824B62B1B}"/>
          </ac:spMkLst>
        </pc:spChg>
        <pc:spChg chg="add mod">
          <ac:chgData name="David Williams" userId="35a5f6dfa23fba43" providerId="LiveId" clId="{DD89FE21-F17C-40B5-9588-1C8830192178}" dt="2022-04-09T20:11:54.225" v="1602" actId="1076"/>
          <ac:spMkLst>
            <pc:docMk/>
            <pc:sldMk cId="160204415" sldId="527"/>
            <ac:spMk id="21" creationId="{4677BE7E-A83C-4CA2-86A5-79B7FFDA3F81}"/>
          </ac:spMkLst>
        </pc:spChg>
        <pc:spChg chg="add mod">
          <ac:chgData name="David Williams" userId="35a5f6dfa23fba43" providerId="LiveId" clId="{DD89FE21-F17C-40B5-9588-1C8830192178}" dt="2022-04-09T20:11:54.225" v="1602" actId="1076"/>
          <ac:spMkLst>
            <pc:docMk/>
            <pc:sldMk cId="160204415" sldId="527"/>
            <ac:spMk id="22" creationId="{1EE6BCF1-3A2D-497F-B396-10CD10A6845F}"/>
          </ac:spMkLst>
        </pc:spChg>
        <pc:spChg chg="add mod">
          <ac:chgData name="David Williams" userId="35a5f6dfa23fba43" providerId="LiveId" clId="{DD89FE21-F17C-40B5-9588-1C8830192178}" dt="2022-04-09T20:12:10.759" v="1606" actId="6549"/>
          <ac:spMkLst>
            <pc:docMk/>
            <pc:sldMk cId="160204415" sldId="527"/>
            <ac:spMk id="23" creationId="{166E80EF-BC9C-4D08-A73E-25BCE1199E1C}"/>
          </ac:spMkLst>
        </pc:spChg>
        <pc:spChg chg="add mod">
          <ac:chgData name="David Williams" userId="35a5f6dfa23fba43" providerId="LiveId" clId="{DD89FE21-F17C-40B5-9588-1C8830192178}" dt="2022-04-09T20:12:13.545" v="1607" actId="20577"/>
          <ac:spMkLst>
            <pc:docMk/>
            <pc:sldMk cId="160204415" sldId="527"/>
            <ac:spMk id="24" creationId="{67CF06D1-09A7-42A7-962C-3A2F88E7EE82}"/>
          </ac:spMkLst>
        </pc:spChg>
        <pc:spChg chg="add mod">
          <ac:chgData name="David Williams" userId="35a5f6dfa23fba43" providerId="LiveId" clId="{DD89FE21-F17C-40B5-9588-1C8830192178}" dt="2022-04-09T20:12:15.198" v="1608" actId="20577"/>
          <ac:spMkLst>
            <pc:docMk/>
            <pc:sldMk cId="160204415" sldId="527"/>
            <ac:spMk id="25" creationId="{663BF660-7CC9-436D-830D-4C13AE1F482A}"/>
          </ac:spMkLst>
        </pc:spChg>
        <pc:spChg chg="add mod">
          <ac:chgData name="David Williams" userId="35a5f6dfa23fba43" providerId="LiveId" clId="{DD89FE21-F17C-40B5-9588-1C8830192178}" dt="2022-04-09T20:12:33.175" v="1614" actId="20577"/>
          <ac:spMkLst>
            <pc:docMk/>
            <pc:sldMk cId="160204415" sldId="527"/>
            <ac:spMk id="26" creationId="{97DCEC63-62F8-4595-8CEE-1DCAAAD7E671}"/>
          </ac:spMkLst>
        </pc:spChg>
        <pc:spChg chg="add mod">
          <ac:chgData name="David Williams" userId="35a5f6dfa23fba43" providerId="LiveId" clId="{DD89FE21-F17C-40B5-9588-1C8830192178}" dt="2022-04-09T20:12:28.527" v="1613" actId="20577"/>
          <ac:spMkLst>
            <pc:docMk/>
            <pc:sldMk cId="160204415" sldId="527"/>
            <ac:spMk id="27" creationId="{EBD4494E-E0A0-47A2-8B84-3E2649A2961C}"/>
          </ac:spMkLst>
        </pc:spChg>
        <pc:spChg chg="add mod">
          <ac:chgData name="David Williams" userId="35a5f6dfa23fba43" providerId="LiveId" clId="{DD89FE21-F17C-40B5-9588-1C8830192178}" dt="2022-04-09T20:12:22.517" v="1612" actId="20577"/>
          <ac:spMkLst>
            <pc:docMk/>
            <pc:sldMk cId="160204415" sldId="527"/>
            <ac:spMk id="28" creationId="{208371E5-56A2-40C3-B5AA-5C6373FA24F5}"/>
          </ac:spMkLst>
        </pc:spChg>
        <pc:spChg chg="add mod">
          <ac:chgData name="David Williams" userId="35a5f6dfa23fba43" providerId="LiveId" clId="{DD89FE21-F17C-40B5-9588-1C8830192178}" dt="2022-04-09T20:12:37.610" v="1621" actId="20577"/>
          <ac:spMkLst>
            <pc:docMk/>
            <pc:sldMk cId="160204415" sldId="527"/>
            <ac:spMk id="29" creationId="{0DB71BAB-987B-406B-A376-0270F6D77F38}"/>
          </ac:spMkLst>
        </pc:spChg>
        <pc:spChg chg="add mod">
          <ac:chgData name="David Williams" userId="35a5f6dfa23fba43" providerId="LiveId" clId="{DD89FE21-F17C-40B5-9588-1C8830192178}" dt="2022-04-09T20:12:43.140" v="1623" actId="20577"/>
          <ac:spMkLst>
            <pc:docMk/>
            <pc:sldMk cId="160204415" sldId="527"/>
            <ac:spMk id="30" creationId="{79A32E27-796F-4B0C-8D9D-791E0D7EBE5C}"/>
          </ac:spMkLst>
        </pc:spChg>
      </pc:sldChg>
      <pc:sldChg chg="addSp modSp add mod ord setBg modAnim replTag">
        <pc:chgData name="David Williams" userId="35a5f6dfa23fba43" providerId="LiveId" clId="{DD89FE21-F17C-40B5-9588-1C8830192178}" dt="2022-04-09T21:04:04.137" v="1813"/>
        <pc:sldMkLst>
          <pc:docMk/>
          <pc:sldMk cId="2627214993" sldId="527"/>
        </pc:sldMkLst>
        <pc:spChg chg="add mod replST">
          <ac:chgData name="David Williams" userId="35a5f6dfa23fba43" providerId="LiveId" clId="{DD89FE21-F17C-40B5-9588-1C8830192178}" dt="2022-04-09T21:03:16.807" v="1734"/>
          <ac:spMkLst>
            <pc:docMk/>
            <pc:sldMk cId="2627214993" sldId="527"/>
            <ac:spMk id="6" creationId="{C6967B2D-5439-49C3-8E17-8CB7CD036161}"/>
          </ac:spMkLst>
        </pc:spChg>
        <pc:spChg chg="add mod replST">
          <ac:chgData name="David Williams" userId="35a5f6dfa23fba43" providerId="LiveId" clId="{DD89FE21-F17C-40B5-9588-1C8830192178}" dt="2022-04-09T21:03:16.884" v="1744"/>
          <ac:spMkLst>
            <pc:docMk/>
            <pc:sldMk cId="2627214993" sldId="527"/>
            <ac:spMk id="7" creationId="{A0373267-3FD7-464F-83E0-A5DE43657E42}"/>
          </ac:spMkLst>
        </pc:spChg>
        <pc:picChg chg="add mod replST">
          <ac:chgData name="David Williams" userId="35a5f6dfa23fba43" providerId="LiveId" clId="{DD89FE21-F17C-40B5-9588-1C8830192178}" dt="2022-04-09T21:03:16.626" v="1721"/>
          <ac:picMkLst>
            <pc:docMk/>
            <pc:sldMk cId="2627214993" sldId="527"/>
            <ac:picMk id="3" creationId="{17F84A39-D758-44F6-94C1-B9C31B113D7E}"/>
          </ac:picMkLst>
        </pc:picChg>
        <pc:picChg chg="add mod replST">
          <ac:chgData name="David Williams" userId="35a5f6dfa23fba43" providerId="LiveId" clId="{DD89FE21-F17C-40B5-9588-1C8830192178}" dt="2022-04-09T21:03:16.727" v="1725"/>
          <ac:picMkLst>
            <pc:docMk/>
            <pc:sldMk cId="2627214993" sldId="527"/>
            <ac:picMk id="5" creationId="{FFC3DE83-0486-462F-B790-42DFD17426A1}"/>
          </ac:picMkLst>
        </pc:picChg>
      </pc:sldChg>
      <pc:sldChg chg="addSp modSp add mod setBg modAnim replTag">
        <pc:chgData name="David Williams" userId="35a5f6dfa23fba43" providerId="LiveId" clId="{DD89FE21-F17C-40B5-9588-1C8830192178}" dt="2022-04-10T09:44:10.843" v="2791"/>
        <pc:sldMkLst>
          <pc:docMk/>
          <pc:sldMk cId="1173150103" sldId="528"/>
        </pc:sldMkLst>
        <pc:spChg chg="add mod replST">
          <ac:chgData name="David Williams" userId="35a5f6dfa23fba43" providerId="LiveId" clId="{DD89FE21-F17C-40B5-9588-1C8830192178}" dt="2022-04-09T21:03:53.559" v="1779"/>
          <ac:spMkLst>
            <pc:docMk/>
            <pc:sldMk cId="1173150103" sldId="528"/>
            <ac:spMk id="6" creationId="{B28B37E3-DF93-4FE8-838D-64C7C824CCFD}"/>
          </ac:spMkLst>
        </pc:spChg>
        <pc:spChg chg="add mod replST">
          <ac:chgData name="David Williams" userId="35a5f6dfa23fba43" providerId="LiveId" clId="{DD89FE21-F17C-40B5-9588-1C8830192178}" dt="2022-04-09T21:03:55.681" v="1789"/>
          <ac:spMkLst>
            <pc:docMk/>
            <pc:sldMk cId="1173150103" sldId="528"/>
            <ac:spMk id="7" creationId="{9FE6C06C-5F9F-4D6F-AAE3-63A75E82E817}"/>
          </ac:spMkLst>
        </pc:spChg>
        <pc:picChg chg="add mod replST">
          <ac:chgData name="David Williams" userId="35a5f6dfa23fba43" providerId="LiveId" clId="{DD89FE21-F17C-40B5-9588-1C8830192178}" dt="2022-04-09T21:03:51.119" v="1766"/>
          <ac:picMkLst>
            <pc:docMk/>
            <pc:sldMk cId="1173150103" sldId="528"/>
            <ac:picMk id="3" creationId="{BB0F2FF3-A72A-461D-AD42-DC56A63AB50E}"/>
          </ac:picMkLst>
        </pc:picChg>
        <pc:picChg chg="add mod replST">
          <ac:chgData name="David Williams" userId="35a5f6dfa23fba43" providerId="LiveId" clId="{DD89FE21-F17C-40B5-9588-1C8830192178}" dt="2022-04-09T21:03:51.649" v="1770"/>
          <ac:picMkLst>
            <pc:docMk/>
            <pc:sldMk cId="1173150103" sldId="528"/>
            <ac:picMk id="5" creationId="{6964D8B6-94EF-4D54-A5F2-A2A61DD02BDE}"/>
          </ac:picMkLst>
        </pc:picChg>
      </pc:sldChg>
      <pc:sldChg chg="delSp modSp add mod modTransition delAnim modAnim">
        <pc:chgData name="David Williams" userId="35a5f6dfa23fba43" providerId="LiveId" clId="{DD89FE21-F17C-40B5-9588-1C8830192178}" dt="2022-04-10T02:57:39.422" v="1995"/>
        <pc:sldMkLst>
          <pc:docMk/>
          <pc:sldMk cId="3263342692" sldId="529"/>
        </pc:sldMkLst>
        <pc:spChg chg="mod">
          <ac:chgData name="David Williams" userId="35a5f6dfa23fba43" providerId="LiveId" clId="{DD89FE21-F17C-40B5-9588-1C8830192178}" dt="2022-04-10T02:56:37.092" v="1953" actId="14100"/>
          <ac:spMkLst>
            <pc:docMk/>
            <pc:sldMk cId="3263342692" sldId="529"/>
            <ac:spMk id="5" creationId="{C3E94067-0A1F-4C7E-BBAF-68B66489821B}"/>
          </ac:spMkLst>
        </pc:spChg>
        <pc:spChg chg="del">
          <ac:chgData name="David Williams" userId="35a5f6dfa23fba43" providerId="LiveId" clId="{DD89FE21-F17C-40B5-9588-1C8830192178}" dt="2022-04-10T02:56:26.022" v="1951" actId="478"/>
          <ac:spMkLst>
            <pc:docMk/>
            <pc:sldMk cId="3263342692" sldId="529"/>
            <ac:spMk id="7" creationId="{9B232FB6-0ABD-4151-A331-30C51E2AC711}"/>
          </ac:spMkLst>
        </pc:spChg>
        <pc:spChg chg="del">
          <ac:chgData name="David Williams" userId="35a5f6dfa23fba43" providerId="LiveId" clId="{DD89FE21-F17C-40B5-9588-1C8830192178}" dt="2022-04-10T02:56:26.022" v="1951" actId="478"/>
          <ac:spMkLst>
            <pc:docMk/>
            <pc:sldMk cId="3263342692" sldId="529"/>
            <ac:spMk id="9" creationId="{D6560896-A8E9-4504-A6F7-655F6174B5B8}"/>
          </ac:spMkLst>
        </pc:spChg>
        <pc:picChg chg="mod">
          <ac:chgData name="David Williams" userId="35a5f6dfa23fba43" providerId="LiveId" clId="{DD89FE21-F17C-40B5-9588-1C8830192178}" dt="2022-04-10T02:57:39.422" v="1995"/>
          <ac:picMkLst>
            <pc:docMk/>
            <pc:sldMk cId="3263342692" sldId="529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10T02:56:17.132" v="1950" actId="1035"/>
          <ac:picMkLst>
            <pc:docMk/>
            <pc:sldMk cId="3263342692" sldId="529"/>
            <ac:picMk id="8" creationId="{306B217D-736E-489C-982C-B65A5243ABB8}"/>
          </ac:picMkLst>
        </pc:picChg>
      </pc:sldChg>
      <pc:sldChg chg="modSp add mod">
        <pc:chgData name="David Williams" userId="35a5f6dfa23fba43" providerId="LiveId" clId="{DD89FE21-F17C-40B5-9588-1C8830192178}" dt="2022-04-10T02:58:39.766" v="2207" actId="14100"/>
        <pc:sldMkLst>
          <pc:docMk/>
          <pc:sldMk cId="3066690081" sldId="530"/>
        </pc:sldMkLst>
        <pc:spChg chg="mod">
          <ac:chgData name="David Williams" userId="35a5f6dfa23fba43" providerId="LiveId" clId="{DD89FE21-F17C-40B5-9588-1C8830192178}" dt="2022-04-10T02:58:39.766" v="2207" actId="14100"/>
          <ac:spMkLst>
            <pc:docMk/>
            <pc:sldMk cId="3066690081" sldId="530"/>
            <ac:spMk id="5" creationId="{C3E94067-0A1F-4C7E-BBAF-68B66489821B}"/>
          </ac:spMkLst>
        </pc:spChg>
        <pc:picChg chg="mod">
          <ac:chgData name="David Williams" userId="35a5f6dfa23fba43" providerId="LiveId" clId="{DD89FE21-F17C-40B5-9588-1C8830192178}" dt="2022-04-10T02:58:29.706" v="2206" actId="1036"/>
          <ac:picMkLst>
            <pc:docMk/>
            <pc:sldMk cId="3066690081" sldId="530"/>
            <ac:picMk id="8" creationId="{306B217D-736E-489C-982C-B65A5243ABB8}"/>
          </ac:picMkLst>
        </pc:picChg>
      </pc:sldChg>
      <pc:sldChg chg="modSp add mod">
        <pc:chgData name="David Williams" userId="35a5f6dfa23fba43" providerId="LiveId" clId="{DD89FE21-F17C-40B5-9588-1C8830192178}" dt="2022-04-10T02:59:04.462" v="2296" actId="14100"/>
        <pc:sldMkLst>
          <pc:docMk/>
          <pc:sldMk cId="3082761432" sldId="531"/>
        </pc:sldMkLst>
        <pc:spChg chg="mod">
          <ac:chgData name="David Williams" userId="35a5f6dfa23fba43" providerId="LiveId" clId="{DD89FE21-F17C-40B5-9588-1C8830192178}" dt="2022-04-10T02:59:04.462" v="2296" actId="14100"/>
          <ac:spMkLst>
            <pc:docMk/>
            <pc:sldMk cId="3082761432" sldId="531"/>
            <ac:spMk id="5" creationId="{C3E94067-0A1F-4C7E-BBAF-68B66489821B}"/>
          </ac:spMkLst>
        </pc:spChg>
        <pc:picChg chg="mod">
          <ac:chgData name="David Williams" userId="35a5f6dfa23fba43" providerId="LiveId" clId="{DD89FE21-F17C-40B5-9588-1C8830192178}" dt="2022-04-10T02:58:55.097" v="2295" actId="1035"/>
          <ac:picMkLst>
            <pc:docMk/>
            <pc:sldMk cId="3082761432" sldId="531"/>
            <ac:picMk id="8" creationId="{306B217D-736E-489C-982C-B65A5243ABB8}"/>
          </ac:picMkLst>
        </pc:picChg>
      </pc:sldChg>
      <pc:sldChg chg="modSp add mod modTransition modAnim">
        <pc:chgData name="David Williams" userId="35a5f6dfa23fba43" providerId="LiveId" clId="{DD89FE21-F17C-40B5-9588-1C8830192178}" dt="2022-04-10T03:31:59.324" v="2707"/>
        <pc:sldMkLst>
          <pc:docMk/>
          <pc:sldMk cId="1787894601" sldId="532"/>
        </pc:sldMkLst>
        <pc:spChg chg="mod">
          <ac:chgData name="David Williams" userId="35a5f6dfa23fba43" providerId="LiveId" clId="{DD89FE21-F17C-40B5-9588-1C8830192178}" dt="2022-04-10T03:29:39.046" v="2465" actId="14100"/>
          <ac:spMkLst>
            <pc:docMk/>
            <pc:sldMk cId="1787894601" sldId="532"/>
            <ac:spMk id="5" creationId="{C3E94067-0A1F-4C7E-BBAF-68B66489821B}"/>
          </ac:spMkLst>
        </pc:spChg>
        <pc:picChg chg="mod">
          <ac:chgData name="David Williams" userId="35a5f6dfa23fba43" providerId="LiveId" clId="{DD89FE21-F17C-40B5-9588-1C8830192178}" dt="2022-04-10T03:29:25.234" v="2464" actId="1036"/>
          <ac:picMkLst>
            <pc:docMk/>
            <pc:sldMk cId="1787894601" sldId="532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10T03:29:25.234" v="2464" actId="1036"/>
          <ac:picMkLst>
            <pc:docMk/>
            <pc:sldMk cId="1787894601" sldId="532"/>
            <ac:picMk id="6" creationId="{DE18A3A6-FF65-4A9F-9617-5AFAA2D7CC87}"/>
          </ac:picMkLst>
        </pc:picChg>
      </pc:sldChg>
      <pc:sldChg chg="modSp add mod modTransition modAnim">
        <pc:chgData name="David Williams" userId="35a5f6dfa23fba43" providerId="LiveId" clId="{DD89FE21-F17C-40B5-9588-1C8830192178}" dt="2022-04-10T03:32:10.897" v="2709"/>
        <pc:sldMkLst>
          <pc:docMk/>
          <pc:sldMk cId="534054760" sldId="533"/>
        </pc:sldMkLst>
        <pc:spChg chg="mod">
          <ac:chgData name="David Williams" userId="35a5f6dfa23fba43" providerId="LiveId" clId="{DD89FE21-F17C-40B5-9588-1C8830192178}" dt="2022-04-10T03:30:20.724" v="2547" actId="14100"/>
          <ac:spMkLst>
            <pc:docMk/>
            <pc:sldMk cId="534054760" sldId="533"/>
            <ac:spMk id="5" creationId="{C3E94067-0A1F-4C7E-BBAF-68B66489821B}"/>
          </ac:spMkLst>
        </pc:spChg>
        <pc:picChg chg="mod">
          <ac:chgData name="David Williams" userId="35a5f6dfa23fba43" providerId="LiveId" clId="{DD89FE21-F17C-40B5-9588-1C8830192178}" dt="2022-04-10T03:30:00.225" v="2545" actId="1035"/>
          <ac:picMkLst>
            <pc:docMk/>
            <pc:sldMk cId="534054760" sldId="533"/>
            <ac:picMk id="6" creationId="{DE18A3A6-FF65-4A9F-9617-5AFAA2D7CC87}"/>
          </ac:picMkLst>
        </pc:picChg>
      </pc:sldChg>
      <pc:sldChg chg="modSp add mod modTransition modAnim">
        <pc:chgData name="David Williams" userId="35a5f6dfa23fba43" providerId="LiveId" clId="{DD89FE21-F17C-40B5-9588-1C8830192178}" dt="2022-04-10T03:32:17.560" v="2710"/>
        <pc:sldMkLst>
          <pc:docMk/>
          <pc:sldMk cId="4234259104" sldId="534"/>
        </pc:sldMkLst>
        <pc:spChg chg="mod">
          <ac:chgData name="David Williams" userId="35a5f6dfa23fba43" providerId="LiveId" clId="{DD89FE21-F17C-40B5-9588-1C8830192178}" dt="2022-04-10T03:31:06.245" v="2705" actId="14100"/>
          <ac:spMkLst>
            <pc:docMk/>
            <pc:sldMk cId="4234259104" sldId="534"/>
            <ac:spMk id="5" creationId="{C3E94067-0A1F-4C7E-BBAF-68B66489821B}"/>
          </ac:spMkLst>
        </pc:spChg>
        <pc:picChg chg="mod">
          <ac:chgData name="David Williams" userId="35a5f6dfa23fba43" providerId="LiveId" clId="{DD89FE21-F17C-40B5-9588-1C8830192178}" dt="2022-04-10T03:30:50.901" v="2674" actId="1036"/>
          <ac:picMkLst>
            <pc:docMk/>
            <pc:sldMk cId="4234259104" sldId="534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10T03:30:59.685" v="2704" actId="1035"/>
          <ac:picMkLst>
            <pc:docMk/>
            <pc:sldMk cId="4234259104" sldId="534"/>
            <ac:picMk id="6" creationId="{DE18A3A6-FF65-4A9F-9617-5AFAA2D7CC87}"/>
          </ac:picMkLst>
        </pc:picChg>
      </pc:sldChg>
      <pc:sldChg chg="addSp delSp modSp add mod delAnim modAnim">
        <pc:chgData name="David Williams" userId="35a5f6dfa23fba43" providerId="LiveId" clId="{DD89FE21-F17C-40B5-9588-1C8830192178}" dt="2022-04-10T09:45:19.533" v="2798" actId="478"/>
        <pc:sldMkLst>
          <pc:docMk/>
          <pc:sldMk cId="412353393" sldId="535"/>
        </pc:sldMkLst>
        <pc:spChg chg="del">
          <ac:chgData name="David Williams" userId="35a5f6dfa23fba43" providerId="LiveId" clId="{DD89FE21-F17C-40B5-9588-1C8830192178}" dt="2022-04-10T09:45:19.533" v="2798" actId="478"/>
          <ac:spMkLst>
            <pc:docMk/>
            <pc:sldMk cId="412353393" sldId="535"/>
            <ac:spMk id="10" creationId="{7A9F964A-AF0E-43C1-85CB-0C01A3835168}"/>
          </ac:spMkLst>
        </pc:spChg>
        <pc:spChg chg="del">
          <ac:chgData name="David Williams" userId="35a5f6dfa23fba43" providerId="LiveId" clId="{DD89FE21-F17C-40B5-9588-1C8830192178}" dt="2022-04-10T09:35:26.012" v="2714" actId="478"/>
          <ac:spMkLst>
            <pc:docMk/>
            <pc:sldMk cId="412353393" sldId="535"/>
            <ac:spMk id="11" creationId="{4ACDF352-DA7E-4BB2-B3CF-7065B6621903}"/>
          </ac:spMkLst>
        </pc:spChg>
        <pc:spChg chg="del">
          <ac:chgData name="David Williams" userId="35a5f6dfa23fba43" providerId="LiveId" clId="{DD89FE21-F17C-40B5-9588-1C8830192178}" dt="2022-04-10T09:35:24.993" v="2713" actId="478"/>
          <ac:spMkLst>
            <pc:docMk/>
            <pc:sldMk cId="412353393" sldId="535"/>
            <ac:spMk id="12" creationId="{49D93364-5951-479F-A612-1EE895B49F3C}"/>
          </ac:spMkLst>
        </pc:spChg>
        <pc:spChg chg="del">
          <ac:chgData name="David Williams" userId="35a5f6dfa23fba43" providerId="LiveId" clId="{DD89FE21-F17C-40B5-9588-1C8830192178}" dt="2022-04-10T09:35:26.816" v="2715" actId="478"/>
          <ac:spMkLst>
            <pc:docMk/>
            <pc:sldMk cId="412353393" sldId="535"/>
            <ac:spMk id="13" creationId="{B2A61CE0-DCC2-4598-A21D-85F8D25FB975}"/>
          </ac:spMkLst>
        </pc:spChg>
        <pc:spChg chg="add mod ord">
          <ac:chgData name="David Williams" userId="35a5f6dfa23fba43" providerId="LiveId" clId="{DD89FE21-F17C-40B5-9588-1C8830192178}" dt="2022-04-10T09:36:53.356" v="2723" actId="13244"/>
          <ac:spMkLst>
            <pc:docMk/>
            <pc:sldMk cId="412353393" sldId="535"/>
            <ac:spMk id="14" creationId="{228EA492-577D-4F4F-AC7F-ED30BB52F332}"/>
          </ac:spMkLst>
        </pc:spChg>
        <pc:picChg chg="del">
          <ac:chgData name="David Williams" userId="35a5f6dfa23fba43" providerId="LiveId" clId="{DD89FE21-F17C-40B5-9588-1C8830192178}" dt="2022-04-10T09:35:23.363" v="2712" actId="478"/>
          <ac:picMkLst>
            <pc:docMk/>
            <pc:sldMk cId="412353393" sldId="535"/>
            <ac:picMk id="5" creationId="{F223B974-4DB0-4E2B-AB84-5D8A29256438}"/>
          </ac:picMkLst>
        </pc:picChg>
        <pc:picChg chg="del">
          <ac:chgData name="David Williams" userId="35a5f6dfa23fba43" providerId="LiveId" clId="{DD89FE21-F17C-40B5-9588-1C8830192178}" dt="2022-04-10T09:35:29.329" v="2716" actId="478"/>
          <ac:picMkLst>
            <pc:docMk/>
            <pc:sldMk cId="412353393" sldId="535"/>
            <ac:picMk id="9" creationId="{54960905-612D-442B-A87F-FA458DF688C6}"/>
          </ac:picMkLst>
        </pc:picChg>
      </pc:sldChg>
      <pc:sldChg chg="addSp delSp modSp add mod modTransition modAnim">
        <pc:chgData name="David Williams" userId="35a5f6dfa23fba43" providerId="LiveId" clId="{DD89FE21-F17C-40B5-9588-1C8830192178}" dt="2022-04-10T09:51:29.925" v="2869" actId="1036"/>
        <pc:sldMkLst>
          <pc:docMk/>
          <pc:sldMk cId="3538889991" sldId="536"/>
        </pc:sldMkLst>
        <pc:spChg chg="add mod">
          <ac:chgData name="David Williams" userId="35a5f6dfa23fba43" providerId="LiveId" clId="{DD89FE21-F17C-40B5-9588-1C8830192178}" dt="2022-04-10T09:51:29.925" v="2869" actId="1036"/>
          <ac:spMkLst>
            <pc:docMk/>
            <pc:sldMk cId="3538889991" sldId="536"/>
            <ac:spMk id="9" creationId="{1983EB59-0648-4355-97EB-1C7515849051}"/>
          </ac:spMkLst>
        </pc:spChg>
        <pc:spChg chg="del">
          <ac:chgData name="David Williams" userId="35a5f6dfa23fba43" providerId="LiveId" clId="{DD89FE21-F17C-40B5-9588-1C8830192178}" dt="2022-04-10T09:45:23.141" v="2799" actId="478"/>
          <ac:spMkLst>
            <pc:docMk/>
            <pc:sldMk cId="3538889991" sldId="536"/>
            <ac:spMk id="10" creationId="{7A9F964A-AF0E-43C1-85CB-0C01A3835168}"/>
          </ac:spMkLst>
        </pc:spChg>
        <pc:spChg chg="add mod">
          <ac:chgData name="David Williams" userId="35a5f6dfa23fba43" providerId="LiveId" clId="{DD89FE21-F17C-40B5-9588-1C8830192178}" dt="2022-04-10T09:51:29.925" v="2869" actId="1036"/>
          <ac:spMkLst>
            <pc:docMk/>
            <pc:sldMk cId="3538889991" sldId="536"/>
            <ac:spMk id="12" creationId="{C6948F28-A469-410B-AC45-6C5E4B17877C}"/>
          </ac:spMkLst>
        </pc:spChg>
        <pc:picChg chg="add mod">
          <ac:chgData name="David Williams" userId="35a5f6dfa23fba43" providerId="LiveId" clId="{DD89FE21-F17C-40B5-9588-1C8830192178}" dt="2022-04-10T09:51:29.925" v="2869" actId="1036"/>
          <ac:picMkLst>
            <pc:docMk/>
            <pc:sldMk cId="3538889991" sldId="536"/>
            <ac:picMk id="8" creationId="{DA8EE95D-A1C0-4F44-9496-A1BD755F4B5C}"/>
          </ac:picMkLst>
        </pc:picChg>
        <pc:picChg chg="add mod">
          <ac:chgData name="David Williams" userId="35a5f6dfa23fba43" providerId="LiveId" clId="{DD89FE21-F17C-40B5-9588-1C8830192178}" dt="2022-04-10T09:51:29.925" v="2869" actId="1036"/>
          <ac:picMkLst>
            <pc:docMk/>
            <pc:sldMk cId="3538889991" sldId="536"/>
            <ac:picMk id="11" creationId="{11ED0F7D-0DDA-40F6-B8A3-251E28E61BDB}"/>
          </ac:picMkLst>
        </pc:picChg>
      </pc:sldChg>
      <pc:sldChg chg="addSp modSp add mod modTransition setBg modAnim replTag">
        <pc:chgData name="David Williams" userId="35a5f6dfa23fba43" providerId="LiveId" clId="{DD89FE21-F17C-40B5-9588-1C8830192178}" dt="2022-04-10T10:40:37.391" v="3401"/>
        <pc:sldMkLst>
          <pc:docMk/>
          <pc:sldMk cId="2139122046" sldId="537"/>
        </pc:sldMkLst>
        <pc:spChg chg="add mod replST">
          <ac:chgData name="David Williams" userId="35a5f6dfa23fba43" providerId="LiveId" clId="{DD89FE21-F17C-40B5-9588-1C8830192178}" dt="2022-04-10T09:44:09.892" v="2758"/>
          <ac:spMkLst>
            <pc:docMk/>
            <pc:sldMk cId="2139122046" sldId="537"/>
            <ac:spMk id="6" creationId="{1A9F2CEB-2322-4F68-BE13-701795D95EDD}"/>
          </ac:spMkLst>
        </pc:spChg>
        <pc:spChg chg="add mod replST">
          <ac:chgData name="David Williams" userId="35a5f6dfa23fba43" providerId="LiveId" clId="{DD89FE21-F17C-40B5-9588-1C8830192178}" dt="2022-04-10T09:44:09.990" v="2768"/>
          <ac:spMkLst>
            <pc:docMk/>
            <pc:sldMk cId="2139122046" sldId="537"/>
            <ac:spMk id="7" creationId="{EB32263C-2FF2-4DA0-85D4-DF564A8062BA}"/>
          </ac:spMkLst>
        </pc:spChg>
        <pc:picChg chg="add mod replST">
          <ac:chgData name="David Williams" userId="35a5f6dfa23fba43" providerId="LiveId" clId="{DD89FE21-F17C-40B5-9588-1C8830192178}" dt="2022-04-10T09:44:09.707" v="2745"/>
          <ac:picMkLst>
            <pc:docMk/>
            <pc:sldMk cId="2139122046" sldId="537"/>
            <ac:picMk id="3" creationId="{AA756AB7-EEAC-45BD-AF9D-45EF8F889E4C}"/>
          </ac:picMkLst>
        </pc:picChg>
        <pc:picChg chg="add mod replST">
          <ac:chgData name="David Williams" userId="35a5f6dfa23fba43" providerId="LiveId" clId="{DD89FE21-F17C-40B5-9588-1C8830192178}" dt="2022-04-10T09:44:09.803" v="2749"/>
          <ac:picMkLst>
            <pc:docMk/>
            <pc:sldMk cId="2139122046" sldId="537"/>
            <ac:picMk id="5" creationId="{6B37C844-9844-4135-A974-06CEFD4C1351}"/>
          </ac:picMkLst>
        </pc:picChg>
      </pc:sldChg>
      <pc:sldChg chg="addSp delSp modSp add mod delAnim modAnim">
        <pc:chgData name="David Williams" userId="35a5f6dfa23fba43" providerId="LiveId" clId="{DD89FE21-F17C-40B5-9588-1C8830192178}" dt="2022-04-10T10:09:47.906" v="3253"/>
        <pc:sldMkLst>
          <pc:docMk/>
          <pc:sldMk cId="2768053039" sldId="538"/>
        </pc:sldMkLst>
        <pc:spChg chg="mod">
          <ac:chgData name="David Williams" userId="35a5f6dfa23fba43" providerId="LiveId" clId="{DD89FE21-F17C-40B5-9588-1C8830192178}" dt="2022-04-10T10:08:34.441" v="3242" actId="1076"/>
          <ac:spMkLst>
            <pc:docMk/>
            <pc:sldMk cId="2768053039" sldId="538"/>
            <ac:spMk id="8" creationId="{1D0F37CA-8645-4E7F-BDED-3A83A069ABDD}"/>
          </ac:spMkLst>
        </pc:spChg>
        <pc:spChg chg="mod">
          <ac:chgData name="David Williams" userId="35a5f6dfa23fba43" providerId="LiveId" clId="{DD89FE21-F17C-40B5-9588-1C8830192178}" dt="2022-04-10T10:08:29.218" v="3241" actId="1076"/>
          <ac:spMkLst>
            <pc:docMk/>
            <pc:sldMk cId="2768053039" sldId="538"/>
            <ac:spMk id="9" creationId="{E96410BD-BF06-4279-AACB-80FF0289D357}"/>
          </ac:spMkLst>
        </pc:spChg>
        <pc:spChg chg="mod">
          <ac:chgData name="David Williams" userId="35a5f6dfa23fba43" providerId="LiveId" clId="{DD89FE21-F17C-40B5-9588-1C8830192178}" dt="2022-04-10T10:08:25.017" v="3240" actId="1076"/>
          <ac:spMkLst>
            <pc:docMk/>
            <pc:sldMk cId="2768053039" sldId="538"/>
            <ac:spMk id="10" creationId="{E8011D7E-918A-4A83-B8CA-0094107818A5}"/>
          </ac:spMkLst>
        </pc:spChg>
        <pc:spChg chg="add mod">
          <ac:chgData name="David Williams" userId="35a5f6dfa23fba43" providerId="LiveId" clId="{DD89FE21-F17C-40B5-9588-1C8830192178}" dt="2022-04-10T10:09:35.429" v="3252" actId="1076"/>
          <ac:spMkLst>
            <pc:docMk/>
            <pc:sldMk cId="2768053039" sldId="538"/>
            <ac:spMk id="11" creationId="{9E29EB17-3E44-437E-87B9-17028ECEA307}"/>
          </ac:spMkLst>
        </pc:spChg>
        <pc:spChg chg="add mod">
          <ac:chgData name="David Williams" userId="35a5f6dfa23fba43" providerId="LiveId" clId="{DD89FE21-F17C-40B5-9588-1C8830192178}" dt="2022-04-10T10:09:29.460" v="3251" actId="1076"/>
          <ac:spMkLst>
            <pc:docMk/>
            <pc:sldMk cId="2768053039" sldId="538"/>
            <ac:spMk id="12" creationId="{25C75960-768C-4DD1-8FD5-9FB0BE85470A}"/>
          </ac:spMkLst>
        </pc:spChg>
        <pc:spChg chg="del">
          <ac:chgData name="David Williams" userId="35a5f6dfa23fba43" providerId="LiveId" clId="{DD89FE21-F17C-40B5-9588-1C8830192178}" dt="2022-04-10T10:06:10.791" v="2928" actId="478"/>
          <ac:spMkLst>
            <pc:docMk/>
            <pc:sldMk cId="2768053039" sldId="538"/>
            <ac:spMk id="16" creationId="{CB589F2E-4E74-4D9B-8C9E-C8F670FE18B9}"/>
          </ac:spMkLst>
        </pc:spChg>
        <pc:spChg chg="del">
          <ac:chgData name="David Williams" userId="35a5f6dfa23fba43" providerId="LiveId" clId="{DD89FE21-F17C-40B5-9588-1C8830192178}" dt="2022-04-10T10:06:06.977" v="2926" actId="478"/>
          <ac:spMkLst>
            <pc:docMk/>
            <pc:sldMk cId="2768053039" sldId="538"/>
            <ac:spMk id="17" creationId="{B99333B6-34CC-465C-B831-CEB4BA7976FF}"/>
          </ac:spMkLst>
        </pc:spChg>
        <pc:spChg chg="del">
          <ac:chgData name="David Williams" userId="35a5f6dfa23fba43" providerId="LiveId" clId="{DD89FE21-F17C-40B5-9588-1C8830192178}" dt="2022-04-10T10:06:09.031" v="2927" actId="478"/>
          <ac:spMkLst>
            <pc:docMk/>
            <pc:sldMk cId="2768053039" sldId="538"/>
            <ac:spMk id="31" creationId="{4EAD58E9-084F-4936-94D5-B111E548795F}"/>
          </ac:spMkLst>
        </pc:spChg>
        <pc:spChg chg="del">
          <ac:chgData name="David Williams" userId="35a5f6dfa23fba43" providerId="LiveId" clId="{DD89FE21-F17C-40B5-9588-1C8830192178}" dt="2022-04-10T10:07:48.529" v="3217" actId="478"/>
          <ac:spMkLst>
            <pc:docMk/>
            <pc:sldMk cId="2768053039" sldId="538"/>
            <ac:spMk id="68" creationId="{A6C9ECD3-F808-475A-83BE-4B434312B6E0}"/>
          </ac:spMkLst>
        </pc:spChg>
        <pc:picChg chg="mod">
          <ac:chgData name="David Williams" userId="35a5f6dfa23fba43" providerId="LiveId" clId="{DD89FE21-F17C-40B5-9588-1C8830192178}" dt="2022-04-10T10:08:01.585" v="3238" actId="1035"/>
          <ac:picMkLst>
            <pc:docMk/>
            <pc:sldMk cId="2768053039" sldId="538"/>
            <ac:picMk id="2" creationId="{A305D7BD-3AE5-4463-910D-D0158CE0B732}"/>
          </ac:picMkLst>
        </pc:picChg>
        <pc:picChg chg="mod">
          <ac:chgData name="David Williams" userId="35a5f6dfa23fba43" providerId="LiveId" clId="{DD89FE21-F17C-40B5-9588-1C8830192178}" dt="2022-04-10T10:08:13.938" v="3239" actId="14100"/>
          <ac:picMkLst>
            <pc:docMk/>
            <pc:sldMk cId="2768053039" sldId="538"/>
            <ac:picMk id="4" creationId="{2A4B41D8-F2FB-4B0D-9D0D-D56DBE7359D6}"/>
          </ac:picMkLst>
        </pc:picChg>
      </pc:sldChg>
      <pc:sldChg chg="addSp modSp add mod setBg replTag">
        <pc:chgData name="David Williams" userId="35a5f6dfa23fba43" providerId="LiveId" clId="{DD89FE21-F17C-40B5-9588-1C8830192178}" dt="2022-04-10T10:22:16.140" v="3288"/>
        <pc:sldMkLst>
          <pc:docMk/>
          <pc:sldMk cId="1747108391" sldId="539"/>
        </pc:sldMkLst>
        <pc:spChg chg="add mod replST">
          <ac:chgData name="David Williams" userId="35a5f6dfa23fba43" providerId="LiveId" clId="{DD89FE21-F17C-40B5-9588-1C8830192178}" dt="2022-04-10T10:22:16.007" v="3274"/>
          <ac:spMkLst>
            <pc:docMk/>
            <pc:sldMk cId="1747108391" sldId="539"/>
            <ac:spMk id="6" creationId="{2FE0B885-2A50-4649-9BC1-E34C477F8A50}"/>
          </ac:spMkLst>
        </pc:spChg>
        <pc:spChg chg="add mod replST">
          <ac:chgData name="David Williams" userId="35a5f6dfa23fba43" providerId="LiveId" clId="{DD89FE21-F17C-40B5-9588-1C8830192178}" dt="2022-04-10T10:22:16.083" v="3284"/>
          <ac:spMkLst>
            <pc:docMk/>
            <pc:sldMk cId="1747108391" sldId="539"/>
            <ac:spMk id="7" creationId="{938B3072-A8F1-4289-9963-C078E28A4CE7}"/>
          </ac:spMkLst>
        </pc:spChg>
        <pc:picChg chg="add mod replST">
          <ac:chgData name="David Williams" userId="35a5f6dfa23fba43" providerId="LiveId" clId="{DD89FE21-F17C-40B5-9588-1C8830192178}" dt="2022-04-10T10:22:15.791" v="3261"/>
          <ac:picMkLst>
            <pc:docMk/>
            <pc:sldMk cId="1747108391" sldId="539"/>
            <ac:picMk id="3" creationId="{3B71C3B0-BC67-4C19-B7CC-D732E756BE19}"/>
          </ac:picMkLst>
        </pc:picChg>
        <pc:picChg chg="add mod replST">
          <ac:chgData name="David Williams" userId="35a5f6dfa23fba43" providerId="LiveId" clId="{DD89FE21-F17C-40B5-9588-1C8830192178}" dt="2022-04-10T10:22:15.961" v="3265"/>
          <ac:picMkLst>
            <pc:docMk/>
            <pc:sldMk cId="1747108391" sldId="539"/>
            <ac:picMk id="5" creationId="{7BFF85B6-3958-4F9A-BDC1-EEFC27DD673D}"/>
          </ac:picMkLst>
        </pc:picChg>
      </pc:sldChg>
      <pc:sldChg chg="addSp modSp add mod setBg modAnim replTag">
        <pc:chgData name="David Williams" userId="35a5f6dfa23fba43" providerId="LiveId" clId="{DD89FE21-F17C-40B5-9588-1C8830192178}" dt="2022-04-10T10:40:21.253" v="3387"/>
        <pc:sldMkLst>
          <pc:docMk/>
          <pc:sldMk cId="4193626184" sldId="540"/>
        </pc:sldMkLst>
        <pc:spChg chg="add mod replST">
          <ac:chgData name="David Williams" userId="35a5f6dfa23fba43" providerId="LiveId" clId="{DD89FE21-F17C-40B5-9588-1C8830192178}" dt="2022-04-10T10:40:17.465" v="3365"/>
          <ac:spMkLst>
            <pc:docMk/>
            <pc:sldMk cId="4193626184" sldId="540"/>
            <ac:spMk id="6" creationId="{DAF4CD45-67F2-43DD-A9CC-C03B99F7CFDD}"/>
          </ac:spMkLst>
        </pc:spChg>
        <pc:spChg chg="add mod replST">
          <ac:chgData name="David Williams" userId="35a5f6dfa23fba43" providerId="LiveId" clId="{DD89FE21-F17C-40B5-9588-1C8830192178}" dt="2022-04-10T10:40:18.991" v="3375"/>
          <ac:spMkLst>
            <pc:docMk/>
            <pc:sldMk cId="4193626184" sldId="540"/>
            <ac:spMk id="7" creationId="{8E4495B3-3400-4BC0-B1AC-6EF11677F29B}"/>
          </ac:spMkLst>
        </pc:spChg>
        <pc:picChg chg="add mod replST">
          <ac:chgData name="David Williams" userId="35a5f6dfa23fba43" providerId="LiveId" clId="{DD89FE21-F17C-40B5-9588-1C8830192178}" dt="2022-04-10T10:40:15.989" v="3352"/>
          <ac:picMkLst>
            <pc:docMk/>
            <pc:sldMk cId="4193626184" sldId="540"/>
            <ac:picMk id="3" creationId="{72F603AE-EAB8-45C2-A514-106E82610210}"/>
          </ac:picMkLst>
        </pc:picChg>
        <pc:picChg chg="add mod replST">
          <ac:chgData name="David Williams" userId="35a5f6dfa23fba43" providerId="LiveId" clId="{DD89FE21-F17C-40B5-9588-1C8830192178}" dt="2022-04-10T10:40:16.400" v="3356"/>
          <ac:picMkLst>
            <pc:docMk/>
            <pc:sldMk cId="4193626184" sldId="540"/>
            <ac:picMk id="5" creationId="{C7FF36E9-8FDF-4A5A-97D8-CE39E911DECB}"/>
          </ac:picMkLst>
        </pc:picChg>
      </pc:sldChg>
      <pc:sldChg chg="addSp delSp modSp mod modTransition delAnim">
        <pc:chgData name="David Williams" userId="35a5f6dfa23fba43" providerId="LiveId" clId="{DD89FE21-F17C-40B5-9588-1C8830192178}" dt="2022-04-10T11:02:19.939" v="3427"/>
        <pc:sldMkLst>
          <pc:docMk/>
          <pc:sldMk cId="649256466" sldId="541"/>
        </pc:sldMkLst>
        <pc:spChg chg="mod">
          <ac:chgData name="David Williams" userId="35a5f6dfa23fba43" providerId="LiveId" clId="{DD89FE21-F17C-40B5-9588-1C8830192178}" dt="2022-04-10T11:01:09.024" v="3416" actId="14100"/>
          <ac:spMkLst>
            <pc:docMk/>
            <pc:sldMk cId="649256466" sldId="541"/>
            <ac:spMk id="4" creationId="{A153A94D-2018-44F5-8B28-484B9E02A911}"/>
          </ac:spMkLst>
        </pc:spChg>
        <pc:spChg chg="del">
          <ac:chgData name="David Williams" userId="35a5f6dfa23fba43" providerId="LiveId" clId="{DD89FE21-F17C-40B5-9588-1C8830192178}" dt="2022-04-10T11:01:17.258" v="3418" actId="478"/>
          <ac:spMkLst>
            <pc:docMk/>
            <pc:sldMk cId="649256466" sldId="541"/>
            <ac:spMk id="5" creationId="{C3E94067-0A1F-4C7E-BBAF-68B66489821B}"/>
          </ac:spMkLst>
        </pc:spChg>
        <pc:picChg chg="del">
          <ac:chgData name="David Williams" userId="35a5f6dfa23fba43" providerId="LiveId" clId="{DD89FE21-F17C-40B5-9588-1C8830192178}" dt="2022-04-10T11:01:14.364" v="3417" actId="478"/>
          <ac:picMkLst>
            <pc:docMk/>
            <pc:sldMk cId="649256466" sldId="541"/>
            <ac:picMk id="6" creationId="{DE18A3A6-FF65-4A9F-9617-5AFAA2D7CC87}"/>
          </ac:picMkLst>
        </pc:picChg>
        <pc:picChg chg="add mod ord">
          <ac:chgData name="David Williams" userId="35a5f6dfa23fba43" providerId="LiveId" clId="{DD89FE21-F17C-40B5-9588-1C8830192178}" dt="2022-04-10T11:02:07.853" v="3425" actId="13244"/>
          <ac:picMkLst>
            <pc:docMk/>
            <pc:sldMk cId="649256466" sldId="541"/>
            <ac:picMk id="7" creationId="{1852C92C-50C2-48BD-8F19-91BCFDCAF3E2}"/>
          </ac:picMkLst>
        </pc:picChg>
      </pc:sldChg>
      <pc:sldChg chg="modSp add mod modTransition">
        <pc:chgData name="David Williams" userId="35a5f6dfa23fba43" providerId="LiveId" clId="{DD89FE21-F17C-40B5-9588-1C8830192178}" dt="2022-04-10T11:03:03.833" v="3500" actId="1035"/>
        <pc:sldMkLst>
          <pc:docMk/>
          <pc:sldMk cId="2192265810" sldId="542"/>
        </pc:sldMkLst>
        <pc:picChg chg="mod">
          <ac:chgData name="David Williams" userId="35a5f6dfa23fba43" providerId="LiveId" clId="{DD89FE21-F17C-40B5-9588-1C8830192178}" dt="2022-04-10T11:03:03.833" v="3500" actId="1035"/>
          <ac:picMkLst>
            <pc:docMk/>
            <pc:sldMk cId="2192265810" sldId="542"/>
            <ac:picMk id="7" creationId="{1852C92C-50C2-48BD-8F19-91BCFDCAF3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DC74-3E03-43E7-A5C5-002244565F91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BC73-C036-4578-B19D-FAD4D0EFC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4/9/2022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27E318E-C749-44BB-96EA-67C80D798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22" y="2791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D0547E-0CA8-47E6-B1C7-2151BED09EAA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596971-813D-439F-8865-156E8E554188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8BB006-69AC-4F98-924B-FA64AB3CBFBE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2AF1A8-0904-4F02-8945-AF0B1DE9BD5C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7E0907-7230-4D46-BD29-7CA1D5911EEA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A4E61C-263A-48BB-9B64-E2A5C80CCAEE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A9EA32-4DAD-4E40-BA1E-A85DDB89FE7B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5BB2F67-7723-4DBA-B99D-E824F8486868}"/>
              </a:ext>
            </a:extLst>
          </p:cNvPr>
          <p:cNvSpPr/>
          <p:nvPr/>
        </p:nvSpPr>
        <p:spPr>
          <a:xfrm>
            <a:off x="3026734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B0DDE9-1AE5-441A-A9AB-5479606F0E1E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74C84F2-396E-4503-A25C-CF681D708E19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DBF876-EF4A-4311-B4CC-6EF7C4EBF63C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DA4FB2-8356-4307-8B55-E70DB412E68A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746A8D-F733-4BBE-9E1C-96238D4E053B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97DF62-77C3-4D52-9BD8-D46032C31738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22612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014DE5-6D8E-4931-8285-E79CAD2B91F1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DAC3F9-5D68-4773-9BD5-E08DB3A3CA2A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59251A-9F93-4D5F-A55D-2B16F90BBB8F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F9F838-32BE-48AB-9BC8-B7705042C8EB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E753EB-780F-49B6-A1A3-830E29E60AA0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C2772-4B59-4E22-8E78-642DA10475C4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249233-6772-4F33-BFCA-00AC26837A1D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FEF080-6688-4912-BA51-B3F2F822EAE3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86A79C-A9F7-4B6A-A71C-F098E32E97ED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4EC7F4-2262-4FC5-9078-F1D9FE1BD7E5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BFB98B-964A-46CD-AD6C-BB3F8443B63C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CB48A4-43AB-4A3E-923F-A6B038F55BFE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2725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27EA37-82B0-4829-8445-95600FE80569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7CBC71-59F4-4AF2-B059-A221CFE3349D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D2939A-1E33-4767-8F93-03E6EFFCD0C0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D4C431-2BC7-4C69-BABA-EEE3439892FB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9693B5-BC20-490C-8A41-8D6594DA3D36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84EBB7-80EF-4AE4-BBAD-8C92A3EA8529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C5BE0D-5EBA-49CB-A2F1-293191BD35B1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C558EE-A799-4DDE-BC7C-BA83221A5B3E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2095FE-EAAF-4B44-B551-905A2642EF9E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8677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-238343" y="4019929"/>
            <a:ext cx="2812312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E426-D1C0-4039-B748-CA7010F8C514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A9084B-B080-414B-9E47-ADF40DF26FE3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392B26-E739-4F10-82AD-10C527F14577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442D75-E045-47E0-8DB1-B65E478ABEC0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9FAC20-BDD3-4541-BDA5-E0B0489840B1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D9DCBB-0F9C-4855-A3D0-FD383383CC2B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D7F9E1-F51F-4076-BBE4-F77EF6D8CE17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44F398-D2DA-42B4-93AF-7228A05EFC59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0756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-238343" y="4019929"/>
            <a:ext cx="2812312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E426-D1C0-4039-B748-CA7010F8C514}"/>
              </a:ext>
            </a:extLst>
          </p:cNvPr>
          <p:cNvSpPr txBox="1"/>
          <p:nvPr/>
        </p:nvSpPr>
        <p:spPr>
          <a:xfrm>
            <a:off x="6722431" y="2768099"/>
            <a:ext cx="223284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82F7-2AAB-4CF4-9C04-DEB4B10A5612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D34F59-5859-48B0-919F-2B23636816B3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649537-9114-4E02-B57F-C31655B9F43B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E46CB0-EC23-44FF-8154-00EA0862DD9E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4482D7-04F7-442F-B62F-E4CA5E4912D5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F9F2F2-52D7-4E30-8701-C97BBAF05218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FA1D19-9045-4642-9D56-4D77AB7A405E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89008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-238343" y="4019929"/>
            <a:ext cx="2812312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E426-D1C0-4039-B748-CA7010F8C514}"/>
              </a:ext>
            </a:extLst>
          </p:cNvPr>
          <p:cNvSpPr txBox="1"/>
          <p:nvPr/>
        </p:nvSpPr>
        <p:spPr>
          <a:xfrm>
            <a:off x="6722431" y="2768099"/>
            <a:ext cx="223284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82F7-2AAB-4CF4-9C04-DEB4B10A5612}"/>
              </a:ext>
            </a:extLst>
          </p:cNvPr>
          <p:cNvSpPr txBox="1"/>
          <p:nvPr/>
        </p:nvSpPr>
        <p:spPr>
          <a:xfrm>
            <a:off x="2167273" y="4031384"/>
            <a:ext cx="2535869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EAD1F-D1D3-4EC8-917A-69AB8F73B85A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0DD0D1-4ED9-4A2F-ADC6-B3FCD21D0576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814262-8F04-442A-B057-83A79E2A2DB7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B1EB51-A0E0-4F10-9214-6381695D1592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4EC4BB-2E4D-4E83-ABBC-242AB12D31A9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81570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-238343" y="4019929"/>
            <a:ext cx="2812312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E426-D1C0-4039-B748-CA7010F8C514}"/>
              </a:ext>
            </a:extLst>
          </p:cNvPr>
          <p:cNvSpPr txBox="1"/>
          <p:nvPr/>
        </p:nvSpPr>
        <p:spPr>
          <a:xfrm>
            <a:off x="6722431" y="2768099"/>
            <a:ext cx="223284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82F7-2AAB-4CF4-9C04-DEB4B10A5612}"/>
              </a:ext>
            </a:extLst>
          </p:cNvPr>
          <p:cNvSpPr txBox="1"/>
          <p:nvPr/>
        </p:nvSpPr>
        <p:spPr>
          <a:xfrm>
            <a:off x="2167273" y="4031384"/>
            <a:ext cx="2535869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EAD1F-D1D3-4EC8-917A-69AB8F73B85A}"/>
              </a:ext>
            </a:extLst>
          </p:cNvPr>
          <p:cNvSpPr txBox="1"/>
          <p:nvPr/>
        </p:nvSpPr>
        <p:spPr>
          <a:xfrm>
            <a:off x="4481627" y="4051987"/>
            <a:ext cx="2424217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4D87C-6B44-40C1-8DAB-5D0670696FDC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468EA0-8E75-4F58-8506-5B3F0CA6D25B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1D75AC-5A32-4F74-9C68-F2A0461D4708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820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C6AE1A-1C24-401A-B1BA-88500061FCCD}"/>
              </a:ext>
            </a:extLst>
          </p:cNvPr>
          <p:cNvSpPr/>
          <p:nvPr/>
        </p:nvSpPr>
        <p:spPr>
          <a:xfrm>
            <a:off x="4703142" y="4019929"/>
            <a:ext cx="4331875" cy="137077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5069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-137334" y="2558082"/>
            <a:ext cx="261029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51CAE-D0E1-4AEF-86EF-A04F4AF561A1}"/>
              </a:ext>
            </a:extLst>
          </p:cNvPr>
          <p:cNvSpPr txBox="1"/>
          <p:nvPr/>
        </p:nvSpPr>
        <p:spPr>
          <a:xfrm>
            <a:off x="2167273" y="2558082"/>
            <a:ext cx="2484474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74316-31A3-4538-A8AB-9F2ED8F8199C}"/>
              </a:ext>
            </a:extLst>
          </p:cNvPr>
          <p:cNvSpPr txBox="1"/>
          <p:nvPr/>
        </p:nvSpPr>
        <p:spPr>
          <a:xfrm>
            <a:off x="4435551" y="2570513"/>
            <a:ext cx="2557130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AEA26-FCA1-4ACB-B987-A61BACD8FF00}"/>
              </a:ext>
            </a:extLst>
          </p:cNvPr>
          <p:cNvSpPr txBox="1"/>
          <p:nvPr/>
        </p:nvSpPr>
        <p:spPr>
          <a:xfrm>
            <a:off x="-238343" y="4019929"/>
            <a:ext cx="2812312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DE426-D1C0-4039-B748-CA7010F8C514}"/>
              </a:ext>
            </a:extLst>
          </p:cNvPr>
          <p:cNvSpPr txBox="1"/>
          <p:nvPr/>
        </p:nvSpPr>
        <p:spPr>
          <a:xfrm>
            <a:off x="6722431" y="2768099"/>
            <a:ext cx="2232841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82F7-2AAB-4CF4-9C04-DEB4B10A5612}"/>
              </a:ext>
            </a:extLst>
          </p:cNvPr>
          <p:cNvSpPr txBox="1"/>
          <p:nvPr/>
        </p:nvSpPr>
        <p:spPr>
          <a:xfrm>
            <a:off x="2167273" y="4031384"/>
            <a:ext cx="2535869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EAD1F-D1D3-4EC8-917A-69AB8F73B85A}"/>
              </a:ext>
            </a:extLst>
          </p:cNvPr>
          <p:cNvSpPr txBox="1"/>
          <p:nvPr/>
        </p:nvSpPr>
        <p:spPr>
          <a:xfrm>
            <a:off x="4481627" y="4051987"/>
            <a:ext cx="2424217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4D87C-6B44-40C1-8DAB-5D0670696FDC}"/>
              </a:ext>
            </a:extLst>
          </p:cNvPr>
          <p:cNvSpPr txBox="1"/>
          <p:nvPr/>
        </p:nvSpPr>
        <p:spPr>
          <a:xfrm>
            <a:off x="6554971" y="4039537"/>
            <a:ext cx="2567759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4E67F-E8BB-4555-82E5-FABF94AA000B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Visions of Amos (7-9)</a:t>
            </a:r>
          </a:p>
        </p:txBody>
      </p:sp>
    </p:spTree>
    <p:extLst>
      <p:ext uri="{BB962C8B-B14F-4D97-AF65-F5344CB8AC3E}">
        <p14:creationId xmlns:p14="http://schemas.microsoft.com/office/powerpoint/2010/main" val="3087046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46859"/>
            <a:ext cx="7433035" cy="2897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4"/>
            <a:ext cx="7818120" cy="1375428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5757AB-5439-459C-A2B4-60D3745A2C59}"/>
              </a:ext>
            </a:extLst>
          </p:cNvPr>
          <p:cNvSpPr/>
          <p:nvPr/>
        </p:nvSpPr>
        <p:spPr>
          <a:xfrm>
            <a:off x="6109765" y="2261792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</p:spTree>
    <p:extLst>
      <p:ext uri="{BB962C8B-B14F-4D97-AF65-F5344CB8AC3E}">
        <p14:creationId xmlns:p14="http://schemas.microsoft.com/office/powerpoint/2010/main" val="14996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1862668"/>
            <a:ext cx="7433035" cy="325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373"/>
            <a:ext cx="7818120" cy="1375428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DD968A-7639-42B9-973C-AB348783E472}"/>
              </a:ext>
            </a:extLst>
          </p:cNvPr>
          <p:cNvSpPr/>
          <p:nvPr/>
        </p:nvSpPr>
        <p:spPr>
          <a:xfrm>
            <a:off x="5707223" y="53634"/>
            <a:ext cx="2901386" cy="1610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</a:p>
        </p:txBody>
      </p:sp>
    </p:spTree>
    <p:extLst>
      <p:ext uri="{BB962C8B-B14F-4D97-AF65-F5344CB8AC3E}">
        <p14:creationId xmlns:p14="http://schemas.microsoft.com/office/powerpoint/2010/main" val="299758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84A39-D758-44F6-94C1-B9C31B113D7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DE83-0486-462F-B790-42DFD17426A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67B2D-5439-49C3-8E17-8CB7CD0361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Amos concludes his book of prophecy with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73267-3FD7-464F-83E0-A5DE43657E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2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8038"/>
            <a:ext cx="8115390" cy="108511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1961"/>
            <a:ext cx="5963763" cy="2281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EA492-577D-4F4F-AC7F-ED30BB52F332}"/>
              </a:ext>
            </a:extLst>
          </p:cNvPr>
          <p:cNvSpPr>
            <a:spLocks/>
          </p:cNvSpPr>
          <p:nvPr/>
        </p:nvSpPr>
        <p:spPr>
          <a:xfrm>
            <a:off x="3821994" y="139637"/>
            <a:ext cx="2011247" cy="2473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5918"/>
            <a:ext cx="6939678" cy="1220885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</p:spTree>
    <p:extLst>
      <p:ext uri="{BB962C8B-B14F-4D97-AF65-F5344CB8AC3E}">
        <p14:creationId xmlns:p14="http://schemas.microsoft.com/office/powerpoint/2010/main" val="412353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56AB7-EEAC-45BD-AF9D-45EF8F889E4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7C844-9844-4135-A974-06CEFD4C135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9F2CEB-2322-4F68-BE13-701795D95E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promises had God made with David?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2263C-2FF2-4DA0-85D4-DF564A8062B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122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8038"/>
            <a:ext cx="8115390" cy="108511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1961"/>
            <a:ext cx="5963763" cy="2281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EA492-577D-4F4F-AC7F-ED30BB52F332}"/>
              </a:ext>
            </a:extLst>
          </p:cNvPr>
          <p:cNvSpPr>
            <a:spLocks/>
          </p:cNvSpPr>
          <p:nvPr/>
        </p:nvSpPr>
        <p:spPr>
          <a:xfrm>
            <a:off x="3821994" y="139637"/>
            <a:ext cx="2011247" cy="2473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5918"/>
            <a:ext cx="6939678" cy="1220885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pic>
        <p:nvPicPr>
          <p:cNvPr id="8" name="Picture 7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DA8EE95D-A1C0-4F44-9496-A1BD755F4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6" y="2448322"/>
            <a:ext cx="2586467" cy="2595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3EB59-0648-4355-97EB-1C7515849051}"/>
              </a:ext>
            </a:extLst>
          </p:cNvPr>
          <p:cNvSpPr txBox="1"/>
          <p:nvPr/>
        </p:nvSpPr>
        <p:spPr>
          <a:xfrm rot="21436701">
            <a:off x="937682" y="2583339"/>
            <a:ext cx="22517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Your house and your kingdom shall endure before Me forever; your throne shall be established forever.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(2 Samuel 7:16)</a:t>
            </a:r>
          </a:p>
        </p:txBody>
      </p:sp>
      <p:pic>
        <p:nvPicPr>
          <p:cNvPr id="11" name="Picture 10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11ED0F7D-0DDA-40F6-B8A3-251E28E61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03" y="2448322"/>
            <a:ext cx="2586467" cy="2595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948F28-A469-410B-AC45-6C5E4B17877C}"/>
              </a:ext>
            </a:extLst>
          </p:cNvPr>
          <p:cNvSpPr txBox="1"/>
          <p:nvPr/>
        </p:nvSpPr>
        <p:spPr>
          <a:xfrm rot="21436701">
            <a:off x="3581540" y="2621811"/>
            <a:ext cx="239763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 will be great and will be called the Son of the Most High; and the Lord God will give Him the throne of His father David</a:t>
            </a:r>
          </a:p>
          <a:p>
            <a:pPr algn="ctr"/>
            <a:r>
              <a:rPr lang="en-US" sz="1400" dirty="0"/>
              <a:t>(Luke 1:32)</a:t>
            </a:r>
          </a:p>
        </p:txBody>
      </p:sp>
    </p:spTree>
    <p:extLst>
      <p:ext uri="{BB962C8B-B14F-4D97-AF65-F5344CB8AC3E}">
        <p14:creationId xmlns:p14="http://schemas.microsoft.com/office/powerpoint/2010/main" val="3538889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8038"/>
            <a:ext cx="8115390" cy="108511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1961"/>
            <a:ext cx="5963763" cy="2281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5918"/>
            <a:ext cx="6939678" cy="12208855"/>
          </a:xfrm>
          <a:prstGeom prst="rect">
            <a:avLst/>
          </a:prstGeom>
        </p:spPr>
      </p:pic>
      <p:pic>
        <p:nvPicPr>
          <p:cNvPr id="9" name="Picture 8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54960905-612D-442B-A87F-FA458DF6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934" y="2484965"/>
            <a:ext cx="7730066" cy="10335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CDF352-DA7E-4BB2-B3CF-7065B6621903}"/>
              </a:ext>
            </a:extLst>
          </p:cNvPr>
          <p:cNvSpPr>
            <a:spLocks/>
          </p:cNvSpPr>
          <p:nvPr/>
        </p:nvSpPr>
        <p:spPr>
          <a:xfrm>
            <a:off x="2701966" y="2944888"/>
            <a:ext cx="6348901" cy="15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93364-5951-479F-A612-1EE895B49F3C}"/>
              </a:ext>
            </a:extLst>
          </p:cNvPr>
          <p:cNvSpPr>
            <a:spLocks/>
          </p:cNvSpPr>
          <p:nvPr/>
        </p:nvSpPr>
        <p:spPr>
          <a:xfrm>
            <a:off x="5215924" y="3628025"/>
            <a:ext cx="3707943" cy="27510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61CE0-DCC2-4598-A21D-85F8D25FB975}"/>
              </a:ext>
            </a:extLst>
          </p:cNvPr>
          <p:cNvSpPr>
            <a:spLocks/>
          </p:cNvSpPr>
          <p:nvPr/>
        </p:nvSpPr>
        <p:spPr>
          <a:xfrm>
            <a:off x="2957716" y="3894757"/>
            <a:ext cx="1199418" cy="27510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223B974-4DB0-4E2B-AB84-5D8A2925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47" y="2853212"/>
            <a:ext cx="6689731" cy="670259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F964A-AF0E-43C1-85CB-0C01A3835168}"/>
              </a:ext>
            </a:extLst>
          </p:cNvPr>
          <p:cNvSpPr/>
          <p:nvPr/>
        </p:nvSpPr>
        <p:spPr>
          <a:xfrm>
            <a:off x="8255939" y="5329773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15</a:t>
            </a:r>
          </a:p>
        </p:txBody>
      </p:sp>
    </p:spTree>
    <p:extLst>
      <p:ext uri="{BB962C8B-B14F-4D97-AF65-F5344CB8AC3E}">
        <p14:creationId xmlns:p14="http://schemas.microsoft.com/office/powerpoint/2010/main" val="287779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8038"/>
            <a:ext cx="8115390" cy="108511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1961"/>
            <a:ext cx="5963763" cy="22817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0E520-6B89-40F6-A18E-290A7098FB47}"/>
              </a:ext>
            </a:extLst>
          </p:cNvPr>
          <p:cNvSpPr>
            <a:spLocks/>
          </p:cNvSpPr>
          <p:nvPr/>
        </p:nvSpPr>
        <p:spPr>
          <a:xfrm>
            <a:off x="1049776" y="109823"/>
            <a:ext cx="1154546" cy="27510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9304E-3A7F-46B8-99B8-7577C439EC79}"/>
              </a:ext>
            </a:extLst>
          </p:cNvPr>
          <p:cNvSpPr>
            <a:spLocks/>
          </p:cNvSpPr>
          <p:nvPr/>
        </p:nvSpPr>
        <p:spPr>
          <a:xfrm>
            <a:off x="1024810" y="1345359"/>
            <a:ext cx="4544096" cy="579876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5918"/>
            <a:ext cx="6939678" cy="12208855"/>
          </a:xfrm>
          <a:prstGeom prst="rect">
            <a:avLst/>
          </a:prstGeom>
        </p:spPr>
      </p:pic>
      <p:pic>
        <p:nvPicPr>
          <p:cNvPr id="9" name="Picture 8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54960905-612D-442B-A87F-FA458DF6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934" y="2484965"/>
            <a:ext cx="7730066" cy="10335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CDF352-DA7E-4BB2-B3CF-7065B6621903}"/>
              </a:ext>
            </a:extLst>
          </p:cNvPr>
          <p:cNvSpPr>
            <a:spLocks/>
          </p:cNvSpPr>
          <p:nvPr/>
        </p:nvSpPr>
        <p:spPr>
          <a:xfrm>
            <a:off x="2701966" y="2849025"/>
            <a:ext cx="6348901" cy="2785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4C835D-50C4-4702-95C7-E9995106AE5E}"/>
              </a:ext>
            </a:extLst>
          </p:cNvPr>
          <p:cNvSpPr>
            <a:spLocks/>
          </p:cNvSpPr>
          <p:nvPr/>
        </p:nvSpPr>
        <p:spPr>
          <a:xfrm>
            <a:off x="3643515" y="2925324"/>
            <a:ext cx="1796317" cy="27510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30691-178E-4FA0-84DF-D954F3C99D65}"/>
              </a:ext>
            </a:extLst>
          </p:cNvPr>
          <p:cNvSpPr>
            <a:spLocks/>
          </p:cNvSpPr>
          <p:nvPr/>
        </p:nvSpPr>
        <p:spPr>
          <a:xfrm>
            <a:off x="3643514" y="4423924"/>
            <a:ext cx="4544096" cy="579876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223B974-4DB0-4E2B-AB84-5D8A29256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4"/>
          <a:stretch/>
        </p:blipFill>
        <p:spPr>
          <a:xfrm>
            <a:off x="2629747" y="2849025"/>
            <a:ext cx="6689731" cy="490337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F964A-AF0E-43C1-85CB-0C01A3835168}"/>
              </a:ext>
            </a:extLst>
          </p:cNvPr>
          <p:cNvSpPr/>
          <p:nvPr/>
        </p:nvSpPr>
        <p:spPr>
          <a:xfrm>
            <a:off x="8255939" y="5329773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15</a:t>
            </a:r>
          </a:p>
        </p:txBody>
      </p:sp>
    </p:spTree>
    <p:extLst>
      <p:ext uri="{BB962C8B-B14F-4D97-AF65-F5344CB8AC3E}">
        <p14:creationId xmlns:p14="http://schemas.microsoft.com/office/powerpoint/2010/main" val="57116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7792"/>
            <a:ext cx="9143999" cy="1222653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254000"/>
            <a:ext cx="7335363" cy="1761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89F2E-4E74-4D9B-8C9E-C8F670FE18B9}"/>
              </a:ext>
            </a:extLst>
          </p:cNvPr>
          <p:cNvSpPr>
            <a:spLocks/>
          </p:cNvSpPr>
          <p:nvPr/>
        </p:nvSpPr>
        <p:spPr>
          <a:xfrm>
            <a:off x="259237" y="2015067"/>
            <a:ext cx="7335363" cy="1447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9333B6-34CC-465C-B831-CEB4BA7976FF}"/>
              </a:ext>
            </a:extLst>
          </p:cNvPr>
          <p:cNvSpPr>
            <a:spLocks/>
          </p:cNvSpPr>
          <p:nvPr/>
        </p:nvSpPr>
        <p:spPr>
          <a:xfrm>
            <a:off x="259237" y="3462866"/>
            <a:ext cx="7335363" cy="1454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0172"/>
            <a:ext cx="7819268" cy="1375630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0F37CA-8645-4E7F-BDED-3A83A069ABDD}"/>
              </a:ext>
            </a:extLst>
          </p:cNvPr>
          <p:cNvSpPr/>
          <p:nvPr/>
        </p:nvSpPr>
        <p:spPr>
          <a:xfrm>
            <a:off x="6513410" y="609337"/>
            <a:ext cx="2462663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6410BD-BF06-4279-AACB-80FF0289D357}"/>
              </a:ext>
            </a:extLst>
          </p:cNvPr>
          <p:cNvSpPr/>
          <p:nvPr/>
        </p:nvSpPr>
        <p:spPr>
          <a:xfrm>
            <a:off x="7042726" y="2227718"/>
            <a:ext cx="1976422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endParaRPr lang="en-US" sz="2800" dirty="0">
              <a:effectLst/>
              <a:latin typeface="Alegreya Sans ExtraBold" panose="000009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011D7E-918A-4A83-B8CA-0094107818A5}"/>
              </a:ext>
            </a:extLst>
          </p:cNvPr>
          <p:cNvSpPr/>
          <p:nvPr/>
        </p:nvSpPr>
        <p:spPr>
          <a:xfrm>
            <a:off x="7044933" y="3853814"/>
            <a:ext cx="1931140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en-US" sz="2800" dirty="0">
              <a:effectLst/>
              <a:latin typeface="Alegreya Sans ExtraBold" panose="000009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51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6" grpId="0" animBg="1"/>
      <p:bldP spid="16" grpId="1" animBg="1"/>
      <p:bldP spid="1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7730"/>
            <a:ext cx="3678864" cy="6550307"/>
          </a:xfrm>
          <a:prstGeom prst="rect">
            <a:avLst/>
          </a:prstGeom>
        </p:spPr>
      </p:pic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A4B41D8-F2FB-4B0D-9D0D-D56DBE73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44"/>
            <a:ext cx="3189766" cy="56116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0F37CA-8645-4E7F-BDED-3A83A069ABDD}"/>
              </a:ext>
            </a:extLst>
          </p:cNvPr>
          <p:cNvSpPr/>
          <p:nvPr/>
        </p:nvSpPr>
        <p:spPr>
          <a:xfrm>
            <a:off x="3855165" y="3139886"/>
            <a:ext cx="2462663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6410BD-BF06-4279-AACB-80FF0289D357}"/>
              </a:ext>
            </a:extLst>
          </p:cNvPr>
          <p:cNvSpPr/>
          <p:nvPr/>
        </p:nvSpPr>
        <p:spPr>
          <a:xfrm>
            <a:off x="3855165" y="4029936"/>
            <a:ext cx="1976422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endParaRPr lang="en-US" sz="2800" dirty="0">
              <a:effectLst/>
              <a:latin typeface="Alegreya Sans ExtraBold" panose="000009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011D7E-918A-4A83-B8CA-0094107818A5}"/>
              </a:ext>
            </a:extLst>
          </p:cNvPr>
          <p:cNvSpPr/>
          <p:nvPr/>
        </p:nvSpPr>
        <p:spPr>
          <a:xfrm>
            <a:off x="3855165" y="4879856"/>
            <a:ext cx="1931140" cy="69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en-US" sz="2800" dirty="0">
              <a:effectLst/>
              <a:latin typeface="Alegreya Sans ExtraBold" panose="000009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29EB17-3E44-437E-87B9-17028ECEA307}"/>
              </a:ext>
            </a:extLst>
          </p:cNvPr>
          <p:cNvSpPr/>
          <p:nvPr/>
        </p:nvSpPr>
        <p:spPr>
          <a:xfrm>
            <a:off x="3791867" y="179243"/>
            <a:ext cx="3199040" cy="1187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C75960-768C-4DD1-8FD5-9FB0BE85470A}"/>
              </a:ext>
            </a:extLst>
          </p:cNvPr>
          <p:cNvSpPr/>
          <p:nvPr/>
        </p:nvSpPr>
        <p:spPr>
          <a:xfrm>
            <a:off x="3791867" y="1605347"/>
            <a:ext cx="3959268" cy="1225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</a:p>
        </p:txBody>
      </p:sp>
    </p:spTree>
    <p:extLst>
      <p:ext uri="{BB962C8B-B14F-4D97-AF65-F5344CB8AC3E}">
        <p14:creationId xmlns:p14="http://schemas.microsoft.com/office/powerpoint/2010/main" val="2768053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1C3B0-BC67-4C19-B7CC-D732E756BE1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F85B6-3958-4F9A-BDC1-EEFC27DD673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0B885-2A50-4649-9BC1-E34C477F8A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5B5B5B"/>
                </a:solidFill>
              </a:rPr>
              <a:t>What is a spiritual blessing of abundance, freedom, or security that we enjoy in Christ?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B3072-A8F1-4289-9963-C078E28A4C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10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4"/>
            <a:ext cx="7433035" cy="791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32FB6-0ABD-4151-A331-30C51E2AC711}"/>
              </a:ext>
            </a:extLst>
          </p:cNvPr>
          <p:cNvSpPr>
            <a:spLocks/>
          </p:cNvSpPr>
          <p:nvPr/>
        </p:nvSpPr>
        <p:spPr>
          <a:xfrm>
            <a:off x="259236" y="1301782"/>
            <a:ext cx="7433035" cy="1369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60896-A8E9-4504-A6F7-655F6174B5B8}"/>
              </a:ext>
            </a:extLst>
          </p:cNvPr>
          <p:cNvSpPr>
            <a:spLocks/>
          </p:cNvSpPr>
          <p:nvPr/>
        </p:nvSpPr>
        <p:spPr>
          <a:xfrm>
            <a:off x="259236" y="2660008"/>
            <a:ext cx="7433035" cy="2544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06B217D-736E-489C-982C-B65A5243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15"/>
            <a:ext cx="7818120" cy="1616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11</a:t>
            </a:r>
          </a:p>
        </p:txBody>
      </p:sp>
      <p:pic>
        <p:nvPicPr>
          <p:cNvPr id="10" name="Picture 9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B9332EB-8D33-4DA9-ACAC-A2046EF56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3" y="1182709"/>
            <a:ext cx="3891131" cy="3905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E63A8E-0774-4C76-996C-8EF1325D164A}"/>
              </a:ext>
            </a:extLst>
          </p:cNvPr>
          <p:cNvSpPr txBox="1"/>
          <p:nvPr/>
        </p:nvSpPr>
        <p:spPr>
          <a:xfrm rot="21436701">
            <a:off x="4040713" y="1415479"/>
            <a:ext cx="33443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 Joseph got up and took the Child and His mother while it was still night, and left for Egypt. He remained there until the death of Herod. </a:t>
            </a:r>
            <a:r>
              <a:rPr lang="en-US" sz="2000" i="1" dirty="0"/>
              <a:t>This was </a:t>
            </a:r>
            <a:r>
              <a:rPr lang="en-US" sz="2000" dirty="0"/>
              <a:t>to fulfill what had been spoken by the Lord through the prophet: “</a:t>
            </a:r>
            <a:r>
              <a:rPr lang="en-US" sz="2000" cap="small" dirty="0"/>
              <a:t>Out of Egypt I called My Son</a:t>
            </a:r>
            <a:r>
              <a:rPr lang="en-US" sz="2000" dirty="0"/>
              <a:t>.”</a:t>
            </a:r>
          </a:p>
          <a:p>
            <a:pPr algn="ctr">
              <a:spcBef>
                <a:spcPts val="1200"/>
              </a:spcBef>
            </a:pPr>
            <a:r>
              <a:rPr lang="en-US" sz="1400" dirty="0"/>
              <a:t>(Matthew 2:14-15)</a:t>
            </a:r>
          </a:p>
        </p:txBody>
      </p:sp>
    </p:spTree>
    <p:extLst>
      <p:ext uri="{BB962C8B-B14F-4D97-AF65-F5344CB8AC3E}">
        <p14:creationId xmlns:p14="http://schemas.microsoft.com/office/powerpoint/2010/main" val="61907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1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439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409888"/>
            <a:ext cx="7433035" cy="3328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06B217D-736E-489C-982C-B65A5243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3792"/>
            <a:ext cx="7818120" cy="1616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11</a:t>
            </a:r>
          </a:p>
        </p:txBody>
      </p:sp>
    </p:spTree>
    <p:extLst>
      <p:ext uri="{BB962C8B-B14F-4D97-AF65-F5344CB8AC3E}">
        <p14:creationId xmlns:p14="http://schemas.microsoft.com/office/powerpoint/2010/main" val="3263342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F2FF3-A72A-461D-AD42-DC56A63AB50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4D8B6-94EF-4D54-A5F2-A2A61DD02BD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B37E3-DF93-4FE8-838D-64C7C824CC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of these represents the sequence of visions in Amos 7-8?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6C06C-5F9F-4D6F-AAE3-63A75E82E8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1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439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409887"/>
            <a:ext cx="7433035" cy="3572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06B217D-736E-489C-982C-B65A5243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71"/>
            <a:ext cx="7818120" cy="1616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11</a:t>
            </a:r>
          </a:p>
        </p:txBody>
      </p:sp>
    </p:spTree>
    <p:extLst>
      <p:ext uri="{BB962C8B-B14F-4D97-AF65-F5344CB8AC3E}">
        <p14:creationId xmlns:p14="http://schemas.microsoft.com/office/powerpoint/2010/main" val="3066690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439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342305"/>
            <a:ext cx="7433035" cy="2639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06B217D-736E-489C-982C-B65A5243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6182"/>
            <a:ext cx="7818120" cy="1616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11</a:t>
            </a:r>
          </a:p>
        </p:txBody>
      </p:sp>
    </p:spTree>
    <p:extLst>
      <p:ext uri="{BB962C8B-B14F-4D97-AF65-F5344CB8AC3E}">
        <p14:creationId xmlns:p14="http://schemas.microsoft.com/office/powerpoint/2010/main" val="3082761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4093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E18A3A6-FF65-4A9F-9617-5AFAA2D7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05"/>
            <a:ext cx="7818120" cy="12714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14</a:t>
            </a:r>
          </a:p>
        </p:txBody>
      </p:sp>
    </p:spTree>
    <p:extLst>
      <p:ext uri="{BB962C8B-B14F-4D97-AF65-F5344CB8AC3E}">
        <p14:creationId xmlns:p14="http://schemas.microsoft.com/office/powerpoint/2010/main" val="188453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202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2"/>
            <a:ext cx="7433035" cy="46427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E18A3A6-FF65-4A9F-9617-5AFAA2D7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8218"/>
            <a:ext cx="7818120" cy="12714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14</a:t>
            </a:r>
          </a:p>
        </p:txBody>
      </p:sp>
    </p:spTree>
    <p:extLst>
      <p:ext uri="{BB962C8B-B14F-4D97-AF65-F5344CB8AC3E}">
        <p14:creationId xmlns:p14="http://schemas.microsoft.com/office/powerpoint/2010/main" val="1787894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202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819775"/>
            <a:ext cx="7433035" cy="1585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E18A3A6-FF65-4A9F-9617-5AFAA2D7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7083"/>
            <a:ext cx="7818120" cy="12714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14</a:t>
            </a:r>
          </a:p>
        </p:txBody>
      </p:sp>
    </p:spTree>
    <p:extLst>
      <p:ext uri="{BB962C8B-B14F-4D97-AF65-F5344CB8AC3E}">
        <p14:creationId xmlns:p14="http://schemas.microsoft.com/office/powerpoint/2010/main" val="534054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728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819775"/>
            <a:ext cx="7433035" cy="1927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E18A3A6-FF65-4A9F-9617-5AFAA2D7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6232"/>
            <a:ext cx="7818120" cy="12714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3823" y="5333682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Hosea 14</a:t>
            </a:r>
          </a:p>
        </p:txBody>
      </p:sp>
    </p:spTree>
    <p:extLst>
      <p:ext uri="{BB962C8B-B14F-4D97-AF65-F5344CB8AC3E}">
        <p14:creationId xmlns:p14="http://schemas.microsoft.com/office/powerpoint/2010/main" val="4234259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2021"/>
            <a:ext cx="9144000" cy="12226537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1852C92C-50C2-48BD-8F19-91BCFDCAF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18120" cy="9058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318977" y="5333682"/>
            <a:ext cx="14247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12</a:t>
            </a:r>
          </a:p>
        </p:txBody>
      </p:sp>
    </p:spTree>
    <p:extLst>
      <p:ext uri="{BB962C8B-B14F-4D97-AF65-F5344CB8AC3E}">
        <p14:creationId xmlns:p14="http://schemas.microsoft.com/office/powerpoint/2010/main" val="64925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2021"/>
            <a:ext cx="9144000" cy="12226537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1852C92C-50C2-48BD-8F19-91BCFDCAF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49142"/>
            <a:ext cx="7818120" cy="9058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318977" y="5333682"/>
            <a:ext cx="14247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12</a:t>
            </a:r>
          </a:p>
        </p:txBody>
      </p:sp>
    </p:spTree>
    <p:extLst>
      <p:ext uri="{BB962C8B-B14F-4D97-AF65-F5344CB8AC3E}">
        <p14:creationId xmlns:p14="http://schemas.microsoft.com/office/powerpoint/2010/main" val="2192265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603AE-EAB8-45C2-A514-106E8261021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F36E9-8FDF-4A5A-97D8-CE39E911DEC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F4CD45-67F2-43DD-A9CC-C03B99F7CF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were Admah and Zeboiim?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4495B3-3400-4BC0-B1AC-6EF11677F2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73800-5BC2-4F53-9FF1-2F90ECAF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849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2D50-A979-42A9-B038-6DD94323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Visions of Amos (7:1-9:15)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0991-795A-44B1-8EA6-FB03754F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Locusts (7:1-3)</a:t>
            </a:r>
          </a:p>
          <a:p>
            <a:pPr lvl="1"/>
            <a:r>
              <a:rPr lang="en-US" sz="3200" dirty="0"/>
              <a:t> Fire (7:4-6)</a:t>
            </a:r>
          </a:p>
          <a:p>
            <a:pPr lvl="2"/>
            <a:r>
              <a:rPr lang="en-US" sz="3200" dirty="0"/>
              <a:t> The Dreaded Plumbline (7:7-9)</a:t>
            </a:r>
          </a:p>
          <a:p>
            <a:pPr lvl="3"/>
            <a:r>
              <a:rPr lang="en-US" sz="3200" dirty="0"/>
              <a:t> Amos &amp; Amaziah (7:10-17)</a:t>
            </a:r>
          </a:p>
          <a:p>
            <a:pPr lvl="2"/>
            <a:r>
              <a:rPr lang="en-US" sz="3200" dirty="0"/>
              <a:t> Basket of Ripe Fruit (8:1-14)</a:t>
            </a:r>
          </a:p>
          <a:p>
            <a:pPr lvl="1"/>
            <a:r>
              <a:rPr lang="en-US" sz="3200" dirty="0"/>
              <a:t> The Lord Judging (9:1-10)</a:t>
            </a:r>
          </a:p>
          <a:p>
            <a:r>
              <a:rPr lang="en-US" sz="3200" dirty="0"/>
              <a:t> Hope for the Future (9:11-15)</a:t>
            </a:r>
          </a:p>
        </p:txBody>
      </p:sp>
    </p:spTree>
    <p:extLst>
      <p:ext uri="{BB962C8B-B14F-4D97-AF65-F5344CB8AC3E}">
        <p14:creationId xmlns:p14="http://schemas.microsoft.com/office/powerpoint/2010/main" val="2946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0" y="245500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FE3441-B427-48C7-A9A6-6F398A9746B0}"/>
              </a:ext>
            </a:extLst>
          </p:cNvPr>
          <p:cNvSpPr/>
          <p:nvPr/>
        </p:nvSpPr>
        <p:spPr>
          <a:xfrm>
            <a:off x="898451" y="135663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25388A-6322-49D6-BD7C-91601378FAB5}"/>
              </a:ext>
            </a:extLst>
          </p:cNvPr>
          <p:cNvSpPr/>
          <p:nvPr/>
        </p:nvSpPr>
        <p:spPr>
          <a:xfrm>
            <a:off x="3026734" y="135663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2FC245-4BDD-4D94-AA6B-280FD7CB9CC1}"/>
              </a:ext>
            </a:extLst>
          </p:cNvPr>
          <p:cNvSpPr/>
          <p:nvPr/>
        </p:nvSpPr>
        <p:spPr>
          <a:xfrm>
            <a:off x="5372985" y="135663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337759-3543-45CF-A25E-940E4FF901FF}"/>
              </a:ext>
            </a:extLst>
          </p:cNvPr>
          <p:cNvSpPr/>
          <p:nvPr/>
        </p:nvSpPr>
        <p:spPr>
          <a:xfrm>
            <a:off x="7566832" y="135663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47B1B3-169D-4ACE-BAC1-9E688B771ECD}"/>
              </a:ext>
            </a:extLst>
          </p:cNvPr>
          <p:cNvSpPr/>
          <p:nvPr/>
        </p:nvSpPr>
        <p:spPr>
          <a:xfrm>
            <a:off x="898451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F58355-6B40-48C5-B91C-99577F460EB5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3C9F46-7B96-4997-9A28-562B77C1C699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1C70DB-0A84-4D72-B70F-3E06D3876621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981111-B9EF-45CC-9615-CA8D3087B790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8FC561-481B-402F-B951-D4D4AF853AF3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5C820C-6D37-492D-8B16-6D1CFDD576D1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341EE7-B8CC-469D-BC02-AB7A52357AAB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32A43C-E79F-4217-A985-2E6B05A81880}"/>
              </a:ext>
            </a:extLst>
          </p:cNvPr>
          <p:cNvSpPr txBox="1"/>
          <p:nvPr/>
        </p:nvSpPr>
        <p:spPr>
          <a:xfrm>
            <a:off x="0" y="245499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we Learn About God in the Visions</a:t>
            </a:r>
          </a:p>
        </p:txBody>
      </p:sp>
    </p:spTree>
    <p:extLst>
      <p:ext uri="{BB962C8B-B14F-4D97-AF65-F5344CB8AC3E}">
        <p14:creationId xmlns:p14="http://schemas.microsoft.com/office/powerpoint/2010/main" val="1702824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30125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5FBE12-7CF1-47D9-8987-B0E6168ED7C5}"/>
              </a:ext>
            </a:extLst>
          </p:cNvPr>
          <p:cNvSpPr/>
          <p:nvPr/>
        </p:nvSpPr>
        <p:spPr>
          <a:xfrm>
            <a:off x="3026734" y="135663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BE47F6-B834-428A-9514-03388A2C2F0E}"/>
              </a:ext>
            </a:extLst>
          </p:cNvPr>
          <p:cNvSpPr/>
          <p:nvPr/>
        </p:nvSpPr>
        <p:spPr>
          <a:xfrm>
            <a:off x="5372985" y="135663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47F0DF-4891-405F-AF4C-438DA04D0491}"/>
              </a:ext>
            </a:extLst>
          </p:cNvPr>
          <p:cNvSpPr/>
          <p:nvPr/>
        </p:nvSpPr>
        <p:spPr>
          <a:xfrm>
            <a:off x="7566832" y="135663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CFDEAE-9B28-4F71-B225-CBE087DF5E91}"/>
              </a:ext>
            </a:extLst>
          </p:cNvPr>
          <p:cNvSpPr/>
          <p:nvPr/>
        </p:nvSpPr>
        <p:spPr>
          <a:xfrm>
            <a:off x="898451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B38015-E855-4FFB-A5B5-35619C845A0A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0F039D-E6E9-47E0-9FA7-0759808EF69E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482E5A-36A3-4DCE-AE43-C321D5F10C17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C8EC38-96D9-44E0-BD1A-BDE9C6786598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751A53-DF9E-419F-B53B-F1014110E1AB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51E673-1076-41F3-9107-73581C3C400D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7E687E-3E8D-4A68-89BD-68419380CBD4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988726-E202-4B2F-89DE-1B514FE909E3}"/>
              </a:ext>
            </a:extLst>
          </p:cNvPr>
          <p:cNvSpPr/>
          <p:nvPr/>
        </p:nvSpPr>
        <p:spPr>
          <a:xfrm>
            <a:off x="3026734" y="1340685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511AF2-6C6D-4D13-BDE5-3D3EFBC1742B}"/>
              </a:ext>
            </a:extLst>
          </p:cNvPr>
          <p:cNvSpPr/>
          <p:nvPr/>
        </p:nvSpPr>
        <p:spPr>
          <a:xfrm>
            <a:off x="5372985" y="1340685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EF0599-FA15-4BEC-9E4B-CEB39D1285B4}"/>
              </a:ext>
            </a:extLst>
          </p:cNvPr>
          <p:cNvSpPr/>
          <p:nvPr/>
        </p:nvSpPr>
        <p:spPr>
          <a:xfrm>
            <a:off x="7566832" y="134068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CCA3C2-ADA8-4DB6-9184-F96D0E765471}"/>
              </a:ext>
            </a:extLst>
          </p:cNvPr>
          <p:cNvSpPr/>
          <p:nvPr/>
        </p:nvSpPr>
        <p:spPr>
          <a:xfrm>
            <a:off x="898451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52BBC0-FF69-4C3F-A866-47EF125A7F20}"/>
              </a:ext>
            </a:extLst>
          </p:cNvPr>
          <p:cNvSpPr/>
          <p:nvPr/>
        </p:nvSpPr>
        <p:spPr>
          <a:xfrm>
            <a:off x="3026734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CEAA68-348B-4DF5-9F5E-0BCBC82A6299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2EAE6A-38F7-48C5-A8B6-66A16695ACD2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FED852-96AD-45B9-BC01-2F7B2CFCCCEA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F10CE-087E-4C44-A95A-4CF8D0DF270C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9E6C76-979F-4427-85F0-B831F85F5411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466054-3F91-42D9-A476-8A76FB8CAB25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436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3546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51324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681EFE-24C6-443E-A47B-31E866B9093E}"/>
              </a:ext>
            </a:extLst>
          </p:cNvPr>
          <p:cNvSpPr/>
          <p:nvPr/>
        </p:nvSpPr>
        <p:spPr>
          <a:xfrm>
            <a:off x="5372985" y="135663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EB341C-32D3-410B-8C4C-E63FABFE1181}"/>
              </a:ext>
            </a:extLst>
          </p:cNvPr>
          <p:cNvSpPr/>
          <p:nvPr/>
        </p:nvSpPr>
        <p:spPr>
          <a:xfrm>
            <a:off x="7566832" y="135663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B729A9-AEA1-43F4-AB56-A7198271D5FB}"/>
              </a:ext>
            </a:extLst>
          </p:cNvPr>
          <p:cNvSpPr/>
          <p:nvPr/>
        </p:nvSpPr>
        <p:spPr>
          <a:xfrm>
            <a:off x="898451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2B78F-ADDD-4199-B634-58025D2262E3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67F5D-DEF7-44B8-A786-463428B13648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621427-63D9-444F-96B0-4AB78BF0321F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491D14-4304-4966-A5EF-72E1EBB5209D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6FDDF3-501E-4991-85B6-47E89B86BAD0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1D8CFE-718A-40E8-8925-720844204FBF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83B1B2-3D26-4422-A5B0-05D6A3928F83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A50227-69B4-4262-BD33-A25D9EDC6BC5}"/>
              </a:ext>
            </a:extLst>
          </p:cNvPr>
          <p:cNvSpPr/>
          <p:nvPr/>
        </p:nvSpPr>
        <p:spPr>
          <a:xfrm>
            <a:off x="5372985" y="1340685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F8A5C3-CB35-4360-8F8F-9305BFD55781}"/>
              </a:ext>
            </a:extLst>
          </p:cNvPr>
          <p:cNvSpPr/>
          <p:nvPr/>
        </p:nvSpPr>
        <p:spPr>
          <a:xfrm>
            <a:off x="7566832" y="134068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06630D-7B25-4458-A380-35034162A627}"/>
              </a:ext>
            </a:extLst>
          </p:cNvPr>
          <p:cNvSpPr/>
          <p:nvPr/>
        </p:nvSpPr>
        <p:spPr>
          <a:xfrm>
            <a:off x="898451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79AAF-67F2-4422-97B2-7053D7A7CB94}"/>
              </a:ext>
            </a:extLst>
          </p:cNvPr>
          <p:cNvSpPr/>
          <p:nvPr/>
        </p:nvSpPr>
        <p:spPr>
          <a:xfrm>
            <a:off x="3026734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B95D1B-2D57-49B5-9F68-71A9D3707042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EB160-E3CF-45E5-B83A-B97571021237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0549BC-8C44-4C8A-8569-E6CE58DB3653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CC4E8D-CBBD-4A82-8271-F7FA9AF1367A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A99512-E187-44C6-8C78-12F50B3E9438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F0A8FB-6E4D-4F32-81FC-363D3D3C9A8F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8780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497573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8862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56640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6F944B-3290-4AB0-B6B0-DE06E539F913}"/>
              </a:ext>
            </a:extLst>
          </p:cNvPr>
          <p:cNvSpPr/>
          <p:nvPr/>
        </p:nvSpPr>
        <p:spPr>
          <a:xfrm>
            <a:off x="898451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7A53A2-AFD8-470F-9A7B-2890520D1C10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FD4339-6BC2-49D2-8D33-74DA37BD7FBF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4E888B-0709-4235-B07A-6677CAECF27D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3FC0DF-E9B8-48E8-A99C-D6E1833B6D65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1AE6DA-0A43-4FA3-B37F-3A27457B4522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11EFA7-1C32-4F99-AC8A-AA22A99BDB5D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739F58-E5FD-4CFE-9984-B203AA967F0D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2D437E-5E58-4C62-AC54-C272F62F1D30}"/>
              </a:ext>
            </a:extLst>
          </p:cNvPr>
          <p:cNvSpPr/>
          <p:nvPr/>
        </p:nvSpPr>
        <p:spPr>
          <a:xfrm>
            <a:off x="7566832" y="134068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2C5212-3870-4704-BEE1-8866A4B86321}"/>
              </a:ext>
            </a:extLst>
          </p:cNvPr>
          <p:cNvSpPr/>
          <p:nvPr/>
        </p:nvSpPr>
        <p:spPr>
          <a:xfrm>
            <a:off x="898451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2E61D5-A305-4CC7-953B-149E03A87E65}"/>
              </a:ext>
            </a:extLst>
          </p:cNvPr>
          <p:cNvSpPr/>
          <p:nvPr/>
        </p:nvSpPr>
        <p:spPr>
          <a:xfrm>
            <a:off x="3026734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0BDD81-74F3-4A6A-999B-50B7129CC011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D72E8F-D25D-4F9C-80E7-78B01472BC8C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BAEE7D-E4E7-4937-8E37-AA9249A4D5EA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B15298-1947-41EC-A0D4-D08DB27DD046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B95E9A-55DC-4E49-BEE9-A5DE95EE19F8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C16DA7-CF6A-4971-9AAD-E2A0D1DD8CD9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008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E202-FFDC-4F66-978C-7C0FBC04EC16}"/>
              </a:ext>
            </a:extLst>
          </p:cNvPr>
          <p:cNvSpPr txBox="1"/>
          <p:nvPr/>
        </p:nvSpPr>
        <p:spPr>
          <a:xfrm>
            <a:off x="4508206" y="1071783"/>
            <a:ext cx="2371061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AFE94-3AFE-4A2F-AAF6-07AC3F67D79F}"/>
              </a:ext>
            </a:extLst>
          </p:cNvPr>
          <p:cNvSpPr txBox="1"/>
          <p:nvPr/>
        </p:nvSpPr>
        <p:spPr>
          <a:xfrm>
            <a:off x="19495" y="1059352"/>
            <a:ext cx="2286000" cy="1271438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14D51-6075-4C29-BB02-6AB0C69E6A1F}"/>
              </a:ext>
            </a:extLst>
          </p:cNvPr>
          <p:cNvSpPr txBox="1"/>
          <p:nvPr/>
        </p:nvSpPr>
        <p:spPr>
          <a:xfrm>
            <a:off x="2167273" y="1059352"/>
            <a:ext cx="2484475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CE75-A61C-4BA7-A110-583D555F90D9}"/>
              </a:ext>
            </a:extLst>
          </p:cNvPr>
          <p:cNvSpPr txBox="1"/>
          <p:nvPr/>
        </p:nvSpPr>
        <p:spPr>
          <a:xfrm>
            <a:off x="6576240" y="1061150"/>
            <a:ext cx="2445488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4891-486A-4B00-A897-DA7D6F991F05}"/>
              </a:ext>
            </a:extLst>
          </p:cNvPr>
          <p:cNvSpPr txBox="1"/>
          <p:nvPr/>
        </p:nvSpPr>
        <p:spPr>
          <a:xfrm>
            <a:off x="0" y="192337"/>
            <a:ext cx="9144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41C343-35DC-4D81-AA83-515D53DECAF4}"/>
              </a:ext>
            </a:extLst>
          </p:cNvPr>
          <p:cNvSpPr/>
          <p:nvPr/>
        </p:nvSpPr>
        <p:spPr>
          <a:xfrm>
            <a:off x="898451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789C5B-DDF0-443E-BA62-ADBBE7E94588}"/>
              </a:ext>
            </a:extLst>
          </p:cNvPr>
          <p:cNvSpPr/>
          <p:nvPr/>
        </p:nvSpPr>
        <p:spPr>
          <a:xfrm>
            <a:off x="3026734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50202E-CCA5-464E-9200-B3F35DDDF029}"/>
              </a:ext>
            </a:extLst>
          </p:cNvPr>
          <p:cNvSpPr/>
          <p:nvPr/>
        </p:nvSpPr>
        <p:spPr>
          <a:xfrm>
            <a:off x="5372985" y="2881303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68799D-B4BC-43A9-BE27-0DA844B26B17}"/>
              </a:ext>
            </a:extLst>
          </p:cNvPr>
          <p:cNvSpPr/>
          <p:nvPr/>
        </p:nvSpPr>
        <p:spPr>
          <a:xfrm>
            <a:off x="7566832" y="28813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73826C-1A69-4650-92E4-0573EE184D74}"/>
              </a:ext>
            </a:extLst>
          </p:cNvPr>
          <p:cNvSpPr/>
          <p:nvPr/>
        </p:nvSpPr>
        <p:spPr>
          <a:xfrm>
            <a:off x="898451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2A889-0394-4D2E-8BA7-6381355B7219}"/>
              </a:ext>
            </a:extLst>
          </p:cNvPr>
          <p:cNvSpPr/>
          <p:nvPr/>
        </p:nvSpPr>
        <p:spPr>
          <a:xfrm>
            <a:off x="3026734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2482D-0335-4A11-92ED-C63FB3A4BC19}"/>
              </a:ext>
            </a:extLst>
          </p:cNvPr>
          <p:cNvSpPr/>
          <p:nvPr/>
        </p:nvSpPr>
        <p:spPr>
          <a:xfrm>
            <a:off x="5372985" y="4303401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9E6856-5DCB-4F8F-892C-0121BF6DA5C3}"/>
              </a:ext>
            </a:extLst>
          </p:cNvPr>
          <p:cNvSpPr/>
          <p:nvPr/>
        </p:nvSpPr>
        <p:spPr>
          <a:xfrm>
            <a:off x="7566832" y="4303399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3AE64A-9D3C-4A12-90D2-179D4AC98B24}"/>
              </a:ext>
            </a:extLst>
          </p:cNvPr>
          <p:cNvSpPr/>
          <p:nvPr/>
        </p:nvSpPr>
        <p:spPr>
          <a:xfrm>
            <a:off x="898451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81C742-0A81-4528-90F0-F7CE10DA2D68}"/>
              </a:ext>
            </a:extLst>
          </p:cNvPr>
          <p:cNvSpPr/>
          <p:nvPr/>
        </p:nvSpPr>
        <p:spPr>
          <a:xfrm>
            <a:off x="3026734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A413DA-8A9E-477E-B108-F1AB09033410}"/>
              </a:ext>
            </a:extLst>
          </p:cNvPr>
          <p:cNvSpPr/>
          <p:nvPr/>
        </p:nvSpPr>
        <p:spPr>
          <a:xfrm>
            <a:off x="5372985" y="2865354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8411DE-7DC4-4A9B-8569-8614011EB9CB}"/>
              </a:ext>
            </a:extLst>
          </p:cNvPr>
          <p:cNvSpPr/>
          <p:nvPr/>
        </p:nvSpPr>
        <p:spPr>
          <a:xfrm>
            <a:off x="7566832" y="28653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920CFD-545F-43D3-A8CC-A9BC3430A549}"/>
              </a:ext>
            </a:extLst>
          </p:cNvPr>
          <p:cNvSpPr/>
          <p:nvPr/>
        </p:nvSpPr>
        <p:spPr>
          <a:xfrm>
            <a:off x="898451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E78C7A-333A-439B-BD0C-951094156F7B}"/>
              </a:ext>
            </a:extLst>
          </p:cNvPr>
          <p:cNvSpPr/>
          <p:nvPr/>
        </p:nvSpPr>
        <p:spPr>
          <a:xfrm>
            <a:off x="3026734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132635-3D18-4B51-9B64-4328DC0CDB2B}"/>
              </a:ext>
            </a:extLst>
          </p:cNvPr>
          <p:cNvSpPr/>
          <p:nvPr/>
        </p:nvSpPr>
        <p:spPr>
          <a:xfrm>
            <a:off x="5372985" y="4287452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200F9D-A45F-4881-A74E-B7C6CAD5AB9A}"/>
              </a:ext>
            </a:extLst>
          </p:cNvPr>
          <p:cNvSpPr/>
          <p:nvPr/>
        </p:nvSpPr>
        <p:spPr>
          <a:xfrm>
            <a:off x="7566832" y="4287450"/>
            <a:ext cx="818707" cy="81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8122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6f2330d9-dc07-41a8-bba2-e87cd19d60e4"/>
  <p:tag name="SLIDO_EVENT_SECTION_UUID" val="691ef441-f01e-45c8-93aa-4ad266ac6b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1ODM4NDh9"/>
  <p:tag name="SLIDO_TYPE" val="SlidoPoll"/>
  <p:tag name="SLIDO_POLL_UUID" val="9316079f-fb5d-415e-ab5d-fcfc994a3824"/>
  <p:tag name="SLIDO_POLL_QUESTION_UUID" val="ef088a05-3bde-4820-a88d-1fcfd8c37766"/>
  <p:tag name="SLIDO_TIMELINE" val="W3sic2NyZWVuIjoiUXVpekdldFJlYWR5Iiwic2hvd1Jlc3VsdHMiOmZhbHNlLCJzaG93Q29ycmVjdEFuc3dlcnMiOmZhbHNlLCJ2b3RpbmdMb2NrZWQiOmZhbHNlfSx7InBvbGxRdWVzdGlvblV1aWQiOiJlZjA4OGEwNS0zYmRlLTQ4MjAtYTg4ZC0xZmNmZDhjMzc3NjYiLCJzaG93UmVzdWx0cyI6ZmFsc2UsInNob3dDb3JyZWN0QW5zd2VycyI6ZmFsc2UsInZvdGluZ0xvY2tlZCI6ZmFsc2V9LHsicG9sbFF1ZXN0aW9uVXVpZCI6ImVmMDg4YTA1LTNiZGUtNDgyMC1hODhkLTFmY2ZkOGMzNzc2NiIsInNob3dSZXN1bHRzIjp0cnVlLCJzaG93Q29ycmVjdEFuc3dlcnMiOmZhbHNlLCJ2b3RpbmdMb2NrZWQiOnRydWV9LHsicG9sbFF1ZXN0aW9uVXVpZCI6ImVmMDg4YTA1LTNiZGUtNDgyMC1hODhkLTFmY2ZkOGMzNzc2NiIsInNob3dSZXN1bHRzIjp0cnVlLCJzaG93Q29ycmVjdEFuc3dlcnMiOnRydWUsInZvdGluZ0xvY2tlZCI6dHJ1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1ODYxMzV9"/>
  <p:tag name="SLIDO_TYPE" val="SlidoPoll"/>
  <p:tag name="SLIDO_POLL_UUID" val="62640e73-57dd-47ee-8edc-6b4aae739179"/>
  <p:tag name="SLIDO_TIMELINE" val="W3sicG9sbFF1ZXN0aW9uVXVpZCI6Ijc2OGMxYjIxLTQ0ZTQtNDgxZi1iNTQ3LWJjY2NkZTgwNDhkZi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1MzgxOTZ9"/>
  <p:tag name="SLIDO_TYPE" val="SlidoPoll"/>
  <p:tag name="SLIDO_POLL_UUID" val="9316079f-fb5d-415e-ab5d-fcfc994a3824"/>
  <p:tag name="SLIDO_POLL_QUESTION_UUID" val="162bc58b-df22-4570-8e6d-0f98dff3635d"/>
  <p:tag name="SLIDO_TIMELINE" val="W3sic2NyZWVuIjoiUXVpekpvaW5pbmciLCJzaG93UmVzdWx0cyI6ZmFsc2UsInNob3dDb3JyZWN0QW5zd2VycyI6ZmFsc2UsInZvdGluZ0xvY2tlZCI6ZmFsc2V9LHsicG9sbFF1ZXN0aW9uVXVpZCI6IjE2MmJjNThiLWRmMjItNDU3MC04ZTZkLTBmOThkZmYzNjM1ZCIsInNob3dSZXN1bHRzIjpmYWxzZSwic2hvd0NvcnJlY3RBbnN3ZXJzIjpmYWxzZSwidm90aW5nTG9ja2VkIjpmYWxzZX0seyJwb2xsUXVlc3Rpb25VdWlkIjoiMTYyYmM1OGItZGYyMi00NTcwLThlNmQtMGY5OGRmZjM2MzVkIiwic2hvd1Jlc3VsdHMiOnRydWUsInNob3dDb3JyZWN0QW5zd2VycyI6ZmFsc2UsInZvdGluZ0xvY2tlZCI6dHJ1ZX0seyJwb2xsUXVlc3Rpb25VdWlkIjoiMTYyYmM1OGItZGYyMi00NTcwLThlNmQtMGY5OGRmZjM2MzVk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1ODcyMTV9"/>
  <p:tag name="SLIDO_TYPE" val="SlidoPoll"/>
  <p:tag name="SLIDO_POLL_UUID" val="9316079f-fb5d-415e-ab5d-fcfc994a3824"/>
  <p:tag name="SLIDO_POLL_QUESTION_UUID" val="5bc5ed96-e2bc-49e0-8b71-2556d8db8984"/>
  <p:tag name="SLIDO_TIMELINE" val="W3sic2NyZWVuIjoiUXVpekdldFJlYWR5Iiwic2hvd1Jlc3VsdHMiOmZhbHNlLCJzaG93Q29ycmVjdEFuc3dlcnMiOmZhbHNlLCJ2b3RpbmdMb2NrZWQiOmZhbHNlfSx7InBvbGxRdWVzdGlvblV1aWQiOiI1YmM1ZWQ5Ni1lMmJjLTQ5ZTAtOGI3MS0yNTU2ZDhkYjg5ODQiLCJzaG93UmVzdWx0cyI6ZmFsc2UsInNob3dDb3JyZWN0QW5zd2VycyI6ZmFsc2UsInZvdGluZ0xvY2tlZCI6ZmFsc2V9LHsicG9sbFF1ZXN0aW9uVXVpZCI6IjViYzVlZDk2LWUyYmMtNDllMC04YjcxLTI1NTZkOGRiODk4NCIsInNob3dSZXN1bHRzIjp0cnVlLCJzaG93Q29ycmVjdEFuc3dlcnMiOmZhbHNlLCJ2b3RpbmdMb2NrZWQiOnRydWV9LHsicG9sbFF1ZXN0aW9uVXVpZCI6IjViYzVlZDk2LWUyYmMtNDllMC04YjcxLTI1NTZkOGRiODk4NCIsInNob3dSZXN1bHRzIjp0cnVlLCJzaG93Q29ycmVjdEFuc3dlcnMiOnRydWUsInZvdGluZ0xvY2tlZCI6dHJ1ZX0seyJzY3JlZW4iOiJRdWl6TGVhZGVyYm9hcmQiLCJwb2xsUXVlc3Rpb25VdWlkIjoiNWJjNWVkOTYtZTJiYy00OWUwLThiNzEtMjU1NmQ4ZGI4OTg0Iiwic2hvd1Jlc3VsdHMiOnRydWUsInNob3dDb3JyZWN0QW5zd2VycyI6dHJ1ZSwidm90aW5nTG9ja2VkIjp0cnV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1MzgyMjl9"/>
  <p:tag name="SLIDO_TYPE" val="SlidoPoll"/>
  <p:tag name="SLIDO_POLL_UUID" val="9316079f-fb5d-415e-ab5d-fcfc994a3824"/>
  <p:tag name="SLIDO_POLL_QUESTION_UUID" val="550e92ca-7598-499f-bc7d-0fb67f3c2e70"/>
  <p:tag name="SLIDO_TIMELINE" val="W3sicG9sbFF1ZXN0aW9uVXVpZCI6IjU1MGU5MmNhLTc1OTgtNDk5Zi1iYzdkLTBmYjY3ZjNjMmU3MCIsInNob3dSZXN1bHRzIjpmYWxzZSwic2hvd0NvcnJlY3RBbnN3ZXJzIjpmYWxzZSwidm90aW5nTG9ja2VkIjpmYWxzZX0seyJwb2xsUXVlc3Rpb25VdWlkIjoiNTUwZTkyY2EtNzU5OC00OTlmLWJjN2QtMGZiNjdmM2MyZTcwIiwic2hvd1Jlc3VsdHMiOnRydWUsInNob3dDb3JyZWN0QW5zd2VycyI6ZmFsc2UsInZvdGluZ0xvY2tlZCI6dHJ1ZX0seyJwb2xsUXVlc3Rpb25VdWlkIjoiNTUwZTkyY2EtNzU5OC00OTlmLWJjN2QtMGZiNjdmM2MyZTcw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24858</TotalTime>
  <Words>1137</Words>
  <Application>Microsoft Office PowerPoint</Application>
  <PresentationFormat>On-screen Show (16:10)</PresentationFormat>
  <Paragraphs>289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Alegreya Sans ExtraBold</vt:lpstr>
      <vt:lpstr>Alegreya Sans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The Visions of Amos (7:1-9:15)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11</cp:revision>
  <dcterms:created xsi:type="dcterms:W3CDTF">2022-02-18T17:54:04Z</dcterms:created>
  <dcterms:modified xsi:type="dcterms:W3CDTF">2022-04-10T11:03:08Z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