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93" r:id="rId3"/>
    <p:sldId id="312" r:id="rId4"/>
    <p:sldId id="315" r:id="rId5"/>
    <p:sldId id="307" r:id="rId6"/>
    <p:sldId id="313" r:id="rId7"/>
    <p:sldId id="317" r:id="rId8"/>
    <p:sldId id="314" r:id="rId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5221"/>
    <a:srgbClr val="197380"/>
    <a:srgbClr val="D83046"/>
    <a:srgbClr val="FF6E91"/>
    <a:srgbClr val="1E94A5"/>
    <a:srgbClr val="1F99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14"/>
    <p:restoredTop sz="74832"/>
  </p:normalViewPr>
  <p:slideViewPr>
    <p:cSldViewPr snapToGrid="0" snapToObjects="1">
      <p:cViewPr>
        <p:scale>
          <a:sx n="100" d="100"/>
          <a:sy n="100" d="100"/>
        </p:scale>
        <p:origin x="6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AEA9C-FBDA-344E-BC8B-CBD655C9E7EE}" type="datetimeFigureOut">
              <a:rPr lang="en-US" smtClean="0"/>
              <a:t>5/12/22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8055D-D20B-BA4B-A855-F389FEB4C959}" type="slidenum">
              <a:rPr lang="en-US" smtClean="0"/>
              <a:t>‹#›</a:t>
            </a:fld>
            <a:endParaRPr lang="en-US"/>
          </a:p>
        </p:txBody>
      </p:sp>
    </p:spTree>
    <p:extLst>
      <p:ext uri="{BB962C8B-B14F-4D97-AF65-F5344CB8AC3E}">
        <p14:creationId xmlns:p14="http://schemas.microsoft.com/office/powerpoint/2010/main" val="180687132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bg1"/>
                </a:solidFill>
              </a:rPr>
              <a:t>Theme Sermon Goal:</a:t>
            </a:r>
            <a:br>
              <a:rPr lang="en-US" sz="1000" dirty="0">
                <a:solidFill>
                  <a:schemeClr val="bg1"/>
                </a:solidFill>
              </a:rPr>
            </a:br>
            <a:r>
              <a:rPr lang="en-US" sz="1000" dirty="0">
                <a:solidFill>
                  <a:schemeClr val="bg1"/>
                </a:solidFill>
              </a:rPr>
              <a:t>To examine “one another”</a:t>
            </a:r>
            <a:br>
              <a:rPr lang="en-US" sz="1000" dirty="0">
                <a:solidFill>
                  <a:schemeClr val="bg1"/>
                </a:solidFill>
              </a:rPr>
            </a:br>
            <a:r>
              <a:rPr lang="en-US" sz="1000" dirty="0">
                <a:solidFill>
                  <a:schemeClr val="bg1"/>
                </a:solidFill>
              </a:rPr>
              <a:t>occasions that help us become</a:t>
            </a:r>
            <a:br>
              <a:rPr lang="en-US" sz="1000" dirty="0">
                <a:solidFill>
                  <a:schemeClr val="bg1"/>
                </a:solidFill>
              </a:rPr>
            </a:br>
            <a:r>
              <a:rPr lang="en-US" sz="1000" dirty="0">
                <a:solidFill>
                  <a:schemeClr val="bg1"/>
                </a:solidFill>
              </a:rPr>
              <a:t> </a:t>
            </a:r>
            <a:r>
              <a:rPr lang="en-US" sz="1000" u="sng" dirty="0">
                <a:solidFill>
                  <a:schemeClr val="bg1"/>
                </a:solidFill>
              </a:rPr>
              <a:t>more equipped </a:t>
            </a:r>
            <a:r>
              <a:rPr lang="en-US" sz="1000" dirty="0">
                <a:solidFill>
                  <a:schemeClr val="bg1"/>
                </a:solidFill>
              </a:rPr>
              <a:t>and </a:t>
            </a:r>
            <a:r>
              <a:rPr lang="en-US" sz="1000" u="sng" dirty="0">
                <a:solidFill>
                  <a:schemeClr val="bg1"/>
                </a:solidFill>
              </a:rPr>
              <a:t>more determined</a:t>
            </a:r>
            <a:r>
              <a:rPr lang="en-US" sz="1000" dirty="0">
                <a:solidFill>
                  <a:schemeClr val="bg1"/>
                </a:solidFill>
              </a:rPr>
              <a:t> </a:t>
            </a:r>
            <a:br>
              <a:rPr lang="en-US" sz="1000" dirty="0">
                <a:solidFill>
                  <a:schemeClr val="bg1"/>
                </a:solidFill>
              </a:rPr>
            </a:br>
            <a:r>
              <a:rPr lang="en-US" sz="1000" b="1" dirty="0">
                <a:solidFill>
                  <a:schemeClr val="bg1"/>
                </a:solidFill>
              </a:rPr>
              <a:t>to excel </a:t>
            </a:r>
            <a:r>
              <a:rPr lang="en-US" sz="1000" dirty="0">
                <a:solidFill>
                  <a:schemeClr val="bg1"/>
                </a:solidFill>
              </a:rPr>
              <a:t>in our confession &amp; prayers</a:t>
            </a:r>
            <a:br>
              <a:rPr lang="en-US" sz="1000" dirty="0">
                <a:solidFill>
                  <a:schemeClr val="bg1"/>
                </a:solidFill>
              </a:rPr>
            </a:br>
            <a:r>
              <a:rPr lang="en-US" sz="1000" dirty="0">
                <a:solidFill>
                  <a:schemeClr val="bg1"/>
                </a:solidFill>
              </a:rPr>
              <a:t> “for one another.”</a:t>
            </a:r>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1</a:t>
            </a:fld>
            <a:endParaRPr lang="en-US"/>
          </a:p>
        </p:txBody>
      </p:sp>
    </p:spTree>
    <p:extLst>
      <p:ext uri="{BB962C8B-B14F-4D97-AF65-F5344CB8AC3E}">
        <p14:creationId xmlns:p14="http://schemas.microsoft.com/office/powerpoint/2010/main" val="2054845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mn-lt"/>
              </a:rPr>
              <a:t>James 5:13-18</a:t>
            </a:r>
          </a:p>
          <a:p>
            <a:endParaRPr lang="en-US" sz="1000" dirty="0">
              <a:latin typeface="+mn-lt"/>
            </a:endParaRPr>
          </a:p>
          <a:p>
            <a:r>
              <a:rPr lang="en-US" dirty="0"/>
              <a:t>One of our goals was to Love One Another – specifically to note the ways this is different from friendships in the world.</a:t>
            </a:r>
          </a:p>
          <a:p>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000" dirty="0"/>
              <a:t>Goal: To study the </a:t>
            </a:r>
            <a:r>
              <a:rPr lang="en-US" sz="1000" b="1" dirty="0">
                <a:solidFill>
                  <a:srgbClr val="DD5221"/>
                </a:solidFill>
              </a:rPr>
              <a:t>unique Biblical ways </a:t>
            </a:r>
            <a:r>
              <a:rPr lang="en-US" sz="1000" dirty="0"/>
              <a:t>our love for one another can be practiced </a:t>
            </a:r>
            <a:r>
              <a:rPr lang="en-US" sz="1000" b="1" dirty="0">
                <a:solidFill>
                  <a:srgbClr val="DD5221"/>
                </a:solidFill>
              </a:rPr>
              <a:t>that surpasses the limits of worldly relationships.</a:t>
            </a:r>
          </a:p>
          <a:p>
            <a:endParaRPr lang="en-US" dirty="0"/>
          </a:p>
          <a:p>
            <a:r>
              <a:rPr lang="en-US" dirty="0"/>
              <a:t>These 2 topics definitely address this!  Often I see FB posts about “good vibes and prayers.”   ( </a:t>
            </a:r>
            <a:r>
              <a:rPr lang="en-US" sz="1000" dirty="0">
                <a:latin typeface="+mn-lt"/>
              </a:rPr>
              <a:t>I Appreciate Being Polite, But Please Remember: Prayer Is Infinitely More Valuable Than The “Good Vibes” or “Well Wishes” Expressed By Unbelievers.)</a:t>
            </a:r>
          </a:p>
          <a:p>
            <a:endParaRPr lang="en-US" sz="1000" dirty="0">
              <a:latin typeface="+mn-lt"/>
            </a:endParaRPr>
          </a:p>
          <a:p>
            <a:r>
              <a:rPr lang="en-US" sz="1000" dirty="0"/>
              <a:t>We should be cautious not to set them as equal…</a:t>
            </a:r>
          </a:p>
          <a:p>
            <a:endParaRPr lang="en-US" sz="1000" dirty="0"/>
          </a:p>
          <a:p>
            <a:r>
              <a:rPr lang="en-US" sz="1000" dirty="0"/>
              <a:t>It is the prayers of a righteous man that avail much! </a:t>
            </a:r>
          </a:p>
          <a:p>
            <a:endParaRPr lang="en-US" sz="1000" dirty="0">
              <a:latin typeface="+mn-lt"/>
            </a:endParaRPr>
          </a:p>
          <a:p>
            <a:endParaRPr lang="en-US" dirty="0"/>
          </a:p>
          <a:p>
            <a:endParaRPr lang="en-US" dirty="0"/>
          </a:p>
          <a:p>
            <a:r>
              <a:rPr lang="en-US" dirty="0"/>
              <a:t>We approach our problems differently than the rest of the world.</a:t>
            </a:r>
          </a:p>
          <a:p>
            <a:r>
              <a:rPr lang="en-US" dirty="0"/>
              <a:t>We have the help of our Gracious God we can appeal to.</a:t>
            </a:r>
          </a:p>
          <a:p>
            <a:endParaRPr lang="en-US" dirty="0"/>
          </a:p>
          <a:p>
            <a:endParaRPr lang="en-US" dirty="0"/>
          </a:p>
          <a:p>
            <a:pPr marL="171450" indent="-171450">
              <a:buFont typeface="Arial" panose="020B0604020202020204" pitchFamily="34" charset="0"/>
              <a:buChar char="•"/>
            </a:pPr>
            <a:r>
              <a:rPr lang="en-US" dirty="0"/>
              <a:t>Note: Confession to Others is never disconnected from Confession to God.</a:t>
            </a:r>
          </a:p>
          <a:p>
            <a:pPr marL="171450" indent="-171450">
              <a:buFont typeface="Arial" panose="020B0604020202020204" pitchFamily="34" charset="0"/>
              <a:buChar char="•"/>
            </a:pPr>
            <a:endParaRPr lang="en-US" dirty="0"/>
          </a:p>
          <a:p>
            <a:r>
              <a:rPr lang="en-US" sz="1000" dirty="0"/>
              <a:t>Prayers for the Sick</a:t>
            </a:r>
          </a:p>
          <a:p>
            <a:r>
              <a:rPr lang="en-US" sz="1000" dirty="0"/>
              <a:t>Prayers with the Elders</a:t>
            </a:r>
          </a:p>
          <a:p>
            <a:r>
              <a:rPr lang="en-US" sz="1000" dirty="0"/>
              <a:t>Prayers “In the Name of the Lord”</a:t>
            </a:r>
          </a:p>
          <a:p>
            <a:r>
              <a:rPr lang="en-US" sz="1000" dirty="0"/>
              <a:t>Prayers for “Forgiveness” (Acts 8)</a:t>
            </a:r>
          </a:p>
          <a:p>
            <a:r>
              <a:rPr lang="en-US" sz="1000" dirty="0"/>
              <a:t>BECAUSE We Pray For One Another</a:t>
            </a: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2</a:t>
            </a:fld>
            <a:endParaRPr lang="en-US"/>
          </a:p>
        </p:txBody>
      </p:sp>
    </p:spTree>
    <p:extLst>
      <p:ext uri="{BB962C8B-B14F-4D97-AF65-F5344CB8AC3E}">
        <p14:creationId xmlns:p14="http://schemas.microsoft.com/office/powerpoint/2010/main" val="178840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Open Up To Friends We Know Love Us &amp; Want To Help Us.</a:t>
            </a:r>
          </a:p>
          <a:p>
            <a:pPr lvl="1"/>
            <a:r>
              <a:rPr lang="en-US" dirty="0"/>
              <a:t>“You who are spiritual…” Galatians 6:1</a:t>
            </a:r>
          </a:p>
          <a:p>
            <a:r>
              <a:rPr lang="en-US" dirty="0"/>
              <a:t>When We Give An Honest Picture of The Problem.</a:t>
            </a:r>
          </a:p>
          <a:p>
            <a:pPr lvl="1"/>
            <a:r>
              <a:rPr lang="en-US" dirty="0"/>
              <a:t>“your sins…” James 5:16</a:t>
            </a:r>
          </a:p>
          <a:p>
            <a:r>
              <a:rPr lang="en-US" dirty="0"/>
              <a:t>When We See The Emptiness In Sinful Practices.</a:t>
            </a:r>
          </a:p>
          <a:p>
            <a:pPr lvl="1"/>
            <a:r>
              <a:rPr lang="en-US" dirty="0"/>
              <a:t>“Even Simon himself believed; and after being baptized, he continued on with Philip, and as he observed signs and great miracles taking place, he was constantly amazed.” Acts 8:13</a:t>
            </a:r>
          </a:p>
          <a:p>
            <a:pPr lvl="1"/>
            <a:r>
              <a:rPr lang="en-US" dirty="0"/>
              <a:t>“Many also of those who had believed kept coming, confessing and disclosing their practices.” Acts 19:18</a:t>
            </a:r>
          </a:p>
          <a:p>
            <a:r>
              <a:rPr lang="en-US" dirty="0"/>
              <a:t>When We Admit Our Need &amp; Take The Time To Confess.</a:t>
            </a:r>
          </a:p>
          <a:p>
            <a:pPr lvl="1"/>
            <a:r>
              <a:rPr lang="en-US" dirty="0"/>
              <a:t>Psalm 32:1-5</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OPEN UP TO FRIENDS:  Confession Is A Result of Community &amp; Fellowship, As We Seek Forgiveness &amp; Support – Not A Legalistic Requirement.</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HONEST PICTURE:  Who are you talking to that really understands the nature of the problem.  A man that I spent months with addressing a problem he described in one light, before he told me what was really going on which put things in a very different light – I know it takes time to gain each other’s trust – but please – the sooner you can say the ”hard parts” the better. Ask: Does this person genuinely love me and want to help?</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EMPTINESS:  God’s power was on full display in the city through the miracles Paul performed and the failure of the Jewish </a:t>
            </a:r>
            <a:r>
              <a:rPr lang="en-US" dirty="0" err="1"/>
              <a:t>excocists</a:t>
            </a:r>
            <a:r>
              <a:rPr lang="en-US" dirty="0"/>
              <a:t>.  The same thing in Acts 8 with Simon. He knew that his old habits were empty and meaningless compared to JESUS.</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We need to admit the same thing about the sins that plague us.  Whatever we’ve been entangled in – it is emptiness!  We don’t have everything figured out. We don’t know all we need to know – but we know we can’t keep going back to sin.</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r>
              <a:rPr lang="en-US" dirty="0"/>
              <a:t>Confessing To The Church Sins Known In The Community.</a:t>
            </a:r>
          </a:p>
          <a:p>
            <a:pPr lvl="1"/>
            <a:r>
              <a:rPr lang="en-US" dirty="0"/>
              <a:t>Acts 19</a:t>
            </a:r>
          </a:p>
          <a:p>
            <a:r>
              <a:rPr lang="en-US" dirty="0"/>
              <a:t>Confessing Sins Privately To Reconcile With One Another &amp; Encourage Repentance In Others.</a:t>
            </a:r>
          </a:p>
          <a:p>
            <a:pPr lvl="1"/>
            <a:r>
              <a:rPr lang="en-US" dirty="0"/>
              <a:t>Matthew 5:24, Matthew 18:15</a:t>
            </a:r>
          </a:p>
          <a:p>
            <a:r>
              <a:rPr lang="en-US" dirty="0"/>
              <a:t>Confessing Sins That Burden Us To Godly &amp; Trustworthy Saints: </a:t>
            </a:r>
          </a:p>
          <a:p>
            <a:pPr lvl="1"/>
            <a:r>
              <a:rPr lang="en-US" dirty="0"/>
              <a:t>“You who are spiritual…” Galatians 6:1</a:t>
            </a:r>
          </a:p>
          <a:p>
            <a:r>
              <a:rPr lang="en-US" dirty="0"/>
              <a:t>We Do Not Discuss The Details of Disgraceful &amp; Worldly Conduct.</a:t>
            </a:r>
          </a:p>
          <a:p>
            <a:pPr lvl="1"/>
            <a:r>
              <a:rPr lang="en-US" dirty="0"/>
              <a:t>Ephesians 5:12</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We are not designed to overcome sin all alone.</a:t>
            </a:r>
          </a:p>
          <a:p>
            <a:r>
              <a:rPr lang="en-US" dirty="0"/>
              <a:t>We are not left all alone by God!</a:t>
            </a:r>
          </a:p>
          <a:p>
            <a:r>
              <a:rPr lang="en-US" dirty="0"/>
              <a:t>We often can’t see the full picture and we need the outside coaching a Godly brother or sister can provide. </a:t>
            </a:r>
          </a:p>
          <a:p>
            <a:r>
              <a:rPr lang="en-US" dirty="0"/>
              <a:t>When they’ve “been there:” We need the confidence of knowing their victories can be our victories.</a:t>
            </a:r>
          </a:p>
          <a:p>
            <a:r>
              <a:rPr lang="en-US" dirty="0"/>
              <a:t>When they’ve not “been there:” We need the loving and truthful challenges to leave sin behind us.</a:t>
            </a:r>
          </a:p>
          <a:p>
            <a:endParaRPr lang="en-US" dirty="0"/>
          </a:p>
          <a:p>
            <a:endParaRPr lang="en-US" dirty="0"/>
          </a:p>
          <a:p>
            <a:endParaRPr lang="en-US" dirty="0"/>
          </a:p>
          <a:p>
            <a:r>
              <a:rPr lang="en-US" dirty="0"/>
              <a:t>When Christians Confess Their Sins, It Is More Than An Acknowledgement of Breaking A Commandment.</a:t>
            </a:r>
          </a:p>
          <a:p>
            <a:r>
              <a:rPr lang="en-US" dirty="0"/>
              <a:t>Confession Is A Result of Community &amp; Fellowship, As We Seek Forgiveness &amp; Support – Not A Legalistic Requirement.</a:t>
            </a:r>
          </a:p>
          <a:p>
            <a:r>
              <a:rPr lang="en-US" dirty="0"/>
              <a:t>“I Lied” – Can Bring Truth To Light, Not A Cast-Away Condemnation.</a:t>
            </a:r>
          </a:p>
          <a:p>
            <a:r>
              <a:rPr lang="en-US" dirty="0"/>
              <a:t>It Is Not Shocking News. Sad &amp; Disappointing, But Not Shocking – Romans 3:23</a:t>
            </a:r>
          </a:p>
          <a:p>
            <a:r>
              <a:rPr lang="en-US" dirty="0"/>
              <a:t>It Is A Recognition of Personal Error &amp; The Emptiness of Sin.</a:t>
            </a:r>
          </a:p>
          <a:p>
            <a:r>
              <a:rPr lang="en-US" dirty="0"/>
              <a:t>It Is A Desire To Resist Sin with a Heart of Godly Sorrow.</a:t>
            </a:r>
          </a:p>
          <a:p>
            <a:pPr lvl="1"/>
            <a:r>
              <a:rPr lang="en-US" dirty="0"/>
              <a:t>2 Corinthians 7:8-11</a:t>
            </a:r>
          </a:p>
          <a:p>
            <a:r>
              <a:rPr lang="en-US" dirty="0"/>
              <a:t>It Is A Family Discussion Among People Who Love Us &amp; Want To Help Us.</a:t>
            </a:r>
          </a:p>
          <a:p>
            <a:pPr lvl="1"/>
            <a:r>
              <a:rPr lang="en-US" dirty="0"/>
              <a:t>Galatians 6:1</a:t>
            </a:r>
          </a:p>
          <a:p>
            <a:r>
              <a:rPr lang="en-US" dirty="0"/>
              <a:t>It Is An Opportunity For A New Way of Seeing Things.</a:t>
            </a:r>
          </a:p>
          <a:p>
            <a:pPr lvl="1"/>
            <a:r>
              <a:rPr lang="en-US" dirty="0"/>
              <a:t>Acts 8</a:t>
            </a:r>
          </a:p>
          <a:p>
            <a:r>
              <a:rPr lang="en-US" dirty="0"/>
              <a:t>It Is A Chance To Restore A Relationship That Has Been Damaged Directly or Has Become Hypocritical.</a:t>
            </a:r>
          </a:p>
          <a:p>
            <a:r>
              <a:rPr lang="en-US" dirty="0"/>
              <a:t>Confession of sin involved a recognition that Jesus</a:t>
            </a:r>
          </a:p>
          <a:p>
            <a:r>
              <a:rPr lang="en-US" dirty="0"/>
              <a:t>Ephesians 4:32 – Forgiveness Is Available.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3</a:t>
            </a:fld>
            <a:endParaRPr lang="en-US"/>
          </a:p>
        </p:txBody>
      </p:sp>
    </p:spTree>
    <p:extLst>
      <p:ext uri="{BB962C8B-B14F-4D97-AF65-F5344CB8AC3E}">
        <p14:creationId xmlns:p14="http://schemas.microsoft.com/office/powerpoint/2010/main" val="21595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 would visit the hospital with Curtis during my training program, he would talk to me about how to pray in those special situations.  Sometimes the family would be all together and want a prayer.  Sometimes the patient would like a prayer, but would also be in pain and need it to be short.  I’m super thankful for those times together and what I learned from him.</a:t>
            </a:r>
          </a:p>
          <a:p>
            <a:endParaRPr lang="en-US" dirty="0"/>
          </a:p>
          <a:p>
            <a:r>
              <a:rPr lang="en-US" dirty="0"/>
              <a:t>Likewise, if someone comes and confesses sin to you – you might wonder – what am I supposed to say after this!  Especially if you are having a strong emotional response to your friend who is hurting.  We suddenly can be at a loss for words.</a:t>
            </a:r>
          </a:p>
          <a:p>
            <a:endParaRPr lang="en-US" dirty="0"/>
          </a:p>
          <a:p>
            <a:r>
              <a:rPr lang="en-US" dirty="0"/>
              <a:t>We don’t want to use “filler” phrases – FAR FROM IT. We want to use God honoring, timelessly appropriate phrases.</a:t>
            </a:r>
          </a:p>
          <a:p>
            <a:endParaRPr lang="en-US" dirty="0"/>
          </a:p>
          <a:p>
            <a:endParaRPr lang="en-US" dirty="0"/>
          </a:p>
          <a:p>
            <a:r>
              <a:rPr lang="en-US" dirty="0"/>
              <a:t>To Honor The Love &amp; Faithfulness of God – Psalm 25:11, Dan 9:9</a:t>
            </a:r>
          </a:p>
          <a:p>
            <a:r>
              <a:rPr lang="en-US" dirty="0"/>
              <a:t>As We Forgive Others – Matthew 6:12</a:t>
            </a:r>
          </a:p>
          <a:p>
            <a:r>
              <a:rPr lang="en-US" dirty="0"/>
              <a:t>“I repent” – Luke 17:4</a:t>
            </a:r>
          </a:p>
          <a:p>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4</a:t>
            </a:fld>
            <a:endParaRPr lang="en-US"/>
          </a:p>
        </p:txBody>
      </p:sp>
    </p:spTree>
    <p:extLst>
      <p:ext uri="{BB962C8B-B14F-4D97-AF65-F5344CB8AC3E}">
        <p14:creationId xmlns:p14="http://schemas.microsoft.com/office/powerpoint/2010/main" val="102545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Begins with Remembering and Appreciating The One Another Prayers In The Early Church.</a:t>
            </a:r>
          </a:p>
          <a:p>
            <a:endParaRPr lang="en-US" dirty="0"/>
          </a:p>
          <a:p>
            <a:endParaRPr lang="en-US" dirty="0"/>
          </a:p>
          <a:p>
            <a:r>
              <a:rPr lang="en-US" dirty="0"/>
              <a:t>By Imitating The Mercy of Abraham, Focus of Hezekiah, &amp; Faith of Paul.</a:t>
            </a:r>
          </a:p>
          <a:p>
            <a:pPr lvl="1"/>
            <a:r>
              <a:rPr lang="en-US" dirty="0"/>
              <a:t>Genesis 18:32-33, 2 Kings 19:14, Philippians 1:3-11</a:t>
            </a:r>
          </a:p>
          <a:p>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5</a:t>
            </a:fld>
            <a:endParaRPr lang="en-US"/>
          </a:p>
        </p:txBody>
      </p:sp>
    </p:spTree>
    <p:extLst>
      <p:ext uri="{BB962C8B-B14F-4D97-AF65-F5344CB8AC3E}">
        <p14:creationId xmlns:p14="http://schemas.microsoft.com/office/powerpoint/2010/main" val="2831674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Another Prayers That Move My Heart…</a:t>
            </a:r>
          </a:p>
          <a:p>
            <a:endParaRPr lang="en-US" dirty="0"/>
          </a:p>
          <a:p>
            <a:r>
              <a:rPr lang="en-US" dirty="0"/>
              <a:t>&gt;&gt; Prayer for the congregation to wrap up the lesson. &lt;&lt;</a:t>
            </a:r>
          </a:p>
        </p:txBody>
      </p:sp>
      <p:sp>
        <p:nvSpPr>
          <p:cNvPr id="4" name="Slide Number Placeholder 3"/>
          <p:cNvSpPr>
            <a:spLocks noGrp="1"/>
          </p:cNvSpPr>
          <p:nvPr>
            <p:ph type="sldNum" sz="quarter" idx="5"/>
          </p:nvPr>
        </p:nvSpPr>
        <p:spPr/>
        <p:txBody>
          <a:bodyPr/>
          <a:lstStyle/>
          <a:p>
            <a:fld id="{AEA8055D-D20B-BA4B-A855-F389FEB4C959}" type="slidenum">
              <a:rPr lang="en-US" smtClean="0"/>
              <a:t>6</a:t>
            </a:fld>
            <a:endParaRPr lang="en-US"/>
          </a:p>
        </p:txBody>
      </p:sp>
    </p:spTree>
    <p:extLst>
      <p:ext uri="{BB962C8B-B14F-4D97-AF65-F5344CB8AC3E}">
        <p14:creationId xmlns:p14="http://schemas.microsoft.com/office/powerpoint/2010/main" val="4126197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our goals was to Love One Another – specifically to note the ways this is different from friendships in the world.</a:t>
            </a:r>
          </a:p>
          <a:p>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000" dirty="0"/>
              <a:t>Goal: To study the </a:t>
            </a:r>
            <a:r>
              <a:rPr lang="en-US" sz="1000" b="1" dirty="0">
                <a:solidFill>
                  <a:srgbClr val="DD5221"/>
                </a:solidFill>
              </a:rPr>
              <a:t>unique Biblical ways </a:t>
            </a:r>
            <a:r>
              <a:rPr lang="en-US" sz="1000" dirty="0"/>
              <a:t>our love for one another can be practiced </a:t>
            </a:r>
            <a:r>
              <a:rPr lang="en-US" sz="1000" b="1" dirty="0">
                <a:solidFill>
                  <a:srgbClr val="DD5221"/>
                </a:solidFill>
              </a:rPr>
              <a:t>that surpasses the limits of worldly relationships.</a:t>
            </a:r>
          </a:p>
          <a:p>
            <a:endParaRPr lang="en-US" dirty="0"/>
          </a:p>
          <a:p>
            <a:r>
              <a:rPr lang="en-US" dirty="0"/>
              <a:t>These 2 topics definitely address this!  Often I see FB posts about “good vibes and prayers.”   ( </a:t>
            </a:r>
            <a:r>
              <a:rPr lang="en-US" sz="1000" dirty="0">
                <a:latin typeface="+mn-lt"/>
              </a:rPr>
              <a:t>I Appreciate Being Polite, But Please Remember: Prayer Is Infinitely More Valuable Than The “Good Vibes” or “Well Wishes” Expressed By Unbelievers.)</a:t>
            </a:r>
          </a:p>
          <a:p>
            <a:endParaRPr lang="en-US" sz="1000" dirty="0">
              <a:latin typeface="+mn-lt"/>
            </a:endParaRPr>
          </a:p>
          <a:p>
            <a:r>
              <a:rPr lang="en-US" sz="1000" dirty="0"/>
              <a:t>We should be cautious not to set them as equal…</a:t>
            </a:r>
          </a:p>
          <a:p>
            <a:endParaRPr lang="en-US" sz="1000" dirty="0"/>
          </a:p>
          <a:p>
            <a:r>
              <a:rPr lang="en-US" sz="1000" dirty="0"/>
              <a:t>It is the prayers of a righteous man that avail much! </a:t>
            </a:r>
          </a:p>
          <a:p>
            <a:endParaRPr lang="en-US" sz="1000" dirty="0">
              <a:latin typeface="+mn-lt"/>
            </a:endParaRPr>
          </a:p>
          <a:p>
            <a:endParaRPr lang="en-US" dirty="0"/>
          </a:p>
          <a:p>
            <a:endParaRPr lang="en-US" dirty="0"/>
          </a:p>
          <a:p>
            <a:r>
              <a:rPr lang="en-US" dirty="0"/>
              <a:t>We approach our problems differently than the rest of the world.</a:t>
            </a:r>
          </a:p>
          <a:p>
            <a:r>
              <a:rPr lang="en-US" dirty="0"/>
              <a:t>We have the help of our Gracious God we can appeal to.</a:t>
            </a:r>
          </a:p>
          <a:p>
            <a:endParaRPr lang="en-US" dirty="0"/>
          </a:p>
          <a:p>
            <a:endParaRPr lang="en-US" dirty="0"/>
          </a:p>
          <a:p>
            <a:r>
              <a:rPr lang="en-US" dirty="0"/>
              <a:t>* Note: Confession to Others is never disconnected from Confession to God.</a:t>
            </a:r>
          </a:p>
          <a:p>
            <a:endParaRPr lang="en-US" dirty="0"/>
          </a:p>
        </p:txBody>
      </p:sp>
      <p:sp>
        <p:nvSpPr>
          <p:cNvPr id="4" name="Slide Number Placeholder 3"/>
          <p:cNvSpPr>
            <a:spLocks noGrp="1"/>
          </p:cNvSpPr>
          <p:nvPr>
            <p:ph type="sldNum" sz="quarter" idx="5"/>
          </p:nvPr>
        </p:nvSpPr>
        <p:spPr/>
        <p:txBody>
          <a:bodyPr/>
          <a:lstStyle/>
          <a:p>
            <a:fld id="{AEA8055D-D20B-BA4B-A855-F389FEB4C959}" type="slidenum">
              <a:rPr lang="en-US" smtClean="0"/>
              <a:t>7</a:t>
            </a:fld>
            <a:endParaRPr lang="en-US"/>
          </a:p>
        </p:txBody>
      </p:sp>
    </p:spTree>
    <p:extLst>
      <p:ext uri="{BB962C8B-B14F-4D97-AF65-F5344CB8AC3E}">
        <p14:creationId xmlns:p14="http://schemas.microsoft.com/office/powerpoint/2010/main" val="111217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Thankful to study together.  The topic of Honor is really broad, so I have 3 goals with the lesson this morning...</a:t>
            </a:r>
          </a:p>
          <a:p>
            <a:endParaRPr lang="en-US" dirty="0"/>
          </a:p>
          <a:p>
            <a:r>
              <a:rPr lang="en-US" dirty="0"/>
              <a:t>First, To Encourage A Community of Honor</a:t>
            </a:r>
          </a:p>
        </p:txBody>
      </p:sp>
      <p:sp>
        <p:nvSpPr>
          <p:cNvPr id="4" name="Slide Number Placeholder 3"/>
          <p:cNvSpPr>
            <a:spLocks noGrp="1"/>
          </p:cNvSpPr>
          <p:nvPr>
            <p:ph type="sldNum" sz="quarter" idx="5"/>
          </p:nvPr>
        </p:nvSpPr>
        <p:spPr/>
        <p:txBody>
          <a:bodyPr/>
          <a:lstStyle/>
          <a:p>
            <a:fld id="{AEA8055D-D20B-BA4B-A855-F389FEB4C959}" type="slidenum">
              <a:rPr lang="en-US" smtClean="0"/>
              <a:t>8</a:t>
            </a:fld>
            <a:endParaRPr lang="en-US"/>
          </a:p>
        </p:txBody>
      </p:sp>
    </p:spTree>
    <p:extLst>
      <p:ext uri="{BB962C8B-B14F-4D97-AF65-F5344CB8AC3E}">
        <p14:creationId xmlns:p14="http://schemas.microsoft.com/office/powerpoint/2010/main" val="300944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BEF185-C9C9-0044-AE91-B1D18252B13A}"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3056861667"/>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EF185-C9C9-0044-AE91-B1D18252B13A}"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577989851"/>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EF185-C9C9-0044-AE91-B1D18252B13A}"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4293389986"/>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EF185-C9C9-0044-AE91-B1D18252B13A}"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1126242712"/>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EF185-C9C9-0044-AE91-B1D18252B13A}"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2605458349"/>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EF185-C9C9-0044-AE91-B1D18252B13A}" type="datetimeFigureOut">
              <a:rPr lang="en-US" smtClean="0"/>
              <a:t>5/12/22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1427120814"/>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EF185-C9C9-0044-AE91-B1D18252B13A}" type="datetimeFigureOut">
              <a:rPr lang="en-US" smtClean="0"/>
              <a:t>5/12/22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3020144651"/>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EF185-C9C9-0044-AE91-B1D18252B13A}" type="datetimeFigureOut">
              <a:rPr lang="en-US" smtClean="0"/>
              <a:t>5/12/22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2505663764"/>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EF185-C9C9-0044-AE91-B1D18252B13A}" type="datetimeFigureOut">
              <a:rPr lang="en-US" smtClean="0"/>
              <a:t>5/12/22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3535231946"/>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3BEF185-C9C9-0044-AE91-B1D18252B13A}" type="datetimeFigureOut">
              <a:rPr lang="en-US" smtClean="0"/>
              <a:t>5/12/22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3537136112"/>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3BEF185-C9C9-0044-AE91-B1D18252B13A}" type="datetimeFigureOut">
              <a:rPr lang="en-US" smtClean="0"/>
              <a:t>5/12/22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6D966-B1A6-C74C-98C5-24D51812A5C4}" type="slidenum">
              <a:rPr lang="en-US" smtClean="0"/>
              <a:t>‹#›</a:t>
            </a:fld>
            <a:endParaRPr lang="en-US"/>
          </a:p>
        </p:txBody>
      </p:sp>
    </p:spTree>
    <p:extLst>
      <p:ext uri="{BB962C8B-B14F-4D97-AF65-F5344CB8AC3E}">
        <p14:creationId xmlns:p14="http://schemas.microsoft.com/office/powerpoint/2010/main" val="4126766878"/>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3BEF185-C9C9-0044-AE91-B1D18252B13A}" type="datetimeFigureOut">
              <a:rPr lang="en-US" smtClean="0"/>
              <a:t>5/12/22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DC6D966-B1A6-C74C-98C5-24D51812A5C4}" type="slidenum">
              <a:rPr lang="en-US" smtClean="0"/>
              <a:t>‹#›</a:t>
            </a:fld>
            <a:endParaRPr lang="en-US"/>
          </a:p>
        </p:txBody>
      </p:sp>
    </p:spTree>
    <p:extLst>
      <p:ext uri="{BB962C8B-B14F-4D97-AF65-F5344CB8AC3E}">
        <p14:creationId xmlns:p14="http://schemas.microsoft.com/office/powerpoint/2010/main" val="4237280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orient="ver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9E44-C99A-E949-AE31-5885C20123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BACB7B6-9CC8-B54F-B11D-7ECFDB9978D3}"/>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FAAB0167-4901-9A49-A25C-B7A435AC3F9A}"/>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2458195532"/>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88F3614-4A90-6148-AE8E-75DE23D0F1AB}"/>
              </a:ext>
            </a:extLst>
          </p:cNvPr>
          <p:cNvPicPr>
            <a:picLocks noChangeAspect="1"/>
          </p:cNvPicPr>
          <p:nvPr/>
        </p:nvPicPr>
        <p:blipFill>
          <a:blip r:embed="rId3">
            <a:alphaModFix/>
          </a:blip>
          <a:stretch>
            <a:fillRect/>
          </a:stretch>
        </p:blipFill>
        <p:spPr>
          <a:xfrm>
            <a:off x="0" y="0"/>
            <a:ext cx="9144000" cy="5715000"/>
          </a:xfrm>
          <a:prstGeom prst="rect">
            <a:avLst/>
          </a:prstGeom>
        </p:spPr>
      </p:pic>
      <p:sp>
        <p:nvSpPr>
          <p:cNvPr id="2" name="Title 1">
            <a:extLst>
              <a:ext uri="{FF2B5EF4-FFF2-40B4-BE49-F238E27FC236}">
                <a16:creationId xmlns:a16="http://schemas.microsoft.com/office/drawing/2014/main" id="{0DF73E5A-66C3-A947-90B9-126A5B31EA46}"/>
              </a:ext>
            </a:extLst>
          </p:cNvPr>
          <p:cNvSpPr>
            <a:spLocks noGrp="1"/>
          </p:cNvSpPr>
          <p:nvPr>
            <p:ph type="title"/>
          </p:nvPr>
        </p:nvSpPr>
        <p:spPr>
          <a:xfrm>
            <a:off x="628650" y="621770"/>
            <a:ext cx="7886700" cy="4354816"/>
          </a:xfrm>
        </p:spPr>
        <p:txBody>
          <a:bodyPr>
            <a:normAutofit/>
          </a:bodyPr>
          <a:lstStyle/>
          <a:p>
            <a:pPr algn="ctr"/>
            <a:r>
              <a:rPr lang="en-US" sz="4000" dirty="0">
                <a:latin typeface="+mn-lt"/>
              </a:rPr>
              <a:t>“Therefore, </a:t>
            </a:r>
            <a:r>
              <a:rPr lang="en-US" sz="4000" b="1" dirty="0">
                <a:solidFill>
                  <a:schemeClr val="accent5">
                    <a:lumMod val="75000"/>
                  </a:schemeClr>
                </a:solidFill>
                <a:latin typeface="+mn-lt"/>
              </a:rPr>
              <a:t>confess your sins to one another</a:t>
            </a:r>
            <a:r>
              <a:rPr lang="en-US" sz="4000" dirty="0">
                <a:latin typeface="+mn-lt"/>
              </a:rPr>
              <a:t>, and </a:t>
            </a:r>
            <a:r>
              <a:rPr lang="en-US" sz="4000" b="1" dirty="0">
                <a:solidFill>
                  <a:srgbClr val="1E94A5"/>
                </a:solidFill>
                <a:latin typeface="+mn-lt"/>
              </a:rPr>
              <a:t>pray for one another</a:t>
            </a:r>
            <a:br>
              <a:rPr lang="en-US" sz="4000" dirty="0">
                <a:latin typeface="+mn-lt"/>
              </a:rPr>
            </a:br>
            <a:r>
              <a:rPr lang="en-US" sz="4000" dirty="0">
                <a:latin typeface="+mn-lt"/>
              </a:rPr>
              <a:t> so that you may be healed. The effective prayer of a righteous </a:t>
            </a:r>
            <a:br>
              <a:rPr lang="en-US" sz="4000" dirty="0">
                <a:latin typeface="+mn-lt"/>
              </a:rPr>
            </a:br>
            <a:r>
              <a:rPr lang="en-US" sz="4000" dirty="0">
                <a:latin typeface="+mn-lt"/>
              </a:rPr>
              <a:t>man can accomplish much.”</a:t>
            </a:r>
            <a:br>
              <a:rPr lang="en-US" sz="4000" dirty="0">
                <a:latin typeface="+mn-lt"/>
              </a:rPr>
            </a:br>
            <a:r>
              <a:rPr lang="en-US" sz="4000" dirty="0">
                <a:latin typeface="+mn-lt"/>
              </a:rPr>
              <a:t> James 5:16</a:t>
            </a:r>
          </a:p>
        </p:txBody>
      </p:sp>
    </p:spTree>
    <p:extLst>
      <p:ext uri="{BB962C8B-B14F-4D97-AF65-F5344CB8AC3E}">
        <p14:creationId xmlns:p14="http://schemas.microsoft.com/office/powerpoint/2010/main" val="11039396"/>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DACA7-322D-2A49-9B8C-96F3F4F66D01}"/>
              </a:ext>
            </a:extLst>
          </p:cNvPr>
          <p:cNvSpPr>
            <a:spLocks noGrp="1"/>
          </p:cNvSpPr>
          <p:nvPr>
            <p:ph type="title"/>
          </p:nvPr>
        </p:nvSpPr>
        <p:spPr>
          <a:xfrm>
            <a:off x="0" y="304271"/>
            <a:ext cx="9144000" cy="1104636"/>
          </a:xfrm>
        </p:spPr>
        <p:txBody>
          <a:bodyPr>
            <a:normAutofit/>
          </a:bodyPr>
          <a:lstStyle/>
          <a:p>
            <a:pPr algn="ctr"/>
            <a:r>
              <a:rPr lang="en-US" sz="3600" b="1" dirty="0">
                <a:solidFill>
                  <a:schemeClr val="accent5">
                    <a:lumMod val="75000"/>
                  </a:schemeClr>
                </a:solidFill>
                <a:latin typeface="+mn-lt"/>
              </a:rPr>
              <a:t>We Can Excel In Confessing To One Another</a:t>
            </a:r>
          </a:p>
        </p:txBody>
      </p:sp>
      <p:grpSp>
        <p:nvGrpSpPr>
          <p:cNvPr id="50" name="Group 49">
            <a:extLst>
              <a:ext uri="{FF2B5EF4-FFF2-40B4-BE49-F238E27FC236}">
                <a16:creationId xmlns:a16="http://schemas.microsoft.com/office/drawing/2014/main" id="{569D1795-599A-7B44-904A-61845A802B62}"/>
              </a:ext>
            </a:extLst>
          </p:cNvPr>
          <p:cNvGrpSpPr/>
          <p:nvPr/>
        </p:nvGrpSpPr>
        <p:grpSpPr>
          <a:xfrm>
            <a:off x="572002" y="1413592"/>
            <a:ext cx="1796072" cy="4078173"/>
            <a:chOff x="572002" y="1413592"/>
            <a:chExt cx="1796072" cy="4078173"/>
          </a:xfrm>
        </p:grpSpPr>
        <p:sp>
          <p:nvSpPr>
            <p:cNvPr id="4" name="Google Shape;1745;p63">
              <a:extLst>
                <a:ext uri="{FF2B5EF4-FFF2-40B4-BE49-F238E27FC236}">
                  <a16:creationId xmlns:a16="http://schemas.microsoft.com/office/drawing/2014/main" id="{5D79ACC1-8DF4-9B41-9324-7E8A2B1B6652}"/>
                </a:ext>
              </a:extLst>
            </p:cNvPr>
            <p:cNvSpPr/>
            <p:nvPr/>
          </p:nvSpPr>
          <p:spPr>
            <a:xfrm>
              <a:off x="572002" y="1923429"/>
              <a:ext cx="1796072" cy="3568336"/>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b="1" dirty="0">
                  <a:solidFill>
                    <a:schemeClr val="bg1"/>
                  </a:solidFill>
                </a:rPr>
                <a:t>When we open up to friends we know love us &amp; want to help us.</a:t>
              </a:r>
            </a:p>
            <a:p>
              <a:pPr algn="ctr"/>
              <a:endParaRPr lang="en-US" sz="2000" b="1" dirty="0">
                <a:solidFill>
                  <a:schemeClr val="bg1"/>
                </a:solidFill>
              </a:endParaRPr>
            </a:p>
            <a:p>
              <a:pPr algn="ctr"/>
              <a:r>
                <a:rPr lang="en-US" sz="2000" b="1" dirty="0">
                  <a:solidFill>
                    <a:schemeClr val="bg1"/>
                  </a:solidFill>
                </a:rPr>
                <a:t>Galatians 6:1</a:t>
              </a:r>
            </a:p>
          </p:txBody>
        </p:sp>
        <p:sp>
          <p:nvSpPr>
            <p:cNvPr id="8" name="Google Shape;1751;p63">
              <a:extLst>
                <a:ext uri="{FF2B5EF4-FFF2-40B4-BE49-F238E27FC236}">
                  <a16:creationId xmlns:a16="http://schemas.microsoft.com/office/drawing/2014/main" id="{6BEF42DC-2175-0242-A9A2-1B132D41A54F}"/>
                </a:ext>
              </a:extLst>
            </p:cNvPr>
            <p:cNvSpPr/>
            <p:nvPr/>
          </p:nvSpPr>
          <p:spPr>
            <a:xfrm flipH="1">
              <a:off x="1270859" y="141359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8322;p88">
              <a:extLst>
                <a:ext uri="{FF2B5EF4-FFF2-40B4-BE49-F238E27FC236}">
                  <a16:creationId xmlns:a16="http://schemas.microsoft.com/office/drawing/2014/main" id="{5E775407-80E1-A242-A7C2-D0D56D9B2E38}"/>
                </a:ext>
              </a:extLst>
            </p:cNvPr>
            <p:cNvGrpSpPr/>
            <p:nvPr/>
          </p:nvGrpSpPr>
          <p:grpSpPr>
            <a:xfrm>
              <a:off x="1529215" y="1622793"/>
              <a:ext cx="388544" cy="347927"/>
              <a:chOff x="5757913" y="3227047"/>
              <a:chExt cx="388544" cy="347927"/>
            </a:xfrm>
          </p:grpSpPr>
          <p:sp>
            <p:nvSpPr>
              <p:cNvPr id="13" name="Google Shape;8323;p88">
                <a:extLst>
                  <a:ext uri="{FF2B5EF4-FFF2-40B4-BE49-F238E27FC236}">
                    <a16:creationId xmlns:a16="http://schemas.microsoft.com/office/drawing/2014/main" id="{CD0D424B-3026-2041-A271-026EEF4D4D36}"/>
                  </a:ext>
                </a:extLst>
              </p:cNvPr>
              <p:cNvSpPr/>
              <p:nvPr/>
            </p:nvSpPr>
            <p:spPr>
              <a:xfrm>
                <a:off x="5757913" y="3227047"/>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324;p88">
                <a:extLst>
                  <a:ext uri="{FF2B5EF4-FFF2-40B4-BE49-F238E27FC236}">
                    <a16:creationId xmlns:a16="http://schemas.microsoft.com/office/drawing/2014/main" id="{356A5E6E-4F91-0D4D-BE67-3F5895EB47B5}"/>
                  </a:ext>
                </a:extLst>
              </p:cNvPr>
              <p:cNvSpPr/>
              <p:nvPr/>
            </p:nvSpPr>
            <p:spPr>
              <a:xfrm>
                <a:off x="5758097" y="3227074"/>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1" name="Group 50">
            <a:extLst>
              <a:ext uri="{FF2B5EF4-FFF2-40B4-BE49-F238E27FC236}">
                <a16:creationId xmlns:a16="http://schemas.microsoft.com/office/drawing/2014/main" id="{0EA1DFDE-EBD0-D54A-AB66-0AE4A27D975A}"/>
              </a:ext>
            </a:extLst>
          </p:cNvPr>
          <p:cNvGrpSpPr/>
          <p:nvPr/>
        </p:nvGrpSpPr>
        <p:grpSpPr>
          <a:xfrm>
            <a:off x="2676965" y="1413592"/>
            <a:ext cx="1796072" cy="4078173"/>
            <a:chOff x="2676965" y="1413592"/>
            <a:chExt cx="1796072" cy="4078173"/>
          </a:xfrm>
        </p:grpSpPr>
        <p:sp>
          <p:nvSpPr>
            <p:cNvPr id="47" name="Google Shape;1745;p63">
              <a:extLst>
                <a:ext uri="{FF2B5EF4-FFF2-40B4-BE49-F238E27FC236}">
                  <a16:creationId xmlns:a16="http://schemas.microsoft.com/office/drawing/2014/main" id="{280CB3A5-3D42-4A4A-AE80-00FE1DEC6125}"/>
                </a:ext>
              </a:extLst>
            </p:cNvPr>
            <p:cNvSpPr/>
            <p:nvPr/>
          </p:nvSpPr>
          <p:spPr>
            <a:xfrm>
              <a:off x="2676965" y="1923429"/>
              <a:ext cx="1796072" cy="3568336"/>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b="1" dirty="0">
                  <a:solidFill>
                    <a:schemeClr val="bg1"/>
                  </a:solidFill>
                </a:rPr>
                <a:t>When we give an honest picture </a:t>
              </a:r>
              <a:br>
                <a:rPr lang="en-US" sz="2200" b="1" dirty="0">
                  <a:solidFill>
                    <a:schemeClr val="bg1"/>
                  </a:solidFill>
                </a:rPr>
              </a:br>
              <a:r>
                <a:rPr lang="en-US" sz="2200" b="1" dirty="0">
                  <a:solidFill>
                    <a:schemeClr val="bg1"/>
                  </a:solidFill>
                </a:rPr>
                <a:t>of the problem.</a:t>
              </a:r>
            </a:p>
            <a:p>
              <a:pPr algn="ctr"/>
              <a:endParaRPr lang="en-US" sz="2000" b="1" dirty="0">
                <a:solidFill>
                  <a:schemeClr val="bg1"/>
                </a:solidFill>
              </a:endParaRPr>
            </a:p>
            <a:p>
              <a:pPr algn="ctr"/>
              <a:r>
                <a:rPr lang="en-US" sz="2000" b="1" dirty="0">
                  <a:solidFill>
                    <a:schemeClr val="bg1"/>
                  </a:solidFill>
                </a:rPr>
                <a:t>James 5:16</a:t>
              </a:r>
            </a:p>
          </p:txBody>
        </p:sp>
        <p:sp>
          <p:nvSpPr>
            <p:cNvPr id="9" name="Google Shape;1752;p63">
              <a:extLst>
                <a:ext uri="{FF2B5EF4-FFF2-40B4-BE49-F238E27FC236}">
                  <a16:creationId xmlns:a16="http://schemas.microsoft.com/office/drawing/2014/main" id="{4918B616-7C0B-A142-9DE8-64F52E98733B}"/>
                </a:ext>
              </a:extLst>
            </p:cNvPr>
            <p:cNvSpPr/>
            <p:nvPr/>
          </p:nvSpPr>
          <p:spPr>
            <a:xfrm flipH="1">
              <a:off x="3355984" y="141359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8365;p88">
              <a:extLst>
                <a:ext uri="{FF2B5EF4-FFF2-40B4-BE49-F238E27FC236}">
                  <a16:creationId xmlns:a16="http://schemas.microsoft.com/office/drawing/2014/main" id="{26EF433F-0AE8-1248-A954-C6E6B0263D02}"/>
                </a:ext>
              </a:extLst>
            </p:cNvPr>
            <p:cNvGrpSpPr/>
            <p:nvPr/>
          </p:nvGrpSpPr>
          <p:grpSpPr>
            <a:xfrm>
              <a:off x="3610793" y="1586419"/>
              <a:ext cx="395638" cy="420544"/>
              <a:chOff x="4093603" y="4146138"/>
              <a:chExt cx="395638" cy="420544"/>
            </a:xfrm>
          </p:grpSpPr>
          <p:sp>
            <p:nvSpPr>
              <p:cNvPr id="16" name="Google Shape;8366;p88">
                <a:extLst>
                  <a:ext uri="{FF2B5EF4-FFF2-40B4-BE49-F238E27FC236}">
                    <a16:creationId xmlns:a16="http://schemas.microsoft.com/office/drawing/2014/main" id="{A23FE7B1-FDDC-3B46-B101-F3BC8FE62DAE}"/>
                  </a:ext>
                </a:extLst>
              </p:cNvPr>
              <p:cNvSpPr/>
              <p:nvPr/>
            </p:nvSpPr>
            <p:spPr>
              <a:xfrm>
                <a:off x="4158286" y="4218414"/>
                <a:ext cx="266088" cy="326567"/>
              </a:xfrm>
              <a:custGeom>
                <a:avLst/>
                <a:gdLst/>
                <a:ahLst/>
                <a:cxnLst/>
                <a:rect l="l" t="t" r="r" b="b"/>
                <a:pathLst>
                  <a:path w="10128" h="12430" extrusionOk="0">
                    <a:moveTo>
                      <a:pt x="5064" y="0"/>
                    </a:moveTo>
                    <a:cubicBezTo>
                      <a:pt x="2865" y="0"/>
                      <a:pt x="958" y="1526"/>
                      <a:pt x="479" y="3669"/>
                    </a:cubicBezTo>
                    <a:cubicBezTo>
                      <a:pt x="1" y="5813"/>
                      <a:pt x="1076" y="8005"/>
                      <a:pt x="3059" y="8941"/>
                    </a:cubicBezTo>
                    <a:cubicBezTo>
                      <a:pt x="3448" y="9128"/>
                      <a:pt x="3691" y="9510"/>
                      <a:pt x="3684" y="9933"/>
                    </a:cubicBezTo>
                    <a:lnTo>
                      <a:pt x="3684" y="11875"/>
                    </a:lnTo>
                    <a:lnTo>
                      <a:pt x="3691" y="11875"/>
                    </a:lnTo>
                    <a:cubicBezTo>
                      <a:pt x="3691" y="12180"/>
                      <a:pt x="3933" y="12430"/>
                      <a:pt x="4239" y="12430"/>
                    </a:cubicBezTo>
                    <a:lnTo>
                      <a:pt x="5896" y="12430"/>
                    </a:lnTo>
                    <a:cubicBezTo>
                      <a:pt x="6201" y="12430"/>
                      <a:pt x="6451" y="12180"/>
                      <a:pt x="6451" y="11875"/>
                    </a:cubicBezTo>
                    <a:lnTo>
                      <a:pt x="6451" y="9933"/>
                    </a:lnTo>
                    <a:cubicBezTo>
                      <a:pt x="6444" y="9510"/>
                      <a:pt x="6687" y="9128"/>
                      <a:pt x="7068" y="8941"/>
                    </a:cubicBezTo>
                    <a:cubicBezTo>
                      <a:pt x="9052" y="8005"/>
                      <a:pt x="10127" y="5813"/>
                      <a:pt x="9649" y="3669"/>
                    </a:cubicBezTo>
                    <a:cubicBezTo>
                      <a:pt x="9170" y="1526"/>
                      <a:pt x="7263" y="0"/>
                      <a:pt x="50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367;p88">
                <a:extLst>
                  <a:ext uri="{FF2B5EF4-FFF2-40B4-BE49-F238E27FC236}">
                    <a16:creationId xmlns:a16="http://schemas.microsoft.com/office/drawing/2014/main" id="{06F18BA4-83B3-9245-987C-BFDCCFA5314B}"/>
                  </a:ext>
                </a:extLst>
              </p:cNvPr>
              <p:cNvSpPr/>
              <p:nvPr/>
            </p:nvSpPr>
            <p:spPr>
              <a:xfrm>
                <a:off x="4189813" y="4240089"/>
                <a:ext cx="203218" cy="203218"/>
              </a:xfrm>
              <a:custGeom>
                <a:avLst/>
                <a:gdLst/>
                <a:ahLst/>
                <a:cxnLst/>
                <a:rect l="l" t="t" r="r" b="b"/>
                <a:pathLst>
                  <a:path w="7735" h="7735" extrusionOk="0">
                    <a:moveTo>
                      <a:pt x="3871" y="1"/>
                    </a:moveTo>
                    <a:cubicBezTo>
                      <a:pt x="1735" y="1"/>
                      <a:pt x="0" y="1735"/>
                      <a:pt x="0" y="3871"/>
                    </a:cubicBezTo>
                    <a:cubicBezTo>
                      <a:pt x="0" y="6007"/>
                      <a:pt x="1735" y="7734"/>
                      <a:pt x="3871" y="7734"/>
                    </a:cubicBezTo>
                    <a:cubicBezTo>
                      <a:pt x="6007" y="7734"/>
                      <a:pt x="7734" y="6007"/>
                      <a:pt x="7734" y="3871"/>
                    </a:cubicBezTo>
                    <a:cubicBezTo>
                      <a:pt x="7734" y="1735"/>
                      <a:pt x="6007" y="1"/>
                      <a:pt x="3871" y="1"/>
                    </a:cubicBez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368;p88">
                <a:extLst>
                  <a:ext uri="{FF2B5EF4-FFF2-40B4-BE49-F238E27FC236}">
                    <a16:creationId xmlns:a16="http://schemas.microsoft.com/office/drawing/2014/main" id="{20080334-4AD9-C649-8740-E190B7111BA4}"/>
                  </a:ext>
                </a:extLst>
              </p:cNvPr>
              <p:cNvSpPr/>
              <p:nvPr/>
            </p:nvSpPr>
            <p:spPr>
              <a:xfrm>
                <a:off x="4211671" y="4261947"/>
                <a:ext cx="159658" cy="159684"/>
              </a:xfrm>
              <a:custGeom>
                <a:avLst/>
                <a:gdLst/>
                <a:ahLst/>
                <a:cxnLst/>
                <a:rect l="l" t="t" r="r" b="b"/>
                <a:pathLst>
                  <a:path w="6077" h="6078" extrusionOk="0">
                    <a:moveTo>
                      <a:pt x="3039" y="1"/>
                    </a:moveTo>
                    <a:cubicBezTo>
                      <a:pt x="1360" y="1"/>
                      <a:pt x="1" y="1360"/>
                      <a:pt x="1" y="3039"/>
                    </a:cubicBezTo>
                    <a:cubicBezTo>
                      <a:pt x="1" y="4718"/>
                      <a:pt x="1360" y="6077"/>
                      <a:pt x="3039" y="6077"/>
                    </a:cubicBezTo>
                    <a:cubicBezTo>
                      <a:pt x="4717" y="6077"/>
                      <a:pt x="6077" y="4718"/>
                      <a:pt x="6077" y="3039"/>
                    </a:cubicBezTo>
                    <a:cubicBezTo>
                      <a:pt x="6077" y="1360"/>
                      <a:pt x="4717" y="1"/>
                      <a:pt x="3039" y="1"/>
                    </a:cubicBez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8369;p88">
                <a:extLst>
                  <a:ext uri="{FF2B5EF4-FFF2-40B4-BE49-F238E27FC236}">
                    <a16:creationId xmlns:a16="http://schemas.microsoft.com/office/drawing/2014/main" id="{394E1CA5-0548-404F-9FC3-220BA7A82D81}"/>
                  </a:ext>
                </a:extLst>
              </p:cNvPr>
              <p:cNvSpPr/>
              <p:nvPr/>
            </p:nvSpPr>
            <p:spPr>
              <a:xfrm>
                <a:off x="4269629" y="4537677"/>
                <a:ext cx="43586" cy="29005"/>
              </a:xfrm>
              <a:custGeom>
                <a:avLst/>
                <a:gdLst/>
                <a:ahLst/>
                <a:cxnLst/>
                <a:rect l="l" t="t" r="r" b="b"/>
                <a:pathLst>
                  <a:path w="1659" h="1104" extrusionOk="0">
                    <a:moveTo>
                      <a:pt x="1" y="0"/>
                    </a:moveTo>
                    <a:lnTo>
                      <a:pt x="1" y="548"/>
                    </a:lnTo>
                    <a:cubicBezTo>
                      <a:pt x="1" y="854"/>
                      <a:pt x="250" y="1103"/>
                      <a:pt x="555" y="1103"/>
                    </a:cubicBezTo>
                    <a:lnTo>
                      <a:pt x="1103" y="1103"/>
                    </a:lnTo>
                    <a:cubicBezTo>
                      <a:pt x="1409" y="1103"/>
                      <a:pt x="1658" y="854"/>
                      <a:pt x="1658" y="548"/>
                    </a:cubicBezTo>
                    <a:lnTo>
                      <a:pt x="1658" y="0"/>
                    </a:lnTo>
                    <a:close/>
                  </a:path>
                </a:pathLst>
              </a:custGeom>
              <a:solidFill>
                <a:srgbClr val="7070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8370;p88">
                <a:extLst>
                  <a:ext uri="{FF2B5EF4-FFF2-40B4-BE49-F238E27FC236}">
                    <a16:creationId xmlns:a16="http://schemas.microsoft.com/office/drawing/2014/main" id="{5A360888-8C09-4543-8C91-9B9973F4C1B8}"/>
                  </a:ext>
                </a:extLst>
              </p:cNvPr>
              <p:cNvSpPr/>
              <p:nvPr/>
            </p:nvSpPr>
            <p:spPr>
              <a:xfrm>
                <a:off x="4434725" y="4334486"/>
                <a:ext cx="54515" cy="14608"/>
              </a:xfrm>
              <a:custGeom>
                <a:avLst/>
                <a:gdLst/>
                <a:ahLst/>
                <a:cxnLst/>
                <a:rect l="l" t="t" r="r" b="b"/>
                <a:pathLst>
                  <a:path w="2075" h="556" extrusionOk="0">
                    <a:moveTo>
                      <a:pt x="348" y="1"/>
                    </a:moveTo>
                    <a:cubicBezTo>
                      <a:pt x="1" y="21"/>
                      <a:pt x="1" y="535"/>
                      <a:pt x="348" y="555"/>
                    </a:cubicBezTo>
                    <a:lnTo>
                      <a:pt x="1728" y="555"/>
                    </a:lnTo>
                    <a:cubicBezTo>
                      <a:pt x="2075" y="535"/>
                      <a:pt x="2075" y="21"/>
                      <a:pt x="1728"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8371;p88">
                <a:extLst>
                  <a:ext uri="{FF2B5EF4-FFF2-40B4-BE49-F238E27FC236}">
                    <a16:creationId xmlns:a16="http://schemas.microsoft.com/office/drawing/2014/main" id="{472F3F4F-0524-CD4D-9AE1-BDBFCC0EA720}"/>
                  </a:ext>
                </a:extLst>
              </p:cNvPr>
              <p:cNvSpPr/>
              <p:nvPr/>
            </p:nvSpPr>
            <p:spPr>
              <a:xfrm>
                <a:off x="4093603" y="4334460"/>
                <a:ext cx="62896" cy="14634"/>
              </a:xfrm>
              <a:custGeom>
                <a:avLst/>
                <a:gdLst/>
                <a:ahLst/>
                <a:cxnLst/>
                <a:rect l="l" t="t" r="r" b="b"/>
                <a:pathLst>
                  <a:path w="2394" h="557" extrusionOk="0">
                    <a:moveTo>
                      <a:pt x="2025" y="1"/>
                    </a:moveTo>
                    <a:cubicBezTo>
                      <a:pt x="2018" y="1"/>
                      <a:pt x="2011" y="1"/>
                      <a:pt x="2005" y="2"/>
                    </a:cubicBezTo>
                    <a:lnTo>
                      <a:pt x="354" y="2"/>
                    </a:lnTo>
                    <a:cubicBezTo>
                      <a:pt x="0" y="22"/>
                      <a:pt x="0" y="536"/>
                      <a:pt x="354" y="556"/>
                    </a:cubicBezTo>
                    <a:lnTo>
                      <a:pt x="2005" y="556"/>
                    </a:lnTo>
                    <a:cubicBezTo>
                      <a:pt x="2011" y="557"/>
                      <a:pt x="2018" y="557"/>
                      <a:pt x="2025" y="557"/>
                    </a:cubicBezTo>
                    <a:cubicBezTo>
                      <a:pt x="2393" y="557"/>
                      <a:pt x="2393" y="1"/>
                      <a:pt x="2025"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8372;p88">
                <a:extLst>
                  <a:ext uri="{FF2B5EF4-FFF2-40B4-BE49-F238E27FC236}">
                    <a16:creationId xmlns:a16="http://schemas.microsoft.com/office/drawing/2014/main" id="{8D8538A9-D812-6B4E-A974-866E12894275}"/>
                  </a:ext>
                </a:extLst>
              </p:cNvPr>
              <p:cNvSpPr/>
              <p:nvPr/>
            </p:nvSpPr>
            <p:spPr>
              <a:xfrm>
                <a:off x="4284210" y="4146138"/>
                <a:ext cx="14424" cy="50417"/>
              </a:xfrm>
              <a:custGeom>
                <a:avLst/>
                <a:gdLst/>
                <a:ahLst/>
                <a:cxnLst/>
                <a:rect l="l" t="t" r="r" b="b"/>
                <a:pathLst>
                  <a:path w="549" h="1919" extrusionOk="0">
                    <a:moveTo>
                      <a:pt x="277" y="1"/>
                    </a:moveTo>
                    <a:cubicBezTo>
                      <a:pt x="144" y="1"/>
                      <a:pt x="11" y="88"/>
                      <a:pt x="0" y="261"/>
                    </a:cubicBezTo>
                    <a:lnTo>
                      <a:pt x="0" y="1641"/>
                    </a:lnTo>
                    <a:cubicBezTo>
                      <a:pt x="0" y="1794"/>
                      <a:pt x="125" y="1919"/>
                      <a:pt x="278" y="1919"/>
                    </a:cubicBezTo>
                    <a:cubicBezTo>
                      <a:pt x="430" y="1919"/>
                      <a:pt x="548" y="1794"/>
                      <a:pt x="548" y="1641"/>
                    </a:cubicBezTo>
                    <a:lnTo>
                      <a:pt x="548" y="261"/>
                    </a:lnTo>
                    <a:cubicBezTo>
                      <a:pt x="541" y="88"/>
                      <a:pt x="410" y="1"/>
                      <a:pt x="277"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8373;p88">
                <a:extLst>
                  <a:ext uri="{FF2B5EF4-FFF2-40B4-BE49-F238E27FC236}">
                    <a16:creationId xmlns:a16="http://schemas.microsoft.com/office/drawing/2014/main" id="{6931C080-E304-D648-A2C8-051A91E698F6}"/>
                  </a:ext>
                </a:extLst>
              </p:cNvPr>
              <p:cNvSpPr/>
              <p:nvPr/>
            </p:nvSpPr>
            <p:spPr>
              <a:xfrm>
                <a:off x="4358561" y="4183813"/>
                <a:ext cx="29294" cy="33156"/>
              </a:xfrm>
              <a:custGeom>
                <a:avLst/>
                <a:gdLst/>
                <a:ahLst/>
                <a:cxnLst/>
                <a:rect l="l" t="t" r="r" b="b"/>
                <a:pathLst>
                  <a:path w="1115" h="1262" extrusionOk="0">
                    <a:moveTo>
                      <a:pt x="745" y="0"/>
                    </a:moveTo>
                    <a:cubicBezTo>
                      <a:pt x="662" y="0"/>
                      <a:pt x="578" y="39"/>
                      <a:pt x="521" y="131"/>
                    </a:cubicBezTo>
                    <a:lnTo>
                      <a:pt x="104" y="852"/>
                    </a:lnTo>
                    <a:cubicBezTo>
                      <a:pt x="0" y="1033"/>
                      <a:pt x="132" y="1262"/>
                      <a:pt x="347" y="1262"/>
                    </a:cubicBezTo>
                    <a:cubicBezTo>
                      <a:pt x="444" y="1262"/>
                      <a:pt x="534" y="1213"/>
                      <a:pt x="583" y="1130"/>
                    </a:cubicBezTo>
                    <a:lnTo>
                      <a:pt x="999" y="409"/>
                    </a:lnTo>
                    <a:cubicBezTo>
                      <a:pt x="1114" y="193"/>
                      <a:pt x="931" y="0"/>
                      <a:pt x="745" y="0"/>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8374;p88">
                <a:extLst>
                  <a:ext uri="{FF2B5EF4-FFF2-40B4-BE49-F238E27FC236}">
                    <a16:creationId xmlns:a16="http://schemas.microsoft.com/office/drawing/2014/main" id="{5E9CEFFD-0123-FB4F-9C70-50423D5CBBF5}"/>
                  </a:ext>
                </a:extLst>
              </p:cNvPr>
              <p:cNvSpPr/>
              <p:nvPr/>
            </p:nvSpPr>
            <p:spPr>
              <a:xfrm>
                <a:off x="4195277" y="4466505"/>
                <a:ext cx="29268" cy="33287"/>
              </a:xfrm>
              <a:custGeom>
                <a:avLst/>
                <a:gdLst/>
                <a:ahLst/>
                <a:cxnLst/>
                <a:rect l="l" t="t" r="r" b="b"/>
                <a:pathLst>
                  <a:path w="1114" h="1267" extrusionOk="0">
                    <a:moveTo>
                      <a:pt x="748" y="1"/>
                    </a:moveTo>
                    <a:cubicBezTo>
                      <a:pt x="664" y="1"/>
                      <a:pt x="579" y="41"/>
                      <a:pt x="521" y="136"/>
                    </a:cubicBezTo>
                    <a:lnTo>
                      <a:pt x="105" y="850"/>
                    </a:lnTo>
                    <a:cubicBezTo>
                      <a:pt x="1" y="1038"/>
                      <a:pt x="132" y="1267"/>
                      <a:pt x="347" y="1267"/>
                    </a:cubicBezTo>
                    <a:cubicBezTo>
                      <a:pt x="444" y="1267"/>
                      <a:pt x="535" y="1211"/>
                      <a:pt x="583" y="1128"/>
                    </a:cubicBezTo>
                    <a:lnTo>
                      <a:pt x="999" y="413"/>
                    </a:lnTo>
                    <a:cubicBezTo>
                      <a:pt x="1114" y="194"/>
                      <a:pt x="933" y="1"/>
                      <a:pt x="748"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375;p88">
                <a:extLst>
                  <a:ext uri="{FF2B5EF4-FFF2-40B4-BE49-F238E27FC236}">
                    <a16:creationId xmlns:a16="http://schemas.microsoft.com/office/drawing/2014/main" id="{74204452-CC5E-3049-94EF-EE1EB35D1F71}"/>
                  </a:ext>
                </a:extLst>
              </p:cNvPr>
              <p:cNvSpPr/>
              <p:nvPr/>
            </p:nvSpPr>
            <p:spPr>
              <a:xfrm>
                <a:off x="4195172" y="4183813"/>
                <a:ext cx="29294" cy="33156"/>
              </a:xfrm>
              <a:custGeom>
                <a:avLst/>
                <a:gdLst/>
                <a:ahLst/>
                <a:cxnLst/>
                <a:rect l="l" t="t" r="r" b="b"/>
                <a:pathLst>
                  <a:path w="1115" h="1262" extrusionOk="0">
                    <a:moveTo>
                      <a:pt x="366" y="0"/>
                    </a:moveTo>
                    <a:cubicBezTo>
                      <a:pt x="180" y="0"/>
                      <a:pt x="1" y="193"/>
                      <a:pt x="116" y="409"/>
                    </a:cubicBezTo>
                    <a:lnTo>
                      <a:pt x="525" y="1130"/>
                    </a:lnTo>
                    <a:cubicBezTo>
                      <a:pt x="573" y="1213"/>
                      <a:pt x="670" y="1262"/>
                      <a:pt x="768" y="1262"/>
                    </a:cubicBezTo>
                    <a:cubicBezTo>
                      <a:pt x="976" y="1262"/>
                      <a:pt x="1114" y="1033"/>
                      <a:pt x="1003" y="852"/>
                    </a:cubicBezTo>
                    <a:lnTo>
                      <a:pt x="594" y="131"/>
                    </a:lnTo>
                    <a:cubicBezTo>
                      <a:pt x="534" y="39"/>
                      <a:pt x="450" y="0"/>
                      <a:pt x="366" y="0"/>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8376;p88">
                <a:extLst>
                  <a:ext uri="{FF2B5EF4-FFF2-40B4-BE49-F238E27FC236}">
                    <a16:creationId xmlns:a16="http://schemas.microsoft.com/office/drawing/2014/main" id="{419D3F7A-9FA2-2E48-8B11-21AAA6D16DCC}"/>
                  </a:ext>
                </a:extLst>
              </p:cNvPr>
              <p:cNvSpPr/>
              <p:nvPr/>
            </p:nvSpPr>
            <p:spPr>
              <a:xfrm>
                <a:off x="4358272" y="4466505"/>
                <a:ext cx="29294" cy="33287"/>
              </a:xfrm>
              <a:custGeom>
                <a:avLst/>
                <a:gdLst/>
                <a:ahLst/>
                <a:cxnLst/>
                <a:rect l="l" t="t" r="r" b="b"/>
                <a:pathLst>
                  <a:path w="1115" h="1267" extrusionOk="0">
                    <a:moveTo>
                      <a:pt x="367" y="1"/>
                    </a:moveTo>
                    <a:cubicBezTo>
                      <a:pt x="182" y="1"/>
                      <a:pt x="1" y="194"/>
                      <a:pt x="115" y="413"/>
                    </a:cubicBezTo>
                    <a:lnTo>
                      <a:pt x="532" y="1128"/>
                    </a:lnTo>
                    <a:cubicBezTo>
                      <a:pt x="580" y="1211"/>
                      <a:pt x="670" y="1267"/>
                      <a:pt x="774" y="1267"/>
                    </a:cubicBezTo>
                    <a:cubicBezTo>
                      <a:pt x="982" y="1267"/>
                      <a:pt x="1114" y="1038"/>
                      <a:pt x="1010" y="850"/>
                    </a:cubicBezTo>
                    <a:lnTo>
                      <a:pt x="594" y="136"/>
                    </a:lnTo>
                    <a:cubicBezTo>
                      <a:pt x="536" y="41"/>
                      <a:pt x="451" y="1"/>
                      <a:pt x="367"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8377;p88">
                <a:extLst>
                  <a:ext uri="{FF2B5EF4-FFF2-40B4-BE49-F238E27FC236}">
                    <a16:creationId xmlns:a16="http://schemas.microsoft.com/office/drawing/2014/main" id="{19A13725-8264-3A42-AA0F-E15C5296A4BB}"/>
                  </a:ext>
                </a:extLst>
              </p:cNvPr>
              <p:cNvSpPr/>
              <p:nvPr/>
            </p:nvSpPr>
            <p:spPr>
              <a:xfrm>
                <a:off x="4412315" y="4410335"/>
                <a:ext cx="39934" cy="25668"/>
              </a:xfrm>
              <a:custGeom>
                <a:avLst/>
                <a:gdLst/>
                <a:ahLst/>
                <a:cxnLst/>
                <a:rect l="l" t="t" r="r" b="b"/>
                <a:pathLst>
                  <a:path w="1520" h="977" extrusionOk="0">
                    <a:moveTo>
                      <a:pt x="408" y="1"/>
                    </a:moveTo>
                    <a:cubicBezTo>
                      <a:pt x="158" y="1"/>
                      <a:pt x="0" y="375"/>
                      <a:pt x="285" y="526"/>
                    </a:cubicBezTo>
                    <a:lnTo>
                      <a:pt x="999" y="942"/>
                    </a:lnTo>
                    <a:cubicBezTo>
                      <a:pt x="1041" y="963"/>
                      <a:pt x="1090" y="977"/>
                      <a:pt x="1138" y="977"/>
                    </a:cubicBezTo>
                    <a:cubicBezTo>
                      <a:pt x="1422" y="977"/>
                      <a:pt x="1520" y="602"/>
                      <a:pt x="1277" y="464"/>
                    </a:cubicBezTo>
                    <a:lnTo>
                      <a:pt x="562" y="48"/>
                    </a:lnTo>
                    <a:cubicBezTo>
                      <a:pt x="509" y="15"/>
                      <a:pt x="457" y="1"/>
                      <a:pt x="408"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8378;p88">
                <a:extLst>
                  <a:ext uri="{FF2B5EF4-FFF2-40B4-BE49-F238E27FC236}">
                    <a16:creationId xmlns:a16="http://schemas.microsoft.com/office/drawing/2014/main" id="{AC612A1C-9430-4148-9FF1-99367641A62D}"/>
                  </a:ext>
                </a:extLst>
              </p:cNvPr>
              <p:cNvSpPr/>
              <p:nvPr/>
            </p:nvSpPr>
            <p:spPr>
              <a:xfrm>
                <a:off x="4130306" y="4247340"/>
                <a:ext cx="39304" cy="25589"/>
              </a:xfrm>
              <a:custGeom>
                <a:avLst/>
                <a:gdLst/>
                <a:ahLst/>
                <a:cxnLst/>
                <a:rect l="l" t="t" r="r" b="b"/>
                <a:pathLst>
                  <a:path w="1496" h="974" extrusionOk="0">
                    <a:moveTo>
                      <a:pt x="397" y="1"/>
                    </a:moveTo>
                    <a:cubicBezTo>
                      <a:pt x="153" y="1"/>
                      <a:pt x="0" y="356"/>
                      <a:pt x="254" y="515"/>
                    </a:cubicBezTo>
                    <a:lnTo>
                      <a:pt x="975" y="931"/>
                    </a:lnTo>
                    <a:cubicBezTo>
                      <a:pt x="1017" y="959"/>
                      <a:pt x="1066" y="966"/>
                      <a:pt x="1114" y="973"/>
                    </a:cubicBezTo>
                    <a:lnTo>
                      <a:pt x="1114" y="966"/>
                    </a:lnTo>
                    <a:cubicBezTo>
                      <a:pt x="1398" y="966"/>
                      <a:pt x="1496" y="592"/>
                      <a:pt x="1253" y="453"/>
                    </a:cubicBezTo>
                    <a:lnTo>
                      <a:pt x="531" y="37"/>
                    </a:lnTo>
                    <a:cubicBezTo>
                      <a:pt x="485" y="12"/>
                      <a:pt x="439" y="1"/>
                      <a:pt x="397"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8379;p88">
                <a:extLst>
                  <a:ext uri="{FF2B5EF4-FFF2-40B4-BE49-F238E27FC236}">
                    <a16:creationId xmlns:a16="http://schemas.microsoft.com/office/drawing/2014/main" id="{F0875E3F-09F5-7642-BFEA-2EA09A843C0C}"/>
                  </a:ext>
                </a:extLst>
              </p:cNvPr>
              <p:cNvSpPr/>
              <p:nvPr/>
            </p:nvSpPr>
            <p:spPr>
              <a:xfrm>
                <a:off x="4413418" y="4247182"/>
                <a:ext cx="39908" cy="25747"/>
              </a:xfrm>
              <a:custGeom>
                <a:avLst/>
                <a:gdLst/>
                <a:ahLst/>
                <a:cxnLst/>
                <a:rect l="l" t="t" r="r" b="b"/>
                <a:pathLst>
                  <a:path w="1519" h="980" extrusionOk="0">
                    <a:moveTo>
                      <a:pt x="1114" y="0"/>
                    </a:moveTo>
                    <a:cubicBezTo>
                      <a:pt x="1064" y="0"/>
                      <a:pt x="1011" y="15"/>
                      <a:pt x="957" y="50"/>
                    </a:cubicBezTo>
                    <a:lnTo>
                      <a:pt x="243" y="459"/>
                    </a:lnTo>
                    <a:cubicBezTo>
                      <a:pt x="0" y="605"/>
                      <a:pt x="97" y="972"/>
                      <a:pt x="382" y="979"/>
                    </a:cubicBezTo>
                    <a:cubicBezTo>
                      <a:pt x="430" y="979"/>
                      <a:pt x="479" y="965"/>
                      <a:pt x="520" y="937"/>
                    </a:cubicBezTo>
                    <a:lnTo>
                      <a:pt x="1235" y="528"/>
                    </a:lnTo>
                    <a:cubicBezTo>
                      <a:pt x="1518" y="378"/>
                      <a:pt x="1363" y="0"/>
                      <a:pt x="1114" y="0"/>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380;p88">
                <a:extLst>
                  <a:ext uri="{FF2B5EF4-FFF2-40B4-BE49-F238E27FC236}">
                    <a16:creationId xmlns:a16="http://schemas.microsoft.com/office/drawing/2014/main" id="{40F799F4-22FB-5F4C-BD7E-8472DA54BDFD}"/>
                  </a:ext>
                </a:extLst>
              </p:cNvPr>
              <p:cNvSpPr/>
              <p:nvPr/>
            </p:nvSpPr>
            <p:spPr>
              <a:xfrm>
                <a:off x="4130595" y="4410624"/>
                <a:ext cx="39304" cy="25379"/>
              </a:xfrm>
              <a:custGeom>
                <a:avLst/>
                <a:gdLst/>
                <a:ahLst/>
                <a:cxnLst/>
                <a:rect l="l" t="t" r="r" b="b"/>
                <a:pathLst>
                  <a:path w="1496" h="966" extrusionOk="0">
                    <a:moveTo>
                      <a:pt x="1099" y="1"/>
                    </a:moveTo>
                    <a:cubicBezTo>
                      <a:pt x="1056" y="1"/>
                      <a:pt x="1011" y="12"/>
                      <a:pt x="964" y="37"/>
                    </a:cubicBezTo>
                    <a:lnTo>
                      <a:pt x="243" y="453"/>
                    </a:lnTo>
                    <a:cubicBezTo>
                      <a:pt x="0" y="598"/>
                      <a:pt x="104" y="966"/>
                      <a:pt x="382" y="966"/>
                    </a:cubicBezTo>
                    <a:cubicBezTo>
                      <a:pt x="430" y="966"/>
                      <a:pt x="479" y="952"/>
                      <a:pt x="520" y="931"/>
                    </a:cubicBezTo>
                    <a:lnTo>
                      <a:pt x="1242" y="515"/>
                    </a:lnTo>
                    <a:cubicBezTo>
                      <a:pt x="1496" y="356"/>
                      <a:pt x="1343" y="1"/>
                      <a:pt x="1099"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8381;p88">
                <a:extLst>
                  <a:ext uri="{FF2B5EF4-FFF2-40B4-BE49-F238E27FC236}">
                    <a16:creationId xmlns:a16="http://schemas.microsoft.com/office/drawing/2014/main" id="{CB2DDB5F-7E87-E04B-A477-7223F31EDF76}"/>
                  </a:ext>
                </a:extLst>
              </p:cNvPr>
              <p:cNvSpPr/>
              <p:nvPr/>
            </p:nvSpPr>
            <p:spPr>
              <a:xfrm>
                <a:off x="4255231" y="4494118"/>
                <a:ext cx="72565" cy="50864"/>
              </a:xfrm>
              <a:custGeom>
                <a:avLst/>
                <a:gdLst/>
                <a:ahLst/>
                <a:cxnLst/>
                <a:rect l="l" t="t" r="r" b="b"/>
                <a:pathLst>
                  <a:path w="2762" h="1936" extrusionOk="0">
                    <a:moveTo>
                      <a:pt x="1" y="1"/>
                    </a:moveTo>
                    <a:lnTo>
                      <a:pt x="1" y="1381"/>
                    </a:lnTo>
                    <a:cubicBezTo>
                      <a:pt x="1" y="1686"/>
                      <a:pt x="243" y="1936"/>
                      <a:pt x="549" y="1936"/>
                    </a:cubicBezTo>
                    <a:lnTo>
                      <a:pt x="2206" y="1936"/>
                    </a:lnTo>
                    <a:cubicBezTo>
                      <a:pt x="2511" y="1936"/>
                      <a:pt x="2761" y="1686"/>
                      <a:pt x="2761" y="1381"/>
                    </a:cubicBezTo>
                    <a:lnTo>
                      <a:pt x="2761" y="1"/>
                    </a:lnTo>
                    <a:close/>
                  </a:path>
                </a:pathLst>
              </a:custGeom>
              <a:solidFill>
                <a:srgbClr val="C7CD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8382;p88">
                <a:extLst>
                  <a:ext uri="{FF2B5EF4-FFF2-40B4-BE49-F238E27FC236}">
                    <a16:creationId xmlns:a16="http://schemas.microsoft.com/office/drawing/2014/main" id="{3EFCACAA-40B9-D34D-A47E-E05256E0B246}"/>
                  </a:ext>
                </a:extLst>
              </p:cNvPr>
              <p:cNvSpPr/>
              <p:nvPr/>
            </p:nvSpPr>
            <p:spPr>
              <a:xfrm>
                <a:off x="4247954" y="4494118"/>
                <a:ext cx="87120" cy="14608"/>
              </a:xfrm>
              <a:custGeom>
                <a:avLst/>
                <a:gdLst/>
                <a:ahLst/>
                <a:cxnLst/>
                <a:rect l="l" t="t" r="r" b="b"/>
                <a:pathLst>
                  <a:path w="3316" h="556" extrusionOk="0">
                    <a:moveTo>
                      <a:pt x="278" y="1"/>
                    </a:moveTo>
                    <a:cubicBezTo>
                      <a:pt x="125" y="1"/>
                      <a:pt x="0" y="125"/>
                      <a:pt x="0" y="278"/>
                    </a:cubicBezTo>
                    <a:cubicBezTo>
                      <a:pt x="0" y="431"/>
                      <a:pt x="125" y="556"/>
                      <a:pt x="278" y="556"/>
                    </a:cubicBezTo>
                    <a:lnTo>
                      <a:pt x="3038" y="556"/>
                    </a:lnTo>
                    <a:cubicBezTo>
                      <a:pt x="3191" y="556"/>
                      <a:pt x="3316" y="431"/>
                      <a:pt x="3316" y="278"/>
                    </a:cubicBezTo>
                    <a:cubicBezTo>
                      <a:pt x="3316" y="125"/>
                      <a:pt x="3191" y="1"/>
                      <a:pt x="3038" y="1"/>
                    </a:cubicBezTo>
                    <a:close/>
                  </a:path>
                </a:pathLst>
              </a:custGeom>
              <a:solidFill>
                <a:srgbClr val="ADB7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 name="Group 51">
            <a:extLst>
              <a:ext uri="{FF2B5EF4-FFF2-40B4-BE49-F238E27FC236}">
                <a16:creationId xmlns:a16="http://schemas.microsoft.com/office/drawing/2014/main" id="{7E5D568E-5A9A-4540-BCC3-1C78363E3AB5}"/>
              </a:ext>
            </a:extLst>
          </p:cNvPr>
          <p:cNvGrpSpPr/>
          <p:nvPr/>
        </p:nvGrpSpPr>
        <p:grpSpPr>
          <a:xfrm>
            <a:off x="4761052" y="1413592"/>
            <a:ext cx="1796072" cy="4103721"/>
            <a:chOff x="4761052" y="1413592"/>
            <a:chExt cx="1796072" cy="4103721"/>
          </a:xfrm>
        </p:grpSpPr>
        <p:sp>
          <p:nvSpPr>
            <p:cNvPr id="48" name="Google Shape;1745;p63">
              <a:extLst>
                <a:ext uri="{FF2B5EF4-FFF2-40B4-BE49-F238E27FC236}">
                  <a16:creationId xmlns:a16="http://schemas.microsoft.com/office/drawing/2014/main" id="{349F8837-7D46-164C-BADE-1D83A6B4418A}"/>
                </a:ext>
              </a:extLst>
            </p:cNvPr>
            <p:cNvSpPr/>
            <p:nvPr/>
          </p:nvSpPr>
          <p:spPr>
            <a:xfrm>
              <a:off x="4761052" y="1948977"/>
              <a:ext cx="1796072" cy="3568336"/>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b="1" dirty="0">
                  <a:solidFill>
                    <a:schemeClr val="bg1"/>
                  </a:solidFill>
                </a:rPr>
                <a:t>When we see the emptiness in sinful</a:t>
              </a:r>
            </a:p>
            <a:p>
              <a:pPr algn="ctr"/>
              <a:r>
                <a:rPr lang="en-US" sz="2200" b="1" dirty="0">
                  <a:solidFill>
                    <a:schemeClr val="bg1"/>
                  </a:solidFill>
                </a:rPr>
                <a:t>practices.</a:t>
              </a:r>
            </a:p>
            <a:p>
              <a:pPr algn="ctr"/>
              <a:endParaRPr lang="en-US" sz="2000" b="1" dirty="0">
                <a:solidFill>
                  <a:schemeClr val="bg1"/>
                </a:solidFill>
              </a:endParaRPr>
            </a:p>
            <a:p>
              <a:pPr algn="ctr"/>
              <a:br>
                <a:rPr lang="en-US" sz="2000" b="1" dirty="0">
                  <a:solidFill>
                    <a:schemeClr val="bg1"/>
                  </a:solidFill>
                </a:rPr>
              </a:br>
              <a:r>
                <a:rPr lang="en-US" sz="2000" b="1" dirty="0">
                  <a:solidFill>
                    <a:schemeClr val="bg1"/>
                  </a:solidFill>
                </a:rPr>
                <a:t>Acts 19:18</a:t>
              </a:r>
            </a:p>
          </p:txBody>
        </p:sp>
        <p:sp>
          <p:nvSpPr>
            <p:cNvPr id="10" name="Google Shape;1753;p63">
              <a:extLst>
                <a:ext uri="{FF2B5EF4-FFF2-40B4-BE49-F238E27FC236}">
                  <a16:creationId xmlns:a16="http://schemas.microsoft.com/office/drawing/2014/main" id="{5CE2BBFF-C957-7548-9FA5-073A47B34DB0}"/>
                </a:ext>
              </a:extLst>
            </p:cNvPr>
            <p:cNvSpPr/>
            <p:nvPr/>
          </p:nvSpPr>
          <p:spPr>
            <a:xfrm flipH="1">
              <a:off x="5433584" y="141359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8602;p88">
              <a:extLst>
                <a:ext uri="{FF2B5EF4-FFF2-40B4-BE49-F238E27FC236}">
                  <a16:creationId xmlns:a16="http://schemas.microsoft.com/office/drawing/2014/main" id="{8773FA03-165B-2A42-A62B-3033A0008680}"/>
                </a:ext>
              </a:extLst>
            </p:cNvPr>
            <p:cNvGrpSpPr/>
            <p:nvPr/>
          </p:nvGrpSpPr>
          <p:grpSpPr>
            <a:xfrm>
              <a:off x="5636354" y="1566472"/>
              <a:ext cx="509614" cy="375325"/>
              <a:chOff x="7947595" y="2347996"/>
              <a:chExt cx="379795" cy="267165"/>
            </a:xfrm>
          </p:grpSpPr>
          <p:sp>
            <p:nvSpPr>
              <p:cNvPr id="34" name="Google Shape;8603;p88">
                <a:extLst>
                  <a:ext uri="{FF2B5EF4-FFF2-40B4-BE49-F238E27FC236}">
                    <a16:creationId xmlns:a16="http://schemas.microsoft.com/office/drawing/2014/main" id="{E7182287-4D37-0C49-AE2F-375F63FA51E2}"/>
                  </a:ext>
                </a:extLst>
              </p:cNvPr>
              <p:cNvSpPr/>
              <p:nvPr/>
            </p:nvSpPr>
            <p:spPr>
              <a:xfrm>
                <a:off x="7947779" y="2386432"/>
                <a:ext cx="379611" cy="228728"/>
              </a:xfrm>
              <a:custGeom>
                <a:avLst/>
                <a:gdLst/>
                <a:ahLst/>
                <a:cxnLst/>
                <a:rect l="l" t="t" r="r" b="b"/>
                <a:pathLst>
                  <a:path w="14449" h="8706" extrusionOk="0">
                    <a:moveTo>
                      <a:pt x="7221" y="1"/>
                    </a:moveTo>
                    <a:cubicBezTo>
                      <a:pt x="6361" y="1"/>
                      <a:pt x="5071" y="549"/>
                      <a:pt x="3392" y="1645"/>
                    </a:cubicBezTo>
                    <a:cubicBezTo>
                      <a:pt x="2303" y="2352"/>
                      <a:pt x="1263" y="3122"/>
                      <a:pt x="257" y="3941"/>
                    </a:cubicBezTo>
                    <a:cubicBezTo>
                      <a:pt x="0" y="4156"/>
                      <a:pt x="0" y="4551"/>
                      <a:pt x="257" y="4759"/>
                    </a:cubicBezTo>
                    <a:cubicBezTo>
                      <a:pt x="1263" y="5584"/>
                      <a:pt x="2303" y="6347"/>
                      <a:pt x="3392" y="7062"/>
                    </a:cubicBezTo>
                    <a:cubicBezTo>
                      <a:pt x="5071" y="8151"/>
                      <a:pt x="6361" y="8706"/>
                      <a:pt x="7221" y="8706"/>
                    </a:cubicBezTo>
                    <a:cubicBezTo>
                      <a:pt x="8081" y="8706"/>
                      <a:pt x="9371" y="8151"/>
                      <a:pt x="11057" y="7062"/>
                    </a:cubicBezTo>
                    <a:cubicBezTo>
                      <a:pt x="12139" y="6347"/>
                      <a:pt x="13186" y="5584"/>
                      <a:pt x="14192" y="4759"/>
                    </a:cubicBezTo>
                    <a:cubicBezTo>
                      <a:pt x="14449" y="4551"/>
                      <a:pt x="14449" y="4156"/>
                      <a:pt x="14192" y="3941"/>
                    </a:cubicBezTo>
                    <a:cubicBezTo>
                      <a:pt x="13186" y="3122"/>
                      <a:pt x="12139" y="2352"/>
                      <a:pt x="11057" y="1645"/>
                    </a:cubicBezTo>
                    <a:cubicBezTo>
                      <a:pt x="9371" y="549"/>
                      <a:pt x="8081" y="1"/>
                      <a:pt x="7221" y="1"/>
                    </a:cubicBez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8604;p88">
                <a:extLst>
                  <a:ext uri="{FF2B5EF4-FFF2-40B4-BE49-F238E27FC236}">
                    <a16:creationId xmlns:a16="http://schemas.microsoft.com/office/drawing/2014/main" id="{B07E1E03-2A92-6248-9B8F-6A1A429DB814}"/>
                  </a:ext>
                </a:extLst>
              </p:cNvPr>
              <p:cNvSpPr/>
              <p:nvPr/>
            </p:nvSpPr>
            <p:spPr>
              <a:xfrm>
                <a:off x="7947595" y="2386432"/>
                <a:ext cx="208866" cy="228728"/>
              </a:xfrm>
              <a:custGeom>
                <a:avLst/>
                <a:gdLst/>
                <a:ahLst/>
                <a:cxnLst/>
                <a:rect l="l" t="t" r="r" b="b"/>
                <a:pathLst>
                  <a:path w="7950" h="8706" extrusionOk="0">
                    <a:moveTo>
                      <a:pt x="7228" y="1"/>
                    </a:moveTo>
                    <a:cubicBezTo>
                      <a:pt x="6368" y="1"/>
                      <a:pt x="5078" y="549"/>
                      <a:pt x="3399" y="1645"/>
                    </a:cubicBezTo>
                    <a:cubicBezTo>
                      <a:pt x="2310" y="2352"/>
                      <a:pt x="1263" y="3122"/>
                      <a:pt x="264" y="3941"/>
                    </a:cubicBezTo>
                    <a:cubicBezTo>
                      <a:pt x="1" y="4156"/>
                      <a:pt x="1" y="4551"/>
                      <a:pt x="264" y="4759"/>
                    </a:cubicBezTo>
                    <a:cubicBezTo>
                      <a:pt x="1263" y="5584"/>
                      <a:pt x="2310" y="6347"/>
                      <a:pt x="3392" y="7062"/>
                    </a:cubicBezTo>
                    <a:cubicBezTo>
                      <a:pt x="5078" y="8151"/>
                      <a:pt x="6368" y="8706"/>
                      <a:pt x="7228" y="8706"/>
                    </a:cubicBezTo>
                    <a:cubicBezTo>
                      <a:pt x="7471" y="8699"/>
                      <a:pt x="7714" y="8664"/>
                      <a:pt x="7949" y="8602"/>
                    </a:cubicBezTo>
                    <a:cubicBezTo>
                      <a:pt x="7145" y="8394"/>
                      <a:pt x="6104" y="7880"/>
                      <a:pt x="4835" y="7062"/>
                    </a:cubicBezTo>
                    <a:cubicBezTo>
                      <a:pt x="3753" y="6347"/>
                      <a:pt x="2706" y="5584"/>
                      <a:pt x="1707" y="4759"/>
                    </a:cubicBezTo>
                    <a:cubicBezTo>
                      <a:pt x="1443" y="4551"/>
                      <a:pt x="1443" y="4156"/>
                      <a:pt x="1707" y="3941"/>
                    </a:cubicBezTo>
                    <a:cubicBezTo>
                      <a:pt x="2706" y="3122"/>
                      <a:pt x="3753" y="2352"/>
                      <a:pt x="4835" y="1645"/>
                    </a:cubicBezTo>
                    <a:cubicBezTo>
                      <a:pt x="6104" y="826"/>
                      <a:pt x="7145" y="306"/>
                      <a:pt x="7949" y="105"/>
                    </a:cubicBezTo>
                    <a:cubicBezTo>
                      <a:pt x="7714" y="35"/>
                      <a:pt x="7471" y="1"/>
                      <a:pt x="7228" y="1"/>
                    </a:cubicBezTo>
                    <a:close/>
                  </a:path>
                </a:pathLst>
              </a:custGeom>
              <a:solidFill>
                <a:srgbClr val="E2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8605;p88">
                <a:extLst>
                  <a:ext uri="{FF2B5EF4-FFF2-40B4-BE49-F238E27FC236}">
                    <a16:creationId xmlns:a16="http://schemas.microsoft.com/office/drawing/2014/main" id="{56F9962C-B61E-C24C-B11B-A62080DF4F37}"/>
                  </a:ext>
                </a:extLst>
              </p:cNvPr>
              <p:cNvSpPr/>
              <p:nvPr/>
            </p:nvSpPr>
            <p:spPr>
              <a:xfrm>
                <a:off x="8049269" y="2419063"/>
                <a:ext cx="170062" cy="163678"/>
              </a:xfrm>
              <a:custGeom>
                <a:avLst/>
                <a:gdLst/>
                <a:ahLst/>
                <a:cxnLst/>
                <a:rect l="l" t="t" r="r" b="b"/>
                <a:pathLst>
                  <a:path w="6473" h="6230" extrusionOk="0">
                    <a:moveTo>
                      <a:pt x="3359" y="1"/>
                    </a:moveTo>
                    <a:cubicBezTo>
                      <a:pt x="2549" y="1"/>
                      <a:pt x="1753" y="315"/>
                      <a:pt x="1159" y="909"/>
                    </a:cubicBezTo>
                    <a:cubicBezTo>
                      <a:pt x="271" y="1804"/>
                      <a:pt x="1" y="3142"/>
                      <a:pt x="486" y="4301"/>
                    </a:cubicBezTo>
                    <a:cubicBezTo>
                      <a:pt x="965" y="5466"/>
                      <a:pt x="2103" y="6229"/>
                      <a:pt x="3358" y="6229"/>
                    </a:cubicBezTo>
                    <a:cubicBezTo>
                      <a:pt x="5078" y="6222"/>
                      <a:pt x="6472" y="4828"/>
                      <a:pt x="6472" y="3115"/>
                    </a:cubicBezTo>
                    <a:cubicBezTo>
                      <a:pt x="6472" y="1852"/>
                      <a:pt x="5716" y="722"/>
                      <a:pt x="4551" y="236"/>
                    </a:cubicBezTo>
                    <a:cubicBezTo>
                      <a:pt x="4165" y="78"/>
                      <a:pt x="3760" y="1"/>
                      <a:pt x="3359"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8606;p88">
                <a:extLst>
                  <a:ext uri="{FF2B5EF4-FFF2-40B4-BE49-F238E27FC236}">
                    <a16:creationId xmlns:a16="http://schemas.microsoft.com/office/drawing/2014/main" id="{6E5AA107-70A4-A946-9C24-A91E06B1AF4F}"/>
                  </a:ext>
                </a:extLst>
              </p:cNvPr>
              <p:cNvSpPr/>
              <p:nvPr/>
            </p:nvSpPr>
            <p:spPr>
              <a:xfrm>
                <a:off x="8055837" y="2418984"/>
                <a:ext cx="97340" cy="163599"/>
              </a:xfrm>
              <a:custGeom>
                <a:avLst/>
                <a:gdLst/>
                <a:ahLst/>
                <a:cxnLst/>
                <a:rect l="l" t="t" r="r" b="b"/>
                <a:pathLst>
                  <a:path w="3705" h="6227" extrusionOk="0">
                    <a:moveTo>
                      <a:pt x="3102" y="0"/>
                    </a:moveTo>
                    <a:cubicBezTo>
                      <a:pt x="1427" y="0"/>
                      <a:pt x="1" y="1361"/>
                      <a:pt x="1" y="3111"/>
                    </a:cubicBezTo>
                    <a:cubicBezTo>
                      <a:pt x="1" y="4863"/>
                      <a:pt x="1432" y="6226"/>
                      <a:pt x="3112" y="6226"/>
                    </a:cubicBezTo>
                    <a:cubicBezTo>
                      <a:pt x="3307" y="6226"/>
                      <a:pt x="3505" y="6208"/>
                      <a:pt x="3705" y="6170"/>
                    </a:cubicBezTo>
                    <a:cubicBezTo>
                      <a:pt x="2241" y="5885"/>
                      <a:pt x="1187" y="4602"/>
                      <a:pt x="1180" y="3111"/>
                    </a:cubicBezTo>
                    <a:cubicBezTo>
                      <a:pt x="1187" y="1619"/>
                      <a:pt x="2241" y="343"/>
                      <a:pt x="3705" y="59"/>
                    </a:cubicBezTo>
                    <a:cubicBezTo>
                      <a:pt x="3502" y="19"/>
                      <a:pt x="3300" y="0"/>
                      <a:pt x="3102" y="0"/>
                    </a:cubicBezTo>
                    <a:close/>
                  </a:path>
                </a:pathLst>
              </a:custGeom>
              <a:solidFill>
                <a:srgbClr val="1973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8607;p88">
                <a:extLst>
                  <a:ext uri="{FF2B5EF4-FFF2-40B4-BE49-F238E27FC236}">
                    <a16:creationId xmlns:a16="http://schemas.microsoft.com/office/drawing/2014/main" id="{26BED131-01E5-ED4F-9EA1-879F4128C67C}"/>
                  </a:ext>
                </a:extLst>
              </p:cNvPr>
              <p:cNvSpPr/>
              <p:nvPr/>
            </p:nvSpPr>
            <p:spPr>
              <a:xfrm>
                <a:off x="8082451" y="2459444"/>
                <a:ext cx="96420" cy="82653"/>
              </a:xfrm>
              <a:custGeom>
                <a:avLst/>
                <a:gdLst/>
                <a:ahLst/>
                <a:cxnLst/>
                <a:rect l="l" t="t" r="r" b="b"/>
                <a:pathLst>
                  <a:path w="3670" h="3146" extrusionOk="0">
                    <a:moveTo>
                      <a:pt x="2084" y="1"/>
                    </a:moveTo>
                    <a:cubicBezTo>
                      <a:pt x="1699" y="1"/>
                      <a:pt x="1305" y="143"/>
                      <a:pt x="985" y="461"/>
                    </a:cubicBezTo>
                    <a:cubicBezTo>
                      <a:pt x="0" y="1453"/>
                      <a:pt x="701" y="3145"/>
                      <a:pt x="2095" y="3145"/>
                    </a:cubicBezTo>
                    <a:cubicBezTo>
                      <a:pt x="2962" y="3138"/>
                      <a:pt x="3663" y="2438"/>
                      <a:pt x="3670" y="1571"/>
                    </a:cubicBezTo>
                    <a:cubicBezTo>
                      <a:pt x="3670" y="627"/>
                      <a:pt x="2894" y="1"/>
                      <a:pt x="2084" y="1"/>
                    </a:cubicBezTo>
                    <a:close/>
                  </a:path>
                </a:pathLst>
              </a:custGeom>
              <a:solidFill>
                <a:srgbClr val="455F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8608;p88">
                <a:extLst>
                  <a:ext uri="{FF2B5EF4-FFF2-40B4-BE49-F238E27FC236}">
                    <a16:creationId xmlns:a16="http://schemas.microsoft.com/office/drawing/2014/main" id="{7169EF4F-EA42-BD43-84E3-C5C919E4D55F}"/>
                  </a:ext>
                </a:extLst>
              </p:cNvPr>
              <p:cNvSpPr/>
              <p:nvPr/>
            </p:nvSpPr>
            <p:spPr>
              <a:xfrm>
                <a:off x="8096113" y="2459496"/>
                <a:ext cx="57432" cy="82601"/>
              </a:xfrm>
              <a:custGeom>
                <a:avLst/>
                <a:gdLst/>
                <a:ahLst/>
                <a:cxnLst/>
                <a:rect l="l" t="t" r="r" b="b"/>
                <a:pathLst>
                  <a:path w="2186" h="3144" extrusionOk="0">
                    <a:moveTo>
                      <a:pt x="1572" y="0"/>
                    </a:moveTo>
                    <a:cubicBezTo>
                      <a:pt x="744" y="0"/>
                      <a:pt x="1" y="666"/>
                      <a:pt x="1" y="1569"/>
                    </a:cubicBezTo>
                    <a:cubicBezTo>
                      <a:pt x="1" y="2473"/>
                      <a:pt x="746" y="3143"/>
                      <a:pt x="1575" y="3143"/>
                    </a:cubicBezTo>
                    <a:cubicBezTo>
                      <a:pt x="1777" y="3143"/>
                      <a:pt x="1983" y="3104"/>
                      <a:pt x="2185" y="3018"/>
                    </a:cubicBezTo>
                    <a:cubicBezTo>
                      <a:pt x="1610" y="2769"/>
                      <a:pt x="1235" y="2200"/>
                      <a:pt x="1235" y="1569"/>
                    </a:cubicBezTo>
                    <a:cubicBezTo>
                      <a:pt x="1235" y="938"/>
                      <a:pt x="1610" y="369"/>
                      <a:pt x="2185" y="126"/>
                    </a:cubicBezTo>
                    <a:cubicBezTo>
                      <a:pt x="1982" y="40"/>
                      <a:pt x="1775" y="0"/>
                      <a:pt x="157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8609;p88">
                <a:extLst>
                  <a:ext uri="{FF2B5EF4-FFF2-40B4-BE49-F238E27FC236}">
                    <a16:creationId xmlns:a16="http://schemas.microsoft.com/office/drawing/2014/main" id="{BDB26EDC-4456-F84C-B1EF-6788BA9CF3E8}"/>
                  </a:ext>
                </a:extLst>
              </p:cNvPr>
              <p:cNvSpPr/>
              <p:nvPr/>
            </p:nvSpPr>
            <p:spPr>
              <a:xfrm>
                <a:off x="8254563" y="2401513"/>
                <a:ext cx="38174" cy="26325"/>
              </a:xfrm>
              <a:custGeom>
                <a:avLst/>
                <a:gdLst/>
                <a:ahLst/>
                <a:cxnLst/>
                <a:rect l="l" t="t" r="r" b="b"/>
                <a:pathLst>
                  <a:path w="1453" h="1002" extrusionOk="0">
                    <a:moveTo>
                      <a:pt x="343" y="1"/>
                    </a:moveTo>
                    <a:cubicBezTo>
                      <a:pt x="142" y="1"/>
                      <a:pt x="1" y="290"/>
                      <a:pt x="212" y="433"/>
                    </a:cubicBezTo>
                    <a:lnTo>
                      <a:pt x="219" y="433"/>
                    </a:lnTo>
                    <a:cubicBezTo>
                      <a:pt x="469" y="599"/>
                      <a:pt x="725" y="772"/>
                      <a:pt x="989" y="960"/>
                    </a:cubicBezTo>
                    <a:cubicBezTo>
                      <a:pt x="1033" y="989"/>
                      <a:pt x="1078" y="1002"/>
                      <a:pt x="1119" y="1002"/>
                    </a:cubicBezTo>
                    <a:cubicBezTo>
                      <a:pt x="1314" y="1002"/>
                      <a:pt x="1452" y="727"/>
                      <a:pt x="1253" y="578"/>
                    </a:cubicBezTo>
                    <a:cubicBezTo>
                      <a:pt x="996" y="391"/>
                      <a:pt x="732" y="211"/>
                      <a:pt x="476" y="44"/>
                    </a:cubicBezTo>
                    <a:cubicBezTo>
                      <a:pt x="431" y="14"/>
                      <a:pt x="385" y="1"/>
                      <a:pt x="343" y="1"/>
                    </a:cubicBezTo>
                    <a:close/>
                  </a:path>
                </a:pathLst>
              </a:custGeom>
              <a:solidFill>
                <a:srgbClr val="E2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8610;p88">
                <a:extLst>
                  <a:ext uri="{FF2B5EF4-FFF2-40B4-BE49-F238E27FC236}">
                    <a16:creationId xmlns:a16="http://schemas.microsoft.com/office/drawing/2014/main" id="{CA27FF6C-D4D3-D54D-B508-4BF6F551400D}"/>
                  </a:ext>
                </a:extLst>
              </p:cNvPr>
              <p:cNvSpPr/>
              <p:nvPr/>
            </p:nvSpPr>
            <p:spPr>
              <a:xfrm>
                <a:off x="8013933" y="2347996"/>
                <a:ext cx="230331" cy="58693"/>
              </a:xfrm>
              <a:custGeom>
                <a:avLst/>
                <a:gdLst/>
                <a:ahLst/>
                <a:cxnLst/>
                <a:rect l="l" t="t" r="r" b="b"/>
                <a:pathLst>
                  <a:path w="8767" h="2234" extrusionOk="0">
                    <a:moveTo>
                      <a:pt x="4710" y="0"/>
                    </a:moveTo>
                    <a:cubicBezTo>
                      <a:pt x="3566" y="0"/>
                      <a:pt x="2095" y="590"/>
                      <a:pt x="201" y="1804"/>
                    </a:cubicBezTo>
                    <a:cubicBezTo>
                      <a:pt x="0" y="1929"/>
                      <a:pt x="90" y="2227"/>
                      <a:pt x="326" y="2227"/>
                    </a:cubicBezTo>
                    <a:lnTo>
                      <a:pt x="319" y="2234"/>
                    </a:lnTo>
                    <a:cubicBezTo>
                      <a:pt x="368" y="2234"/>
                      <a:pt x="410" y="2220"/>
                      <a:pt x="444" y="2199"/>
                    </a:cubicBezTo>
                    <a:cubicBezTo>
                      <a:pt x="2268" y="1034"/>
                      <a:pt x="3656" y="472"/>
                      <a:pt x="4703" y="472"/>
                    </a:cubicBezTo>
                    <a:cubicBezTo>
                      <a:pt x="5626" y="472"/>
                      <a:pt x="6798" y="909"/>
                      <a:pt x="8303" y="1790"/>
                    </a:cubicBezTo>
                    <a:cubicBezTo>
                      <a:pt x="8346" y="1815"/>
                      <a:pt x="8389" y="1827"/>
                      <a:pt x="8428" y="1827"/>
                    </a:cubicBezTo>
                    <a:cubicBezTo>
                      <a:pt x="8636" y="1827"/>
                      <a:pt x="8767" y="1521"/>
                      <a:pt x="8546" y="1387"/>
                    </a:cubicBezTo>
                    <a:cubicBezTo>
                      <a:pt x="6964" y="458"/>
                      <a:pt x="5709" y="0"/>
                      <a:pt x="4710" y="0"/>
                    </a:cubicBezTo>
                    <a:close/>
                  </a:path>
                </a:pathLst>
              </a:custGeom>
              <a:solidFill>
                <a:srgbClr val="E2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8611;p88">
                <a:extLst>
                  <a:ext uri="{FF2B5EF4-FFF2-40B4-BE49-F238E27FC236}">
                    <a16:creationId xmlns:a16="http://schemas.microsoft.com/office/drawing/2014/main" id="{1B0605AB-2441-FC40-B6D5-7D89074A4768}"/>
                  </a:ext>
                </a:extLst>
              </p:cNvPr>
              <p:cNvSpPr/>
              <p:nvPr/>
            </p:nvSpPr>
            <p:spPr>
              <a:xfrm>
                <a:off x="8147686" y="2462097"/>
                <a:ext cx="33366" cy="28427"/>
              </a:xfrm>
              <a:custGeom>
                <a:avLst/>
                <a:gdLst/>
                <a:ahLst/>
                <a:cxnLst/>
                <a:rect l="l" t="t" r="r" b="b"/>
                <a:pathLst>
                  <a:path w="1270" h="1082" extrusionOk="0">
                    <a:moveTo>
                      <a:pt x="546" y="0"/>
                    </a:moveTo>
                    <a:cubicBezTo>
                      <a:pt x="268" y="0"/>
                      <a:pt x="0" y="216"/>
                      <a:pt x="0" y="540"/>
                    </a:cubicBezTo>
                    <a:cubicBezTo>
                      <a:pt x="0" y="839"/>
                      <a:pt x="243" y="1081"/>
                      <a:pt x="541" y="1081"/>
                    </a:cubicBezTo>
                    <a:cubicBezTo>
                      <a:pt x="1027" y="1081"/>
                      <a:pt x="1270" y="499"/>
                      <a:pt x="923" y="159"/>
                    </a:cubicBezTo>
                    <a:cubicBezTo>
                      <a:pt x="813" y="49"/>
                      <a:pt x="678" y="0"/>
                      <a:pt x="546" y="0"/>
                    </a:cubicBezTo>
                    <a:close/>
                  </a:path>
                </a:pathLst>
              </a:custGeom>
              <a:solidFill>
                <a:srgbClr val="E2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3" name="Group 52">
            <a:extLst>
              <a:ext uri="{FF2B5EF4-FFF2-40B4-BE49-F238E27FC236}">
                <a16:creationId xmlns:a16="http://schemas.microsoft.com/office/drawing/2014/main" id="{0852FA9C-CADC-A64D-81EC-127A6F14DBB7}"/>
              </a:ext>
            </a:extLst>
          </p:cNvPr>
          <p:cNvGrpSpPr/>
          <p:nvPr/>
        </p:nvGrpSpPr>
        <p:grpSpPr>
          <a:xfrm>
            <a:off x="6807039" y="1413592"/>
            <a:ext cx="1796072" cy="4115231"/>
            <a:chOff x="6807039" y="1413592"/>
            <a:chExt cx="1796072" cy="4115231"/>
          </a:xfrm>
        </p:grpSpPr>
        <p:sp>
          <p:nvSpPr>
            <p:cNvPr id="49" name="Google Shape;1745;p63">
              <a:extLst>
                <a:ext uri="{FF2B5EF4-FFF2-40B4-BE49-F238E27FC236}">
                  <a16:creationId xmlns:a16="http://schemas.microsoft.com/office/drawing/2014/main" id="{C78A41C7-08C2-2F49-BAFF-E060CF501FAD}"/>
                </a:ext>
              </a:extLst>
            </p:cNvPr>
            <p:cNvSpPr/>
            <p:nvPr/>
          </p:nvSpPr>
          <p:spPr>
            <a:xfrm>
              <a:off x="6807039" y="1960487"/>
              <a:ext cx="1796072" cy="3568336"/>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b="1" dirty="0">
                  <a:solidFill>
                    <a:schemeClr val="bg1"/>
                  </a:solidFill>
                </a:rPr>
                <a:t>When we admit our need and take the time to confess.</a:t>
              </a:r>
            </a:p>
            <a:p>
              <a:pPr algn="ctr"/>
              <a:endParaRPr lang="en-US" sz="2000" b="1" dirty="0">
                <a:solidFill>
                  <a:schemeClr val="bg1"/>
                </a:solidFill>
              </a:endParaRPr>
            </a:p>
            <a:p>
              <a:pPr algn="ctr"/>
              <a:r>
                <a:rPr lang="en-US" sz="2000" b="1" dirty="0">
                  <a:solidFill>
                    <a:schemeClr val="bg1"/>
                  </a:solidFill>
                </a:rPr>
                <a:t>Psalm 32:1-5</a:t>
              </a:r>
            </a:p>
          </p:txBody>
        </p:sp>
        <p:sp>
          <p:nvSpPr>
            <p:cNvPr id="11" name="Google Shape;1754;p63">
              <a:extLst>
                <a:ext uri="{FF2B5EF4-FFF2-40B4-BE49-F238E27FC236}">
                  <a16:creationId xmlns:a16="http://schemas.microsoft.com/office/drawing/2014/main" id="{1B14F9FC-AF59-ED42-95BE-E7E459413D5E}"/>
                </a:ext>
              </a:extLst>
            </p:cNvPr>
            <p:cNvSpPr/>
            <p:nvPr/>
          </p:nvSpPr>
          <p:spPr>
            <a:xfrm flipH="1">
              <a:off x="7422284" y="141359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8451;p88">
              <a:extLst>
                <a:ext uri="{FF2B5EF4-FFF2-40B4-BE49-F238E27FC236}">
                  <a16:creationId xmlns:a16="http://schemas.microsoft.com/office/drawing/2014/main" id="{3DB20C6F-BE9C-0047-84D0-2E5EF757F0D1}"/>
                </a:ext>
              </a:extLst>
            </p:cNvPr>
            <p:cNvGrpSpPr/>
            <p:nvPr/>
          </p:nvGrpSpPr>
          <p:grpSpPr>
            <a:xfrm>
              <a:off x="7655516" y="1585478"/>
              <a:ext cx="387992" cy="371625"/>
              <a:chOff x="4111994" y="3682455"/>
              <a:chExt cx="387992" cy="371625"/>
            </a:xfrm>
          </p:grpSpPr>
          <p:sp>
            <p:nvSpPr>
              <p:cNvPr id="44" name="Google Shape;8452;p88">
                <a:extLst>
                  <a:ext uri="{FF2B5EF4-FFF2-40B4-BE49-F238E27FC236}">
                    <a16:creationId xmlns:a16="http://schemas.microsoft.com/office/drawing/2014/main" id="{F79FF8C7-C439-9446-91FB-851D0EB3751C}"/>
                  </a:ext>
                </a:extLst>
              </p:cNvPr>
              <p:cNvSpPr/>
              <p:nvPr/>
            </p:nvSpPr>
            <p:spPr>
              <a:xfrm>
                <a:off x="4111994" y="3682455"/>
                <a:ext cx="386179" cy="371572"/>
              </a:xfrm>
              <a:custGeom>
                <a:avLst/>
                <a:gdLst/>
                <a:ahLst/>
                <a:cxnLst/>
                <a:rect l="l" t="t" r="r" b="b"/>
                <a:pathLst>
                  <a:path w="14699" h="14143" extrusionOk="0">
                    <a:moveTo>
                      <a:pt x="7623" y="1546"/>
                    </a:moveTo>
                    <a:cubicBezTo>
                      <a:pt x="9044" y="1546"/>
                      <a:pt x="10458" y="2093"/>
                      <a:pt x="11529" y="3164"/>
                    </a:cubicBezTo>
                    <a:cubicBezTo>
                      <a:pt x="13485" y="5113"/>
                      <a:pt x="13700" y="8199"/>
                      <a:pt x="12035" y="10398"/>
                    </a:cubicBezTo>
                    <a:lnTo>
                      <a:pt x="12028" y="10398"/>
                    </a:lnTo>
                    <a:lnTo>
                      <a:pt x="4294" y="2664"/>
                    </a:lnTo>
                    <a:cubicBezTo>
                      <a:pt x="5285" y="1914"/>
                      <a:pt x="6456" y="1546"/>
                      <a:pt x="7623" y="1546"/>
                    </a:cubicBezTo>
                    <a:close/>
                    <a:moveTo>
                      <a:pt x="3198" y="3760"/>
                    </a:moveTo>
                    <a:lnTo>
                      <a:pt x="10932" y="11494"/>
                    </a:lnTo>
                    <a:cubicBezTo>
                      <a:pt x="9959" y="12225"/>
                      <a:pt x="8794" y="12598"/>
                      <a:pt x="7620" y="12598"/>
                    </a:cubicBezTo>
                    <a:cubicBezTo>
                      <a:pt x="6777" y="12598"/>
                      <a:pt x="5930" y="12406"/>
                      <a:pt x="5147" y="12014"/>
                    </a:cubicBezTo>
                    <a:cubicBezTo>
                      <a:pt x="3275" y="11078"/>
                      <a:pt x="2096" y="9164"/>
                      <a:pt x="2089" y="7070"/>
                    </a:cubicBezTo>
                    <a:lnTo>
                      <a:pt x="2089" y="7070"/>
                    </a:lnTo>
                    <a:cubicBezTo>
                      <a:pt x="2090" y="5872"/>
                      <a:pt x="2478" y="4716"/>
                      <a:pt x="3198" y="3760"/>
                    </a:cubicBezTo>
                    <a:close/>
                    <a:moveTo>
                      <a:pt x="7617" y="1"/>
                    </a:moveTo>
                    <a:cubicBezTo>
                      <a:pt x="4759" y="8"/>
                      <a:pt x="2186" y="1728"/>
                      <a:pt x="1090" y="4371"/>
                    </a:cubicBezTo>
                    <a:cubicBezTo>
                      <a:pt x="1" y="7013"/>
                      <a:pt x="604" y="10051"/>
                      <a:pt x="2630" y="12077"/>
                    </a:cubicBezTo>
                    <a:cubicBezTo>
                      <a:pt x="3979" y="13426"/>
                      <a:pt x="5786" y="14143"/>
                      <a:pt x="7626" y="14143"/>
                    </a:cubicBezTo>
                    <a:cubicBezTo>
                      <a:pt x="8538" y="14143"/>
                      <a:pt x="9459" y="13966"/>
                      <a:pt x="10336" y="13603"/>
                    </a:cubicBezTo>
                    <a:cubicBezTo>
                      <a:pt x="12971" y="12507"/>
                      <a:pt x="14692" y="9933"/>
                      <a:pt x="14698" y="7076"/>
                    </a:cubicBezTo>
                    <a:cubicBezTo>
                      <a:pt x="14692" y="3164"/>
                      <a:pt x="11529" y="1"/>
                      <a:pt x="7617" y="1"/>
                    </a:cubicBezTo>
                    <a:close/>
                  </a:path>
                </a:pathLst>
              </a:custGeom>
              <a:solidFill>
                <a:schemeClr val="accent2"/>
              </a:solidFill>
              <a:ln w="15875">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8453;p88">
                <a:extLst>
                  <a:ext uri="{FF2B5EF4-FFF2-40B4-BE49-F238E27FC236}">
                    <a16:creationId xmlns:a16="http://schemas.microsoft.com/office/drawing/2014/main" id="{904AABE4-EABB-4E4B-9F36-530326B48F79}"/>
                  </a:ext>
                </a:extLst>
              </p:cNvPr>
              <p:cNvSpPr/>
              <p:nvPr/>
            </p:nvSpPr>
            <p:spPr>
              <a:xfrm>
                <a:off x="4301156" y="3682455"/>
                <a:ext cx="198830" cy="371625"/>
              </a:xfrm>
              <a:custGeom>
                <a:avLst/>
                <a:gdLst/>
                <a:ahLst/>
                <a:cxnLst/>
                <a:rect l="l" t="t" r="r" b="b"/>
                <a:pathLst>
                  <a:path w="7568" h="14145" extrusionOk="0">
                    <a:moveTo>
                      <a:pt x="493" y="0"/>
                    </a:moveTo>
                    <a:cubicBezTo>
                      <a:pt x="468" y="0"/>
                      <a:pt x="442" y="1"/>
                      <a:pt x="417" y="1"/>
                    </a:cubicBezTo>
                    <a:cubicBezTo>
                      <a:pt x="278" y="1"/>
                      <a:pt x="139" y="8"/>
                      <a:pt x="0" y="15"/>
                    </a:cubicBezTo>
                    <a:cubicBezTo>
                      <a:pt x="3739" y="230"/>
                      <a:pt x="6666" y="3323"/>
                      <a:pt x="6666" y="7076"/>
                    </a:cubicBezTo>
                    <a:cubicBezTo>
                      <a:pt x="6666" y="10821"/>
                      <a:pt x="3739" y="13915"/>
                      <a:pt x="0" y="14130"/>
                    </a:cubicBezTo>
                    <a:cubicBezTo>
                      <a:pt x="139" y="14137"/>
                      <a:pt x="278" y="14144"/>
                      <a:pt x="417" y="14144"/>
                    </a:cubicBezTo>
                    <a:cubicBezTo>
                      <a:pt x="442" y="14144"/>
                      <a:pt x="468" y="14144"/>
                      <a:pt x="493" y="14144"/>
                    </a:cubicBezTo>
                    <a:cubicBezTo>
                      <a:pt x="4398" y="14144"/>
                      <a:pt x="7568" y="10983"/>
                      <a:pt x="7568" y="7076"/>
                    </a:cubicBezTo>
                    <a:cubicBezTo>
                      <a:pt x="7568" y="3162"/>
                      <a:pt x="4398" y="0"/>
                      <a:pt x="493"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30962849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ppt_x"/>
                                          </p:val>
                                        </p:tav>
                                        <p:tav tm="100000">
                                          <p:val>
                                            <p:strVal val="#ppt_x"/>
                                          </p:val>
                                        </p:tav>
                                      </p:tavLst>
                                    </p:anim>
                                    <p:anim calcmode="lin" valueType="num">
                                      <p:cBhvr additive="base">
                                        <p:cTn id="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additive="base">
                                        <p:cTn id="13" dur="500" fill="hold"/>
                                        <p:tgtEl>
                                          <p:spTgt spid="51"/>
                                        </p:tgtEl>
                                        <p:attrNameLst>
                                          <p:attrName>ppt_x</p:attrName>
                                        </p:attrNameLst>
                                      </p:cBhvr>
                                      <p:tavLst>
                                        <p:tav tm="0">
                                          <p:val>
                                            <p:strVal val="#ppt_x"/>
                                          </p:val>
                                        </p:tav>
                                        <p:tav tm="100000">
                                          <p:val>
                                            <p:strVal val="#ppt_x"/>
                                          </p:val>
                                        </p:tav>
                                      </p:tavLst>
                                    </p:anim>
                                    <p:anim calcmode="lin" valueType="num">
                                      <p:cBhvr additive="base">
                                        <p:cTn id="1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fill="hold"/>
                                        <p:tgtEl>
                                          <p:spTgt spid="52"/>
                                        </p:tgtEl>
                                        <p:attrNameLst>
                                          <p:attrName>ppt_x</p:attrName>
                                        </p:attrNameLst>
                                      </p:cBhvr>
                                      <p:tavLst>
                                        <p:tav tm="0">
                                          <p:val>
                                            <p:strVal val="#ppt_x"/>
                                          </p:val>
                                        </p:tav>
                                        <p:tav tm="100000">
                                          <p:val>
                                            <p:strVal val="#ppt_x"/>
                                          </p:val>
                                        </p:tav>
                                      </p:tavLst>
                                    </p:anim>
                                    <p:anim calcmode="lin" valueType="num">
                                      <p:cBhvr additive="base">
                                        <p:cTn id="2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additive="base">
                                        <p:cTn id="25" dur="500" fill="hold"/>
                                        <p:tgtEl>
                                          <p:spTgt spid="53"/>
                                        </p:tgtEl>
                                        <p:attrNameLst>
                                          <p:attrName>ppt_x</p:attrName>
                                        </p:attrNameLst>
                                      </p:cBhvr>
                                      <p:tavLst>
                                        <p:tav tm="0">
                                          <p:val>
                                            <p:strVal val="#ppt_x"/>
                                          </p:val>
                                        </p:tav>
                                        <p:tav tm="100000">
                                          <p:val>
                                            <p:strVal val="#ppt_x"/>
                                          </p:val>
                                        </p:tav>
                                      </p:tavLst>
                                    </p:anim>
                                    <p:anim calcmode="lin" valueType="num">
                                      <p:cBhvr additive="base">
                                        <p:cTn id="2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BC317-7F23-7B4C-9530-D1C7E7487908}"/>
              </a:ext>
            </a:extLst>
          </p:cNvPr>
          <p:cNvSpPr>
            <a:spLocks noGrp="1"/>
          </p:cNvSpPr>
          <p:nvPr>
            <p:ph type="title"/>
          </p:nvPr>
        </p:nvSpPr>
        <p:spPr>
          <a:xfrm>
            <a:off x="101600" y="304271"/>
            <a:ext cx="8953500" cy="1104636"/>
          </a:xfrm>
        </p:spPr>
        <p:txBody>
          <a:bodyPr>
            <a:normAutofit/>
          </a:bodyPr>
          <a:lstStyle/>
          <a:p>
            <a:pPr algn="ctr"/>
            <a:r>
              <a:rPr lang="en-US" sz="3600" b="1" dirty="0">
                <a:solidFill>
                  <a:schemeClr val="accent5">
                    <a:lumMod val="75000"/>
                  </a:schemeClr>
                </a:solidFill>
                <a:latin typeface="+mn-lt"/>
              </a:rPr>
              <a:t>We Can Excel In Confessing To One Another</a:t>
            </a:r>
            <a:endParaRPr lang="en-US" sz="3600" dirty="0">
              <a:latin typeface="+mn-lt"/>
            </a:endParaRPr>
          </a:p>
        </p:txBody>
      </p:sp>
      <p:sp>
        <p:nvSpPr>
          <p:cNvPr id="3" name="Content Placeholder 2">
            <a:extLst>
              <a:ext uri="{FF2B5EF4-FFF2-40B4-BE49-F238E27FC236}">
                <a16:creationId xmlns:a16="http://schemas.microsoft.com/office/drawing/2014/main" id="{5F515CEF-DFD8-5B4A-93DE-8AEE2E745BB7}"/>
              </a:ext>
            </a:extLst>
          </p:cNvPr>
          <p:cNvSpPr>
            <a:spLocks noGrp="1"/>
          </p:cNvSpPr>
          <p:nvPr>
            <p:ph idx="1"/>
          </p:nvPr>
        </p:nvSpPr>
        <p:spPr>
          <a:xfrm>
            <a:off x="628650" y="1244600"/>
            <a:ext cx="7886700" cy="4470400"/>
          </a:xfrm>
        </p:spPr>
        <p:txBody>
          <a:bodyPr>
            <a:normAutofit lnSpcReduction="10000"/>
          </a:bodyPr>
          <a:lstStyle/>
          <a:p>
            <a:pPr marL="0" indent="0" algn="ctr">
              <a:buNone/>
            </a:pPr>
            <a:r>
              <a:rPr lang="en-US" sz="2400" b="1" dirty="0"/>
              <a:t>By Using Biblical Language To Pray Together…</a:t>
            </a:r>
          </a:p>
          <a:p>
            <a:pPr marL="0" indent="0" algn="ctr">
              <a:buNone/>
            </a:pPr>
            <a:r>
              <a:rPr lang="en-US" i="1" dirty="0"/>
              <a:t>“But the tax collector, standing some distance away, was even unwilling to lift up his eyes to heaven, but was beating his breast, saying,</a:t>
            </a:r>
            <a:br>
              <a:rPr lang="en-US" i="1" dirty="0"/>
            </a:br>
            <a:r>
              <a:rPr lang="en-US" i="1" dirty="0"/>
              <a:t> ‘</a:t>
            </a:r>
            <a:r>
              <a:rPr lang="en-US" b="1" i="1" dirty="0"/>
              <a:t>God, be merciful to me, the sinner!’ ” </a:t>
            </a:r>
            <a:r>
              <a:rPr lang="en-US" i="1" dirty="0"/>
              <a:t>(Luke 18:13)</a:t>
            </a:r>
          </a:p>
          <a:p>
            <a:pPr marL="0" indent="0">
              <a:buNone/>
            </a:pPr>
            <a:endParaRPr lang="en-US" dirty="0"/>
          </a:p>
          <a:p>
            <a:pPr marL="0" indent="0" algn="ctr">
              <a:buNone/>
            </a:pPr>
            <a:r>
              <a:rPr lang="en-US" i="1" dirty="0"/>
              <a:t>“</a:t>
            </a:r>
            <a:r>
              <a:rPr lang="en-US" b="1" i="1" dirty="0"/>
              <a:t>Create in me a clean heart, O God,</a:t>
            </a:r>
            <a:br>
              <a:rPr lang="en-US" i="1" dirty="0"/>
            </a:br>
            <a:r>
              <a:rPr lang="en-US" i="1" dirty="0"/>
              <a:t>And renew a steadfast spirit within me.” (Psalm 51:10)</a:t>
            </a:r>
          </a:p>
          <a:p>
            <a:pPr marL="0" indent="0" algn="ctr">
              <a:buNone/>
            </a:pPr>
            <a:endParaRPr lang="en-US" i="1" dirty="0"/>
          </a:p>
          <a:p>
            <a:pPr marL="0" indent="0" algn="ctr">
              <a:buNone/>
            </a:pPr>
            <a:r>
              <a:rPr lang="en-US" dirty="0"/>
              <a:t>“</a:t>
            </a:r>
            <a:r>
              <a:rPr lang="en-US" b="1" i="1" dirty="0"/>
              <a:t>As far as the east is from the west,</a:t>
            </a:r>
            <a:br>
              <a:rPr lang="en-US" dirty="0"/>
            </a:br>
            <a:r>
              <a:rPr lang="en-US" i="1" dirty="0"/>
              <a:t>So far has He removed our transgressions from us.” </a:t>
            </a:r>
            <a:r>
              <a:rPr lang="en-US" dirty="0"/>
              <a:t>(Psalm 103:12)</a:t>
            </a:r>
            <a:br>
              <a:rPr lang="en-US" dirty="0"/>
            </a:br>
            <a:endParaRPr lang="en-US" dirty="0"/>
          </a:p>
          <a:p>
            <a:pPr marL="0" indent="0" algn="ctr">
              <a:buNone/>
            </a:pPr>
            <a:r>
              <a:rPr lang="en-US" i="1" dirty="0"/>
              <a:t>“</a:t>
            </a:r>
            <a:r>
              <a:rPr lang="en-US" b="1" i="1" dirty="0"/>
              <a:t>For Your name’s sake, </a:t>
            </a:r>
            <a:r>
              <a:rPr lang="en-US" i="1" dirty="0"/>
              <a:t>O Lord, Pardon my iniquity, for it is great.</a:t>
            </a:r>
            <a:br>
              <a:rPr lang="en-US" dirty="0"/>
            </a:br>
            <a:r>
              <a:rPr lang="en-US" dirty="0"/>
              <a:t>(Psalm 25:11)</a:t>
            </a:r>
          </a:p>
        </p:txBody>
      </p:sp>
    </p:spTree>
    <p:extLst>
      <p:ext uri="{BB962C8B-B14F-4D97-AF65-F5344CB8AC3E}">
        <p14:creationId xmlns:p14="http://schemas.microsoft.com/office/powerpoint/2010/main" val="20980362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27579-CE40-AC4E-9E7C-15B6AF9917A8}"/>
              </a:ext>
            </a:extLst>
          </p:cNvPr>
          <p:cNvSpPr>
            <a:spLocks noGrp="1"/>
          </p:cNvSpPr>
          <p:nvPr>
            <p:ph type="title"/>
          </p:nvPr>
        </p:nvSpPr>
        <p:spPr>
          <a:xfrm>
            <a:off x="355600" y="88371"/>
            <a:ext cx="8470900" cy="835830"/>
          </a:xfrm>
        </p:spPr>
        <p:txBody>
          <a:bodyPr>
            <a:normAutofit/>
          </a:bodyPr>
          <a:lstStyle/>
          <a:p>
            <a:pPr algn="ctr"/>
            <a:r>
              <a:rPr lang="en-US" sz="3600" b="1" dirty="0">
                <a:solidFill>
                  <a:srgbClr val="1E94A5"/>
                </a:solidFill>
                <a:latin typeface="+mn-lt"/>
              </a:rPr>
              <a:t>We Can Excel In Praying For One Another</a:t>
            </a:r>
          </a:p>
        </p:txBody>
      </p:sp>
      <p:grpSp>
        <p:nvGrpSpPr>
          <p:cNvPr id="33" name="Group 32">
            <a:extLst>
              <a:ext uri="{FF2B5EF4-FFF2-40B4-BE49-F238E27FC236}">
                <a16:creationId xmlns:a16="http://schemas.microsoft.com/office/drawing/2014/main" id="{06A0AE50-3175-804C-8CD5-E58A737BDC20}"/>
              </a:ext>
            </a:extLst>
          </p:cNvPr>
          <p:cNvGrpSpPr/>
          <p:nvPr/>
        </p:nvGrpSpPr>
        <p:grpSpPr>
          <a:xfrm>
            <a:off x="644676" y="1277166"/>
            <a:ext cx="3435229" cy="1337524"/>
            <a:chOff x="295200" y="1325623"/>
            <a:chExt cx="3435229" cy="1337524"/>
          </a:xfrm>
        </p:grpSpPr>
        <p:sp>
          <p:nvSpPr>
            <p:cNvPr id="4" name="TextBox 3">
              <a:extLst>
                <a:ext uri="{FF2B5EF4-FFF2-40B4-BE49-F238E27FC236}">
                  <a16:creationId xmlns:a16="http://schemas.microsoft.com/office/drawing/2014/main" id="{5A2AC220-9B7A-2B45-B2F2-2BEDF8F4537D}"/>
                </a:ext>
              </a:extLst>
            </p:cNvPr>
            <p:cNvSpPr txBox="1"/>
            <p:nvPr/>
          </p:nvSpPr>
          <p:spPr>
            <a:xfrm>
              <a:off x="1156629" y="1325623"/>
              <a:ext cx="2297771" cy="461665"/>
            </a:xfrm>
            <a:prstGeom prst="rect">
              <a:avLst/>
            </a:prstGeom>
            <a:noFill/>
          </p:spPr>
          <p:txBody>
            <a:bodyPr wrap="square" rtlCol="0">
              <a:spAutoFit/>
            </a:bodyPr>
            <a:lstStyle/>
            <a:p>
              <a:r>
                <a:rPr lang="en-US" sz="2400" b="1" dirty="0">
                  <a:solidFill>
                    <a:schemeClr val="accent5">
                      <a:lumMod val="75000"/>
                    </a:schemeClr>
                  </a:solidFill>
                  <a:latin typeface="Century Gothic" panose="020B0502020202020204" pitchFamily="34" charset="0"/>
                </a:rPr>
                <a:t>AS A CHURCH</a:t>
              </a:r>
            </a:p>
          </p:txBody>
        </p:sp>
        <p:sp>
          <p:nvSpPr>
            <p:cNvPr id="22" name="Google Shape;267;p30">
              <a:extLst>
                <a:ext uri="{FF2B5EF4-FFF2-40B4-BE49-F238E27FC236}">
                  <a16:creationId xmlns:a16="http://schemas.microsoft.com/office/drawing/2014/main" id="{3A5DC22C-04E7-E14D-9374-BD40008DB403}"/>
                </a:ext>
              </a:extLst>
            </p:cNvPr>
            <p:cNvSpPr txBox="1">
              <a:spLocks/>
            </p:cNvSpPr>
            <p:nvPr/>
          </p:nvSpPr>
          <p:spPr>
            <a:xfrm>
              <a:off x="295200" y="1591125"/>
              <a:ext cx="793500" cy="30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Josefin Sans SemiBold"/>
                <a:buNone/>
                <a:defRPr sz="3100" b="0" i="0" u="none" strike="noStrike" cap="none">
                  <a:solidFill>
                    <a:schemeClr val="lt1"/>
                  </a:solidFill>
                  <a:latin typeface="Josefin Sans SemiBold"/>
                  <a:ea typeface="Josefin Sans SemiBold"/>
                  <a:cs typeface="Josefin Sans SemiBold"/>
                  <a:sym typeface="Josefin Sans SemiBold"/>
                </a:defRPr>
              </a:lvl1pPr>
              <a:lvl2pPr marR="0" lvl="1"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2pPr>
              <a:lvl3pPr marR="0" lvl="2"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3pPr>
              <a:lvl4pPr marR="0" lvl="3"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4pPr>
              <a:lvl5pPr marR="0" lvl="4"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5pPr>
              <a:lvl6pPr marR="0" lvl="5"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6pPr>
              <a:lvl7pPr marR="0" lvl="6"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7pPr>
              <a:lvl8pPr marR="0" lvl="7"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8pPr>
              <a:lvl9pPr marR="0" lvl="8"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9pPr>
            </a:lstStyle>
            <a:p>
              <a:pPr marL="0" marR="0" lvl="0" indent="0" algn="ctr" defTabSz="914400" rtl="0" eaLnBrk="1" fontAlgn="auto" latinLnBrk="0" hangingPunct="1">
                <a:lnSpc>
                  <a:spcPct val="100000"/>
                </a:lnSpc>
                <a:spcBef>
                  <a:spcPts val="0"/>
                </a:spcBef>
                <a:spcAft>
                  <a:spcPts val="0"/>
                </a:spcAft>
                <a:buClr>
                  <a:srgbClr val="FFFFFF"/>
                </a:buClr>
                <a:buSzPts val="3600"/>
                <a:buFont typeface="Josefin Sans SemiBold"/>
                <a:buNone/>
                <a:tabLst/>
                <a:defRPr/>
              </a:pPr>
              <a:r>
                <a:rPr kumimoji="0" lang="en" sz="3100" b="1" u="none" strike="noStrike" kern="0" cap="none" spc="0" normalizeH="0" baseline="0" noProof="0" dirty="0">
                  <a:ln>
                    <a:noFill/>
                  </a:ln>
                  <a:solidFill>
                    <a:srgbClr val="1E94A5"/>
                  </a:solidFill>
                  <a:effectLst/>
                  <a:uLnTx/>
                  <a:uFillTx/>
                  <a:latin typeface="Century Gothic" panose="020B0502020202020204" pitchFamily="34" charset="0"/>
                  <a:cs typeface="Arial" panose="020B0604020202020204" pitchFamily="34" charset="0"/>
                  <a:sym typeface="Josefin Sans SemiBold"/>
                </a:rPr>
                <a:t>01</a:t>
              </a:r>
            </a:p>
          </p:txBody>
        </p:sp>
        <p:sp>
          <p:nvSpPr>
            <p:cNvPr id="27" name="Google Shape;285;p30">
              <a:extLst>
                <a:ext uri="{FF2B5EF4-FFF2-40B4-BE49-F238E27FC236}">
                  <a16:creationId xmlns:a16="http://schemas.microsoft.com/office/drawing/2014/main" id="{9DE5B108-C94A-B142-8223-ACC88F16753B}"/>
                </a:ext>
              </a:extLst>
            </p:cNvPr>
            <p:cNvSpPr/>
            <p:nvPr/>
          </p:nvSpPr>
          <p:spPr>
            <a:xfrm>
              <a:off x="322525" y="1397238"/>
              <a:ext cx="738855" cy="687769"/>
            </a:xfrm>
            <a:custGeom>
              <a:avLst/>
              <a:gdLst/>
              <a:ahLst/>
              <a:cxnLst/>
              <a:rect l="l" t="t" r="r" b="b"/>
              <a:pathLst>
                <a:path w="21328" h="22572" extrusionOk="0">
                  <a:moveTo>
                    <a:pt x="12029" y="0"/>
                  </a:moveTo>
                  <a:cubicBezTo>
                    <a:pt x="7711" y="864"/>
                    <a:pt x="2949" y="3301"/>
                    <a:pt x="980" y="7239"/>
                  </a:cubicBezTo>
                  <a:cubicBezTo>
                    <a:pt x="-925" y="11049"/>
                    <a:pt x="254" y="16800"/>
                    <a:pt x="3266" y="19812"/>
                  </a:cubicBezTo>
                  <a:cubicBezTo>
                    <a:pt x="7226" y="23772"/>
                    <a:pt x="16923" y="23329"/>
                    <a:pt x="20030" y="18669"/>
                  </a:cubicBezTo>
                  <a:cubicBezTo>
                    <a:pt x="22885" y="14387"/>
                    <a:pt x="20442" y="6111"/>
                    <a:pt x="15839" y="3810"/>
                  </a:cubicBezTo>
                </a:path>
              </a:pathLst>
            </a:custGeom>
            <a:noFill/>
            <a:ln w="44450" cap="rnd" cmpd="sng">
              <a:solidFill>
                <a:srgbClr val="0070C0"/>
              </a:solidFill>
              <a:prstDash val="solid"/>
              <a:round/>
              <a:headEnd type="none" w="med" len="med"/>
              <a:tailEnd type="none" w="med" len="med"/>
            </a:ln>
          </p:spPr>
        </p:sp>
        <p:sp>
          <p:nvSpPr>
            <p:cNvPr id="32" name="Google Shape;268;p30">
              <a:extLst>
                <a:ext uri="{FF2B5EF4-FFF2-40B4-BE49-F238E27FC236}">
                  <a16:creationId xmlns:a16="http://schemas.microsoft.com/office/drawing/2014/main" id="{AFADAF08-475B-324D-BF21-FB799E56F5B1}"/>
                </a:ext>
              </a:extLst>
            </p:cNvPr>
            <p:cNvSpPr txBox="1">
              <a:spLocks/>
            </p:cNvSpPr>
            <p:nvPr/>
          </p:nvSpPr>
          <p:spPr>
            <a:xfrm>
              <a:off x="1156629" y="1741122"/>
              <a:ext cx="2573800" cy="922025"/>
            </a:xfrm>
            <a:prstGeom prst="rect">
              <a:avLst/>
            </a:prstGeom>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dirty="0"/>
                <a:t>“They were continually devoting themselves… to prayer” Acts 2:42</a:t>
              </a:r>
            </a:p>
          </p:txBody>
        </p:sp>
      </p:grpSp>
      <p:grpSp>
        <p:nvGrpSpPr>
          <p:cNvPr id="39" name="Group 38">
            <a:extLst>
              <a:ext uri="{FF2B5EF4-FFF2-40B4-BE49-F238E27FC236}">
                <a16:creationId xmlns:a16="http://schemas.microsoft.com/office/drawing/2014/main" id="{FA12F6F1-2635-444A-A1EA-AB7E6A0A9FAF}"/>
              </a:ext>
            </a:extLst>
          </p:cNvPr>
          <p:cNvGrpSpPr/>
          <p:nvPr/>
        </p:nvGrpSpPr>
        <p:grpSpPr>
          <a:xfrm>
            <a:off x="4505325" y="1238696"/>
            <a:ext cx="4384675" cy="1337524"/>
            <a:chOff x="4175125" y="1349848"/>
            <a:chExt cx="4384675" cy="1337524"/>
          </a:xfrm>
        </p:grpSpPr>
        <p:sp>
          <p:nvSpPr>
            <p:cNvPr id="35" name="TextBox 34">
              <a:extLst>
                <a:ext uri="{FF2B5EF4-FFF2-40B4-BE49-F238E27FC236}">
                  <a16:creationId xmlns:a16="http://schemas.microsoft.com/office/drawing/2014/main" id="{1F11C97A-84C3-7E4E-8887-533C70C91864}"/>
                </a:ext>
              </a:extLst>
            </p:cNvPr>
            <p:cNvSpPr txBox="1"/>
            <p:nvPr/>
          </p:nvSpPr>
          <p:spPr>
            <a:xfrm>
              <a:off x="5036554" y="1349848"/>
              <a:ext cx="3523246" cy="461665"/>
            </a:xfrm>
            <a:prstGeom prst="rect">
              <a:avLst/>
            </a:prstGeom>
            <a:noFill/>
          </p:spPr>
          <p:txBody>
            <a:bodyPr wrap="square" rtlCol="0">
              <a:spAutoFit/>
            </a:bodyPr>
            <a:lstStyle/>
            <a:p>
              <a:r>
                <a:rPr lang="en-US" sz="2400" b="1" dirty="0">
                  <a:solidFill>
                    <a:schemeClr val="accent5">
                      <a:lumMod val="75000"/>
                    </a:schemeClr>
                  </a:solidFill>
                  <a:latin typeface="Century Gothic" panose="020B0502020202020204" pitchFamily="34" charset="0"/>
                </a:rPr>
                <a:t>DURING OPPOSITION</a:t>
              </a:r>
            </a:p>
          </p:txBody>
        </p:sp>
        <p:sp>
          <p:nvSpPr>
            <p:cNvPr id="36" name="Google Shape;267;p30">
              <a:extLst>
                <a:ext uri="{FF2B5EF4-FFF2-40B4-BE49-F238E27FC236}">
                  <a16:creationId xmlns:a16="http://schemas.microsoft.com/office/drawing/2014/main" id="{B1A282C6-ECA8-4A44-8153-CC08EDC9D06F}"/>
                </a:ext>
              </a:extLst>
            </p:cNvPr>
            <p:cNvSpPr txBox="1">
              <a:spLocks/>
            </p:cNvSpPr>
            <p:nvPr/>
          </p:nvSpPr>
          <p:spPr>
            <a:xfrm>
              <a:off x="4175125" y="1615350"/>
              <a:ext cx="793500" cy="30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Josefin Sans SemiBold"/>
                <a:buNone/>
                <a:defRPr sz="3100" b="0" i="0" u="none" strike="noStrike" cap="none">
                  <a:solidFill>
                    <a:schemeClr val="lt1"/>
                  </a:solidFill>
                  <a:latin typeface="Josefin Sans SemiBold"/>
                  <a:ea typeface="Josefin Sans SemiBold"/>
                  <a:cs typeface="Josefin Sans SemiBold"/>
                  <a:sym typeface="Josefin Sans SemiBold"/>
                </a:defRPr>
              </a:lvl1pPr>
              <a:lvl2pPr marR="0" lvl="1"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2pPr>
              <a:lvl3pPr marR="0" lvl="2"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3pPr>
              <a:lvl4pPr marR="0" lvl="3"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4pPr>
              <a:lvl5pPr marR="0" lvl="4"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5pPr>
              <a:lvl6pPr marR="0" lvl="5"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6pPr>
              <a:lvl7pPr marR="0" lvl="6"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7pPr>
              <a:lvl8pPr marR="0" lvl="7"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8pPr>
              <a:lvl9pPr marR="0" lvl="8"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9pPr>
            </a:lstStyle>
            <a:p>
              <a:pPr marL="0" marR="0" lvl="0" indent="0" algn="ctr" defTabSz="914400" rtl="0" eaLnBrk="1" fontAlgn="auto" latinLnBrk="0" hangingPunct="1">
                <a:lnSpc>
                  <a:spcPct val="100000"/>
                </a:lnSpc>
                <a:spcBef>
                  <a:spcPts val="0"/>
                </a:spcBef>
                <a:spcAft>
                  <a:spcPts val="0"/>
                </a:spcAft>
                <a:buClr>
                  <a:srgbClr val="FFFFFF"/>
                </a:buClr>
                <a:buSzPts val="3600"/>
                <a:buFont typeface="Josefin Sans SemiBold"/>
                <a:buNone/>
                <a:tabLst/>
                <a:defRPr/>
              </a:pPr>
              <a:r>
                <a:rPr kumimoji="0" lang="en" sz="3100" b="1" u="none" strike="noStrike" kern="0" cap="none" spc="0" normalizeH="0" baseline="0" noProof="0" dirty="0">
                  <a:ln>
                    <a:noFill/>
                  </a:ln>
                  <a:solidFill>
                    <a:srgbClr val="1E94A5"/>
                  </a:solidFill>
                  <a:effectLst/>
                  <a:uLnTx/>
                  <a:uFillTx/>
                  <a:latin typeface="Century Gothic" panose="020B0502020202020204" pitchFamily="34" charset="0"/>
                  <a:cs typeface="Arial" panose="020B0604020202020204" pitchFamily="34" charset="0"/>
                  <a:sym typeface="Josefin Sans SemiBold"/>
                </a:rPr>
                <a:t>02</a:t>
              </a:r>
            </a:p>
          </p:txBody>
        </p:sp>
        <p:sp>
          <p:nvSpPr>
            <p:cNvPr id="37" name="Google Shape;285;p30">
              <a:extLst>
                <a:ext uri="{FF2B5EF4-FFF2-40B4-BE49-F238E27FC236}">
                  <a16:creationId xmlns:a16="http://schemas.microsoft.com/office/drawing/2014/main" id="{AE520FFE-77CC-DC4E-8547-4B0693A994B1}"/>
                </a:ext>
              </a:extLst>
            </p:cNvPr>
            <p:cNvSpPr/>
            <p:nvPr/>
          </p:nvSpPr>
          <p:spPr>
            <a:xfrm>
              <a:off x="4202450" y="1421463"/>
              <a:ext cx="738855" cy="687769"/>
            </a:xfrm>
            <a:custGeom>
              <a:avLst/>
              <a:gdLst/>
              <a:ahLst/>
              <a:cxnLst/>
              <a:rect l="l" t="t" r="r" b="b"/>
              <a:pathLst>
                <a:path w="21328" h="22572" extrusionOk="0">
                  <a:moveTo>
                    <a:pt x="12029" y="0"/>
                  </a:moveTo>
                  <a:cubicBezTo>
                    <a:pt x="7711" y="864"/>
                    <a:pt x="2949" y="3301"/>
                    <a:pt x="980" y="7239"/>
                  </a:cubicBezTo>
                  <a:cubicBezTo>
                    <a:pt x="-925" y="11049"/>
                    <a:pt x="254" y="16800"/>
                    <a:pt x="3266" y="19812"/>
                  </a:cubicBezTo>
                  <a:cubicBezTo>
                    <a:pt x="7226" y="23772"/>
                    <a:pt x="16923" y="23329"/>
                    <a:pt x="20030" y="18669"/>
                  </a:cubicBezTo>
                  <a:cubicBezTo>
                    <a:pt x="22885" y="14387"/>
                    <a:pt x="20442" y="6111"/>
                    <a:pt x="15839" y="3810"/>
                  </a:cubicBezTo>
                </a:path>
              </a:pathLst>
            </a:custGeom>
            <a:noFill/>
            <a:ln w="44450" cap="rnd" cmpd="sng">
              <a:solidFill>
                <a:srgbClr val="0070C0"/>
              </a:solidFill>
              <a:prstDash val="solid"/>
              <a:round/>
              <a:headEnd type="none" w="med" len="med"/>
              <a:tailEnd type="none" w="med" len="med"/>
            </a:ln>
          </p:spPr>
        </p:sp>
        <p:sp>
          <p:nvSpPr>
            <p:cNvPr id="38" name="Google Shape;268;p30">
              <a:extLst>
                <a:ext uri="{FF2B5EF4-FFF2-40B4-BE49-F238E27FC236}">
                  <a16:creationId xmlns:a16="http://schemas.microsoft.com/office/drawing/2014/main" id="{DC56C09F-9170-FB45-AD86-AAFD5880743C}"/>
                </a:ext>
              </a:extLst>
            </p:cNvPr>
            <p:cNvSpPr txBox="1">
              <a:spLocks/>
            </p:cNvSpPr>
            <p:nvPr/>
          </p:nvSpPr>
          <p:spPr>
            <a:xfrm>
              <a:off x="5036554" y="1765347"/>
              <a:ext cx="2748546" cy="922025"/>
            </a:xfrm>
            <a:prstGeom prst="rect">
              <a:avLst/>
            </a:prstGeom>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dirty="0"/>
                <a:t>“Lord take note of their threats…” Acts 4:29</a:t>
              </a:r>
            </a:p>
            <a:p>
              <a:pPr marL="0" indent="0">
                <a:spcBef>
                  <a:spcPts val="0"/>
                </a:spcBef>
                <a:buFont typeface="Arial" panose="020B0604020202020204" pitchFamily="34" charset="0"/>
                <a:buNone/>
              </a:pPr>
              <a:endParaRPr lang="en-US" sz="2000" dirty="0"/>
            </a:p>
          </p:txBody>
        </p:sp>
      </p:grpSp>
      <p:grpSp>
        <p:nvGrpSpPr>
          <p:cNvPr id="40" name="Group 39">
            <a:extLst>
              <a:ext uri="{FF2B5EF4-FFF2-40B4-BE49-F238E27FC236}">
                <a16:creationId xmlns:a16="http://schemas.microsoft.com/office/drawing/2014/main" id="{44D88496-6B6F-B445-ABC6-FA02BE5AA169}"/>
              </a:ext>
            </a:extLst>
          </p:cNvPr>
          <p:cNvGrpSpPr/>
          <p:nvPr/>
        </p:nvGrpSpPr>
        <p:grpSpPr>
          <a:xfrm>
            <a:off x="579637" y="2766488"/>
            <a:ext cx="3841949" cy="1337524"/>
            <a:chOff x="295200" y="1325623"/>
            <a:chExt cx="3841949" cy="1337524"/>
          </a:xfrm>
        </p:grpSpPr>
        <p:sp>
          <p:nvSpPr>
            <p:cNvPr id="41" name="TextBox 40">
              <a:extLst>
                <a:ext uri="{FF2B5EF4-FFF2-40B4-BE49-F238E27FC236}">
                  <a16:creationId xmlns:a16="http://schemas.microsoft.com/office/drawing/2014/main" id="{88E59BF5-9BC7-AC4B-AE80-A39911DEFF02}"/>
                </a:ext>
              </a:extLst>
            </p:cNvPr>
            <p:cNvSpPr txBox="1"/>
            <p:nvPr/>
          </p:nvSpPr>
          <p:spPr>
            <a:xfrm>
              <a:off x="1156629" y="1325623"/>
              <a:ext cx="2980520" cy="461665"/>
            </a:xfrm>
            <a:prstGeom prst="rect">
              <a:avLst/>
            </a:prstGeom>
            <a:noFill/>
          </p:spPr>
          <p:txBody>
            <a:bodyPr wrap="square" rtlCol="0">
              <a:spAutoFit/>
            </a:bodyPr>
            <a:lstStyle/>
            <a:p>
              <a:r>
                <a:rPr lang="en-US" sz="2400" b="1" dirty="0">
                  <a:solidFill>
                    <a:schemeClr val="accent5">
                      <a:lumMod val="75000"/>
                    </a:schemeClr>
                  </a:solidFill>
                  <a:latin typeface="Century Gothic" panose="020B0502020202020204" pitchFamily="34" charset="0"/>
                </a:rPr>
                <a:t>WHEN LIFE IS BUSY</a:t>
              </a:r>
            </a:p>
          </p:txBody>
        </p:sp>
        <p:sp>
          <p:nvSpPr>
            <p:cNvPr id="42" name="Google Shape;267;p30">
              <a:extLst>
                <a:ext uri="{FF2B5EF4-FFF2-40B4-BE49-F238E27FC236}">
                  <a16:creationId xmlns:a16="http://schemas.microsoft.com/office/drawing/2014/main" id="{A7BB2DF7-9F1D-184B-83AD-C60FAE8723D4}"/>
                </a:ext>
              </a:extLst>
            </p:cNvPr>
            <p:cNvSpPr txBox="1">
              <a:spLocks/>
            </p:cNvSpPr>
            <p:nvPr/>
          </p:nvSpPr>
          <p:spPr>
            <a:xfrm>
              <a:off x="295200" y="1591125"/>
              <a:ext cx="793500" cy="30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Josefin Sans SemiBold"/>
                <a:buNone/>
                <a:defRPr sz="3100" b="0" i="0" u="none" strike="noStrike" cap="none">
                  <a:solidFill>
                    <a:schemeClr val="lt1"/>
                  </a:solidFill>
                  <a:latin typeface="Josefin Sans SemiBold"/>
                  <a:ea typeface="Josefin Sans SemiBold"/>
                  <a:cs typeface="Josefin Sans SemiBold"/>
                  <a:sym typeface="Josefin Sans SemiBold"/>
                </a:defRPr>
              </a:lvl1pPr>
              <a:lvl2pPr marR="0" lvl="1"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2pPr>
              <a:lvl3pPr marR="0" lvl="2"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3pPr>
              <a:lvl4pPr marR="0" lvl="3"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4pPr>
              <a:lvl5pPr marR="0" lvl="4"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5pPr>
              <a:lvl6pPr marR="0" lvl="5"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6pPr>
              <a:lvl7pPr marR="0" lvl="6"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7pPr>
              <a:lvl8pPr marR="0" lvl="7"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8pPr>
              <a:lvl9pPr marR="0" lvl="8"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9pPr>
            </a:lstStyle>
            <a:p>
              <a:pPr marL="0" marR="0" lvl="0" indent="0" algn="ctr" defTabSz="914400" rtl="0" eaLnBrk="1" fontAlgn="auto" latinLnBrk="0" hangingPunct="1">
                <a:lnSpc>
                  <a:spcPct val="100000"/>
                </a:lnSpc>
                <a:spcBef>
                  <a:spcPts val="0"/>
                </a:spcBef>
                <a:spcAft>
                  <a:spcPts val="0"/>
                </a:spcAft>
                <a:buClr>
                  <a:srgbClr val="FFFFFF"/>
                </a:buClr>
                <a:buSzPts val="3600"/>
                <a:buFont typeface="Josefin Sans SemiBold"/>
                <a:buNone/>
                <a:tabLst/>
                <a:defRPr/>
              </a:pPr>
              <a:r>
                <a:rPr kumimoji="0" lang="en" sz="3100" b="1" u="none" strike="noStrike" kern="0" cap="none" spc="0" normalizeH="0" baseline="0" noProof="0" dirty="0">
                  <a:ln>
                    <a:noFill/>
                  </a:ln>
                  <a:solidFill>
                    <a:srgbClr val="1E94A5"/>
                  </a:solidFill>
                  <a:effectLst/>
                  <a:uLnTx/>
                  <a:uFillTx/>
                  <a:latin typeface="Century Gothic" panose="020B0502020202020204" pitchFamily="34" charset="0"/>
                  <a:cs typeface="Arial" panose="020B0604020202020204" pitchFamily="34" charset="0"/>
                  <a:sym typeface="Josefin Sans SemiBold"/>
                </a:rPr>
                <a:t>03</a:t>
              </a:r>
            </a:p>
          </p:txBody>
        </p:sp>
        <p:sp>
          <p:nvSpPr>
            <p:cNvPr id="43" name="Google Shape;285;p30">
              <a:extLst>
                <a:ext uri="{FF2B5EF4-FFF2-40B4-BE49-F238E27FC236}">
                  <a16:creationId xmlns:a16="http://schemas.microsoft.com/office/drawing/2014/main" id="{044F1D70-4E6C-C646-985B-2ABF6866C82F}"/>
                </a:ext>
              </a:extLst>
            </p:cNvPr>
            <p:cNvSpPr/>
            <p:nvPr/>
          </p:nvSpPr>
          <p:spPr>
            <a:xfrm>
              <a:off x="322525" y="1397238"/>
              <a:ext cx="738855" cy="687769"/>
            </a:xfrm>
            <a:custGeom>
              <a:avLst/>
              <a:gdLst/>
              <a:ahLst/>
              <a:cxnLst/>
              <a:rect l="l" t="t" r="r" b="b"/>
              <a:pathLst>
                <a:path w="21328" h="22572" extrusionOk="0">
                  <a:moveTo>
                    <a:pt x="12029" y="0"/>
                  </a:moveTo>
                  <a:cubicBezTo>
                    <a:pt x="7711" y="864"/>
                    <a:pt x="2949" y="3301"/>
                    <a:pt x="980" y="7239"/>
                  </a:cubicBezTo>
                  <a:cubicBezTo>
                    <a:pt x="-925" y="11049"/>
                    <a:pt x="254" y="16800"/>
                    <a:pt x="3266" y="19812"/>
                  </a:cubicBezTo>
                  <a:cubicBezTo>
                    <a:pt x="7226" y="23772"/>
                    <a:pt x="16923" y="23329"/>
                    <a:pt x="20030" y="18669"/>
                  </a:cubicBezTo>
                  <a:cubicBezTo>
                    <a:pt x="22885" y="14387"/>
                    <a:pt x="20442" y="6111"/>
                    <a:pt x="15839" y="3810"/>
                  </a:cubicBezTo>
                </a:path>
              </a:pathLst>
            </a:custGeom>
            <a:noFill/>
            <a:ln w="44450" cap="rnd" cmpd="sng">
              <a:solidFill>
                <a:srgbClr val="0070C0"/>
              </a:solidFill>
              <a:prstDash val="solid"/>
              <a:round/>
              <a:headEnd type="none" w="med" len="med"/>
              <a:tailEnd type="none" w="med" len="med"/>
            </a:ln>
          </p:spPr>
        </p:sp>
        <p:sp>
          <p:nvSpPr>
            <p:cNvPr id="44" name="Google Shape;268;p30">
              <a:extLst>
                <a:ext uri="{FF2B5EF4-FFF2-40B4-BE49-F238E27FC236}">
                  <a16:creationId xmlns:a16="http://schemas.microsoft.com/office/drawing/2014/main" id="{223C293B-E184-B644-B0A8-34C7DBDEE14B}"/>
                </a:ext>
              </a:extLst>
            </p:cNvPr>
            <p:cNvSpPr txBox="1">
              <a:spLocks/>
            </p:cNvSpPr>
            <p:nvPr/>
          </p:nvSpPr>
          <p:spPr>
            <a:xfrm>
              <a:off x="1156629" y="1741122"/>
              <a:ext cx="2980520" cy="922025"/>
            </a:xfrm>
            <a:prstGeom prst="rect">
              <a:avLst/>
            </a:prstGeom>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dirty="0"/>
                <a:t>“We will devote ourselves to prayer…” Acts 6:4</a:t>
              </a:r>
            </a:p>
            <a:p>
              <a:pPr marL="0" indent="0">
                <a:spcBef>
                  <a:spcPts val="0"/>
                </a:spcBef>
                <a:buFont typeface="Arial" panose="020B0604020202020204" pitchFamily="34" charset="0"/>
                <a:buNone/>
              </a:pPr>
              <a:endParaRPr lang="en-US" sz="2000" dirty="0"/>
            </a:p>
          </p:txBody>
        </p:sp>
      </p:grpSp>
      <p:grpSp>
        <p:nvGrpSpPr>
          <p:cNvPr id="45" name="Group 44">
            <a:extLst>
              <a:ext uri="{FF2B5EF4-FFF2-40B4-BE49-F238E27FC236}">
                <a16:creationId xmlns:a16="http://schemas.microsoft.com/office/drawing/2014/main" id="{8B72E70B-F7C3-1449-85FC-B1EEA52C5EDA}"/>
              </a:ext>
            </a:extLst>
          </p:cNvPr>
          <p:cNvGrpSpPr/>
          <p:nvPr/>
        </p:nvGrpSpPr>
        <p:grpSpPr>
          <a:xfrm>
            <a:off x="4540250" y="2766488"/>
            <a:ext cx="4384675" cy="1337524"/>
            <a:chOff x="4175125" y="1349848"/>
            <a:chExt cx="4384675" cy="1337524"/>
          </a:xfrm>
        </p:grpSpPr>
        <p:sp>
          <p:nvSpPr>
            <p:cNvPr id="46" name="TextBox 45">
              <a:extLst>
                <a:ext uri="{FF2B5EF4-FFF2-40B4-BE49-F238E27FC236}">
                  <a16:creationId xmlns:a16="http://schemas.microsoft.com/office/drawing/2014/main" id="{74A885CE-8C36-D54F-8021-36BFA046FCC0}"/>
                </a:ext>
              </a:extLst>
            </p:cNvPr>
            <p:cNvSpPr txBox="1"/>
            <p:nvPr/>
          </p:nvSpPr>
          <p:spPr>
            <a:xfrm>
              <a:off x="5036554" y="1349848"/>
              <a:ext cx="3523246" cy="461665"/>
            </a:xfrm>
            <a:prstGeom prst="rect">
              <a:avLst/>
            </a:prstGeom>
            <a:noFill/>
          </p:spPr>
          <p:txBody>
            <a:bodyPr wrap="square" rtlCol="0">
              <a:spAutoFit/>
            </a:bodyPr>
            <a:lstStyle/>
            <a:p>
              <a:r>
                <a:rPr lang="en-US" sz="2400" b="1" dirty="0">
                  <a:solidFill>
                    <a:schemeClr val="accent5">
                      <a:lumMod val="75000"/>
                    </a:schemeClr>
                  </a:solidFill>
                  <a:latin typeface="Century Gothic" panose="020B0502020202020204" pitchFamily="34" charset="0"/>
                </a:rPr>
                <a:t>AFTER CORRECTION</a:t>
              </a:r>
            </a:p>
          </p:txBody>
        </p:sp>
        <p:sp>
          <p:nvSpPr>
            <p:cNvPr id="47" name="Google Shape;267;p30">
              <a:extLst>
                <a:ext uri="{FF2B5EF4-FFF2-40B4-BE49-F238E27FC236}">
                  <a16:creationId xmlns:a16="http://schemas.microsoft.com/office/drawing/2014/main" id="{B70BFEE7-F45A-8347-A631-1497FF3BB52C}"/>
                </a:ext>
              </a:extLst>
            </p:cNvPr>
            <p:cNvSpPr txBox="1">
              <a:spLocks/>
            </p:cNvSpPr>
            <p:nvPr/>
          </p:nvSpPr>
          <p:spPr>
            <a:xfrm>
              <a:off x="4175125" y="1615350"/>
              <a:ext cx="793500" cy="30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Josefin Sans SemiBold"/>
                <a:buNone/>
                <a:defRPr sz="3100" b="0" i="0" u="none" strike="noStrike" cap="none">
                  <a:solidFill>
                    <a:schemeClr val="lt1"/>
                  </a:solidFill>
                  <a:latin typeface="Josefin Sans SemiBold"/>
                  <a:ea typeface="Josefin Sans SemiBold"/>
                  <a:cs typeface="Josefin Sans SemiBold"/>
                  <a:sym typeface="Josefin Sans SemiBold"/>
                </a:defRPr>
              </a:lvl1pPr>
              <a:lvl2pPr marR="0" lvl="1"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2pPr>
              <a:lvl3pPr marR="0" lvl="2"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3pPr>
              <a:lvl4pPr marR="0" lvl="3"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4pPr>
              <a:lvl5pPr marR="0" lvl="4"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5pPr>
              <a:lvl6pPr marR="0" lvl="5"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6pPr>
              <a:lvl7pPr marR="0" lvl="6"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7pPr>
              <a:lvl8pPr marR="0" lvl="7"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8pPr>
              <a:lvl9pPr marR="0" lvl="8"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9pPr>
            </a:lstStyle>
            <a:p>
              <a:pPr marL="0" marR="0" lvl="0" indent="0" algn="ctr" defTabSz="914400" rtl="0" eaLnBrk="1" fontAlgn="auto" latinLnBrk="0" hangingPunct="1">
                <a:lnSpc>
                  <a:spcPct val="100000"/>
                </a:lnSpc>
                <a:spcBef>
                  <a:spcPts val="0"/>
                </a:spcBef>
                <a:spcAft>
                  <a:spcPts val="0"/>
                </a:spcAft>
                <a:buClr>
                  <a:srgbClr val="FFFFFF"/>
                </a:buClr>
                <a:buSzPts val="3600"/>
                <a:buFont typeface="Josefin Sans SemiBold"/>
                <a:buNone/>
                <a:tabLst/>
                <a:defRPr/>
              </a:pPr>
              <a:r>
                <a:rPr kumimoji="0" lang="en" sz="3100" b="1" u="none" strike="noStrike" kern="0" cap="none" spc="0" normalizeH="0" baseline="0" noProof="0" dirty="0">
                  <a:ln>
                    <a:noFill/>
                  </a:ln>
                  <a:solidFill>
                    <a:srgbClr val="1E94A5"/>
                  </a:solidFill>
                  <a:effectLst/>
                  <a:uLnTx/>
                  <a:uFillTx/>
                  <a:latin typeface="Century Gothic" panose="020B0502020202020204" pitchFamily="34" charset="0"/>
                  <a:cs typeface="Arial" panose="020B0604020202020204" pitchFamily="34" charset="0"/>
                  <a:sym typeface="Josefin Sans SemiBold"/>
                </a:rPr>
                <a:t>04</a:t>
              </a:r>
            </a:p>
          </p:txBody>
        </p:sp>
        <p:sp>
          <p:nvSpPr>
            <p:cNvPr id="48" name="Google Shape;285;p30">
              <a:extLst>
                <a:ext uri="{FF2B5EF4-FFF2-40B4-BE49-F238E27FC236}">
                  <a16:creationId xmlns:a16="http://schemas.microsoft.com/office/drawing/2014/main" id="{C1807A7C-4771-2143-9436-76A1C06DE02B}"/>
                </a:ext>
              </a:extLst>
            </p:cNvPr>
            <p:cNvSpPr/>
            <p:nvPr/>
          </p:nvSpPr>
          <p:spPr>
            <a:xfrm>
              <a:off x="4202450" y="1421463"/>
              <a:ext cx="738855" cy="687769"/>
            </a:xfrm>
            <a:custGeom>
              <a:avLst/>
              <a:gdLst/>
              <a:ahLst/>
              <a:cxnLst/>
              <a:rect l="l" t="t" r="r" b="b"/>
              <a:pathLst>
                <a:path w="21328" h="22572" extrusionOk="0">
                  <a:moveTo>
                    <a:pt x="12029" y="0"/>
                  </a:moveTo>
                  <a:cubicBezTo>
                    <a:pt x="7711" y="864"/>
                    <a:pt x="2949" y="3301"/>
                    <a:pt x="980" y="7239"/>
                  </a:cubicBezTo>
                  <a:cubicBezTo>
                    <a:pt x="-925" y="11049"/>
                    <a:pt x="254" y="16800"/>
                    <a:pt x="3266" y="19812"/>
                  </a:cubicBezTo>
                  <a:cubicBezTo>
                    <a:pt x="7226" y="23772"/>
                    <a:pt x="16923" y="23329"/>
                    <a:pt x="20030" y="18669"/>
                  </a:cubicBezTo>
                  <a:cubicBezTo>
                    <a:pt x="22885" y="14387"/>
                    <a:pt x="20442" y="6111"/>
                    <a:pt x="15839" y="3810"/>
                  </a:cubicBezTo>
                </a:path>
              </a:pathLst>
            </a:custGeom>
            <a:noFill/>
            <a:ln w="44450" cap="rnd" cmpd="sng">
              <a:solidFill>
                <a:srgbClr val="0070C0"/>
              </a:solidFill>
              <a:prstDash val="solid"/>
              <a:round/>
              <a:headEnd type="none" w="med" len="med"/>
              <a:tailEnd type="none" w="med" len="med"/>
            </a:ln>
          </p:spPr>
        </p:sp>
        <p:sp>
          <p:nvSpPr>
            <p:cNvPr id="49" name="Google Shape;268;p30">
              <a:extLst>
                <a:ext uri="{FF2B5EF4-FFF2-40B4-BE49-F238E27FC236}">
                  <a16:creationId xmlns:a16="http://schemas.microsoft.com/office/drawing/2014/main" id="{6CD7593D-3BBF-054E-8EF0-89D2A9D8EFD2}"/>
                </a:ext>
              </a:extLst>
            </p:cNvPr>
            <p:cNvSpPr txBox="1">
              <a:spLocks/>
            </p:cNvSpPr>
            <p:nvPr/>
          </p:nvSpPr>
          <p:spPr>
            <a:xfrm>
              <a:off x="5036554" y="1765347"/>
              <a:ext cx="2748546" cy="922025"/>
            </a:xfrm>
            <a:prstGeom prst="rect">
              <a:avLst/>
            </a:prstGeom>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dirty="0"/>
                <a:t>“Pray to the Lord for me yourselves…” Acts 8:24</a:t>
              </a:r>
            </a:p>
            <a:p>
              <a:pPr marL="0" indent="0">
                <a:spcBef>
                  <a:spcPts val="0"/>
                </a:spcBef>
                <a:buFont typeface="Arial" panose="020B0604020202020204" pitchFamily="34" charset="0"/>
                <a:buNone/>
              </a:pPr>
              <a:endParaRPr lang="en-US" sz="2000" dirty="0"/>
            </a:p>
          </p:txBody>
        </p:sp>
      </p:grpSp>
      <p:grpSp>
        <p:nvGrpSpPr>
          <p:cNvPr id="50" name="Group 49">
            <a:extLst>
              <a:ext uri="{FF2B5EF4-FFF2-40B4-BE49-F238E27FC236}">
                <a16:creationId xmlns:a16="http://schemas.microsoft.com/office/drawing/2014/main" id="{DA47A9AE-3C1E-5E47-B478-DE9EF0A71072}"/>
              </a:ext>
            </a:extLst>
          </p:cNvPr>
          <p:cNvGrpSpPr/>
          <p:nvPr/>
        </p:nvGrpSpPr>
        <p:grpSpPr>
          <a:xfrm>
            <a:off x="2654990" y="4192680"/>
            <a:ext cx="4384675" cy="1337524"/>
            <a:chOff x="4175125" y="1349848"/>
            <a:chExt cx="4384675" cy="1337524"/>
          </a:xfrm>
        </p:grpSpPr>
        <p:sp>
          <p:nvSpPr>
            <p:cNvPr id="51" name="TextBox 50">
              <a:extLst>
                <a:ext uri="{FF2B5EF4-FFF2-40B4-BE49-F238E27FC236}">
                  <a16:creationId xmlns:a16="http://schemas.microsoft.com/office/drawing/2014/main" id="{B48141C4-F985-BC44-AA79-EC8A31E02B5C}"/>
                </a:ext>
              </a:extLst>
            </p:cNvPr>
            <p:cNvSpPr txBox="1"/>
            <p:nvPr/>
          </p:nvSpPr>
          <p:spPr>
            <a:xfrm>
              <a:off x="5036554" y="1349848"/>
              <a:ext cx="3523246" cy="461665"/>
            </a:xfrm>
            <a:prstGeom prst="rect">
              <a:avLst/>
            </a:prstGeom>
            <a:noFill/>
          </p:spPr>
          <p:txBody>
            <a:bodyPr wrap="square" rtlCol="0">
              <a:spAutoFit/>
            </a:bodyPr>
            <a:lstStyle/>
            <a:p>
              <a:r>
                <a:rPr lang="en-US" sz="2400" b="1" dirty="0">
                  <a:solidFill>
                    <a:schemeClr val="accent5">
                      <a:lumMod val="75000"/>
                    </a:schemeClr>
                  </a:solidFill>
                  <a:latin typeface="Century Gothic" panose="020B0502020202020204" pitchFamily="34" charset="0"/>
                </a:rPr>
                <a:t>IN A CRISIS</a:t>
              </a:r>
            </a:p>
          </p:txBody>
        </p:sp>
        <p:sp>
          <p:nvSpPr>
            <p:cNvPr id="52" name="Google Shape;267;p30">
              <a:extLst>
                <a:ext uri="{FF2B5EF4-FFF2-40B4-BE49-F238E27FC236}">
                  <a16:creationId xmlns:a16="http://schemas.microsoft.com/office/drawing/2014/main" id="{8616B2B1-3771-2442-B99C-7F5804443F72}"/>
                </a:ext>
              </a:extLst>
            </p:cNvPr>
            <p:cNvSpPr txBox="1">
              <a:spLocks/>
            </p:cNvSpPr>
            <p:nvPr/>
          </p:nvSpPr>
          <p:spPr>
            <a:xfrm>
              <a:off x="4175125" y="1615350"/>
              <a:ext cx="793500" cy="30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Josefin Sans SemiBold"/>
                <a:buNone/>
                <a:defRPr sz="3100" b="0" i="0" u="none" strike="noStrike" cap="none">
                  <a:solidFill>
                    <a:schemeClr val="lt1"/>
                  </a:solidFill>
                  <a:latin typeface="Josefin Sans SemiBold"/>
                  <a:ea typeface="Josefin Sans SemiBold"/>
                  <a:cs typeface="Josefin Sans SemiBold"/>
                  <a:sym typeface="Josefin Sans SemiBold"/>
                </a:defRPr>
              </a:lvl1pPr>
              <a:lvl2pPr marR="0" lvl="1"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2pPr>
              <a:lvl3pPr marR="0" lvl="2"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3pPr>
              <a:lvl4pPr marR="0" lvl="3"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4pPr>
              <a:lvl5pPr marR="0" lvl="4"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5pPr>
              <a:lvl6pPr marR="0" lvl="5"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6pPr>
              <a:lvl7pPr marR="0" lvl="6"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7pPr>
              <a:lvl8pPr marR="0" lvl="7"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8pPr>
              <a:lvl9pPr marR="0" lvl="8" algn="ctr" rtl="0">
                <a:lnSpc>
                  <a:spcPct val="100000"/>
                </a:lnSpc>
                <a:spcBef>
                  <a:spcPts val="0"/>
                </a:spcBef>
                <a:spcAft>
                  <a:spcPts val="0"/>
                </a:spcAft>
                <a:buClr>
                  <a:schemeClr val="lt1"/>
                </a:buClr>
                <a:buSzPts val="3600"/>
                <a:buFont typeface="Josefin Sans SemiBold"/>
                <a:buNone/>
                <a:defRPr sz="3600" b="0" i="0" u="none" strike="noStrike" cap="none">
                  <a:solidFill>
                    <a:schemeClr val="lt1"/>
                  </a:solidFill>
                  <a:latin typeface="Josefin Sans SemiBold"/>
                  <a:ea typeface="Josefin Sans SemiBold"/>
                  <a:cs typeface="Josefin Sans SemiBold"/>
                  <a:sym typeface="Josefin Sans SemiBold"/>
                </a:defRPr>
              </a:lvl9pPr>
            </a:lstStyle>
            <a:p>
              <a:pPr marL="0" marR="0" lvl="0" indent="0" algn="ctr" defTabSz="914400" rtl="0" eaLnBrk="1" fontAlgn="auto" latinLnBrk="0" hangingPunct="1">
                <a:lnSpc>
                  <a:spcPct val="100000"/>
                </a:lnSpc>
                <a:spcBef>
                  <a:spcPts val="0"/>
                </a:spcBef>
                <a:spcAft>
                  <a:spcPts val="0"/>
                </a:spcAft>
                <a:buClr>
                  <a:srgbClr val="FFFFFF"/>
                </a:buClr>
                <a:buSzPts val="3600"/>
                <a:buFont typeface="Josefin Sans SemiBold"/>
                <a:buNone/>
                <a:tabLst/>
                <a:defRPr/>
              </a:pPr>
              <a:r>
                <a:rPr kumimoji="0" lang="en" sz="3100" b="1" u="none" strike="noStrike" kern="0" cap="none" spc="0" normalizeH="0" baseline="0" noProof="0" dirty="0">
                  <a:ln>
                    <a:noFill/>
                  </a:ln>
                  <a:solidFill>
                    <a:srgbClr val="1E94A5"/>
                  </a:solidFill>
                  <a:effectLst/>
                  <a:uLnTx/>
                  <a:uFillTx/>
                  <a:latin typeface="Century Gothic" panose="020B0502020202020204" pitchFamily="34" charset="0"/>
                  <a:cs typeface="Arial" panose="020B0604020202020204" pitchFamily="34" charset="0"/>
                  <a:sym typeface="Josefin Sans SemiBold"/>
                </a:rPr>
                <a:t>05</a:t>
              </a:r>
            </a:p>
          </p:txBody>
        </p:sp>
        <p:sp>
          <p:nvSpPr>
            <p:cNvPr id="53" name="Google Shape;285;p30">
              <a:extLst>
                <a:ext uri="{FF2B5EF4-FFF2-40B4-BE49-F238E27FC236}">
                  <a16:creationId xmlns:a16="http://schemas.microsoft.com/office/drawing/2014/main" id="{517F423B-6E22-0D43-88D0-089112A6E792}"/>
                </a:ext>
              </a:extLst>
            </p:cNvPr>
            <p:cNvSpPr/>
            <p:nvPr/>
          </p:nvSpPr>
          <p:spPr>
            <a:xfrm>
              <a:off x="4202450" y="1421463"/>
              <a:ext cx="738855" cy="687769"/>
            </a:xfrm>
            <a:custGeom>
              <a:avLst/>
              <a:gdLst/>
              <a:ahLst/>
              <a:cxnLst/>
              <a:rect l="l" t="t" r="r" b="b"/>
              <a:pathLst>
                <a:path w="21328" h="22572" extrusionOk="0">
                  <a:moveTo>
                    <a:pt x="12029" y="0"/>
                  </a:moveTo>
                  <a:cubicBezTo>
                    <a:pt x="7711" y="864"/>
                    <a:pt x="2949" y="3301"/>
                    <a:pt x="980" y="7239"/>
                  </a:cubicBezTo>
                  <a:cubicBezTo>
                    <a:pt x="-925" y="11049"/>
                    <a:pt x="254" y="16800"/>
                    <a:pt x="3266" y="19812"/>
                  </a:cubicBezTo>
                  <a:cubicBezTo>
                    <a:pt x="7226" y="23772"/>
                    <a:pt x="16923" y="23329"/>
                    <a:pt x="20030" y="18669"/>
                  </a:cubicBezTo>
                  <a:cubicBezTo>
                    <a:pt x="22885" y="14387"/>
                    <a:pt x="20442" y="6111"/>
                    <a:pt x="15839" y="3810"/>
                  </a:cubicBezTo>
                </a:path>
              </a:pathLst>
            </a:custGeom>
            <a:noFill/>
            <a:ln w="44450" cap="rnd" cmpd="sng">
              <a:solidFill>
                <a:srgbClr val="0070C0"/>
              </a:solidFill>
              <a:prstDash val="solid"/>
              <a:round/>
              <a:headEnd type="none" w="med" len="med"/>
              <a:tailEnd type="none" w="med" len="med"/>
            </a:ln>
          </p:spPr>
        </p:sp>
        <p:sp>
          <p:nvSpPr>
            <p:cNvPr id="54" name="Google Shape;268;p30">
              <a:extLst>
                <a:ext uri="{FF2B5EF4-FFF2-40B4-BE49-F238E27FC236}">
                  <a16:creationId xmlns:a16="http://schemas.microsoft.com/office/drawing/2014/main" id="{FFB103C4-5ACE-2847-9C71-41D4308405AC}"/>
                </a:ext>
              </a:extLst>
            </p:cNvPr>
            <p:cNvSpPr txBox="1">
              <a:spLocks/>
            </p:cNvSpPr>
            <p:nvPr/>
          </p:nvSpPr>
          <p:spPr>
            <a:xfrm>
              <a:off x="5036553" y="1765347"/>
              <a:ext cx="3049481" cy="922025"/>
            </a:xfrm>
            <a:prstGeom prst="rect">
              <a:avLst/>
            </a:prstGeom>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dirty="0"/>
                <a:t>“…prayer for him was being made fervently…” Acts 12:5</a:t>
              </a:r>
            </a:p>
            <a:p>
              <a:pPr marL="0" indent="0">
                <a:spcBef>
                  <a:spcPts val="0"/>
                </a:spcBef>
                <a:buFont typeface="Arial" panose="020B0604020202020204" pitchFamily="34" charset="0"/>
                <a:buNone/>
              </a:pPr>
              <a:endParaRPr lang="en-US" sz="2000" dirty="0"/>
            </a:p>
          </p:txBody>
        </p:sp>
      </p:grpSp>
    </p:spTree>
    <p:extLst>
      <p:ext uri="{BB962C8B-B14F-4D97-AF65-F5344CB8AC3E}">
        <p14:creationId xmlns:p14="http://schemas.microsoft.com/office/powerpoint/2010/main" val="242327432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p:tgtEl>
                                          <p:spTgt spid="33"/>
                                        </p:tgtEl>
                                        <p:attrNameLst>
                                          <p:attrName>ppt_x</p:attrName>
                                        </p:attrNameLst>
                                      </p:cBhvr>
                                      <p:tavLst>
                                        <p:tav tm="0">
                                          <p:val>
                                            <p:strVal val="#ppt_x-#ppt_w*1.125000"/>
                                          </p:val>
                                        </p:tav>
                                        <p:tav tm="100000">
                                          <p:val>
                                            <p:strVal val="#ppt_x"/>
                                          </p:val>
                                        </p:tav>
                                      </p:tavLst>
                                    </p:anim>
                                    <p:animEffect transition="in" filter="wipe(right)">
                                      <p:cBhvr>
                                        <p:cTn id="8" dur="500"/>
                                        <p:tgtEl>
                                          <p:spTgt spid="3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p:tgtEl>
                                          <p:spTgt spid="39"/>
                                        </p:tgtEl>
                                        <p:attrNameLst>
                                          <p:attrName>ppt_x</p:attrName>
                                        </p:attrNameLst>
                                      </p:cBhvr>
                                      <p:tavLst>
                                        <p:tav tm="0">
                                          <p:val>
                                            <p:strVal val="#ppt_x-#ppt_w*1.125000"/>
                                          </p:val>
                                        </p:tav>
                                        <p:tav tm="100000">
                                          <p:val>
                                            <p:strVal val="#ppt_x"/>
                                          </p:val>
                                        </p:tav>
                                      </p:tavLst>
                                    </p:anim>
                                    <p:animEffect transition="in" filter="wipe(right)">
                                      <p:cBhvr>
                                        <p:cTn id="14" dur="500"/>
                                        <p:tgtEl>
                                          <p:spTgt spid="3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p:tgtEl>
                                          <p:spTgt spid="40"/>
                                        </p:tgtEl>
                                        <p:attrNameLst>
                                          <p:attrName>ppt_x</p:attrName>
                                        </p:attrNameLst>
                                      </p:cBhvr>
                                      <p:tavLst>
                                        <p:tav tm="0">
                                          <p:val>
                                            <p:strVal val="#ppt_x-#ppt_w*1.125000"/>
                                          </p:val>
                                        </p:tav>
                                        <p:tav tm="100000">
                                          <p:val>
                                            <p:strVal val="#ppt_x"/>
                                          </p:val>
                                        </p:tav>
                                      </p:tavLst>
                                    </p:anim>
                                    <p:animEffect transition="in" filter="wipe(right)">
                                      <p:cBhvr>
                                        <p:cTn id="20" dur="500"/>
                                        <p:tgtEl>
                                          <p:spTgt spid="4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p:tgtEl>
                                          <p:spTgt spid="45"/>
                                        </p:tgtEl>
                                        <p:attrNameLst>
                                          <p:attrName>ppt_x</p:attrName>
                                        </p:attrNameLst>
                                      </p:cBhvr>
                                      <p:tavLst>
                                        <p:tav tm="0">
                                          <p:val>
                                            <p:strVal val="#ppt_x-#ppt_w*1.125000"/>
                                          </p:val>
                                        </p:tav>
                                        <p:tav tm="100000">
                                          <p:val>
                                            <p:strVal val="#ppt_x"/>
                                          </p:val>
                                        </p:tav>
                                      </p:tavLst>
                                    </p:anim>
                                    <p:animEffect transition="in" filter="wipe(right)">
                                      <p:cBhvr>
                                        <p:cTn id="26" dur="500"/>
                                        <p:tgtEl>
                                          <p:spTgt spid="4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p:tgtEl>
                                          <p:spTgt spid="50"/>
                                        </p:tgtEl>
                                        <p:attrNameLst>
                                          <p:attrName>ppt_x</p:attrName>
                                        </p:attrNameLst>
                                      </p:cBhvr>
                                      <p:tavLst>
                                        <p:tav tm="0">
                                          <p:val>
                                            <p:strVal val="#ppt_x-#ppt_w*1.125000"/>
                                          </p:val>
                                        </p:tav>
                                        <p:tav tm="100000">
                                          <p:val>
                                            <p:strVal val="#ppt_x"/>
                                          </p:val>
                                        </p:tav>
                                      </p:tavLst>
                                    </p:anim>
                                    <p:animEffect transition="in" filter="wipe(right)">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27579-CE40-AC4E-9E7C-15B6AF9917A8}"/>
              </a:ext>
            </a:extLst>
          </p:cNvPr>
          <p:cNvSpPr>
            <a:spLocks noGrp="1"/>
          </p:cNvSpPr>
          <p:nvPr>
            <p:ph type="title"/>
          </p:nvPr>
        </p:nvSpPr>
        <p:spPr>
          <a:xfrm>
            <a:off x="190500" y="151871"/>
            <a:ext cx="8788400" cy="698777"/>
          </a:xfrm>
        </p:spPr>
        <p:txBody>
          <a:bodyPr>
            <a:normAutofit/>
          </a:bodyPr>
          <a:lstStyle/>
          <a:p>
            <a:pPr algn="ctr"/>
            <a:r>
              <a:rPr lang="en-US" sz="3600" b="1" dirty="0">
                <a:solidFill>
                  <a:srgbClr val="1E94A5"/>
                </a:solidFill>
                <a:latin typeface="+mn-lt"/>
              </a:rPr>
              <a:t>We Can Excel In Praying For One Another</a:t>
            </a:r>
            <a:endParaRPr lang="en-US" sz="3600" dirty="0">
              <a:latin typeface="+mn-lt"/>
            </a:endParaRPr>
          </a:p>
        </p:txBody>
      </p:sp>
      <p:grpSp>
        <p:nvGrpSpPr>
          <p:cNvPr id="5" name="Group 4">
            <a:extLst>
              <a:ext uri="{FF2B5EF4-FFF2-40B4-BE49-F238E27FC236}">
                <a16:creationId xmlns:a16="http://schemas.microsoft.com/office/drawing/2014/main" id="{CD4258AA-FFBE-AB49-AD28-3518404FE9F9}"/>
              </a:ext>
            </a:extLst>
          </p:cNvPr>
          <p:cNvGrpSpPr/>
          <p:nvPr/>
        </p:nvGrpSpPr>
        <p:grpSpPr>
          <a:xfrm>
            <a:off x="292959" y="756708"/>
            <a:ext cx="8222391" cy="1075409"/>
            <a:chOff x="292959" y="1125008"/>
            <a:chExt cx="8222391" cy="1075409"/>
          </a:xfrm>
        </p:grpSpPr>
        <p:sp>
          <p:nvSpPr>
            <p:cNvPr id="9" name="Google Shape;1745;p63">
              <a:extLst>
                <a:ext uri="{FF2B5EF4-FFF2-40B4-BE49-F238E27FC236}">
                  <a16:creationId xmlns:a16="http://schemas.microsoft.com/office/drawing/2014/main" id="{E7304A44-F3A1-374F-A1C3-60D752C38A76}"/>
                </a:ext>
              </a:extLst>
            </p:cNvPr>
            <p:cNvSpPr/>
            <p:nvPr/>
          </p:nvSpPr>
          <p:spPr>
            <a:xfrm>
              <a:off x="551316" y="1367946"/>
              <a:ext cx="7964034" cy="832471"/>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dirty="0">
                  <a:solidFill>
                    <a:schemeClr val="bg1"/>
                  </a:solidFill>
                </a:rPr>
                <a:t>When we pray for God’s peace during the storms of life.</a:t>
              </a:r>
              <a:br>
                <a:rPr lang="en-US" sz="2200" b="1" dirty="0">
                  <a:solidFill>
                    <a:schemeClr val="bg1"/>
                  </a:solidFill>
                </a:rPr>
              </a:br>
              <a:r>
                <a:rPr lang="en-US" sz="2200" b="1" dirty="0">
                  <a:solidFill>
                    <a:schemeClr val="bg1"/>
                  </a:solidFill>
                </a:rPr>
                <a:t>John 14:27, Philippians 4:6-7</a:t>
              </a:r>
              <a:endParaRPr lang="en-US" sz="2000" b="1" dirty="0">
                <a:solidFill>
                  <a:schemeClr val="bg1"/>
                </a:solidFill>
              </a:endParaRPr>
            </a:p>
          </p:txBody>
        </p:sp>
        <p:grpSp>
          <p:nvGrpSpPr>
            <p:cNvPr id="4" name="Group 3">
              <a:extLst>
                <a:ext uri="{FF2B5EF4-FFF2-40B4-BE49-F238E27FC236}">
                  <a16:creationId xmlns:a16="http://schemas.microsoft.com/office/drawing/2014/main" id="{7BA26030-9E39-3842-913A-B5E84234C1B3}"/>
                </a:ext>
              </a:extLst>
            </p:cNvPr>
            <p:cNvGrpSpPr/>
            <p:nvPr/>
          </p:nvGrpSpPr>
          <p:grpSpPr>
            <a:xfrm>
              <a:off x="292959" y="1125008"/>
              <a:ext cx="905256" cy="902649"/>
              <a:chOff x="292959" y="1125008"/>
              <a:chExt cx="905256" cy="902649"/>
            </a:xfrm>
          </p:grpSpPr>
          <p:sp>
            <p:nvSpPr>
              <p:cNvPr id="6" name="Google Shape;1751;p63">
                <a:extLst>
                  <a:ext uri="{FF2B5EF4-FFF2-40B4-BE49-F238E27FC236}">
                    <a16:creationId xmlns:a16="http://schemas.microsoft.com/office/drawing/2014/main" id="{641ABA20-788C-4F4E-9F20-D036B3CE5103}"/>
                  </a:ext>
                </a:extLst>
              </p:cNvPr>
              <p:cNvSpPr/>
              <p:nvPr/>
            </p:nvSpPr>
            <p:spPr>
              <a:xfrm flipH="1">
                <a:off x="292959" y="1125008"/>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8323;p88">
                <a:extLst>
                  <a:ext uri="{FF2B5EF4-FFF2-40B4-BE49-F238E27FC236}">
                    <a16:creationId xmlns:a16="http://schemas.microsoft.com/office/drawing/2014/main" id="{6635F267-F910-3D4A-ACAA-36805D1BBCD4}"/>
                  </a:ext>
                </a:extLst>
              </p:cNvPr>
              <p:cNvSpPr/>
              <p:nvPr/>
            </p:nvSpPr>
            <p:spPr>
              <a:xfrm>
                <a:off x="551315" y="1334209"/>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324;p88">
                <a:extLst>
                  <a:ext uri="{FF2B5EF4-FFF2-40B4-BE49-F238E27FC236}">
                    <a16:creationId xmlns:a16="http://schemas.microsoft.com/office/drawing/2014/main" id="{6F221BA5-BF56-714C-96E2-13AC8BA1D37E}"/>
                  </a:ext>
                </a:extLst>
              </p:cNvPr>
              <p:cNvSpPr/>
              <p:nvPr/>
            </p:nvSpPr>
            <p:spPr>
              <a:xfrm>
                <a:off x="551499" y="1334236"/>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 name="Group 19">
            <a:extLst>
              <a:ext uri="{FF2B5EF4-FFF2-40B4-BE49-F238E27FC236}">
                <a16:creationId xmlns:a16="http://schemas.microsoft.com/office/drawing/2014/main" id="{D8E55623-C223-464B-99D2-9F50A0140F04}"/>
              </a:ext>
            </a:extLst>
          </p:cNvPr>
          <p:cNvGrpSpPr/>
          <p:nvPr/>
        </p:nvGrpSpPr>
        <p:grpSpPr>
          <a:xfrm>
            <a:off x="551316" y="1378852"/>
            <a:ext cx="8317699" cy="1385090"/>
            <a:chOff x="551316" y="1734452"/>
            <a:chExt cx="8317699" cy="1385090"/>
          </a:xfrm>
        </p:grpSpPr>
        <p:sp>
          <p:nvSpPr>
            <p:cNvPr id="10" name="Google Shape;1745;p63">
              <a:extLst>
                <a:ext uri="{FF2B5EF4-FFF2-40B4-BE49-F238E27FC236}">
                  <a16:creationId xmlns:a16="http://schemas.microsoft.com/office/drawing/2014/main" id="{3F0ACD80-D96C-EF4B-B7A2-1ADE6BCE4348}"/>
                </a:ext>
              </a:extLst>
            </p:cNvPr>
            <p:cNvSpPr/>
            <p:nvPr/>
          </p:nvSpPr>
          <p:spPr>
            <a:xfrm>
              <a:off x="551316" y="2287071"/>
              <a:ext cx="7964034" cy="832471"/>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dirty="0">
                  <a:solidFill>
                    <a:schemeClr val="bg1"/>
                  </a:solidFill>
                </a:rPr>
                <a:t>When we pray for the struggling to come out of darkness.</a:t>
              </a:r>
              <a:br>
                <a:rPr lang="en-US" sz="2200" b="1" dirty="0">
                  <a:solidFill>
                    <a:schemeClr val="bg1"/>
                  </a:solidFill>
                </a:rPr>
              </a:br>
              <a:r>
                <a:rPr lang="en-US" sz="2200" b="1" dirty="0">
                  <a:solidFill>
                    <a:schemeClr val="bg1"/>
                  </a:solidFill>
                </a:rPr>
                <a:t>Acts 26:18, 1 Thessalonians 5:14</a:t>
              </a:r>
              <a:endParaRPr lang="en-US" sz="2000" b="1" dirty="0">
                <a:solidFill>
                  <a:schemeClr val="bg1"/>
                </a:solidFill>
              </a:endParaRPr>
            </a:p>
          </p:txBody>
        </p:sp>
        <p:sp>
          <p:nvSpPr>
            <p:cNvPr id="11" name="Google Shape;1751;p63">
              <a:extLst>
                <a:ext uri="{FF2B5EF4-FFF2-40B4-BE49-F238E27FC236}">
                  <a16:creationId xmlns:a16="http://schemas.microsoft.com/office/drawing/2014/main" id="{88764E32-9250-7A4C-97C0-BF8FAFF3AC5D}"/>
                </a:ext>
              </a:extLst>
            </p:cNvPr>
            <p:cNvSpPr/>
            <p:nvPr/>
          </p:nvSpPr>
          <p:spPr>
            <a:xfrm>
              <a:off x="7963759" y="173445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323;p88">
              <a:extLst>
                <a:ext uri="{FF2B5EF4-FFF2-40B4-BE49-F238E27FC236}">
                  <a16:creationId xmlns:a16="http://schemas.microsoft.com/office/drawing/2014/main" id="{C29C74A3-5B5C-F142-8DF8-4FC0EC6D3D76}"/>
                </a:ext>
              </a:extLst>
            </p:cNvPr>
            <p:cNvSpPr/>
            <p:nvPr/>
          </p:nvSpPr>
          <p:spPr>
            <a:xfrm>
              <a:off x="8222115" y="1968132"/>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324;p88">
              <a:extLst>
                <a:ext uri="{FF2B5EF4-FFF2-40B4-BE49-F238E27FC236}">
                  <a16:creationId xmlns:a16="http://schemas.microsoft.com/office/drawing/2014/main" id="{3381CC13-8C11-164C-A15B-38528F71C25F}"/>
                </a:ext>
              </a:extLst>
            </p:cNvPr>
            <p:cNvSpPr/>
            <p:nvPr/>
          </p:nvSpPr>
          <p:spPr>
            <a:xfrm>
              <a:off x="8222299" y="1968159"/>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roup 13">
            <a:extLst>
              <a:ext uri="{FF2B5EF4-FFF2-40B4-BE49-F238E27FC236}">
                <a16:creationId xmlns:a16="http://schemas.microsoft.com/office/drawing/2014/main" id="{5056380D-F700-5A43-8541-3875905BAB57}"/>
              </a:ext>
            </a:extLst>
          </p:cNvPr>
          <p:cNvGrpSpPr/>
          <p:nvPr/>
        </p:nvGrpSpPr>
        <p:grpSpPr>
          <a:xfrm>
            <a:off x="292959" y="2630130"/>
            <a:ext cx="8222391" cy="1075409"/>
            <a:chOff x="292959" y="1125008"/>
            <a:chExt cx="8222391" cy="1075409"/>
          </a:xfrm>
        </p:grpSpPr>
        <p:sp>
          <p:nvSpPr>
            <p:cNvPr id="15" name="Google Shape;1745;p63">
              <a:extLst>
                <a:ext uri="{FF2B5EF4-FFF2-40B4-BE49-F238E27FC236}">
                  <a16:creationId xmlns:a16="http://schemas.microsoft.com/office/drawing/2014/main" id="{699E87F8-AA0B-5449-8A8A-1D83E10E8988}"/>
                </a:ext>
              </a:extLst>
            </p:cNvPr>
            <p:cNvSpPr/>
            <p:nvPr/>
          </p:nvSpPr>
          <p:spPr>
            <a:xfrm>
              <a:off x="551316" y="1367946"/>
              <a:ext cx="7964034" cy="832471"/>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dirty="0">
                  <a:solidFill>
                    <a:schemeClr val="bg1"/>
                  </a:solidFill>
                </a:rPr>
                <a:t>When we pray for success in good works.</a:t>
              </a:r>
              <a:br>
                <a:rPr lang="en-US" sz="2200" b="1" dirty="0">
                  <a:solidFill>
                    <a:schemeClr val="bg1"/>
                  </a:solidFill>
                </a:rPr>
              </a:br>
              <a:r>
                <a:rPr lang="en-US" sz="2200" b="1" dirty="0">
                  <a:solidFill>
                    <a:schemeClr val="bg1"/>
                  </a:solidFill>
                </a:rPr>
                <a:t>Nehemiah 6:9,16 and Luke 10:2</a:t>
              </a:r>
              <a:endParaRPr lang="en-US" sz="2000" b="1" dirty="0">
                <a:solidFill>
                  <a:schemeClr val="bg1"/>
                </a:solidFill>
              </a:endParaRPr>
            </a:p>
          </p:txBody>
        </p:sp>
        <p:grpSp>
          <p:nvGrpSpPr>
            <p:cNvPr id="16" name="Group 15">
              <a:extLst>
                <a:ext uri="{FF2B5EF4-FFF2-40B4-BE49-F238E27FC236}">
                  <a16:creationId xmlns:a16="http://schemas.microsoft.com/office/drawing/2014/main" id="{4E172A39-4FDB-FF49-AE39-0043390CDDAB}"/>
                </a:ext>
              </a:extLst>
            </p:cNvPr>
            <p:cNvGrpSpPr/>
            <p:nvPr/>
          </p:nvGrpSpPr>
          <p:grpSpPr>
            <a:xfrm>
              <a:off x="292959" y="1125008"/>
              <a:ext cx="905256" cy="902649"/>
              <a:chOff x="292959" y="1125008"/>
              <a:chExt cx="905256" cy="902649"/>
            </a:xfrm>
          </p:grpSpPr>
          <p:sp>
            <p:nvSpPr>
              <p:cNvPr id="17" name="Google Shape;1751;p63">
                <a:extLst>
                  <a:ext uri="{FF2B5EF4-FFF2-40B4-BE49-F238E27FC236}">
                    <a16:creationId xmlns:a16="http://schemas.microsoft.com/office/drawing/2014/main" id="{F5D3E5E7-C48E-0B43-B099-621E2771F2F5}"/>
                  </a:ext>
                </a:extLst>
              </p:cNvPr>
              <p:cNvSpPr/>
              <p:nvPr/>
            </p:nvSpPr>
            <p:spPr>
              <a:xfrm flipH="1">
                <a:off x="292959" y="1125008"/>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323;p88">
                <a:extLst>
                  <a:ext uri="{FF2B5EF4-FFF2-40B4-BE49-F238E27FC236}">
                    <a16:creationId xmlns:a16="http://schemas.microsoft.com/office/drawing/2014/main" id="{2674C529-71B4-9E47-87B0-B17BE33C10F8}"/>
                  </a:ext>
                </a:extLst>
              </p:cNvPr>
              <p:cNvSpPr/>
              <p:nvPr/>
            </p:nvSpPr>
            <p:spPr>
              <a:xfrm>
                <a:off x="551315" y="1334209"/>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8324;p88">
                <a:extLst>
                  <a:ext uri="{FF2B5EF4-FFF2-40B4-BE49-F238E27FC236}">
                    <a16:creationId xmlns:a16="http://schemas.microsoft.com/office/drawing/2014/main" id="{B102AF90-1479-9643-86A5-6691D3B177C4}"/>
                  </a:ext>
                </a:extLst>
              </p:cNvPr>
              <p:cNvSpPr/>
              <p:nvPr/>
            </p:nvSpPr>
            <p:spPr>
              <a:xfrm>
                <a:off x="551499" y="1334236"/>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 name="Group 20">
            <a:extLst>
              <a:ext uri="{FF2B5EF4-FFF2-40B4-BE49-F238E27FC236}">
                <a16:creationId xmlns:a16="http://schemas.microsoft.com/office/drawing/2014/main" id="{7789061B-1DEC-1640-A8BA-3827AFD8BB49}"/>
              </a:ext>
            </a:extLst>
          </p:cNvPr>
          <p:cNvGrpSpPr/>
          <p:nvPr/>
        </p:nvGrpSpPr>
        <p:grpSpPr>
          <a:xfrm>
            <a:off x="527450" y="3258127"/>
            <a:ext cx="8317699" cy="1385090"/>
            <a:chOff x="551316" y="1734452"/>
            <a:chExt cx="8317699" cy="1385090"/>
          </a:xfrm>
        </p:grpSpPr>
        <p:sp>
          <p:nvSpPr>
            <p:cNvPr id="22" name="Google Shape;1745;p63">
              <a:extLst>
                <a:ext uri="{FF2B5EF4-FFF2-40B4-BE49-F238E27FC236}">
                  <a16:creationId xmlns:a16="http://schemas.microsoft.com/office/drawing/2014/main" id="{9BB1C99F-F317-4D4E-A848-1DF3BF73455E}"/>
                </a:ext>
              </a:extLst>
            </p:cNvPr>
            <p:cNvSpPr/>
            <p:nvPr/>
          </p:nvSpPr>
          <p:spPr>
            <a:xfrm>
              <a:off x="551316" y="2287071"/>
              <a:ext cx="7964034" cy="832471"/>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dirty="0">
                  <a:solidFill>
                    <a:schemeClr val="bg1"/>
                  </a:solidFill>
                </a:rPr>
                <a:t>When we pray for confidence in God’s love.</a:t>
              </a:r>
              <a:br>
                <a:rPr lang="en-US" sz="2200" b="1" dirty="0">
                  <a:solidFill>
                    <a:schemeClr val="bg1"/>
                  </a:solidFill>
                </a:rPr>
              </a:br>
              <a:r>
                <a:rPr lang="en-US" sz="2200" b="1" dirty="0">
                  <a:solidFill>
                    <a:schemeClr val="bg1"/>
                  </a:solidFill>
                </a:rPr>
                <a:t>Ephesians 3:18-19</a:t>
              </a:r>
              <a:endParaRPr lang="en-US" sz="2000" b="1" dirty="0">
                <a:solidFill>
                  <a:schemeClr val="bg1"/>
                </a:solidFill>
              </a:endParaRPr>
            </a:p>
          </p:txBody>
        </p:sp>
        <p:sp>
          <p:nvSpPr>
            <p:cNvPr id="23" name="Google Shape;1751;p63">
              <a:extLst>
                <a:ext uri="{FF2B5EF4-FFF2-40B4-BE49-F238E27FC236}">
                  <a16:creationId xmlns:a16="http://schemas.microsoft.com/office/drawing/2014/main" id="{6C6B6BC4-9CA8-D34B-894B-D22929B2B7C3}"/>
                </a:ext>
              </a:extLst>
            </p:cNvPr>
            <p:cNvSpPr/>
            <p:nvPr/>
          </p:nvSpPr>
          <p:spPr>
            <a:xfrm>
              <a:off x="7963759" y="1734452"/>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8323;p88">
              <a:extLst>
                <a:ext uri="{FF2B5EF4-FFF2-40B4-BE49-F238E27FC236}">
                  <a16:creationId xmlns:a16="http://schemas.microsoft.com/office/drawing/2014/main" id="{9A174863-917B-384A-9621-89F2F3665928}"/>
                </a:ext>
              </a:extLst>
            </p:cNvPr>
            <p:cNvSpPr/>
            <p:nvPr/>
          </p:nvSpPr>
          <p:spPr>
            <a:xfrm>
              <a:off x="8222115" y="1968132"/>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324;p88">
              <a:extLst>
                <a:ext uri="{FF2B5EF4-FFF2-40B4-BE49-F238E27FC236}">
                  <a16:creationId xmlns:a16="http://schemas.microsoft.com/office/drawing/2014/main" id="{69EA8C24-AD9B-4C49-9CDD-E16DEDE157FE}"/>
                </a:ext>
              </a:extLst>
            </p:cNvPr>
            <p:cNvSpPr/>
            <p:nvPr/>
          </p:nvSpPr>
          <p:spPr>
            <a:xfrm>
              <a:off x="8222299" y="1968159"/>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roup 25">
            <a:extLst>
              <a:ext uri="{FF2B5EF4-FFF2-40B4-BE49-F238E27FC236}">
                <a16:creationId xmlns:a16="http://schemas.microsoft.com/office/drawing/2014/main" id="{B3BA3ECA-244C-C144-9BD4-C94E97DC4B8C}"/>
              </a:ext>
            </a:extLst>
          </p:cNvPr>
          <p:cNvGrpSpPr/>
          <p:nvPr/>
        </p:nvGrpSpPr>
        <p:grpSpPr>
          <a:xfrm>
            <a:off x="292959" y="4516252"/>
            <a:ext cx="8222391" cy="1075409"/>
            <a:chOff x="292959" y="1125008"/>
            <a:chExt cx="8222391" cy="1075409"/>
          </a:xfrm>
        </p:grpSpPr>
        <p:sp>
          <p:nvSpPr>
            <p:cNvPr id="27" name="Google Shape;1745;p63">
              <a:extLst>
                <a:ext uri="{FF2B5EF4-FFF2-40B4-BE49-F238E27FC236}">
                  <a16:creationId xmlns:a16="http://schemas.microsoft.com/office/drawing/2014/main" id="{35F7E72D-29E0-5242-97E2-BCD248B547A8}"/>
                </a:ext>
              </a:extLst>
            </p:cNvPr>
            <p:cNvSpPr/>
            <p:nvPr/>
          </p:nvSpPr>
          <p:spPr>
            <a:xfrm>
              <a:off x="551316" y="1367946"/>
              <a:ext cx="7964034" cy="832471"/>
            </a:xfrm>
            <a:prstGeom prst="roundRect">
              <a:avLst>
                <a:gd name="adj" fmla="val 21057"/>
              </a:avLst>
            </a:prstGeom>
            <a:solidFill>
              <a:schemeClr val="tx2">
                <a:lumMod val="60000"/>
                <a:lumOff val="40000"/>
              </a:schemeClr>
            </a:solidFill>
            <a:ln>
              <a:noFill/>
            </a:ln>
          </p:spPr>
          <p:txBody>
            <a:bodyPr spcFirstLastPara="1" wrap="square" lIns="91425" tIns="91425" rIns="91425" bIns="91425" anchor="ctr" anchorCtr="0">
              <a:noAutofit/>
            </a:bodyPr>
            <a:lstStyle/>
            <a:p>
              <a:pPr algn="ctr"/>
              <a:r>
                <a:rPr lang="en-US" sz="2200" dirty="0">
                  <a:solidFill>
                    <a:schemeClr val="bg1"/>
                  </a:solidFill>
                </a:rPr>
                <a:t>When we pray for the wisdom to speak effectively.</a:t>
              </a:r>
              <a:br>
                <a:rPr lang="en-US" sz="2200" b="1" dirty="0">
                  <a:solidFill>
                    <a:schemeClr val="bg1"/>
                  </a:solidFill>
                </a:rPr>
              </a:br>
              <a:r>
                <a:rPr lang="en-US" sz="2200" b="1" dirty="0">
                  <a:solidFill>
                    <a:schemeClr val="bg1"/>
                  </a:solidFill>
                </a:rPr>
                <a:t>Colossians 4:3-4</a:t>
              </a:r>
              <a:endParaRPr lang="en-US" sz="2000" b="1" dirty="0">
                <a:solidFill>
                  <a:schemeClr val="bg1"/>
                </a:solidFill>
              </a:endParaRPr>
            </a:p>
          </p:txBody>
        </p:sp>
        <p:grpSp>
          <p:nvGrpSpPr>
            <p:cNvPr id="28" name="Group 27">
              <a:extLst>
                <a:ext uri="{FF2B5EF4-FFF2-40B4-BE49-F238E27FC236}">
                  <a16:creationId xmlns:a16="http://schemas.microsoft.com/office/drawing/2014/main" id="{DCD6916F-85A5-C447-9F11-0A8FD6C2D623}"/>
                </a:ext>
              </a:extLst>
            </p:cNvPr>
            <p:cNvGrpSpPr/>
            <p:nvPr/>
          </p:nvGrpSpPr>
          <p:grpSpPr>
            <a:xfrm>
              <a:off x="292959" y="1125008"/>
              <a:ext cx="905256" cy="902649"/>
              <a:chOff x="292959" y="1125008"/>
              <a:chExt cx="905256" cy="902649"/>
            </a:xfrm>
          </p:grpSpPr>
          <p:sp>
            <p:nvSpPr>
              <p:cNvPr id="29" name="Google Shape;1751;p63">
                <a:extLst>
                  <a:ext uri="{FF2B5EF4-FFF2-40B4-BE49-F238E27FC236}">
                    <a16:creationId xmlns:a16="http://schemas.microsoft.com/office/drawing/2014/main" id="{AF1EF116-DE7C-424D-BC21-71A5C04D3AD8}"/>
                  </a:ext>
                </a:extLst>
              </p:cNvPr>
              <p:cNvSpPr/>
              <p:nvPr/>
            </p:nvSpPr>
            <p:spPr>
              <a:xfrm flipH="1">
                <a:off x="292959" y="1125008"/>
                <a:ext cx="905256" cy="902649"/>
              </a:xfrm>
              <a:custGeom>
                <a:avLst/>
                <a:gdLst/>
                <a:ahLst/>
                <a:cxnLst/>
                <a:rect l="l" t="t" r="r" b="b"/>
                <a:pathLst>
                  <a:path w="30904" h="37169" extrusionOk="0">
                    <a:moveTo>
                      <a:pt x="6843" y="1"/>
                    </a:moveTo>
                    <a:cubicBezTo>
                      <a:pt x="3058" y="1"/>
                      <a:pt x="1" y="3108"/>
                      <a:pt x="76" y="6918"/>
                    </a:cubicBezTo>
                    <a:lnTo>
                      <a:pt x="402" y="22206"/>
                    </a:lnTo>
                    <a:cubicBezTo>
                      <a:pt x="477" y="25891"/>
                      <a:pt x="3484" y="28823"/>
                      <a:pt x="7169" y="28823"/>
                    </a:cubicBezTo>
                    <a:lnTo>
                      <a:pt x="10652" y="28823"/>
                    </a:lnTo>
                    <a:cubicBezTo>
                      <a:pt x="10778" y="30703"/>
                      <a:pt x="10076" y="33835"/>
                      <a:pt x="5640" y="37169"/>
                    </a:cubicBezTo>
                    <a:cubicBezTo>
                      <a:pt x="5640" y="37169"/>
                      <a:pt x="13835" y="35991"/>
                      <a:pt x="14988" y="28823"/>
                    </a:cubicBezTo>
                    <a:lnTo>
                      <a:pt x="23560" y="28823"/>
                    </a:lnTo>
                    <a:cubicBezTo>
                      <a:pt x="27219" y="28823"/>
                      <a:pt x="30226" y="25916"/>
                      <a:pt x="30327" y="22282"/>
                    </a:cubicBezTo>
                    <a:lnTo>
                      <a:pt x="30778" y="6968"/>
                    </a:lnTo>
                    <a:cubicBezTo>
                      <a:pt x="30903" y="3159"/>
                      <a:pt x="27845" y="1"/>
                      <a:pt x="24036" y="1"/>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323;p88">
                <a:extLst>
                  <a:ext uri="{FF2B5EF4-FFF2-40B4-BE49-F238E27FC236}">
                    <a16:creationId xmlns:a16="http://schemas.microsoft.com/office/drawing/2014/main" id="{9D3BB1B8-9171-D54F-8784-8AAA0172B704}"/>
                  </a:ext>
                </a:extLst>
              </p:cNvPr>
              <p:cNvSpPr/>
              <p:nvPr/>
            </p:nvSpPr>
            <p:spPr>
              <a:xfrm>
                <a:off x="551315" y="1334209"/>
                <a:ext cx="388544" cy="347927"/>
              </a:xfrm>
              <a:custGeom>
                <a:avLst/>
                <a:gdLst/>
                <a:ahLst/>
                <a:cxnLst/>
                <a:rect l="l" t="t" r="r" b="b"/>
                <a:pathLst>
                  <a:path w="14789" h="13243" extrusionOk="0">
                    <a:moveTo>
                      <a:pt x="4050" y="0"/>
                    </a:moveTo>
                    <a:cubicBezTo>
                      <a:pt x="3523" y="0"/>
                      <a:pt x="2993" y="103"/>
                      <a:pt x="2490" y="314"/>
                    </a:cubicBezTo>
                    <a:cubicBezTo>
                      <a:pt x="978" y="952"/>
                      <a:pt x="0" y="2436"/>
                      <a:pt x="14" y="4073"/>
                    </a:cubicBezTo>
                    <a:cubicBezTo>
                      <a:pt x="14" y="8283"/>
                      <a:pt x="5431" y="12105"/>
                      <a:pt x="6985" y="13118"/>
                    </a:cubicBezTo>
                    <a:cubicBezTo>
                      <a:pt x="7110" y="13201"/>
                      <a:pt x="7254" y="13243"/>
                      <a:pt x="7398" y="13243"/>
                    </a:cubicBezTo>
                    <a:cubicBezTo>
                      <a:pt x="7542" y="13243"/>
                      <a:pt x="7686" y="13201"/>
                      <a:pt x="7810" y="13118"/>
                    </a:cubicBezTo>
                    <a:cubicBezTo>
                      <a:pt x="9364" y="12105"/>
                      <a:pt x="14781" y="8283"/>
                      <a:pt x="14781" y="4073"/>
                    </a:cubicBezTo>
                    <a:cubicBezTo>
                      <a:pt x="14788" y="1833"/>
                      <a:pt x="12971" y="8"/>
                      <a:pt x="10731" y="1"/>
                    </a:cubicBezTo>
                    <a:cubicBezTo>
                      <a:pt x="9662" y="1"/>
                      <a:pt x="8643" y="424"/>
                      <a:pt x="7887" y="1174"/>
                    </a:cubicBezTo>
                    <a:cubicBezTo>
                      <a:pt x="7752" y="1309"/>
                      <a:pt x="7575" y="1376"/>
                      <a:pt x="7397" y="1376"/>
                    </a:cubicBezTo>
                    <a:cubicBezTo>
                      <a:pt x="7219" y="1376"/>
                      <a:pt x="7041" y="1309"/>
                      <a:pt x="6902" y="1174"/>
                    </a:cubicBezTo>
                    <a:cubicBezTo>
                      <a:pt x="6131" y="407"/>
                      <a:pt x="5098" y="0"/>
                      <a:pt x="4050" y="0"/>
                    </a:cubicBezTo>
                    <a:close/>
                  </a:path>
                </a:pathLst>
              </a:custGeom>
              <a:solidFill>
                <a:srgbClr val="D830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8324;p88">
                <a:extLst>
                  <a:ext uri="{FF2B5EF4-FFF2-40B4-BE49-F238E27FC236}">
                    <a16:creationId xmlns:a16="http://schemas.microsoft.com/office/drawing/2014/main" id="{335AE505-D355-8146-AEFD-2B98CFAF86AA}"/>
                  </a:ext>
                </a:extLst>
              </p:cNvPr>
              <p:cNvSpPr/>
              <p:nvPr/>
            </p:nvSpPr>
            <p:spPr>
              <a:xfrm>
                <a:off x="551499" y="1334236"/>
                <a:ext cx="194101" cy="347743"/>
              </a:xfrm>
              <a:custGeom>
                <a:avLst/>
                <a:gdLst/>
                <a:ahLst/>
                <a:cxnLst/>
                <a:rect l="l" t="t" r="r" b="b"/>
                <a:pathLst>
                  <a:path w="7388" h="13236" extrusionOk="0">
                    <a:moveTo>
                      <a:pt x="4058" y="0"/>
                    </a:moveTo>
                    <a:cubicBezTo>
                      <a:pt x="1811" y="7"/>
                      <a:pt x="0" y="1832"/>
                      <a:pt x="7" y="4072"/>
                    </a:cubicBezTo>
                    <a:cubicBezTo>
                      <a:pt x="7" y="8282"/>
                      <a:pt x="5424" y="12104"/>
                      <a:pt x="6978" y="13117"/>
                    </a:cubicBezTo>
                    <a:cubicBezTo>
                      <a:pt x="7088" y="13188"/>
                      <a:pt x="7223" y="13235"/>
                      <a:pt x="7360" y="13235"/>
                    </a:cubicBezTo>
                    <a:cubicBezTo>
                      <a:pt x="7369" y="13235"/>
                      <a:pt x="7378" y="13235"/>
                      <a:pt x="7387" y="13235"/>
                    </a:cubicBezTo>
                    <a:cubicBezTo>
                      <a:pt x="1859" y="5688"/>
                      <a:pt x="3829" y="1457"/>
                      <a:pt x="5702" y="354"/>
                    </a:cubicBezTo>
                    <a:cubicBezTo>
                      <a:pt x="5182" y="118"/>
                      <a:pt x="4620" y="0"/>
                      <a:pt x="4058" y="0"/>
                    </a:cubicBezTo>
                    <a:close/>
                  </a:path>
                </a:pathLst>
              </a:custGeom>
              <a:solidFill>
                <a:srgbClr val="FF6E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25522374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0-#ppt_w/2"/>
                                          </p:val>
                                        </p:tav>
                                        <p:tav tm="100000">
                                          <p:val>
                                            <p:strVal val="#ppt_x"/>
                                          </p:val>
                                        </p:tav>
                                      </p:tavLst>
                                    </p:anim>
                                    <p:anim calcmode="lin" valueType="num">
                                      <p:cBhvr additive="base">
                                        <p:cTn id="1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1+#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88F3614-4A90-6148-AE8E-75DE23D0F1AB}"/>
              </a:ext>
            </a:extLst>
          </p:cNvPr>
          <p:cNvPicPr>
            <a:picLocks noChangeAspect="1"/>
          </p:cNvPicPr>
          <p:nvPr/>
        </p:nvPicPr>
        <p:blipFill>
          <a:blip r:embed="rId3">
            <a:alphaModFix/>
          </a:blip>
          <a:stretch>
            <a:fillRect/>
          </a:stretch>
        </p:blipFill>
        <p:spPr>
          <a:xfrm>
            <a:off x="0" y="0"/>
            <a:ext cx="9144000" cy="5715000"/>
          </a:xfrm>
          <a:prstGeom prst="rect">
            <a:avLst/>
          </a:prstGeom>
        </p:spPr>
      </p:pic>
      <p:sp>
        <p:nvSpPr>
          <p:cNvPr id="2" name="Title 1">
            <a:extLst>
              <a:ext uri="{FF2B5EF4-FFF2-40B4-BE49-F238E27FC236}">
                <a16:creationId xmlns:a16="http://schemas.microsoft.com/office/drawing/2014/main" id="{0DF73E5A-66C3-A947-90B9-126A5B31EA46}"/>
              </a:ext>
            </a:extLst>
          </p:cNvPr>
          <p:cNvSpPr>
            <a:spLocks noGrp="1"/>
          </p:cNvSpPr>
          <p:nvPr>
            <p:ph type="title"/>
          </p:nvPr>
        </p:nvSpPr>
        <p:spPr>
          <a:xfrm>
            <a:off x="628650" y="621770"/>
            <a:ext cx="7886700" cy="4354816"/>
          </a:xfrm>
        </p:spPr>
        <p:txBody>
          <a:bodyPr>
            <a:normAutofit/>
          </a:bodyPr>
          <a:lstStyle/>
          <a:p>
            <a:pPr algn="ctr"/>
            <a:r>
              <a:rPr lang="en-US" sz="4000" dirty="0">
                <a:latin typeface="+mn-lt"/>
              </a:rPr>
              <a:t>“Therefore, </a:t>
            </a:r>
            <a:r>
              <a:rPr lang="en-US" sz="4000" b="1" dirty="0">
                <a:solidFill>
                  <a:schemeClr val="accent5">
                    <a:lumMod val="75000"/>
                  </a:schemeClr>
                </a:solidFill>
                <a:latin typeface="+mn-lt"/>
              </a:rPr>
              <a:t>confess your sins to one another</a:t>
            </a:r>
            <a:r>
              <a:rPr lang="en-US" sz="4000" dirty="0">
                <a:latin typeface="+mn-lt"/>
              </a:rPr>
              <a:t>, and </a:t>
            </a:r>
            <a:r>
              <a:rPr lang="en-US" sz="4000" b="1" dirty="0">
                <a:solidFill>
                  <a:srgbClr val="1E94A5"/>
                </a:solidFill>
                <a:latin typeface="+mn-lt"/>
              </a:rPr>
              <a:t>pray for one another</a:t>
            </a:r>
            <a:br>
              <a:rPr lang="en-US" sz="4000" dirty="0">
                <a:latin typeface="+mn-lt"/>
              </a:rPr>
            </a:br>
            <a:r>
              <a:rPr lang="en-US" sz="4000" dirty="0">
                <a:latin typeface="+mn-lt"/>
              </a:rPr>
              <a:t> so that you may be healed. The effective prayer of a righteous </a:t>
            </a:r>
            <a:br>
              <a:rPr lang="en-US" sz="4000" dirty="0">
                <a:latin typeface="+mn-lt"/>
              </a:rPr>
            </a:br>
            <a:r>
              <a:rPr lang="en-US" sz="4000" dirty="0">
                <a:latin typeface="+mn-lt"/>
              </a:rPr>
              <a:t>man can accomplish much.”</a:t>
            </a:r>
            <a:br>
              <a:rPr lang="en-US" sz="4000" dirty="0">
                <a:latin typeface="+mn-lt"/>
              </a:rPr>
            </a:br>
            <a:r>
              <a:rPr lang="en-US" sz="4000" dirty="0">
                <a:latin typeface="+mn-lt"/>
              </a:rPr>
              <a:t> James 5:16</a:t>
            </a:r>
          </a:p>
        </p:txBody>
      </p:sp>
    </p:spTree>
    <p:extLst>
      <p:ext uri="{BB962C8B-B14F-4D97-AF65-F5344CB8AC3E}">
        <p14:creationId xmlns:p14="http://schemas.microsoft.com/office/powerpoint/2010/main" val="4256466882"/>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9E44-C99A-E949-AE31-5885C20123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BACB7B6-9CC8-B54F-B11D-7ECFDB9978D3}"/>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FAAB0167-4901-9A49-A25C-B7A435AC3F9A}"/>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3295290063"/>
      </p:ext>
    </p:extLst>
  </p:cSld>
  <p:clrMapOvr>
    <a:masterClrMapping/>
  </p:clrMapOvr>
  <p:transition spd="med">
    <p:split orient="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3910</TotalTime>
  <Words>1755</Words>
  <Application>Microsoft Macintosh PowerPoint</Application>
  <PresentationFormat>On-screen Show (16:10)</PresentationFormat>
  <Paragraphs>170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Josefin Sans SemiBold</vt:lpstr>
      <vt:lpstr>Office Theme</vt:lpstr>
      <vt:lpstr>PowerPoint Presentation</vt:lpstr>
      <vt:lpstr>“Therefore, confess your sins to one another, and pray for one another  so that you may be healed. The effective prayer of a righteous  man can accomplish much.”  James 5:16</vt:lpstr>
      <vt:lpstr>We Can Excel In Confessing To One Another</vt:lpstr>
      <vt:lpstr>We Can Excel In Confessing To One Another</vt:lpstr>
      <vt:lpstr>We Can Excel In Praying For One Another</vt:lpstr>
      <vt:lpstr>We Can Excel In Praying For One Another</vt:lpstr>
      <vt:lpstr>“Therefore, confess your sins to one another, and pray for one another  so that you may be healed. The effective prayer of a righteous  man can accomplish much.”  James 5:16</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Phillip Shumake</cp:lastModifiedBy>
  <cp:revision>222</cp:revision>
  <dcterms:created xsi:type="dcterms:W3CDTF">2021-07-26T19:52:02Z</dcterms:created>
  <dcterms:modified xsi:type="dcterms:W3CDTF">2022-05-13T22:17:23Z</dcterms:modified>
</cp:coreProperties>
</file>