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0" r:id="rId1"/>
  </p:sldMasterIdLst>
  <p:sldIdLst>
    <p:sldId id="260" r:id="rId2"/>
    <p:sldId id="275" r:id="rId3"/>
    <p:sldId id="306" r:id="rId4"/>
    <p:sldId id="299" r:id="rId5"/>
    <p:sldId id="305" r:id="rId6"/>
    <p:sldId id="301" r:id="rId7"/>
    <p:sldId id="307" r:id="rId8"/>
    <p:sldId id="310" r:id="rId9"/>
    <p:sldId id="309" r:id="rId10"/>
    <p:sldId id="311" r:id="rId11"/>
    <p:sldId id="312" r:id="rId12"/>
    <p:sldId id="314" r:id="rId1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DDFB24-5309-4AB0-AE53-305D392234A2}" v="588" dt="2022-05-21T22:57:18.0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80" y="72"/>
      </p:cViewPr>
      <p:guideLst>
        <p:guide orient="horz" pos="180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LaGrone" userId="b680fa769da6443c" providerId="LiveId" clId="{B0DDFB24-5309-4AB0-AE53-305D392234A2}"/>
    <pc:docChg chg="undo custSel addSld delSld modSld">
      <pc:chgData name="Russ LaGrone" userId="b680fa769da6443c" providerId="LiveId" clId="{B0DDFB24-5309-4AB0-AE53-305D392234A2}" dt="2022-05-21T22:57:18.092" v="992" actId="6549"/>
      <pc:docMkLst>
        <pc:docMk/>
      </pc:docMkLst>
      <pc:sldChg chg="addSp modSp mod modAnim">
        <pc:chgData name="Russ LaGrone" userId="b680fa769da6443c" providerId="LiveId" clId="{B0DDFB24-5309-4AB0-AE53-305D392234A2}" dt="2022-05-21T22:54:46.521" v="984"/>
        <pc:sldMkLst>
          <pc:docMk/>
          <pc:sldMk cId="1488451690" sldId="275"/>
        </pc:sldMkLst>
        <pc:spChg chg="mod">
          <ac:chgData name="Russ LaGrone" userId="b680fa769da6443c" providerId="LiveId" clId="{B0DDFB24-5309-4AB0-AE53-305D392234A2}" dt="2022-05-15T17:33:01.685" v="1" actId="14100"/>
          <ac:spMkLst>
            <pc:docMk/>
            <pc:sldMk cId="1488451690" sldId="275"/>
            <ac:spMk id="2" creationId="{00000000-0000-0000-0000-000000000000}"/>
          </ac:spMkLst>
        </pc:spChg>
        <pc:spChg chg="add mod">
          <ac:chgData name="Russ LaGrone" userId="b680fa769da6443c" providerId="LiveId" clId="{B0DDFB24-5309-4AB0-AE53-305D392234A2}" dt="2022-05-15T17:34:48.999" v="4" actId="1582"/>
          <ac:spMkLst>
            <pc:docMk/>
            <pc:sldMk cId="1488451690" sldId="275"/>
            <ac:spMk id="3" creationId="{80890D63-5BF3-573C-5DE3-9C56A159A0AA}"/>
          </ac:spMkLst>
        </pc:spChg>
        <pc:spChg chg="add mod">
          <ac:chgData name="Russ LaGrone" userId="b680fa769da6443c" providerId="LiveId" clId="{B0DDFB24-5309-4AB0-AE53-305D392234A2}" dt="2022-05-15T17:37:14.539" v="27" actId="1076"/>
          <ac:spMkLst>
            <pc:docMk/>
            <pc:sldMk cId="1488451690" sldId="275"/>
            <ac:spMk id="5" creationId="{DD27DB2E-EC45-CF6C-0B85-6B105852D419}"/>
          </ac:spMkLst>
        </pc:spChg>
        <pc:spChg chg="add mod">
          <ac:chgData name="Russ LaGrone" userId="b680fa769da6443c" providerId="LiveId" clId="{B0DDFB24-5309-4AB0-AE53-305D392234A2}" dt="2022-05-15T17:36:59.780" v="24" actId="1076"/>
          <ac:spMkLst>
            <pc:docMk/>
            <pc:sldMk cId="1488451690" sldId="275"/>
            <ac:spMk id="6" creationId="{D46CEBB4-084C-7235-D656-625422CE87C2}"/>
          </ac:spMkLst>
        </pc:spChg>
        <pc:spChg chg="add mod">
          <ac:chgData name="Russ LaGrone" userId="b680fa769da6443c" providerId="LiveId" clId="{B0DDFB24-5309-4AB0-AE53-305D392234A2}" dt="2022-05-15T17:37:32.775" v="41" actId="20577"/>
          <ac:spMkLst>
            <pc:docMk/>
            <pc:sldMk cId="1488451690" sldId="275"/>
            <ac:spMk id="7" creationId="{59EA14C1-4963-6194-7380-5E5747029A9B}"/>
          </ac:spMkLst>
        </pc:spChg>
      </pc:sldChg>
      <pc:sldChg chg="delSp modSp mod delAnim">
        <pc:chgData name="Russ LaGrone" userId="b680fa769da6443c" providerId="LiveId" clId="{B0DDFB24-5309-4AB0-AE53-305D392234A2}" dt="2022-05-21T22:22:10.009" v="421" actId="14100"/>
        <pc:sldMkLst>
          <pc:docMk/>
          <pc:sldMk cId="2581369665" sldId="299"/>
        </pc:sldMkLst>
        <pc:spChg chg="mod">
          <ac:chgData name="Russ LaGrone" userId="b680fa769da6443c" providerId="LiveId" clId="{B0DDFB24-5309-4AB0-AE53-305D392234A2}" dt="2022-05-21T22:11:33.627" v="99" actId="14100"/>
          <ac:spMkLst>
            <pc:docMk/>
            <pc:sldMk cId="2581369665" sldId="299"/>
            <ac:spMk id="4" creationId="{ADF1FDC0-CAED-4383-A746-7DD7862ACF2B}"/>
          </ac:spMkLst>
        </pc:spChg>
        <pc:spChg chg="del mod">
          <ac:chgData name="Russ LaGrone" userId="b680fa769da6443c" providerId="LiveId" clId="{B0DDFB24-5309-4AB0-AE53-305D392234A2}" dt="2022-05-21T22:08:14.858" v="69" actId="478"/>
          <ac:spMkLst>
            <pc:docMk/>
            <pc:sldMk cId="2581369665" sldId="299"/>
            <ac:spMk id="5" creationId="{D9DB2E8F-889E-48B8-ADE7-86310292A390}"/>
          </ac:spMkLst>
        </pc:spChg>
        <pc:spChg chg="mod">
          <ac:chgData name="Russ LaGrone" userId="b680fa769da6443c" providerId="LiveId" clId="{B0DDFB24-5309-4AB0-AE53-305D392234A2}" dt="2022-05-21T22:22:10.009" v="421" actId="14100"/>
          <ac:spMkLst>
            <pc:docMk/>
            <pc:sldMk cId="2581369665" sldId="299"/>
            <ac:spMk id="8194" creationId="{00000000-0000-0000-0000-000000000000}"/>
          </ac:spMkLst>
        </pc:spChg>
      </pc:sldChg>
      <pc:sldChg chg="delSp modSp del mod delAnim">
        <pc:chgData name="Russ LaGrone" userId="b680fa769da6443c" providerId="LiveId" clId="{B0DDFB24-5309-4AB0-AE53-305D392234A2}" dt="2022-05-21T22:19:31.889" v="358" actId="47"/>
        <pc:sldMkLst>
          <pc:docMk/>
          <pc:sldMk cId="2917551066" sldId="300"/>
        </pc:sldMkLst>
        <pc:spChg chg="mod">
          <ac:chgData name="Russ LaGrone" userId="b680fa769da6443c" providerId="LiveId" clId="{B0DDFB24-5309-4AB0-AE53-305D392234A2}" dt="2022-05-21T22:11:02.524" v="95" actId="114"/>
          <ac:spMkLst>
            <pc:docMk/>
            <pc:sldMk cId="2917551066" sldId="300"/>
            <ac:spMk id="4" creationId="{79EF0D4A-B48F-4779-AA07-6C4F686F16CA}"/>
          </ac:spMkLst>
        </pc:spChg>
        <pc:spChg chg="del mod">
          <ac:chgData name="Russ LaGrone" userId="b680fa769da6443c" providerId="LiveId" clId="{B0DDFB24-5309-4AB0-AE53-305D392234A2}" dt="2022-05-21T22:14:08.233" v="104" actId="21"/>
          <ac:spMkLst>
            <pc:docMk/>
            <pc:sldMk cId="2917551066" sldId="300"/>
            <ac:spMk id="5" creationId="{0DDD8412-11B9-4590-AC00-10F6A9EC282E}"/>
          </ac:spMkLst>
        </pc:spChg>
        <pc:spChg chg="del">
          <ac:chgData name="Russ LaGrone" userId="b680fa769da6443c" providerId="LiveId" clId="{B0DDFB24-5309-4AB0-AE53-305D392234A2}" dt="2022-05-21T22:14:08.233" v="104" actId="21"/>
          <ac:spMkLst>
            <pc:docMk/>
            <pc:sldMk cId="2917551066" sldId="300"/>
            <ac:spMk id="6" creationId="{A52F9C81-8539-4E61-ACF5-A240F048D10A}"/>
          </ac:spMkLst>
        </pc:spChg>
        <pc:spChg chg="del">
          <ac:chgData name="Russ LaGrone" userId="b680fa769da6443c" providerId="LiveId" clId="{B0DDFB24-5309-4AB0-AE53-305D392234A2}" dt="2022-05-21T22:14:08.233" v="104" actId="21"/>
          <ac:spMkLst>
            <pc:docMk/>
            <pc:sldMk cId="2917551066" sldId="300"/>
            <ac:spMk id="7" creationId="{4DC1E1BF-BC1D-4B85-A15C-3F7AB1FCDAFD}"/>
          </ac:spMkLst>
        </pc:spChg>
      </pc:sldChg>
      <pc:sldChg chg="addSp delSp modSp mod delAnim modAnim">
        <pc:chgData name="Russ LaGrone" userId="b680fa769da6443c" providerId="LiveId" clId="{B0DDFB24-5309-4AB0-AE53-305D392234A2}" dt="2022-05-21T22:55:58.199" v="990" actId="1076"/>
        <pc:sldMkLst>
          <pc:docMk/>
          <pc:sldMk cId="3023567466" sldId="301"/>
        </pc:sldMkLst>
        <pc:spChg chg="mod">
          <ac:chgData name="Russ LaGrone" userId="b680fa769da6443c" providerId="LiveId" clId="{B0DDFB24-5309-4AB0-AE53-305D392234A2}" dt="2022-05-21T22:22:50.961" v="429" actId="1076"/>
          <ac:spMkLst>
            <pc:docMk/>
            <pc:sldMk cId="3023567466" sldId="301"/>
            <ac:spMk id="2" creationId="{00000000-0000-0000-0000-000000000000}"/>
          </ac:spMkLst>
        </pc:spChg>
        <pc:spChg chg="del mod">
          <ac:chgData name="Russ LaGrone" userId="b680fa769da6443c" providerId="LiveId" clId="{B0DDFB24-5309-4AB0-AE53-305D392234A2}" dt="2022-05-21T22:13:15.387" v="100" actId="478"/>
          <ac:spMkLst>
            <pc:docMk/>
            <pc:sldMk cId="3023567466" sldId="301"/>
            <ac:spMk id="4" creationId="{79EF0D4A-B48F-4779-AA07-6C4F686F16CA}"/>
          </ac:spMkLst>
        </pc:spChg>
        <pc:spChg chg="add del mod">
          <ac:chgData name="Russ LaGrone" userId="b680fa769da6443c" providerId="LiveId" clId="{B0DDFB24-5309-4AB0-AE53-305D392234A2}" dt="2022-05-21T22:14:19.392" v="106" actId="478"/>
          <ac:spMkLst>
            <pc:docMk/>
            <pc:sldMk cId="3023567466" sldId="301"/>
            <ac:spMk id="5" creationId="{7F221CCA-60D3-5BFE-553D-11D473E3B786}"/>
          </ac:spMkLst>
        </pc:spChg>
        <pc:spChg chg="add mod">
          <ac:chgData name="Russ LaGrone" userId="b680fa769da6443c" providerId="LiveId" clId="{B0DDFB24-5309-4AB0-AE53-305D392234A2}" dt="2022-05-21T22:55:46.056" v="987" actId="14100"/>
          <ac:spMkLst>
            <pc:docMk/>
            <pc:sldMk cId="3023567466" sldId="301"/>
            <ac:spMk id="6" creationId="{0ECAC397-A5BB-6F91-8109-B868C201829A}"/>
          </ac:spMkLst>
        </pc:spChg>
        <pc:spChg chg="add mod">
          <ac:chgData name="Russ LaGrone" userId="b680fa769da6443c" providerId="LiveId" clId="{B0DDFB24-5309-4AB0-AE53-305D392234A2}" dt="2022-05-21T22:55:58.199" v="990" actId="1076"/>
          <ac:spMkLst>
            <pc:docMk/>
            <pc:sldMk cId="3023567466" sldId="301"/>
            <ac:spMk id="7" creationId="{29C93EEA-558E-EE22-3A43-AC2F822F1E6F}"/>
          </ac:spMkLst>
        </pc:spChg>
        <pc:spChg chg="add mod">
          <ac:chgData name="Russ LaGrone" userId="b680fa769da6443c" providerId="LiveId" clId="{B0DDFB24-5309-4AB0-AE53-305D392234A2}" dt="2022-05-21T22:55:54.321" v="989" actId="14100"/>
          <ac:spMkLst>
            <pc:docMk/>
            <pc:sldMk cId="3023567466" sldId="301"/>
            <ac:spMk id="8" creationId="{63B2D236-F612-A72B-77B7-E7877F926726}"/>
          </ac:spMkLst>
        </pc:spChg>
        <pc:spChg chg="add mod">
          <ac:chgData name="Russ LaGrone" userId="b680fa769da6443c" providerId="LiveId" clId="{B0DDFB24-5309-4AB0-AE53-305D392234A2}" dt="2022-05-21T22:22:18.844" v="423"/>
          <ac:spMkLst>
            <pc:docMk/>
            <pc:sldMk cId="3023567466" sldId="301"/>
            <ac:spMk id="9" creationId="{85C0EBA0-6DFE-56CF-27F3-1B1CA01AC57A}"/>
          </ac:spMkLst>
        </pc:spChg>
        <pc:spChg chg="del">
          <ac:chgData name="Russ LaGrone" userId="b680fa769da6443c" providerId="LiveId" clId="{B0DDFB24-5309-4AB0-AE53-305D392234A2}" dt="2022-05-21T22:22:04.742" v="420" actId="478"/>
          <ac:spMkLst>
            <pc:docMk/>
            <pc:sldMk cId="3023567466" sldId="301"/>
            <ac:spMk id="8194" creationId="{00000000-0000-0000-0000-000000000000}"/>
          </ac:spMkLst>
        </pc:spChg>
      </pc:sldChg>
      <pc:sldChg chg="del">
        <pc:chgData name="Russ LaGrone" userId="b680fa769da6443c" providerId="LiveId" clId="{B0DDFB24-5309-4AB0-AE53-305D392234A2}" dt="2022-05-21T22:23:51.872" v="431" actId="47"/>
        <pc:sldMkLst>
          <pc:docMk/>
          <pc:sldMk cId="1984862305" sldId="302"/>
        </pc:sldMkLst>
      </pc:sldChg>
      <pc:sldChg chg="del">
        <pc:chgData name="Russ LaGrone" userId="b680fa769da6443c" providerId="LiveId" clId="{B0DDFB24-5309-4AB0-AE53-305D392234A2}" dt="2022-05-21T22:53:01.302" v="975" actId="47"/>
        <pc:sldMkLst>
          <pc:docMk/>
          <pc:sldMk cId="4200434591" sldId="304"/>
        </pc:sldMkLst>
      </pc:sldChg>
      <pc:sldChg chg="addSp delSp modSp add mod">
        <pc:chgData name="Russ LaGrone" userId="b680fa769da6443c" providerId="LiveId" clId="{B0DDFB24-5309-4AB0-AE53-305D392234A2}" dt="2022-05-21T22:22:30.993" v="425" actId="1076"/>
        <pc:sldMkLst>
          <pc:docMk/>
          <pc:sldMk cId="3477486827" sldId="305"/>
        </pc:sldMkLst>
        <pc:spChg chg="mod">
          <ac:chgData name="Russ LaGrone" userId="b680fa769da6443c" providerId="LiveId" clId="{B0DDFB24-5309-4AB0-AE53-305D392234A2}" dt="2022-05-21T22:22:30.993" v="425" actId="1076"/>
          <ac:spMkLst>
            <pc:docMk/>
            <pc:sldMk cId="3477486827" sldId="305"/>
            <ac:spMk id="2" creationId="{00000000-0000-0000-0000-000000000000}"/>
          </ac:spMkLst>
        </pc:spChg>
        <pc:spChg chg="mod">
          <ac:chgData name="Russ LaGrone" userId="b680fa769da6443c" providerId="LiveId" clId="{B0DDFB24-5309-4AB0-AE53-305D392234A2}" dt="2022-05-21T22:22:27.641" v="424" actId="1076"/>
          <ac:spMkLst>
            <pc:docMk/>
            <pc:sldMk cId="3477486827" sldId="305"/>
            <ac:spMk id="5" creationId="{7F221CCA-60D3-5BFE-553D-11D473E3B786}"/>
          </ac:spMkLst>
        </pc:spChg>
        <pc:spChg chg="add mod">
          <ac:chgData name="Russ LaGrone" userId="b680fa769da6443c" providerId="LiveId" clId="{B0DDFB24-5309-4AB0-AE53-305D392234A2}" dt="2022-05-21T22:22:15.768" v="422"/>
          <ac:spMkLst>
            <pc:docMk/>
            <pc:sldMk cId="3477486827" sldId="305"/>
            <ac:spMk id="6" creationId="{87DBFF4E-8D25-C218-3CB6-8FED4D20115F}"/>
          </ac:spMkLst>
        </pc:spChg>
        <pc:spChg chg="del">
          <ac:chgData name="Russ LaGrone" userId="b680fa769da6443c" providerId="LiveId" clId="{B0DDFB24-5309-4AB0-AE53-305D392234A2}" dt="2022-05-21T22:22:00.146" v="419" actId="478"/>
          <ac:spMkLst>
            <pc:docMk/>
            <pc:sldMk cId="3477486827" sldId="305"/>
            <ac:spMk id="8194" creationId="{00000000-0000-0000-0000-000000000000}"/>
          </ac:spMkLst>
        </pc:spChg>
      </pc:sldChg>
      <pc:sldChg chg="add del setBg">
        <pc:chgData name="Russ LaGrone" userId="b680fa769da6443c" providerId="LiveId" clId="{B0DDFB24-5309-4AB0-AE53-305D392234A2}" dt="2022-05-21T22:20:39.074" v="361"/>
        <pc:sldMkLst>
          <pc:docMk/>
          <pc:sldMk cId="411825006" sldId="306"/>
        </pc:sldMkLst>
      </pc:sldChg>
      <pc:sldChg chg="modSp add mod">
        <pc:chgData name="Russ LaGrone" userId="b680fa769da6443c" providerId="LiveId" clId="{B0DDFB24-5309-4AB0-AE53-305D392234A2}" dt="2022-05-21T22:21:13.387" v="392" actId="27636"/>
        <pc:sldMkLst>
          <pc:docMk/>
          <pc:sldMk cId="2708762460" sldId="306"/>
        </pc:sldMkLst>
        <pc:spChg chg="mod">
          <ac:chgData name="Russ LaGrone" userId="b680fa769da6443c" providerId="LiveId" clId="{B0DDFB24-5309-4AB0-AE53-305D392234A2}" dt="2022-05-21T22:21:13.387" v="392" actId="27636"/>
          <ac:spMkLst>
            <pc:docMk/>
            <pc:sldMk cId="2708762460" sldId="306"/>
            <ac:spMk id="3" creationId="{0CF9459A-1073-4DB8-9A55-A80117634D14}"/>
          </ac:spMkLst>
        </pc:spChg>
      </pc:sldChg>
      <pc:sldChg chg="addSp delSp modSp add mod modAnim">
        <pc:chgData name="Russ LaGrone" userId="b680fa769da6443c" providerId="LiveId" clId="{B0DDFB24-5309-4AB0-AE53-305D392234A2}" dt="2022-05-21T22:28:33.922" v="482" actId="1076"/>
        <pc:sldMkLst>
          <pc:docMk/>
          <pc:sldMk cId="695153212" sldId="307"/>
        </pc:sldMkLst>
        <pc:spChg chg="add del mod">
          <ac:chgData name="Russ LaGrone" userId="b680fa769da6443c" providerId="LiveId" clId="{B0DDFB24-5309-4AB0-AE53-305D392234A2}" dt="2022-05-21T22:25:35.069" v="468" actId="14100"/>
          <ac:spMkLst>
            <pc:docMk/>
            <pc:sldMk cId="695153212" sldId="307"/>
            <ac:spMk id="2" creationId="{00000000-0000-0000-0000-000000000000}"/>
          </ac:spMkLst>
        </pc:spChg>
        <pc:spChg chg="mod">
          <ac:chgData name="Russ LaGrone" userId="b680fa769da6443c" providerId="LiveId" clId="{B0DDFB24-5309-4AB0-AE53-305D392234A2}" dt="2022-05-21T22:28:33.922" v="482" actId="1076"/>
          <ac:spMkLst>
            <pc:docMk/>
            <pc:sldMk cId="695153212" sldId="307"/>
            <ac:spMk id="4" creationId="{ADF1FDC0-CAED-4383-A746-7DD7862ACF2B}"/>
          </ac:spMkLst>
        </pc:spChg>
      </pc:sldChg>
      <pc:sldChg chg="addSp delSp modSp add del mod delAnim modAnim">
        <pc:chgData name="Russ LaGrone" userId="b680fa769da6443c" providerId="LiveId" clId="{B0DDFB24-5309-4AB0-AE53-305D392234A2}" dt="2022-05-21T22:52:36.747" v="972" actId="47"/>
        <pc:sldMkLst>
          <pc:docMk/>
          <pc:sldMk cId="3737198549" sldId="308"/>
        </pc:sldMkLst>
        <pc:spChg chg="add del mod">
          <ac:chgData name="Russ LaGrone" userId="b680fa769da6443c" providerId="LiveId" clId="{B0DDFB24-5309-4AB0-AE53-305D392234A2}" dt="2022-05-21T22:45:49.834" v="732" actId="21"/>
          <ac:spMkLst>
            <pc:docMk/>
            <pc:sldMk cId="3737198549" sldId="308"/>
            <ac:spMk id="7" creationId="{B1DF4C0C-F919-CD62-D791-DC58A51CCAE7}"/>
          </ac:spMkLst>
        </pc:spChg>
      </pc:sldChg>
      <pc:sldChg chg="modSp add mod modAnim">
        <pc:chgData name="Russ LaGrone" userId="b680fa769da6443c" providerId="LiveId" clId="{B0DDFB24-5309-4AB0-AE53-305D392234A2}" dt="2022-05-21T22:57:18.092" v="992" actId="6549"/>
        <pc:sldMkLst>
          <pc:docMk/>
          <pc:sldMk cId="152090356" sldId="309"/>
        </pc:sldMkLst>
        <pc:spChg chg="mod">
          <ac:chgData name="Russ LaGrone" userId="b680fa769da6443c" providerId="LiveId" clId="{B0DDFB24-5309-4AB0-AE53-305D392234A2}" dt="2022-05-21T22:30:53.056" v="547" actId="1076"/>
          <ac:spMkLst>
            <pc:docMk/>
            <pc:sldMk cId="152090356" sldId="309"/>
            <ac:spMk id="2" creationId="{00000000-0000-0000-0000-000000000000}"/>
          </ac:spMkLst>
        </pc:spChg>
        <pc:spChg chg="mod">
          <ac:chgData name="Russ LaGrone" userId="b680fa769da6443c" providerId="LiveId" clId="{B0DDFB24-5309-4AB0-AE53-305D392234A2}" dt="2022-05-21T22:57:18.092" v="992" actId="6549"/>
          <ac:spMkLst>
            <pc:docMk/>
            <pc:sldMk cId="152090356" sldId="309"/>
            <ac:spMk id="4" creationId="{ADF1FDC0-CAED-4383-A746-7DD7862ACF2B}"/>
          </ac:spMkLst>
        </pc:spChg>
        <pc:spChg chg="mod">
          <ac:chgData name="Russ LaGrone" userId="b680fa769da6443c" providerId="LiveId" clId="{B0DDFB24-5309-4AB0-AE53-305D392234A2}" dt="2022-05-21T22:30:56.793" v="548" actId="403"/>
          <ac:spMkLst>
            <pc:docMk/>
            <pc:sldMk cId="152090356" sldId="309"/>
            <ac:spMk id="8194" creationId="{00000000-0000-0000-0000-000000000000}"/>
          </ac:spMkLst>
        </pc:spChg>
      </pc:sldChg>
      <pc:sldChg chg="addSp delSp modSp add mod delAnim modAnim">
        <pc:chgData name="Russ LaGrone" userId="b680fa769da6443c" providerId="LiveId" clId="{B0DDFB24-5309-4AB0-AE53-305D392234A2}" dt="2022-05-21T22:39:28.979" v="649"/>
        <pc:sldMkLst>
          <pc:docMk/>
          <pc:sldMk cId="3031866529" sldId="310"/>
        </pc:sldMkLst>
        <pc:spChg chg="mod">
          <ac:chgData name="Russ LaGrone" userId="b680fa769da6443c" providerId="LiveId" clId="{B0DDFB24-5309-4AB0-AE53-305D392234A2}" dt="2022-05-21T22:35:17.152" v="607" actId="1076"/>
          <ac:spMkLst>
            <pc:docMk/>
            <pc:sldMk cId="3031866529" sldId="310"/>
            <ac:spMk id="2" creationId="{00000000-0000-0000-0000-000000000000}"/>
          </ac:spMkLst>
        </pc:spChg>
        <pc:spChg chg="del">
          <ac:chgData name="Russ LaGrone" userId="b680fa769da6443c" providerId="LiveId" clId="{B0DDFB24-5309-4AB0-AE53-305D392234A2}" dt="2022-05-21T22:35:32.346" v="608" actId="478"/>
          <ac:spMkLst>
            <pc:docMk/>
            <pc:sldMk cId="3031866529" sldId="310"/>
            <ac:spMk id="4" creationId="{ADF1FDC0-CAED-4383-A746-7DD7862ACF2B}"/>
          </ac:spMkLst>
        </pc:spChg>
        <pc:spChg chg="add mod">
          <ac:chgData name="Russ LaGrone" userId="b680fa769da6443c" providerId="LiveId" clId="{B0DDFB24-5309-4AB0-AE53-305D392234A2}" dt="2022-05-21T22:38:52.776" v="648" actId="114"/>
          <ac:spMkLst>
            <pc:docMk/>
            <pc:sldMk cId="3031866529" sldId="310"/>
            <ac:spMk id="5" creationId="{C8EFBF5B-DFA0-576C-A80F-E515AD676F53}"/>
          </ac:spMkLst>
        </pc:spChg>
        <pc:spChg chg="mod">
          <ac:chgData name="Russ LaGrone" userId="b680fa769da6443c" providerId="LiveId" clId="{B0DDFB24-5309-4AB0-AE53-305D392234A2}" dt="2022-05-21T22:38:38.999" v="647" actId="20577"/>
          <ac:spMkLst>
            <pc:docMk/>
            <pc:sldMk cId="3031866529" sldId="310"/>
            <ac:spMk id="8194" creationId="{00000000-0000-0000-0000-000000000000}"/>
          </ac:spMkLst>
        </pc:spChg>
      </pc:sldChg>
      <pc:sldChg chg="addSp delSp modSp add mod delAnim modAnim">
        <pc:chgData name="Russ LaGrone" userId="b680fa769da6443c" providerId="LiveId" clId="{B0DDFB24-5309-4AB0-AE53-305D392234A2}" dt="2022-05-21T22:48:12.990" v="806" actId="1076"/>
        <pc:sldMkLst>
          <pc:docMk/>
          <pc:sldMk cId="3300648621" sldId="311"/>
        </pc:sldMkLst>
        <pc:spChg chg="mod">
          <ac:chgData name="Russ LaGrone" userId="b680fa769da6443c" providerId="LiveId" clId="{B0DDFB24-5309-4AB0-AE53-305D392234A2}" dt="2022-05-21T22:45:14.140" v="731" actId="20577"/>
          <ac:spMkLst>
            <pc:docMk/>
            <pc:sldMk cId="3300648621" sldId="311"/>
            <ac:spMk id="2" creationId="{00000000-0000-0000-0000-000000000000}"/>
          </ac:spMkLst>
        </pc:spChg>
        <pc:spChg chg="del">
          <ac:chgData name="Russ LaGrone" userId="b680fa769da6443c" providerId="LiveId" clId="{B0DDFB24-5309-4AB0-AE53-305D392234A2}" dt="2022-05-21T22:44:30.766" v="671" actId="21"/>
          <ac:spMkLst>
            <pc:docMk/>
            <pc:sldMk cId="3300648621" sldId="311"/>
            <ac:spMk id="4" creationId="{ADF1FDC0-CAED-4383-A746-7DD7862ACF2B}"/>
          </ac:spMkLst>
        </pc:spChg>
        <pc:spChg chg="add mod">
          <ac:chgData name="Russ LaGrone" userId="b680fa769da6443c" providerId="LiveId" clId="{B0DDFB24-5309-4AB0-AE53-305D392234A2}" dt="2022-05-21T22:48:12.990" v="806" actId="1076"/>
          <ac:spMkLst>
            <pc:docMk/>
            <pc:sldMk cId="3300648621" sldId="311"/>
            <ac:spMk id="5" creationId="{49C2B480-24EC-98F6-646B-69395F9438E9}"/>
          </ac:spMkLst>
        </pc:spChg>
      </pc:sldChg>
      <pc:sldChg chg="addSp modSp add mod modAnim">
        <pc:chgData name="Russ LaGrone" userId="b680fa769da6443c" providerId="LiveId" clId="{B0DDFB24-5309-4AB0-AE53-305D392234A2}" dt="2022-05-21T22:52:15.361" v="971" actId="20577"/>
        <pc:sldMkLst>
          <pc:docMk/>
          <pc:sldMk cId="788862793" sldId="312"/>
        </pc:sldMkLst>
        <pc:spChg chg="mod">
          <ac:chgData name="Russ LaGrone" userId="b680fa769da6443c" providerId="LiveId" clId="{B0DDFB24-5309-4AB0-AE53-305D392234A2}" dt="2022-05-21T22:49:16.399" v="850" actId="14100"/>
          <ac:spMkLst>
            <pc:docMk/>
            <pc:sldMk cId="788862793" sldId="312"/>
            <ac:spMk id="2" creationId="{00000000-0000-0000-0000-000000000000}"/>
          </ac:spMkLst>
        </pc:spChg>
        <pc:spChg chg="mod">
          <ac:chgData name="Russ LaGrone" userId="b680fa769da6443c" providerId="LiveId" clId="{B0DDFB24-5309-4AB0-AE53-305D392234A2}" dt="2022-05-21T22:51:25.182" v="930" actId="1076"/>
          <ac:spMkLst>
            <pc:docMk/>
            <pc:sldMk cId="788862793" sldId="312"/>
            <ac:spMk id="5" creationId="{49C2B480-24EC-98F6-646B-69395F9438E9}"/>
          </ac:spMkLst>
        </pc:spChg>
        <pc:spChg chg="add mod">
          <ac:chgData name="Russ LaGrone" userId="b680fa769da6443c" providerId="LiveId" clId="{B0DDFB24-5309-4AB0-AE53-305D392234A2}" dt="2022-05-21T22:52:15.361" v="971" actId="20577"/>
          <ac:spMkLst>
            <pc:docMk/>
            <pc:sldMk cId="788862793" sldId="312"/>
            <ac:spMk id="6" creationId="{17913F8D-84A1-2383-10E9-F474E9B2D1ED}"/>
          </ac:spMkLst>
        </pc:spChg>
      </pc:sldChg>
      <pc:sldChg chg="add del setBg">
        <pc:chgData name="Russ LaGrone" userId="b680fa769da6443c" providerId="LiveId" clId="{B0DDFB24-5309-4AB0-AE53-305D392234A2}" dt="2022-05-21T22:53:04.982" v="976" actId="47"/>
        <pc:sldMkLst>
          <pc:docMk/>
          <pc:sldMk cId="249065636" sldId="313"/>
        </pc:sldMkLst>
      </pc:sldChg>
      <pc:sldChg chg="add">
        <pc:chgData name="Russ LaGrone" userId="b680fa769da6443c" providerId="LiveId" clId="{B0DDFB24-5309-4AB0-AE53-305D392234A2}" dt="2022-05-21T22:52:57.795" v="974"/>
        <pc:sldMkLst>
          <pc:docMk/>
          <pc:sldMk cId="234790896" sldId="31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829" y="668582"/>
            <a:ext cx="6421310" cy="2117859"/>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1869829" y="2942671"/>
            <a:ext cx="6421310" cy="814684"/>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5/21/2022</a:t>
            </a:fld>
            <a:endParaRPr lang="en-US"/>
          </a:p>
        </p:txBody>
      </p:sp>
      <p:sp>
        <p:nvSpPr>
          <p:cNvPr id="5" name="Footer Placeholder 4"/>
          <p:cNvSpPr>
            <a:spLocks noGrp="1"/>
          </p:cNvSpPr>
          <p:nvPr>
            <p:ph type="ftr" sz="quarter" idx="11"/>
          </p:nvPr>
        </p:nvSpPr>
        <p:spPr>
          <a:xfrm>
            <a:off x="1869829" y="274423"/>
            <a:ext cx="3672983" cy="257668"/>
          </a:xfrm>
        </p:spPr>
        <p:txBody>
          <a:bodyPr/>
          <a:lstStyle/>
          <a:p>
            <a:endParaRPr lang="en-US"/>
          </a:p>
        </p:txBody>
      </p:sp>
      <p:sp>
        <p:nvSpPr>
          <p:cNvPr id="6" name="Slide Number Placeholder 5"/>
          <p:cNvSpPr>
            <a:spLocks noGrp="1"/>
          </p:cNvSpPr>
          <p:nvPr>
            <p:ph type="sldNum" sz="quarter" idx="12"/>
          </p:nvPr>
        </p:nvSpPr>
        <p:spPr>
          <a:xfrm>
            <a:off x="1078249" y="665811"/>
            <a:ext cx="608264" cy="419648"/>
          </a:xfrm>
        </p:spPr>
        <p:txBody>
          <a:bodyPr/>
          <a:lstStyle/>
          <a:p>
            <a:fld id="{7D6D24CF-953A-4AA0-B341-F9946B30CFCF}" type="slidenum">
              <a:rPr lang="en-US" smtClean="0"/>
              <a:t>‹#›</a:t>
            </a:fld>
            <a:endParaRPr lang="en-US"/>
          </a:p>
        </p:txBody>
      </p:sp>
      <p:cxnSp>
        <p:nvCxnSpPr>
          <p:cNvPr id="8" name="Straight Connector 7"/>
          <p:cNvCxnSpPr/>
          <p:nvPr/>
        </p:nvCxnSpPr>
        <p:spPr>
          <a:xfrm>
            <a:off x="1750978" y="665811"/>
            <a:ext cx="0" cy="212063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576117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0127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736553"/>
            <a:ext cx="1211807" cy="38124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51021" y="736553"/>
            <a:ext cx="5804105" cy="38124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flipH="1">
            <a:off x="7079333" y="599393"/>
            <a:ext cx="1211807"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093160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774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1110" y="1463442"/>
            <a:ext cx="6421935" cy="1573292"/>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p:nvPr>
        </p:nvSpPr>
        <p:spPr>
          <a:xfrm>
            <a:off x="1151021" y="3171829"/>
            <a:ext cx="6412493" cy="844108"/>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7F915B-ED7B-4CE3-957E-8D3AC2D9A434}"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a:off x="1028765" y="665811"/>
            <a:ext cx="0" cy="2370923"/>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415463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1022" y="670741"/>
            <a:ext cx="7140118" cy="88275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51021" y="1675732"/>
            <a:ext cx="3456432" cy="2865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1095" y="1681119"/>
            <a:ext cx="3453098" cy="28679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7F915B-ED7B-4CE3-957E-8D3AC2D9A434}"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cxnSp>
        <p:nvCxnSpPr>
          <p:cNvPr id="9" name="Straight Connector 8"/>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1055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1022" y="670136"/>
            <a:ext cx="7140118" cy="88026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51021" y="1682958"/>
            <a:ext cx="3456432" cy="668286"/>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51021" y="2353558"/>
            <a:ext cx="3456432" cy="220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41093" y="1685836"/>
            <a:ext cx="3456432" cy="668531"/>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41094" y="2351243"/>
            <a:ext cx="3456432" cy="2197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7F915B-ED7B-4CE3-957E-8D3AC2D9A434}" type="datetimeFigureOut">
              <a:rPr lang="en-US" smtClean="0"/>
              <a:t>5/21/2022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D24CF-953A-4AA0-B341-F9946B30CFCF}" type="slidenum">
              <a:rPr lang="en-US" smtClean="0"/>
              <a:t>‹#›</a:t>
            </a:fld>
            <a:endParaRPr lang="en-US"/>
          </a:p>
        </p:txBody>
      </p:sp>
      <p:cxnSp>
        <p:nvCxnSpPr>
          <p:cNvPr id="11" name="Straight Connector 10"/>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9838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7F915B-ED7B-4CE3-957E-8D3AC2D9A434}" type="datetimeFigureOut">
              <a:rPr lang="en-US" smtClean="0"/>
              <a:t>5/21/2022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D24CF-953A-4AA0-B341-F9946B30CFCF}" type="slidenum">
              <a:rPr lang="en-US" smtClean="0"/>
              <a:t>‹#›</a:t>
            </a:fld>
            <a:endParaRPr lang="en-US"/>
          </a:p>
        </p:txBody>
      </p:sp>
      <p:cxnSp>
        <p:nvCxnSpPr>
          <p:cNvPr id="7" name="Straight Connector 6"/>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7822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F915B-ED7B-4CE3-957E-8D3AC2D9A434}" type="datetimeFigureOut">
              <a:rPr lang="en-US" smtClean="0"/>
              <a:t>5/21/2022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31723237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0982" y="665811"/>
            <a:ext cx="2387346" cy="1872598"/>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782785" y="665812"/>
            <a:ext cx="4509353" cy="388235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1022" y="2671243"/>
            <a:ext cx="2388742" cy="1873484"/>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57F915B-ED7B-4CE3-957E-8D3AC2D9A434}"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cxnSp>
        <p:nvCxnSpPr>
          <p:cNvPr id="9" name="Straight Connector 8"/>
          <p:cNvCxnSpPr/>
          <p:nvPr/>
        </p:nvCxnSpPr>
        <p:spPr>
          <a:xfrm>
            <a:off x="1028765" y="665811"/>
            <a:ext cx="0" cy="187259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954962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401809"/>
            <a:ext cx="3055900" cy="4290918"/>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51771" y="941261"/>
            <a:ext cx="4085880" cy="1525487"/>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935452"/>
            <a:ext cx="2093378" cy="3221939"/>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51022" y="2621660"/>
            <a:ext cx="4080028" cy="1669785"/>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151021" y="4558214"/>
            <a:ext cx="4080029" cy="266769"/>
          </a:xfrm>
        </p:spPr>
        <p:txBody>
          <a:bodyPr/>
          <a:lstStyle>
            <a:lvl1pPr algn="l">
              <a:defRPr/>
            </a:lvl1pPr>
          </a:lstStyle>
          <a:p>
            <a:fld id="{957F915B-ED7B-4CE3-957E-8D3AC2D9A434}" type="datetimeFigureOut">
              <a:rPr lang="en-US" smtClean="0"/>
              <a:t>5/21/2022</a:t>
            </a:fld>
            <a:endParaRPr lang="en-US"/>
          </a:p>
        </p:txBody>
      </p:sp>
      <p:sp>
        <p:nvSpPr>
          <p:cNvPr id="6" name="Footer Placeholder 5"/>
          <p:cNvSpPr>
            <a:spLocks noGrp="1"/>
          </p:cNvSpPr>
          <p:nvPr>
            <p:ph type="ftr" sz="quarter" idx="11"/>
          </p:nvPr>
        </p:nvSpPr>
        <p:spPr>
          <a:xfrm>
            <a:off x="1151183" y="265534"/>
            <a:ext cx="4090106" cy="267443"/>
          </a:xfrm>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cxnSp>
        <p:nvCxnSpPr>
          <p:cNvPr id="14" name="Straight Connector 13"/>
          <p:cNvCxnSpPr/>
          <p:nvPr/>
        </p:nvCxnSpPr>
        <p:spPr>
          <a:xfrm>
            <a:off x="1028765" y="665811"/>
            <a:ext cx="0" cy="180093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5184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1679777"/>
            <a:ext cx="9144000" cy="3432358"/>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5113020"/>
            <a:ext cx="9144000" cy="619125"/>
          </a:xfrm>
          <a:prstGeom prst="rect">
            <a:avLst/>
          </a:prstGeom>
        </p:spPr>
      </p:pic>
      <p:sp>
        <p:nvSpPr>
          <p:cNvPr id="2" name="Title Placeholder 1"/>
          <p:cNvSpPr>
            <a:spLocks noGrp="1"/>
          </p:cNvSpPr>
          <p:nvPr>
            <p:ph type="title"/>
          </p:nvPr>
        </p:nvSpPr>
        <p:spPr>
          <a:xfrm>
            <a:off x="1151022" y="670433"/>
            <a:ext cx="7140119" cy="8743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1022" y="1679777"/>
            <a:ext cx="7140119" cy="28755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5604" y="275308"/>
            <a:ext cx="2625536" cy="257668"/>
          </a:xfrm>
          <a:prstGeom prst="rect">
            <a:avLst/>
          </a:prstGeom>
        </p:spPr>
        <p:txBody>
          <a:bodyPr vert="horz" lIns="91440" tIns="45720" rIns="91440" bIns="45720" rtlCol="0" anchor="ctr"/>
          <a:lstStyle>
            <a:lvl1pPr algn="r">
              <a:defRPr sz="750">
                <a:solidFill>
                  <a:schemeClr val="tx1">
                    <a:tint val="75000"/>
                  </a:schemeClr>
                </a:solidFill>
              </a:defRPr>
            </a:lvl1pPr>
          </a:lstStyle>
          <a:p>
            <a:fld id="{957F915B-ED7B-4CE3-957E-8D3AC2D9A434}" type="datetimeFigureOut">
              <a:rPr lang="en-US" smtClean="0"/>
              <a:t>5/21/2022</a:t>
            </a:fld>
            <a:endParaRPr lang="en-US"/>
          </a:p>
        </p:txBody>
      </p:sp>
      <p:sp>
        <p:nvSpPr>
          <p:cNvPr id="5" name="Footer Placeholder 4"/>
          <p:cNvSpPr>
            <a:spLocks noGrp="1"/>
          </p:cNvSpPr>
          <p:nvPr>
            <p:ph type="ftr" sz="quarter" idx="3"/>
          </p:nvPr>
        </p:nvSpPr>
        <p:spPr>
          <a:xfrm>
            <a:off x="1151022" y="274423"/>
            <a:ext cx="4391789" cy="257668"/>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0046" y="665811"/>
            <a:ext cx="608264" cy="419648"/>
          </a:xfrm>
          <a:prstGeom prst="rect">
            <a:avLst/>
          </a:prstGeom>
        </p:spPr>
        <p:txBody>
          <a:bodyPr vert="horz" lIns="91440" tIns="45720" rIns="91440" bIns="45720" rtlCol="0" anchor="t"/>
          <a:lstStyle>
            <a:lvl1pPr algn="r">
              <a:defRPr sz="2100">
                <a:solidFill>
                  <a:schemeClr val="accent1"/>
                </a:solidFill>
              </a:defRPr>
            </a:lvl1pPr>
          </a:lstStyle>
          <a:p>
            <a:fld id="{7D6D24CF-953A-4AA0-B341-F9946B30CFCF}" type="slidenum">
              <a:rPr lang="en-US" smtClean="0"/>
              <a:t>‹#›</a:t>
            </a:fld>
            <a:endParaRPr lang="en-US"/>
          </a:p>
        </p:txBody>
      </p:sp>
      <p:cxnSp>
        <p:nvCxnSpPr>
          <p:cNvPr id="12" name="Straight Connector 11"/>
          <p:cNvCxnSpPr/>
          <p:nvPr/>
        </p:nvCxnSpPr>
        <p:spPr>
          <a:xfrm>
            <a:off x="0" y="511808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209760"/>
      </p:ext>
    </p:extLst>
  </p:cSld>
  <p:clrMap bg1="lt1" tx1="dk1" bg2="lt2" tx2="dk2" accent1="accent1" accent2="accent2" accent3="accent3" accent4="accent4" accent5="accent5" accent6="accent6" hlink="hlink" folHlink="folHlink"/>
  <p:sldLayoutIdLst>
    <p:sldLayoutId id="2147484461" r:id="rId1"/>
    <p:sldLayoutId id="2147484462" r:id="rId2"/>
    <p:sldLayoutId id="2147484463" r:id="rId3"/>
    <p:sldLayoutId id="2147484464" r:id="rId4"/>
    <p:sldLayoutId id="2147484465" r:id="rId5"/>
    <p:sldLayoutId id="2147484466" r:id="rId6"/>
    <p:sldLayoutId id="2147484467" r:id="rId7"/>
    <p:sldLayoutId id="2147484468" r:id="rId8"/>
    <p:sldLayoutId id="2147484469" r:id="rId9"/>
    <p:sldLayoutId id="2147484470" r:id="rId10"/>
    <p:sldLayoutId id="2147484471" r:id="rId11"/>
  </p:sldLayoutIdLst>
  <p:txStyles>
    <p:title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F9459A-1073-4DB8-9A55-A80117634D14}"/>
              </a:ext>
            </a:extLst>
          </p:cNvPr>
          <p:cNvSpPr txBox="1">
            <a:spLocks noChangeArrowheads="1"/>
          </p:cNvSpPr>
          <p:nvPr/>
        </p:nvSpPr>
        <p:spPr>
          <a:xfrm>
            <a:off x="500186" y="1899138"/>
            <a:ext cx="8292122" cy="735247"/>
          </a:xfrm>
          <a:prstGeom prst="rect">
            <a:avLst/>
          </a:prstGeom>
        </p:spPr>
        <p:txBody>
          <a:bodyPr vert="horz" lIns="91440" tIns="45720" rIns="91440" bIns="0" rtlCol="0" anchor="b">
            <a:normAutofit/>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algn="ctr" defTabSz="914400">
              <a:spcAft>
                <a:spcPts val="600"/>
              </a:spcAft>
            </a:pPr>
            <a:r>
              <a:rPr lang="en-US" sz="4400" dirty="0">
                <a:latin typeface="Calibri" panose="020F0502020204030204" pitchFamily="34" charset="0"/>
                <a:cs typeface="Calibri" panose="020F0502020204030204" pitchFamily="34" charset="0"/>
              </a:rPr>
              <a:t>Honoring Our Commitment to God</a:t>
            </a:r>
          </a:p>
        </p:txBody>
      </p:sp>
    </p:spTree>
    <p:extLst>
      <p:ext uri="{BB962C8B-B14F-4D97-AF65-F5344CB8AC3E}">
        <p14:creationId xmlns:p14="http://schemas.microsoft.com/office/powerpoint/2010/main" val="334771336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31180" y="66907"/>
            <a:ext cx="8366190" cy="646331"/>
          </a:xfrm>
          <a:noFill/>
        </p:spPr>
        <p:txBody>
          <a:bodyPr>
            <a:noAutofit/>
          </a:bodyPr>
          <a:lstStyle/>
          <a:p>
            <a:pPr algn="ctr" eaLnBrk="1" hangingPunct="1"/>
            <a:r>
              <a:rPr lang="en-US" sz="4000" b="1" dirty="0">
                <a:solidFill>
                  <a:schemeClr val="accent3">
                    <a:lumMod val="75000"/>
                  </a:schemeClr>
                </a:solidFill>
                <a:latin typeface="Calibri" pitchFamily="34" charset="0"/>
              </a:rPr>
              <a:t>Three Ways to Oppose the World</a:t>
            </a:r>
            <a:endParaRPr lang="en-US" sz="4000" b="1" dirty="0">
              <a:solidFill>
                <a:schemeClr val="accent3">
                  <a:lumMod val="75000"/>
                </a:schemeClr>
              </a:solidFill>
              <a:effectLst/>
              <a:latin typeface="Calibri" pitchFamily="34" charset="0"/>
            </a:endParaRPr>
          </a:p>
        </p:txBody>
      </p:sp>
      <p:sp>
        <p:nvSpPr>
          <p:cNvPr id="2" name="TextBox 1"/>
          <p:cNvSpPr txBox="1"/>
          <p:nvPr/>
        </p:nvSpPr>
        <p:spPr>
          <a:xfrm>
            <a:off x="631818" y="944972"/>
            <a:ext cx="8366190" cy="1754326"/>
          </a:xfrm>
          <a:prstGeom prst="rect">
            <a:avLst/>
          </a:prstGeom>
          <a:noFill/>
        </p:spPr>
        <p:txBody>
          <a:bodyPr wrap="square" rtlCol="0">
            <a:spAutoFit/>
          </a:bodyPr>
          <a:lstStyle/>
          <a:p>
            <a:pPr marL="514350" indent="-514350" algn="l">
              <a:buClr>
                <a:schemeClr val="accent3">
                  <a:lumMod val="75000"/>
                </a:schemeClr>
              </a:buClr>
              <a:buFont typeface="+mj-lt"/>
              <a:buAutoNum type="arabicPeriod"/>
            </a:pPr>
            <a:r>
              <a:rPr lang="en-US" sz="3600" dirty="0">
                <a:latin typeface="Calibri" panose="020F0502020204030204" pitchFamily="34" charset="0"/>
              </a:rPr>
              <a:t>In our thinking and direction</a:t>
            </a:r>
          </a:p>
          <a:p>
            <a:pPr marL="514350" indent="-514350" algn="l">
              <a:buClr>
                <a:schemeClr val="accent3">
                  <a:lumMod val="75000"/>
                </a:schemeClr>
              </a:buClr>
              <a:buFont typeface="+mj-lt"/>
              <a:buAutoNum type="arabicPeriod"/>
            </a:pPr>
            <a:r>
              <a:rPr lang="en-US" sz="3600" dirty="0">
                <a:latin typeface="Calibri" panose="020F0502020204030204" pitchFamily="34" charset="0"/>
              </a:rPr>
              <a:t>In our search for pleasure, enjoyment and satisfaction</a:t>
            </a:r>
          </a:p>
        </p:txBody>
      </p:sp>
      <p:sp>
        <p:nvSpPr>
          <p:cNvPr id="5" name="TextBox 4">
            <a:extLst>
              <a:ext uri="{FF2B5EF4-FFF2-40B4-BE49-F238E27FC236}">
                <a16:creationId xmlns:a16="http://schemas.microsoft.com/office/drawing/2014/main" id="{49C2B480-24EC-98F6-646B-69395F9438E9}"/>
              </a:ext>
            </a:extLst>
          </p:cNvPr>
          <p:cNvSpPr txBox="1"/>
          <p:nvPr/>
        </p:nvSpPr>
        <p:spPr>
          <a:xfrm>
            <a:off x="729933" y="2931032"/>
            <a:ext cx="7938365" cy="954107"/>
          </a:xfrm>
          <a:prstGeom prst="rect">
            <a:avLst/>
          </a:prstGeom>
          <a:solidFill>
            <a:schemeClr val="accent2">
              <a:lumMod val="20000"/>
              <a:lumOff val="80000"/>
            </a:schemeClr>
          </a:solidFill>
          <a:ln w="28575">
            <a:solidFill>
              <a:schemeClr val="tx1"/>
            </a:solidFill>
          </a:ln>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i="1" dirty="0">
                <a:latin typeface="Calibri" panose="020F0502020204030204" pitchFamily="34" charset="0"/>
                <a:ea typeface="Calibri" panose="020F0502020204030204" pitchFamily="34" charset="0"/>
                <a:cs typeface="Times New Roman" panose="02020603050405020304" pitchFamily="18" charset="0"/>
              </a:rPr>
              <a:t>Sexual immorality, impurity, sensuality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i="1" dirty="0">
                <a:latin typeface="Calibri" panose="020F0502020204030204" pitchFamily="34" charset="0"/>
                <a:ea typeface="Calibri" panose="020F0502020204030204" pitchFamily="34" charset="0"/>
                <a:cs typeface="Times New Roman" panose="02020603050405020304" pitchFamily="18" charset="0"/>
              </a:rPr>
              <a:t>Sorcery, drunkenness, orgies</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064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dissolv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dissolve">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31180" y="66907"/>
            <a:ext cx="8366190" cy="646331"/>
          </a:xfrm>
          <a:noFill/>
        </p:spPr>
        <p:txBody>
          <a:bodyPr>
            <a:noAutofit/>
          </a:bodyPr>
          <a:lstStyle/>
          <a:p>
            <a:pPr algn="ctr" eaLnBrk="1" hangingPunct="1"/>
            <a:r>
              <a:rPr lang="en-US" sz="4000" b="1" dirty="0">
                <a:solidFill>
                  <a:schemeClr val="accent3">
                    <a:lumMod val="75000"/>
                  </a:schemeClr>
                </a:solidFill>
                <a:latin typeface="Calibri" pitchFamily="34" charset="0"/>
              </a:rPr>
              <a:t>Three Ways to Oppose the World</a:t>
            </a:r>
            <a:endParaRPr lang="en-US" sz="4000" b="1" dirty="0">
              <a:solidFill>
                <a:schemeClr val="accent3">
                  <a:lumMod val="75000"/>
                </a:schemeClr>
              </a:solidFill>
              <a:effectLst/>
              <a:latin typeface="Calibri" pitchFamily="34" charset="0"/>
            </a:endParaRPr>
          </a:p>
        </p:txBody>
      </p:sp>
      <p:sp>
        <p:nvSpPr>
          <p:cNvPr id="2" name="TextBox 1"/>
          <p:cNvSpPr txBox="1"/>
          <p:nvPr/>
        </p:nvSpPr>
        <p:spPr>
          <a:xfrm>
            <a:off x="431180" y="944972"/>
            <a:ext cx="8566828" cy="2308324"/>
          </a:xfrm>
          <a:prstGeom prst="rect">
            <a:avLst/>
          </a:prstGeom>
          <a:noFill/>
        </p:spPr>
        <p:txBody>
          <a:bodyPr wrap="square" rtlCol="0">
            <a:spAutoFit/>
          </a:bodyPr>
          <a:lstStyle/>
          <a:p>
            <a:pPr marL="514350" indent="-514350" algn="l">
              <a:buClr>
                <a:schemeClr val="accent3">
                  <a:lumMod val="75000"/>
                </a:schemeClr>
              </a:buClr>
              <a:buFont typeface="+mj-lt"/>
              <a:buAutoNum type="arabicPeriod"/>
            </a:pPr>
            <a:r>
              <a:rPr lang="en-US" sz="3600" dirty="0">
                <a:latin typeface="Calibri" panose="020F0502020204030204" pitchFamily="34" charset="0"/>
              </a:rPr>
              <a:t>In our thinking and direction</a:t>
            </a:r>
          </a:p>
          <a:p>
            <a:pPr marL="514350" indent="-514350" algn="l">
              <a:buClr>
                <a:schemeClr val="accent3">
                  <a:lumMod val="75000"/>
                </a:schemeClr>
              </a:buClr>
              <a:buFont typeface="+mj-lt"/>
              <a:buAutoNum type="arabicPeriod"/>
            </a:pPr>
            <a:r>
              <a:rPr lang="en-US" sz="3600" dirty="0">
                <a:latin typeface="Calibri" panose="020F0502020204030204" pitchFamily="34" charset="0"/>
              </a:rPr>
              <a:t>In our search for pleasure, enjoyment and satisfaction</a:t>
            </a:r>
          </a:p>
          <a:p>
            <a:pPr marL="514350" indent="-514350" algn="l">
              <a:buClr>
                <a:schemeClr val="accent3">
                  <a:lumMod val="75000"/>
                </a:schemeClr>
              </a:buClr>
              <a:buFont typeface="+mj-lt"/>
              <a:buAutoNum type="arabicPeriod"/>
            </a:pPr>
            <a:r>
              <a:rPr lang="en-US" sz="3600" dirty="0">
                <a:latin typeface="Calibri" panose="020F0502020204030204" pitchFamily="34" charset="0"/>
              </a:rPr>
              <a:t>In our goals and sense of accomplishment</a:t>
            </a:r>
          </a:p>
        </p:txBody>
      </p:sp>
      <p:sp>
        <p:nvSpPr>
          <p:cNvPr id="5" name="TextBox 4">
            <a:extLst>
              <a:ext uri="{FF2B5EF4-FFF2-40B4-BE49-F238E27FC236}">
                <a16:creationId xmlns:a16="http://schemas.microsoft.com/office/drawing/2014/main" id="{49C2B480-24EC-98F6-646B-69395F9438E9}"/>
              </a:ext>
            </a:extLst>
          </p:cNvPr>
          <p:cNvSpPr txBox="1"/>
          <p:nvPr/>
        </p:nvSpPr>
        <p:spPr>
          <a:xfrm>
            <a:off x="997562" y="3253296"/>
            <a:ext cx="7715258" cy="954107"/>
          </a:xfrm>
          <a:prstGeom prst="rect">
            <a:avLst/>
          </a:prstGeom>
          <a:solidFill>
            <a:schemeClr val="accent2">
              <a:lumMod val="20000"/>
              <a:lumOff val="80000"/>
            </a:schemeClr>
          </a:solidFill>
          <a:ln w="28575">
            <a:solidFill>
              <a:schemeClr val="tx1"/>
            </a:solidFill>
          </a:ln>
        </p:spPr>
        <p:txBody>
          <a:bodyPr wrap="square" rtlCol="0">
            <a:spAutoFit/>
          </a:bodyPr>
          <a:lstStyle/>
          <a:p>
            <a:pPr marR="0" lvl="0" algn="ctr">
              <a:spcBef>
                <a:spcPts val="0"/>
              </a:spcBef>
              <a:spcAft>
                <a:spcPts val="0"/>
              </a:spcAft>
            </a:pPr>
            <a:r>
              <a:rPr lang="en-US" sz="2800" i="1" dirty="0">
                <a:latin typeface="Calibri" panose="020F0502020204030204" pitchFamily="34" charset="0"/>
                <a:ea typeface="Calibri" panose="020F0502020204030204" pitchFamily="34" charset="0"/>
                <a:cs typeface="Times New Roman" panose="02020603050405020304" pitchFamily="18" charset="0"/>
              </a:rPr>
              <a:t>Enmity, strife, jealousy, fits of anger, rivalries, dissensions and envy</a:t>
            </a:r>
            <a:endParaRPr lang="en-US" sz="2800"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17913F8D-84A1-2383-10E9-F474E9B2D1ED}"/>
              </a:ext>
            </a:extLst>
          </p:cNvPr>
          <p:cNvSpPr txBox="1"/>
          <p:nvPr/>
        </p:nvSpPr>
        <p:spPr>
          <a:xfrm>
            <a:off x="997562" y="4452730"/>
            <a:ext cx="7715258" cy="523220"/>
          </a:xfrm>
          <a:prstGeom prst="rect">
            <a:avLst/>
          </a:prstGeom>
          <a:solidFill>
            <a:schemeClr val="accent2">
              <a:lumMod val="20000"/>
              <a:lumOff val="80000"/>
            </a:schemeClr>
          </a:solidFill>
          <a:ln w="28575">
            <a:solidFill>
              <a:schemeClr val="tx1"/>
            </a:solidFill>
          </a:ln>
        </p:spPr>
        <p:txBody>
          <a:bodyPr wrap="square" rtlCol="0">
            <a:spAutoFit/>
          </a:bodyPr>
          <a:lstStyle/>
          <a:p>
            <a:pPr marR="0" lvl="0" algn="ctr">
              <a:spcBef>
                <a:spcPts val="0"/>
              </a:spcBef>
              <a:spcAft>
                <a:spcPts val="0"/>
              </a:spcAft>
            </a:pPr>
            <a:r>
              <a:rPr lang="en-US" sz="2800" i="1" dirty="0">
                <a:latin typeface="Calibri" panose="020F0502020204030204" pitchFamily="34" charset="0"/>
                <a:ea typeface="Calibri" panose="020F0502020204030204" pitchFamily="34" charset="0"/>
                <a:cs typeface="Times New Roman" panose="02020603050405020304" pitchFamily="18" charset="0"/>
              </a:rPr>
              <a:t>Love, patience, kindness, gentleness</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886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dissolv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animEffect transition="in" filter="dissolve">
                                      <p:cBhvr>
                                        <p:cTn id="15" dur="500"/>
                                        <p:tgtEl>
                                          <p:spTgt spid="6">
                                            <p:bg/>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dissolve">
                                      <p:cBhvr>
                                        <p:cTn id="1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F9459A-1073-4DB8-9A55-A80117634D14}"/>
              </a:ext>
            </a:extLst>
          </p:cNvPr>
          <p:cNvSpPr txBox="1">
            <a:spLocks noChangeArrowheads="1"/>
          </p:cNvSpPr>
          <p:nvPr/>
        </p:nvSpPr>
        <p:spPr>
          <a:xfrm>
            <a:off x="475785" y="1899138"/>
            <a:ext cx="8316523" cy="1386755"/>
          </a:xfrm>
          <a:prstGeom prst="rect">
            <a:avLst/>
          </a:prstGeom>
        </p:spPr>
        <p:txBody>
          <a:bodyPr vert="horz" lIns="91440" tIns="45720" rIns="91440" bIns="0" rtlCol="0" anchor="b">
            <a:normAutofit fontScale="92500"/>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rPr>
              <a:t>Honoring Our Commitment to God – </a:t>
            </a: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rPr>
              <a:t>In Opposing the World</a:t>
            </a:r>
          </a:p>
        </p:txBody>
      </p:sp>
    </p:spTree>
    <p:extLst>
      <p:ext uri="{BB962C8B-B14F-4D97-AF65-F5344CB8AC3E}">
        <p14:creationId xmlns:p14="http://schemas.microsoft.com/office/powerpoint/2010/main" val="23479089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25413" y="114300"/>
            <a:ext cx="9018587" cy="800100"/>
          </a:xfrm>
          <a:noFill/>
        </p:spPr>
        <p:txBody>
          <a:bodyPr>
            <a:noAutofit/>
          </a:bodyPr>
          <a:lstStyle/>
          <a:p>
            <a:pPr algn="ctr" eaLnBrk="1" hangingPunct="1"/>
            <a:r>
              <a:rPr lang="en-US" sz="4400" b="1" dirty="0">
                <a:solidFill>
                  <a:schemeClr val="accent3">
                    <a:lumMod val="75000"/>
                  </a:schemeClr>
                </a:solidFill>
                <a:latin typeface="Calibri" pitchFamily="34" charset="0"/>
              </a:rPr>
              <a:t>Honoring Our Commitment to God</a:t>
            </a:r>
            <a:endParaRPr lang="en-US" sz="4400" b="1" dirty="0">
              <a:solidFill>
                <a:schemeClr val="accent3">
                  <a:lumMod val="75000"/>
                </a:schemeClr>
              </a:solidFill>
              <a:effectLst/>
              <a:latin typeface="Calibri" pitchFamily="34" charset="0"/>
            </a:endParaRPr>
          </a:p>
        </p:txBody>
      </p:sp>
      <p:sp>
        <p:nvSpPr>
          <p:cNvPr id="2" name="TextBox 1"/>
          <p:cNvSpPr txBox="1"/>
          <p:nvPr/>
        </p:nvSpPr>
        <p:spPr>
          <a:xfrm>
            <a:off x="274978" y="1250149"/>
            <a:ext cx="5709510" cy="2862322"/>
          </a:xfrm>
          <a:prstGeom prst="rect">
            <a:avLst/>
          </a:prstGeom>
          <a:noFill/>
        </p:spPr>
        <p:txBody>
          <a:bodyPr wrap="square" rtlCol="0">
            <a:spAutoFit/>
          </a:bodyPr>
          <a:lstStyle/>
          <a:p>
            <a:pPr marL="514350" indent="-514350" algn="l">
              <a:buClr>
                <a:schemeClr val="accent3">
                  <a:lumMod val="75000"/>
                </a:schemeClr>
              </a:buClr>
              <a:buFont typeface="+mj-lt"/>
              <a:buAutoNum type="arabicPeriod"/>
            </a:pPr>
            <a:r>
              <a:rPr lang="en-US" sz="3600" dirty="0">
                <a:latin typeface="Calibri" panose="020F0502020204030204" pitchFamily="34" charset="0"/>
              </a:rPr>
              <a:t>Our Conversion</a:t>
            </a:r>
          </a:p>
          <a:p>
            <a:pPr marL="514350" indent="-514350" algn="l">
              <a:buClr>
                <a:schemeClr val="accent3">
                  <a:lumMod val="75000"/>
                </a:schemeClr>
              </a:buClr>
              <a:buFont typeface="+mj-lt"/>
              <a:buAutoNum type="arabicPeriod"/>
            </a:pPr>
            <a:endParaRPr lang="en-US" sz="3600" dirty="0">
              <a:latin typeface="Calibri" panose="020F0502020204030204" pitchFamily="34" charset="0"/>
            </a:endParaRPr>
          </a:p>
          <a:p>
            <a:pPr marL="514350" indent="-514350" algn="l">
              <a:buClr>
                <a:schemeClr val="accent3">
                  <a:lumMod val="75000"/>
                </a:schemeClr>
              </a:buClr>
              <a:buFont typeface="+mj-lt"/>
              <a:buAutoNum type="arabicPeriod"/>
            </a:pPr>
            <a:r>
              <a:rPr lang="en-US" sz="3600" dirty="0">
                <a:latin typeface="Calibri" panose="020F0502020204030204" pitchFamily="34" charset="0"/>
              </a:rPr>
              <a:t>Our Transformation</a:t>
            </a:r>
          </a:p>
          <a:p>
            <a:pPr marL="514350" indent="-514350" algn="l">
              <a:buClr>
                <a:schemeClr val="accent3">
                  <a:lumMod val="75000"/>
                </a:schemeClr>
              </a:buClr>
              <a:buFont typeface="+mj-lt"/>
              <a:buAutoNum type="arabicPeriod"/>
            </a:pPr>
            <a:endParaRPr lang="en-US" sz="3600" dirty="0">
              <a:latin typeface="Calibri" panose="020F0502020204030204" pitchFamily="34" charset="0"/>
            </a:endParaRPr>
          </a:p>
          <a:p>
            <a:pPr marL="514350" indent="-514350" algn="l">
              <a:buClr>
                <a:schemeClr val="accent3">
                  <a:lumMod val="75000"/>
                </a:schemeClr>
              </a:buClr>
              <a:buFont typeface="+mj-lt"/>
              <a:buAutoNum type="arabicPeriod"/>
            </a:pPr>
            <a:r>
              <a:rPr lang="en-US" sz="3600" dirty="0">
                <a:latin typeface="Calibri" panose="020F0502020204030204" pitchFamily="34" charset="0"/>
              </a:rPr>
              <a:t>Our Need for Perseverance</a:t>
            </a:r>
          </a:p>
        </p:txBody>
      </p:sp>
      <p:sp>
        <p:nvSpPr>
          <p:cNvPr id="3" name="Right Brace 2">
            <a:extLst>
              <a:ext uri="{FF2B5EF4-FFF2-40B4-BE49-F238E27FC236}">
                <a16:creationId xmlns:a16="http://schemas.microsoft.com/office/drawing/2014/main" id="{80890D63-5BF3-573C-5DE3-9C56A159A0AA}"/>
              </a:ext>
            </a:extLst>
          </p:cNvPr>
          <p:cNvSpPr/>
          <p:nvPr/>
        </p:nvSpPr>
        <p:spPr>
          <a:xfrm>
            <a:off x="4802459" y="1434790"/>
            <a:ext cx="542692" cy="1494264"/>
          </a:xfrm>
          <a:prstGeom prst="rightBrac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a:extLst>
              <a:ext uri="{FF2B5EF4-FFF2-40B4-BE49-F238E27FC236}">
                <a16:creationId xmlns:a16="http://schemas.microsoft.com/office/drawing/2014/main" id="{DD27DB2E-EC45-CF6C-0B85-6B105852D419}"/>
              </a:ext>
            </a:extLst>
          </p:cNvPr>
          <p:cNvSpPr/>
          <p:nvPr/>
        </p:nvSpPr>
        <p:spPr>
          <a:xfrm>
            <a:off x="6224239" y="3282174"/>
            <a:ext cx="249044" cy="1014762"/>
          </a:xfrm>
          <a:prstGeom prst="rightBrac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D46CEBB4-084C-7235-D656-625422CE87C2}"/>
              </a:ext>
            </a:extLst>
          </p:cNvPr>
          <p:cNvSpPr txBox="1"/>
          <p:nvPr/>
        </p:nvSpPr>
        <p:spPr>
          <a:xfrm>
            <a:off x="5635084" y="1889534"/>
            <a:ext cx="3010829" cy="584775"/>
          </a:xfrm>
          <a:prstGeom prst="rect">
            <a:avLst/>
          </a:prstGeom>
          <a:solidFill>
            <a:schemeClr val="accent3">
              <a:lumMod val="40000"/>
              <a:lumOff val="60000"/>
            </a:schemeClr>
          </a:solidFill>
          <a:ln w="28575">
            <a:solidFill>
              <a:schemeClr val="accent3">
                <a:lumMod val="75000"/>
              </a:schemeClr>
            </a:solidFill>
          </a:ln>
        </p:spPr>
        <p:txBody>
          <a:bodyPr wrap="square" rtlCol="0">
            <a:spAutoFit/>
          </a:bodyPr>
          <a:lstStyle/>
          <a:p>
            <a:pPr marR="0" lvl="0" algn="ctr">
              <a:spcBef>
                <a:spcPts val="0"/>
              </a:spcBef>
              <a:spcAft>
                <a:spcPts val="0"/>
              </a:spcAft>
            </a:pPr>
            <a:r>
              <a:rPr lang="en-US" sz="3200" dirty="0">
                <a:latin typeface="Calibri" panose="020F0502020204030204" pitchFamily="34" charset="0"/>
                <a:ea typeface="Times New Roman" panose="02020603050405020304" pitchFamily="18" charset="0"/>
              </a:rPr>
              <a:t>Commitment</a:t>
            </a:r>
            <a:endParaRPr lang="en-US" sz="3200" dirty="0">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59EA14C1-4963-6194-7380-5E5747029A9B}"/>
              </a:ext>
            </a:extLst>
          </p:cNvPr>
          <p:cNvSpPr txBox="1"/>
          <p:nvPr/>
        </p:nvSpPr>
        <p:spPr>
          <a:xfrm>
            <a:off x="6631258" y="3282174"/>
            <a:ext cx="2364059" cy="1077218"/>
          </a:xfrm>
          <a:prstGeom prst="rect">
            <a:avLst/>
          </a:prstGeom>
          <a:solidFill>
            <a:schemeClr val="accent3">
              <a:lumMod val="40000"/>
              <a:lumOff val="60000"/>
            </a:schemeClr>
          </a:solidFill>
          <a:ln w="28575">
            <a:solidFill>
              <a:schemeClr val="accent3">
                <a:lumMod val="75000"/>
              </a:schemeClr>
            </a:solidFill>
          </a:ln>
        </p:spPr>
        <p:txBody>
          <a:bodyPr wrap="square" rtlCol="0">
            <a:spAutoFit/>
          </a:bodyPr>
          <a:lstStyle/>
          <a:p>
            <a:pPr marR="0" lvl="0" algn="ctr">
              <a:spcBef>
                <a:spcPts val="0"/>
              </a:spcBef>
              <a:spcAft>
                <a:spcPts val="0"/>
              </a:spcAft>
            </a:pPr>
            <a:r>
              <a:rPr lang="en-US" sz="3200" dirty="0">
                <a:latin typeface="Calibri" panose="020F0502020204030204" pitchFamily="34" charset="0"/>
                <a:ea typeface="Times New Roman" panose="02020603050405020304" pitchFamily="18" charset="0"/>
              </a:rPr>
              <a:t>Honor Shown</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845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F9459A-1073-4DB8-9A55-A80117634D14}"/>
              </a:ext>
            </a:extLst>
          </p:cNvPr>
          <p:cNvSpPr txBox="1">
            <a:spLocks noChangeArrowheads="1"/>
          </p:cNvSpPr>
          <p:nvPr/>
        </p:nvSpPr>
        <p:spPr>
          <a:xfrm>
            <a:off x="475785" y="1899138"/>
            <a:ext cx="8316523" cy="1386755"/>
          </a:xfrm>
          <a:prstGeom prst="rect">
            <a:avLst/>
          </a:prstGeom>
        </p:spPr>
        <p:txBody>
          <a:bodyPr vert="horz" lIns="91440" tIns="45720" rIns="91440" bIns="0" rtlCol="0" anchor="b">
            <a:normAutofit fontScale="92500"/>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rPr>
              <a:t>Honoring Our Commitment to God – </a:t>
            </a:r>
          </a:p>
          <a:p>
            <a:pPr marL="0" marR="0" lvl="0" indent="0" algn="ctr" defTabSz="914400" rtl="0" eaLnBrk="1" fontAlgn="auto" latinLnBrk="0" hangingPunct="1">
              <a:lnSpc>
                <a:spcPct val="90000"/>
              </a:lnSpc>
              <a:spcBef>
                <a:spcPct val="0"/>
              </a:spcBef>
              <a:spcAft>
                <a:spcPts val="600"/>
              </a:spcAft>
              <a:buClrTx/>
              <a:buSzTx/>
              <a:buFontTx/>
              <a:buNone/>
              <a:tabLst/>
              <a:defRPr/>
            </a:pPr>
            <a:r>
              <a:rPr lang="en-US" sz="4400" dirty="0">
                <a:solidFill>
                  <a:prstClr val="white"/>
                </a:solidFill>
                <a:latin typeface="Calibri" panose="020F0502020204030204" pitchFamily="34" charset="0"/>
                <a:cs typeface="Calibri" panose="020F0502020204030204" pitchFamily="34" charset="0"/>
              </a:rPr>
              <a:t>In Opposing the World</a:t>
            </a:r>
            <a:endParaRPr kumimoji="0" lang="en-US" sz="4400" b="0"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270876246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31180" y="66907"/>
            <a:ext cx="8461026" cy="1077952"/>
          </a:xfrm>
          <a:noFill/>
        </p:spPr>
        <p:txBody>
          <a:bodyPr>
            <a:noAutofit/>
          </a:bodyPr>
          <a:lstStyle/>
          <a:p>
            <a:pPr algn="ctr" eaLnBrk="1" hangingPunct="1"/>
            <a:r>
              <a:rPr lang="en-US" sz="3600" b="1" dirty="0">
                <a:solidFill>
                  <a:schemeClr val="accent3">
                    <a:lumMod val="75000"/>
                  </a:schemeClr>
                </a:solidFill>
                <a:latin typeface="Calibri" pitchFamily="34" charset="0"/>
              </a:rPr>
              <a:t>Honoring Our Commitment to God – Opposing the World</a:t>
            </a:r>
            <a:endParaRPr lang="en-US" sz="3600" b="1" dirty="0">
              <a:solidFill>
                <a:schemeClr val="accent3">
                  <a:lumMod val="75000"/>
                </a:schemeClr>
              </a:solidFill>
              <a:effectLst/>
              <a:latin typeface="Calibri" pitchFamily="34" charset="0"/>
            </a:endParaRPr>
          </a:p>
        </p:txBody>
      </p:sp>
      <p:sp>
        <p:nvSpPr>
          <p:cNvPr id="2" name="TextBox 1"/>
          <p:cNvSpPr txBox="1"/>
          <p:nvPr/>
        </p:nvSpPr>
        <p:spPr>
          <a:xfrm>
            <a:off x="639252" y="1369096"/>
            <a:ext cx="8366190" cy="646331"/>
          </a:xfrm>
          <a:prstGeom prst="rect">
            <a:avLst/>
          </a:prstGeom>
          <a:noFill/>
        </p:spPr>
        <p:txBody>
          <a:bodyPr wrap="square" rtlCol="0">
            <a:spAutoFit/>
          </a:bodyPr>
          <a:lstStyle/>
          <a:p>
            <a:pPr marL="514350" indent="-514350" algn="l">
              <a:buClr>
                <a:schemeClr val="accent3">
                  <a:lumMod val="75000"/>
                </a:schemeClr>
              </a:buClr>
              <a:buFont typeface="+mj-lt"/>
              <a:buAutoNum type="arabicPeriod"/>
            </a:pPr>
            <a:r>
              <a:rPr lang="en-US" sz="3600" dirty="0">
                <a:latin typeface="Calibri" panose="020F0502020204030204" pitchFamily="34" charset="0"/>
              </a:rPr>
              <a:t>Our Conversion</a:t>
            </a:r>
          </a:p>
        </p:txBody>
      </p:sp>
      <p:sp>
        <p:nvSpPr>
          <p:cNvPr id="4" name="TextBox 3">
            <a:extLst>
              <a:ext uri="{FF2B5EF4-FFF2-40B4-BE49-F238E27FC236}">
                <a16:creationId xmlns:a16="http://schemas.microsoft.com/office/drawing/2014/main" id="{ADF1FDC0-CAED-4383-A746-7DD7862ACF2B}"/>
              </a:ext>
            </a:extLst>
          </p:cNvPr>
          <p:cNvSpPr txBox="1"/>
          <p:nvPr/>
        </p:nvSpPr>
        <p:spPr>
          <a:xfrm>
            <a:off x="431180" y="2015427"/>
            <a:ext cx="8311376" cy="2431435"/>
          </a:xfrm>
          <a:prstGeom prst="rect">
            <a:avLst/>
          </a:prstGeom>
          <a:solidFill>
            <a:schemeClr val="accent2">
              <a:lumMod val="20000"/>
              <a:lumOff val="80000"/>
            </a:schemeClr>
          </a:solidFill>
          <a:ln w="28575">
            <a:solidFill>
              <a:schemeClr val="tx1"/>
            </a:solidFill>
          </a:ln>
        </p:spPr>
        <p:txBody>
          <a:bodyPr wrap="square" rtlCol="0">
            <a:spAutoFit/>
          </a:bodyPr>
          <a:lstStyle/>
          <a:p>
            <a:pPr marR="0" lvl="0" algn="ctr">
              <a:spcBef>
                <a:spcPts val="0"/>
              </a:spcBef>
              <a:spcAft>
                <a:spcPts val="0"/>
              </a:spcAft>
            </a:pPr>
            <a:r>
              <a:rPr lang="en-US" sz="2400" b="1" i="1" baseline="30000" dirty="0">
                <a:solidFill>
                  <a:srgbClr val="000000"/>
                </a:solidFill>
                <a:latin typeface="Calibri" panose="020F0502020204030204" pitchFamily="34" charset="0"/>
                <a:cs typeface="Calibri" panose="020F0502020204030204" pitchFamily="34" charset="0"/>
              </a:rPr>
              <a:t>12 </a:t>
            </a:r>
            <a:r>
              <a:rPr lang="en-US" sz="2400" i="1" dirty="0">
                <a:solidFill>
                  <a:srgbClr val="000000"/>
                </a:solidFill>
                <a:latin typeface="Calibri" panose="020F0502020204030204" pitchFamily="34" charset="0"/>
                <a:cs typeface="Calibri" panose="020F0502020204030204" pitchFamily="34" charset="0"/>
              </a:rPr>
              <a:t>having been buried with him in baptism, in which you were also raised with him through faith in the powerful working of God, who raised him from the dead. </a:t>
            </a:r>
            <a:r>
              <a:rPr lang="en-US" sz="2400" b="1" i="1" baseline="30000" dirty="0">
                <a:solidFill>
                  <a:srgbClr val="000000"/>
                </a:solidFill>
                <a:latin typeface="Calibri" panose="020F0502020204030204" pitchFamily="34" charset="0"/>
                <a:cs typeface="Calibri" panose="020F0502020204030204" pitchFamily="34" charset="0"/>
              </a:rPr>
              <a:t>13 </a:t>
            </a:r>
            <a:r>
              <a:rPr lang="en-US" sz="2400" i="1" dirty="0">
                <a:solidFill>
                  <a:srgbClr val="000000"/>
                </a:solidFill>
                <a:latin typeface="Calibri" panose="020F0502020204030204" pitchFamily="34" charset="0"/>
                <a:cs typeface="Calibri" panose="020F0502020204030204" pitchFamily="34" charset="0"/>
              </a:rPr>
              <a:t>And you, who were dead in your trespasses and the uncircumcision of your flesh, God made alive together with him, having forgiven us all our trespasses,</a:t>
            </a:r>
            <a:r>
              <a:rPr lang="en-US" sz="2800" i="1" dirty="0">
                <a:latin typeface="Calibri" panose="020F0502020204030204" pitchFamily="34" charset="0"/>
                <a:ea typeface="Times New Roman" panose="02020603050405020304" pitchFamily="18" charset="0"/>
                <a:cs typeface="Calibri" panose="020F0502020204030204" pitchFamily="34" charset="0"/>
              </a:rPr>
              <a:t> </a:t>
            </a:r>
            <a:r>
              <a:rPr lang="en-US" sz="2800" i="1" dirty="0">
                <a:latin typeface="Calibri" panose="020F0502020204030204" pitchFamily="34" charset="0"/>
                <a:ea typeface="Times New Roman" panose="02020603050405020304" pitchFamily="18" charset="0"/>
              </a:rPr>
              <a:t> </a:t>
            </a:r>
          </a:p>
          <a:p>
            <a:pPr marR="0" lvl="0" algn="ctr">
              <a:spcBef>
                <a:spcPts val="0"/>
              </a:spcBef>
              <a:spcAft>
                <a:spcPts val="0"/>
              </a:spcAft>
            </a:pPr>
            <a:r>
              <a:rPr lang="en-US" sz="2800" i="1" dirty="0">
                <a:latin typeface="Calibri" panose="020F0502020204030204" pitchFamily="34" charset="0"/>
                <a:ea typeface="Times New Roman" panose="02020603050405020304" pitchFamily="18" charset="0"/>
              </a:rPr>
              <a:t>- </a:t>
            </a:r>
            <a:r>
              <a:rPr lang="en-US" sz="2800" dirty="0">
                <a:latin typeface="Calibri" panose="020F0502020204030204" pitchFamily="34" charset="0"/>
                <a:ea typeface="Times New Roman" panose="02020603050405020304" pitchFamily="18" charset="0"/>
              </a:rPr>
              <a:t>Colossians 2:12-13</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136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5438" y="1329898"/>
            <a:ext cx="4423401" cy="1200329"/>
          </a:xfrm>
          <a:prstGeom prst="rect">
            <a:avLst/>
          </a:prstGeom>
          <a:noFill/>
        </p:spPr>
        <p:txBody>
          <a:bodyPr wrap="square" rtlCol="0">
            <a:spAutoFit/>
          </a:bodyPr>
          <a:lstStyle/>
          <a:p>
            <a:pPr marL="514350" indent="-514350" algn="l">
              <a:buClr>
                <a:schemeClr val="accent3">
                  <a:lumMod val="75000"/>
                </a:schemeClr>
              </a:buClr>
              <a:buFont typeface="+mj-lt"/>
              <a:buAutoNum type="arabicPeriod"/>
            </a:pPr>
            <a:r>
              <a:rPr lang="en-US" sz="3600" dirty="0">
                <a:latin typeface="Calibri" panose="020F0502020204030204" pitchFamily="34" charset="0"/>
              </a:rPr>
              <a:t>Our Conversion</a:t>
            </a:r>
          </a:p>
          <a:p>
            <a:pPr marL="514350" indent="-514350" algn="l">
              <a:buClr>
                <a:schemeClr val="accent3">
                  <a:lumMod val="75000"/>
                </a:schemeClr>
              </a:buClr>
              <a:buFont typeface="+mj-lt"/>
              <a:buAutoNum type="arabicPeriod"/>
            </a:pPr>
            <a:r>
              <a:rPr lang="en-US" sz="3600" dirty="0">
                <a:latin typeface="Calibri" panose="020F0502020204030204" pitchFamily="34" charset="0"/>
              </a:rPr>
              <a:t>Our Transformation</a:t>
            </a:r>
          </a:p>
        </p:txBody>
      </p:sp>
      <p:sp>
        <p:nvSpPr>
          <p:cNvPr id="5" name="TextBox 4">
            <a:extLst>
              <a:ext uri="{FF2B5EF4-FFF2-40B4-BE49-F238E27FC236}">
                <a16:creationId xmlns:a16="http://schemas.microsoft.com/office/drawing/2014/main" id="{7F221CCA-60D3-5BFE-553D-11D473E3B786}"/>
              </a:ext>
            </a:extLst>
          </p:cNvPr>
          <p:cNvSpPr txBox="1"/>
          <p:nvPr/>
        </p:nvSpPr>
        <p:spPr>
          <a:xfrm>
            <a:off x="505438" y="2815442"/>
            <a:ext cx="7663075" cy="1569660"/>
          </a:xfrm>
          <a:prstGeom prst="rect">
            <a:avLst/>
          </a:prstGeom>
          <a:solidFill>
            <a:schemeClr val="accent2">
              <a:lumMod val="20000"/>
              <a:lumOff val="80000"/>
            </a:schemeClr>
          </a:solidFill>
          <a:ln w="28575">
            <a:solidFill>
              <a:schemeClr val="tx1"/>
            </a:solidFill>
          </a:ln>
        </p:spPr>
        <p:txBody>
          <a:bodyPr wrap="square" rtlCol="0">
            <a:spAutoFit/>
          </a:bodyPr>
          <a:lstStyle/>
          <a:p>
            <a:pPr marR="0" lvl="0" algn="ctr">
              <a:spcBef>
                <a:spcPts val="0"/>
              </a:spcBef>
              <a:spcAft>
                <a:spcPts val="0"/>
              </a:spcAft>
            </a:pPr>
            <a:r>
              <a:rPr lang="en-US" sz="2400" i="1" dirty="0">
                <a:solidFill>
                  <a:srgbClr val="000000"/>
                </a:solidFill>
                <a:latin typeface="Calibri" panose="020F0502020204030204" pitchFamily="34" charset="0"/>
                <a:cs typeface="Calibri" panose="020F0502020204030204" pitchFamily="34" charset="0"/>
              </a:rPr>
              <a:t>seeing that you have put off the old self with its practices </a:t>
            </a:r>
            <a:r>
              <a:rPr lang="en-US" sz="2400" b="1" i="1" baseline="30000" dirty="0">
                <a:solidFill>
                  <a:srgbClr val="000000"/>
                </a:solidFill>
                <a:latin typeface="Calibri" panose="020F0502020204030204" pitchFamily="34" charset="0"/>
                <a:cs typeface="Calibri" panose="020F0502020204030204" pitchFamily="34" charset="0"/>
              </a:rPr>
              <a:t>10 </a:t>
            </a:r>
            <a:r>
              <a:rPr lang="en-US" sz="2400" i="1" dirty="0">
                <a:solidFill>
                  <a:srgbClr val="000000"/>
                </a:solidFill>
                <a:latin typeface="Calibri" panose="020F0502020204030204" pitchFamily="34" charset="0"/>
                <a:cs typeface="Calibri" panose="020F0502020204030204" pitchFamily="34" charset="0"/>
              </a:rPr>
              <a:t>and have put on the new self, which is being renewed in knowledge after the image of its creator.- </a:t>
            </a:r>
            <a:r>
              <a:rPr lang="en-US" sz="2400" dirty="0">
                <a:solidFill>
                  <a:srgbClr val="000000"/>
                </a:solidFill>
                <a:latin typeface="Calibri" panose="020F0502020204030204" pitchFamily="34" charset="0"/>
                <a:cs typeface="Calibri" panose="020F0502020204030204" pitchFamily="34" charset="0"/>
              </a:rPr>
              <a:t>Colossians 3:9b-10</a:t>
            </a:r>
            <a:endParaRPr lang="en-US" sz="2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6" name="Rectangle 2">
            <a:extLst>
              <a:ext uri="{FF2B5EF4-FFF2-40B4-BE49-F238E27FC236}">
                <a16:creationId xmlns:a16="http://schemas.microsoft.com/office/drawing/2014/main" id="{87DBFF4E-8D25-C218-3CB6-8FED4D20115F}"/>
              </a:ext>
            </a:extLst>
          </p:cNvPr>
          <p:cNvSpPr txBox="1">
            <a:spLocks noChangeArrowheads="1"/>
          </p:cNvSpPr>
          <p:nvPr/>
        </p:nvSpPr>
        <p:spPr>
          <a:xfrm>
            <a:off x="431180" y="66907"/>
            <a:ext cx="8461026" cy="1077952"/>
          </a:xfrm>
          <a:prstGeom prst="rect">
            <a:avLst/>
          </a:prstGeom>
          <a:noFill/>
        </p:spPr>
        <p:txBody>
          <a:bodyPr vert="horz" lIns="91440" tIns="45720" rIns="91440" bIns="45720" rtlCol="0" anchor="b">
            <a:noAutofit/>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algn="ctr"/>
            <a:r>
              <a:rPr lang="en-US" sz="3600" b="1">
                <a:solidFill>
                  <a:schemeClr val="accent3">
                    <a:lumMod val="75000"/>
                  </a:schemeClr>
                </a:solidFill>
                <a:latin typeface="Calibri" pitchFamily="34" charset="0"/>
              </a:rPr>
              <a:t>Honoring Our Commitment to God – Opposing the World</a:t>
            </a:r>
            <a:endParaRPr lang="en-US" sz="3600" b="1" dirty="0">
              <a:solidFill>
                <a:schemeClr val="accent3">
                  <a:lumMod val="75000"/>
                </a:schemeClr>
              </a:solidFill>
              <a:latin typeface="Calibri" pitchFamily="34" charset="0"/>
            </a:endParaRPr>
          </a:p>
        </p:txBody>
      </p:sp>
    </p:spTree>
    <p:extLst>
      <p:ext uri="{BB962C8B-B14F-4D97-AF65-F5344CB8AC3E}">
        <p14:creationId xmlns:p14="http://schemas.microsoft.com/office/powerpoint/2010/main" val="347748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3594" y="1123755"/>
            <a:ext cx="4423401" cy="1200329"/>
          </a:xfrm>
          <a:prstGeom prst="rect">
            <a:avLst/>
          </a:prstGeom>
          <a:noFill/>
        </p:spPr>
        <p:txBody>
          <a:bodyPr wrap="square" rtlCol="0">
            <a:spAutoFit/>
          </a:bodyPr>
          <a:lstStyle/>
          <a:p>
            <a:pPr marL="514350" indent="-514350" algn="l">
              <a:buClr>
                <a:schemeClr val="accent3">
                  <a:lumMod val="75000"/>
                </a:schemeClr>
              </a:buClr>
              <a:buFont typeface="+mj-lt"/>
              <a:buAutoNum type="arabicPeriod"/>
            </a:pPr>
            <a:r>
              <a:rPr lang="en-US" sz="3600" dirty="0">
                <a:latin typeface="Calibri" panose="020F0502020204030204" pitchFamily="34" charset="0"/>
              </a:rPr>
              <a:t>Our Conversion</a:t>
            </a:r>
          </a:p>
          <a:p>
            <a:pPr marL="514350" indent="-514350" algn="l">
              <a:buClr>
                <a:schemeClr val="accent3">
                  <a:lumMod val="75000"/>
                </a:schemeClr>
              </a:buClr>
              <a:buFont typeface="+mj-lt"/>
              <a:buAutoNum type="arabicPeriod"/>
            </a:pPr>
            <a:r>
              <a:rPr lang="en-US" sz="3600" dirty="0">
                <a:latin typeface="Calibri" panose="020F0502020204030204" pitchFamily="34" charset="0"/>
              </a:rPr>
              <a:t>Our Transformation</a:t>
            </a:r>
          </a:p>
        </p:txBody>
      </p:sp>
      <p:sp>
        <p:nvSpPr>
          <p:cNvPr id="6" name="TextBox 5">
            <a:extLst>
              <a:ext uri="{FF2B5EF4-FFF2-40B4-BE49-F238E27FC236}">
                <a16:creationId xmlns:a16="http://schemas.microsoft.com/office/drawing/2014/main" id="{0ECAC397-A5BB-6F91-8109-B868C201829A}"/>
              </a:ext>
            </a:extLst>
          </p:cNvPr>
          <p:cNvSpPr txBox="1"/>
          <p:nvPr/>
        </p:nvSpPr>
        <p:spPr>
          <a:xfrm>
            <a:off x="820989" y="2340167"/>
            <a:ext cx="7698543" cy="461665"/>
          </a:xfrm>
          <a:prstGeom prst="rect">
            <a:avLst/>
          </a:prstGeom>
          <a:solidFill>
            <a:schemeClr val="accent3">
              <a:lumMod val="40000"/>
              <a:lumOff val="60000"/>
            </a:schemeClr>
          </a:solidFill>
          <a:ln w="28575">
            <a:solidFill>
              <a:schemeClr val="accent3">
                <a:lumMod val="75000"/>
              </a:schemeClr>
            </a:solidFill>
          </a:ln>
        </p:spPr>
        <p:txBody>
          <a:bodyPr wrap="square" rtlCol="0">
            <a:spAutoFit/>
          </a:bodyPr>
          <a:lstStyle/>
          <a:p>
            <a:pPr marR="0" lvl="0">
              <a:spcBef>
                <a:spcPts val="0"/>
              </a:spcBef>
              <a:spcAft>
                <a:spcPts val="0"/>
              </a:spcAft>
            </a:pPr>
            <a:r>
              <a:rPr lang="en-US" sz="2400" dirty="0">
                <a:latin typeface="Calibri" panose="020F0502020204030204" pitchFamily="34" charset="0"/>
                <a:ea typeface="Times New Roman" panose="02020603050405020304" pitchFamily="18" charset="0"/>
              </a:rPr>
              <a:t>Colossians 3:5 – </a:t>
            </a:r>
            <a:r>
              <a:rPr lang="en-US" sz="2400" i="1" dirty="0">
                <a:latin typeface="Calibri" panose="020F0502020204030204" pitchFamily="34" charset="0"/>
                <a:ea typeface="Times New Roman" panose="02020603050405020304" pitchFamily="18" charset="0"/>
              </a:rPr>
              <a:t>put to death therefore </a:t>
            </a:r>
            <a:r>
              <a:rPr lang="en-US" sz="2400" i="1" u="sng" dirty="0">
                <a:latin typeface="Calibri" panose="020F0502020204030204" pitchFamily="34" charset="0"/>
                <a:ea typeface="Times New Roman" panose="02020603050405020304" pitchFamily="18" charset="0"/>
              </a:rPr>
              <a:t>what is earthly</a:t>
            </a:r>
            <a:r>
              <a:rPr lang="en-US" sz="2400" i="1" dirty="0">
                <a:latin typeface="Calibri" panose="020F0502020204030204" pitchFamily="34" charset="0"/>
                <a:ea typeface="Times New Roman" panose="02020603050405020304" pitchFamily="18" charset="0"/>
              </a:rPr>
              <a:t> in you</a:t>
            </a:r>
            <a:endParaRPr lang="en-US" sz="2400" i="1" dirty="0">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29C93EEA-558E-EE22-3A43-AC2F822F1E6F}"/>
              </a:ext>
            </a:extLst>
          </p:cNvPr>
          <p:cNvSpPr txBox="1"/>
          <p:nvPr/>
        </p:nvSpPr>
        <p:spPr>
          <a:xfrm>
            <a:off x="820989" y="3178653"/>
            <a:ext cx="7698543" cy="461665"/>
          </a:xfrm>
          <a:prstGeom prst="rect">
            <a:avLst/>
          </a:prstGeom>
          <a:solidFill>
            <a:schemeClr val="accent3">
              <a:lumMod val="40000"/>
              <a:lumOff val="60000"/>
            </a:schemeClr>
          </a:solidFill>
          <a:ln w="28575">
            <a:solidFill>
              <a:schemeClr val="accent3">
                <a:lumMod val="75000"/>
              </a:schemeClr>
            </a:solidFill>
          </a:ln>
        </p:spPr>
        <p:txBody>
          <a:bodyPr wrap="square" rtlCol="0">
            <a:spAutoFit/>
          </a:bodyPr>
          <a:lstStyle/>
          <a:p>
            <a:pPr marR="0" lvl="0">
              <a:spcBef>
                <a:spcPts val="0"/>
              </a:spcBef>
              <a:spcAft>
                <a:spcPts val="0"/>
              </a:spcAft>
            </a:pPr>
            <a:r>
              <a:rPr lang="en-US" sz="2400" dirty="0">
                <a:latin typeface="Calibri" panose="020F0502020204030204" pitchFamily="34" charset="0"/>
                <a:ea typeface="Times New Roman" panose="02020603050405020304" pitchFamily="18" charset="0"/>
              </a:rPr>
              <a:t>Romans 12:1 – </a:t>
            </a:r>
            <a:r>
              <a:rPr lang="en-US" sz="2400" i="1" dirty="0">
                <a:latin typeface="Calibri" panose="020F0502020204030204" pitchFamily="34" charset="0"/>
                <a:ea typeface="Times New Roman" panose="02020603050405020304" pitchFamily="18" charset="0"/>
              </a:rPr>
              <a:t>Do not be conformed to </a:t>
            </a:r>
            <a:r>
              <a:rPr lang="en-US" sz="2400" i="1" u="sng" dirty="0">
                <a:latin typeface="Calibri" panose="020F0502020204030204" pitchFamily="34" charset="0"/>
                <a:ea typeface="Times New Roman" panose="02020603050405020304" pitchFamily="18" charset="0"/>
              </a:rPr>
              <a:t>this world</a:t>
            </a:r>
            <a:endParaRPr lang="en-US" sz="2400" i="1" u="sng" dirty="0">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63B2D236-F612-A72B-77B7-E7877F926726}"/>
              </a:ext>
            </a:extLst>
          </p:cNvPr>
          <p:cNvSpPr txBox="1"/>
          <p:nvPr/>
        </p:nvSpPr>
        <p:spPr>
          <a:xfrm>
            <a:off x="820989" y="4099893"/>
            <a:ext cx="7698542" cy="830997"/>
          </a:xfrm>
          <a:prstGeom prst="rect">
            <a:avLst/>
          </a:prstGeom>
          <a:solidFill>
            <a:schemeClr val="accent3">
              <a:lumMod val="40000"/>
              <a:lumOff val="60000"/>
            </a:schemeClr>
          </a:solidFill>
          <a:ln w="28575">
            <a:solidFill>
              <a:schemeClr val="accent3">
                <a:lumMod val="75000"/>
              </a:schemeClr>
            </a:solidFill>
          </a:ln>
        </p:spPr>
        <p:txBody>
          <a:bodyPr wrap="square" rtlCol="0">
            <a:spAutoFit/>
          </a:bodyPr>
          <a:lstStyle/>
          <a:p>
            <a:pPr marR="0" lvl="0">
              <a:spcBef>
                <a:spcPts val="0"/>
              </a:spcBef>
              <a:spcAft>
                <a:spcPts val="0"/>
              </a:spcAft>
            </a:pPr>
            <a:r>
              <a:rPr lang="en-US" sz="2400" dirty="0">
                <a:latin typeface="Calibri" panose="020F0502020204030204" pitchFamily="34" charset="0"/>
                <a:ea typeface="Times New Roman" panose="02020603050405020304" pitchFamily="18" charset="0"/>
              </a:rPr>
              <a:t>I Peter 1:14 – </a:t>
            </a:r>
            <a:r>
              <a:rPr lang="en-US" sz="2400" i="1" dirty="0">
                <a:latin typeface="Calibri" panose="020F0502020204030204" pitchFamily="34" charset="0"/>
                <a:ea typeface="Times New Roman" panose="02020603050405020304" pitchFamily="18" charset="0"/>
              </a:rPr>
              <a:t>do not be conformed to the passions of your </a:t>
            </a:r>
            <a:r>
              <a:rPr lang="en-US" sz="2400" i="1" u="sng" dirty="0">
                <a:latin typeface="Calibri" panose="020F0502020204030204" pitchFamily="34" charset="0"/>
                <a:ea typeface="Times New Roman" panose="02020603050405020304" pitchFamily="18" charset="0"/>
              </a:rPr>
              <a:t>former ignorance</a:t>
            </a:r>
            <a:endParaRPr lang="en-US" sz="2400" i="1" u="sng" dirty="0">
              <a:latin typeface="Times New Roman" panose="02020603050405020304" pitchFamily="18" charset="0"/>
              <a:ea typeface="Times New Roman" panose="02020603050405020304" pitchFamily="18" charset="0"/>
            </a:endParaRPr>
          </a:p>
        </p:txBody>
      </p:sp>
      <p:sp>
        <p:nvSpPr>
          <p:cNvPr id="9" name="Rectangle 2">
            <a:extLst>
              <a:ext uri="{FF2B5EF4-FFF2-40B4-BE49-F238E27FC236}">
                <a16:creationId xmlns:a16="http://schemas.microsoft.com/office/drawing/2014/main" id="{85C0EBA0-6DFE-56CF-27F3-1B1CA01AC57A}"/>
              </a:ext>
            </a:extLst>
          </p:cNvPr>
          <p:cNvSpPr txBox="1">
            <a:spLocks noChangeArrowheads="1"/>
          </p:cNvSpPr>
          <p:nvPr/>
        </p:nvSpPr>
        <p:spPr>
          <a:xfrm>
            <a:off x="431180" y="66907"/>
            <a:ext cx="8461026" cy="1077952"/>
          </a:xfrm>
          <a:prstGeom prst="rect">
            <a:avLst/>
          </a:prstGeom>
          <a:noFill/>
        </p:spPr>
        <p:txBody>
          <a:bodyPr vert="horz" lIns="91440" tIns="45720" rIns="91440" bIns="45720" rtlCol="0" anchor="b">
            <a:noAutofit/>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algn="ctr"/>
            <a:r>
              <a:rPr lang="en-US" sz="3600" b="1">
                <a:solidFill>
                  <a:schemeClr val="accent3">
                    <a:lumMod val="75000"/>
                  </a:schemeClr>
                </a:solidFill>
                <a:latin typeface="Calibri" pitchFamily="34" charset="0"/>
              </a:rPr>
              <a:t>Honoring Our Commitment to God – Opposing the World</a:t>
            </a:r>
            <a:endParaRPr lang="en-US" sz="3600" b="1" dirty="0">
              <a:solidFill>
                <a:schemeClr val="accent3">
                  <a:lumMod val="75000"/>
                </a:schemeClr>
              </a:solidFill>
              <a:latin typeface="Calibri" pitchFamily="34" charset="0"/>
            </a:endParaRPr>
          </a:p>
        </p:txBody>
      </p:sp>
    </p:spTree>
    <p:extLst>
      <p:ext uri="{BB962C8B-B14F-4D97-AF65-F5344CB8AC3E}">
        <p14:creationId xmlns:p14="http://schemas.microsoft.com/office/powerpoint/2010/main" val="3023567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31180" y="66907"/>
            <a:ext cx="8461026" cy="1077952"/>
          </a:xfrm>
          <a:noFill/>
        </p:spPr>
        <p:txBody>
          <a:bodyPr>
            <a:noAutofit/>
          </a:bodyPr>
          <a:lstStyle/>
          <a:p>
            <a:pPr algn="ctr" eaLnBrk="1" hangingPunct="1"/>
            <a:r>
              <a:rPr lang="en-US" sz="3600" b="1" dirty="0">
                <a:solidFill>
                  <a:schemeClr val="accent3">
                    <a:lumMod val="75000"/>
                  </a:schemeClr>
                </a:solidFill>
                <a:latin typeface="Calibri" pitchFamily="34" charset="0"/>
              </a:rPr>
              <a:t>Honoring Our Commitment to God – Opposing the World</a:t>
            </a:r>
            <a:endParaRPr lang="en-US" sz="3600" b="1" dirty="0">
              <a:solidFill>
                <a:schemeClr val="accent3">
                  <a:lumMod val="75000"/>
                </a:schemeClr>
              </a:solidFill>
              <a:effectLst/>
              <a:latin typeface="Calibri" pitchFamily="34" charset="0"/>
            </a:endParaRPr>
          </a:p>
        </p:txBody>
      </p:sp>
      <p:sp>
        <p:nvSpPr>
          <p:cNvPr id="2" name="TextBox 1"/>
          <p:cNvSpPr txBox="1"/>
          <p:nvPr/>
        </p:nvSpPr>
        <p:spPr>
          <a:xfrm>
            <a:off x="2954167" y="5124873"/>
            <a:ext cx="3089794" cy="584775"/>
          </a:xfrm>
          <a:prstGeom prst="rect">
            <a:avLst/>
          </a:prstGeom>
          <a:noFill/>
        </p:spPr>
        <p:txBody>
          <a:bodyPr wrap="square" rtlCol="0">
            <a:spAutoFit/>
          </a:bodyPr>
          <a:lstStyle/>
          <a:p>
            <a:pPr algn="l">
              <a:buClr>
                <a:schemeClr val="accent3">
                  <a:lumMod val="75000"/>
                </a:schemeClr>
              </a:buClr>
            </a:pPr>
            <a:r>
              <a:rPr lang="en-US" sz="3200" dirty="0">
                <a:latin typeface="Calibri" panose="020F0502020204030204" pitchFamily="34" charset="0"/>
              </a:rPr>
              <a:t>Galatians 5:13-26</a:t>
            </a:r>
          </a:p>
        </p:txBody>
      </p:sp>
      <p:sp>
        <p:nvSpPr>
          <p:cNvPr id="4" name="TextBox 3">
            <a:extLst>
              <a:ext uri="{FF2B5EF4-FFF2-40B4-BE49-F238E27FC236}">
                <a16:creationId xmlns:a16="http://schemas.microsoft.com/office/drawing/2014/main" id="{ADF1FDC0-CAED-4383-A746-7DD7862ACF2B}"/>
              </a:ext>
            </a:extLst>
          </p:cNvPr>
          <p:cNvSpPr txBox="1"/>
          <p:nvPr/>
        </p:nvSpPr>
        <p:spPr>
          <a:xfrm>
            <a:off x="251794" y="1086157"/>
            <a:ext cx="8608742" cy="3970318"/>
          </a:xfrm>
          <a:prstGeom prst="rect">
            <a:avLst/>
          </a:prstGeom>
          <a:solidFill>
            <a:schemeClr val="accent2">
              <a:lumMod val="20000"/>
              <a:lumOff val="80000"/>
            </a:schemeClr>
          </a:solidFill>
          <a:ln w="28575">
            <a:solidFill>
              <a:schemeClr val="tx1"/>
            </a:solidFill>
          </a:ln>
        </p:spPr>
        <p:txBody>
          <a:bodyPr wrap="square" rtlCol="0">
            <a:spAutoFit/>
          </a:bodyPr>
          <a:lstStyle/>
          <a:p>
            <a:pPr marL="171450" marR="0">
              <a:spcBef>
                <a:spcPts val="0"/>
              </a:spcBef>
              <a:spcAft>
                <a:spcPts val="0"/>
              </a:spcAft>
            </a:pPr>
            <a:r>
              <a:rPr lang="en-US" b="1" i="1" baseline="30000" dirty="0">
                <a:latin typeface="Calibri" panose="020F0502020204030204" pitchFamily="34" charset="0"/>
                <a:ea typeface="Calibri" panose="020F0502020204030204" pitchFamily="34" charset="0"/>
                <a:cs typeface="Times New Roman" panose="02020603050405020304" pitchFamily="18" charset="0"/>
              </a:rPr>
              <a:t>13 </a:t>
            </a:r>
            <a:r>
              <a:rPr lang="en-US" i="1" dirty="0">
                <a:latin typeface="Calibri" panose="020F0502020204030204" pitchFamily="34" charset="0"/>
                <a:ea typeface="Calibri" panose="020F0502020204030204" pitchFamily="34" charset="0"/>
                <a:cs typeface="Times New Roman" panose="02020603050405020304" pitchFamily="18" charset="0"/>
              </a:rPr>
              <a:t>For you were called to freedom, brothers. Only do not use your freedom as an opportunity for the flesh,  . . .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71450" marR="0">
              <a:spcBef>
                <a:spcPts val="0"/>
              </a:spcBef>
              <a:spcAft>
                <a:spcPts val="0"/>
              </a:spcAft>
            </a:pPr>
            <a:r>
              <a:rPr lang="en-US" b="1" i="1" baseline="30000" dirty="0">
                <a:latin typeface="Calibri" panose="020F0502020204030204" pitchFamily="34" charset="0"/>
                <a:ea typeface="Calibri" panose="020F0502020204030204" pitchFamily="34" charset="0"/>
                <a:cs typeface="Times New Roman" panose="02020603050405020304" pitchFamily="18" charset="0"/>
              </a:rPr>
              <a:t>16 </a:t>
            </a:r>
            <a:r>
              <a:rPr lang="en-US" i="1" dirty="0">
                <a:latin typeface="Calibri" panose="020F0502020204030204" pitchFamily="34" charset="0"/>
                <a:ea typeface="Calibri" panose="020F0502020204030204" pitchFamily="34" charset="0"/>
                <a:cs typeface="Times New Roman" panose="02020603050405020304" pitchFamily="18" charset="0"/>
              </a:rPr>
              <a:t>But I say, walk by the Spirit, and you will not gratify the desires of the flesh. </a:t>
            </a:r>
            <a:r>
              <a:rPr lang="en-US" b="1" i="1" baseline="30000" dirty="0">
                <a:latin typeface="Calibri" panose="020F0502020204030204" pitchFamily="34" charset="0"/>
                <a:ea typeface="Calibri" panose="020F0502020204030204" pitchFamily="34" charset="0"/>
                <a:cs typeface="Times New Roman" panose="02020603050405020304" pitchFamily="18" charset="0"/>
              </a:rPr>
              <a:t>17 </a:t>
            </a:r>
            <a:r>
              <a:rPr lang="en-US" i="1" dirty="0">
                <a:latin typeface="Calibri" panose="020F0502020204030204" pitchFamily="34" charset="0"/>
                <a:ea typeface="Calibri" panose="020F0502020204030204" pitchFamily="34" charset="0"/>
                <a:cs typeface="Times New Roman" panose="02020603050405020304" pitchFamily="18" charset="0"/>
              </a:rPr>
              <a:t>For the desires of the flesh are against the Spirit, and the desires of the Spirit are against the flesh, for these are opposed to each other, to keep you from doing the things you want to do. </a:t>
            </a:r>
            <a:r>
              <a:rPr lang="en-US" b="1" i="1" baseline="30000" dirty="0">
                <a:latin typeface="Calibri" panose="020F0502020204030204" pitchFamily="34" charset="0"/>
                <a:ea typeface="Calibri" panose="020F0502020204030204" pitchFamily="34" charset="0"/>
                <a:cs typeface="Times New Roman" panose="02020603050405020304" pitchFamily="18" charset="0"/>
              </a:rPr>
              <a:t>18 </a:t>
            </a:r>
            <a:r>
              <a:rPr lang="en-US" i="1" dirty="0">
                <a:latin typeface="Calibri" panose="020F0502020204030204" pitchFamily="34" charset="0"/>
                <a:ea typeface="Calibri" panose="020F0502020204030204" pitchFamily="34" charset="0"/>
                <a:cs typeface="Times New Roman" panose="02020603050405020304" pitchFamily="18" charset="0"/>
              </a:rPr>
              <a:t>But if you are led by the Spirit, you are not under the law. </a:t>
            </a:r>
            <a:r>
              <a:rPr lang="en-US" b="1" i="1" baseline="30000" dirty="0">
                <a:latin typeface="Calibri" panose="020F0502020204030204" pitchFamily="34" charset="0"/>
                <a:ea typeface="Calibri" panose="020F0502020204030204" pitchFamily="34" charset="0"/>
                <a:cs typeface="Times New Roman" panose="02020603050405020304" pitchFamily="18" charset="0"/>
              </a:rPr>
              <a:t>19 </a:t>
            </a:r>
            <a:r>
              <a:rPr lang="en-US" i="1" dirty="0">
                <a:latin typeface="Calibri" panose="020F0502020204030204" pitchFamily="34" charset="0"/>
                <a:ea typeface="Calibri" panose="020F0502020204030204" pitchFamily="34" charset="0"/>
                <a:cs typeface="Times New Roman" panose="02020603050405020304" pitchFamily="18" charset="0"/>
              </a:rPr>
              <a:t>Now the works of the flesh are evident: sexual immorality, impurity, sensuality, </a:t>
            </a:r>
            <a:r>
              <a:rPr lang="en-US" b="1" i="1" baseline="30000" dirty="0">
                <a:latin typeface="Calibri" panose="020F0502020204030204" pitchFamily="34" charset="0"/>
                <a:ea typeface="Calibri" panose="020F0502020204030204" pitchFamily="34" charset="0"/>
                <a:cs typeface="Times New Roman" panose="02020603050405020304" pitchFamily="18" charset="0"/>
              </a:rPr>
              <a:t>20 </a:t>
            </a:r>
            <a:r>
              <a:rPr lang="en-US" i="1" dirty="0">
                <a:latin typeface="Calibri" panose="020F0502020204030204" pitchFamily="34" charset="0"/>
                <a:ea typeface="Calibri" panose="020F0502020204030204" pitchFamily="34" charset="0"/>
                <a:cs typeface="Times New Roman" panose="02020603050405020304" pitchFamily="18" charset="0"/>
              </a:rPr>
              <a:t>idolatry, sorcery, enmity, strife, jealousy, fits of anger, rivalries, dissensions, divisions, </a:t>
            </a:r>
            <a:r>
              <a:rPr lang="en-US" b="1" i="1" baseline="30000" dirty="0">
                <a:latin typeface="Calibri" panose="020F0502020204030204" pitchFamily="34" charset="0"/>
                <a:ea typeface="Calibri" panose="020F0502020204030204" pitchFamily="34" charset="0"/>
                <a:cs typeface="Times New Roman" panose="02020603050405020304" pitchFamily="18" charset="0"/>
              </a:rPr>
              <a:t>21 </a:t>
            </a:r>
            <a:r>
              <a:rPr lang="en-US" i="1" dirty="0">
                <a:latin typeface="Calibri" panose="020F0502020204030204" pitchFamily="34" charset="0"/>
                <a:ea typeface="Calibri" panose="020F0502020204030204" pitchFamily="34" charset="0"/>
                <a:cs typeface="Times New Roman" panose="02020603050405020304" pitchFamily="18" charset="0"/>
              </a:rPr>
              <a:t>envy, drunkenness, orgies, and things like these. I warn you, as I warned you before, that those who do such things will not inherit the kingdom of God. </a:t>
            </a:r>
            <a:r>
              <a:rPr lang="en-US" b="1" i="1" baseline="30000" dirty="0">
                <a:latin typeface="Calibri" panose="020F0502020204030204" pitchFamily="34" charset="0"/>
                <a:ea typeface="Calibri" panose="020F0502020204030204" pitchFamily="34" charset="0"/>
                <a:cs typeface="Times New Roman" panose="02020603050405020304" pitchFamily="18" charset="0"/>
              </a:rPr>
              <a:t>22 </a:t>
            </a:r>
            <a:r>
              <a:rPr lang="en-US" i="1" dirty="0">
                <a:latin typeface="Calibri" panose="020F0502020204030204" pitchFamily="34" charset="0"/>
                <a:ea typeface="Calibri" panose="020F0502020204030204" pitchFamily="34" charset="0"/>
                <a:cs typeface="Times New Roman" panose="02020603050405020304" pitchFamily="18" charset="0"/>
              </a:rPr>
              <a:t>But the fruit of the Spirit is love, joy, peace, patience, kindness, goodness, faithfulness, </a:t>
            </a:r>
            <a:r>
              <a:rPr lang="en-US" b="1" i="1" baseline="30000" dirty="0">
                <a:latin typeface="Calibri" panose="020F0502020204030204" pitchFamily="34" charset="0"/>
                <a:ea typeface="Calibri" panose="020F0502020204030204" pitchFamily="34" charset="0"/>
                <a:cs typeface="Times New Roman" panose="02020603050405020304" pitchFamily="18" charset="0"/>
              </a:rPr>
              <a:t>23 </a:t>
            </a:r>
            <a:r>
              <a:rPr lang="en-US" i="1" dirty="0">
                <a:latin typeface="Calibri" panose="020F0502020204030204" pitchFamily="34" charset="0"/>
                <a:ea typeface="Calibri" panose="020F0502020204030204" pitchFamily="34" charset="0"/>
                <a:cs typeface="Times New Roman" panose="02020603050405020304" pitchFamily="18" charset="0"/>
              </a:rPr>
              <a:t>gentleness, self-control; against such things there is no law. </a:t>
            </a:r>
            <a:r>
              <a:rPr lang="en-US" b="1" i="1" baseline="30000" dirty="0">
                <a:latin typeface="Calibri" panose="020F0502020204030204" pitchFamily="34" charset="0"/>
                <a:ea typeface="Calibri" panose="020F0502020204030204" pitchFamily="34" charset="0"/>
                <a:cs typeface="Times New Roman" panose="02020603050405020304" pitchFamily="18" charset="0"/>
              </a:rPr>
              <a:t>24 </a:t>
            </a:r>
            <a:r>
              <a:rPr lang="en-US" i="1" dirty="0">
                <a:latin typeface="Calibri" panose="020F0502020204030204" pitchFamily="34" charset="0"/>
                <a:ea typeface="Calibri" panose="020F0502020204030204" pitchFamily="34" charset="0"/>
                <a:cs typeface="Times New Roman" panose="02020603050405020304" pitchFamily="18" charset="0"/>
              </a:rPr>
              <a:t>And those who belong to Christ Jesus have crucified the flesh with its passions and desires. </a:t>
            </a:r>
            <a:r>
              <a:rPr lang="en-US" b="1" i="1" baseline="30000" dirty="0">
                <a:latin typeface="Calibri" panose="020F0502020204030204" pitchFamily="34" charset="0"/>
                <a:ea typeface="Times New Roman" panose="02020603050405020304" pitchFamily="18" charset="0"/>
                <a:cs typeface="Calibri" panose="020F0502020204030204" pitchFamily="34" charset="0"/>
              </a:rPr>
              <a:t>25 </a:t>
            </a:r>
            <a:r>
              <a:rPr lang="en-US" i="1" dirty="0">
                <a:latin typeface="Calibri" panose="020F0502020204030204" pitchFamily="34" charset="0"/>
                <a:ea typeface="Times New Roman" panose="02020603050405020304" pitchFamily="18" charset="0"/>
                <a:cs typeface="Calibri" panose="020F0502020204030204" pitchFamily="34" charset="0"/>
              </a:rPr>
              <a:t>If we live by the Spirit, let us also keep in step with the Spirit. </a:t>
            </a:r>
            <a:r>
              <a:rPr lang="en-US" b="1" i="1" baseline="30000" dirty="0">
                <a:latin typeface="Calibri" panose="020F0502020204030204" pitchFamily="34" charset="0"/>
                <a:ea typeface="Times New Roman" panose="02020603050405020304" pitchFamily="18" charset="0"/>
                <a:cs typeface="Calibri" panose="020F0502020204030204" pitchFamily="34" charset="0"/>
              </a:rPr>
              <a:t>26 </a:t>
            </a:r>
            <a:r>
              <a:rPr lang="en-US" i="1" dirty="0">
                <a:latin typeface="Calibri" panose="020F0502020204030204" pitchFamily="34" charset="0"/>
                <a:ea typeface="Times New Roman" panose="02020603050405020304" pitchFamily="18" charset="0"/>
                <a:cs typeface="Calibri" panose="020F0502020204030204" pitchFamily="34" charset="0"/>
              </a:rPr>
              <a:t>Let us not become conceited, provoking one another, envying one another.</a:t>
            </a:r>
            <a:endParaRPr lang="en-US" sz="2000" i="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69515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31180" y="66907"/>
            <a:ext cx="8366190" cy="646331"/>
          </a:xfrm>
          <a:noFill/>
        </p:spPr>
        <p:txBody>
          <a:bodyPr>
            <a:noAutofit/>
          </a:bodyPr>
          <a:lstStyle/>
          <a:p>
            <a:pPr algn="ctr" eaLnBrk="1" hangingPunct="1"/>
            <a:r>
              <a:rPr lang="en-US" sz="4000" b="1" dirty="0">
                <a:solidFill>
                  <a:schemeClr val="accent3">
                    <a:lumMod val="75000"/>
                  </a:schemeClr>
                </a:solidFill>
                <a:latin typeface="Calibri" pitchFamily="34" charset="0"/>
              </a:rPr>
              <a:t>Opposing the World – Galatians 5</a:t>
            </a:r>
            <a:endParaRPr lang="en-US" sz="4000" b="1" dirty="0">
              <a:solidFill>
                <a:schemeClr val="accent3">
                  <a:lumMod val="75000"/>
                </a:schemeClr>
              </a:solidFill>
              <a:effectLst/>
              <a:latin typeface="Calibri" pitchFamily="34" charset="0"/>
            </a:endParaRPr>
          </a:p>
        </p:txBody>
      </p:sp>
      <p:sp>
        <p:nvSpPr>
          <p:cNvPr id="2" name="TextBox 1"/>
          <p:cNvSpPr txBox="1"/>
          <p:nvPr/>
        </p:nvSpPr>
        <p:spPr>
          <a:xfrm>
            <a:off x="376366" y="892933"/>
            <a:ext cx="8366190" cy="646331"/>
          </a:xfrm>
          <a:prstGeom prst="rect">
            <a:avLst/>
          </a:prstGeom>
          <a:noFill/>
        </p:spPr>
        <p:txBody>
          <a:bodyPr wrap="square" rtlCol="0">
            <a:spAutoFit/>
          </a:bodyPr>
          <a:lstStyle/>
          <a:p>
            <a:pPr algn="l">
              <a:buClr>
                <a:schemeClr val="accent3">
                  <a:lumMod val="75000"/>
                </a:schemeClr>
              </a:buClr>
            </a:pPr>
            <a:r>
              <a:rPr lang="en-US" sz="3600" dirty="0">
                <a:latin typeface="Calibri" panose="020F0502020204030204" pitchFamily="34" charset="0"/>
              </a:rPr>
              <a:t>Language of Opposition and Consequences</a:t>
            </a:r>
          </a:p>
        </p:txBody>
      </p:sp>
      <p:sp>
        <p:nvSpPr>
          <p:cNvPr id="5" name="TextBox 4">
            <a:extLst>
              <a:ext uri="{FF2B5EF4-FFF2-40B4-BE49-F238E27FC236}">
                <a16:creationId xmlns:a16="http://schemas.microsoft.com/office/drawing/2014/main" id="{C8EFBF5B-DFA0-576C-A80F-E515AD676F53}"/>
              </a:ext>
            </a:extLst>
          </p:cNvPr>
          <p:cNvSpPr txBox="1"/>
          <p:nvPr/>
        </p:nvSpPr>
        <p:spPr>
          <a:xfrm>
            <a:off x="376366" y="1640064"/>
            <a:ext cx="8366190" cy="2677656"/>
          </a:xfrm>
          <a:prstGeom prst="rect">
            <a:avLst/>
          </a:prstGeom>
          <a:noFill/>
        </p:spPr>
        <p:txBody>
          <a:bodyPr wrap="square" rtlCol="0">
            <a:spAutoFit/>
          </a:bodyPr>
          <a:lstStyle/>
          <a:p>
            <a:pPr marL="282575" indent="-282575">
              <a:buClr>
                <a:schemeClr val="accent3">
                  <a:lumMod val="75000"/>
                </a:schemeClr>
              </a:buClr>
              <a:buFont typeface="Arial" panose="020B0604020202020204" pitchFamily="34" charset="0"/>
              <a:buChar char="•"/>
            </a:pPr>
            <a:r>
              <a:rPr lang="en-US" sz="2800" i="1" dirty="0">
                <a:latin typeface="Calibri" panose="020F0502020204030204" pitchFamily="34" charset="0"/>
              </a:rPr>
              <a:t>the desires of the flesh are against the Spirit </a:t>
            </a:r>
            <a:r>
              <a:rPr lang="en-US" sz="2800" dirty="0">
                <a:latin typeface="Calibri" panose="020F0502020204030204" pitchFamily="34" charset="0"/>
              </a:rPr>
              <a:t>(vs. 17) and vice versa</a:t>
            </a:r>
          </a:p>
          <a:p>
            <a:pPr marL="282575" indent="-282575">
              <a:buClr>
                <a:schemeClr val="accent3">
                  <a:lumMod val="75000"/>
                </a:schemeClr>
              </a:buClr>
              <a:buFont typeface="Arial" panose="020B0604020202020204" pitchFamily="34" charset="0"/>
              <a:buChar char="•"/>
            </a:pPr>
            <a:r>
              <a:rPr lang="en-US" sz="2800" dirty="0">
                <a:latin typeface="Calibri" panose="020F0502020204030204" pitchFamily="34" charset="0"/>
              </a:rPr>
              <a:t>Works of the Flesh vs. Fruit of the Spirit</a:t>
            </a:r>
          </a:p>
          <a:p>
            <a:pPr marL="282575" indent="-282575">
              <a:buClr>
                <a:schemeClr val="accent3">
                  <a:lumMod val="75000"/>
                </a:schemeClr>
              </a:buClr>
              <a:buFont typeface="Arial" panose="020B0604020202020204" pitchFamily="34" charset="0"/>
              <a:buChar char="•"/>
            </a:pPr>
            <a:r>
              <a:rPr lang="en-US" sz="2800" dirty="0">
                <a:latin typeface="Calibri" panose="020F0502020204030204" pitchFamily="34" charset="0"/>
              </a:rPr>
              <a:t>Warnings -  </a:t>
            </a:r>
            <a:r>
              <a:rPr lang="en-US" sz="2800" i="1" dirty="0">
                <a:latin typeface="Calibri" panose="020F0502020204030204" pitchFamily="34" charset="0"/>
              </a:rPr>
              <a:t>those who do such things will not inherit the kingdom of God</a:t>
            </a:r>
            <a:r>
              <a:rPr lang="en-US" sz="2800" dirty="0">
                <a:latin typeface="Calibri" panose="020F0502020204030204" pitchFamily="34" charset="0"/>
              </a:rPr>
              <a:t> (vs. 21)</a:t>
            </a:r>
          </a:p>
          <a:p>
            <a:pPr marL="282575" indent="-282575">
              <a:buClr>
                <a:schemeClr val="accent3">
                  <a:lumMod val="75000"/>
                </a:schemeClr>
              </a:buClr>
              <a:buFont typeface="Arial" panose="020B0604020202020204" pitchFamily="34" charset="0"/>
              <a:buChar char="•"/>
            </a:pPr>
            <a:r>
              <a:rPr lang="en-US" sz="2800" dirty="0">
                <a:latin typeface="Calibri" panose="020F0502020204030204" pitchFamily="34" charset="0"/>
              </a:rPr>
              <a:t>An implied loss of freedom </a:t>
            </a:r>
          </a:p>
        </p:txBody>
      </p:sp>
    </p:spTree>
    <p:extLst>
      <p:ext uri="{BB962C8B-B14F-4D97-AF65-F5344CB8AC3E}">
        <p14:creationId xmlns:p14="http://schemas.microsoft.com/office/powerpoint/2010/main" val="303186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31180" y="66907"/>
            <a:ext cx="8366190" cy="646331"/>
          </a:xfrm>
          <a:noFill/>
        </p:spPr>
        <p:txBody>
          <a:bodyPr>
            <a:noAutofit/>
          </a:bodyPr>
          <a:lstStyle/>
          <a:p>
            <a:pPr algn="ctr" eaLnBrk="1" hangingPunct="1"/>
            <a:r>
              <a:rPr lang="en-US" sz="4000" b="1" dirty="0">
                <a:solidFill>
                  <a:schemeClr val="accent3">
                    <a:lumMod val="75000"/>
                  </a:schemeClr>
                </a:solidFill>
                <a:latin typeface="Calibri" pitchFamily="34" charset="0"/>
              </a:rPr>
              <a:t>Three Ways to Oppose the World</a:t>
            </a:r>
            <a:endParaRPr lang="en-US" sz="4000" b="1" dirty="0">
              <a:solidFill>
                <a:schemeClr val="accent3">
                  <a:lumMod val="75000"/>
                </a:schemeClr>
              </a:solidFill>
              <a:effectLst/>
              <a:latin typeface="Calibri" pitchFamily="34" charset="0"/>
            </a:endParaRPr>
          </a:p>
        </p:txBody>
      </p:sp>
      <p:sp>
        <p:nvSpPr>
          <p:cNvPr id="2" name="TextBox 1"/>
          <p:cNvSpPr txBox="1"/>
          <p:nvPr/>
        </p:nvSpPr>
        <p:spPr>
          <a:xfrm>
            <a:off x="631818" y="944972"/>
            <a:ext cx="8366190" cy="646331"/>
          </a:xfrm>
          <a:prstGeom prst="rect">
            <a:avLst/>
          </a:prstGeom>
          <a:noFill/>
        </p:spPr>
        <p:txBody>
          <a:bodyPr wrap="square" rtlCol="0">
            <a:spAutoFit/>
          </a:bodyPr>
          <a:lstStyle/>
          <a:p>
            <a:pPr marL="514350" indent="-514350" algn="l">
              <a:buClr>
                <a:schemeClr val="accent3">
                  <a:lumMod val="75000"/>
                </a:schemeClr>
              </a:buClr>
              <a:buFont typeface="+mj-lt"/>
              <a:buAutoNum type="arabicPeriod"/>
            </a:pPr>
            <a:r>
              <a:rPr lang="en-US" sz="3600" dirty="0">
                <a:latin typeface="Calibri" panose="020F0502020204030204" pitchFamily="34" charset="0"/>
              </a:rPr>
              <a:t>In our thinking and direction</a:t>
            </a:r>
          </a:p>
        </p:txBody>
      </p:sp>
      <p:sp>
        <p:nvSpPr>
          <p:cNvPr id="4" name="TextBox 3">
            <a:extLst>
              <a:ext uri="{FF2B5EF4-FFF2-40B4-BE49-F238E27FC236}">
                <a16:creationId xmlns:a16="http://schemas.microsoft.com/office/drawing/2014/main" id="{ADF1FDC0-CAED-4383-A746-7DD7862ACF2B}"/>
              </a:ext>
            </a:extLst>
          </p:cNvPr>
          <p:cNvSpPr txBox="1"/>
          <p:nvPr/>
        </p:nvSpPr>
        <p:spPr>
          <a:xfrm>
            <a:off x="819143" y="1741262"/>
            <a:ext cx="7455062" cy="1815882"/>
          </a:xfrm>
          <a:prstGeom prst="rect">
            <a:avLst/>
          </a:prstGeom>
          <a:solidFill>
            <a:schemeClr val="accent2">
              <a:lumMod val="20000"/>
              <a:lumOff val="80000"/>
            </a:schemeClr>
          </a:solidFill>
          <a:ln w="28575">
            <a:solidFill>
              <a:schemeClr val="tx1"/>
            </a:solidFill>
          </a:ln>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i="1" dirty="0">
                <a:latin typeface="Calibri" panose="020F0502020204030204" pitchFamily="34" charset="0"/>
                <a:ea typeface="Calibri" panose="020F0502020204030204" pitchFamily="34" charset="0"/>
                <a:cs typeface="Times New Roman" panose="02020603050405020304" pitchFamily="18" charset="0"/>
              </a:rPr>
              <a:t>walk by the Spirit (vs. 16)</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i="1" dirty="0">
                <a:latin typeface="Calibri" panose="020F0502020204030204" pitchFamily="34" charset="0"/>
                <a:ea typeface="Calibri" panose="020F0502020204030204" pitchFamily="34" charset="0"/>
                <a:cs typeface="Times New Roman" panose="02020603050405020304" pitchFamily="18" charset="0"/>
              </a:rPr>
              <a:t>led by the Spirit (vs. 18)</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i="1" dirty="0">
                <a:latin typeface="Calibri" panose="020F0502020204030204" pitchFamily="34" charset="0"/>
                <a:ea typeface="Calibri" panose="020F0502020204030204" pitchFamily="34" charset="0"/>
                <a:cs typeface="Times New Roman" panose="02020603050405020304" pitchFamily="18" charset="0"/>
              </a:rPr>
              <a:t>live by the Spirit, let us also keep in step with the Spirit (vs. 25)</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209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dissolve">
                                      <p:cBhvr>
                                        <p:cTn id="12" dur="500"/>
                                        <p:tgtEl>
                                          <p:spTgt spid="4">
                                            <p:bg/>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dissolve">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dissolve">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dissolve">
                                      <p:cBhvr>
                                        <p:cTn id="2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animBg="1"/>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2955</TotalTime>
  <Words>686</Words>
  <Application>Microsoft Office PowerPoint</Application>
  <PresentationFormat>On-screen Show (16:10)</PresentationFormat>
  <Paragraphs>53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Palatino Linotype</vt:lpstr>
      <vt:lpstr>Symbol</vt:lpstr>
      <vt:lpstr>Times New Roman</vt:lpstr>
      <vt:lpstr>Gallery</vt:lpstr>
      <vt:lpstr>PowerPoint Presentation</vt:lpstr>
      <vt:lpstr>Honoring Our Commitment to God</vt:lpstr>
      <vt:lpstr>PowerPoint Presentation</vt:lpstr>
      <vt:lpstr>Honoring Our Commitment to God – Opposing the World</vt:lpstr>
      <vt:lpstr>PowerPoint Presentation</vt:lpstr>
      <vt:lpstr>PowerPoint Presentation</vt:lpstr>
      <vt:lpstr>Honoring Our Commitment to God – Opposing the World</vt:lpstr>
      <vt:lpstr>Opposing the World – Galatians 5</vt:lpstr>
      <vt:lpstr>Three Ways to Oppose the World</vt:lpstr>
      <vt:lpstr>Three Ways to Oppose the World</vt:lpstr>
      <vt:lpstr>Three Ways to Oppose the World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 – Theme of the Bible</dc:title>
  <dc:creator>Russ LaGrone</dc:creator>
  <cp:lastModifiedBy>Russ LaGrone</cp:lastModifiedBy>
  <cp:revision>34</cp:revision>
  <dcterms:created xsi:type="dcterms:W3CDTF">2019-05-03T22:43:22Z</dcterms:created>
  <dcterms:modified xsi:type="dcterms:W3CDTF">2022-05-21T22:57:26Z</dcterms:modified>
</cp:coreProperties>
</file>