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09B357-E911-4C2F-9DC7-41AC29EE594A}" v="102" dt="2022-06-11T19:00:49.6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8" d="100"/>
          <a:sy n="98" d="100"/>
        </p:scale>
        <p:origin x="1046"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stin Merkle" userId="2e42eb49e6de39f7" providerId="LiveId" clId="{FE09B357-E911-4C2F-9DC7-41AC29EE594A}"/>
    <pc:docChg chg="undo custSel addSld modSld sldOrd">
      <pc:chgData name="Dustin Merkle" userId="2e42eb49e6de39f7" providerId="LiveId" clId="{FE09B357-E911-4C2F-9DC7-41AC29EE594A}" dt="2022-06-11T19:01:26.970" v="1322"/>
      <pc:docMkLst>
        <pc:docMk/>
      </pc:docMkLst>
      <pc:sldChg chg="addSp delSp modSp mod modClrScheme chgLayout">
        <pc:chgData name="Dustin Merkle" userId="2e42eb49e6de39f7" providerId="LiveId" clId="{FE09B357-E911-4C2F-9DC7-41AC29EE594A}" dt="2022-06-11T13:53:56.888" v="10" actId="1076"/>
        <pc:sldMkLst>
          <pc:docMk/>
          <pc:sldMk cId="1101663580" sldId="256"/>
        </pc:sldMkLst>
        <pc:spChg chg="mod ord">
          <ac:chgData name="Dustin Merkle" userId="2e42eb49e6de39f7" providerId="LiveId" clId="{FE09B357-E911-4C2F-9DC7-41AC29EE594A}" dt="2022-06-11T13:53:48.126" v="9" actId="1076"/>
          <ac:spMkLst>
            <pc:docMk/>
            <pc:sldMk cId="1101663580" sldId="256"/>
            <ac:spMk id="3" creationId="{254886B6-E52F-1687-13E9-1582149BD8DA}"/>
          </ac:spMkLst>
        </pc:spChg>
        <pc:spChg chg="add del mod ord">
          <ac:chgData name="Dustin Merkle" userId="2e42eb49e6de39f7" providerId="LiveId" clId="{FE09B357-E911-4C2F-9DC7-41AC29EE594A}" dt="2022-06-11T13:46:22.480" v="1" actId="700"/>
          <ac:spMkLst>
            <pc:docMk/>
            <pc:sldMk cId="1101663580" sldId="256"/>
            <ac:spMk id="10" creationId="{F293E938-FD34-3EA9-9605-25025DC4C275}"/>
          </ac:spMkLst>
        </pc:spChg>
        <pc:spChg chg="add del mod ord">
          <ac:chgData name="Dustin Merkle" userId="2e42eb49e6de39f7" providerId="LiveId" clId="{FE09B357-E911-4C2F-9DC7-41AC29EE594A}" dt="2022-06-11T13:46:22.480" v="1" actId="700"/>
          <ac:spMkLst>
            <pc:docMk/>
            <pc:sldMk cId="1101663580" sldId="256"/>
            <ac:spMk id="16" creationId="{3FDFB951-F735-BFD6-48F2-8612D912818D}"/>
          </ac:spMkLst>
        </pc:spChg>
        <pc:spChg chg="mod">
          <ac:chgData name="Dustin Merkle" userId="2e42eb49e6de39f7" providerId="LiveId" clId="{FE09B357-E911-4C2F-9DC7-41AC29EE594A}" dt="2022-06-11T13:53:56.888" v="10" actId="1076"/>
          <ac:spMkLst>
            <pc:docMk/>
            <pc:sldMk cId="1101663580" sldId="256"/>
            <ac:spMk id="21" creationId="{2F36A9C6-471F-E2BF-08F6-A25585ACFEBF}"/>
          </ac:spMkLst>
        </pc:spChg>
        <pc:spChg chg="add del mod ord">
          <ac:chgData name="Dustin Merkle" userId="2e42eb49e6de39f7" providerId="LiveId" clId="{FE09B357-E911-4C2F-9DC7-41AC29EE594A}" dt="2022-06-11T13:46:22.480" v="1" actId="700"/>
          <ac:spMkLst>
            <pc:docMk/>
            <pc:sldMk cId="1101663580" sldId="256"/>
            <ac:spMk id="22" creationId="{2E8CA910-B1C1-DBC3-49FF-1A83FFD8FFA7}"/>
          </ac:spMkLst>
        </pc:spChg>
        <pc:spChg chg="add del mod ord">
          <ac:chgData name="Dustin Merkle" userId="2e42eb49e6de39f7" providerId="LiveId" clId="{FE09B357-E911-4C2F-9DC7-41AC29EE594A}" dt="2022-06-11T13:46:22.480" v="1" actId="700"/>
          <ac:spMkLst>
            <pc:docMk/>
            <pc:sldMk cId="1101663580" sldId="256"/>
            <ac:spMk id="23" creationId="{24098276-CD30-AD7A-79CF-1C412DDE3E14}"/>
          </ac:spMkLst>
        </pc:spChg>
      </pc:sldChg>
      <pc:sldChg chg="addSp delSp modSp new mod">
        <pc:chgData name="Dustin Merkle" userId="2e42eb49e6de39f7" providerId="LiveId" clId="{FE09B357-E911-4C2F-9DC7-41AC29EE594A}" dt="2022-06-11T16:15:21.780" v="676" actId="115"/>
        <pc:sldMkLst>
          <pc:docMk/>
          <pc:sldMk cId="2129480614" sldId="257"/>
        </pc:sldMkLst>
        <pc:spChg chg="del">
          <ac:chgData name="Dustin Merkle" userId="2e42eb49e6de39f7" providerId="LiveId" clId="{FE09B357-E911-4C2F-9DC7-41AC29EE594A}" dt="2022-06-11T13:46:38.814" v="3" actId="478"/>
          <ac:spMkLst>
            <pc:docMk/>
            <pc:sldMk cId="2129480614" sldId="257"/>
            <ac:spMk id="2" creationId="{C3534D43-67CF-0E1A-3ACA-86FA26DDEAD5}"/>
          </ac:spMkLst>
        </pc:spChg>
        <pc:spChg chg="mod">
          <ac:chgData name="Dustin Merkle" userId="2e42eb49e6de39f7" providerId="LiveId" clId="{FE09B357-E911-4C2F-9DC7-41AC29EE594A}" dt="2022-06-11T14:05:48.043" v="37" actId="255"/>
          <ac:spMkLst>
            <pc:docMk/>
            <pc:sldMk cId="2129480614" sldId="257"/>
            <ac:spMk id="3" creationId="{610B1738-B10D-BAA2-1A59-3DD94C38ABDB}"/>
          </ac:spMkLst>
        </pc:spChg>
        <pc:spChg chg="mod">
          <ac:chgData name="Dustin Merkle" userId="2e42eb49e6de39f7" providerId="LiveId" clId="{FE09B357-E911-4C2F-9DC7-41AC29EE594A}" dt="2022-06-11T16:15:21.780" v="676" actId="115"/>
          <ac:spMkLst>
            <pc:docMk/>
            <pc:sldMk cId="2129480614" sldId="257"/>
            <ac:spMk id="4" creationId="{F6F67109-D5D0-80E6-2694-0799403CDB73}"/>
          </ac:spMkLst>
        </pc:spChg>
        <pc:spChg chg="del mod">
          <ac:chgData name="Dustin Merkle" userId="2e42eb49e6de39f7" providerId="LiveId" clId="{FE09B357-E911-4C2F-9DC7-41AC29EE594A}" dt="2022-06-11T14:05:59.253" v="38"/>
          <ac:spMkLst>
            <pc:docMk/>
            <pc:sldMk cId="2129480614" sldId="257"/>
            <ac:spMk id="5" creationId="{EBBE5CE9-193A-0FE2-532A-551326536C92}"/>
          </ac:spMkLst>
        </pc:spChg>
        <pc:spChg chg="mod">
          <ac:chgData name="Dustin Merkle" userId="2e42eb49e6de39f7" providerId="LiveId" clId="{FE09B357-E911-4C2F-9DC7-41AC29EE594A}" dt="2022-06-11T14:23:00.934" v="247" actId="1076"/>
          <ac:spMkLst>
            <pc:docMk/>
            <pc:sldMk cId="2129480614" sldId="257"/>
            <ac:spMk id="6" creationId="{BEDB5785-2B77-B962-0D5F-76D9A7AE4CB9}"/>
          </ac:spMkLst>
        </pc:spChg>
        <pc:spChg chg="add mod">
          <ac:chgData name="Dustin Merkle" userId="2e42eb49e6de39f7" providerId="LiveId" clId="{FE09B357-E911-4C2F-9DC7-41AC29EE594A}" dt="2022-06-11T14:10:03.478" v="56" actId="1076"/>
          <ac:spMkLst>
            <pc:docMk/>
            <pc:sldMk cId="2129480614" sldId="257"/>
            <ac:spMk id="7" creationId="{7E1CE67C-4A7B-E0D7-51CA-4DAB6031C603}"/>
          </ac:spMkLst>
        </pc:spChg>
      </pc:sldChg>
      <pc:sldChg chg="modSp add mod modAnim">
        <pc:chgData name="Dustin Merkle" userId="2e42eb49e6de39f7" providerId="LiveId" clId="{FE09B357-E911-4C2F-9DC7-41AC29EE594A}" dt="2022-06-11T14:53:11.372" v="674"/>
        <pc:sldMkLst>
          <pc:docMk/>
          <pc:sldMk cId="1082012942" sldId="258"/>
        </pc:sldMkLst>
        <pc:spChg chg="mod">
          <ac:chgData name="Dustin Merkle" userId="2e42eb49e6de39f7" providerId="LiveId" clId="{FE09B357-E911-4C2F-9DC7-41AC29EE594A}" dt="2022-06-11T14:20:14.971" v="126" actId="20577"/>
          <ac:spMkLst>
            <pc:docMk/>
            <pc:sldMk cId="1082012942" sldId="258"/>
            <ac:spMk id="3" creationId="{610B1738-B10D-BAA2-1A59-3DD94C38ABDB}"/>
          </ac:spMkLst>
        </pc:spChg>
        <pc:spChg chg="mod">
          <ac:chgData name="Dustin Merkle" userId="2e42eb49e6de39f7" providerId="LiveId" clId="{FE09B357-E911-4C2F-9DC7-41AC29EE594A}" dt="2022-06-11T14:49:15.966" v="634" actId="20577"/>
          <ac:spMkLst>
            <pc:docMk/>
            <pc:sldMk cId="1082012942" sldId="258"/>
            <ac:spMk id="4" creationId="{F6F67109-D5D0-80E6-2694-0799403CDB73}"/>
          </ac:spMkLst>
        </pc:spChg>
        <pc:spChg chg="mod">
          <ac:chgData name="Dustin Merkle" userId="2e42eb49e6de39f7" providerId="LiveId" clId="{FE09B357-E911-4C2F-9DC7-41AC29EE594A}" dt="2022-06-11T14:51:09.711" v="641"/>
          <ac:spMkLst>
            <pc:docMk/>
            <pc:sldMk cId="1082012942" sldId="258"/>
            <ac:spMk id="6" creationId="{BEDB5785-2B77-B962-0D5F-76D9A7AE4CB9}"/>
          </ac:spMkLst>
        </pc:spChg>
        <pc:spChg chg="mod">
          <ac:chgData name="Dustin Merkle" userId="2e42eb49e6de39f7" providerId="LiveId" clId="{FE09B357-E911-4C2F-9DC7-41AC29EE594A}" dt="2022-06-11T14:20:11.700" v="114" actId="27636"/>
          <ac:spMkLst>
            <pc:docMk/>
            <pc:sldMk cId="1082012942" sldId="258"/>
            <ac:spMk id="7" creationId="{7E1CE67C-4A7B-E0D7-51CA-4DAB6031C603}"/>
          </ac:spMkLst>
        </pc:spChg>
      </pc:sldChg>
      <pc:sldChg chg="addSp modSp add mod ord modAnim">
        <pc:chgData name="Dustin Merkle" userId="2e42eb49e6de39f7" providerId="LiveId" clId="{FE09B357-E911-4C2F-9DC7-41AC29EE594A}" dt="2022-06-11T19:00:49.685" v="1319"/>
        <pc:sldMkLst>
          <pc:docMk/>
          <pc:sldMk cId="469263469" sldId="259"/>
        </pc:sldMkLst>
        <pc:spChg chg="add mod">
          <ac:chgData name="Dustin Merkle" userId="2e42eb49e6de39f7" providerId="LiveId" clId="{FE09B357-E911-4C2F-9DC7-41AC29EE594A}" dt="2022-06-11T19:00:27.348" v="1315" actId="20577"/>
          <ac:spMkLst>
            <pc:docMk/>
            <pc:sldMk cId="469263469" sldId="259"/>
            <ac:spMk id="2" creationId="{3CE832A9-7A88-D74B-CFF9-2CD9E2B116F8}"/>
          </ac:spMkLst>
        </pc:spChg>
        <pc:spChg chg="mod">
          <ac:chgData name="Dustin Merkle" userId="2e42eb49e6de39f7" providerId="LiveId" clId="{FE09B357-E911-4C2F-9DC7-41AC29EE594A}" dt="2022-06-11T16:16:45.390" v="694" actId="20577"/>
          <ac:spMkLst>
            <pc:docMk/>
            <pc:sldMk cId="469263469" sldId="259"/>
            <ac:spMk id="3" creationId="{610B1738-B10D-BAA2-1A59-3DD94C38ABDB}"/>
          </ac:spMkLst>
        </pc:spChg>
        <pc:spChg chg="mod">
          <ac:chgData name="Dustin Merkle" userId="2e42eb49e6de39f7" providerId="LiveId" clId="{FE09B357-E911-4C2F-9DC7-41AC29EE594A}" dt="2022-06-11T17:15:46.304" v="1142" actId="20577"/>
          <ac:spMkLst>
            <pc:docMk/>
            <pc:sldMk cId="469263469" sldId="259"/>
            <ac:spMk id="4" creationId="{F6F67109-D5D0-80E6-2694-0799403CDB73}"/>
          </ac:spMkLst>
        </pc:spChg>
        <pc:spChg chg="mod">
          <ac:chgData name="Dustin Merkle" userId="2e42eb49e6de39f7" providerId="LiveId" clId="{FE09B357-E911-4C2F-9DC7-41AC29EE594A}" dt="2022-06-11T16:24:21.616" v="1007" actId="5793"/>
          <ac:spMkLst>
            <pc:docMk/>
            <pc:sldMk cId="469263469" sldId="259"/>
            <ac:spMk id="6" creationId="{BEDB5785-2B77-B962-0D5F-76D9A7AE4CB9}"/>
          </ac:spMkLst>
        </pc:spChg>
        <pc:spChg chg="mod">
          <ac:chgData name="Dustin Merkle" userId="2e42eb49e6de39f7" providerId="LiveId" clId="{FE09B357-E911-4C2F-9DC7-41AC29EE594A}" dt="2022-06-11T16:24:11.500" v="1005" actId="20577"/>
          <ac:spMkLst>
            <pc:docMk/>
            <pc:sldMk cId="469263469" sldId="259"/>
            <ac:spMk id="7" creationId="{7E1CE67C-4A7B-E0D7-51CA-4DAB6031C603}"/>
          </ac:spMkLst>
        </pc:spChg>
        <pc:spChg chg="add mod">
          <ac:chgData name="Dustin Merkle" userId="2e42eb49e6de39f7" providerId="LiveId" clId="{FE09B357-E911-4C2F-9DC7-41AC29EE594A}" dt="2022-06-11T19:00:45.142" v="1318" actId="1076"/>
          <ac:spMkLst>
            <pc:docMk/>
            <pc:sldMk cId="469263469" sldId="259"/>
            <ac:spMk id="8" creationId="{BB76356B-3B35-C682-6AA7-BBFC4459299D}"/>
          </ac:spMkLst>
        </pc:spChg>
      </pc:sldChg>
      <pc:sldChg chg="modSp add mod ord">
        <pc:chgData name="Dustin Merkle" userId="2e42eb49e6de39f7" providerId="LiveId" clId="{FE09B357-E911-4C2F-9DC7-41AC29EE594A}" dt="2022-06-11T18:06:02.282" v="1199" actId="255"/>
        <pc:sldMkLst>
          <pc:docMk/>
          <pc:sldMk cId="4255771557" sldId="260"/>
        </pc:sldMkLst>
        <pc:spChg chg="mod">
          <ac:chgData name="Dustin Merkle" userId="2e42eb49e6de39f7" providerId="LiveId" clId="{FE09B357-E911-4C2F-9DC7-41AC29EE594A}" dt="2022-06-11T18:05:41.988" v="1194" actId="20577"/>
          <ac:spMkLst>
            <pc:docMk/>
            <pc:sldMk cId="4255771557" sldId="260"/>
            <ac:spMk id="3" creationId="{610B1738-B10D-BAA2-1A59-3DD94C38ABDB}"/>
          </ac:spMkLst>
        </pc:spChg>
        <pc:spChg chg="mod">
          <ac:chgData name="Dustin Merkle" userId="2e42eb49e6de39f7" providerId="LiveId" clId="{FE09B357-E911-4C2F-9DC7-41AC29EE594A}" dt="2022-06-11T18:06:02.282" v="1199" actId="255"/>
          <ac:spMkLst>
            <pc:docMk/>
            <pc:sldMk cId="4255771557" sldId="260"/>
            <ac:spMk id="4" creationId="{F6F67109-D5D0-80E6-2694-0799403CDB73}"/>
          </ac:spMkLst>
        </pc:spChg>
        <pc:spChg chg="mod">
          <ac:chgData name="Dustin Merkle" userId="2e42eb49e6de39f7" providerId="LiveId" clId="{FE09B357-E911-4C2F-9DC7-41AC29EE594A}" dt="2022-06-11T18:05:45.276" v="1197" actId="20577"/>
          <ac:spMkLst>
            <pc:docMk/>
            <pc:sldMk cId="4255771557" sldId="260"/>
            <ac:spMk id="7" creationId="{7E1CE67C-4A7B-E0D7-51CA-4DAB6031C603}"/>
          </ac:spMkLst>
        </pc:spChg>
      </pc:sldChg>
      <pc:sldChg chg="add ord">
        <pc:chgData name="Dustin Merkle" userId="2e42eb49e6de39f7" providerId="LiveId" clId="{FE09B357-E911-4C2F-9DC7-41AC29EE594A}" dt="2022-06-11T19:01:26.970" v="1322"/>
        <pc:sldMkLst>
          <pc:docMk/>
          <pc:sldMk cId="3711161304" sldId="261"/>
        </pc:sldMkLst>
      </pc:sldChg>
    </pc:docChg>
  </pc:docChgLst>
</pc:chgInfo>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90626" y="1122455"/>
            <a:ext cx="7667244" cy="67236"/>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0626" y="3583080"/>
            <a:ext cx="7667244" cy="67236"/>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90626" y="1237316"/>
            <a:ext cx="7667244" cy="22860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7236911" y="3390769"/>
            <a:ext cx="810678" cy="90075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193519"/>
            <a:ext cx="7475220" cy="2529840"/>
          </a:xfrm>
        </p:spPr>
        <p:txBody>
          <a:bodyPr anchor="ctr">
            <a:noAutofit/>
          </a:bodyPr>
          <a:lstStyle>
            <a:lvl1pPr algn="l">
              <a:lnSpc>
                <a:spcPct val="80000"/>
              </a:lnSpc>
              <a:defRPr sz="72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3657600"/>
            <a:ext cx="5918454" cy="891540"/>
          </a:xfrm>
        </p:spPr>
        <p:txBody>
          <a:bodyPr>
            <a:normAutofit/>
          </a:bodyPr>
          <a:lstStyle>
            <a:lvl1pPr marL="0" indent="0" algn="l">
              <a:buNone/>
              <a:defRPr sz="1650">
                <a:solidFill>
                  <a:schemeClr val="tx1"/>
                </a:solidFill>
              </a:defRPr>
            </a:lvl1pPr>
            <a:lvl2pPr marL="342900" indent="0" algn="ctr">
              <a:buNone/>
              <a:defRPr sz="1650"/>
            </a:lvl2pPr>
            <a:lvl3pPr marL="685800" indent="0" algn="ctr">
              <a:buNone/>
              <a:defRPr sz="165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C8656A-9BB7-4BA0-A833-3BFC36A01CD9}" type="datetimeFigureOut">
              <a:rPr lang="en-US" smtClean="0"/>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194550" y="3574445"/>
            <a:ext cx="895401" cy="533400"/>
          </a:xfrm>
        </p:spPr>
        <p:txBody>
          <a:bodyPr/>
          <a:lstStyle>
            <a:lvl1pPr>
              <a:defRPr sz="2100"/>
            </a:lvl1pPr>
          </a:lstStyle>
          <a:p>
            <a:fld id="{9F5CE0EE-F2AE-4B0C-BC29-78E1CE352566}" type="slidenum">
              <a:rPr lang="en-US" smtClean="0"/>
              <a:t>‹#›</a:t>
            </a:fld>
            <a:endParaRPr lang="en-US"/>
          </a:p>
        </p:txBody>
      </p:sp>
    </p:spTree>
    <p:extLst>
      <p:ext uri="{BB962C8B-B14F-4D97-AF65-F5344CB8AC3E}">
        <p14:creationId xmlns:p14="http://schemas.microsoft.com/office/powerpoint/2010/main" val="413101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C8656A-9BB7-4BA0-A833-3BFC36A01CD9}" type="datetimeFigureOut">
              <a:rPr lang="en-US" smtClean="0"/>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CE0EE-F2AE-4B0C-BC29-78E1CE352566}" type="slidenum">
              <a:rPr lang="en-US" smtClean="0"/>
              <a:t>‹#›</a:t>
            </a:fld>
            <a:endParaRPr lang="en-US"/>
          </a:p>
        </p:txBody>
      </p:sp>
    </p:spTree>
    <p:extLst>
      <p:ext uri="{BB962C8B-B14F-4D97-AF65-F5344CB8AC3E}">
        <p14:creationId xmlns:p14="http://schemas.microsoft.com/office/powerpoint/2010/main" val="861135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444500"/>
            <a:ext cx="1914525" cy="4699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0100" y="444500"/>
            <a:ext cx="5629275" cy="4699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C8656A-9BB7-4BA0-A833-3BFC36A01CD9}" type="datetimeFigureOut">
              <a:rPr lang="en-US" smtClean="0"/>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CE0EE-F2AE-4B0C-BC29-78E1CE352566}" type="slidenum">
              <a:rPr lang="en-US" smtClean="0"/>
              <a:t>‹#›</a:t>
            </a:fld>
            <a:endParaRPr lang="en-US"/>
          </a:p>
        </p:txBody>
      </p:sp>
    </p:spTree>
    <p:extLst>
      <p:ext uri="{BB962C8B-B14F-4D97-AF65-F5344CB8AC3E}">
        <p14:creationId xmlns:p14="http://schemas.microsoft.com/office/powerpoint/2010/main" val="3769823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C8656A-9BB7-4BA0-A833-3BFC36A01CD9}" type="datetimeFigureOut">
              <a:rPr lang="en-US" smtClean="0"/>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CE0EE-F2AE-4B0C-BC29-78E1CE352566}" type="slidenum">
              <a:rPr lang="en-US" smtClean="0"/>
              <a:t>‹#›</a:t>
            </a:fld>
            <a:endParaRPr lang="en-US"/>
          </a:p>
        </p:txBody>
      </p:sp>
    </p:spTree>
    <p:extLst>
      <p:ext uri="{BB962C8B-B14F-4D97-AF65-F5344CB8AC3E}">
        <p14:creationId xmlns:p14="http://schemas.microsoft.com/office/powerpoint/2010/main" val="1363904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098324"/>
            <a:ext cx="9144000" cy="1616675"/>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021080"/>
            <a:ext cx="6960870" cy="2933700"/>
          </a:xfrm>
        </p:spPr>
        <p:txBody>
          <a:bodyPr anchor="ctr">
            <a:normAutofit/>
          </a:bodyPr>
          <a:lstStyle>
            <a:lvl1pPr>
              <a:lnSpc>
                <a:spcPct val="80000"/>
              </a:lnSpc>
              <a:defRPr sz="6000" b="0"/>
            </a:lvl1pPr>
          </a:lstStyle>
          <a:p>
            <a:r>
              <a:rPr lang="en-US"/>
              <a:t>Click to edit Master title style</a:t>
            </a:r>
            <a:endParaRPr lang="en-US" dirty="0"/>
          </a:p>
        </p:txBody>
      </p:sp>
      <p:sp>
        <p:nvSpPr>
          <p:cNvPr id="3" name="Text Placeholder 2"/>
          <p:cNvSpPr>
            <a:spLocks noGrp="1"/>
          </p:cNvSpPr>
          <p:nvPr>
            <p:ph type="body" idx="1"/>
          </p:nvPr>
        </p:nvSpPr>
        <p:spPr>
          <a:xfrm>
            <a:off x="1624331" y="4183380"/>
            <a:ext cx="6789420" cy="889000"/>
          </a:xfrm>
        </p:spPr>
        <p:txBody>
          <a:bodyPr anchor="t">
            <a:normAutofit/>
          </a:bodyPr>
          <a:lstStyle>
            <a:lvl1pPr marL="0" indent="0">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45251" y="5227320"/>
            <a:ext cx="1983232" cy="304271"/>
          </a:xfrm>
        </p:spPr>
        <p:txBody>
          <a:bodyPr/>
          <a:lstStyle/>
          <a:p>
            <a:fld id="{F5C8656A-9BB7-4BA0-A833-3BFC36A01CD9}" type="datetimeFigureOut">
              <a:rPr lang="en-US" smtClean="0"/>
              <a:t>6/12/2022</a:t>
            </a:fld>
            <a:endParaRPr lang="en-US"/>
          </a:p>
        </p:txBody>
      </p:sp>
      <p:sp>
        <p:nvSpPr>
          <p:cNvPr id="5" name="Footer Placeholder 4"/>
          <p:cNvSpPr>
            <a:spLocks noGrp="1"/>
          </p:cNvSpPr>
          <p:nvPr>
            <p:ph type="ftr" sz="quarter" idx="11"/>
          </p:nvPr>
        </p:nvSpPr>
        <p:spPr>
          <a:xfrm>
            <a:off x="1637031" y="5227320"/>
            <a:ext cx="4745736" cy="304271"/>
          </a:xfrm>
        </p:spPr>
        <p:txBody>
          <a:bodyPr/>
          <a:lstStyle/>
          <a:p>
            <a:endParaRPr lang="en-US"/>
          </a:p>
        </p:txBody>
      </p:sp>
      <p:grpSp>
        <p:nvGrpSpPr>
          <p:cNvPr id="8" name="Group 7"/>
          <p:cNvGrpSpPr/>
          <p:nvPr/>
        </p:nvGrpSpPr>
        <p:grpSpPr>
          <a:xfrm>
            <a:off x="673049" y="1938207"/>
            <a:ext cx="810678" cy="90075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32776" y="2088444"/>
            <a:ext cx="891224" cy="600277"/>
          </a:xfrm>
        </p:spPr>
        <p:txBody>
          <a:bodyPr/>
          <a:lstStyle>
            <a:lvl1pPr>
              <a:defRPr sz="2100"/>
            </a:lvl1pPr>
          </a:lstStyle>
          <a:p>
            <a:fld id="{9F5CE0EE-F2AE-4B0C-BC29-78E1CE352566}" type="slidenum">
              <a:rPr lang="en-US" smtClean="0"/>
              <a:t>‹#›</a:t>
            </a:fld>
            <a:endParaRPr lang="en-US"/>
          </a:p>
        </p:txBody>
      </p:sp>
    </p:spTree>
    <p:extLst>
      <p:ext uri="{BB962C8B-B14F-4D97-AF65-F5344CB8AC3E}">
        <p14:creationId xmlns:p14="http://schemas.microsoft.com/office/powerpoint/2010/main" val="2202808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2386" y="1828800"/>
            <a:ext cx="3566160" cy="3314700"/>
          </a:xfrm>
        </p:spPr>
        <p:txBody>
          <a:bodyPr/>
          <a:lstStyle>
            <a:lvl1pPr>
              <a:defRPr sz="1500"/>
            </a:lvl1pPr>
            <a:lvl2pPr>
              <a:defRPr sz="135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73168" y="1828800"/>
            <a:ext cx="3566160" cy="3314700"/>
          </a:xfrm>
        </p:spPr>
        <p:txBody>
          <a:bodyPr/>
          <a:lstStyle>
            <a:lvl1pPr>
              <a:defRPr sz="1500"/>
            </a:lvl1pPr>
            <a:lvl2pPr>
              <a:defRPr sz="135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C8656A-9BB7-4BA0-A833-3BFC36A01CD9}" type="datetimeFigureOut">
              <a:rPr lang="en-US" smtClean="0"/>
              <a:t>6/12/2022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CE0EE-F2AE-4B0C-BC29-78E1CE352566}" type="slidenum">
              <a:rPr lang="en-US" smtClean="0"/>
              <a:t>‹#›</a:t>
            </a:fld>
            <a:endParaRPr lang="en-US"/>
          </a:p>
        </p:txBody>
      </p:sp>
    </p:spTree>
    <p:extLst>
      <p:ext uri="{BB962C8B-B14F-4D97-AF65-F5344CB8AC3E}">
        <p14:creationId xmlns:p14="http://schemas.microsoft.com/office/powerpoint/2010/main" val="2634068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00100" y="1706880"/>
            <a:ext cx="3566160" cy="533400"/>
          </a:xfrm>
        </p:spPr>
        <p:txBody>
          <a:bodyPr anchor="ctr">
            <a:normAutofit/>
          </a:bodyPr>
          <a:lstStyle>
            <a:lvl1pPr marL="0" indent="0">
              <a:buNone/>
              <a:defRPr sz="1500" b="1">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02386" y="2286000"/>
            <a:ext cx="3566160" cy="2743200"/>
          </a:xfrm>
        </p:spPr>
        <p:txBody>
          <a:bodyPr/>
          <a:lstStyle>
            <a:lvl1pPr>
              <a:defRPr sz="1500"/>
            </a:lvl1pPr>
            <a:lvl2pPr>
              <a:defRPr sz="135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73168" y="1706880"/>
            <a:ext cx="3566160" cy="533400"/>
          </a:xfrm>
        </p:spPr>
        <p:txBody>
          <a:bodyPr anchor="ctr">
            <a:normAutofit/>
          </a:bodyPr>
          <a:lstStyle>
            <a:lvl1pPr marL="0" indent="0">
              <a:buNone/>
              <a:defRPr sz="1500" b="1">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73168" y="2286000"/>
            <a:ext cx="3566160" cy="2743200"/>
          </a:xfrm>
        </p:spPr>
        <p:txBody>
          <a:bodyPr/>
          <a:lstStyle>
            <a:lvl1pPr>
              <a:defRPr sz="1500"/>
            </a:lvl1pPr>
            <a:lvl2pPr>
              <a:defRPr sz="135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C8656A-9BB7-4BA0-A833-3BFC36A01CD9}" type="datetimeFigureOut">
              <a:rPr lang="en-US" smtClean="0"/>
              <a:t>6/12/2022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5CE0EE-F2AE-4B0C-BC29-78E1CE352566}" type="slidenum">
              <a:rPr lang="en-US" smtClean="0"/>
              <a:t>‹#›</a:t>
            </a:fld>
            <a:endParaRPr lang="en-US"/>
          </a:p>
        </p:txBody>
      </p:sp>
    </p:spTree>
    <p:extLst>
      <p:ext uri="{BB962C8B-B14F-4D97-AF65-F5344CB8AC3E}">
        <p14:creationId xmlns:p14="http://schemas.microsoft.com/office/powerpoint/2010/main" val="2225573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C8656A-9BB7-4BA0-A833-3BFC36A01CD9}" type="datetimeFigureOut">
              <a:rPr lang="en-US" smtClean="0"/>
              <a:t>6/12/2022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5CE0EE-F2AE-4B0C-BC29-78E1CE352566}" type="slidenum">
              <a:rPr lang="en-US" smtClean="0"/>
              <a:t>‹#›</a:t>
            </a:fld>
            <a:endParaRPr lang="en-US"/>
          </a:p>
        </p:txBody>
      </p:sp>
    </p:spTree>
    <p:extLst>
      <p:ext uri="{BB962C8B-B14F-4D97-AF65-F5344CB8AC3E}">
        <p14:creationId xmlns:p14="http://schemas.microsoft.com/office/powerpoint/2010/main" val="2024074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C8656A-9BB7-4BA0-A833-3BFC36A01CD9}" type="datetimeFigureOut">
              <a:rPr lang="en-US" smtClean="0"/>
              <a:t>6/12/2022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5CE0EE-F2AE-4B0C-BC29-78E1CE352566}" type="slidenum">
              <a:rPr lang="en-US" smtClean="0"/>
              <a:t>‹#›</a:t>
            </a:fld>
            <a:endParaRPr lang="en-US"/>
          </a:p>
        </p:txBody>
      </p:sp>
    </p:spTree>
    <p:extLst>
      <p:ext uri="{BB962C8B-B14F-4D97-AF65-F5344CB8AC3E}">
        <p14:creationId xmlns:p14="http://schemas.microsoft.com/office/powerpoint/2010/main" val="968267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5714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571500"/>
            <a:ext cx="2400300" cy="1447800"/>
          </a:xfrm>
        </p:spPr>
        <p:txBody>
          <a:bodyPr anchor="b">
            <a:normAutofit/>
          </a:bodyPr>
          <a:lstStyle>
            <a:lvl1pPr>
              <a:defRPr sz="2400" b="1"/>
            </a:lvl1pPr>
          </a:lstStyle>
          <a:p>
            <a:r>
              <a:rPr lang="en-US"/>
              <a:t>Click to edit Master title style</a:t>
            </a:r>
            <a:endParaRPr lang="en-US" dirty="0"/>
          </a:p>
        </p:txBody>
      </p:sp>
      <p:sp>
        <p:nvSpPr>
          <p:cNvPr id="3" name="Content Placeholder 2"/>
          <p:cNvSpPr>
            <a:spLocks noGrp="1"/>
          </p:cNvSpPr>
          <p:nvPr>
            <p:ph idx="1"/>
          </p:nvPr>
        </p:nvSpPr>
        <p:spPr>
          <a:xfrm>
            <a:off x="628650" y="571500"/>
            <a:ext cx="5033772" cy="4183380"/>
          </a:xfrm>
        </p:spPr>
        <p:txBody>
          <a:bodyPr/>
          <a:lstStyle>
            <a:lvl1pPr>
              <a:defRPr sz="1500"/>
            </a:lvl1pPr>
            <a:lvl2pPr>
              <a:defRPr sz="135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019300"/>
            <a:ext cx="2400300" cy="2743200"/>
          </a:xfrm>
        </p:spPr>
        <p:txBody>
          <a:bodyPr>
            <a:normAutofit/>
          </a:bodyPr>
          <a:lstStyle>
            <a:lvl1pPr marL="0" indent="0">
              <a:lnSpc>
                <a:spcPct val="100000"/>
              </a:lnSpc>
              <a:spcBef>
                <a:spcPts val="750"/>
              </a:spcBef>
              <a:buNone/>
              <a:defRPr sz="1050">
                <a:solidFill>
                  <a:schemeClr val="accent1">
                    <a:lumMod val="75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F5C8656A-9BB7-4BA0-A833-3BFC36A01CD9}" type="datetimeFigureOut">
              <a:rPr lang="en-US" smtClean="0"/>
              <a:t>6/12/2022</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8551294" y="5191401"/>
            <a:ext cx="342900" cy="3810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F5CE0EE-F2AE-4B0C-BC29-78E1CE352566}" type="slidenum">
              <a:rPr lang="en-US" smtClean="0"/>
              <a:t>‹#›</a:t>
            </a:fld>
            <a:endParaRPr lang="en-US"/>
          </a:p>
        </p:txBody>
      </p:sp>
    </p:spTree>
    <p:extLst>
      <p:ext uri="{BB962C8B-B14F-4D97-AF65-F5344CB8AC3E}">
        <p14:creationId xmlns:p14="http://schemas.microsoft.com/office/powerpoint/2010/main" val="301723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5714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571500"/>
            <a:ext cx="2400300" cy="1447800"/>
          </a:xfrm>
        </p:spPr>
        <p:txBody>
          <a:bodyPr anchor="b">
            <a:normAutofit/>
          </a:bodyPr>
          <a:lstStyle>
            <a:lvl1pPr>
              <a:defRPr sz="24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5715000"/>
          </a:xfrm>
          <a:solidFill>
            <a:schemeClr val="tx2">
              <a:lumMod val="20000"/>
              <a:lumOff val="80000"/>
            </a:schemeClr>
          </a:solidFill>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12230" y="2019300"/>
            <a:ext cx="2400300" cy="2743200"/>
          </a:xfrm>
        </p:spPr>
        <p:txBody>
          <a:bodyPr>
            <a:normAutofit/>
          </a:bodyPr>
          <a:lstStyle>
            <a:lvl1pPr marL="0" indent="0">
              <a:lnSpc>
                <a:spcPct val="100000"/>
              </a:lnSpc>
              <a:spcBef>
                <a:spcPts val="750"/>
              </a:spcBef>
              <a:buNone/>
              <a:defRPr sz="1050">
                <a:solidFill>
                  <a:schemeClr val="accent1">
                    <a:lumMod val="75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F5C8656A-9BB7-4BA0-A833-3BFC36A01CD9}" type="datetimeFigureOut">
              <a:rPr lang="en-US" smtClean="0"/>
              <a:t>6/12/2022</a:t>
            </a:fld>
            <a:endParaRPr lang="en-US"/>
          </a:p>
        </p:txBody>
      </p:sp>
      <p:grpSp>
        <p:nvGrpSpPr>
          <p:cNvPr id="8" name="Group 7"/>
          <p:cNvGrpSpPr>
            <a:grpSpLocks noChangeAspect="1"/>
          </p:cNvGrpSpPr>
          <p:nvPr/>
        </p:nvGrpSpPr>
        <p:grpSpPr>
          <a:xfrm>
            <a:off x="8551294" y="5191401"/>
            <a:ext cx="342900" cy="3810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F5CE0EE-F2AE-4B0C-BC29-78E1CE352566}" type="slidenum">
              <a:rPr lang="en-US" smtClean="0"/>
              <a:t>‹#›</a:t>
            </a:fld>
            <a:endParaRPr lang="en-US"/>
          </a:p>
        </p:txBody>
      </p:sp>
    </p:spTree>
    <p:extLst>
      <p:ext uri="{BB962C8B-B14F-4D97-AF65-F5344CB8AC3E}">
        <p14:creationId xmlns:p14="http://schemas.microsoft.com/office/powerpoint/2010/main" val="3725891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2386" y="403860"/>
            <a:ext cx="7543800" cy="134112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02386" y="1767840"/>
            <a:ext cx="7543800" cy="33756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73318" y="5227320"/>
            <a:ext cx="2455164" cy="304271"/>
          </a:xfrm>
          <a:prstGeom prst="rect">
            <a:avLst/>
          </a:prstGeom>
        </p:spPr>
        <p:txBody>
          <a:bodyPr vert="horz" lIns="91440" tIns="45720" rIns="91440" bIns="45720" rtlCol="0" anchor="ctr"/>
          <a:lstStyle>
            <a:lvl1pPr algn="r">
              <a:defRPr sz="825">
                <a:solidFill>
                  <a:schemeClr val="tx2"/>
                </a:solidFill>
              </a:defRPr>
            </a:lvl1pPr>
          </a:lstStyle>
          <a:p>
            <a:fld id="{F5C8656A-9BB7-4BA0-A833-3BFC36A01CD9}" type="datetimeFigureOut">
              <a:rPr lang="en-US" smtClean="0"/>
              <a:t>6/12/2022</a:t>
            </a:fld>
            <a:endParaRPr lang="en-US"/>
          </a:p>
        </p:txBody>
      </p:sp>
      <p:sp>
        <p:nvSpPr>
          <p:cNvPr id="5" name="Footer Placeholder 4"/>
          <p:cNvSpPr>
            <a:spLocks noGrp="1"/>
          </p:cNvSpPr>
          <p:nvPr>
            <p:ph type="ftr" sz="quarter" idx="3"/>
          </p:nvPr>
        </p:nvSpPr>
        <p:spPr>
          <a:xfrm>
            <a:off x="816102" y="5227320"/>
            <a:ext cx="4745736" cy="304271"/>
          </a:xfrm>
          <a:prstGeom prst="rect">
            <a:avLst/>
          </a:prstGeom>
        </p:spPr>
        <p:txBody>
          <a:bodyPr vert="horz" lIns="91440" tIns="45720" rIns="91440" bIns="45720" rtlCol="0" anchor="ctr"/>
          <a:lstStyle>
            <a:lvl1pPr algn="l">
              <a:defRPr sz="825">
                <a:solidFill>
                  <a:schemeClr val="tx2"/>
                </a:solidFill>
              </a:defRPr>
            </a:lvl1pPr>
          </a:lstStyle>
          <a:p>
            <a:endParaRPr lang="en-US"/>
          </a:p>
        </p:txBody>
      </p:sp>
      <p:grpSp>
        <p:nvGrpSpPr>
          <p:cNvPr id="7" name="Group 6"/>
          <p:cNvGrpSpPr>
            <a:grpSpLocks noChangeAspect="1"/>
          </p:cNvGrpSpPr>
          <p:nvPr/>
        </p:nvGrpSpPr>
        <p:grpSpPr>
          <a:xfrm>
            <a:off x="8551294" y="5191401"/>
            <a:ext cx="342900" cy="3810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8483346" y="5227320"/>
            <a:ext cx="480060" cy="304271"/>
          </a:xfrm>
          <a:prstGeom prst="rect">
            <a:avLst/>
          </a:prstGeom>
        </p:spPr>
        <p:txBody>
          <a:bodyPr vert="horz" lIns="91440" tIns="45720" rIns="91440" bIns="45720" rtlCol="0" anchor="ctr"/>
          <a:lstStyle>
            <a:lvl1pPr algn="ctr">
              <a:defRPr sz="1050" b="1">
                <a:solidFill>
                  <a:srgbClr val="FFFFFF"/>
                </a:solidFill>
                <a:latin typeface="+mj-lt"/>
              </a:defRPr>
            </a:lvl1pPr>
          </a:lstStyle>
          <a:p>
            <a:fld id="{9F5CE0EE-F2AE-4B0C-BC29-78E1CE352566}" type="slidenum">
              <a:rPr lang="en-US" smtClean="0"/>
              <a:t>‹#›</a:t>
            </a:fld>
            <a:endParaRPr lang="en-US"/>
          </a:p>
        </p:txBody>
      </p:sp>
    </p:spTree>
    <p:extLst>
      <p:ext uri="{BB962C8B-B14F-4D97-AF65-F5344CB8AC3E}">
        <p14:creationId xmlns:p14="http://schemas.microsoft.com/office/powerpoint/2010/main" val="2432852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405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37160" indent="-137160" algn="l" defTabSz="685800" rtl="0" eaLnBrk="1" latinLnBrk="0" hangingPunct="1">
        <a:lnSpc>
          <a:spcPct val="90000"/>
        </a:lnSpc>
        <a:spcBef>
          <a:spcPts val="900"/>
        </a:spcBef>
        <a:buClr>
          <a:schemeClr val="accent1">
            <a:lumMod val="75000"/>
          </a:schemeClr>
        </a:buClr>
        <a:buSzPct val="85000"/>
        <a:buFont typeface="Wingdings" pitchFamily="2" charset="2"/>
        <a:buChar char="§"/>
        <a:defRPr sz="1500" kern="1200">
          <a:solidFill>
            <a:schemeClr val="tx1"/>
          </a:solidFill>
          <a:latin typeface="+mn-lt"/>
          <a:ea typeface="+mn-ea"/>
          <a:cs typeface="+mn-cs"/>
        </a:defRPr>
      </a:lvl1pPr>
      <a:lvl2pPr marL="342900" indent="-13716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350" kern="1200">
          <a:solidFill>
            <a:schemeClr val="tx1"/>
          </a:solidFill>
          <a:latin typeface="+mn-lt"/>
          <a:ea typeface="+mn-ea"/>
          <a:cs typeface="+mn-cs"/>
        </a:defRPr>
      </a:lvl2pPr>
      <a:lvl3pPr marL="548640" indent="-13716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200" kern="1200">
          <a:solidFill>
            <a:schemeClr val="tx1"/>
          </a:solidFill>
          <a:latin typeface="+mn-lt"/>
          <a:ea typeface="+mn-ea"/>
          <a:cs typeface="+mn-cs"/>
        </a:defRPr>
      </a:lvl3pPr>
      <a:lvl4pPr marL="754380" indent="-13716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200" kern="1200">
          <a:solidFill>
            <a:schemeClr val="tx1"/>
          </a:solidFill>
          <a:latin typeface="+mn-lt"/>
          <a:ea typeface="+mn-ea"/>
          <a:cs typeface="+mn-cs"/>
        </a:defRPr>
      </a:lvl4pPr>
      <a:lvl5pPr marL="960120" indent="-13716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200" kern="1200">
          <a:solidFill>
            <a:schemeClr val="tx1"/>
          </a:solidFill>
          <a:latin typeface="+mn-lt"/>
          <a:ea typeface="+mn-ea"/>
          <a:cs typeface="+mn-cs"/>
        </a:defRPr>
      </a:lvl5pPr>
      <a:lvl6pPr marL="1200000" indent="-17145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200" kern="1200">
          <a:solidFill>
            <a:schemeClr val="tx1"/>
          </a:solidFill>
          <a:latin typeface="+mn-lt"/>
          <a:ea typeface="+mn-ea"/>
          <a:cs typeface="+mn-cs"/>
        </a:defRPr>
      </a:lvl6pPr>
      <a:lvl7pPr marL="1425000" indent="-17145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200" kern="1200">
          <a:solidFill>
            <a:schemeClr val="tx1"/>
          </a:solidFill>
          <a:latin typeface="+mn-lt"/>
          <a:ea typeface="+mn-ea"/>
          <a:cs typeface="+mn-cs"/>
        </a:defRPr>
      </a:lvl7pPr>
      <a:lvl8pPr marL="1650000" indent="-17145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200" kern="1200">
          <a:solidFill>
            <a:schemeClr val="tx1"/>
          </a:solidFill>
          <a:latin typeface="+mn-lt"/>
          <a:ea typeface="+mn-ea"/>
          <a:cs typeface="+mn-cs"/>
        </a:defRPr>
      </a:lvl8pPr>
      <a:lvl9pPr marL="1875000" indent="-17145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4886B6-E52F-1687-13E9-1582149BD8DA}"/>
              </a:ext>
            </a:extLst>
          </p:cNvPr>
          <p:cNvSpPr>
            <a:spLocks noGrp="1"/>
          </p:cNvSpPr>
          <p:nvPr>
            <p:ph type="subTitle" idx="1"/>
          </p:nvPr>
        </p:nvSpPr>
        <p:spPr>
          <a:xfrm>
            <a:off x="928349" y="3710452"/>
            <a:ext cx="3643651" cy="802386"/>
          </a:xfrm>
        </p:spPr>
        <p:txBody>
          <a:bodyPr/>
          <a:lstStyle/>
          <a:p>
            <a:pPr algn="r"/>
            <a:r>
              <a:rPr lang="en-US" dirty="0"/>
              <a:t>Exodus 20; Luke 14 </a:t>
            </a:r>
          </a:p>
        </p:txBody>
      </p:sp>
      <p:sp>
        <p:nvSpPr>
          <p:cNvPr id="14" name="TextBox 13">
            <a:extLst>
              <a:ext uri="{FF2B5EF4-FFF2-40B4-BE49-F238E27FC236}">
                <a16:creationId xmlns:a16="http://schemas.microsoft.com/office/drawing/2014/main" id="{FBBCA3E3-AE93-AD89-1411-C8099B7F6C82}"/>
              </a:ext>
            </a:extLst>
          </p:cNvPr>
          <p:cNvSpPr txBox="1"/>
          <p:nvPr/>
        </p:nvSpPr>
        <p:spPr>
          <a:xfrm>
            <a:off x="788670" y="1558958"/>
            <a:ext cx="3783330" cy="1446550"/>
          </a:xfrm>
          <a:prstGeom prst="rect">
            <a:avLst/>
          </a:prstGeom>
          <a:noFill/>
          <a:ln w="38100">
            <a:solidFill>
              <a:schemeClr val="accent2">
                <a:lumMod val="60000"/>
                <a:lumOff val="40000"/>
              </a:schemeClr>
            </a:solidFill>
          </a:ln>
        </p:spPr>
        <p:txBody>
          <a:bodyPr wrap="square">
            <a:spAutoFit/>
          </a:bodyPr>
          <a:lstStyle/>
          <a:p>
            <a:r>
              <a:rPr lang="en-US" sz="4400" b="1" dirty="0">
                <a:latin typeface="+mj-lt"/>
              </a:rPr>
              <a:t>Carrying the Name of God</a:t>
            </a:r>
          </a:p>
        </p:txBody>
      </p:sp>
      <p:sp>
        <p:nvSpPr>
          <p:cNvPr id="20" name="TextBox 19">
            <a:extLst>
              <a:ext uri="{FF2B5EF4-FFF2-40B4-BE49-F238E27FC236}">
                <a16:creationId xmlns:a16="http://schemas.microsoft.com/office/drawing/2014/main" id="{DC0A012B-0E19-E140-317B-EA26C53D00DE}"/>
              </a:ext>
            </a:extLst>
          </p:cNvPr>
          <p:cNvSpPr txBox="1"/>
          <p:nvPr/>
        </p:nvSpPr>
        <p:spPr>
          <a:xfrm>
            <a:off x="4572000" y="1558958"/>
            <a:ext cx="3783330" cy="1446550"/>
          </a:xfrm>
          <a:prstGeom prst="rect">
            <a:avLst/>
          </a:prstGeom>
          <a:noFill/>
          <a:ln w="38100">
            <a:solidFill>
              <a:schemeClr val="accent2">
                <a:lumMod val="60000"/>
                <a:lumOff val="40000"/>
              </a:schemeClr>
            </a:solidFill>
          </a:ln>
        </p:spPr>
        <p:txBody>
          <a:bodyPr wrap="square">
            <a:spAutoFit/>
          </a:bodyPr>
          <a:lstStyle/>
          <a:p>
            <a:r>
              <a:rPr lang="en-US" sz="4400" b="1" dirty="0" err="1">
                <a:latin typeface="+mj-lt"/>
              </a:rPr>
              <a:t>Llevando</a:t>
            </a:r>
            <a:r>
              <a:rPr lang="en-US" sz="4400" b="1" dirty="0">
                <a:latin typeface="+mj-lt"/>
              </a:rPr>
              <a:t> el </a:t>
            </a:r>
            <a:r>
              <a:rPr lang="en-US" sz="4400" b="1" dirty="0" err="1">
                <a:latin typeface="+mj-lt"/>
              </a:rPr>
              <a:t>nombre</a:t>
            </a:r>
            <a:r>
              <a:rPr lang="en-US" sz="4400" b="1" dirty="0">
                <a:latin typeface="+mj-lt"/>
              </a:rPr>
              <a:t> de Dios</a:t>
            </a:r>
          </a:p>
        </p:txBody>
      </p:sp>
      <p:sp>
        <p:nvSpPr>
          <p:cNvPr id="21" name="Subtitle 2">
            <a:extLst>
              <a:ext uri="{FF2B5EF4-FFF2-40B4-BE49-F238E27FC236}">
                <a16:creationId xmlns:a16="http://schemas.microsoft.com/office/drawing/2014/main" id="{2F36A9C6-471F-E2BF-08F6-A25585ACFEBF}"/>
              </a:ext>
            </a:extLst>
          </p:cNvPr>
          <p:cNvSpPr txBox="1">
            <a:spLocks/>
          </p:cNvSpPr>
          <p:nvPr/>
        </p:nvSpPr>
        <p:spPr>
          <a:xfrm>
            <a:off x="4572000" y="3710452"/>
            <a:ext cx="3643651" cy="802386"/>
          </a:xfrm>
          <a:prstGeom prst="rect">
            <a:avLst/>
          </a:prstGeom>
        </p:spPr>
        <p:txBody>
          <a:bodyPr vert="horz" lIns="68580" tIns="34290" rIns="68580" bIns="34290" rtlCol="0">
            <a:normAutofit/>
          </a:bodyPr>
          <a:lstStyle>
            <a:lvl1pPr marL="0" indent="0" algn="l" defTabSz="914400" rtl="0" eaLnBrk="1" latinLnBrk="0" hangingPunct="1">
              <a:lnSpc>
                <a:spcPct val="90000"/>
              </a:lnSpc>
              <a:spcBef>
                <a:spcPts val="1200"/>
              </a:spcBef>
              <a:buClr>
                <a:schemeClr val="accent1">
                  <a:lumMod val="75000"/>
                </a:schemeClr>
              </a:buClr>
              <a:buSzPct val="85000"/>
              <a:buFont typeface="Wingdings" pitchFamily="2" charset="2"/>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9pPr>
          </a:lstStyle>
          <a:p>
            <a:r>
              <a:rPr lang="es-ES" sz="1650" dirty="0"/>
              <a:t>Éxodo 20, Lucas 14</a:t>
            </a:r>
            <a:endParaRPr lang="en-US" sz="1650" dirty="0"/>
          </a:p>
        </p:txBody>
      </p:sp>
    </p:spTree>
    <p:extLst>
      <p:ext uri="{BB962C8B-B14F-4D97-AF65-F5344CB8AC3E}">
        <p14:creationId xmlns:p14="http://schemas.microsoft.com/office/powerpoint/2010/main" val="1101663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10B1738-B10D-BAA2-1A59-3DD94C38ABDB}"/>
              </a:ext>
            </a:extLst>
          </p:cNvPr>
          <p:cNvSpPr>
            <a:spLocks noGrp="1"/>
          </p:cNvSpPr>
          <p:nvPr>
            <p:ph type="body" idx="1"/>
          </p:nvPr>
        </p:nvSpPr>
        <p:spPr>
          <a:xfrm>
            <a:off x="375138" y="229772"/>
            <a:ext cx="3993408" cy="533400"/>
          </a:xfrm>
        </p:spPr>
        <p:txBody>
          <a:bodyPr>
            <a:normAutofit/>
          </a:bodyPr>
          <a:lstStyle/>
          <a:p>
            <a:r>
              <a:rPr lang="en-US" sz="3200" dirty="0"/>
              <a:t>Exodus 19:3-6</a:t>
            </a:r>
          </a:p>
        </p:txBody>
      </p:sp>
      <p:sp>
        <p:nvSpPr>
          <p:cNvPr id="4" name="Content Placeholder 3">
            <a:extLst>
              <a:ext uri="{FF2B5EF4-FFF2-40B4-BE49-F238E27FC236}">
                <a16:creationId xmlns:a16="http://schemas.microsoft.com/office/drawing/2014/main" id="{F6F67109-D5D0-80E6-2694-0799403CDB73}"/>
              </a:ext>
            </a:extLst>
          </p:cNvPr>
          <p:cNvSpPr>
            <a:spLocks noGrp="1"/>
          </p:cNvSpPr>
          <p:nvPr>
            <p:ph sz="half" idx="2"/>
          </p:nvPr>
        </p:nvSpPr>
        <p:spPr>
          <a:xfrm>
            <a:off x="375138" y="763172"/>
            <a:ext cx="3993408" cy="4759569"/>
          </a:xfrm>
        </p:spPr>
        <p:txBody>
          <a:bodyPr>
            <a:noAutofit/>
          </a:bodyPr>
          <a:lstStyle/>
          <a:p>
            <a:pPr marL="0" indent="0">
              <a:buNone/>
            </a:pPr>
            <a:r>
              <a:rPr lang="en-US" sz="1900" b="1" i="0" baseline="30000" dirty="0">
                <a:solidFill>
                  <a:srgbClr val="000000"/>
                </a:solidFill>
                <a:effectLst/>
              </a:rPr>
              <a:t>3 </a:t>
            </a:r>
            <a:r>
              <a:rPr lang="en-US" sz="1900" b="0" i="0" dirty="0">
                <a:solidFill>
                  <a:srgbClr val="000000"/>
                </a:solidFill>
                <a:effectLst/>
              </a:rPr>
              <a:t>Moses went up to God, and the </a:t>
            </a:r>
            <a:r>
              <a:rPr lang="en-US" sz="1900" b="0" i="0" cap="small" dirty="0">
                <a:solidFill>
                  <a:srgbClr val="000000"/>
                </a:solidFill>
                <a:effectLst/>
              </a:rPr>
              <a:t>Lord</a:t>
            </a:r>
            <a:r>
              <a:rPr lang="en-US" sz="1900" b="0" i="0" dirty="0">
                <a:solidFill>
                  <a:srgbClr val="000000"/>
                </a:solidFill>
                <a:effectLst/>
              </a:rPr>
              <a:t> called to him from the mountain, saying, “Thus you shall say to the house of Jacob and tell the sons of Israel: </a:t>
            </a:r>
            <a:r>
              <a:rPr lang="en-US" sz="1900" b="1" i="0" baseline="30000" dirty="0">
                <a:solidFill>
                  <a:srgbClr val="000000"/>
                </a:solidFill>
                <a:effectLst/>
              </a:rPr>
              <a:t>4 </a:t>
            </a:r>
            <a:r>
              <a:rPr lang="en-US" sz="1900" b="0" i="0" dirty="0">
                <a:solidFill>
                  <a:srgbClr val="000000"/>
                </a:solidFill>
                <a:effectLst/>
              </a:rPr>
              <a:t>‘You yourselves have seen what I did to the Egyptians, and </a:t>
            </a:r>
            <a:r>
              <a:rPr lang="en-US" sz="1900" b="0" i="1" dirty="0">
                <a:solidFill>
                  <a:srgbClr val="000000"/>
                </a:solidFill>
                <a:effectLst/>
              </a:rPr>
              <a:t>how</a:t>
            </a:r>
            <a:r>
              <a:rPr lang="en-US" sz="1900" b="0" i="0" dirty="0">
                <a:solidFill>
                  <a:srgbClr val="000000"/>
                </a:solidFill>
                <a:effectLst/>
              </a:rPr>
              <a:t> I bore you on eagles’ wings, and brought you to Myself. </a:t>
            </a:r>
            <a:r>
              <a:rPr lang="en-US" sz="1900" b="1" i="0" baseline="30000" dirty="0">
                <a:solidFill>
                  <a:srgbClr val="000000"/>
                </a:solidFill>
                <a:effectLst/>
              </a:rPr>
              <a:t>5 </a:t>
            </a:r>
            <a:r>
              <a:rPr lang="en-US" sz="1900" b="0" i="0" dirty="0">
                <a:solidFill>
                  <a:srgbClr val="000000"/>
                </a:solidFill>
                <a:effectLst/>
              </a:rPr>
              <a:t>Now then, </a:t>
            </a:r>
            <a:r>
              <a:rPr lang="en-US" sz="1900" b="0" i="0" u="sng" dirty="0">
                <a:solidFill>
                  <a:srgbClr val="000000"/>
                </a:solidFill>
                <a:effectLst/>
              </a:rPr>
              <a:t>if you will indeed obey My voice and keep My covenant</a:t>
            </a:r>
            <a:r>
              <a:rPr lang="en-US" sz="1900" b="0" i="0" dirty="0">
                <a:solidFill>
                  <a:srgbClr val="000000"/>
                </a:solidFill>
                <a:effectLst/>
              </a:rPr>
              <a:t>, then you shall be My own possession among all the peoples, for all the earth is Mine; </a:t>
            </a:r>
            <a:r>
              <a:rPr lang="en-US" sz="1900" b="1" i="0" baseline="30000" dirty="0">
                <a:solidFill>
                  <a:srgbClr val="000000"/>
                </a:solidFill>
                <a:effectLst/>
              </a:rPr>
              <a:t>6 </a:t>
            </a:r>
            <a:r>
              <a:rPr lang="en-US" sz="1900" b="0" i="0" dirty="0">
                <a:solidFill>
                  <a:srgbClr val="000000"/>
                </a:solidFill>
                <a:effectLst/>
              </a:rPr>
              <a:t>and </a:t>
            </a:r>
            <a:r>
              <a:rPr lang="en-US" sz="1900" b="0" i="0" u="sng" dirty="0">
                <a:solidFill>
                  <a:srgbClr val="000000"/>
                </a:solidFill>
                <a:effectLst/>
              </a:rPr>
              <a:t>you shall be to Me a kingdom of priests and a holy nation.</a:t>
            </a:r>
            <a:r>
              <a:rPr lang="en-US" sz="1900" b="0" i="0" dirty="0">
                <a:solidFill>
                  <a:srgbClr val="000000"/>
                </a:solidFill>
                <a:effectLst/>
              </a:rPr>
              <a:t>’ These are the words that you shall speak to the sons of Israel.”</a:t>
            </a:r>
            <a:endParaRPr lang="en-US" sz="1900" dirty="0"/>
          </a:p>
        </p:txBody>
      </p:sp>
      <p:sp>
        <p:nvSpPr>
          <p:cNvPr id="6" name="Content Placeholder 5">
            <a:extLst>
              <a:ext uri="{FF2B5EF4-FFF2-40B4-BE49-F238E27FC236}">
                <a16:creationId xmlns:a16="http://schemas.microsoft.com/office/drawing/2014/main" id="{BEDB5785-2B77-B962-0D5F-76D9A7AE4CB9}"/>
              </a:ext>
            </a:extLst>
          </p:cNvPr>
          <p:cNvSpPr>
            <a:spLocks noGrp="1"/>
          </p:cNvSpPr>
          <p:nvPr>
            <p:ph sz="quarter" idx="4"/>
          </p:nvPr>
        </p:nvSpPr>
        <p:spPr>
          <a:xfrm>
            <a:off x="4773166" y="792284"/>
            <a:ext cx="3993407" cy="4730457"/>
          </a:xfrm>
        </p:spPr>
        <p:txBody>
          <a:bodyPr>
            <a:noAutofit/>
          </a:bodyPr>
          <a:lstStyle/>
          <a:p>
            <a:pPr marL="0" indent="0">
              <a:buNone/>
            </a:pPr>
            <a:r>
              <a:rPr lang="es-ES" sz="1900" b="1" baseline="30000" dirty="0"/>
              <a:t>3 </a:t>
            </a:r>
            <a:r>
              <a:rPr lang="es-ES" sz="1900" dirty="0"/>
              <a:t>Moisés subió hacia Dios, y el </a:t>
            </a:r>
            <a:r>
              <a:rPr lang="es-ES" sz="1900" cap="small" dirty="0"/>
              <a:t>Señor</a:t>
            </a:r>
            <a:r>
              <a:rPr lang="es-ES" sz="1900" dirty="0"/>
              <a:t> lo llamó desde el monte y le dijo: «Así dirás a la casa de Jacob y anunciarás a los israelitas: </a:t>
            </a:r>
            <a:r>
              <a:rPr lang="es-ES" sz="1900" b="1" baseline="30000" dirty="0"/>
              <a:t>4 </a:t>
            </a:r>
            <a:r>
              <a:rPr lang="es-ES" sz="1900" dirty="0"/>
              <a:t>“Ustedes han visto lo que he hecho a los egipcios, y </a:t>
            </a:r>
            <a:r>
              <a:rPr lang="es-ES" sz="1900" i="1" dirty="0"/>
              <a:t>cómo</a:t>
            </a:r>
            <a:r>
              <a:rPr lang="es-ES" sz="1900" dirty="0"/>
              <a:t> los he tomado sobre alas de águilas y los he traído a Mí. </a:t>
            </a:r>
            <a:r>
              <a:rPr lang="es-ES" sz="1900" b="1" baseline="30000" dirty="0"/>
              <a:t>5 </a:t>
            </a:r>
            <a:r>
              <a:rPr lang="es-ES" sz="1900" dirty="0"/>
              <a:t>Ahora pues, </a:t>
            </a:r>
            <a:r>
              <a:rPr lang="es-ES" sz="1900" u="sng" dirty="0"/>
              <a:t>si en verdad escuchan Mi voz y guardan Mi pacto</a:t>
            </a:r>
            <a:r>
              <a:rPr lang="es-ES" sz="1900" dirty="0"/>
              <a:t>, serán Mi especial tesoro entre todos los pueblos, porque Mía es toda la tierra. </a:t>
            </a:r>
            <a:r>
              <a:rPr lang="es-ES" sz="1900" b="1" baseline="30000" dirty="0"/>
              <a:t>6 </a:t>
            </a:r>
            <a:r>
              <a:rPr lang="es-ES" sz="1900" u="sng" dirty="0"/>
              <a:t>Ustedes serán para Mí un reino de sacerdotes y una nación santa”.</a:t>
            </a:r>
            <a:r>
              <a:rPr lang="es-ES" sz="1900" dirty="0"/>
              <a:t> Estas son las palabras que dirás a los israelitas».</a:t>
            </a:r>
            <a:endParaRPr lang="en-US" sz="1900" dirty="0"/>
          </a:p>
        </p:txBody>
      </p:sp>
      <p:sp>
        <p:nvSpPr>
          <p:cNvPr id="7" name="Subtitle 2">
            <a:extLst>
              <a:ext uri="{FF2B5EF4-FFF2-40B4-BE49-F238E27FC236}">
                <a16:creationId xmlns:a16="http://schemas.microsoft.com/office/drawing/2014/main" id="{7E1CE67C-4A7B-E0D7-51CA-4DAB6031C603}"/>
              </a:ext>
            </a:extLst>
          </p:cNvPr>
          <p:cNvSpPr>
            <a:spLocks noGrp="1"/>
          </p:cNvSpPr>
          <p:nvPr>
            <p:ph type="body" sz="quarter" idx="3"/>
          </p:nvPr>
        </p:nvSpPr>
        <p:spPr>
          <a:xfrm>
            <a:off x="4773589" y="232337"/>
            <a:ext cx="3992562" cy="533400"/>
          </a:xfrm>
        </p:spPr>
        <p:txBody>
          <a:bodyPr>
            <a:normAutofit/>
          </a:bodyPr>
          <a:lstStyle/>
          <a:p>
            <a:r>
              <a:rPr lang="en-US" sz="3200" dirty="0" err="1"/>
              <a:t>Éxodo</a:t>
            </a:r>
            <a:r>
              <a:rPr lang="en-US" sz="3200" dirty="0"/>
              <a:t> 19:3-6</a:t>
            </a:r>
          </a:p>
        </p:txBody>
      </p:sp>
    </p:spTree>
    <p:extLst>
      <p:ext uri="{BB962C8B-B14F-4D97-AF65-F5344CB8AC3E}">
        <p14:creationId xmlns:p14="http://schemas.microsoft.com/office/powerpoint/2010/main" val="2129480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10B1738-B10D-BAA2-1A59-3DD94C38ABDB}"/>
              </a:ext>
            </a:extLst>
          </p:cNvPr>
          <p:cNvSpPr>
            <a:spLocks noGrp="1"/>
          </p:cNvSpPr>
          <p:nvPr>
            <p:ph type="body" idx="1"/>
          </p:nvPr>
        </p:nvSpPr>
        <p:spPr>
          <a:xfrm>
            <a:off x="375138" y="229772"/>
            <a:ext cx="3993408" cy="533400"/>
          </a:xfrm>
        </p:spPr>
        <p:txBody>
          <a:bodyPr>
            <a:normAutofit/>
          </a:bodyPr>
          <a:lstStyle/>
          <a:p>
            <a:r>
              <a:rPr lang="en-US" sz="3200" dirty="0"/>
              <a:t>Honoring God</a:t>
            </a:r>
          </a:p>
        </p:txBody>
      </p:sp>
      <p:sp>
        <p:nvSpPr>
          <p:cNvPr id="4" name="Content Placeholder 3">
            <a:extLst>
              <a:ext uri="{FF2B5EF4-FFF2-40B4-BE49-F238E27FC236}">
                <a16:creationId xmlns:a16="http://schemas.microsoft.com/office/drawing/2014/main" id="{F6F67109-D5D0-80E6-2694-0799403CDB73}"/>
              </a:ext>
            </a:extLst>
          </p:cNvPr>
          <p:cNvSpPr>
            <a:spLocks noGrp="1"/>
          </p:cNvSpPr>
          <p:nvPr>
            <p:ph sz="half" idx="2"/>
          </p:nvPr>
        </p:nvSpPr>
        <p:spPr>
          <a:xfrm>
            <a:off x="375138" y="898768"/>
            <a:ext cx="3993408" cy="4759569"/>
          </a:xfrm>
        </p:spPr>
        <p:txBody>
          <a:bodyPr>
            <a:noAutofit/>
          </a:bodyPr>
          <a:lstStyle/>
          <a:p>
            <a:pPr marL="0" indent="0" algn="ctr">
              <a:buNone/>
            </a:pPr>
            <a:r>
              <a:rPr lang="en-US" sz="2200" b="1" u="sng" dirty="0"/>
              <a:t>First Three Commandments</a:t>
            </a:r>
          </a:p>
          <a:p>
            <a:pPr marL="457200" indent="-457200">
              <a:buFont typeface="+mj-lt"/>
              <a:buAutoNum type="arabicPeriod"/>
            </a:pPr>
            <a:r>
              <a:rPr lang="en-US" sz="1900" dirty="0"/>
              <a:t>“You shall have no other Gods before me”</a:t>
            </a:r>
          </a:p>
          <a:p>
            <a:pPr marL="457200" indent="-457200">
              <a:buFont typeface="+mj-lt"/>
              <a:buAutoNum type="arabicPeriod"/>
            </a:pPr>
            <a:r>
              <a:rPr lang="en-US" sz="1900" dirty="0"/>
              <a:t>“You shall not make for yourself an idol”</a:t>
            </a:r>
          </a:p>
          <a:p>
            <a:pPr marL="457200" indent="-457200">
              <a:buFont typeface="+mj-lt"/>
              <a:buAutoNum type="arabicPeriod"/>
            </a:pPr>
            <a:r>
              <a:rPr lang="en-US" sz="1900" dirty="0"/>
              <a:t>“You shall not take the name of the Lord your God in vain”</a:t>
            </a:r>
            <a:endParaRPr lang="en-US" sz="1600" dirty="0"/>
          </a:p>
          <a:p>
            <a:pPr lvl="1"/>
            <a:r>
              <a:rPr lang="en-US" sz="1600" dirty="0"/>
              <a:t>“Take” </a:t>
            </a:r>
            <a:r>
              <a:rPr lang="en-US" sz="1600" i="1" dirty="0"/>
              <a:t>(</a:t>
            </a:r>
            <a:r>
              <a:rPr lang="en-US" sz="1600" dirty="0"/>
              <a:t>in Hebrew </a:t>
            </a:r>
            <a:r>
              <a:rPr lang="en-US" sz="1600" i="1" dirty="0"/>
              <a:t>– </a:t>
            </a:r>
            <a:r>
              <a:rPr lang="en-US" sz="1600" i="1" dirty="0" err="1"/>
              <a:t>nasa</a:t>
            </a:r>
            <a:r>
              <a:rPr lang="en-US" sz="1600" i="1" dirty="0"/>
              <a:t>)</a:t>
            </a:r>
            <a:r>
              <a:rPr lang="en-US" sz="1600" dirty="0"/>
              <a:t> – literally means </a:t>
            </a:r>
            <a:r>
              <a:rPr lang="en-US" sz="1600" u="sng" dirty="0"/>
              <a:t>to lift up</a:t>
            </a:r>
          </a:p>
          <a:p>
            <a:pPr lvl="1"/>
            <a:r>
              <a:rPr lang="en-US" sz="1600" dirty="0"/>
              <a:t>“Vain” (in Hebrew – </a:t>
            </a:r>
            <a:r>
              <a:rPr lang="en-US" sz="1600" i="1" dirty="0"/>
              <a:t>sav</a:t>
            </a:r>
            <a:r>
              <a:rPr lang="en-US" sz="1600" dirty="0"/>
              <a:t>) – literally means </a:t>
            </a:r>
            <a:r>
              <a:rPr lang="en-US" sz="1600" u="sng" dirty="0"/>
              <a:t>emptiness</a:t>
            </a:r>
          </a:p>
          <a:p>
            <a:pPr lvl="1"/>
            <a:r>
              <a:rPr lang="en-US" sz="1600" dirty="0"/>
              <a:t>You shall not wear or carry the name of the Lord in an empty or meaningless manner</a:t>
            </a:r>
          </a:p>
        </p:txBody>
      </p:sp>
      <p:sp>
        <p:nvSpPr>
          <p:cNvPr id="6" name="Content Placeholder 5">
            <a:extLst>
              <a:ext uri="{FF2B5EF4-FFF2-40B4-BE49-F238E27FC236}">
                <a16:creationId xmlns:a16="http://schemas.microsoft.com/office/drawing/2014/main" id="{BEDB5785-2B77-B962-0D5F-76D9A7AE4CB9}"/>
              </a:ext>
            </a:extLst>
          </p:cNvPr>
          <p:cNvSpPr>
            <a:spLocks noGrp="1"/>
          </p:cNvSpPr>
          <p:nvPr>
            <p:ph sz="quarter" idx="4"/>
          </p:nvPr>
        </p:nvSpPr>
        <p:spPr>
          <a:xfrm>
            <a:off x="4773167" y="898769"/>
            <a:ext cx="3993407" cy="4759568"/>
          </a:xfrm>
        </p:spPr>
        <p:txBody>
          <a:bodyPr/>
          <a:lstStyle/>
          <a:p>
            <a:pPr marL="0" indent="0" algn="ctr">
              <a:buNone/>
            </a:pPr>
            <a:r>
              <a:rPr lang="en-US" sz="2200" b="1" u="sng" dirty="0"/>
              <a:t>Los </a:t>
            </a:r>
            <a:r>
              <a:rPr lang="en-US" sz="2200" b="1" u="sng" dirty="0" err="1"/>
              <a:t>primeros</a:t>
            </a:r>
            <a:r>
              <a:rPr lang="en-US" sz="2200" b="1" u="sng" dirty="0"/>
              <a:t> </a:t>
            </a:r>
            <a:r>
              <a:rPr lang="en-US" sz="2200" b="1" u="sng" dirty="0" err="1"/>
              <a:t>tres</a:t>
            </a:r>
            <a:r>
              <a:rPr lang="en-US" sz="2200" b="1" u="sng" dirty="0"/>
              <a:t> </a:t>
            </a:r>
            <a:r>
              <a:rPr lang="en-US" sz="2200" b="1" u="sng" dirty="0" err="1"/>
              <a:t>mandamientos</a:t>
            </a:r>
            <a:endParaRPr lang="en-US" sz="2200" b="1" u="sng" dirty="0"/>
          </a:p>
          <a:p>
            <a:pPr marL="457200" indent="-457200">
              <a:buFont typeface="+mj-lt"/>
              <a:buAutoNum type="arabicPeriod"/>
            </a:pPr>
            <a:r>
              <a:rPr lang="es-ES" sz="1900" dirty="0"/>
              <a:t>»No tendrás otros dioses delante de Mí».</a:t>
            </a:r>
          </a:p>
          <a:p>
            <a:pPr marL="457200" indent="-457200">
              <a:buFont typeface="+mj-lt"/>
              <a:buAutoNum type="arabicPeriod"/>
            </a:pPr>
            <a:r>
              <a:rPr lang="es-ES" sz="1900" dirty="0"/>
              <a:t>»No te harás ningún ídolo».</a:t>
            </a:r>
            <a:br>
              <a:rPr lang="es-ES" sz="1900" dirty="0"/>
            </a:br>
            <a:endParaRPr lang="es-ES" sz="1900" dirty="0"/>
          </a:p>
          <a:p>
            <a:pPr marL="457200" indent="-457200">
              <a:buFont typeface="+mj-lt"/>
              <a:buAutoNum type="arabicPeriod"/>
            </a:pPr>
            <a:r>
              <a:rPr lang="es-ES" sz="1900" dirty="0"/>
              <a:t>»No tomarás el nombre del Señor tu Dios en vano».</a:t>
            </a:r>
          </a:p>
          <a:p>
            <a:pPr lvl="1"/>
            <a:r>
              <a:rPr lang="en-US" sz="1600" dirty="0"/>
              <a:t>“[</a:t>
            </a:r>
            <a:r>
              <a:rPr lang="en-US" sz="1600" dirty="0" err="1"/>
              <a:t>Tomar</a:t>
            </a:r>
            <a:r>
              <a:rPr lang="en-US" sz="1600" dirty="0"/>
              <a:t>]” </a:t>
            </a:r>
            <a:r>
              <a:rPr lang="en-US" sz="1600" i="1" dirty="0"/>
              <a:t>(</a:t>
            </a:r>
            <a:r>
              <a:rPr lang="en-US" sz="1600" dirty="0" err="1"/>
              <a:t>en</a:t>
            </a:r>
            <a:r>
              <a:rPr lang="en-US" sz="1600" dirty="0"/>
              <a:t> </a:t>
            </a:r>
            <a:r>
              <a:rPr lang="en-US" sz="1600" dirty="0" err="1"/>
              <a:t>hebreo</a:t>
            </a:r>
            <a:r>
              <a:rPr lang="en-US" sz="1600" dirty="0"/>
              <a:t> </a:t>
            </a:r>
            <a:r>
              <a:rPr lang="en-US" sz="1600" i="1" dirty="0"/>
              <a:t>– </a:t>
            </a:r>
            <a:r>
              <a:rPr lang="en-US" sz="1600" i="1" dirty="0" err="1"/>
              <a:t>nasa</a:t>
            </a:r>
            <a:r>
              <a:rPr lang="en-US" sz="1600" i="1" dirty="0"/>
              <a:t>)</a:t>
            </a:r>
            <a:r>
              <a:rPr lang="en-US" sz="1600" dirty="0"/>
              <a:t> – </a:t>
            </a:r>
            <a:r>
              <a:rPr lang="en-US" sz="1600" dirty="0" err="1"/>
              <a:t>literalmente</a:t>
            </a:r>
            <a:r>
              <a:rPr lang="en-US" sz="1600" dirty="0"/>
              <a:t> </a:t>
            </a:r>
            <a:r>
              <a:rPr lang="en-US" sz="1600" dirty="0" err="1"/>
              <a:t>significa</a:t>
            </a:r>
            <a:r>
              <a:rPr lang="en-US" sz="1600" dirty="0"/>
              <a:t> </a:t>
            </a:r>
            <a:r>
              <a:rPr lang="en-US" sz="1600" u="sng" dirty="0" err="1"/>
              <a:t>levantar</a:t>
            </a:r>
            <a:endParaRPr lang="en-US" sz="1600" u="sng" dirty="0"/>
          </a:p>
          <a:p>
            <a:pPr lvl="1"/>
            <a:r>
              <a:rPr lang="en-US" sz="1600" dirty="0"/>
              <a:t>“</a:t>
            </a:r>
            <a:r>
              <a:rPr lang="en-US" sz="1600" dirty="0" err="1"/>
              <a:t>Vano</a:t>
            </a:r>
            <a:r>
              <a:rPr lang="en-US" sz="1600" dirty="0"/>
              <a:t>” (</a:t>
            </a:r>
            <a:r>
              <a:rPr lang="en-US" sz="1600" dirty="0" err="1"/>
              <a:t>en</a:t>
            </a:r>
            <a:r>
              <a:rPr lang="en-US" sz="1600" dirty="0"/>
              <a:t> </a:t>
            </a:r>
            <a:r>
              <a:rPr lang="en-US" sz="1600" dirty="0" err="1"/>
              <a:t>hebreo</a:t>
            </a:r>
            <a:r>
              <a:rPr lang="en-US" sz="1600" dirty="0"/>
              <a:t> – </a:t>
            </a:r>
            <a:r>
              <a:rPr lang="en-US" sz="1600" i="1" dirty="0"/>
              <a:t>sav</a:t>
            </a:r>
            <a:r>
              <a:rPr lang="en-US" sz="1600" dirty="0"/>
              <a:t>) – </a:t>
            </a:r>
            <a:r>
              <a:rPr lang="en-US" sz="1600" dirty="0" err="1"/>
              <a:t>literalmente</a:t>
            </a:r>
            <a:r>
              <a:rPr lang="en-US" sz="1600" dirty="0"/>
              <a:t> </a:t>
            </a:r>
            <a:r>
              <a:rPr lang="en-US" sz="1600" dirty="0" err="1"/>
              <a:t>significa</a:t>
            </a:r>
            <a:r>
              <a:rPr lang="en-US" sz="1600" dirty="0"/>
              <a:t> </a:t>
            </a:r>
            <a:r>
              <a:rPr lang="en-US" sz="1600" u="sng" dirty="0"/>
              <a:t>vac</a:t>
            </a:r>
            <a:r>
              <a:rPr lang="es-ES" sz="1600" u="sng" dirty="0" err="1"/>
              <a:t>ío</a:t>
            </a:r>
            <a:endParaRPr lang="en-US" sz="1600" u="sng" dirty="0"/>
          </a:p>
          <a:p>
            <a:pPr lvl="1"/>
            <a:r>
              <a:rPr lang="en-US" sz="1600" dirty="0"/>
              <a:t>No </a:t>
            </a:r>
            <a:r>
              <a:rPr lang="en-US" sz="1600" dirty="0" err="1"/>
              <a:t>vestirás</a:t>
            </a:r>
            <a:r>
              <a:rPr lang="en-US" sz="1600" dirty="0"/>
              <a:t> </a:t>
            </a:r>
            <a:r>
              <a:rPr lang="en-US" sz="1600" dirty="0" err="1"/>
              <a:t>ni</a:t>
            </a:r>
            <a:r>
              <a:rPr lang="en-US" sz="1600" dirty="0"/>
              <a:t> </a:t>
            </a:r>
            <a:r>
              <a:rPr lang="en-US" sz="1600" dirty="0" err="1"/>
              <a:t>llevarás</a:t>
            </a:r>
            <a:r>
              <a:rPr lang="en-US" sz="1600" dirty="0"/>
              <a:t> el </a:t>
            </a:r>
            <a:r>
              <a:rPr lang="en-US" sz="1600" dirty="0" err="1"/>
              <a:t>nombre</a:t>
            </a:r>
            <a:r>
              <a:rPr lang="en-US" sz="1600" dirty="0"/>
              <a:t> del </a:t>
            </a:r>
            <a:r>
              <a:rPr lang="en-US" sz="1600" dirty="0" err="1"/>
              <a:t>Señor</a:t>
            </a:r>
            <a:r>
              <a:rPr lang="en-US" sz="1600" dirty="0"/>
              <a:t> de </a:t>
            </a:r>
            <a:r>
              <a:rPr lang="en-US" sz="1600" dirty="0" err="1"/>
              <a:t>manera</a:t>
            </a:r>
            <a:r>
              <a:rPr lang="en-US" sz="1600" dirty="0"/>
              <a:t> </a:t>
            </a:r>
            <a:r>
              <a:rPr lang="en-US" sz="1600" dirty="0" err="1"/>
              <a:t>vacía</a:t>
            </a:r>
            <a:r>
              <a:rPr lang="en-US" sz="1600" dirty="0"/>
              <a:t> </a:t>
            </a:r>
            <a:r>
              <a:rPr lang="en-US" sz="1600" dirty="0" err="1"/>
              <a:t>ni</a:t>
            </a:r>
            <a:r>
              <a:rPr lang="en-US" sz="1600" dirty="0"/>
              <a:t> sin </a:t>
            </a:r>
            <a:r>
              <a:rPr lang="en-US" sz="1600" dirty="0" err="1"/>
              <a:t>propósito</a:t>
            </a:r>
            <a:r>
              <a:rPr lang="en-US" sz="1600" dirty="0"/>
              <a:t> </a:t>
            </a:r>
          </a:p>
          <a:p>
            <a:endParaRPr lang="en-US" dirty="0"/>
          </a:p>
        </p:txBody>
      </p:sp>
      <p:sp>
        <p:nvSpPr>
          <p:cNvPr id="7" name="Subtitle 2">
            <a:extLst>
              <a:ext uri="{FF2B5EF4-FFF2-40B4-BE49-F238E27FC236}">
                <a16:creationId xmlns:a16="http://schemas.microsoft.com/office/drawing/2014/main" id="{7E1CE67C-4A7B-E0D7-51CA-4DAB6031C603}"/>
              </a:ext>
            </a:extLst>
          </p:cNvPr>
          <p:cNvSpPr>
            <a:spLocks noGrp="1"/>
          </p:cNvSpPr>
          <p:nvPr>
            <p:ph type="body" sz="quarter" idx="3"/>
          </p:nvPr>
        </p:nvSpPr>
        <p:spPr>
          <a:xfrm>
            <a:off x="4773589" y="232337"/>
            <a:ext cx="3992562" cy="533400"/>
          </a:xfrm>
        </p:spPr>
        <p:txBody>
          <a:bodyPr>
            <a:normAutofit/>
          </a:bodyPr>
          <a:lstStyle/>
          <a:p>
            <a:r>
              <a:rPr lang="en-US" sz="3200" dirty="0" err="1"/>
              <a:t>Honrando</a:t>
            </a:r>
            <a:r>
              <a:rPr lang="en-US" sz="3200" dirty="0"/>
              <a:t> a Dios</a:t>
            </a:r>
          </a:p>
        </p:txBody>
      </p:sp>
    </p:spTree>
    <p:extLst>
      <p:ext uri="{BB962C8B-B14F-4D97-AF65-F5344CB8AC3E}">
        <p14:creationId xmlns:p14="http://schemas.microsoft.com/office/powerpoint/2010/main" val="1082012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10B1738-B10D-BAA2-1A59-3DD94C38ABDB}"/>
              </a:ext>
            </a:extLst>
          </p:cNvPr>
          <p:cNvSpPr>
            <a:spLocks noGrp="1"/>
          </p:cNvSpPr>
          <p:nvPr>
            <p:ph type="body" idx="1"/>
          </p:nvPr>
        </p:nvSpPr>
        <p:spPr>
          <a:xfrm>
            <a:off x="375138" y="229772"/>
            <a:ext cx="3993408" cy="533400"/>
          </a:xfrm>
        </p:spPr>
        <p:txBody>
          <a:bodyPr>
            <a:normAutofit/>
          </a:bodyPr>
          <a:lstStyle/>
          <a:p>
            <a:r>
              <a:rPr lang="en-US" sz="3200" dirty="0"/>
              <a:t>Luke 14:27-34</a:t>
            </a:r>
          </a:p>
        </p:txBody>
      </p:sp>
      <p:sp>
        <p:nvSpPr>
          <p:cNvPr id="4" name="Content Placeholder 3">
            <a:extLst>
              <a:ext uri="{FF2B5EF4-FFF2-40B4-BE49-F238E27FC236}">
                <a16:creationId xmlns:a16="http://schemas.microsoft.com/office/drawing/2014/main" id="{F6F67109-D5D0-80E6-2694-0799403CDB73}"/>
              </a:ext>
            </a:extLst>
          </p:cNvPr>
          <p:cNvSpPr>
            <a:spLocks noGrp="1"/>
          </p:cNvSpPr>
          <p:nvPr>
            <p:ph sz="half" idx="2"/>
          </p:nvPr>
        </p:nvSpPr>
        <p:spPr>
          <a:xfrm>
            <a:off x="375138" y="763172"/>
            <a:ext cx="3993408" cy="4759569"/>
          </a:xfrm>
        </p:spPr>
        <p:txBody>
          <a:bodyPr>
            <a:noAutofit/>
          </a:bodyPr>
          <a:lstStyle/>
          <a:p>
            <a:pPr marL="0" indent="0" algn="ctr">
              <a:buNone/>
            </a:pPr>
            <a:r>
              <a:rPr lang="en-US" sz="2400" u="sng" dirty="0"/>
              <a:t>Three Examples</a:t>
            </a:r>
          </a:p>
          <a:p>
            <a:pPr marL="457200" indent="-457200">
              <a:buFont typeface="+mj-lt"/>
              <a:buAutoNum type="arabicPeriod"/>
            </a:pPr>
            <a:r>
              <a:rPr lang="en-US" sz="2400" b="1" dirty="0"/>
              <a:t>Builder</a:t>
            </a:r>
          </a:p>
          <a:p>
            <a:pPr lvl="1"/>
            <a:r>
              <a:rPr lang="en-US" sz="1900" dirty="0"/>
              <a:t>Can’t finish the tower</a:t>
            </a:r>
          </a:p>
          <a:p>
            <a:pPr lvl="1"/>
            <a:r>
              <a:rPr lang="en-US" sz="1900" dirty="0"/>
              <a:t>Therefore, </a:t>
            </a:r>
            <a:r>
              <a:rPr lang="en-US" sz="1900" u="sng" dirty="0"/>
              <a:t>ridiculed</a:t>
            </a:r>
          </a:p>
          <a:p>
            <a:pPr marL="457200" indent="-457200">
              <a:buFont typeface="+mj-lt"/>
              <a:buAutoNum type="arabicPeriod"/>
            </a:pPr>
            <a:r>
              <a:rPr lang="en-US" sz="2400" b="1" dirty="0"/>
              <a:t>King in Battle</a:t>
            </a:r>
          </a:p>
          <a:p>
            <a:pPr lvl="1"/>
            <a:r>
              <a:rPr lang="en-US" sz="1900" dirty="0"/>
              <a:t>Doesn’t consider the size of his army or the opposing army</a:t>
            </a:r>
          </a:p>
          <a:p>
            <a:pPr lvl="1"/>
            <a:r>
              <a:rPr lang="en-US" sz="1900" dirty="0"/>
              <a:t>Therefore, </a:t>
            </a:r>
            <a:r>
              <a:rPr lang="en-US" sz="1900" u="sng" dirty="0"/>
              <a:t>defeated</a:t>
            </a:r>
          </a:p>
          <a:p>
            <a:pPr marL="457200" indent="-457200">
              <a:buFont typeface="+mj-lt"/>
              <a:buAutoNum type="arabicPeriod"/>
            </a:pPr>
            <a:r>
              <a:rPr lang="en-US" sz="2400" b="1" dirty="0"/>
              <a:t>Salt</a:t>
            </a:r>
          </a:p>
          <a:p>
            <a:pPr lvl="1"/>
            <a:r>
              <a:rPr lang="en-US" sz="1900" dirty="0"/>
              <a:t>Loses its taste</a:t>
            </a:r>
          </a:p>
          <a:p>
            <a:pPr lvl="1"/>
            <a:r>
              <a:rPr lang="en-US" sz="1900" dirty="0"/>
              <a:t>Therefore, </a:t>
            </a:r>
            <a:r>
              <a:rPr lang="en-US" sz="1900" u="sng" dirty="0"/>
              <a:t>useless</a:t>
            </a:r>
          </a:p>
        </p:txBody>
      </p:sp>
      <p:sp>
        <p:nvSpPr>
          <p:cNvPr id="6" name="Content Placeholder 5">
            <a:extLst>
              <a:ext uri="{FF2B5EF4-FFF2-40B4-BE49-F238E27FC236}">
                <a16:creationId xmlns:a16="http://schemas.microsoft.com/office/drawing/2014/main" id="{BEDB5785-2B77-B962-0D5F-76D9A7AE4CB9}"/>
              </a:ext>
            </a:extLst>
          </p:cNvPr>
          <p:cNvSpPr>
            <a:spLocks noGrp="1"/>
          </p:cNvSpPr>
          <p:nvPr>
            <p:ph sz="quarter" idx="4"/>
          </p:nvPr>
        </p:nvSpPr>
        <p:spPr>
          <a:xfrm>
            <a:off x="4773166" y="792284"/>
            <a:ext cx="3993407" cy="4130431"/>
          </a:xfrm>
        </p:spPr>
        <p:txBody>
          <a:bodyPr/>
          <a:lstStyle/>
          <a:p>
            <a:pPr marL="0" indent="0" algn="ctr">
              <a:buNone/>
            </a:pPr>
            <a:r>
              <a:rPr lang="en-US" sz="2400" u="sng" dirty="0" err="1"/>
              <a:t>Tres</a:t>
            </a:r>
            <a:r>
              <a:rPr lang="en-US" sz="2400" u="sng" dirty="0"/>
              <a:t> </a:t>
            </a:r>
            <a:r>
              <a:rPr lang="en-US" sz="2400" u="sng" dirty="0" err="1"/>
              <a:t>ejemplos</a:t>
            </a:r>
            <a:endParaRPr lang="en-US" sz="2400" u="sng" dirty="0"/>
          </a:p>
          <a:p>
            <a:pPr marL="457200" indent="-457200">
              <a:buFont typeface="+mj-lt"/>
              <a:buAutoNum type="arabicPeriod"/>
            </a:pPr>
            <a:r>
              <a:rPr lang="en-US" sz="2400" b="1" dirty="0"/>
              <a:t>Constructor</a:t>
            </a:r>
          </a:p>
          <a:p>
            <a:pPr lvl="1"/>
            <a:r>
              <a:rPr lang="en-US" sz="1900" dirty="0"/>
              <a:t>No </a:t>
            </a:r>
            <a:r>
              <a:rPr lang="en-US" sz="1900" dirty="0" err="1"/>
              <a:t>puede</a:t>
            </a:r>
            <a:r>
              <a:rPr lang="en-US" sz="1900" dirty="0"/>
              <a:t> </a:t>
            </a:r>
            <a:r>
              <a:rPr lang="en-US" sz="1900" dirty="0" err="1"/>
              <a:t>terminar</a:t>
            </a:r>
            <a:r>
              <a:rPr lang="en-US" sz="1900" dirty="0"/>
              <a:t> la </a:t>
            </a:r>
            <a:r>
              <a:rPr lang="en-US" sz="1900" dirty="0" err="1"/>
              <a:t>torre</a:t>
            </a:r>
            <a:endParaRPr lang="en-US" sz="1900" dirty="0"/>
          </a:p>
          <a:p>
            <a:pPr lvl="1"/>
            <a:r>
              <a:rPr lang="en-US" sz="1900" dirty="0" err="1"/>
              <a:t>Por</a:t>
            </a:r>
            <a:r>
              <a:rPr lang="en-US" sz="1900" dirty="0"/>
              <a:t> lo </a:t>
            </a:r>
            <a:r>
              <a:rPr lang="en-US" sz="1900" dirty="0" err="1"/>
              <a:t>tanto</a:t>
            </a:r>
            <a:r>
              <a:rPr lang="en-US" sz="1900" dirty="0"/>
              <a:t>, </a:t>
            </a:r>
            <a:r>
              <a:rPr lang="en-US" sz="1900" u="sng" dirty="0" err="1"/>
              <a:t>burlado</a:t>
            </a:r>
            <a:endParaRPr lang="en-US" sz="1900" u="sng" dirty="0"/>
          </a:p>
          <a:p>
            <a:pPr marL="457200" indent="-457200">
              <a:buFont typeface="+mj-lt"/>
              <a:buAutoNum type="arabicPeriod"/>
            </a:pPr>
            <a:r>
              <a:rPr lang="en-US" sz="2400" b="1" dirty="0"/>
              <a:t>Rey </a:t>
            </a:r>
            <a:r>
              <a:rPr lang="en-US" sz="2400" b="1" dirty="0" err="1"/>
              <a:t>en</a:t>
            </a:r>
            <a:r>
              <a:rPr lang="en-US" sz="2400" b="1" dirty="0"/>
              <a:t> </a:t>
            </a:r>
            <a:r>
              <a:rPr lang="en-US" sz="2400" b="1" dirty="0" err="1"/>
              <a:t>batalla</a:t>
            </a:r>
            <a:endParaRPr lang="en-US" sz="2400" b="1" dirty="0"/>
          </a:p>
          <a:p>
            <a:pPr lvl="1"/>
            <a:r>
              <a:rPr lang="en-US" sz="1900" dirty="0"/>
              <a:t>No </a:t>
            </a:r>
            <a:r>
              <a:rPr lang="en-US" sz="1900" dirty="0" err="1"/>
              <a:t>considera</a:t>
            </a:r>
            <a:r>
              <a:rPr lang="en-US" sz="1900" dirty="0"/>
              <a:t> el </a:t>
            </a:r>
            <a:r>
              <a:rPr lang="en-US" sz="1900" dirty="0" err="1"/>
              <a:t>tamaño</a:t>
            </a:r>
            <a:r>
              <a:rPr lang="en-US" sz="1900" dirty="0"/>
              <a:t> de </a:t>
            </a:r>
            <a:r>
              <a:rPr lang="en-US" sz="1900" dirty="0" err="1"/>
              <a:t>su</a:t>
            </a:r>
            <a:r>
              <a:rPr lang="en-US" sz="1900" dirty="0"/>
              <a:t> </a:t>
            </a:r>
            <a:r>
              <a:rPr lang="en-US" sz="1900" dirty="0" err="1"/>
              <a:t>ejército</a:t>
            </a:r>
            <a:r>
              <a:rPr lang="en-US" sz="1900" dirty="0"/>
              <a:t> </a:t>
            </a:r>
            <a:r>
              <a:rPr lang="en-US" sz="1900" dirty="0" err="1"/>
              <a:t>ni</a:t>
            </a:r>
            <a:r>
              <a:rPr lang="en-US" sz="1900" dirty="0"/>
              <a:t> el del </a:t>
            </a:r>
            <a:r>
              <a:rPr lang="en-US" sz="1900" dirty="0" err="1"/>
              <a:t>adversario</a:t>
            </a:r>
            <a:endParaRPr lang="en-US" sz="1900" dirty="0"/>
          </a:p>
          <a:p>
            <a:pPr lvl="1"/>
            <a:r>
              <a:rPr lang="en-US" sz="1900" dirty="0" err="1"/>
              <a:t>Por</a:t>
            </a:r>
            <a:r>
              <a:rPr lang="en-US" sz="1900" dirty="0"/>
              <a:t> lo </a:t>
            </a:r>
            <a:r>
              <a:rPr lang="en-US" sz="1900" dirty="0" err="1"/>
              <a:t>tanto</a:t>
            </a:r>
            <a:r>
              <a:rPr lang="en-US" sz="1900" dirty="0"/>
              <a:t>, </a:t>
            </a:r>
            <a:r>
              <a:rPr lang="en-US" sz="1900" u="sng" dirty="0" err="1"/>
              <a:t>vencido</a:t>
            </a:r>
            <a:endParaRPr lang="en-US" sz="1900" u="sng" dirty="0"/>
          </a:p>
          <a:p>
            <a:pPr marL="457200" indent="-457200">
              <a:buFont typeface="+mj-lt"/>
              <a:buAutoNum type="arabicPeriod"/>
            </a:pPr>
            <a:r>
              <a:rPr lang="en-US" sz="2400" b="1" dirty="0"/>
              <a:t>Sal</a:t>
            </a:r>
          </a:p>
          <a:p>
            <a:pPr lvl="1"/>
            <a:r>
              <a:rPr lang="en-US" sz="1900" dirty="0" err="1"/>
              <a:t>Pierde</a:t>
            </a:r>
            <a:r>
              <a:rPr lang="en-US" sz="1900" dirty="0"/>
              <a:t> </a:t>
            </a:r>
            <a:r>
              <a:rPr lang="en-US" sz="1900" dirty="0" err="1"/>
              <a:t>su</a:t>
            </a:r>
            <a:r>
              <a:rPr lang="en-US" sz="1900" dirty="0"/>
              <a:t> </a:t>
            </a:r>
            <a:r>
              <a:rPr lang="en-US" sz="1900" dirty="0" err="1"/>
              <a:t>sabor</a:t>
            </a:r>
            <a:endParaRPr lang="en-US" sz="1900" dirty="0"/>
          </a:p>
          <a:p>
            <a:pPr lvl="1"/>
            <a:r>
              <a:rPr lang="en-US" sz="1900" dirty="0" err="1"/>
              <a:t>Por</a:t>
            </a:r>
            <a:r>
              <a:rPr lang="en-US" sz="1900" dirty="0"/>
              <a:t> lo </a:t>
            </a:r>
            <a:r>
              <a:rPr lang="en-US" sz="1900" dirty="0" err="1"/>
              <a:t>tanto</a:t>
            </a:r>
            <a:r>
              <a:rPr lang="en-US" sz="1900" dirty="0"/>
              <a:t>, </a:t>
            </a:r>
            <a:r>
              <a:rPr lang="en-US" sz="1900" u="sng" dirty="0" err="1"/>
              <a:t>inútil</a:t>
            </a:r>
            <a:endParaRPr lang="en-US" sz="1900" u="sng" dirty="0"/>
          </a:p>
          <a:p>
            <a:pPr marL="0" indent="0">
              <a:buNone/>
            </a:pPr>
            <a:endParaRPr lang="en-US" dirty="0"/>
          </a:p>
        </p:txBody>
      </p:sp>
      <p:sp>
        <p:nvSpPr>
          <p:cNvPr id="7" name="Subtitle 2">
            <a:extLst>
              <a:ext uri="{FF2B5EF4-FFF2-40B4-BE49-F238E27FC236}">
                <a16:creationId xmlns:a16="http://schemas.microsoft.com/office/drawing/2014/main" id="{7E1CE67C-4A7B-E0D7-51CA-4DAB6031C603}"/>
              </a:ext>
            </a:extLst>
          </p:cNvPr>
          <p:cNvSpPr>
            <a:spLocks noGrp="1"/>
          </p:cNvSpPr>
          <p:nvPr>
            <p:ph type="body" sz="quarter" idx="3"/>
          </p:nvPr>
        </p:nvSpPr>
        <p:spPr>
          <a:xfrm>
            <a:off x="4773589" y="232337"/>
            <a:ext cx="3992562" cy="533400"/>
          </a:xfrm>
        </p:spPr>
        <p:txBody>
          <a:bodyPr>
            <a:normAutofit/>
          </a:bodyPr>
          <a:lstStyle/>
          <a:p>
            <a:r>
              <a:rPr lang="en-US" sz="3200" dirty="0"/>
              <a:t>Lucas 14:27-34</a:t>
            </a:r>
          </a:p>
        </p:txBody>
      </p:sp>
      <p:sp>
        <p:nvSpPr>
          <p:cNvPr id="2" name="Rectangle: Rounded Corners 1">
            <a:extLst>
              <a:ext uri="{FF2B5EF4-FFF2-40B4-BE49-F238E27FC236}">
                <a16:creationId xmlns:a16="http://schemas.microsoft.com/office/drawing/2014/main" id="{3CE832A9-7A88-D74B-CFF9-2CD9E2B116F8}"/>
              </a:ext>
            </a:extLst>
          </p:cNvPr>
          <p:cNvSpPr/>
          <p:nvPr/>
        </p:nvSpPr>
        <p:spPr>
          <a:xfrm>
            <a:off x="156308" y="4728308"/>
            <a:ext cx="4345354" cy="7944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This is us when we carry the name of the Lord in vain</a:t>
            </a:r>
          </a:p>
        </p:txBody>
      </p:sp>
      <p:sp>
        <p:nvSpPr>
          <p:cNvPr id="8" name="Rectangle: Rounded Corners 7">
            <a:extLst>
              <a:ext uri="{FF2B5EF4-FFF2-40B4-BE49-F238E27FC236}">
                <a16:creationId xmlns:a16="http://schemas.microsoft.com/office/drawing/2014/main" id="{BB76356B-3B35-C682-6AA7-BBFC4459299D}"/>
              </a:ext>
            </a:extLst>
          </p:cNvPr>
          <p:cNvSpPr/>
          <p:nvPr/>
        </p:nvSpPr>
        <p:spPr>
          <a:xfrm>
            <a:off x="4642338" y="4728308"/>
            <a:ext cx="4345354" cy="7944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Esto lo somos nosotros si llevamos en vano el nombre del Señor</a:t>
            </a:r>
            <a:endParaRPr lang="en-US" dirty="0"/>
          </a:p>
        </p:txBody>
      </p:sp>
    </p:spTree>
    <p:extLst>
      <p:ext uri="{BB962C8B-B14F-4D97-AF65-F5344CB8AC3E}">
        <p14:creationId xmlns:p14="http://schemas.microsoft.com/office/powerpoint/2010/main" val="469263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txEl>
                                              <p:pRg st="7" end="7"/>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xEl>
                                              <p:pRg st="8" end="8"/>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
                                            <p:txEl>
                                              <p:pRg st="9" end="9"/>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
                                            <p:txEl>
                                              <p:pRg st="8" end="8"/>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uiExpand="1" build="p"/>
      <p:bldP spid="2"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10B1738-B10D-BAA2-1A59-3DD94C38ABDB}"/>
              </a:ext>
            </a:extLst>
          </p:cNvPr>
          <p:cNvSpPr>
            <a:spLocks noGrp="1"/>
          </p:cNvSpPr>
          <p:nvPr>
            <p:ph type="body" idx="1"/>
          </p:nvPr>
        </p:nvSpPr>
        <p:spPr>
          <a:xfrm>
            <a:off x="375138" y="229772"/>
            <a:ext cx="3993408" cy="533400"/>
          </a:xfrm>
        </p:spPr>
        <p:txBody>
          <a:bodyPr>
            <a:normAutofit/>
          </a:bodyPr>
          <a:lstStyle/>
          <a:p>
            <a:r>
              <a:rPr lang="en-US" sz="3200" dirty="0"/>
              <a:t>2 Thess. 1:11-12</a:t>
            </a:r>
          </a:p>
        </p:txBody>
      </p:sp>
      <p:sp>
        <p:nvSpPr>
          <p:cNvPr id="4" name="Content Placeholder 3">
            <a:extLst>
              <a:ext uri="{FF2B5EF4-FFF2-40B4-BE49-F238E27FC236}">
                <a16:creationId xmlns:a16="http://schemas.microsoft.com/office/drawing/2014/main" id="{F6F67109-D5D0-80E6-2694-0799403CDB73}"/>
              </a:ext>
            </a:extLst>
          </p:cNvPr>
          <p:cNvSpPr>
            <a:spLocks noGrp="1"/>
          </p:cNvSpPr>
          <p:nvPr>
            <p:ph sz="half" idx="2"/>
          </p:nvPr>
        </p:nvSpPr>
        <p:spPr>
          <a:xfrm>
            <a:off x="375138" y="763172"/>
            <a:ext cx="3993408" cy="4759569"/>
          </a:xfrm>
        </p:spPr>
        <p:txBody>
          <a:bodyPr>
            <a:noAutofit/>
          </a:bodyPr>
          <a:lstStyle/>
          <a:p>
            <a:pPr marL="0" indent="0">
              <a:buNone/>
            </a:pPr>
            <a:r>
              <a:rPr lang="en-US" sz="2400" b="1" i="0" baseline="30000" dirty="0">
                <a:solidFill>
                  <a:srgbClr val="000000"/>
                </a:solidFill>
                <a:effectLst/>
              </a:rPr>
              <a:t>11 </a:t>
            </a:r>
            <a:r>
              <a:rPr lang="en-US" sz="2400" b="0" i="0" dirty="0">
                <a:solidFill>
                  <a:srgbClr val="000000"/>
                </a:solidFill>
                <a:effectLst/>
              </a:rPr>
              <a:t>To this end also we pray for you always, that our God will count you worthy of your calling and fulfill every desire for goodness and the work of faith with power, </a:t>
            </a:r>
            <a:r>
              <a:rPr lang="en-US" sz="2400" b="1" i="0" baseline="30000" dirty="0">
                <a:solidFill>
                  <a:srgbClr val="000000"/>
                </a:solidFill>
                <a:effectLst/>
              </a:rPr>
              <a:t>12 </a:t>
            </a:r>
            <a:r>
              <a:rPr lang="en-US" sz="2400" b="0" i="0" dirty="0">
                <a:solidFill>
                  <a:srgbClr val="000000"/>
                </a:solidFill>
                <a:effectLst/>
              </a:rPr>
              <a:t>so that </a:t>
            </a:r>
            <a:r>
              <a:rPr lang="en-US" sz="2400" b="0" i="0" u="sng" dirty="0">
                <a:solidFill>
                  <a:srgbClr val="000000"/>
                </a:solidFill>
                <a:effectLst/>
              </a:rPr>
              <a:t>the name of our Lord Jesus will be glorified in you, and you in Him, according to the grace of our God and </a:t>
            </a:r>
            <a:r>
              <a:rPr lang="en-US" sz="2400" b="0" i="1" u="sng" dirty="0">
                <a:solidFill>
                  <a:srgbClr val="000000"/>
                </a:solidFill>
                <a:effectLst/>
              </a:rPr>
              <a:t>the</a:t>
            </a:r>
            <a:r>
              <a:rPr lang="en-US" sz="2400" b="0" i="0" u="sng" dirty="0">
                <a:solidFill>
                  <a:srgbClr val="000000"/>
                </a:solidFill>
                <a:effectLst/>
              </a:rPr>
              <a:t> Lord Jesus Christ</a:t>
            </a:r>
            <a:r>
              <a:rPr lang="en-US" sz="2400" b="0" i="0" dirty="0">
                <a:solidFill>
                  <a:srgbClr val="000000"/>
                </a:solidFill>
                <a:effectLst/>
              </a:rPr>
              <a:t>.</a:t>
            </a:r>
            <a:endParaRPr lang="en-US" sz="2400" dirty="0"/>
          </a:p>
        </p:txBody>
      </p:sp>
      <p:sp>
        <p:nvSpPr>
          <p:cNvPr id="6" name="Content Placeholder 5">
            <a:extLst>
              <a:ext uri="{FF2B5EF4-FFF2-40B4-BE49-F238E27FC236}">
                <a16:creationId xmlns:a16="http://schemas.microsoft.com/office/drawing/2014/main" id="{BEDB5785-2B77-B962-0D5F-76D9A7AE4CB9}"/>
              </a:ext>
            </a:extLst>
          </p:cNvPr>
          <p:cNvSpPr>
            <a:spLocks noGrp="1"/>
          </p:cNvSpPr>
          <p:nvPr>
            <p:ph sz="quarter" idx="4"/>
          </p:nvPr>
        </p:nvSpPr>
        <p:spPr>
          <a:xfrm>
            <a:off x="4773166" y="792284"/>
            <a:ext cx="3993407" cy="4130431"/>
          </a:xfrm>
        </p:spPr>
        <p:txBody>
          <a:bodyPr>
            <a:noAutofit/>
          </a:bodyPr>
          <a:lstStyle/>
          <a:p>
            <a:pPr marL="0" indent="0">
              <a:buNone/>
            </a:pPr>
            <a:r>
              <a:rPr lang="es-ES" sz="2400" b="1" baseline="30000" dirty="0"/>
              <a:t>11 </a:t>
            </a:r>
            <a:r>
              <a:rPr lang="es-ES" sz="2400" dirty="0"/>
              <a:t>Con este fin también nosotros oramos siempre por ustedes, para que nuestro Dios los considere dignos de su llamamiento y cumpla todo deseo de bondad y la obra de fe con poder, </a:t>
            </a:r>
            <a:r>
              <a:rPr lang="es-ES" sz="2400" b="1" baseline="30000" dirty="0"/>
              <a:t>12 </a:t>
            </a:r>
            <a:r>
              <a:rPr lang="es-ES" sz="2400" dirty="0"/>
              <a:t>a fin de que </a:t>
            </a:r>
            <a:r>
              <a:rPr lang="es-ES" sz="2400" u="sng" dirty="0"/>
              <a:t>el nombre de nuestro Señor Jesús sea glorificado en ustedes, y ustedes en Él, conforme a la gracia de nuestro Dios y del Señor Jesucristo.</a:t>
            </a:r>
            <a:endParaRPr lang="en-US" sz="2400" u="sng" dirty="0"/>
          </a:p>
        </p:txBody>
      </p:sp>
      <p:sp>
        <p:nvSpPr>
          <p:cNvPr id="7" name="Subtitle 2">
            <a:extLst>
              <a:ext uri="{FF2B5EF4-FFF2-40B4-BE49-F238E27FC236}">
                <a16:creationId xmlns:a16="http://schemas.microsoft.com/office/drawing/2014/main" id="{7E1CE67C-4A7B-E0D7-51CA-4DAB6031C603}"/>
              </a:ext>
            </a:extLst>
          </p:cNvPr>
          <p:cNvSpPr>
            <a:spLocks noGrp="1"/>
          </p:cNvSpPr>
          <p:nvPr>
            <p:ph type="body" sz="quarter" idx="3"/>
          </p:nvPr>
        </p:nvSpPr>
        <p:spPr>
          <a:xfrm>
            <a:off x="4773589" y="232337"/>
            <a:ext cx="3992562" cy="533400"/>
          </a:xfrm>
        </p:spPr>
        <p:txBody>
          <a:bodyPr>
            <a:normAutofit/>
          </a:bodyPr>
          <a:lstStyle/>
          <a:p>
            <a:r>
              <a:rPr lang="en-US" sz="3200" dirty="0"/>
              <a:t>2 </a:t>
            </a:r>
            <a:r>
              <a:rPr lang="en-US" sz="3200" dirty="0" err="1"/>
              <a:t>Tes</a:t>
            </a:r>
            <a:r>
              <a:rPr lang="en-US" sz="3200" dirty="0"/>
              <a:t>. 1:11-12</a:t>
            </a:r>
          </a:p>
        </p:txBody>
      </p:sp>
    </p:spTree>
    <p:extLst>
      <p:ext uri="{BB962C8B-B14F-4D97-AF65-F5344CB8AC3E}">
        <p14:creationId xmlns:p14="http://schemas.microsoft.com/office/powerpoint/2010/main" val="4255771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4886B6-E52F-1687-13E9-1582149BD8DA}"/>
              </a:ext>
            </a:extLst>
          </p:cNvPr>
          <p:cNvSpPr>
            <a:spLocks noGrp="1"/>
          </p:cNvSpPr>
          <p:nvPr>
            <p:ph type="subTitle" idx="1"/>
          </p:nvPr>
        </p:nvSpPr>
        <p:spPr>
          <a:xfrm>
            <a:off x="928349" y="3710452"/>
            <a:ext cx="3643651" cy="802386"/>
          </a:xfrm>
        </p:spPr>
        <p:txBody>
          <a:bodyPr/>
          <a:lstStyle/>
          <a:p>
            <a:pPr algn="r"/>
            <a:r>
              <a:rPr lang="en-US" dirty="0"/>
              <a:t>Exodus 20; Luke 14 </a:t>
            </a:r>
          </a:p>
        </p:txBody>
      </p:sp>
      <p:sp>
        <p:nvSpPr>
          <p:cNvPr id="14" name="TextBox 13">
            <a:extLst>
              <a:ext uri="{FF2B5EF4-FFF2-40B4-BE49-F238E27FC236}">
                <a16:creationId xmlns:a16="http://schemas.microsoft.com/office/drawing/2014/main" id="{FBBCA3E3-AE93-AD89-1411-C8099B7F6C82}"/>
              </a:ext>
            </a:extLst>
          </p:cNvPr>
          <p:cNvSpPr txBox="1"/>
          <p:nvPr/>
        </p:nvSpPr>
        <p:spPr>
          <a:xfrm>
            <a:off x="788670" y="1558958"/>
            <a:ext cx="3783330" cy="1446550"/>
          </a:xfrm>
          <a:prstGeom prst="rect">
            <a:avLst/>
          </a:prstGeom>
          <a:noFill/>
          <a:ln w="38100">
            <a:solidFill>
              <a:schemeClr val="accent2">
                <a:lumMod val="60000"/>
                <a:lumOff val="40000"/>
              </a:schemeClr>
            </a:solidFill>
          </a:ln>
        </p:spPr>
        <p:txBody>
          <a:bodyPr wrap="square">
            <a:spAutoFit/>
          </a:bodyPr>
          <a:lstStyle/>
          <a:p>
            <a:r>
              <a:rPr lang="en-US" sz="4400" b="1" dirty="0">
                <a:latin typeface="+mj-lt"/>
              </a:rPr>
              <a:t>Carrying the Name of God</a:t>
            </a:r>
          </a:p>
        </p:txBody>
      </p:sp>
      <p:sp>
        <p:nvSpPr>
          <p:cNvPr id="20" name="TextBox 19">
            <a:extLst>
              <a:ext uri="{FF2B5EF4-FFF2-40B4-BE49-F238E27FC236}">
                <a16:creationId xmlns:a16="http://schemas.microsoft.com/office/drawing/2014/main" id="{DC0A012B-0E19-E140-317B-EA26C53D00DE}"/>
              </a:ext>
            </a:extLst>
          </p:cNvPr>
          <p:cNvSpPr txBox="1"/>
          <p:nvPr/>
        </p:nvSpPr>
        <p:spPr>
          <a:xfrm>
            <a:off x="4572000" y="1558958"/>
            <a:ext cx="3783330" cy="1446550"/>
          </a:xfrm>
          <a:prstGeom prst="rect">
            <a:avLst/>
          </a:prstGeom>
          <a:noFill/>
          <a:ln w="38100">
            <a:solidFill>
              <a:schemeClr val="accent2">
                <a:lumMod val="60000"/>
                <a:lumOff val="40000"/>
              </a:schemeClr>
            </a:solidFill>
          </a:ln>
        </p:spPr>
        <p:txBody>
          <a:bodyPr wrap="square">
            <a:spAutoFit/>
          </a:bodyPr>
          <a:lstStyle/>
          <a:p>
            <a:r>
              <a:rPr lang="en-US" sz="4400" b="1" dirty="0" err="1">
                <a:latin typeface="+mj-lt"/>
              </a:rPr>
              <a:t>Llevando</a:t>
            </a:r>
            <a:r>
              <a:rPr lang="en-US" sz="4400" b="1" dirty="0">
                <a:latin typeface="+mj-lt"/>
              </a:rPr>
              <a:t> el </a:t>
            </a:r>
            <a:r>
              <a:rPr lang="en-US" sz="4400" b="1" dirty="0" err="1">
                <a:latin typeface="+mj-lt"/>
              </a:rPr>
              <a:t>nombre</a:t>
            </a:r>
            <a:r>
              <a:rPr lang="en-US" sz="4400" b="1" dirty="0">
                <a:latin typeface="+mj-lt"/>
              </a:rPr>
              <a:t> de Dios</a:t>
            </a:r>
          </a:p>
        </p:txBody>
      </p:sp>
      <p:sp>
        <p:nvSpPr>
          <p:cNvPr id="21" name="Subtitle 2">
            <a:extLst>
              <a:ext uri="{FF2B5EF4-FFF2-40B4-BE49-F238E27FC236}">
                <a16:creationId xmlns:a16="http://schemas.microsoft.com/office/drawing/2014/main" id="{2F36A9C6-471F-E2BF-08F6-A25585ACFEBF}"/>
              </a:ext>
            </a:extLst>
          </p:cNvPr>
          <p:cNvSpPr txBox="1">
            <a:spLocks/>
          </p:cNvSpPr>
          <p:nvPr/>
        </p:nvSpPr>
        <p:spPr>
          <a:xfrm>
            <a:off x="4572000" y="3710452"/>
            <a:ext cx="3643651" cy="802386"/>
          </a:xfrm>
          <a:prstGeom prst="rect">
            <a:avLst/>
          </a:prstGeom>
        </p:spPr>
        <p:txBody>
          <a:bodyPr vert="horz" lIns="68580" tIns="34290" rIns="68580" bIns="34290" rtlCol="0">
            <a:normAutofit/>
          </a:bodyPr>
          <a:lstStyle>
            <a:lvl1pPr marL="0" indent="0" algn="l" defTabSz="914400" rtl="0" eaLnBrk="1" latinLnBrk="0" hangingPunct="1">
              <a:lnSpc>
                <a:spcPct val="90000"/>
              </a:lnSpc>
              <a:spcBef>
                <a:spcPts val="1200"/>
              </a:spcBef>
              <a:buClr>
                <a:schemeClr val="accent1">
                  <a:lumMod val="75000"/>
                </a:schemeClr>
              </a:buClr>
              <a:buSzPct val="85000"/>
              <a:buFont typeface="Wingdings" pitchFamily="2" charset="2"/>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9pPr>
          </a:lstStyle>
          <a:p>
            <a:r>
              <a:rPr lang="es-ES" sz="1650" dirty="0"/>
              <a:t>Éxodo 20, Lucas 14</a:t>
            </a:r>
            <a:endParaRPr lang="en-US" sz="1650" dirty="0"/>
          </a:p>
        </p:txBody>
      </p:sp>
    </p:spTree>
    <p:extLst>
      <p:ext uri="{BB962C8B-B14F-4D97-AF65-F5344CB8AC3E}">
        <p14:creationId xmlns:p14="http://schemas.microsoft.com/office/powerpoint/2010/main" val="30512648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368</TotalTime>
  <Words>700</Words>
  <Application>Microsoft Office PowerPoint</Application>
  <PresentationFormat>On-screen Show (16:10)</PresentationFormat>
  <Paragraphs>56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Rockwell</vt:lpstr>
      <vt:lpstr>Rockwell Condensed</vt:lpstr>
      <vt:lpstr>Wingdings</vt:lpstr>
      <vt:lpstr>Wood Type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Dustin Merkle</dc:creator>
  <cp:lastModifiedBy>Dustin Merkle</cp:lastModifiedBy>
  <cp:revision>4</cp:revision>
  <dcterms:created xsi:type="dcterms:W3CDTF">2022-06-11T13:27:38Z</dcterms:created>
  <dcterms:modified xsi:type="dcterms:W3CDTF">2022-06-12T10:14:23Z</dcterms:modified>
</cp:coreProperties>
</file>