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71" r:id="rId3"/>
    <p:sldId id="264" r:id="rId4"/>
    <p:sldId id="258" r:id="rId5"/>
    <p:sldId id="272" r:id="rId6"/>
    <p:sldId id="266" r:id="rId7"/>
    <p:sldId id="275" r:id="rId8"/>
    <p:sldId id="276" r:id="rId9"/>
    <p:sldId id="277" r:id="rId10"/>
    <p:sldId id="279" r:id="rId11"/>
    <p:sldId id="294" r:id="rId12"/>
    <p:sldId id="281" r:id="rId13"/>
    <p:sldId id="278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3" r:id="rId25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9B8A"/>
    <a:srgbClr val="C3480C"/>
    <a:srgbClr val="071D23"/>
    <a:srgbClr val="071B22"/>
    <a:srgbClr val="C24A0D"/>
    <a:srgbClr val="203864"/>
    <a:srgbClr val="DD5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5B6D97-32F5-4796-86E5-3C12BA12BD38}" v="325" dt="2022-07-15T10:54:38.5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6"/>
    <p:restoredTop sz="93920"/>
  </p:normalViewPr>
  <p:slideViewPr>
    <p:cSldViewPr snapToGrid="0" snapToObjects="1">
      <p:cViewPr varScale="1">
        <p:scale>
          <a:sx n="92" d="100"/>
          <a:sy n="92" d="100"/>
        </p:scale>
        <p:origin x="107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stin Merkle" userId="2e42eb49e6de39f7" providerId="LiveId" clId="{275B6D97-32F5-4796-86E5-3C12BA12BD38}"/>
    <pc:docChg chg="undo redo custSel addSld delSld modSld sldOrd">
      <pc:chgData name="Dustin Merkle" userId="2e42eb49e6de39f7" providerId="LiveId" clId="{275B6D97-32F5-4796-86E5-3C12BA12BD38}" dt="2022-07-15T10:54:38.575" v="3658" actId="20577"/>
      <pc:docMkLst>
        <pc:docMk/>
      </pc:docMkLst>
      <pc:sldChg chg="addSp modSp mod ord">
        <pc:chgData name="Dustin Merkle" userId="2e42eb49e6de39f7" providerId="LiveId" clId="{275B6D97-32F5-4796-86E5-3C12BA12BD38}" dt="2022-07-13T11:03:55.950" v="78" actId="20577"/>
        <pc:sldMkLst>
          <pc:docMk/>
          <pc:sldMk cId="3898340893" sldId="258"/>
        </pc:sldMkLst>
        <pc:spChg chg="add mod">
          <ac:chgData name="Dustin Merkle" userId="2e42eb49e6de39f7" providerId="LiveId" clId="{275B6D97-32F5-4796-86E5-3C12BA12BD38}" dt="2022-07-13T11:03:39.147" v="77" actId="208"/>
          <ac:spMkLst>
            <pc:docMk/>
            <pc:sldMk cId="3898340893" sldId="258"/>
            <ac:spMk id="2" creationId="{0750599D-DA3C-5956-E78A-592A1C5EDC48}"/>
          </ac:spMkLst>
        </pc:spChg>
        <pc:graphicFrameChg chg="modGraphic">
          <ac:chgData name="Dustin Merkle" userId="2e42eb49e6de39f7" providerId="LiveId" clId="{275B6D97-32F5-4796-86E5-3C12BA12BD38}" dt="2022-07-13T11:03:55.950" v="78" actId="20577"/>
          <ac:graphicFrameMkLst>
            <pc:docMk/>
            <pc:sldMk cId="3898340893" sldId="258"/>
            <ac:graphicFrameMk id="5" creationId="{405E6020-D8A9-214F-861D-D3819B9E9E28}"/>
          </ac:graphicFrameMkLst>
        </pc:graphicFrameChg>
      </pc:sldChg>
      <pc:sldChg chg="del">
        <pc:chgData name="Dustin Merkle" userId="2e42eb49e6de39f7" providerId="LiveId" clId="{275B6D97-32F5-4796-86E5-3C12BA12BD38}" dt="2022-07-14T09:55:39.335" v="3459" actId="47"/>
        <pc:sldMkLst>
          <pc:docMk/>
          <pc:sldMk cId="3979765107" sldId="259"/>
        </pc:sldMkLst>
      </pc:sldChg>
      <pc:sldChg chg="addSp delSp modSp del mod">
        <pc:chgData name="Dustin Merkle" userId="2e42eb49e6de39f7" providerId="LiveId" clId="{275B6D97-32F5-4796-86E5-3C12BA12BD38}" dt="2022-07-14T09:55:39.335" v="3459" actId="47"/>
        <pc:sldMkLst>
          <pc:docMk/>
          <pc:sldMk cId="114242394" sldId="260"/>
        </pc:sldMkLst>
        <pc:graphicFrameChg chg="add del mod modGraphic">
          <ac:chgData name="Dustin Merkle" userId="2e42eb49e6de39f7" providerId="LiveId" clId="{275B6D97-32F5-4796-86E5-3C12BA12BD38}" dt="2022-07-13T19:02:09.710" v="2183" actId="27309"/>
          <ac:graphicFrameMkLst>
            <pc:docMk/>
            <pc:sldMk cId="114242394" sldId="260"/>
            <ac:graphicFrameMk id="5" creationId="{2716FE9B-D03B-C875-79F3-CDA76865E10C}"/>
          </ac:graphicFrameMkLst>
        </pc:graphicFrameChg>
      </pc:sldChg>
      <pc:sldChg chg="del">
        <pc:chgData name="Dustin Merkle" userId="2e42eb49e6de39f7" providerId="LiveId" clId="{275B6D97-32F5-4796-86E5-3C12BA12BD38}" dt="2022-07-14T09:55:39.335" v="3459" actId="47"/>
        <pc:sldMkLst>
          <pc:docMk/>
          <pc:sldMk cId="3393044775" sldId="261"/>
        </pc:sldMkLst>
      </pc:sldChg>
      <pc:sldChg chg="del">
        <pc:chgData name="Dustin Merkle" userId="2e42eb49e6de39f7" providerId="LiveId" clId="{275B6D97-32F5-4796-86E5-3C12BA12BD38}" dt="2022-07-14T09:55:39.335" v="3459" actId="47"/>
        <pc:sldMkLst>
          <pc:docMk/>
          <pc:sldMk cId="1028348458" sldId="263"/>
        </pc:sldMkLst>
      </pc:sldChg>
      <pc:sldChg chg="addSp delSp modSp mod ord">
        <pc:chgData name="Dustin Merkle" userId="2e42eb49e6de39f7" providerId="LiveId" clId="{275B6D97-32F5-4796-86E5-3C12BA12BD38}" dt="2022-07-14T10:28:56.630" v="3618" actId="478"/>
        <pc:sldMkLst>
          <pc:docMk/>
          <pc:sldMk cId="3594156153" sldId="264"/>
        </pc:sldMkLst>
        <pc:spChg chg="mod">
          <ac:chgData name="Dustin Merkle" userId="2e42eb49e6de39f7" providerId="LiveId" clId="{275B6D97-32F5-4796-86E5-3C12BA12BD38}" dt="2022-07-13T11:06:25.002" v="91" actId="1076"/>
          <ac:spMkLst>
            <pc:docMk/>
            <pc:sldMk cId="3594156153" sldId="264"/>
            <ac:spMk id="2" creationId="{6C920A57-CBBB-174E-94C3-4E553A9DB8AE}"/>
          </ac:spMkLst>
        </pc:spChg>
        <pc:spChg chg="add mod">
          <ac:chgData name="Dustin Merkle" userId="2e42eb49e6de39f7" providerId="LiveId" clId="{275B6D97-32F5-4796-86E5-3C12BA12BD38}" dt="2022-07-13T11:06:41.578" v="93" actId="207"/>
          <ac:spMkLst>
            <pc:docMk/>
            <pc:sldMk cId="3594156153" sldId="264"/>
            <ac:spMk id="6" creationId="{27333077-41B4-A502-0E35-FD62447AF553}"/>
          </ac:spMkLst>
        </pc:spChg>
        <pc:spChg chg="add del mod">
          <ac:chgData name="Dustin Merkle" userId="2e42eb49e6de39f7" providerId="LiveId" clId="{275B6D97-32F5-4796-86E5-3C12BA12BD38}" dt="2022-07-14T10:28:56.630" v="3618" actId="478"/>
          <ac:spMkLst>
            <pc:docMk/>
            <pc:sldMk cId="3594156153" sldId="264"/>
            <ac:spMk id="7" creationId="{241886B0-C56F-BDDA-C0AF-569BF94ABD0B}"/>
          </ac:spMkLst>
        </pc:spChg>
      </pc:sldChg>
      <pc:sldChg chg="addSp delSp modSp add del mod ord">
        <pc:chgData name="Dustin Merkle" userId="2e42eb49e6de39f7" providerId="LiveId" clId="{275B6D97-32F5-4796-86E5-3C12BA12BD38}" dt="2022-07-13T15:10:46.561" v="1414" actId="47"/>
        <pc:sldMkLst>
          <pc:docMk/>
          <pc:sldMk cId="2618670585" sldId="265"/>
        </pc:sldMkLst>
        <pc:spChg chg="del mod">
          <ac:chgData name="Dustin Merkle" userId="2e42eb49e6de39f7" providerId="LiveId" clId="{275B6D97-32F5-4796-86E5-3C12BA12BD38}" dt="2022-07-13T11:25:22.493" v="250" actId="478"/>
          <ac:spMkLst>
            <pc:docMk/>
            <pc:sldMk cId="2618670585" sldId="265"/>
            <ac:spMk id="2" creationId="{6C920A57-CBBB-174E-94C3-4E553A9DB8AE}"/>
          </ac:spMkLst>
        </pc:spChg>
        <pc:spChg chg="add del mod">
          <ac:chgData name="Dustin Merkle" userId="2e42eb49e6de39f7" providerId="LiveId" clId="{275B6D97-32F5-4796-86E5-3C12BA12BD38}" dt="2022-07-13T11:25:28.618" v="251" actId="478"/>
          <ac:spMkLst>
            <pc:docMk/>
            <pc:sldMk cId="2618670585" sldId="265"/>
            <ac:spMk id="5" creationId="{4707F788-5AA1-531D-E0D7-AC990A4B704C}"/>
          </ac:spMkLst>
        </pc:spChg>
        <pc:spChg chg="add mod">
          <ac:chgData name="Dustin Merkle" userId="2e42eb49e6de39f7" providerId="LiveId" clId="{275B6D97-32F5-4796-86E5-3C12BA12BD38}" dt="2022-07-13T11:26:04.534" v="295" actId="115"/>
          <ac:spMkLst>
            <pc:docMk/>
            <pc:sldMk cId="2618670585" sldId="265"/>
            <ac:spMk id="6" creationId="{D2398FCD-AD46-80F4-F2C3-BDDBAE9F140A}"/>
          </ac:spMkLst>
        </pc:spChg>
        <pc:spChg chg="add mod">
          <ac:chgData name="Dustin Merkle" userId="2e42eb49e6de39f7" providerId="LiveId" clId="{275B6D97-32F5-4796-86E5-3C12BA12BD38}" dt="2022-07-13T11:35:15.494" v="627" actId="20577"/>
          <ac:spMkLst>
            <pc:docMk/>
            <pc:sldMk cId="2618670585" sldId="265"/>
            <ac:spMk id="7" creationId="{0EB4D9D1-84BD-0B55-EE54-001AE842CB02}"/>
          </ac:spMkLst>
        </pc:spChg>
      </pc:sldChg>
      <pc:sldChg chg="addSp delSp modSp mod ord modAnim">
        <pc:chgData name="Dustin Merkle" userId="2e42eb49e6de39f7" providerId="LiveId" clId="{275B6D97-32F5-4796-86E5-3C12BA12BD38}" dt="2022-07-14T09:57:55.347" v="3464"/>
        <pc:sldMkLst>
          <pc:docMk/>
          <pc:sldMk cId="2215394940" sldId="266"/>
        </pc:sldMkLst>
        <pc:spChg chg="del mod">
          <ac:chgData name="Dustin Merkle" userId="2e42eb49e6de39f7" providerId="LiveId" clId="{275B6D97-32F5-4796-86E5-3C12BA12BD38}" dt="2022-07-13T12:48:55.127" v="1227" actId="478"/>
          <ac:spMkLst>
            <pc:docMk/>
            <pc:sldMk cId="2215394940" sldId="266"/>
            <ac:spMk id="2" creationId="{6C920A57-CBBB-174E-94C3-4E553A9DB8AE}"/>
          </ac:spMkLst>
        </pc:spChg>
        <pc:spChg chg="add del mod">
          <ac:chgData name="Dustin Merkle" userId="2e42eb49e6de39f7" providerId="LiveId" clId="{275B6D97-32F5-4796-86E5-3C12BA12BD38}" dt="2022-07-13T12:48:59.405" v="1228" actId="478"/>
          <ac:spMkLst>
            <pc:docMk/>
            <pc:sldMk cId="2215394940" sldId="266"/>
            <ac:spMk id="4" creationId="{3A455F03-3C2F-4831-97F7-5616398F70E5}"/>
          </ac:spMkLst>
        </pc:spChg>
        <pc:spChg chg="add del mod">
          <ac:chgData name="Dustin Merkle" userId="2e42eb49e6de39f7" providerId="LiveId" clId="{275B6D97-32F5-4796-86E5-3C12BA12BD38}" dt="2022-07-13T15:07:16.791" v="1359" actId="478"/>
          <ac:spMkLst>
            <pc:docMk/>
            <pc:sldMk cId="2215394940" sldId="266"/>
            <ac:spMk id="6" creationId="{8CD82792-8285-5ADE-0009-259B270FC885}"/>
          </ac:spMkLst>
        </pc:spChg>
        <pc:spChg chg="add del mod">
          <ac:chgData name="Dustin Merkle" userId="2e42eb49e6de39f7" providerId="LiveId" clId="{275B6D97-32F5-4796-86E5-3C12BA12BD38}" dt="2022-07-13T15:07:39.187" v="1364" actId="478"/>
          <ac:spMkLst>
            <pc:docMk/>
            <pc:sldMk cId="2215394940" sldId="266"/>
            <ac:spMk id="7" creationId="{E965EF19-5679-9854-CA55-CFC7FC53BF88}"/>
          </ac:spMkLst>
        </pc:spChg>
        <pc:spChg chg="add del mod">
          <ac:chgData name="Dustin Merkle" userId="2e42eb49e6de39f7" providerId="LiveId" clId="{275B6D97-32F5-4796-86E5-3C12BA12BD38}" dt="2022-07-13T15:07:42.122" v="1365" actId="478"/>
          <ac:spMkLst>
            <pc:docMk/>
            <pc:sldMk cId="2215394940" sldId="266"/>
            <ac:spMk id="8" creationId="{98643835-F566-055C-3574-1740BFD694B8}"/>
          </ac:spMkLst>
        </pc:spChg>
        <pc:spChg chg="add del mod">
          <ac:chgData name="Dustin Merkle" userId="2e42eb49e6de39f7" providerId="LiveId" clId="{275B6D97-32F5-4796-86E5-3C12BA12BD38}" dt="2022-07-13T15:07:25.543" v="1363" actId="478"/>
          <ac:spMkLst>
            <pc:docMk/>
            <pc:sldMk cId="2215394940" sldId="266"/>
            <ac:spMk id="10" creationId="{50862FDA-5A0F-8EEB-3516-7DDEF18BC421}"/>
          </ac:spMkLst>
        </pc:spChg>
        <pc:spChg chg="add mod">
          <ac:chgData name="Dustin Merkle" userId="2e42eb49e6de39f7" providerId="LiveId" clId="{275B6D97-32F5-4796-86E5-3C12BA12BD38}" dt="2022-07-13T15:07:17.683" v="1360"/>
          <ac:spMkLst>
            <pc:docMk/>
            <pc:sldMk cId="2215394940" sldId="266"/>
            <ac:spMk id="11" creationId="{AC1769CF-6885-7517-3D49-1E116F68723C}"/>
          </ac:spMkLst>
        </pc:spChg>
        <pc:spChg chg="add mod">
          <ac:chgData name="Dustin Merkle" userId="2e42eb49e6de39f7" providerId="LiveId" clId="{275B6D97-32F5-4796-86E5-3C12BA12BD38}" dt="2022-07-13T15:07:43.016" v="1366"/>
          <ac:spMkLst>
            <pc:docMk/>
            <pc:sldMk cId="2215394940" sldId="266"/>
            <ac:spMk id="12" creationId="{788E536B-8FDC-1AC0-1A23-39788936835E}"/>
          </ac:spMkLst>
        </pc:spChg>
      </pc:sldChg>
      <pc:sldChg chg="addSp modSp del mod ord">
        <pc:chgData name="Dustin Merkle" userId="2e42eb49e6de39f7" providerId="LiveId" clId="{275B6D97-32F5-4796-86E5-3C12BA12BD38}" dt="2022-07-13T11:08:03.540" v="96" actId="47"/>
        <pc:sldMkLst>
          <pc:docMk/>
          <pc:sldMk cId="2734787741" sldId="267"/>
        </pc:sldMkLst>
        <pc:spChg chg="mod">
          <ac:chgData name="Dustin Merkle" userId="2e42eb49e6de39f7" providerId="LiveId" clId="{275B6D97-32F5-4796-86E5-3C12BA12BD38}" dt="2022-07-13T11:04:30.251" v="79" actId="21"/>
          <ac:spMkLst>
            <pc:docMk/>
            <pc:sldMk cId="2734787741" sldId="267"/>
            <ac:spMk id="2" creationId="{6C920A57-CBBB-174E-94C3-4E553A9DB8AE}"/>
          </ac:spMkLst>
        </pc:spChg>
        <pc:spChg chg="add mod">
          <ac:chgData name="Dustin Merkle" userId="2e42eb49e6de39f7" providerId="LiveId" clId="{275B6D97-32F5-4796-86E5-3C12BA12BD38}" dt="2022-07-13T10:59:25.540" v="39" actId="1076"/>
          <ac:spMkLst>
            <pc:docMk/>
            <pc:sldMk cId="2734787741" sldId="267"/>
            <ac:spMk id="4" creationId="{269A91B8-4E7D-ED9C-2269-BEE1310478EB}"/>
          </ac:spMkLst>
        </pc:spChg>
        <pc:spChg chg="add mod">
          <ac:chgData name="Dustin Merkle" userId="2e42eb49e6de39f7" providerId="LiveId" clId="{275B6D97-32F5-4796-86E5-3C12BA12BD38}" dt="2022-07-13T10:58:42.375" v="32" actId="21"/>
          <ac:spMkLst>
            <pc:docMk/>
            <pc:sldMk cId="2734787741" sldId="267"/>
            <ac:spMk id="6" creationId="{AB1B1695-A306-05F6-6714-79CDFA835C75}"/>
          </ac:spMkLst>
        </pc:spChg>
      </pc:sldChg>
      <pc:sldChg chg="del">
        <pc:chgData name="Dustin Merkle" userId="2e42eb49e6de39f7" providerId="LiveId" clId="{275B6D97-32F5-4796-86E5-3C12BA12BD38}" dt="2022-07-14T09:55:39.335" v="3459" actId="47"/>
        <pc:sldMkLst>
          <pc:docMk/>
          <pc:sldMk cId="4175305092" sldId="268"/>
        </pc:sldMkLst>
      </pc:sldChg>
      <pc:sldChg chg="del">
        <pc:chgData name="Dustin Merkle" userId="2e42eb49e6de39f7" providerId="LiveId" clId="{275B6D97-32F5-4796-86E5-3C12BA12BD38}" dt="2022-07-14T09:55:39.335" v="3459" actId="47"/>
        <pc:sldMkLst>
          <pc:docMk/>
          <pc:sldMk cId="3882436852" sldId="269"/>
        </pc:sldMkLst>
      </pc:sldChg>
      <pc:sldChg chg="del">
        <pc:chgData name="Dustin Merkle" userId="2e42eb49e6de39f7" providerId="LiveId" clId="{275B6D97-32F5-4796-86E5-3C12BA12BD38}" dt="2022-07-14T09:55:39.335" v="3459" actId="47"/>
        <pc:sldMkLst>
          <pc:docMk/>
          <pc:sldMk cId="1852226630" sldId="270"/>
        </pc:sldMkLst>
      </pc:sldChg>
      <pc:sldChg chg="addSp delSp modSp add mod ord">
        <pc:chgData name="Dustin Merkle" userId="2e42eb49e6de39f7" providerId="LiveId" clId="{275B6D97-32F5-4796-86E5-3C12BA12BD38}" dt="2022-07-13T11:11:32.142" v="153" actId="207"/>
        <pc:sldMkLst>
          <pc:docMk/>
          <pc:sldMk cId="4010847573" sldId="271"/>
        </pc:sldMkLst>
        <pc:spChg chg="del">
          <ac:chgData name="Dustin Merkle" userId="2e42eb49e6de39f7" providerId="LiveId" clId="{275B6D97-32F5-4796-86E5-3C12BA12BD38}" dt="2022-07-13T11:08:36.021" v="100" actId="478"/>
          <ac:spMkLst>
            <pc:docMk/>
            <pc:sldMk cId="4010847573" sldId="271"/>
            <ac:spMk id="2" creationId="{6C920A57-CBBB-174E-94C3-4E553A9DB8AE}"/>
          </ac:spMkLst>
        </pc:spChg>
        <pc:spChg chg="add del mod">
          <ac:chgData name="Dustin Merkle" userId="2e42eb49e6de39f7" providerId="LiveId" clId="{275B6D97-32F5-4796-86E5-3C12BA12BD38}" dt="2022-07-13T11:08:39.641" v="101" actId="478"/>
          <ac:spMkLst>
            <pc:docMk/>
            <pc:sldMk cId="4010847573" sldId="271"/>
            <ac:spMk id="4" creationId="{33546C50-32F7-0C12-4AE3-00D199543A63}"/>
          </ac:spMkLst>
        </pc:spChg>
        <pc:spChg chg="del mod">
          <ac:chgData name="Dustin Merkle" userId="2e42eb49e6de39f7" providerId="LiveId" clId="{275B6D97-32F5-4796-86E5-3C12BA12BD38}" dt="2022-07-13T11:08:46.635" v="105"/>
          <ac:spMkLst>
            <pc:docMk/>
            <pc:sldMk cId="4010847573" sldId="271"/>
            <ac:spMk id="6" creationId="{27333077-41B4-A502-0E35-FD62447AF553}"/>
          </ac:spMkLst>
        </pc:spChg>
        <pc:spChg chg="add del">
          <ac:chgData name="Dustin Merkle" userId="2e42eb49e6de39f7" providerId="LiveId" clId="{275B6D97-32F5-4796-86E5-3C12BA12BD38}" dt="2022-07-13T11:09:17.320" v="119" actId="22"/>
          <ac:spMkLst>
            <pc:docMk/>
            <pc:sldMk cId="4010847573" sldId="271"/>
            <ac:spMk id="8" creationId="{34961185-049B-31AC-2ECE-7836F57C2951}"/>
          </ac:spMkLst>
        </pc:spChg>
        <pc:spChg chg="add mod">
          <ac:chgData name="Dustin Merkle" userId="2e42eb49e6de39f7" providerId="LiveId" clId="{275B6D97-32F5-4796-86E5-3C12BA12BD38}" dt="2022-07-13T11:11:32.142" v="153" actId="207"/>
          <ac:spMkLst>
            <pc:docMk/>
            <pc:sldMk cId="4010847573" sldId="271"/>
            <ac:spMk id="10" creationId="{B71C9170-617F-AF5B-626B-CEF62B95CF34}"/>
          </ac:spMkLst>
        </pc:spChg>
        <pc:picChg chg="mod">
          <ac:chgData name="Dustin Merkle" userId="2e42eb49e6de39f7" providerId="LiveId" clId="{275B6D97-32F5-4796-86E5-3C12BA12BD38}" dt="2022-07-13T11:10:20.093" v="146" actId="1076"/>
          <ac:picMkLst>
            <pc:docMk/>
            <pc:sldMk cId="4010847573" sldId="271"/>
            <ac:picMk id="5" creationId="{86C6A29A-13A3-F64E-82D6-91BC9A492E0C}"/>
          </ac:picMkLst>
        </pc:picChg>
      </pc:sldChg>
      <pc:sldChg chg="addSp modSp add mod ord modAnim">
        <pc:chgData name="Dustin Merkle" userId="2e42eb49e6de39f7" providerId="LiveId" clId="{275B6D97-32F5-4796-86E5-3C12BA12BD38}" dt="2022-07-13T11:21:04.125" v="246"/>
        <pc:sldMkLst>
          <pc:docMk/>
          <pc:sldMk cId="289599074" sldId="272"/>
        </pc:sldMkLst>
        <pc:spChg chg="add mod">
          <ac:chgData name="Dustin Merkle" userId="2e42eb49e6de39f7" providerId="LiveId" clId="{275B6D97-32F5-4796-86E5-3C12BA12BD38}" dt="2022-07-13T11:17:31.941" v="199" actId="14100"/>
          <ac:spMkLst>
            <pc:docMk/>
            <pc:sldMk cId="289599074" sldId="272"/>
            <ac:spMk id="2" creationId="{5317A59B-5250-4C50-EF82-3408936A950D}"/>
          </ac:spMkLst>
        </pc:spChg>
        <pc:spChg chg="add mod">
          <ac:chgData name="Dustin Merkle" userId="2e42eb49e6de39f7" providerId="LiveId" clId="{275B6D97-32F5-4796-86E5-3C12BA12BD38}" dt="2022-07-13T11:20:19.798" v="240" actId="1076"/>
          <ac:spMkLst>
            <pc:docMk/>
            <pc:sldMk cId="289599074" sldId="272"/>
            <ac:spMk id="6" creationId="{9DE0BC26-FEA5-D776-64EB-7D750D1A866F}"/>
          </ac:spMkLst>
        </pc:spChg>
        <pc:spChg chg="mod">
          <ac:chgData name="Dustin Merkle" userId="2e42eb49e6de39f7" providerId="LiveId" clId="{275B6D97-32F5-4796-86E5-3C12BA12BD38}" dt="2022-07-13T11:15:17.411" v="191" actId="113"/>
          <ac:spMkLst>
            <pc:docMk/>
            <pc:sldMk cId="289599074" sldId="272"/>
            <ac:spMk id="10" creationId="{B71C9170-617F-AF5B-626B-CEF62B95CF34}"/>
          </ac:spMkLst>
        </pc:spChg>
        <pc:cxnChg chg="add mod">
          <ac:chgData name="Dustin Merkle" userId="2e42eb49e6de39f7" providerId="LiveId" clId="{275B6D97-32F5-4796-86E5-3C12BA12BD38}" dt="2022-07-13T11:18:17.933" v="202" actId="208"/>
          <ac:cxnSpMkLst>
            <pc:docMk/>
            <pc:sldMk cId="289599074" sldId="272"/>
            <ac:cxnSpMk id="4" creationId="{38DF2FDC-5728-6D16-2851-A48BD22E40DC}"/>
          </ac:cxnSpMkLst>
        </pc:cxnChg>
      </pc:sldChg>
      <pc:sldChg chg="addSp delSp modSp add del mod setBg">
        <pc:chgData name="Dustin Merkle" userId="2e42eb49e6de39f7" providerId="LiveId" clId="{275B6D97-32F5-4796-86E5-3C12BA12BD38}" dt="2022-07-13T12:49:45.683" v="1234" actId="47"/>
        <pc:sldMkLst>
          <pc:docMk/>
          <pc:sldMk cId="3452955378" sldId="273"/>
        </pc:sldMkLst>
        <pc:spChg chg="mod">
          <ac:chgData name="Dustin Merkle" userId="2e42eb49e6de39f7" providerId="LiveId" clId="{275B6D97-32F5-4796-86E5-3C12BA12BD38}" dt="2022-07-13T12:47:49.100" v="1224" actId="1076"/>
          <ac:spMkLst>
            <pc:docMk/>
            <pc:sldMk cId="3452955378" sldId="273"/>
            <ac:spMk id="6" creationId="{D2398FCD-AD46-80F4-F2C3-BDDBAE9F140A}"/>
          </ac:spMkLst>
        </pc:spChg>
        <pc:spChg chg="mod">
          <ac:chgData name="Dustin Merkle" userId="2e42eb49e6de39f7" providerId="LiveId" clId="{275B6D97-32F5-4796-86E5-3C12BA12BD38}" dt="2022-07-13T12:47:54.006" v="1225" actId="1076"/>
          <ac:spMkLst>
            <pc:docMk/>
            <pc:sldMk cId="3452955378" sldId="273"/>
            <ac:spMk id="7" creationId="{0EB4D9D1-84BD-0B55-EE54-001AE842CB02}"/>
          </ac:spMkLst>
        </pc:spChg>
        <pc:spChg chg="add mod">
          <ac:chgData name="Dustin Merkle" userId="2e42eb49e6de39f7" providerId="LiveId" clId="{275B6D97-32F5-4796-86E5-3C12BA12BD38}" dt="2022-07-13T12:48:00.036" v="1226" actId="1076"/>
          <ac:spMkLst>
            <pc:docMk/>
            <pc:sldMk cId="3452955378" sldId="273"/>
            <ac:spMk id="8" creationId="{AD0AA9CB-0603-B2C2-3246-A424E3545C9B}"/>
          </ac:spMkLst>
        </pc:spChg>
        <pc:spChg chg="add del">
          <ac:chgData name="Dustin Merkle" userId="2e42eb49e6de39f7" providerId="LiveId" clId="{275B6D97-32F5-4796-86E5-3C12BA12BD38}" dt="2022-07-13T11:51:52.479" v="636" actId="26606"/>
          <ac:spMkLst>
            <pc:docMk/>
            <pc:sldMk cId="3452955378" sldId="273"/>
            <ac:spMk id="12" creationId="{04812C46-200A-4DEB-A05E-3ED6C68C2387}"/>
          </ac:spMkLst>
        </pc:spChg>
        <pc:spChg chg="add del">
          <ac:chgData name="Dustin Merkle" userId="2e42eb49e6de39f7" providerId="LiveId" clId="{275B6D97-32F5-4796-86E5-3C12BA12BD38}" dt="2022-07-13T11:51:52.479" v="636" actId="26606"/>
          <ac:spMkLst>
            <pc:docMk/>
            <pc:sldMk cId="3452955378" sldId="273"/>
            <ac:spMk id="14" creationId="{D1EA859B-E555-4109-94F3-6700E046E008}"/>
          </ac:spMkLst>
        </pc:spChg>
        <pc:picChg chg="mod ord">
          <ac:chgData name="Dustin Merkle" userId="2e42eb49e6de39f7" providerId="LiveId" clId="{275B6D97-32F5-4796-86E5-3C12BA12BD38}" dt="2022-07-13T11:51:56.446" v="641" actId="26606"/>
          <ac:picMkLst>
            <pc:docMk/>
            <pc:sldMk cId="3452955378" sldId="273"/>
            <ac:picMk id="4" creationId="{E54E01B7-A881-5F43-89AB-B826EA784D79}"/>
          </ac:picMkLst>
        </pc:picChg>
      </pc:sldChg>
      <pc:sldChg chg="addSp delSp modSp add del mod modAnim">
        <pc:chgData name="Dustin Merkle" userId="2e42eb49e6de39f7" providerId="LiveId" clId="{275B6D97-32F5-4796-86E5-3C12BA12BD38}" dt="2022-07-13T15:12:20.274" v="1426" actId="47"/>
        <pc:sldMkLst>
          <pc:docMk/>
          <pc:sldMk cId="3841705928" sldId="273"/>
        </pc:sldMkLst>
        <pc:spChg chg="add del mod">
          <ac:chgData name="Dustin Merkle" userId="2e42eb49e6de39f7" providerId="LiveId" clId="{275B6D97-32F5-4796-86E5-3C12BA12BD38}" dt="2022-07-13T14:58:15.969" v="1298" actId="478"/>
          <ac:spMkLst>
            <pc:docMk/>
            <pc:sldMk cId="3841705928" sldId="273"/>
            <ac:spMk id="2" creationId="{C5E0EC00-4DAC-6A26-4793-7FFED421B5E1}"/>
          </ac:spMkLst>
        </pc:spChg>
        <pc:spChg chg="mod">
          <ac:chgData name="Dustin Merkle" userId="2e42eb49e6de39f7" providerId="LiveId" clId="{275B6D97-32F5-4796-86E5-3C12BA12BD38}" dt="2022-07-13T14:55:26.001" v="1267" actId="122"/>
          <ac:spMkLst>
            <pc:docMk/>
            <pc:sldMk cId="3841705928" sldId="273"/>
            <ac:spMk id="6" creationId="{8CD82792-8285-5ADE-0009-259B270FC885}"/>
          </ac:spMkLst>
        </pc:spChg>
        <pc:spChg chg="del mod">
          <ac:chgData name="Dustin Merkle" userId="2e42eb49e6de39f7" providerId="LiveId" clId="{275B6D97-32F5-4796-86E5-3C12BA12BD38}" dt="2022-07-13T14:56:49.990" v="1282" actId="478"/>
          <ac:spMkLst>
            <pc:docMk/>
            <pc:sldMk cId="3841705928" sldId="273"/>
            <ac:spMk id="7" creationId="{E965EF19-5679-9854-CA55-CFC7FC53BF88}"/>
          </ac:spMkLst>
        </pc:spChg>
        <pc:spChg chg="add del mod">
          <ac:chgData name="Dustin Merkle" userId="2e42eb49e6de39f7" providerId="LiveId" clId="{275B6D97-32F5-4796-86E5-3C12BA12BD38}" dt="2022-07-13T15:00:55.709" v="1325" actId="115"/>
          <ac:spMkLst>
            <pc:docMk/>
            <pc:sldMk cId="3841705928" sldId="273"/>
            <ac:spMk id="8" creationId="{98643835-F566-055C-3574-1740BFD694B8}"/>
          </ac:spMkLst>
        </pc:spChg>
        <pc:picChg chg="del">
          <ac:chgData name="Dustin Merkle" userId="2e42eb49e6de39f7" providerId="LiveId" clId="{275B6D97-32F5-4796-86E5-3C12BA12BD38}" dt="2022-07-13T15:11:50.565" v="1423" actId="478"/>
          <ac:picMkLst>
            <pc:docMk/>
            <pc:sldMk cId="3841705928" sldId="273"/>
            <ac:picMk id="5" creationId="{C91555BE-F89A-214B-9A97-9D35E98B7859}"/>
          </ac:picMkLst>
        </pc:picChg>
        <pc:cxnChg chg="add mod">
          <ac:chgData name="Dustin Merkle" userId="2e42eb49e6de39f7" providerId="LiveId" clId="{275B6D97-32F5-4796-86E5-3C12BA12BD38}" dt="2022-07-13T15:00:00.543" v="1316" actId="208"/>
          <ac:cxnSpMkLst>
            <pc:docMk/>
            <pc:sldMk cId="3841705928" sldId="273"/>
            <ac:cxnSpMk id="4" creationId="{BA0B1A36-C580-9CC6-E74B-FD4115F79436}"/>
          </ac:cxnSpMkLst>
        </pc:cxnChg>
        <pc:cxnChg chg="add mod">
          <ac:chgData name="Dustin Merkle" userId="2e42eb49e6de39f7" providerId="LiveId" clId="{275B6D97-32F5-4796-86E5-3C12BA12BD38}" dt="2022-07-13T15:00:24.060" v="1320" actId="14100"/>
          <ac:cxnSpMkLst>
            <pc:docMk/>
            <pc:sldMk cId="3841705928" sldId="273"/>
            <ac:cxnSpMk id="9" creationId="{FAA47EB3-7F4F-0820-DBF2-A7502282FEB0}"/>
          </ac:cxnSpMkLst>
        </pc:cxnChg>
        <pc:cxnChg chg="add mod">
          <ac:chgData name="Dustin Merkle" userId="2e42eb49e6de39f7" providerId="LiveId" clId="{275B6D97-32F5-4796-86E5-3C12BA12BD38}" dt="2022-07-13T15:00:36.781" v="1323" actId="14100"/>
          <ac:cxnSpMkLst>
            <pc:docMk/>
            <pc:sldMk cId="3841705928" sldId="273"/>
            <ac:cxnSpMk id="12" creationId="{3B93BC6B-1C8F-873F-F7B5-F68956A05539}"/>
          </ac:cxnSpMkLst>
        </pc:cxnChg>
        <pc:cxnChg chg="add mod">
          <ac:chgData name="Dustin Merkle" userId="2e42eb49e6de39f7" providerId="LiveId" clId="{275B6D97-32F5-4796-86E5-3C12BA12BD38}" dt="2022-07-13T15:03:52.649" v="1344" actId="208"/>
          <ac:cxnSpMkLst>
            <pc:docMk/>
            <pc:sldMk cId="3841705928" sldId="273"/>
            <ac:cxnSpMk id="14" creationId="{11529C46-97A1-D04E-24C4-61B9CEE97EB5}"/>
          </ac:cxnSpMkLst>
        </pc:cxnChg>
        <pc:cxnChg chg="add mod">
          <ac:chgData name="Dustin Merkle" userId="2e42eb49e6de39f7" providerId="LiveId" clId="{275B6D97-32F5-4796-86E5-3C12BA12BD38}" dt="2022-07-13T15:03:58.019" v="1345" actId="208"/>
          <ac:cxnSpMkLst>
            <pc:docMk/>
            <pc:sldMk cId="3841705928" sldId="273"/>
            <ac:cxnSpMk id="16" creationId="{5AF5C3AC-8EF5-93BA-BDF0-F0B5FAB6AB68}"/>
          </ac:cxnSpMkLst>
        </pc:cxnChg>
        <pc:cxnChg chg="add mod">
          <ac:chgData name="Dustin Merkle" userId="2e42eb49e6de39f7" providerId="LiveId" clId="{275B6D97-32F5-4796-86E5-3C12BA12BD38}" dt="2022-07-13T15:03:47.715" v="1343" actId="208"/>
          <ac:cxnSpMkLst>
            <pc:docMk/>
            <pc:sldMk cId="3841705928" sldId="273"/>
            <ac:cxnSpMk id="18" creationId="{4889BFB0-00FD-65C8-886E-A36B6676E070}"/>
          </ac:cxnSpMkLst>
        </pc:cxnChg>
        <pc:cxnChg chg="add mod">
          <ac:chgData name="Dustin Merkle" userId="2e42eb49e6de39f7" providerId="LiveId" clId="{275B6D97-32F5-4796-86E5-3C12BA12BD38}" dt="2022-07-13T15:03:41.399" v="1342" actId="14100"/>
          <ac:cxnSpMkLst>
            <pc:docMk/>
            <pc:sldMk cId="3841705928" sldId="273"/>
            <ac:cxnSpMk id="20" creationId="{5BBFC3B5-5875-24FD-0BF7-C12B9A6B033F}"/>
          </ac:cxnSpMkLst>
        </pc:cxnChg>
      </pc:sldChg>
      <pc:sldChg chg="new del">
        <pc:chgData name="Dustin Merkle" userId="2e42eb49e6de39f7" providerId="LiveId" clId="{275B6D97-32F5-4796-86E5-3C12BA12BD38}" dt="2022-07-13T12:49:52.314" v="1235" actId="47"/>
        <pc:sldMkLst>
          <pc:docMk/>
          <pc:sldMk cId="120167143" sldId="274"/>
        </pc:sldMkLst>
      </pc:sldChg>
      <pc:sldChg chg="add del">
        <pc:chgData name="Dustin Merkle" userId="2e42eb49e6de39f7" providerId="LiveId" clId="{275B6D97-32F5-4796-86E5-3C12BA12BD38}" dt="2022-07-13T15:10:53.940" v="1415" actId="47"/>
        <pc:sldMkLst>
          <pc:docMk/>
          <pc:sldMk cId="2597299486" sldId="274"/>
        </pc:sldMkLst>
      </pc:sldChg>
      <pc:sldChg chg="addSp delSp modSp add mod modAnim">
        <pc:chgData name="Dustin Merkle" userId="2e42eb49e6de39f7" providerId="LiveId" clId="{275B6D97-32F5-4796-86E5-3C12BA12BD38}" dt="2022-07-14T15:05:57.378" v="3628" actId="20577"/>
        <pc:sldMkLst>
          <pc:docMk/>
          <pc:sldMk cId="3043507906" sldId="275"/>
        </pc:sldMkLst>
        <pc:spChg chg="add del mod">
          <ac:chgData name="Dustin Merkle" userId="2e42eb49e6de39f7" providerId="LiveId" clId="{275B6D97-32F5-4796-86E5-3C12BA12BD38}" dt="2022-07-13T15:08:46.644" v="1376" actId="478"/>
          <ac:spMkLst>
            <pc:docMk/>
            <pc:sldMk cId="3043507906" sldId="275"/>
            <ac:spMk id="3" creationId="{046021D4-826C-36E7-5D48-1139CE910677}"/>
          </ac:spMkLst>
        </pc:spChg>
        <pc:spChg chg="add mod">
          <ac:chgData name="Dustin Merkle" userId="2e42eb49e6de39f7" providerId="LiveId" clId="{275B6D97-32F5-4796-86E5-3C12BA12BD38}" dt="2022-07-13T15:10:28.576" v="1411" actId="14100"/>
          <ac:spMkLst>
            <pc:docMk/>
            <pc:sldMk cId="3043507906" sldId="275"/>
            <ac:spMk id="5" creationId="{6D35CDAD-BC46-D561-161E-945F38F90900}"/>
          </ac:spMkLst>
        </pc:spChg>
        <pc:spChg chg="del">
          <ac:chgData name="Dustin Merkle" userId="2e42eb49e6de39f7" providerId="LiveId" clId="{275B6D97-32F5-4796-86E5-3C12BA12BD38}" dt="2022-07-13T15:08:35.809" v="1370" actId="478"/>
          <ac:spMkLst>
            <pc:docMk/>
            <pc:sldMk cId="3043507906" sldId="275"/>
            <ac:spMk id="6" creationId="{D2398FCD-AD46-80F4-F2C3-BDDBAE9F140A}"/>
          </ac:spMkLst>
        </pc:spChg>
        <pc:spChg chg="del">
          <ac:chgData name="Dustin Merkle" userId="2e42eb49e6de39f7" providerId="LiveId" clId="{275B6D97-32F5-4796-86E5-3C12BA12BD38}" dt="2022-07-13T15:08:52.723" v="1378" actId="478"/>
          <ac:spMkLst>
            <pc:docMk/>
            <pc:sldMk cId="3043507906" sldId="275"/>
            <ac:spMk id="7" creationId="{0EB4D9D1-84BD-0B55-EE54-001AE842CB02}"/>
          </ac:spMkLst>
        </pc:spChg>
        <pc:spChg chg="add mod">
          <ac:chgData name="Dustin Merkle" userId="2e42eb49e6de39f7" providerId="LiveId" clId="{275B6D97-32F5-4796-86E5-3C12BA12BD38}" dt="2022-07-13T15:08:47.438" v="1377"/>
          <ac:spMkLst>
            <pc:docMk/>
            <pc:sldMk cId="3043507906" sldId="275"/>
            <ac:spMk id="8" creationId="{043B8A1F-D272-E6DE-9FC1-8EB65108A428}"/>
          </ac:spMkLst>
        </pc:spChg>
        <pc:spChg chg="add mod">
          <ac:chgData name="Dustin Merkle" userId="2e42eb49e6de39f7" providerId="LiveId" clId="{275B6D97-32F5-4796-86E5-3C12BA12BD38}" dt="2022-07-14T15:05:57.378" v="3628" actId="20577"/>
          <ac:spMkLst>
            <pc:docMk/>
            <pc:sldMk cId="3043507906" sldId="275"/>
            <ac:spMk id="9" creationId="{CE84DE5E-F6BE-C035-156F-6FFB9A6D7EC1}"/>
          </ac:spMkLst>
        </pc:spChg>
        <pc:spChg chg="add mod">
          <ac:chgData name="Dustin Merkle" userId="2e42eb49e6de39f7" providerId="LiveId" clId="{275B6D97-32F5-4796-86E5-3C12BA12BD38}" dt="2022-07-13T15:09:09.968" v="1380"/>
          <ac:spMkLst>
            <pc:docMk/>
            <pc:sldMk cId="3043507906" sldId="275"/>
            <ac:spMk id="10" creationId="{29608772-7515-2095-0729-7B303DF88BC6}"/>
          </ac:spMkLst>
        </pc:spChg>
        <pc:picChg chg="add del mod">
          <ac:chgData name="Dustin Merkle" userId="2e42eb49e6de39f7" providerId="LiveId" clId="{275B6D97-32F5-4796-86E5-3C12BA12BD38}" dt="2022-07-13T15:08:44.233" v="1374" actId="478"/>
          <ac:picMkLst>
            <pc:docMk/>
            <pc:sldMk cId="3043507906" sldId="275"/>
            <ac:picMk id="4" creationId="{E54E01B7-A881-5F43-89AB-B826EA784D79}"/>
          </ac:picMkLst>
        </pc:picChg>
      </pc:sldChg>
      <pc:sldChg chg="addSp delSp modSp add mod modAnim">
        <pc:chgData name="Dustin Merkle" userId="2e42eb49e6de39f7" providerId="LiveId" clId="{275B6D97-32F5-4796-86E5-3C12BA12BD38}" dt="2022-07-13T15:12:05.168" v="1425"/>
        <pc:sldMkLst>
          <pc:docMk/>
          <pc:sldMk cId="2545156404" sldId="276"/>
        </pc:sldMkLst>
        <pc:spChg chg="add del mod">
          <ac:chgData name="Dustin Merkle" userId="2e42eb49e6de39f7" providerId="LiveId" clId="{275B6D97-32F5-4796-86E5-3C12BA12BD38}" dt="2022-07-13T15:11:22.559" v="1419" actId="478"/>
          <ac:spMkLst>
            <pc:docMk/>
            <pc:sldMk cId="2545156404" sldId="276"/>
            <ac:spMk id="3" creationId="{474040F4-75B5-AC1A-CE19-1BE53F49A7EB}"/>
          </ac:spMkLst>
        </pc:spChg>
        <pc:spChg chg="del">
          <ac:chgData name="Dustin Merkle" userId="2e42eb49e6de39f7" providerId="LiveId" clId="{275B6D97-32F5-4796-86E5-3C12BA12BD38}" dt="2022-07-13T15:11:17.054" v="1417" actId="478"/>
          <ac:spMkLst>
            <pc:docMk/>
            <pc:sldMk cId="2545156404" sldId="276"/>
            <ac:spMk id="8" creationId="{043B8A1F-D272-E6DE-9FC1-8EB65108A428}"/>
          </ac:spMkLst>
        </pc:spChg>
        <pc:spChg chg="del">
          <ac:chgData name="Dustin Merkle" userId="2e42eb49e6de39f7" providerId="LiveId" clId="{275B6D97-32F5-4796-86E5-3C12BA12BD38}" dt="2022-07-13T15:11:25.490" v="1420" actId="478"/>
          <ac:spMkLst>
            <pc:docMk/>
            <pc:sldMk cId="2545156404" sldId="276"/>
            <ac:spMk id="9" creationId="{CE84DE5E-F6BE-C035-156F-6FFB9A6D7EC1}"/>
          </ac:spMkLst>
        </pc:spChg>
        <pc:spChg chg="del">
          <ac:chgData name="Dustin Merkle" userId="2e42eb49e6de39f7" providerId="LiveId" clId="{275B6D97-32F5-4796-86E5-3C12BA12BD38}" dt="2022-07-13T15:11:30.653" v="1421" actId="478"/>
          <ac:spMkLst>
            <pc:docMk/>
            <pc:sldMk cId="2545156404" sldId="276"/>
            <ac:spMk id="10" creationId="{29608772-7515-2095-0729-7B303DF88BC6}"/>
          </ac:spMkLst>
        </pc:spChg>
        <pc:spChg chg="add mod">
          <ac:chgData name="Dustin Merkle" userId="2e42eb49e6de39f7" providerId="LiveId" clId="{275B6D97-32F5-4796-86E5-3C12BA12BD38}" dt="2022-07-13T15:11:46.891" v="1422"/>
          <ac:spMkLst>
            <pc:docMk/>
            <pc:sldMk cId="2545156404" sldId="276"/>
            <ac:spMk id="11" creationId="{FA5EA232-98FC-E5D5-41C8-83E9E24D7E99}"/>
          </ac:spMkLst>
        </pc:spChg>
        <pc:spChg chg="add mod">
          <ac:chgData name="Dustin Merkle" userId="2e42eb49e6de39f7" providerId="LiveId" clId="{275B6D97-32F5-4796-86E5-3C12BA12BD38}" dt="2022-07-13T15:12:05.168" v="1425"/>
          <ac:spMkLst>
            <pc:docMk/>
            <pc:sldMk cId="2545156404" sldId="276"/>
            <ac:spMk id="19" creationId="{7F80A996-485F-67D6-1B3D-008C40547E52}"/>
          </ac:spMkLst>
        </pc:spChg>
        <pc:cxnChg chg="add mod">
          <ac:chgData name="Dustin Merkle" userId="2e42eb49e6de39f7" providerId="LiveId" clId="{275B6D97-32F5-4796-86E5-3C12BA12BD38}" dt="2022-07-13T15:11:57.586" v="1424"/>
          <ac:cxnSpMkLst>
            <pc:docMk/>
            <pc:sldMk cId="2545156404" sldId="276"/>
            <ac:cxnSpMk id="12" creationId="{7DC4B807-AD7B-5E01-FE35-92CA24BF22DC}"/>
          </ac:cxnSpMkLst>
        </pc:cxnChg>
        <pc:cxnChg chg="add mod">
          <ac:chgData name="Dustin Merkle" userId="2e42eb49e6de39f7" providerId="LiveId" clId="{275B6D97-32F5-4796-86E5-3C12BA12BD38}" dt="2022-07-13T15:11:57.586" v="1424"/>
          <ac:cxnSpMkLst>
            <pc:docMk/>
            <pc:sldMk cId="2545156404" sldId="276"/>
            <ac:cxnSpMk id="13" creationId="{BBC20B51-2DD9-C5AE-E06F-2099A8CEB7CC}"/>
          </ac:cxnSpMkLst>
        </pc:cxnChg>
        <pc:cxnChg chg="add mod">
          <ac:chgData name="Dustin Merkle" userId="2e42eb49e6de39f7" providerId="LiveId" clId="{275B6D97-32F5-4796-86E5-3C12BA12BD38}" dt="2022-07-13T15:11:57.586" v="1424"/>
          <ac:cxnSpMkLst>
            <pc:docMk/>
            <pc:sldMk cId="2545156404" sldId="276"/>
            <ac:cxnSpMk id="14" creationId="{38C6F038-5F7C-B36E-521C-B7B848FD981A}"/>
          </ac:cxnSpMkLst>
        </pc:cxnChg>
        <pc:cxnChg chg="add mod">
          <ac:chgData name="Dustin Merkle" userId="2e42eb49e6de39f7" providerId="LiveId" clId="{275B6D97-32F5-4796-86E5-3C12BA12BD38}" dt="2022-07-13T15:11:57.586" v="1424"/>
          <ac:cxnSpMkLst>
            <pc:docMk/>
            <pc:sldMk cId="2545156404" sldId="276"/>
            <ac:cxnSpMk id="15" creationId="{B6AEAA38-CC55-0A61-74CA-B858AE410353}"/>
          </ac:cxnSpMkLst>
        </pc:cxnChg>
        <pc:cxnChg chg="add mod">
          <ac:chgData name="Dustin Merkle" userId="2e42eb49e6de39f7" providerId="LiveId" clId="{275B6D97-32F5-4796-86E5-3C12BA12BD38}" dt="2022-07-13T15:11:57.586" v="1424"/>
          <ac:cxnSpMkLst>
            <pc:docMk/>
            <pc:sldMk cId="2545156404" sldId="276"/>
            <ac:cxnSpMk id="16" creationId="{DCDD9275-3A67-0AA7-733D-D278EA1549C7}"/>
          </ac:cxnSpMkLst>
        </pc:cxnChg>
        <pc:cxnChg chg="add mod">
          <ac:chgData name="Dustin Merkle" userId="2e42eb49e6de39f7" providerId="LiveId" clId="{275B6D97-32F5-4796-86E5-3C12BA12BD38}" dt="2022-07-13T15:11:57.586" v="1424"/>
          <ac:cxnSpMkLst>
            <pc:docMk/>
            <pc:sldMk cId="2545156404" sldId="276"/>
            <ac:cxnSpMk id="17" creationId="{762E9BAE-E122-9D45-5DFC-EBBBE5A33232}"/>
          </ac:cxnSpMkLst>
        </pc:cxnChg>
        <pc:cxnChg chg="add mod">
          <ac:chgData name="Dustin Merkle" userId="2e42eb49e6de39f7" providerId="LiveId" clId="{275B6D97-32F5-4796-86E5-3C12BA12BD38}" dt="2022-07-13T15:11:57.586" v="1424"/>
          <ac:cxnSpMkLst>
            <pc:docMk/>
            <pc:sldMk cId="2545156404" sldId="276"/>
            <ac:cxnSpMk id="18" creationId="{6070E3B2-30A6-216B-03DA-FA484E8E69B8}"/>
          </ac:cxnSpMkLst>
        </pc:cxnChg>
      </pc:sldChg>
      <pc:sldChg chg="addSp modSp add mod ord modAnim">
        <pc:chgData name="Dustin Merkle" userId="2e42eb49e6de39f7" providerId="LiveId" clId="{275B6D97-32F5-4796-86E5-3C12BA12BD38}" dt="2022-07-13T15:42:00.777" v="1979"/>
        <pc:sldMkLst>
          <pc:docMk/>
          <pc:sldMk cId="3151693493" sldId="277"/>
        </pc:sldMkLst>
        <pc:spChg chg="add mod">
          <ac:chgData name="Dustin Merkle" userId="2e42eb49e6de39f7" providerId="LiveId" clId="{275B6D97-32F5-4796-86E5-3C12BA12BD38}" dt="2022-07-13T15:27:09.069" v="1760" actId="115"/>
          <ac:spMkLst>
            <pc:docMk/>
            <pc:sldMk cId="3151693493" sldId="277"/>
            <ac:spMk id="2" creationId="{46A1A794-366E-E913-8AC2-2811F7BB7A14}"/>
          </ac:spMkLst>
        </pc:spChg>
        <pc:spChg chg="mod">
          <ac:chgData name="Dustin Merkle" userId="2e42eb49e6de39f7" providerId="LiveId" clId="{275B6D97-32F5-4796-86E5-3C12BA12BD38}" dt="2022-07-13T15:13:47.217" v="1461" actId="1076"/>
          <ac:spMkLst>
            <pc:docMk/>
            <pc:sldMk cId="3151693493" sldId="277"/>
            <ac:spMk id="8" creationId="{043B8A1F-D272-E6DE-9FC1-8EB65108A428}"/>
          </ac:spMkLst>
        </pc:spChg>
        <pc:spChg chg="mod">
          <ac:chgData name="Dustin Merkle" userId="2e42eb49e6de39f7" providerId="LiveId" clId="{275B6D97-32F5-4796-86E5-3C12BA12BD38}" dt="2022-07-13T15:20:46.422" v="1563" actId="14100"/>
          <ac:spMkLst>
            <pc:docMk/>
            <pc:sldMk cId="3151693493" sldId="277"/>
            <ac:spMk id="9" creationId="{CE84DE5E-F6BE-C035-156F-6FFB9A6D7EC1}"/>
          </ac:spMkLst>
        </pc:spChg>
        <pc:spChg chg="mod">
          <ac:chgData name="Dustin Merkle" userId="2e42eb49e6de39f7" providerId="LiveId" clId="{275B6D97-32F5-4796-86E5-3C12BA12BD38}" dt="2022-07-13T15:20:57.253" v="1564" actId="14100"/>
          <ac:spMkLst>
            <pc:docMk/>
            <pc:sldMk cId="3151693493" sldId="277"/>
            <ac:spMk id="10" creationId="{29608772-7515-2095-0729-7B303DF88BC6}"/>
          </ac:spMkLst>
        </pc:spChg>
      </pc:sldChg>
      <pc:sldChg chg="addSp delSp modSp add mod">
        <pc:chgData name="Dustin Merkle" userId="2e42eb49e6de39f7" providerId="LiveId" clId="{275B6D97-32F5-4796-86E5-3C12BA12BD38}" dt="2022-07-14T10:08:01.179" v="3509" actId="207"/>
        <pc:sldMkLst>
          <pc:docMk/>
          <pc:sldMk cId="4224405864" sldId="278"/>
        </pc:sldMkLst>
        <pc:spChg chg="mod">
          <ac:chgData name="Dustin Merkle" userId="2e42eb49e6de39f7" providerId="LiveId" clId="{275B6D97-32F5-4796-86E5-3C12BA12BD38}" dt="2022-07-13T19:36:23.059" v="2247" actId="20577"/>
          <ac:spMkLst>
            <pc:docMk/>
            <pc:sldMk cId="4224405864" sldId="278"/>
            <ac:spMk id="5" creationId="{6D35CDAD-BC46-D561-161E-945F38F90900}"/>
          </ac:spMkLst>
        </pc:spChg>
        <pc:spChg chg="add mod">
          <ac:chgData name="Dustin Merkle" userId="2e42eb49e6de39f7" providerId="LiveId" clId="{275B6D97-32F5-4796-86E5-3C12BA12BD38}" dt="2022-07-13T19:35:29.358" v="2216" actId="20577"/>
          <ac:spMkLst>
            <pc:docMk/>
            <pc:sldMk cId="4224405864" sldId="278"/>
            <ac:spMk id="7" creationId="{9E15D5FE-7AAC-54B3-B802-8ABE96459210}"/>
          </ac:spMkLst>
        </pc:spChg>
        <pc:spChg chg="del mod">
          <ac:chgData name="Dustin Merkle" userId="2e42eb49e6de39f7" providerId="LiveId" clId="{275B6D97-32F5-4796-86E5-3C12BA12BD38}" dt="2022-07-13T18:44:50.682" v="2099" actId="478"/>
          <ac:spMkLst>
            <pc:docMk/>
            <pc:sldMk cId="4224405864" sldId="278"/>
            <ac:spMk id="8" creationId="{043B8A1F-D272-E6DE-9FC1-8EB65108A428}"/>
          </ac:spMkLst>
        </pc:spChg>
        <pc:spChg chg="mod">
          <ac:chgData name="Dustin Merkle" userId="2e42eb49e6de39f7" providerId="LiveId" clId="{275B6D97-32F5-4796-86E5-3C12BA12BD38}" dt="2022-07-14T10:08:01.179" v="3509" actId="207"/>
          <ac:spMkLst>
            <pc:docMk/>
            <pc:sldMk cId="4224405864" sldId="278"/>
            <ac:spMk id="9" creationId="{CE84DE5E-F6BE-C035-156F-6FFB9A6D7EC1}"/>
          </ac:spMkLst>
        </pc:spChg>
        <pc:spChg chg="del">
          <ac:chgData name="Dustin Merkle" userId="2e42eb49e6de39f7" providerId="LiveId" clId="{275B6D97-32F5-4796-86E5-3C12BA12BD38}" dt="2022-07-13T15:22:08.618" v="1566" actId="478"/>
          <ac:spMkLst>
            <pc:docMk/>
            <pc:sldMk cId="4224405864" sldId="278"/>
            <ac:spMk id="10" creationId="{29608772-7515-2095-0729-7B303DF88BC6}"/>
          </ac:spMkLst>
        </pc:spChg>
        <pc:spChg chg="add del mod">
          <ac:chgData name="Dustin Merkle" userId="2e42eb49e6de39f7" providerId="LiveId" clId="{275B6D97-32F5-4796-86E5-3C12BA12BD38}" dt="2022-07-13T19:00:04.840" v="2169" actId="478"/>
          <ac:spMkLst>
            <pc:docMk/>
            <pc:sldMk cId="4224405864" sldId="278"/>
            <ac:spMk id="11" creationId="{0EAD026C-6767-8424-3563-C2E68C3CAC9F}"/>
          </ac:spMkLst>
        </pc:spChg>
      </pc:sldChg>
      <pc:sldChg chg="addSp delSp modSp add mod ord modAnim">
        <pc:chgData name="Dustin Merkle" userId="2e42eb49e6de39f7" providerId="LiveId" clId="{275B6D97-32F5-4796-86E5-3C12BA12BD38}" dt="2022-07-13T15:42:10.505" v="1980"/>
        <pc:sldMkLst>
          <pc:docMk/>
          <pc:sldMk cId="2626565838" sldId="279"/>
        </pc:sldMkLst>
        <pc:spChg chg="add mod">
          <ac:chgData name="Dustin Merkle" userId="2e42eb49e6de39f7" providerId="LiveId" clId="{275B6D97-32F5-4796-86E5-3C12BA12BD38}" dt="2022-07-13T15:30:31.661" v="1875" actId="255"/>
          <ac:spMkLst>
            <pc:docMk/>
            <pc:sldMk cId="2626565838" sldId="279"/>
            <ac:spMk id="6" creationId="{55C34151-BEAC-54B8-A385-23236E628E6D}"/>
          </ac:spMkLst>
        </pc:spChg>
        <pc:spChg chg="del mod">
          <ac:chgData name="Dustin Merkle" userId="2e42eb49e6de39f7" providerId="LiveId" clId="{275B6D97-32F5-4796-86E5-3C12BA12BD38}" dt="2022-07-13T15:27:50.834" v="1766"/>
          <ac:spMkLst>
            <pc:docMk/>
            <pc:sldMk cId="2626565838" sldId="279"/>
            <ac:spMk id="12" creationId="{788E536B-8FDC-1AC0-1A23-39788936835E}"/>
          </ac:spMkLst>
        </pc:spChg>
      </pc:sldChg>
      <pc:sldChg chg="modSp add del mod ord modAnim">
        <pc:chgData name="Dustin Merkle" userId="2e42eb49e6de39f7" providerId="LiveId" clId="{275B6D97-32F5-4796-86E5-3C12BA12BD38}" dt="2022-07-13T21:05:01.434" v="2820" actId="47"/>
        <pc:sldMkLst>
          <pc:docMk/>
          <pc:sldMk cId="1160081271" sldId="280"/>
        </pc:sldMkLst>
        <pc:spChg chg="mod">
          <ac:chgData name="Dustin Merkle" userId="2e42eb49e6de39f7" providerId="LiveId" clId="{275B6D97-32F5-4796-86E5-3C12BA12BD38}" dt="2022-07-13T15:31:49.352" v="1902" actId="115"/>
          <ac:spMkLst>
            <pc:docMk/>
            <pc:sldMk cId="1160081271" sldId="280"/>
            <ac:spMk id="11" creationId="{AC1769CF-6885-7517-3D49-1E116F68723C}"/>
          </ac:spMkLst>
        </pc:spChg>
        <pc:spChg chg="mod">
          <ac:chgData name="Dustin Merkle" userId="2e42eb49e6de39f7" providerId="LiveId" clId="{275B6D97-32F5-4796-86E5-3C12BA12BD38}" dt="2022-07-13T15:42:16.594" v="1982" actId="20577"/>
          <ac:spMkLst>
            <pc:docMk/>
            <pc:sldMk cId="1160081271" sldId="280"/>
            <ac:spMk id="12" creationId="{788E536B-8FDC-1AC0-1A23-39788936835E}"/>
          </ac:spMkLst>
        </pc:spChg>
      </pc:sldChg>
      <pc:sldChg chg="modSp add modAnim">
        <pc:chgData name="Dustin Merkle" userId="2e42eb49e6de39f7" providerId="LiveId" clId="{275B6D97-32F5-4796-86E5-3C12BA12BD38}" dt="2022-07-14T10:02:57.056" v="3485" actId="255"/>
        <pc:sldMkLst>
          <pc:docMk/>
          <pc:sldMk cId="2152748127" sldId="281"/>
        </pc:sldMkLst>
        <pc:spChg chg="mod">
          <ac:chgData name="Dustin Merkle" userId="2e42eb49e6de39f7" providerId="LiveId" clId="{275B6D97-32F5-4796-86E5-3C12BA12BD38}" dt="2022-07-13T15:44:24.991" v="1988" actId="20577"/>
          <ac:spMkLst>
            <pc:docMk/>
            <pc:sldMk cId="2152748127" sldId="281"/>
            <ac:spMk id="11" creationId="{AC1769CF-6885-7517-3D49-1E116F68723C}"/>
          </ac:spMkLst>
        </pc:spChg>
        <pc:spChg chg="mod">
          <ac:chgData name="Dustin Merkle" userId="2e42eb49e6de39f7" providerId="LiveId" clId="{275B6D97-32F5-4796-86E5-3C12BA12BD38}" dt="2022-07-14T10:02:57.056" v="3485" actId="255"/>
          <ac:spMkLst>
            <pc:docMk/>
            <pc:sldMk cId="2152748127" sldId="281"/>
            <ac:spMk id="12" creationId="{788E536B-8FDC-1AC0-1A23-39788936835E}"/>
          </ac:spMkLst>
        </pc:spChg>
      </pc:sldChg>
      <pc:sldChg chg="addSp delSp modSp add mod modAnim">
        <pc:chgData name="Dustin Merkle" userId="2e42eb49e6de39f7" providerId="LiveId" clId="{275B6D97-32F5-4796-86E5-3C12BA12BD38}" dt="2022-07-15T10:29:15.296" v="3634" actId="207"/>
        <pc:sldMkLst>
          <pc:docMk/>
          <pc:sldMk cId="323639678" sldId="282"/>
        </pc:sldMkLst>
        <pc:spChg chg="add del mod">
          <ac:chgData name="Dustin Merkle" userId="2e42eb49e6de39f7" providerId="LiveId" clId="{275B6D97-32F5-4796-86E5-3C12BA12BD38}" dt="2022-07-13T19:37:31.426" v="2251"/>
          <ac:spMkLst>
            <pc:docMk/>
            <pc:sldMk cId="323639678" sldId="282"/>
            <ac:spMk id="2" creationId="{AEFE8764-CB8C-D50B-97B7-75E13AB66FB6}"/>
          </ac:spMkLst>
        </pc:spChg>
        <pc:spChg chg="mod">
          <ac:chgData name="Dustin Merkle" userId="2e42eb49e6de39f7" providerId="LiveId" clId="{275B6D97-32F5-4796-86E5-3C12BA12BD38}" dt="2022-07-13T19:36:18.357" v="2244" actId="20577"/>
          <ac:spMkLst>
            <pc:docMk/>
            <pc:sldMk cId="323639678" sldId="282"/>
            <ac:spMk id="5" creationId="{6D35CDAD-BC46-D561-161E-945F38F90900}"/>
          </ac:spMkLst>
        </pc:spChg>
        <pc:spChg chg="mod">
          <ac:chgData name="Dustin Merkle" userId="2e42eb49e6de39f7" providerId="LiveId" clId="{275B6D97-32F5-4796-86E5-3C12BA12BD38}" dt="2022-07-13T20:15:22.271" v="2337" actId="27636"/>
          <ac:spMkLst>
            <pc:docMk/>
            <pc:sldMk cId="323639678" sldId="282"/>
            <ac:spMk id="7" creationId="{9E15D5FE-7AAC-54B3-B802-8ABE96459210}"/>
          </ac:spMkLst>
        </pc:spChg>
        <pc:spChg chg="add mod">
          <ac:chgData name="Dustin Merkle" userId="2e42eb49e6de39f7" providerId="LiveId" clId="{275B6D97-32F5-4796-86E5-3C12BA12BD38}" dt="2022-07-15T10:29:15.296" v="3634" actId="207"/>
          <ac:spMkLst>
            <pc:docMk/>
            <pc:sldMk cId="323639678" sldId="282"/>
            <ac:spMk id="8" creationId="{296AE645-2059-2A20-8845-286E55B6E8CE}"/>
          </ac:spMkLst>
        </pc:spChg>
        <pc:spChg chg="mod">
          <ac:chgData name="Dustin Merkle" userId="2e42eb49e6de39f7" providerId="LiveId" clId="{275B6D97-32F5-4796-86E5-3C12BA12BD38}" dt="2022-07-13T19:02:00.722" v="2179" actId="20577"/>
          <ac:spMkLst>
            <pc:docMk/>
            <pc:sldMk cId="323639678" sldId="282"/>
            <ac:spMk id="9" creationId="{CE84DE5E-F6BE-C035-156F-6FFB9A6D7EC1}"/>
          </ac:spMkLst>
        </pc:spChg>
        <pc:spChg chg="add del mod">
          <ac:chgData name="Dustin Merkle" userId="2e42eb49e6de39f7" providerId="LiveId" clId="{275B6D97-32F5-4796-86E5-3C12BA12BD38}" dt="2022-07-13T19:37:45.804" v="2254" actId="478"/>
          <ac:spMkLst>
            <pc:docMk/>
            <pc:sldMk cId="323639678" sldId="282"/>
            <ac:spMk id="10" creationId="{11FF549A-B9E0-1299-B249-1B040484D795}"/>
          </ac:spMkLst>
        </pc:spChg>
      </pc:sldChg>
      <pc:sldChg chg="addSp delSp modSp add mod">
        <pc:chgData name="Dustin Merkle" userId="2e42eb49e6de39f7" providerId="LiveId" clId="{275B6D97-32F5-4796-86E5-3C12BA12BD38}" dt="2022-07-14T10:08:45.522" v="3510" actId="1076"/>
        <pc:sldMkLst>
          <pc:docMk/>
          <pc:sldMk cId="1357988671" sldId="283"/>
        </pc:sldMkLst>
        <pc:spChg chg="add del mod">
          <ac:chgData name="Dustin Merkle" userId="2e42eb49e6de39f7" providerId="LiveId" clId="{275B6D97-32F5-4796-86E5-3C12BA12BD38}" dt="2022-07-13T20:36:45.612" v="2420" actId="478"/>
          <ac:spMkLst>
            <pc:docMk/>
            <pc:sldMk cId="1357988671" sldId="283"/>
            <ac:spMk id="2" creationId="{23B474AA-3DF3-ABDB-D492-5CDC121D6A9C}"/>
          </ac:spMkLst>
        </pc:spChg>
        <pc:spChg chg="mod">
          <ac:chgData name="Dustin Merkle" userId="2e42eb49e6de39f7" providerId="LiveId" clId="{275B6D97-32F5-4796-86E5-3C12BA12BD38}" dt="2022-07-14T10:08:45.522" v="3510" actId="1076"/>
          <ac:spMkLst>
            <pc:docMk/>
            <pc:sldMk cId="1357988671" sldId="283"/>
            <ac:spMk id="8" creationId="{296AE645-2059-2A20-8845-286E55B6E8CE}"/>
          </ac:spMkLst>
        </pc:spChg>
      </pc:sldChg>
      <pc:sldChg chg="modSp add mod modAnim">
        <pc:chgData name="Dustin Merkle" userId="2e42eb49e6de39f7" providerId="LiveId" clId="{275B6D97-32F5-4796-86E5-3C12BA12BD38}" dt="2022-07-15T10:42:27.559" v="3635"/>
        <pc:sldMkLst>
          <pc:docMk/>
          <pc:sldMk cId="1957809625" sldId="284"/>
        </pc:sldMkLst>
        <pc:spChg chg="mod">
          <ac:chgData name="Dustin Merkle" userId="2e42eb49e6de39f7" providerId="LiveId" clId="{275B6D97-32F5-4796-86E5-3C12BA12BD38}" dt="2022-07-13T20:50:06.965" v="2543" actId="1076"/>
          <ac:spMkLst>
            <pc:docMk/>
            <pc:sldMk cId="1957809625" sldId="284"/>
            <ac:spMk id="7" creationId="{9E15D5FE-7AAC-54B3-B802-8ABE96459210}"/>
          </ac:spMkLst>
        </pc:spChg>
        <pc:spChg chg="mod">
          <ac:chgData name="Dustin Merkle" userId="2e42eb49e6de39f7" providerId="LiveId" clId="{275B6D97-32F5-4796-86E5-3C12BA12BD38}" dt="2022-07-13T20:43:47.737" v="2524" actId="20577"/>
          <ac:spMkLst>
            <pc:docMk/>
            <pc:sldMk cId="1957809625" sldId="284"/>
            <ac:spMk id="8" creationId="{296AE645-2059-2A20-8845-286E55B6E8CE}"/>
          </ac:spMkLst>
        </pc:spChg>
        <pc:picChg chg="mod">
          <ac:chgData name="Dustin Merkle" userId="2e42eb49e6de39f7" providerId="LiveId" clId="{275B6D97-32F5-4796-86E5-3C12BA12BD38}" dt="2022-07-13T20:49:59.990" v="2542" actId="1076"/>
          <ac:picMkLst>
            <pc:docMk/>
            <pc:sldMk cId="1957809625" sldId="284"/>
            <ac:picMk id="4" creationId="{E54E01B7-A881-5F43-89AB-B826EA784D79}"/>
          </ac:picMkLst>
        </pc:picChg>
      </pc:sldChg>
      <pc:sldChg chg="addSp delSp modSp add mod ord modAnim">
        <pc:chgData name="Dustin Merkle" userId="2e42eb49e6de39f7" providerId="LiveId" clId="{275B6D97-32F5-4796-86E5-3C12BA12BD38}" dt="2022-07-15T10:54:38.575" v="3658" actId="20577"/>
        <pc:sldMkLst>
          <pc:docMk/>
          <pc:sldMk cId="3518985888" sldId="285"/>
        </pc:sldMkLst>
        <pc:spChg chg="del">
          <ac:chgData name="Dustin Merkle" userId="2e42eb49e6de39f7" providerId="LiveId" clId="{275B6D97-32F5-4796-86E5-3C12BA12BD38}" dt="2022-07-13T20:54:41.653" v="2578" actId="478"/>
          <ac:spMkLst>
            <pc:docMk/>
            <pc:sldMk cId="3518985888" sldId="285"/>
            <ac:spMk id="5" creationId="{6D35CDAD-BC46-D561-161E-945F38F90900}"/>
          </ac:spMkLst>
        </pc:spChg>
        <pc:spChg chg="add mod">
          <ac:chgData name="Dustin Merkle" userId="2e42eb49e6de39f7" providerId="LiveId" clId="{275B6D97-32F5-4796-86E5-3C12BA12BD38}" dt="2022-07-15T10:54:38.575" v="3658" actId="20577"/>
          <ac:spMkLst>
            <pc:docMk/>
            <pc:sldMk cId="3518985888" sldId="285"/>
            <ac:spMk id="6" creationId="{A4FC4AE1-3309-F2A1-6BB2-C47C7A459572}"/>
          </ac:spMkLst>
        </pc:spChg>
        <pc:spChg chg="mod">
          <ac:chgData name="Dustin Merkle" userId="2e42eb49e6de39f7" providerId="LiveId" clId="{275B6D97-32F5-4796-86E5-3C12BA12BD38}" dt="2022-07-13T20:54:22.728" v="2573" actId="115"/>
          <ac:spMkLst>
            <pc:docMk/>
            <pc:sldMk cId="3518985888" sldId="285"/>
            <ac:spMk id="7" creationId="{9E15D5FE-7AAC-54B3-B802-8ABE96459210}"/>
          </ac:spMkLst>
        </pc:spChg>
        <pc:spChg chg="del mod">
          <ac:chgData name="Dustin Merkle" userId="2e42eb49e6de39f7" providerId="LiveId" clId="{275B6D97-32F5-4796-86E5-3C12BA12BD38}" dt="2022-07-13T20:54:41.653" v="2580"/>
          <ac:spMkLst>
            <pc:docMk/>
            <pc:sldMk cId="3518985888" sldId="285"/>
            <ac:spMk id="9" creationId="{CE84DE5E-F6BE-C035-156F-6FFB9A6D7EC1}"/>
          </ac:spMkLst>
        </pc:spChg>
      </pc:sldChg>
      <pc:sldChg chg="modSp add mod">
        <pc:chgData name="Dustin Merkle" userId="2e42eb49e6de39f7" providerId="LiveId" clId="{275B6D97-32F5-4796-86E5-3C12BA12BD38}" dt="2022-07-14T10:10:46.974" v="3513" actId="207"/>
        <pc:sldMkLst>
          <pc:docMk/>
          <pc:sldMk cId="3566189240" sldId="286"/>
        </pc:sldMkLst>
        <pc:spChg chg="mod">
          <ac:chgData name="Dustin Merkle" userId="2e42eb49e6de39f7" providerId="LiveId" clId="{275B6D97-32F5-4796-86E5-3C12BA12BD38}" dt="2022-07-14T10:10:46.974" v="3513" actId="207"/>
          <ac:spMkLst>
            <pc:docMk/>
            <pc:sldMk cId="3566189240" sldId="286"/>
            <ac:spMk id="6" creationId="{A4FC4AE1-3309-F2A1-6BB2-C47C7A459572}"/>
          </ac:spMkLst>
        </pc:spChg>
      </pc:sldChg>
      <pc:sldChg chg="modSp add mod">
        <pc:chgData name="Dustin Merkle" userId="2e42eb49e6de39f7" providerId="LiveId" clId="{275B6D97-32F5-4796-86E5-3C12BA12BD38}" dt="2022-07-14T10:10:40.080" v="3512" actId="207"/>
        <pc:sldMkLst>
          <pc:docMk/>
          <pc:sldMk cId="4163798753" sldId="287"/>
        </pc:sldMkLst>
        <pc:spChg chg="mod">
          <ac:chgData name="Dustin Merkle" userId="2e42eb49e6de39f7" providerId="LiveId" clId="{275B6D97-32F5-4796-86E5-3C12BA12BD38}" dt="2022-07-14T10:10:40.080" v="3512" actId="207"/>
          <ac:spMkLst>
            <pc:docMk/>
            <pc:sldMk cId="4163798753" sldId="287"/>
            <ac:spMk id="6" creationId="{A4FC4AE1-3309-F2A1-6BB2-C47C7A459572}"/>
          </ac:spMkLst>
        </pc:spChg>
      </pc:sldChg>
      <pc:sldChg chg="modSp add mod">
        <pc:chgData name="Dustin Merkle" userId="2e42eb49e6de39f7" providerId="LiveId" clId="{275B6D97-32F5-4796-86E5-3C12BA12BD38}" dt="2022-07-14T10:11:16.759" v="3515" actId="255"/>
        <pc:sldMkLst>
          <pc:docMk/>
          <pc:sldMk cId="2927631042" sldId="288"/>
        </pc:sldMkLst>
        <pc:spChg chg="mod">
          <ac:chgData name="Dustin Merkle" userId="2e42eb49e6de39f7" providerId="LiveId" clId="{275B6D97-32F5-4796-86E5-3C12BA12BD38}" dt="2022-07-14T10:11:16.759" v="3515" actId="255"/>
          <ac:spMkLst>
            <pc:docMk/>
            <pc:sldMk cId="2927631042" sldId="288"/>
            <ac:spMk id="6" creationId="{A4FC4AE1-3309-F2A1-6BB2-C47C7A459572}"/>
          </ac:spMkLst>
        </pc:spChg>
      </pc:sldChg>
      <pc:sldChg chg="modSp add mod ord">
        <pc:chgData name="Dustin Merkle" userId="2e42eb49e6de39f7" providerId="LiveId" clId="{275B6D97-32F5-4796-86E5-3C12BA12BD38}" dt="2022-07-13T21:14:23.014" v="3049" actId="12"/>
        <pc:sldMkLst>
          <pc:docMk/>
          <pc:sldMk cId="3327051706" sldId="289"/>
        </pc:sldMkLst>
        <pc:spChg chg="mod">
          <ac:chgData name="Dustin Merkle" userId="2e42eb49e6de39f7" providerId="LiveId" clId="{275B6D97-32F5-4796-86E5-3C12BA12BD38}" dt="2022-07-13T21:08:46.900" v="2871" actId="20577"/>
          <ac:spMkLst>
            <pc:docMk/>
            <pc:sldMk cId="3327051706" sldId="289"/>
            <ac:spMk id="5" creationId="{6D35CDAD-BC46-D561-161E-945F38F90900}"/>
          </ac:spMkLst>
        </pc:spChg>
        <pc:spChg chg="mod">
          <ac:chgData name="Dustin Merkle" userId="2e42eb49e6de39f7" providerId="LiveId" clId="{275B6D97-32F5-4796-86E5-3C12BA12BD38}" dt="2022-07-13T21:09:22.585" v="2893" actId="20577"/>
          <ac:spMkLst>
            <pc:docMk/>
            <pc:sldMk cId="3327051706" sldId="289"/>
            <ac:spMk id="7" creationId="{9E15D5FE-7AAC-54B3-B802-8ABE96459210}"/>
          </ac:spMkLst>
        </pc:spChg>
        <pc:spChg chg="mod">
          <ac:chgData name="Dustin Merkle" userId="2e42eb49e6de39f7" providerId="LiveId" clId="{275B6D97-32F5-4796-86E5-3C12BA12BD38}" dt="2022-07-13T21:14:23.014" v="3049" actId="12"/>
          <ac:spMkLst>
            <pc:docMk/>
            <pc:sldMk cId="3327051706" sldId="289"/>
            <ac:spMk id="8" creationId="{296AE645-2059-2A20-8845-286E55B6E8CE}"/>
          </ac:spMkLst>
        </pc:spChg>
      </pc:sldChg>
      <pc:sldChg chg="modSp add mod">
        <pc:chgData name="Dustin Merkle" userId="2e42eb49e6de39f7" providerId="LiveId" clId="{275B6D97-32F5-4796-86E5-3C12BA12BD38}" dt="2022-07-13T21:45:11.822" v="3100" actId="207"/>
        <pc:sldMkLst>
          <pc:docMk/>
          <pc:sldMk cId="2167754881" sldId="290"/>
        </pc:sldMkLst>
        <pc:spChg chg="mod">
          <ac:chgData name="Dustin Merkle" userId="2e42eb49e6de39f7" providerId="LiveId" clId="{275B6D97-32F5-4796-86E5-3C12BA12BD38}" dt="2022-07-13T21:45:11.822" v="3100" actId="207"/>
          <ac:spMkLst>
            <pc:docMk/>
            <pc:sldMk cId="2167754881" sldId="290"/>
            <ac:spMk id="8" creationId="{296AE645-2059-2A20-8845-286E55B6E8CE}"/>
          </ac:spMkLst>
        </pc:spChg>
      </pc:sldChg>
      <pc:sldChg chg="modSp add mod">
        <pc:chgData name="Dustin Merkle" userId="2e42eb49e6de39f7" providerId="LiveId" clId="{275B6D97-32F5-4796-86E5-3C12BA12BD38}" dt="2022-07-14T10:12:34.712" v="3519" actId="114"/>
        <pc:sldMkLst>
          <pc:docMk/>
          <pc:sldMk cId="1597717438" sldId="291"/>
        </pc:sldMkLst>
        <pc:spChg chg="mod">
          <ac:chgData name="Dustin Merkle" userId="2e42eb49e6de39f7" providerId="LiveId" clId="{275B6D97-32F5-4796-86E5-3C12BA12BD38}" dt="2022-07-14T10:12:34.712" v="3519" actId="114"/>
          <ac:spMkLst>
            <pc:docMk/>
            <pc:sldMk cId="1597717438" sldId="291"/>
            <ac:spMk id="8" creationId="{296AE645-2059-2A20-8845-286E55B6E8CE}"/>
          </ac:spMkLst>
        </pc:spChg>
      </pc:sldChg>
      <pc:sldChg chg="delSp modSp add del mod">
        <pc:chgData name="Dustin Merkle" userId="2e42eb49e6de39f7" providerId="LiveId" clId="{275B6D97-32F5-4796-86E5-3C12BA12BD38}" dt="2022-07-14T10:12:43.469" v="3520" actId="47"/>
        <pc:sldMkLst>
          <pc:docMk/>
          <pc:sldMk cId="1143221202" sldId="292"/>
        </pc:sldMkLst>
        <pc:spChg chg="del">
          <ac:chgData name="Dustin Merkle" userId="2e42eb49e6de39f7" providerId="LiveId" clId="{275B6D97-32F5-4796-86E5-3C12BA12BD38}" dt="2022-07-13T21:51:43.385" v="3123" actId="478"/>
          <ac:spMkLst>
            <pc:docMk/>
            <pc:sldMk cId="1143221202" sldId="292"/>
            <ac:spMk id="5" creationId="{6D35CDAD-BC46-D561-161E-945F38F90900}"/>
          </ac:spMkLst>
        </pc:spChg>
        <pc:spChg chg="mod">
          <ac:chgData name="Dustin Merkle" userId="2e42eb49e6de39f7" providerId="LiveId" clId="{275B6D97-32F5-4796-86E5-3C12BA12BD38}" dt="2022-07-13T21:52:03.985" v="3163" actId="20577"/>
          <ac:spMkLst>
            <pc:docMk/>
            <pc:sldMk cId="1143221202" sldId="292"/>
            <ac:spMk id="7" creationId="{9E15D5FE-7AAC-54B3-B802-8ABE96459210}"/>
          </ac:spMkLst>
        </pc:spChg>
        <pc:spChg chg="mod">
          <ac:chgData name="Dustin Merkle" userId="2e42eb49e6de39f7" providerId="LiveId" clId="{275B6D97-32F5-4796-86E5-3C12BA12BD38}" dt="2022-07-13T21:55:56.649" v="3381" actId="2710"/>
          <ac:spMkLst>
            <pc:docMk/>
            <pc:sldMk cId="1143221202" sldId="292"/>
            <ac:spMk id="8" creationId="{296AE645-2059-2A20-8845-286E55B6E8CE}"/>
          </ac:spMkLst>
        </pc:spChg>
      </pc:sldChg>
      <pc:sldChg chg="addSp delSp modSp add mod modAnim">
        <pc:chgData name="Dustin Merkle" userId="2e42eb49e6de39f7" providerId="LiveId" clId="{275B6D97-32F5-4796-86E5-3C12BA12BD38}" dt="2022-07-14T10:13:00.739" v="3524"/>
        <pc:sldMkLst>
          <pc:docMk/>
          <pc:sldMk cId="837032836" sldId="293"/>
        </pc:sldMkLst>
        <pc:spChg chg="add mod">
          <ac:chgData name="Dustin Merkle" userId="2e42eb49e6de39f7" providerId="LiveId" clId="{275B6D97-32F5-4796-86E5-3C12BA12BD38}" dt="2022-07-14T09:54:08.722" v="3410" actId="1076"/>
          <ac:spMkLst>
            <pc:docMk/>
            <pc:sldMk cId="837032836" sldId="293"/>
            <ac:spMk id="2" creationId="{6756DA9E-1442-54C7-C3FB-FFE1DF06DFAF}"/>
          </ac:spMkLst>
        </pc:spChg>
        <pc:spChg chg="mod">
          <ac:chgData name="Dustin Merkle" userId="2e42eb49e6de39f7" providerId="LiveId" clId="{275B6D97-32F5-4796-86E5-3C12BA12BD38}" dt="2022-07-14T09:52:49.359" v="3399" actId="1076"/>
          <ac:spMkLst>
            <pc:docMk/>
            <pc:sldMk cId="837032836" sldId="293"/>
            <ac:spMk id="7" creationId="{9E15D5FE-7AAC-54B3-B802-8ABE96459210}"/>
          </ac:spMkLst>
        </pc:spChg>
        <pc:spChg chg="del">
          <ac:chgData name="Dustin Merkle" userId="2e42eb49e6de39f7" providerId="LiveId" clId="{275B6D97-32F5-4796-86E5-3C12BA12BD38}" dt="2022-07-14T09:49:37.270" v="3383" actId="478"/>
          <ac:spMkLst>
            <pc:docMk/>
            <pc:sldMk cId="837032836" sldId="293"/>
            <ac:spMk id="8" creationId="{296AE645-2059-2A20-8845-286E55B6E8CE}"/>
          </ac:spMkLst>
        </pc:spChg>
        <pc:spChg chg="add mod">
          <ac:chgData name="Dustin Merkle" userId="2e42eb49e6de39f7" providerId="LiveId" clId="{275B6D97-32F5-4796-86E5-3C12BA12BD38}" dt="2022-07-14T09:55:09.482" v="3458" actId="122"/>
          <ac:spMkLst>
            <pc:docMk/>
            <pc:sldMk cId="837032836" sldId="293"/>
            <ac:spMk id="10" creationId="{29045530-A5C9-D66F-5B03-B96B5CA06A36}"/>
          </ac:spMkLst>
        </pc:spChg>
        <pc:spChg chg="add del">
          <ac:chgData name="Dustin Merkle" userId="2e42eb49e6de39f7" providerId="LiveId" clId="{275B6D97-32F5-4796-86E5-3C12BA12BD38}" dt="2022-07-14T09:54:19.477" v="3415" actId="22"/>
          <ac:spMkLst>
            <pc:docMk/>
            <pc:sldMk cId="837032836" sldId="293"/>
            <ac:spMk id="11" creationId="{7E29B8C7-1596-7E8D-8BD5-FAAB696FA1C3}"/>
          </ac:spMkLst>
        </pc:spChg>
        <pc:spChg chg="add mod">
          <ac:chgData name="Dustin Merkle" userId="2e42eb49e6de39f7" providerId="LiveId" clId="{275B6D97-32F5-4796-86E5-3C12BA12BD38}" dt="2022-07-14T09:55:06.016" v="3457" actId="122"/>
          <ac:spMkLst>
            <pc:docMk/>
            <pc:sldMk cId="837032836" sldId="293"/>
            <ac:spMk id="12" creationId="{4FA3BE97-61FE-C181-6C8E-76A20E443FC4}"/>
          </ac:spMkLst>
        </pc:spChg>
        <pc:picChg chg="mod">
          <ac:chgData name="Dustin Merkle" userId="2e42eb49e6de39f7" providerId="LiveId" clId="{275B6D97-32F5-4796-86E5-3C12BA12BD38}" dt="2022-07-14T09:54:17.529" v="3413" actId="1076"/>
          <ac:picMkLst>
            <pc:docMk/>
            <pc:sldMk cId="837032836" sldId="293"/>
            <ac:picMk id="4" creationId="{E54E01B7-A881-5F43-89AB-B826EA784D79}"/>
          </ac:picMkLst>
        </pc:picChg>
      </pc:sldChg>
      <pc:sldChg chg="addSp delSp modSp add mod delAnim modAnim">
        <pc:chgData name="Dustin Merkle" userId="2e42eb49e6de39f7" providerId="LiveId" clId="{275B6D97-32F5-4796-86E5-3C12BA12BD38}" dt="2022-07-14T22:05:05.784" v="3629"/>
        <pc:sldMkLst>
          <pc:docMk/>
          <pc:sldMk cId="2733651257" sldId="294"/>
        </pc:sldMkLst>
        <pc:spChg chg="del">
          <ac:chgData name="Dustin Merkle" userId="2e42eb49e6de39f7" providerId="LiveId" clId="{275B6D97-32F5-4796-86E5-3C12BA12BD38}" dt="2022-07-14T10:23:36.458" v="3546" actId="478"/>
          <ac:spMkLst>
            <pc:docMk/>
            <pc:sldMk cId="2733651257" sldId="294"/>
            <ac:spMk id="6" creationId="{55C34151-BEAC-54B8-A385-23236E628E6D}"/>
          </ac:spMkLst>
        </pc:spChg>
        <pc:spChg chg="add mod">
          <ac:chgData name="Dustin Merkle" userId="2e42eb49e6de39f7" providerId="LiveId" clId="{275B6D97-32F5-4796-86E5-3C12BA12BD38}" dt="2022-07-14T10:26:16.019" v="3607" actId="255"/>
          <ac:spMkLst>
            <pc:docMk/>
            <pc:sldMk cId="2733651257" sldId="294"/>
            <ac:spMk id="7" creationId="{C69445B7-8CCB-E1BD-B8D2-56E531C31579}"/>
          </ac:spMkLst>
        </pc:spChg>
        <pc:spChg chg="mod">
          <ac:chgData name="Dustin Merkle" userId="2e42eb49e6de39f7" providerId="LiveId" clId="{275B6D97-32F5-4796-86E5-3C12BA12BD38}" dt="2022-07-14T10:23:32.271" v="3545" actId="20577"/>
          <ac:spMkLst>
            <pc:docMk/>
            <pc:sldMk cId="2733651257" sldId="294"/>
            <ac:spMk id="11" creationId="{AC1769CF-6885-7517-3D49-1E116F68723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AEA9C-FBDA-344E-BC8B-CBD655C9E7EE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8055D-D20B-BA4B-A855-F389FEB4C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7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Goals, Speakers, “Top Down” activities and “Bottom Up” 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8055D-D20B-BA4B-A855-F389FEB4C9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45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8055D-D20B-BA4B-A855-F389FEB4C9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26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8055D-D20B-BA4B-A855-F389FEB4C95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27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8055D-D20B-BA4B-A855-F389FEB4C95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8055D-D20B-BA4B-A855-F389FEB4C95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27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8055D-D20B-BA4B-A855-F389FEB4C95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9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8055D-D20B-BA4B-A855-F389FEB4C95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17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Confer, Sing, Confess, &amp; Pray are all – speech related.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7357E-D562-A741-A86A-56BD507E87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91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8055D-D20B-BA4B-A855-F389FEB4C9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34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8055D-D20B-BA4B-A855-F389FEB4C9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7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8055D-D20B-BA4B-A855-F389FEB4C9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10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8055D-D20B-BA4B-A855-F389FEB4C9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57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8055D-D20B-BA4B-A855-F389FEB4C9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55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8055D-D20B-BA4B-A855-F389FEB4C9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04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8055D-D20B-BA4B-A855-F389FEB4C9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9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EF185-C9C9-0044-AE91-B1D18252B13A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D966-B1A6-C74C-98C5-24D51812A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61667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EF185-C9C9-0044-AE91-B1D18252B13A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D966-B1A6-C74C-98C5-24D51812A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89851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EF185-C9C9-0044-AE91-B1D18252B13A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D966-B1A6-C74C-98C5-24D51812A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89986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EF185-C9C9-0044-AE91-B1D18252B13A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D966-B1A6-C74C-98C5-24D51812A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42712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EF185-C9C9-0044-AE91-B1D18252B13A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D966-B1A6-C74C-98C5-24D51812A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58349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EF185-C9C9-0044-AE91-B1D18252B13A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D966-B1A6-C74C-98C5-24D51812A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20814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EF185-C9C9-0044-AE91-B1D18252B13A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D966-B1A6-C74C-98C5-24D51812A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44651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EF185-C9C9-0044-AE91-B1D18252B13A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D966-B1A6-C74C-98C5-24D51812A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63764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EF185-C9C9-0044-AE91-B1D18252B13A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D966-B1A6-C74C-98C5-24D51812A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31946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EF185-C9C9-0044-AE91-B1D18252B13A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D966-B1A6-C74C-98C5-24D51812A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3611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EF185-C9C9-0044-AE91-B1D18252B13A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D966-B1A6-C74C-98C5-24D51812A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66878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EF185-C9C9-0044-AE91-B1D18252B13A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6D966-B1A6-C74C-98C5-24D51812A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8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plit orient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69E44-C99A-E949-AE31-5885C20123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CB7B6-9CC8-B54F-B11D-7ECFDB9978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AB0167-4901-9A49-A25C-B7A435AC3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95532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1555BE-F89A-214B-9A97-9D35E98B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C1769CF-6885-7517-3D49-1E116F68723C}"/>
              </a:ext>
            </a:extLst>
          </p:cNvPr>
          <p:cNvSpPr txBox="1">
            <a:spLocks/>
          </p:cNvSpPr>
          <p:nvPr/>
        </p:nvSpPr>
        <p:spPr>
          <a:xfrm>
            <a:off x="628650" y="110913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u="sng">
                <a:solidFill>
                  <a:srgbClr val="639B8A"/>
                </a:solidFill>
                <a:latin typeface="Calisto MT" panose="02040603050505030304" pitchFamily="18" charset="0"/>
              </a:rPr>
              <a:t>What</a:t>
            </a:r>
            <a:r>
              <a:rPr lang="en-US" sz="4400" b="1">
                <a:solidFill>
                  <a:srgbClr val="639B8A"/>
                </a:solidFill>
                <a:latin typeface="Calisto MT" panose="02040603050505030304" pitchFamily="18" charset="0"/>
              </a:rPr>
              <a:t> Is Forbearance?</a:t>
            </a:r>
            <a:endParaRPr lang="en-US" sz="4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C34151-BEAC-54B8-A385-23236E628E6D}"/>
              </a:ext>
            </a:extLst>
          </p:cNvPr>
          <p:cNvSpPr/>
          <p:nvPr/>
        </p:nvSpPr>
        <p:spPr>
          <a:xfrm>
            <a:off x="1388225" y="1215549"/>
            <a:ext cx="6575368" cy="3198509"/>
          </a:xfrm>
          <a:prstGeom prst="roundRect">
            <a:avLst/>
          </a:prstGeom>
          <a:solidFill>
            <a:srgbClr val="639B8A"/>
          </a:solidFill>
          <a:ln>
            <a:solidFill>
              <a:srgbClr val="639B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sto MT" panose="02040603050505030304" pitchFamily="18" charset="0"/>
              </a:rPr>
              <a:t>Forbearance is an ongoing suffering we choose in love that serves as the foundation of forgiveness.</a:t>
            </a:r>
          </a:p>
        </p:txBody>
      </p:sp>
    </p:spTree>
    <p:extLst>
      <p:ext uri="{BB962C8B-B14F-4D97-AF65-F5344CB8AC3E}">
        <p14:creationId xmlns:p14="http://schemas.microsoft.com/office/powerpoint/2010/main" val="262656583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1555BE-F89A-214B-9A97-9D35E98B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C1769CF-6885-7517-3D49-1E116F68723C}"/>
              </a:ext>
            </a:extLst>
          </p:cNvPr>
          <p:cNvSpPr txBox="1">
            <a:spLocks/>
          </p:cNvSpPr>
          <p:nvPr/>
        </p:nvSpPr>
        <p:spPr>
          <a:xfrm>
            <a:off x="628650" y="110913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u="sng" dirty="0">
                <a:solidFill>
                  <a:srgbClr val="639B8A"/>
                </a:solidFill>
                <a:latin typeface="Calisto MT" panose="02040603050505030304" pitchFamily="18" charset="0"/>
              </a:rPr>
              <a:t>To Whom Forbearance?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9445B7-8CCB-E1BD-B8D2-56E531C31579}"/>
              </a:ext>
            </a:extLst>
          </p:cNvPr>
          <p:cNvSpPr txBox="1"/>
          <p:nvPr/>
        </p:nvSpPr>
        <p:spPr>
          <a:xfrm>
            <a:off x="545523" y="1040982"/>
            <a:ext cx="8052954" cy="3698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71D23"/>
                </a:solidFill>
                <a:latin typeface="Calisto MT" panose="02040603050505030304" pitchFamily="18" charset="0"/>
              </a:rPr>
              <a:t>Parent to child</a:t>
            </a:r>
          </a:p>
          <a:p>
            <a:pPr algn="ctr">
              <a:lnSpc>
                <a:spcPct val="150000"/>
              </a:lnSpc>
            </a:pPr>
            <a:r>
              <a:rPr lang="en-US" sz="3200" b="1" kern="0" dirty="0">
                <a:solidFill>
                  <a:srgbClr val="071D23"/>
                </a:solidFill>
                <a:latin typeface="Calisto MT" panose="02040603050505030304" pitchFamily="18" charset="0"/>
                <a:cs typeface="Calibri" pitchFamily="34" charset="0"/>
              </a:rPr>
              <a:t>Child to parent</a:t>
            </a:r>
            <a:endParaRPr kumimoji="0" lang="en-US" sz="3200" b="1" i="0" u="none" strike="noStrike" kern="0" cap="none" spc="0" normalizeH="0" noProof="0" dirty="0">
              <a:ln>
                <a:noFill/>
              </a:ln>
              <a:solidFill>
                <a:srgbClr val="071D23"/>
              </a:solidFill>
              <a:effectLst/>
              <a:uLnTx/>
              <a:uFillTx/>
              <a:latin typeface="Calisto MT" panose="02040603050505030304" pitchFamily="18" charset="0"/>
              <a:cs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kern="0" dirty="0">
                <a:solidFill>
                  <a:srgbClr val="071D23"/>
                </a:solidFill>
                <a:latin typeface="Calisto MT" panose="02040603050505030304" pitchFamily="18" charset="0"/>
                <a:cs typeface="Calibri" pitchFamily="34" charset="0"/>
              </a:rPr>
              <a:t>Spouse</a:t>
            </a:r>
            <a:endParaRPr kumimoji="0" lang="en-US" sz="3200" b="1" i="0" u="none" strike="noStrike" kern="0" cap="none" spc="0" normalizeH="0" noProof="0" dirty="0">
              <a:ln>
                <a:noFill/>
              </a:ln>
              <a:solidFill>
                <a:srgbClr val="071D23"/>
              </a:solidFill>
              <a:effectLst/>
              <a:uLnTx/>
              <a:uFillTx/>
              <a:latin typeface="Calisto MT" panose="02040603050505030304" pitchFamily="18" charset="0"/>
              <a:cs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kern="0" dirty="0">
                <a:solidFill>
                  <a:srgbClr val="071D23"/>
                </a:solidFill>
                <a:latin typeface="Calisto MT" panose="02040603050505030304" pitchFamily="18" charset="0"/>
                <a:cs typeface="Calibri" pitchFamily="34" charset="0"/>
              </a:rPr>
              <a:t>Brethren</a:t>
            </a:r>
          </a:p>
          <a:p>
            <a:pPr algn="ctr">
              <a:lnSpc>
                <a:spcPct val="150000"/>
              </a:lnSpc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71D23"/>
                </a:solidFill>
                <a:effectLst/>
                <a:uLnTx/>
                <a:uFillTx/>
                <a:latin typeface="Calisto MT" panose="02040603050505030304" pitchFamily="18" charset="0"/>
                <a:cs typeface="Calibri" pitchFamily="34" charset="0"/>
              </a:rPr>
              <a:t>Others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071D23"/>
              </a:solidFill>
              <a:effectLst/>
              <a:uLnTx/>
              <a:uFillTx/>
              <a:latin typeface="Calisto MT" panose="02040603050505030304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6512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1555BE-F89A-214B-9A97-9D35E98B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C1769CF-6885-7517-3D49-1E116F68723C}"/>
              </a:ext>
            </a:extLst>
          </p:cNvPr>
          <p:cNvSpPr txBox="1">
            <a:spLocks/>
          </p:cNvSpPr>
          <p:nvPr/>
        </p:nvSpPr>
        <p:spPr>
          <a:xfrm>
            <a:off x="628650" y="110913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u="sng" dirty="0">
                <a:solidFill>
                  <a:srgbClr val="639B8A"/>
                </a:solidFill>
                <a:latin typeface="Calisto MT" panose="02040603050505030304" pitchFamily="18" charset="0"/>
              </a:rPr>
              <a:t>When</a:t>
            </a:r>
            <a:r>
              <a:rPr lang="en-US" sz="4400" b="1" dirty="0">
                <a:solidFill>
                  <a:srgbClr val="639B8A"/>
                </a:solidFill>
                <a:latin typeface="Calisto MT" panose="02040603050505030304" pitchFamily="18" charset="0"/>
              </a:rPr>
              <a:t> Forbearance?</a:t>
            </a:r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8E536B-8FDC-1AC0-1A23-39788936835E}"/>
              </a:ext>
            </a:extLst>
          </p:cNvPr>
          <p:cNvSpPr txBox="1"/>
          <p:nvPr/>
        </p:nvSpPr>
        <p:spPr>
          <a:xfrm>
            <a:off x="947651" y="1040982"/>
            <a:ext cx="8052954" cy="2601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71B22"/>
                </a:solidFill>
                <a:latin typeface="Calisto MT" panose="02040603050505030304" pitchFamily="18" charset="0"/>
              </a:rPr>
              <a:t>Only when they ask for it?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kern="0" dirty="0">
                <a:solidFill>
                  <a:srgbClr val="071B22"/>
                </a:solidFill>
                <a:latin typeface="Calisto MT" panose="02040603050505030304" pitchFamily="18" charset="0"/>
                <a:cs typeface="Calibri" pitchFamily="34" charset="0"/>
              </a:rPr>
              <a:t>Only w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71B22"/>
                </a:solidFill>
                <a:effectLst/>
                <a:uLnTx/>
                <a:uFillTx/>
                <a:latin typeface="Calisto MT" panose="02040603050505030304" pitchFamily="18" charset="0"/>
                <a:cs typeface="Calibri" pitchFamily="34" charset="0"/>
              </a:rPr>
              <a:t>hen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71B22"/>
                </a:solidFill>
                <a:effectLst/>
                <a:uLnTx/>
                <a:uFillTx/>
                <a:latin typeface="Calisto MT" panose="02040603050505030304" pitchFamily="18" charset="0"/>
                <a:cs typeface="Calibri" pitchFamily="34" charset="0"/>
              </a:rPr>
              <a:t> it’s something they can’t control?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kern="0" dirty="0">
                <a:solidFill>
                  <a:srgbClr val="071B22"/>
                </a:solidFill>
                <a:latin typeface="Calisto MT" panose="02040603050505030304" pitchFamily="18" charset="0"/>
                <a:cs typeface="Calibri" pitchFamily="34" charset="0"/>
              </a:rPr>
              <a:t>Only when it doesn’t hurt?</a:t>
            </a:r>
            <a:endParaRPr kumimoji="0" lang="en-US" sz="2800" b="1" i="0" u="none" strike="noStrike" kern="0" cap="none" spc="0" normalizeH="0" noProof="0" dirty="0">
              <a:ln>
                <a:noFill/>
              </a:ln>
              <a:solidFill>
                <a:srgbClr val="071B22"/>
              </a:solidFill>
              <a:effectLst/>
              <a:uLnTx/>
              <a:uFillTx/>
              <a:latin typeface="Calisto MT" panose="02040603050505030304" pitchFamily="18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kern="0" dirty="0">
                <a:solidFill>
                  <a:srgbClr val="071B22"/>
                </a:solidFill>
                <a:latin typeface="Calisto MT" panose="02040603050505030304" pitchFamily="18" charset="0"/>
                <a:cs typeface="Calibri" pitchFamily="34" charset="0"/>
              </a:rPr>
              <a:t>Only w</a:t>
            </a:r>
            <a:r>
              <a:rPr lang="en-US" sz="2800" b="1" kern="0" baseline="0" dirty="0">
                <a:solidFill>
                  <a:srgbClr val="071B22"/>
                </a:solidFill>
                <a:latin typeface="Calisto MT" panose="02040603050505030304" pitchFamily="18" charset="0"/>
                <a:cs typeface="Calibri" pitchFamily="34" charset="0"/>
              </a:rPr>
              <a:t>hen it’s not a sin?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071B22"/>
              </a:solidFill>
              <a:effectLst/>
              <a:uLnTx/>
              <a:uFillTx/>
              <a:latin typeface="Calisto MT" panose="02040603050505030304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7481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E01B7-A881-5F43-89AB-B826EA784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84DE5E-F6BE-C035-156F-6FFB9A6D7EC1}"/>
              </a:ext>
            </a:extLst>
          </p:cNvPr>
          <p:cNvSpPr txBox="1"/>
          <p:nvPr/>
        </p:nvSpPr>
        <p:spPr>
          <a:xfrm>
            <a:off x="1051559" y="1326462"/>
            <a:ext cx="704088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71D23"/>
                </a:solidFill>
                <a:effectLst/>
                <a:latin typeface="Calisto MT" panose="02040603050505030304" pitchFamily="18" charset="0"/>
              </a:rPr>
              <a:t>“In the same way, you wives, be submissive to your own husbands so that even if any </a:t>
            </a:r>
            <a:r>
              <a:rPr lang="en-US" sz="2800" b="0" i="1" dirty="0">
                <a:solidFill>
                  <a:srgbClr val="071D23"/>
                </a:solidFill>
                <a:effectLst/>
                <a:latin typeface="Calisto MT" panose="02040603050505030304" pitchFamily="18" charset="0"/>
              </a:rPr>
              <a:t>of them</a:t>
            </a:r>
            <a:r>
              <a:rPr lang="en-US" sz="2800" b="0" i="0" dirty="0">
                <a:solidFill>
                  <a:srgbClr val="071D23"/>
                </a:solidFill>
                <a:effectLst/>
                <a:latin typeface="Calisto MT" panose="02040603050505030304" pitchFamily="18" charset="0"/>
              </a:rPr>
              <a:t> are </a:t>
            </a:r>
            <a:r>
              <a:rPr lang="en-US" sz="2800" b="1" i="0" dirty="0">
                <a:solidFill>
                  <a:srgbClr val="639B8A"/>
                </a:solidFill>
                <a:effectLst/>
                <a:latin typeface="Calisto MT" panose="02040603050505030304" pitchFamily="18" charset="0"/>
              </a:rPr>
              <a:t>disobedient to the word</a:t>
            </a:r>
            <a:r>
              <a:rPr lang="en-US" sz="2800" b="0" i="0" dirty="0">
                <a:solidFill>
                  <a:srgbClr val="071D23"/>
                </a:solidFill>
                <a:effectLst/>
                <a:latin typeface="Calisto MT" panose="02040603050505030304" pitchFamily="18" charset="0"/>
              </a:rPr>
              <a:t>, </a:t>
            </a:r>
            <a:r>
              <a:rPr lang="en-US" sz="2800" b="1" i="0" dirty="0">
                <a:solidFill>
                  <a:srgbClr val="C3480C"/>
                </a:solidFill>
                <a:effectLst/>
                <a:latin typeface="Calisto MT" panose="02040603050505030304" pitchFamily="18" charset="0"/>
              </a:rPr>
              <a:t>they may be won</a:t>
            </a:r>
            <a:r>
              <a:rPr lang="en-US" sz="2800" b="0" i="0" dirty="0">
                <a:solidFill>
                  <a:srgbClr val="C3480C"/>
                </a:solidFill>
                <a:effectLst/>
                <a:latin typeface="Calisto MT" panose="02040603050505030304" pitchFamily="18" charset="0"/>
              </a:rPr>
              <a:t> </a:t>
            </a:r>
            <a:r>
              <a:rPr lang="en-US" sz="2800" b="0" i="0" dirty="0">
                <a:solidFill>
                  <a:srgbClr val="071D23"/>
                </a:solidFill>
                <a:effectLst/>
                <a:latin typeface="Calisto MT" panose="02040603050505030304" pitchFamily="18" charset="0"/>
              </a:rPr>
              <a:t>without a word by the </a:t>
            </a:r>
            <a:r>
              <a:rPr lang="en-US" sz="2800" b="1" i="0" dirty="0">
                <a:solidFill>
                  <a:srgbClr val="C3480C"/>
                </a:solidFill>
                <a:effectLst/>
                <a:latin typeface="Calisto MT" panose="02040603050505030304" pitchFamily="18" charset="0"/>
              </a:rPr>
              <a:t>behavior</a:t>
            </a:r>
            <a:r>
              <a:rPr lang="en-US" sz="2800" b="0" i="0" dirty="0">
                <a:solidFill>
                  <a:srgbClr val="071D23"/>
                </a:solidFill>
                <a:effectLst/>
                <a:latin typeface="Calisto MT" panose="02040603050505030304" pitchFamily="18" charset="0"/>
              </a:rPr>
              <a:t> of their wives</a:t>
            </a:r>
            <a:r>
              <a:rPr kumimoji="0" lang="en-US" altLang="en-US" sz="2800" b="1" i="0" u="none" strike="noStrike" kern="0" cap="none" spc="0" normalizeH="0" baseline="30000" noProof="0" dirty="0">
                <a:ln>
                  <a:noFill/>
                </a:ln>
                <a:solidFill>
                  <a:srgbClr val="071D23"/>
                </a:solidFill>
                <a:effectLst/>
                <a:uLnTx/>
                <a:uFillTx/>
                <a:latin typeface="Calisto MT" panose="02040603050505030304" pitchFamily="18" charset="0"/>
                <a:cs typeface="Calibri" pitchFamily="34" charset="0"/>
              </a:rPr>
              <a:t> </a:t>
            </a:r>
            <a:r>
              <a:rPr kumimoji="0" lang="en-US" altLang="en-US" sz="2800" i="0" u="none" strike="noStrike" kern="0" cap="none" spc="0" normalizeH="0" baseline="30000" noProof="0" dirty="0">
                <a:ln>
                  <a:noFill/>
                </a:ln>
                <a:solidFill>
                  <a:srgbClr val="071D23"/>
                </a:solidFill>
                <a:effectLst/>
                <a:uLnTx/>
                <a:uFillTx/>
                <a:latin typeface="Calisto MT" panose="02040603050505030304" pitchFamily="18" charset="0"/>
                <a:cs typeface="Calibri" pitchFamily="34" charset="0"/>
              </a:rPr>
              <a:t>2 </a:t>
            </a:r>
            <a:r>
              <a:rPr kumimoji="0" lang="en-US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71D23"/>
                </a:solidFill>
                <a:effectLst/>
                <a:uLnTx/>
                <a:uFillTx/>
                <a:latin typeface="Calisto MT" panose="02040603050505030304" pitchFamily="18" charset="0"/>
                <a:cs typeface="Calibri" pitchFamily="34" charset="0"/>
              </a:rPr>
              <a:t>when they observe 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3480C"/>
                </a:solidFill>
                <a:effectLst/>
                <a:uLnTx/>
                <a:uFillTx/>
                <a:latin typeface="Calisto MT" panose="02040603050505030304" pitchFamily="18" charset="0"/>
                <a:cs typeface="Calibri" pitchFamily="34" charset="0"/>
              </a:rPr>
              <a:t>your chaste conduct accompanied by fear</a:t>
            </a:r>
            <a:r>
              <a:rPr kumimoji="0" lang="en-US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71D23"/>
                </a:solidFill>
                <a:effectLst/>
                <a:uLnTx/>
                <a:uFillTx/>
                <a:latin typeface="Calisto MT" panose="02040603050505030304" pitchFamily="18" charset="0"/>
                <a:cs typeface="Calibri" pitchFamily="34" charset="0"/>
              </a:rPr>
              <a:t>.</a:t>
            </a:r>
            <a:r>
              <a:rPr lang="en-US" sz="2800" i="0" dirty="0">
                <a:solidFill>
                  <a:srgbClr val="071D23"/>
                </a:solidFill>
                <a:effectLst/>
                <a:latin typeface="Calisto MT" panose="02040603050505030304" pitchFamily="18" charset="0"/>
              </a:rPr>
              <a:t>”</a:t>
            </a:r>
          </a:p>
          <a:p>
            <a:pPr algn="r"/>
            <a:r>
              <a:rPr lang="en-US" sz="2800" i="0" dirty="0">
                <a:solidFill>
                  <a:srgbClr val="071D23"/>
                </a:solidFill>
                <a:effectLst/>
                <a:latin typeface="Calisto MT" panose="02040603050505030304" pitchFamily="18" charset="0"/>
              </a:rPr>
              <a:t>1 Pet. 3:1-2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71B22"/>
              </a:solidFill>
              <a:latin typeface="Calisto MT" panose="0204060305050503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35CDAD-BC46-D561-161E-945F38F90900}"/>
              </a:ext>
            </a:extLst>
          </p:cNvPr>
          <p:cNvSpPr/>
          <p:nvPr/>
        </p:nvSpPr>
        <p:spPr>
          <a:xfrm>
            <a:off x="6384175" y="4926600"/>
            <a:ext cx="2618509" cy="648393"/>
          </a:xfrm>
          <a:prstGeom prst="roundRect">
            <a:avLst/>
          </a:prstGeom>
          <a:solidFill>
            <a:srgbClr val="639B8A"/>
          </a:solidFill>
          <a:ln>
            <a:solidFill>
              <a:srgbClr val="639B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latin typeface="Calisto MT" panose="02040603050505030304" pitchFamily="18" charset="0"/>
              </a:rPr>
              <a:t>When</a:t>
            </a:r>
            <a:r>
              <a:rPr lang="en-US" sz="2000" dirty="0">
                <a:latin typeface="Calisto MT" panose="02040603050505030304" pitchFamily="18" charset="0"/>
              </a:rPr>
              <a:t> forbearance?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15D5FE-7AAC-54B3-B802-8ABE96459210}"/>
              </a:ext>
            </a:extLst>
          </p:cNvPr>
          <p:cNvSpPr txBox="1">
            <a:spLocks/>
          </p:cNvSpPr>
          <p:nvPr/>
        </p:nvSpPr>
        <p:spPr>
          <a:xfrm>
            <a:off x="628650" y="110913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639B8A"/>
                </a:solidFill>
                <a:latin typeface="Calisto MT" panose="02040603050505030304" pitchFamily="18" charset="0"/>
              </a:rPr>
              <a:t>Only when it’s a sin?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24405864"/>
      </p:ext>
    </p:extLst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E01B7-A881-5F43-89AB-B826EA784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84DE5E-F6BE-C035-156F-6FFB9A6D7EC1}"/>
              </a:ext>
            </a:extLst>
          </p:cNvPr>
          <p:cNvSpPr txBox="1"/>
          <p:nvPr/>
        </p:nvSpPr>
        <p:spPr>
          <a:xfrm>
            <a:off x="1051559" y="1326462"/>
            <a:ext cx="70408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71B22"/>
                </a:solidFill>
                <a:latin typeface="Calisto MT" panose="02040603050505030304" pitchFamily="18" charset="0"/>
              </a:rPr>
              <a:t> 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35CDAD-BC46-D561-161E-945F38F90900}"/>
              </a:ext>
            </a:extLst>
          </p:cNvPr>
          <p:cNvSpPr/>
          <p:nvPr/>
        </p:nvSpPr>
        <p:spPr>
          <a:xfrm>
            <a:off x="6384175" y="4926600"/>
            <a:ext cx="2618509" cy="648393"/>
          </a:xfrm>
          <a:prstGeom prst="roundRect">
            <a:avLst/>
          </a:prstGeom>
          <a:solidFill>
            <a:srgbClr val="639B8A"/>
          </a:solidFill>
          <a:ln>
            <a:solidFill>
              <a:srgbClr val="639B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latin typeface="Calisto MT" panose="02040603050505030304" pitchFamily="18" charset="0"/>
              </a:rPr>
              <a:t>When</a:t>
            </a:r>
            <a:r>
              <a:rPr lang="en-US" sz="2000" dirty="0">
                <a:latin typeface="Calisto MT" panose="02040603050505030304" pitchFamily="18" charset="0"/>
              </a:rPr>
              <a:t> forbearance?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15D5FE-7AAC-54B3-B802-8ABE96459210}"/>
              </a:ext>
            </a:extLst>
          </p:cNvPr>
          <p:cNvSpPr txBox="1">
            <a:spLocks/>
          </p:cNvSpPr>
          <p:nvPr/>
        </p:nvSpPr>
        <p:spPr>
          <a:xfrm>
            <a:off x="628650" y="110913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639B8A"/>
                </a:solidFill>
                <a:latin typeface="Calisto MT" panose="02040603050505030304" pitchFamily="18" charset="0"/>
              </a:rPr>
              <a:t>How/when do we correct the sin?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6AE645-2059-2A20-8845-286E55B6E8CE}"/>
              </a:ext>
            </a:extLst>
          </p:cNvPr>
          <p:cNvSpPr txBox="1"/>
          <p:nvPr/>
        </p:nvSpPr>
        <p:spPr>
          <a:xfrm>
            <a:off x="1051559" y="1149340"/>
            <a:ext cx="707828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baseline="30000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23 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But refuse foolish and ignorant speculations, knowing that they produce quarrels.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24 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The Lord’s bond-servant must not be quarrelsome, but be kind to all, able to teach, </a:t>
            </a:r>
            <a:r>
              <a:rPr lang="en-US" sz="2400" b="1" i="0" dirty="0">
                <a:solidFill>
                  <a:srgbClr val="C24A0D"/>
                </a:solidFill>
                <a:effectLst/>
                <a:latin typeface="Calisto MT" panose="02040603050505030304" pitchFamily="18" charset="0"/>
              </a:rPr>
              <a:t>patient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 when wronged,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25 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with </a:t>
            </a:r>
            <a:r>
              <a:rPr lang="en-US" sz="2400" b="1" i="0" dirty="0">
                <a:solidFill>
                  <a:srgbClr val="C24A0D"/>
                </a:solidFill>
                <a:effectLst/>
                <a:latin typeface="Calisto MT" panose="02040603050505030304" pitchFamily="18" charset="0"/>
              </a:rPr>
              <a:t>gentleness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 correcting those </a:t>
            </a:r>
            <a:r>
              <a:rPr lang="en-US" sz="2400" b="1" i="0" dirty="0">
                <a:solidFill>
                  <a:srgbClr val="639B8A"/>
                </a:solidFill>
                <a:effectLst/>
                <a:latin typeface="Calisto MT" panose="02040603050505030304" pitchFamily="18" charset="0"/>
              </a:rPr>
              <a:t>who are in opposition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, if perhaps God may grant them repentance leading to the knowledge of the truth,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26 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and they may come to their senses 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and escape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 from the </a:t>
            </a:r>
            <a:r>
              <a:rPr lang="en-US" sz="2400" b="1" i="0" dirty="0">
                <a:solidFill>
                  <a:srgbClr val="639B8A"/>
                </a:solidFill>
                <a:effectLst/>
                <a:latin typeface="Calisto MT" panose="02040603050505030304" pitchFamily="18" charset="0"/>
              </a:rPr>
              <a:t>snare of the devil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, having been </a:t>
            </a:r>
            <a:r>
              <a:rPr lang="en-US" sz="2400" b="1" i="0" dirty="0">
                <a:solidFill>
                  <a:srgbClr val="639B8A"/>
                </a:solidFill>
                <a:effectLst/>
                <a:latin typeface="Calisto MT" panose="02040603050505030304" pitchFamily="18" charset="0"/>
              </a:rPr>
              <a:t>held captive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 by him to do his will.</a:t>
            </a:r>
          </a:p>
          <a:p>
            <a:pPr algn="r"/>
            <a:r>
              <a:rPr lang="en-US" sz="2400" dirty="0">
                <a:solidFill>
                  <a:srgbClr val="000000"/>
                </a:solidFill>
                <a:latin typeface="Calisto MT" panose="02040603050505030304" pitchFamily="18" charset="0"/>
              </a:rPr>
              <a:t>2 Tim. 2:23-26</a:t>
            </a:r>
            <a:endParaRPr lang="en-US" sz="2400" dirty="0">
              <a:solidFill>
                <a:srgbClr val="071B22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96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E01B7-A881-5F43-89AB-B826EA784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84DE5E-F6BE-C035-156F-6FFB9A6D7EC1}"/>
              </a:ext>
            </a:extLst>
          </p:cNvPr>
          <p:cNvSpPr txBox="1"/>
          <p:nvPr/>
        </p:nvSpPr>
        <p:spPr>
          <a:xfrm>
            <a:off x="1051559" y="1326462"/>
            <a:ext cx="70408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71B22"/>
                </a:solidFill>
                <a:latin typeface="Calisto MT" panose="02040603050505030304" pitchFamily="18" charset="0"/>
              </a:rPr>
              <a:t> 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35CDAD-BC46-D561-161E-945F38F90900}"/>
              </a:ext>
            </a:extLst>
          </p:cNvPr>
          <p:cNvSpPr/>
          <p:nvPr/>
        </p:nvSpPr>
        <p:spPr>
          <a:xfrm>
            <a:off x="6384175" y="4926600"/>
            <a:ext cx="2618509" cy="648393"/>
          </a:xfrm>
          <a:prstGeom prst="roundRect">
            <a:avLst/>
          </a:prstGeom>
          <a:solidFill>
            <a:srgbClr val="639B8A"/>
          </a:solidFill>
          <a:ln>
            <a:solidFill>
              <a:srgbClr val="639B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latin typeface="Calisto MT" panose="02040603050505030304" pitchFamily="18" charset="0"/>
              </a:rPr>
              <a:t>When</a:t>
            </a:r>
            <a:r>
              <a:rPr lang="en-US" sz="2000" dirty="0">
                <a:latin typeface="Calisto MT" panose="02040603050505030304" pitchFamily="18" charset="0"/>
              </a:rPr>
              <a:t> forbearance?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15D5FE-7AAC-54B3-B802-8ABE96459210}"/>
              </a:ext>
            </a:extLst>
          </p:cNvPr>
          <p:cNvSpPr txBox="1">
            <a:spLocks/>
          </p:cNvSpPr>
          <p:nvPr/>
        </p:nvSpPr>
        <p:spPr>
          <a:xfrm>
            <a:off x="628650" y="110913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639B8A"/>
                </a:solidFill>
                <a:latin typeface="Calisto MT" panose="02040603050505030304" pitchFamily="18" charset="0"/>
              </a:rPr>
              <a:t>How/when do we correct the sin?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6AE645-2059-2A20-8845-286E55B6E8CE}"/>
              </a:ext>
            </a:extLst>
          </p:cNvPr>
          <p:cNvSpPr txBox="1"/>
          <p:nvPr/>
        </p:nvSpPr>
        <p:spPr>
          <a:xfrm>
            <a:off x="1051559" y="1149340"/>
            <a:ext cx="707828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baseline="30000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“2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preach the word; be ready in season 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and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 out of season; reprove, rebuke, exhort, with </a:t>
            </a:r>
            <a:r>
              <a:rPr lang="en-US" sz="2400" b="1" i="0" dirty="0">
                <a:solidFill>
                  <a:srgbClr val="C24A0D"/>
                </a:solidFill>
                <a:effectLst/>
                <a:latin typeface="Calisto MT" panose="02040603050505030304" pitchFamily="18" charset="0"/>
              </a:rPr>
              <a:t>great patience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 and instruction.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3 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For the time will come when they will not endure sound doctrine; but </a:t>
            </a:r>
            <a:r>
              <a:rPr lang="en-US" sz="2400" b="1" i="1" dirty="0">
                <a:solidFill>
                  <a:srgbClr val="639B8A"/>
                </a:solidFill>
                <a:effectLst/>
                <a:latin typeface="Calisto MT" panose="02040603050505030304" pitchFamily="18" charset="0"/>
              </a:rPr>
              <a:t>wanting</a:t>
            </a:r>
            <a:r>
              <a:rPr lang="en-US" sz="2400" b="1" i="0" dirty="0">
                <a:solidFill>
                  <a:srgbClr val="639B8A"/>
                </a:solidFill>
                <a:effectLst/>
                <a:latin typeface="Calisto MT" panose="02040603050505030304" pitchFamily="18" charset="0"/>
              </a:rPr>
              <a:t> to have their ears tickled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, they will accumulate for themselves teachers in accordance to their own desires,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4 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and will turn away their ears from the truth and will turn aside to myths.”</a:t>
            </a:r>
          </a:p>
          <a:p>
            <a:pPr algn="r"/>
            <a:r>
              <a:rPr lang="en-US" sz="2400" dirty="0">
                <a:solidFill>
                  <a:srgbClr val="000000"/>
                </a:solidFill>
                <a:latin typeface="Calisto MT" panose="02040603050505030304" pitchFamily="18" charset="0"/>
              </a:rPr>
              <a:t>2 Tim. 4:2-4</a:t>
            </a:r>
            <a:endParaRPr lang="en-US" sz="2400" dirty="0">
              <a:solidFill>
                <a:srgbClr val="071B22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988671"/>
      </p:ext>
    </p:extLst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E01B7-A881-5F43-89AB-B826EA784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84DE5E-F6BE-C035-156F-6FFB9A6D7EC1}"/>
              </a:ext>
            </a:extLst>
          </p:cNvPr>
          <p:cNvSpPr txBox="1"/>
          <p:nvPr/>
        </p:nvSpPr>
        <p:spPr>
          <a:xfrm>
            <a:off x="1051559" y="1326462"/>
            <a:ext cx="70408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71B22"/>
                </a:solidFill>
                <a:latin typeface="Calisto MT" panose="02040603050505030304" pitchFamily="18" charset="0"/>
              </a:rPr>
              <a:t> 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35CDAD-BC46-D561-161E-945F38F90900}"/>
              </a:ext>
            </a:extLst>
          </p:cNvPr>
          <p:cNvSpPr/>
          <p:nvPr/>
        </p:nvSpPr>
        <p:spPr>
          <a:xfrm>
            <a:off x="6384175" y="4926600"/>
            <a:ext cx="2618509" cy="648393"/>
          </a:xfrm>
          <a:prstGeom prst="roundRect">
            <a:avLst/>
          </a:prstGeom>
          <a:solidFill>
            <a:srgbClr val="639B8A"/>
          </a:solidFill>
          <a:ln>
            <a:solidFill>
              <a:srgbClr val="639B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latin typeface="Calisto MT" panose="02040603050505030304" pitchFamily="18" charset="0"/>
              </a:rPr>
              <a:t>When</a:t>
            </a:r>
            <a:r>
              <a:rPr lang="en-US" sz="2000" dirty="0">
                <a:latin typeface="Calisto MT" panose="02040603050505030304" pitchFamily="18" charset="0"/>
              </a:rPr>
              <a:t> forbearance?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15D5FE-7AAC-54B3-B802-8ABE96459210}"/>
              </a:ext>
            </a:extLst>
          </p:cNvPr>
          <p:cNvSpPr txBox="1">
            <a:spLocks/>
          </p:cNvSpPr>
          <p:nvPr/>
        </p:nvSpPr>
        <p:spPr>
          <a:xfrm>
            <a:off x="596436" y="103555"/>
            <a:ext cx="8374034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639B8A"/>
                </a:solidFill>
                <a:latin typeface="Calisto MT" panose="02040603050505030304" pitchFamily="18" charset="0"/>
              </a:rPr>
              <a:t>The Motivation When Correcting…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6AE645-2059-2A20-8845-286E55B6E8CE}"/>
              </a:ext>
            </a:extLst>
          </p:cNvPr>
          <p:cNvSpPr txBox="1"/>
          <p:nvPr/>
        </p:nvSpPr>
        <p:spPr>
          <a:xfrm>
            <a:off x="1051558" y="1028142"/>
            <a:ext cx="746379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“My brethren, if any among you strays from the truth and one turns him back,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20 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let him know that he who turns a sinner from the error of his way will </a:t>
            </a:r>
            <a:r>
              <a:rPr lang="en-US" sz="2400" b="1" i="0" dirty="0">
                <a:solidFill>
                  <a:srgbClr val="C24A0D"/>
                </a:solidFill>
                <a:effectLst/>
                <a:latin typeface="Calisto MT" panose="02040603050505030304" pitchFamily="18" charset="0"/>
              </a:rPr>
              <a:t>save his soul from death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 and will cover a multitude of sins.”</a:t>
            </a:r>
          </a:p>
          <a:p>
            <a:pPr algn="r"/>
            <a:r>
              <a:rPr lang="en-US" sz="2400" dirty="0">
                <a:solidFill>
                  <a:srgbClr val="000000"/>
                </a:solidFill>
                <a:latin typeface="Calisto MT" panose="02040603050505030304" pitchFamily="18" charset="0"/>
              </a:rPr>
              <a:t>James 5:19-20</a:t>
            </a:r>
          </a:p>
          <a:p>
            <a:pPr algn="r"/>
            <a:endParaRPr lang="en-US" sz="2400" dirty="0">
              <a:solidFill>
                <a:srgbClr val="000000"/>
              </a:solidFill>
              <a:latin typeface="Calisto MT" panose="02040603050505030304" pitchFamily="18" charset="0"/>
            </a:endParaRP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“If your brother sins, go and show him his fault in private; if he listens to you, </a:t>
            </a:r>
            <a:r>
              <a:rPr lang="en-US" sz="2400" b="1" i="0" dirty="0">
                <a:solidFill>
                  <a:srgbClr val="C24A0D"/>
                </a:solidFill>
                <a:effectLst/>
                <a:latin typeface="Calisto MT" panose="02040603050505030304" pitchFamily="18" charset="0"/>
              </a:rPr>
              <a:t>you have won your brother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.”</a:t>
            </a:r>
          </a:p>
          <a:p>
            <a:pPr algn="r"/>
            <a:r>
              <a:rPr lang="en-US" sz="2400" dirty="0">
                <a:solidFill>
                  <a:srgbClr val="000000"/>
                </a:solidFill>
                <a:latin typeface="Calisto MT" panose="02040603050505030304" pitchFamily="18" charset="0"/>
              </a:rPr>
              <a:t>Matt. 18:15</a:t>
            </a:r>
            <a:endParaRPr lang="en-US" sz="2400" dirty="0">
              <a:solidFill>
                <a:srgbClr val="071B22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8096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E01B7-A881-5F43-89AB-B826EA784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E15D5FE-7AAC-54B3-B802-8ABE96459210}"/>
              </a:ext>
            </a:extLst>
          </p:cNvPr>
          <p:cNvSpPr txBox="1">
            <a:spLocks/>
          </p:cNvSpPr>
          <p:nvPr/>
        </p:nvSpPr>
        <p:spPr>
          <a:xfrm>
            <a:off x="628650" y="110913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u="sng" dirty="0">
                <a:solidFill>
                  <a:srgbClr val="639B8A"/>
                </a:solidFill>
                <a:latin typeface="Calisto MT" panose="02040603050505030304" pitchFamily="18" charset="0"/>
              </a:rPr>
              <a:t>Why</a:t>
            </a:r>
            <a:r>
              <a:rPr lang="en-US" sz="4400" b="1" dirty="0">
                <a:solidFill>
                  <a:srgbClr val="639B8A"/>
                </a:solidFill>
                <a:latin typeface="Calisto MT" panose="02040603050505030304" pitchFamily="18" charset="0"/>
              </a:rPr>
              <a:t> Forbearance?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FC4AE1-3309-F2A1-6BB2-C47C7A459572}"/>
              </a:ext>
            </a:extLst>
          </p:cNvPr>
          <p:cNvSpPr txBox="1"/>
          <p:nvPr/>
        </p:nvSpPr>
        <p:spPr>
          <a:xfrm>
            <a:off x="1051558" y="1028142"/>
            <a:ext cx="746379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i="0" u="sng" dirty="0">
                <a:solidFill>
                  <a:srgbClr val="071D23"/>
                </a:solidFill>
                <a:effectLst/>
                <a:latin typeface="Calisto MT" panose="02040603050505030304" pitchFamily="18" charset="0"/>
              </a:rPr>
              <a:t>To protect the weak</a:t>
            </a:r>
            <a:r>
              <a:rPr lang="en-US" sz="3200" b="0" i="0" dirty="0">
                <a:solidFill>
                  <a:srgbClr val="071D23"/>
                </a:solidFill>
                <a:effectLst/>
                <a:latin typeface="Calisto MT" panose="02040603050505030304" pitchFamily="18" charset="0"/>
              </a:rPr>
              <a:t>:</a:t>
            </a:r>
          </a:p>
          <a:p>
            <a:pPr lvl="1"/>
            <a:r>
              <a:rPr lang="en-US" sz="2800" dirty="0">
                <a:solidFill>
                  <a:srgbClr val="071B22"/>
                </a:solidFill>
                <a:latin typeface="Calisto MT" panose="02040603050505030304" pitchFamily="18" charset="0"/>
              </a:rPr>
              <a:t>“We then who are strong ought to </a:t>
            </a:r>
            <a:r>
              <a:rPr lang="en-US" sz="2800" b="1" dirty="0">
                <a:solidFill>
                  <a:srgbClr val="C24A0D"/>
                </a:solidFill>
                <a:latin typeface="Calisto MT" panose="02040603050505030304" pitchFamily="18" charset="0"/>
              </a:rPr>
              <a:t>bear with</a:t>
            </a:r>
            <a:r>
              <a:rPr lang="en-US" sz="2800" dirty="0">
                <a:solidFill>
                  <a:srgbClr val="071B22"/>
                </a:solidFill>
                <a:latin typeface="Calisto MT" panose="02040603050505030304" pitchFamily="18" charset="0"/>
              </a:rPr>
              <a:t> the scruples of </a:t>
            </a:r>
            <a:r>
              <a:rPr lang="en-US" sz="2800" b="1" u="sng" dirty="0">
                <a:solidFill>
                  <a:srgbClr val="639B8A"/>
                </a:solidFill>
                <a:latin typeface="Calisto MT" panose="02040603050505030304" pitchFamily="18" charset="0"/>
              </a:rPr>
              <a:t>the weak</a:t>
            </a:r>
            <a:r>
              <a:rPr lang="en-US" sz="2800" dirty="0">
                <a:solidFill>
                  <a:srgbClr val="071B22"/>
                </a:solidFill>
                <a:latin typeface="Calisto MT" panose="02040603050505030304" pitchFamily="18" charset="0"/>
              </a:rPr>
              <a:t>, and not to please ourselves.</a:t>
            </a:r>
            <a:r>
              <a:rPr lang="en-US" sz="2800" b="1" baseline="30000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US" sz="2800" b="1" baseline="30000" dirty="0">
                <a:solidFill>
                  <a:srgbClr val="000000"/>
                </a:solidFill>
                <a:latin typeface="Calisto MT" panose="02040603050505030304" pitchFamily="18" charset="0"/>
              </a:rPr>
              <a:t>2 </a:t>
            </a:r>
            <a:r>
              <a:rPr lang="en-US" sz="2800" dirty="0">
                <a:solidFill>
                  <a:srgbClr val="000000"/>
                </a:solidFill>
                <a:latin typeface="Calisto MT" panose="02040603050505030304" pitchFamily="18" charset="0"/>
              </a:rPr>
              <a:t>Each of us is to please his neighbor for his good, to his edification. </a:t>
            </a:r>
            <a:r>
              <a:rPr lang="en-US" sz="2800" b="1" baseline="30000" dirty="0">
                <a:solidFill>
                  <a:srgbClr val="000000"/>
                </a:solidFill>
                <a:latin typeface="Calisto MT" panose="02040603050505030304" pitchFamily="18" charset="0"/>
              </a:rPr>
              <a:t>3 </a:t>
            </a:r>
            <a:r>
              <a:rPr lang="en-US" sz="2800" dirty="0">
                <a:solidFill>
                  <a:srgbClr val="000000"/>
                </a:solidFill>
                <a:latin typeface="Calisto MT" panose="02040603050505030304" pitchFamily="18" charset="0"/>
              </a:rPr>
              <a:t>For even Christ did not please Himself…</a:t>
            </a:r>
            <a:endParaRPr lang="en-US" sz="2800" dirty="0">
              <a:solidFill>
                <a:srgbClr val="071B22"/>
              </a:solidFill>
              <a:latin typeface="Calisto MT" panose="02040603050505030304" pitchFamily="18" charset="0"/>
            </a:endParaRPr>
          </a:p>
          <a:p>
            <a:pPr lvl="1" algn="r"/>
            <a:r>
              <a:rPr lang="en-US" sz="2800" dirty="0">
                <a:solidFill>
                  <a:srgbClr val="071B22"/>
                </a:solidFill>
                <a:latin typeface="Calisto MT" panose="02040603050505030304" pitchFamily="18" charset="0"/>
              </a:rPr>
              <a:t>Rom. </a:t>
            </a:r>
            <a:r>
              <a:rPr lang="en-US" sz="2800">
                <a:solidFill>
                  <a:srgbClr val="071B22"/>
                </a:solidFill>
                <a:latin typeface="Calisto MT" panose="02040603050505030304" pitchFamily="18" charset="0"/>
              </a:rPr>
              <a:t>15:1-3</a:t>
            </a:r>
            <a:endParaRPr lang="en-US" sz="3200" dirty="0">
              <a:solidFill>
                <a:srgbClr val="000000"/>
              </a:solidFill>
              <a:latin typeface="Calisto MT" panose="02040603050505030304" pitchFamily="18" charset="0"/>
            </a:endParaRPr>
          </a:p>
          <a:p>
            <a:pPr algn="r"/>
            <a:endParaRPr lang="en-US" sz="2400" dirty="0">
              <a:solidFill>
                <a:srgbClr val="000000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9858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E01B7-A881-5F43-89AB-B826EA784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E15D5FE-7AAC-54B3-B802-8ABE96459210}"/>
              </a:ext>
            </a:extLst>
          </p:cNvPr>
          <p:cNvSpPr txBox="1">
            <a:spLocks/>
          </p:cNvSpPr>
          <p:nvPr/>
        </p:nvSpPr>
        <p:spPr>
          <a:xfrm>
            <a:off x="628650" y="110913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u="sng" dirty="0">
                <a:solidFill>
                  <a:srgbClr val="639B8A"/>
                </a:solidFill>
                <a:latin typeface="Calisto MT" panose="02040603050505030304" pitchFamily="18" charset="0"/>
              </a:rPr>
              <a:t>Why</a:t>
            </a:r>
            <a:r>
              <a:rPr lang="en-US" sz="4400" b="1" dirty="0">
                <a:solidFill>
                  <a:srgbClr val="639B8A"/>
                </a:solidFill>
                <a:latin typeface="Calisto MT" panose="02040603050505030304" pitchFamily="18" charset="0"/>
              </a:rPr>
              <a:t> Forbearance?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FC4AE1-3309-F2A1-6BB2-C47C7A459572}"/>
              </a:ext>
            </a:extLst>
          </p:cNvPr>
          <p:cNvSpPr txBox="1"/>
          <p:nvPr/>
        </p:nvSpPr>
        <p:spPr>
          <a:xfrm>
            <a:off x="1051558" y="1028142"/>
            <a:ext cx="746379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i="0" dirty="0">
                <a:solidFill>
                  <a:srgbClr val="071D23"/>
                </a:solidFill>
                <a:effectLst/>
                <a:latin typeface="Calisto MT" panose="02040603050505030304" pitchFamily="18" charset="0"/>
              </a:rPr>
              <a:t>To protect the weak</a:t>
            </a:r>
            <a:endParaRPr lang="en-US" sz="2400" dirty="0">
              <a:solidFill>
                <a:srgbClr val="071D23"/>
              </a:solidFill>
              <a:latin typeface="Calisto MT" panose="0204060305050503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b="1" u="sng" dirty="0">
                <a:solidFill>
                  <a:srgbClr val="071D23"/>
                </a:solidFill>
                <a:latin typeface="Calisto MT" panose="02040603050505030304" pitchFamily="18" charset="0"/>
              </a:rPr>
              <a:t>To not get in the way of the Gospel:</a:t>
            </a:r>
            <a:endParaRPr lang="en-US" sz="3200" dirty="0">
              <a:solidFill>
                <a:srgbClr val="071D23"/>
              </a:solidFill>
              <a:latin typeface="Calisto MT" panose="02040603050505030304" pitchFamily="18" charset="0"/>
            </a:endParaRPr>
          </a:p>
          <a:p>
            <a:pPr lvl="1"/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71B22"/>
                </a:solidFill>
                <a:effectLst/>
                <a:uLnTx/>
                <a:uFillTx/>
                <a:latin typeface="Calisto MT" panose="02040603050505030304" pitchFamily="18" charset="0"/>
                <a:cs typeface="Calibri" pitchFamily="34" charset="0"/>
              </a:rPr>
              <a:t>We 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639B8A"/>
                </a:solidFill>
                <a:effectLst/>
                <a:uLnTx/>
                <a:uFillTx/>
                <a:latin typeface="Calisto MT" panose="02040603050505030304" pitchFamily="18" charset="0"/>
                <a:cs typeface="Calibri" pitchFamily="34" charset="0"/>
              </a:rPr>
              <a:t>give no offense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71B22"/>
                </a:solidFill>
                <a:effectLst/>
                <a:uLnTx/>
                <a:uFillTx/>
                <a:latin typeface="Calisto MT" panose="02040603050505030304" pitchFamily="18" charset="0"/>
                <a:cs typeface="Calibri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71B22"/>
                </a:solidFill>
                <a:effectLst/>
                <a:uLnTx/>
                <a:uFillTx/>
                <a:latin typeface="Calisto MT" panose="02040603050505030304" pitchFamily="18" charset="0"/>
                <a:cs typeface="Calibri" pitchFamily="34" charset="0"/>
              </a:rPr>
              <a:t>in anything, that our ministry may not be blamed… in labors, in sleeplessness, in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71B22"/>
                </a:solidFill>
                <a:effectLst/>
                <a:uLnTx/>
                <a:uFillTx/>
                <a:latin typeface="Calisto MT" panose="02040603050505030304" pitchFamily="18" charset="0"/>
                <a:cs typeface="Calibri" pitchFamily="34" charset="0"/>
              </a:rPr>
              <a:t>fastings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71B22"/>
                </a:solidFill>
                <a:effectLst/>
                <a:uLnTx/>
                <a:uFillTx/>
                <a:latin typeface="Calisto MT" panose="02040603050505030304" pitchFamily="18" charset="0"/>
                <a:cs typeface="Calibri" pitchFamily="34" charset="0"/>
              </a:rPr>
              <a:t>; 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solidFill>
                  <a:srgbClr val="071B22"/>
                </a:solidFill>
                <a:effectLst/>
                <a:uLnTx/>
                <a:uFillTx/>
                <a:latin typeface="Calisto MT" panose="02040603050505030304" pitchFamily="18" charset="0"/>
                <a:cs typeface="Calibri" pitchFamily="34" charset="0"/>
              </a:rPr>
              <a:t>6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71B22"/>
                </a:solidFill>
                <a:effectLst/>
                <a:uLnTx/>
                <a:uFillTx/>
                <a:latin typeface="Calisto MT" panose="02040603050505030304" pitchFamily="18" charset="0"/>
                <a:cs typeface="Calibri" pitchFamily="34" charset="0"/>
              </a:rPr>
              <a:t>by purity, by knowledge, by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24A0D"/>
                </a:solidFill>
                <a:effectLst/>
                <a:uLnTx/>
                <a:uFillTx/>
                <a:latin typeface="Calisto MT" panose="02040603050505030304" pitchFamily="18" charset="0"/>
                <a:cs typeface="Calibri" pitchFamily="34" charset="0"/>
              </a:rPr>
              <a:t>longsuffering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71B22"/>
                </a:solidFill>
                <a:effectLst/>
                <a:uLnTx/>
                <a:uFillTx/>
                <a:latin typeface="Calisto MT" panose="02040603050505030304" pitchFamily="18" charset="0"/>
                <a:cs typeface="Calibri" pitchFamily="34" charset="0"/>
              </a:rPr>
              <a:t>, by kindness, … by sincere love,</a:t>
            </a:r>
          </a:p>
          <a:p>
            <a:pPr lvl="1" algn="r"/>
            <a:r>
              <a:rPr lang="en-US" sz="2800" kern="0" dirty="0">
                <a:solidFill>
                  <a:srgbClr val="071B22"/>
                </a:solidFill>
                <a:latin typeface="Calisto MT" panose="02040603050505030304" pitchFamily="18" charset="0"/>
                <a:cs typeface="Calibri" pitchFamily="34" charset="0"/>
              </a:rPr>
              <a:t>2 Cor. 6:3-6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71B22"/>
              </a:solidFill>
              <a:effectLst/>
              <a:uLnTx/>
              <a:uFillTx/>
              <a:latin typeface="Calisto MT" panose="02040603050505030304" pitchFamily="18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3200" b="0" i="0" dirty="0">
              <a:solidFill>
                <a:srgbClr val="000000"/>
              </a:solidFill>
              <a:effectLst/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189240"/>
      </p:ext>
    </p:extLst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E01B7-A881-5F43-89AB-B826EA784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E15D5FE-7AAC-54B3-B802-8ABE96459210}"/>
              </a:ext>
            </a:extLst>
          </p:cNvPr>
          <p:cNvSpPr txBox="1">
            <a:spLocks/>
          </p:cNvSpPr>
          <p:nvPr/>
        </p:nvSpPr>
        <p:spPr>
          <a:xfrm>
            <a:off x="628650" y="110913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u="sng" dirty="0">
                <a:solidFill>
                  <a:srgbClr val="639B8A"/>
                </a:solidFill>
                <a:latin typeface="Calisto MT" panose="02040603050505030304" pitchFamily="18" charset="0"/>
              </a:rPr>
              <a:t>Why</a:t>
            </a:r>
            <a:r>
              <a:rPr lang="en-US" sz="4400" b="1" dirty="0">
                <a:solidFill>
                  <a:srgbClr val="639B8A"/>
                </a:solidFill>
                <a:latin typeface="Calisto MT" panose="02040603050505030304" pitchFamily="18" charset="0"/>
              </a:rPr>
              <a:t> Forbearance?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FC4AE1-3309-F2A1-6BB2-C47C7A459572}"/>
              </a:ext>
            </a:extLst>
          </p:cNvPr>
          <p:cNvSpPr txBox="1"/>
          <p:nvPr/>
        </p:nvSpPr>
        <p:spPr>
          <a:xfrm>
            <a:off x="1051558" y="1028142"/>
            <a:ext cx="746379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i="0" dirty="0">
                <a:solidFill>
                  <a:srgbClr val="071D23"/>
                </a:solidFill>
                <a:effectLst/>
                <a:latin typeface="Calisto MT" panose="02040603050505030304" pitchFamily="18" charset="0"/>
              </a:rPr>
              <a:t>To protect the weak</a:t>
            </a:r>
            <a:endParaRPr lang="en-US" sz="2400" dirty="0">
              <a:solidFill>
                <a:srgbClr val="071D23"/>
              </a:solidFill>
              <a:latin typeface="Calisto MT" panose="0204060305050503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rgbClr val="071D23"/>
                </a:solidFill>
                <a:latin typeface="Calisto MT" panose="02040603050505030304" pitchFamily="18" charset="0"/>
              </a:rPr>
              <a:t>To not get in the way of the Gospel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u="sng" dirty="0">
                <a:solidFill>
                  <a:srgbClr val="071D23"/>
                </a:solidFill>
                <a:latin typeface="Calisto MT" panose="02040603050505030304" pitchFamily="18" charset="0"/>
              </a:rPr>
              <a:t>To preserve unity</a:t>
            </a:r>
            <a:r>
              <a:rPr lang="en-US" sz="3200" dirty="0">
                <a:solidFill>
                  <a:srgbClr val="071D23"/>
                </a:solidFill>
                <a:latin typeface="Calisto MT" panose="02040603050505030304" pitchFamily="18" charset="0"/>
              </a:rPr>
              <a:t>:</a:t>
            </a:r>
            <a:b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71B22"/>
                </a:solidFill>
                <a:effectLst/>
                <a:uLnTx/>
                <a:uFillTx/>
                <a:latin typeface="Calisto MT" panose="02040603050505030304" pitchFamily="18" charset="0"/>
                <a:cs typeface="Calibri" pitchFamily="34" charset="0"/>
              </a:rPr>
            </a:b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71B22"/>
                </a:solidFill>
                <a:effectLst/>
                <a:uLnTx/>
                <a:uFillTx/>
                <a:latin typeface="Calisto MT" panose="02040603050505030304" pitchFamily="18" charset="0"/>
                <a:cs typeface="Calibri" pitchFamily="34" charset="0"/>
              </a:rPr>
              <a:t>“…walk worthy of the calling with which you were called, </a:t>
            </a:r>
            <a:r>
              <a:rPr kumimoji="0" lang="en-US" sz="2800" i="0" u="none" strike="noStrike" kern="0" cap="none" spc="0" normalizeH="0" baseline="30000" noProof="0" dirty="0">
                <a:ln>
                  <a:noFill/>
                </a:ln>
                <a:solidFill>
                  <a:srgbClr val="071B22"/>
                </a:solidFill>
                <a:effectLst/>
                <a:uLnTx/>
                <a:uFillTx/>
                <a:latin typeface="Calisto MT" panose="02040603050505030304" pitchFamily="18" charset="0"/>
                <a:cs typeface="Calibri" pitchFamily="34" charset="0"/>
              </a:rPr>
              <a:t>2 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71B22"/>
                </a:solidFill>
                <a:effectLst/>
                <a:uLnTx/>
                <a:uFillTx/>
                <a:latin typeface="Calisto MT" panose="02040603050505030304" pitchFamily="18" charset="0"/>
                <a:cs typeface="Calibri" pitchFamily="34" charset="0"/>
              </a:rPr>
              <a:t>with all lowliness and gentleness, with longsuffering,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24A0D"/>
                </a:solidFill>
                <a:effectLst/>
                <a:uLnTx/>
                <a:uFillTx/>
                <a:latin typeface="Calisto MT" panose="02040603050505030304" pitchFamily="18" charset="0"/>
                <a:cs typeface="Calibri" pitchFamily="34" charset="0"/>
              </a:rPr>
              <a:t>bearing with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C24A0D"/>
                </a:solidFill>
                <a:effectLst/>
                <a:uLnTx/>
                <a:uFillTx/>
                <a:latin typeface="Calisto MT" panose="02040603050505030304" pitchFamily="18" charset="0"/>
                <a:cs typeface="Calibri" pitchFamily="34" charset="0"/>
              </a:rPr>
              <a:t> 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71B22"/>
                </a:solidFill>
                <a:effectLst/>
                <a:uLnTx/>
                <a:uFillTx/>
                <a:latin typeface="Calisto MT" panose="02040603050505030304" pitchFamily="18" charset="0"/>
                <a:cs typeface="Calibri" pitchFamily="34" charset="0"/>
              </a:rPr>
              <a:t>one another in love, </a:t>
            </a:r>
            <a:r>
              <a:rPr kumimoji="0" lang="en-US" sz="2800" i="0" u="none" strike="noStrike" kern="0" cap="none" spc="0" normalizeH="0" baseline="30000" noProof="0" dirty="0">
                <a:ln>
                  <a:noFill/>
                </a:ln>
                <a:solidFill>
                  <a:srgbClr val="071B22"/>
                </a:solidFill>
                <a:effectLst/>
                <a:uLnTx/>
                <a:uFillTx/>
                <a:latin typeface="Calisto MT" panose="02040603050505030304" pitchFamily="18" charset="0"/>
                <a:cs typeface="Calibri" pitchFamily="34" charset="0"/>
              </a:rPr>
              <a:t>3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71B22"/>
                </a:solidFill>
                <a:effectLst/>
                <a:uLnTx/>
                <a:uFillTx/>
                <a:latin typeface="Calisto MT" panose="02040603050505030304" pitchFamily="18" charset="0"/>
                <a:cs typeface="Calibri" pitchFamily="34" charset="0"/>
              </a:rPr>
              <a:t>endeavoring to 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639B8A"/>
                </a:solidFill>
                <a:effectLst/>
                <a:uLnTx/>
                <a:uFillTx/>
                <a:latin typeface="Calisto MT" panose="02040603050505030304" pitchFamily="18" charset="0"/>
                <a:cs typeface="Calibri" pitchFamily="34" charset="0"/>
              </a:rPr>
              <a:t>keep the unity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71B22"/>
                </a:solidFill>
                <a:effectLst/>
                <a:uLnTx/>
                <a:uFillTx/>
                <a:latin typeface="Calisto MT" panose="02040603050505030304" pitchFamily="18" charset="0"/>
                <a:cs typeface="Calibri" pitchFamily="34" charset="0"/>
              </a:rPr>
              <a:t> of the Spirit in the bond of peace.</a:t>
            </a:r>
          </a:p>
          <a:p>
            <a:pPr lvl="2" algn="r"/>
            <a:r>
              <a:rPr lang="en-US" sz="2800" kern="0" dirty="0">
                <a:solidFill>
                  <a:srgbClr val="071B22"/>
                </a:solidFill>
                <a:latin typeface="Calisto MT" panose="02040603050505030304" pitchFamily="18" charset="0"/>
                <a:cs typeface="Calibri" pitchFamily="34" charset="0"/>
              </a:rPr>
              <a:t>Eph. 4:1-3</a:t>
            </a:r>
            <a:endParaRPr lang="en-US" sz="2800" i="0" dirty="0">
              <a:solidFill>
                <a:srgbClr val="000000"/>
              </a:solidFill>
              <a:effectLst/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798753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C6A29A-13A3-F64E-82D6-91BC9A492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1C9170-617F-AF5B-626B-CEF62B95CF34}"/>
              </a:ext>
            </a:extLst>
          </p:cNvPr>
          <p:cNvSpPr txBox="1"/>
          <p:nvPr/>
        </p:nvSpPr>
        <p:spPr>
          <a:xfrm>
            <a:off x="1022464" y="1210895"/>
            <a:ext cx="770589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71B22"/>
                </a:solidFill>
                <a:latin typeface="Calisto MT" panose="02040603050505030304" pitchFamily="18" charset="0"/>
              </a:rPr>
              <a:t>“A new commandment I give to you, that you </a:t>
            </a:r>
            <a:r>
              <a:rPr lang="en-US" sz="3200" b="1" dirty="0">
                <a:solidFill>
                  <a:srgbClr val="071B22"/>
                </a:solidFill>
                <a:latin typeface="Calisto MT" panose="02040603050505030304" pitchFamily="18" charset="0"/>
              </a:rPr>
              <a:t>love one another</a:t>
            </a:r>
            <a:r>
              <a:rPr lang="en-US" sz="3200" dirty="0">
                <a:solidFill>
                  <a:srgbClr val="071B22"/>
                </a:solidFill>
                <a:latin typeface="Calisto MT" panose="02040603050505030304" pitchFamily="18" charset="0"/>
              </a:rPr>
              <a:t>, even as I have loved you, that you also </a:t>
            </a:r>
            <a:r>
              <a:rPr lang="en-US" sz="3200" b="1" dirty="0">
                <a:solidFill>
                  <a:srgbClr val="071B22"/>
                </a:solidFill>
                <a:latin typeface="Calisto MT" panose="02040603050505030304" pitchFamily="18" charset="0"/>
              </a:rPr>
              <a:t>love</a:t>
            </a:r>
            <a:r>
              <a:rPr lang="en-US" sz="3200" dirty="0">
                <a:solidFill>
                  <a:srgbClr val="071B22"/>
                </a:solidFill>
                <a:latin typeface="Calisto MT" panose="02040603050505030304" pitchFamily="18" charset="0"/>
              </a:rPr>
              <a:t> </a:t>
            </a:r>
            <a:r>
              <a:rPr lang="en-US" sz="3200" b="1" dirty="0">
                <a:solidFill>
                  <a:srgbClr val="071B22"/>
                </a:solidFill>
                <a:latin typeface="Calisto MT" panose="02040603050505030304" pitchFamily="18" charset="0"/>
              </a:rPr>
              <a:t>one</a:t>
            </a:r>
            <a:r>
              <a:rPr lang="en-US" sz="3200" dirty="0">
                <a:solidFill>
                  <a:srgbClr val="071B22"/>
                </a:solidFill>
                <a:latin typeface="Calisto MT" panose="02040603050505030304" pitchFamily="18" charset="0"/>
              </a:rPr>
              <a:t> </a:t>
            </a:r>
            <a:r>
              <a:rPr lang="en-US" sz="3200" b="1" dirty="0">
                <a:solidFill>
                  <a:srgbClr val="071B22"/>
                </a:solidFill>
                <a:latin typeface="Calisto MT" panose="02040603050505030304" pitchFamily="18" charset="0"/>
              </a:rPr>
              <a:t>another</a:t>
            </a:r>
            <a:r>
              <a:rPr lang="en-US" sz="3200" dirty="0">
                <a:solidFill>
                  <a:srgbClr val="071B22"/>
                </a:solidFill>
                <a:latin typeface="Calisto MT" panose="02040603050505030304" pitchFamily="18" charset="0"/>
              </a:rPr>
              <a:t>. By this all men will know that you are My disciples, if you have </a:t>
            </a:r>
            <a:r>
              <a:rPr lang="en-US" sz="3200" b="1" dirty="0">
                <a:solidFill>
                  <a:srgbClr val="071B22"/>
                </a:solidFill>
                <a:latin typeface="Calisto MT" panose="02040603050505030304" pitchFamily="18" charset="0"/>
              </a:rPr>
              <a:t>love </a:t>
            </a:r>
            <a:r>
              <a:rPr lang="en-US" sz="3200" dirty="0">
                <a:solidFill>
                  <a:srgbClr val="071B22"/>
                </a:solidFill>
                <a:latin typeface="Calisto MT" panose="02040603050505030304" pitchFamily="18" charset="0"/>
              </a:rPr>
              <a:t>for </a:t>
            </a:r>
            <a:r>
              <a:rPr lang="en-US" sz="3200" b="1" dirty="0">
                <a:solidFill>
                  <a:srgbClr val="071B22"/>
                </a:solidFill>
                <a:latin typeface="Calisto MT" panose="02040603050505030304" pitchFamily="18" charset="0"/>
              </a:rPr>
              <a:t>one another</a:t>
            </a:r>
            <a:r>
              <a:rPr lang="en-US" sz="3200" dirty="0">
                <a:solidFill>
                  <a:srgbClr val="071B22"/>
                </a:solidFill>
                <a:latin typeface="Calisto MT" panose="02040603050505030304" pitchFamily="18" charset="0"/>
              </a:rPr>
              <a:t>.”</a:t>
            </a:r>
          </a:p>
          <a:p>
            <a:pPr algn="r"/>
            <a:r>
              <a:rPr lang="en-US" sz="2400" dirty="0">
                <a:solidFill>
                  <a:srgbClr val="071B22"/>
                </a:solidFill>
                <a:latin typeface="Calisto MT" panose="02040603050505030304" pitchFamily="18" charset="0"/>
              </a:rPr>
              <a:t>John 13:34-35</a:t>
            </a:r>
            <a:r>
              <a:rPr lang="en-US" sz="2400" dirty="0">
                <a:latin typeface="Calisto MT" panose="0204060305050503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10847573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E01B7-A881-5F43-89AB-B826EA784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E15D5FE-7AAC-54B3-B802-8ABE96459210}"/>
              </a:ext>
            </a:extLst>
          </p:cNvPr>
          <p:cNvSpPr txBox="1">
            <a:spLocks/>
          </p:cNvSpPr>
          <p:nvPr/>
        </p:nvSpPr>
        <p:spPr>
          <a:xfrm>
            <a:off x="628650" y="110913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u="sng" dirty="0">
                <a:solidFill>
                  <a:srgbClr val="639B8A"/>
                </a:solidFill>
                <a:latin typeface="Calisto MT" panose="02040603050505030304" pitchFamily="18" charset="0"/>
              </a:rPr>
              <a:t>Why</a:t>
            </a:r>
            <a:r>
              <a:rPr lang="en-US" sz="4400" b="1" dirty="0">
                <a:solidFill>
                  <a:srgbClr val="639B8A"/>
                </a:solidFill>
                <a:latin typeface="Calisto MT" panose="02040603050505030304" pitchFamily="18" charset="0"/>
              </a:rPr>
              <a:t> Forbearance?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FC4AE1-3309-F2A1-6BB2-C47C7A459572}"/>
              </a:ext>
            </a:extLst>
          </p:cNvPr>
          <p:cNvSpPr txBox="1"/>
          <p:nvPr/>
        </p:nvSpPr>
        <p:spPr>
          <a:xfrm>
            <a:off x="1051558" y="1028142"/>
            <a:ext cx="746379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i="0" dirty="0">
                <a:solidFill>
                  <a:srgbClr val="071D23"/>
                </a:solidFill>
                <a:effectLst/>
                <a:latin typeface="Calisto MT" panose="02040603050505030304" pitchFamily="18" charset="0"/>
              </a:rPr>
              <a:t>To protect the weak</a:t>
            </a:r>
            <a:endParaRPr lang="en-US" sz="2400" dirty="0">
              <a:solidFill>
                <a:srgbClr val="071D23"/>
              </a:solidFill>
              <a:latin typeface="Calisto MT" panose="0204060305050503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rgbClr val="071D23"/>
                </a:solidFill>
                <a:latin typeface="Calisto MT" panose="02040603050505030304" pitchFamily="18" charset="0"/>
              </a:rPr>
              <a:t>To not get in the way of the Gospel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rgbClr val="071D23"/>
                </a:solidFill>
                <a:latin typeface="Calisto MT" panose="02040603050505030304" pitchFamily="18" charset="0"/>
              </a:rPr>
              <a:t>To preserve unity</a:t>
            </a:r>
            <a:endParaRPr lang="en-US" sz="2800" kern="0" dirty="0">
              <a:solidFill>
                <a:srgbClr val="071D23"/>
              </a:solidFill>
              <a:latin typeface="Calisto MT" panose="02040603050505030304" pitchFamily="18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b="1" i="0" u="sng" kern="0" dirty="0">
                <a:solidFill>
                  <a:srgbClr val="071B22"/>
                </a:solidFill>
                <a:effectLst/>
                <a:latin typeface="Calisto MT" panose="02040603050505030304" pitchFamily="18" charset="0"/>
                <a:cs typeface="Calibri" pitchFamily="34" charset="0"/>
              </a:rPr>
              <a:t>To </a:t>
            </a:r>
            <a:r>
              <a:rPr lang="en-US" sz="3200" b="1" u="sng" kern="0" dirty="0">
                <a:solidFill>
                  <a:srgbClr val="071B22"/>
                </a:solidFill>
                <a:latin typeface="Calisto MT" panose="02040603050505030304" pitchFamily="18" charset="0"/>
                <a:cs typeface="Calibri" pitchFamily="34" charset="0"/>
              </a:rPr>
              <a:t>imitate God</a:t>
            </a:r>
          </a:p>
        </p:txBody>
      </p:sp>
    </p:spTree>
    <p:extLst>
      <p:ext uri="{BB962C8B-B14F-4D97-AF65-F5344CB8AC3E}">
        <p14:creationId xmlns:p14="http://schemas.microsoft.com/office/powerpoint/2010/main" val="2927631042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E01B7-A881-5F43-89AB-B826EA784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84DE5E-F6BE-C035-156F-6FFB9A6D7EC1}"/>
              </a:ext>
            </a:extLst>
          </p:cNvPr>
          <p:cNvSpPr txBox="1"/>
          <p:nvPr/>
        </p:nvSpPr>
        <p:spPr>
          <a:xfrm>
            <a:off x="1051559" y="1326462"/>
            <a:ext cx="70408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71B22"/>
                </a:solidFill>
                <a:latin typeface="Calisto MT" panose="02040603050505030304" pitchFamily="18" charset="0"/>
              </a:rPr>
              <a:t> 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35CDAD-BC46-D561-161E-945F38F90900}"/>
              </a:ext>
            </a:extLst>
          </p:cNvPr>
          <p:cNvSpPr/>
          <p:nvPr/>
        </p:nvSpPr>
        <p:spPr>
          <a:xfrm>
            <a:off x="6384175" y="4926600"/>
            <a:ext cx="2618509" cy="648393"/>
          </a:xfrm>
          <a:prstGeom prst="roundRect">
            <a:avLst/>
          </a:prstGeom>
          <a:solidFill>
            <a:srgbClr val="639B8A"/>
          </a:solidFill>
          <a:ln>
            <a:solidFill>
              <a:srgbClr val="639B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latin typeface="Calisto MT" panose="02040603050505030304" pitchFamily="18" charset="0"/>
              </a:rPr>
              <a:t>Why</a:t>
            </a:r>
            <a:r>
              <a:rPr lang="en-US" sz="2000" dirty="0">
                <a:latin typeface="Calisto MT" panose="02040603050505030304" pitchFamily="18" charset="0"/>
              </a:rPr>
              <a:t> forbearance?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15D5FE-7AAC-54B3-B802-8ABE96459210}"/>
              </a:ext>
            </a:extLst>
          </p:cNvPr>
          <p:cNvSpPr txBox="1">
            <a:spLocks/>
          </p:cNvSpPr>
          <p:nvPr/>
        </p:nvSpPr>
        <p:spPr>
          <a:xfrm>
            <a:off x="596436" y="103555"/>
            <a:ext cx="8374034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639B8A"/>
                </a:solidFill>
                <a:latin typeface="Calisto MT" panose="02040603050505030304" pitchFamily="18" charset="0"/>
              </a:rPr>
              <a:t>God’s Forbearance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6AE645-2059-2A20-8845-286E55B6E8CE}"/>
              </a:ext>
            </a:extLst>
          </p:cNvPr>
          <p:cNvSpPr txBox="1"/>
          <p:nvPr/>
        </p:nvSpPr>
        <p:spPr>
          <a:xfrm>
            <a:off x="1051559" y="1028142"/>
            <a:ext cx="746379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rgbClr val="071B22"/>
                </a:solidFill>
                <a:latin typeface="Calisto MT" panose="02040603050505030304" pitchFamily="18" charset="0"/>
              </a:rPr>
              <a:t>Passed over sins</a:t>
            </a:r>
          </a:p>
          <a:p>
            <a:endParaRPr lang="en-US" sz="2800" dirty="0">
              <a:solidFill>
                <a:srgbClr val="071B22"/>
              </a:solidFill>
              <a:latin typeface="Calisto MT" panose="02040603050505030304" pitchFamily="18" charset="0"/>
            </a:endParaRPr>
          </a:p>
          <a:p>
            <a:pPr lvl="1"/>
            <a:r>
              <a:rPr lang="en-US" sz="2400" dirty="0">
                <a:solidFill>
                  <a:srgbClr val="071B22"/>
                </a:solidFill>
                <a:latin typeface="Calisto MT" panose="02040603050505030304" pitchFamily="18" charset="0"/>
              </a:rPr>
              <a:t>“…Whom God set forth as a propitiation by His blood, through faith, to demonstrate His righteousness, because in His </a:t>
            </a:r>
            <a:r>
              <a:rPr lang="en-US" sz="2400" b="1" dirty="0">
                <a:solidFill>
                  <a:srgbClr val="C24A0D"/>
                </a:solidFill>
                <a:latin typeface="Calisto MT" panose="02040603050505030304" pitchFamily="18" charset="0"/>
              </a:rPr>
              <a:t>forbearance</a:t>
            </a:r>
            <a:r>
              <a:rPr lang="en-US" sz="2400" dirty="0">
                <a:solidFill>
                  <a:srgbClr val="071B22"/>
                </a:solidFill>
                <a:latin typeface="Calisto MT" panose="02040603050505030304" pitchFamily="18" charset="0"/>
              </a:rPr>
              <a:t> God had passed over the sins that were previously committed?” </a:t>
            </a:r>
          </a:p>
          <a:p>
            <a:pPr algn="r"/>
            <a:r>
              <a:rPr lang="en-US" sz="2400" dirty="0">
                <a:solidFill>
                  <a:srgbClr val="071B22"/>
                </a:solidFill>
                <a:latin typeface="Calisto MT" panose="02040603050505030304" pitchFamily="18" charset="0"/>
              </a:rPr>
              <a:t>Rom 3:25</a:t>
            </a:r>
          </a:p>
          <a:p>
            <a:endParaRPr lang="en-US" sz="2400" dirty="0">
              <a:solidFill>
                <a:srgbClr val="071B22"/>
              </a:solidFill>
            </a:endParaRPr>
          </a:p>
          <a:p>
            <a:endParaRPr lang="en-US" sz="2400" dirty="0">
              <a:solidFill>
                <a:srgbClr val="071B22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051706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E01B7-A881-5F43-89AB-B826EA784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84DE5E-F6BE-C035-156F-6FFB9A6D7EC1}"/>
              </a:ext>
            </a:extLst>
          </p:cNvPr>
          <p:cNvSpPr txBox="1"/>
          <p:nvPr/>
        </p:nvSpPr>
        <p:spPr>
          <a:xfrm>
            <a:off x="1051559" y="1326462"/>
            <a:ext cx="70408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71B22"/>
                </a:solidFill>
                <a:latin typeface="Calisto MT" panose="02040603050505030304" pitchFamily="18" charset="0"/>
              </a:rPr>
              <a:t> 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35CDAD-BC46-D561-161E-945F38F90900}"/>
              </a:ext>
            </a:extLst>
          </p:cNvPr>
          <p:cNvSpPr/>
          <p:nvPr/>
        </p:nvSpPr>
        <p:spPr>
          <a:xfrm>
            <a:off x="6384175" y="4926600"/>
            <a:ext cx="2618509" cy="648393"/>
          </a:xfrm>
          <a:prstGeom prst="roundRect">
            <a:avLst/>
          </a:prstGeom>
          <a:solidFill>
            <a:srgbClr val="639B8A"/>
          </a:solidFill>
          <a:ln>
            <a:solidFill>
              <a:srgbClr val="639B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latin typeface="Calisto MT" panose="02040603050505030304" pitchFamily="18" charset="0"/>
              </a:rPr>
              <a:t>Why</a:t>
            </a:r>
            <a:r>
              <a:rPr lang="en-US" sz="2000" dirty="0">
                <a:latin typeface="Calisto MT" panose="02040603050505030304" pitchFamily="18" charset="0"/>
              </a:rPr>
              <a:t> forbearance?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15D5FE-7AAC-54B3-B802-8ABE96459210}"/>
              </a:ext>
            </a:extLst>
          </p:cNvPr>
          <p:cNvSpPr txBox="1">
            <a:spLocks/>
          </p:cNvSpPr>
          <p:nvPr/>
        </p:nvSpPr>
        <p:spPr>
          <a:xfrm>
            <a:off x="596436" y="103555"/>
            <a:ext cx="8374034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639B8A"/>
                </a:solidFill>
                <a:latin typeface="Calisto MT" panose="02040603050505030304" pitchFamily="18" charset="0"/>
              </a:rPr>
              <a:t>God’s Forbearance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6AE645-2059-2A20-8845-286E55B6E8CE}"/>
              </a:ext>
            </a:extLst>
          </p:cNvPr>
          <p:cNvSpPr txBox="1"/>
          <p:nvPr/>
        </p:nvSpPr>
        <p:spPr>
          <a:xfrm>
            <a:off x="1051559" y="1028142"/>
            <a:ext cx="746379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1B22"/>
                </a:solidFill>
                <a:latin typeface="Calisto MT" panose="02040603050505030304" pitchFamily="18" charset="0"/>
              </a:rPr>
              <a:t>Passed over sins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rgbClr val="071B22"/>
                </a:solidFill>
                <a:latin typeface="Calisto MT" panose="02040603050505030304" pitchFamily="18" charset="0"/>
              </a:rPr>
              <a:t>Holds back judgment</a:t>
            </a:r>
          </a:p>
          <a:p>
            <a:endParaRPr lang="en-US" sz="2800" dirty="0">
              <a:solidFill>
                <a:srgbClr val="071B22"/>
              </a:solidFill>
              <a:latin typeface="Calisto MT" panose="02040603050505030304" pitchFamily="18" charset="0"/>
            </a:endParaRPr>
          </a:p>
          <a:p>
            <a:pPr lvl="1">
              <a:defRPr/>
            </a:pPr>
            <a:r>
              <a:rPr lang="en-US" sz="2400" dirty="0">
                <a:solidFill>
                  <a:srgbClr val="071B22"/>
                </a:solidFill>
                <a:latin typeface="Calisto MT" panose="02040603050505030304" pitchFamily="18" charset="0"/>
              </a:rPr>
              <a:t>…Be diligent to be found by Him in peace, without spot and blameless; </a:t>
            </a:r>
            <a:r>
              <a:rPr lang="en-US" sz="2400" baseline="30000" dirty="0">
                <a:solidFill>
                  <a:srgbClr val="071B22"/>
                </a:solidFill>
                <a:latin typeface="Calisto MT" panose="02040603050505030304" pitchFamily="18" charset="0"/>
              </a:rPr>
              <a:t>15 </a:t>
            </a:r>
            <a:r>
              <a:rPr lang="en-US" sz="2400" dirty="0">
                <a:solidFill>
                  <a:srgbClr val="071B22"/>
                </a:solidFill>
                <a:latin typeface="Calisto MT" panose="02040603050505030304" pitchFamily="18" charset="0"/>
              </a:rPr>
              <a:t>and consider that the </a:t>
            </a:r>
            <a:r>
              <a:rPr lang="en-US" sz="2400" b="1" dirty="0">
                <a:solidFill>
                  <a:srgbClr val="C24A0D"/>
                </a:solidFill>
                <a:latin typeface="Calisto MT" panose="02040603050505030304" pitchFamily="18" charset="0"/>
              </a:rPr>
              <a:t>longsuffering</a:t>
            </a:r>
            <a:r>
              <a:rPr lang="en-US" sz="2400" dirty="0">
                <a:solidFill>
                  <a:srgbClr val="071B22"/>
                </a:solidFill>
                <a:latin typeface="Calisto MT" panose="02040603050505030304" pitchFamily="18" charset="0"/>
              </a:rPr>
              <a:t> of our Lord is salvation.  </a:t>
            </a:r>
          </a:p>
          <a:p>
            <a:pPr lvl="1" algn="r">
              <a:defRPr/>
            </a:pPr>
            <a:r>
              <a:rPr lang="en-US" sz="2400" dirty="0">
                <a:solidFill>
                  <a:srgbClr val="071B22"/>
                </a:solidFill>
                <a:latin typeface="Calisto MT" panose="02040603050505030304" pitchFamily="18" charset="0"/>
              </a:rPr>
              <a:t>II Pet 3:14-15 </a:t>
            </a:r>
          </a:p>
          <a:p>
            <a:endParaRPr lang="en-US" sz="2400" dirty="0">
              <a:solidFill>
                <a:srgbClr val="071B22"/>
              </a:solidFill>
            </a:endParaRPr>
          </a:p>
          <a:p>
            <a:endParaRPr lang="en-US" sz="2400" dirty="0">
              <a:solidFill>
                <a:srgbClr val="071B22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754881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E01B7-A881-5F43-89AB-B826EA784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84DE5E-F6BE-C035-156F-6FFB9A6D7EC1}"/>
              </a:ext>
            </a:extLst>
          </p:cNvPr>
          <p:cNvSpPr txBox="1"/>
          <p:nvPr/>
        </p:nvSpPr>
        <p:spPr>
          <a:xfrm>
            <a:off x="1051559" y="1326462"/>
            <a:ext cx="70408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71B22"/>
                </a:solidFill>
                <a:latin typeface="Calisto MT" panose="02040603050505030304" pitchFamily="18" charset="0"/>
              </a:rPr>
              <a:t> 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35CDAD-BC46-D561-161E-945F38F90900}"/>
              </a:ext>
            </a:extLst>
          </p:cNvPr>
          <p:cNvSpPr/>
          <p:nvPr/>
        </p:nvSpPr>
        <p:spPr>
          <a:xfrm>
            <a:off x="6384175" y="4926600"/>
            <a:ext cx="2618509" cy="648393"/>
          </a:xfrm>
          <a:prstGeom prst="roundRect">
            <a:avLst/>
          </a:prstGeom>
          <a:solidFill>
            <a:srgbClr val="639B8A"/>
          </a:solidFill>
          <a:ln>
            <a:solidFill>
              <a:srgbClr val="639B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latin typeface="Calisto MT" panose="02040603050505030304" pitchFamily="18" charset="0"/>
              </a:rPr>
              <a:t>Why</a:t>
            </a:r>
            <a:r>
              <a:rPr lang="en-US" sz="2000" dirty="0">
                <a:latin typeface="Calisto MT" panose="02040603050505030304" pitchFamily="18" charset="0"/>
              </a:rPr>
              <a:t> forbearance?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15D5FE-7AAC-54B3-B802-8ABE96459210}"/>
              </a:ext>
            </a:extLst>
          </p:cNvPr>
          <p:cNvSpPr txBox="1">
            <a:spLocks/>
          </p:cNvSpPr>
          <p:nvPr/>
        </p:nvSpPr>
        <p:spPr>
          <a:xfrm>
            <a:off x="596436" y="103555"/>
            <a:ext cx="8374034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639B8A"/>
                </a:solidFill>
                <a:latin typeface="Calisto MT" panose="02040603050505030304" pitchFamily="18" charset="0"/>
              </a:rPr>
              <a:t>God’s Forbearance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6AE645-2059-2A20-8845-286E55B6E8CE}"/>
              </a:ext>
            </a:extLst>
          </p:cNvPr>
          <p:cNvSpPr txBox="1"/>
          <p:nvPr/>
        </p:nvSpPr>
        <p:spPr>
          <a:xfrm>
            <a:off x="1051559" y="1028142"/>
            <a:ext cx="7463790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1B22"/>
                </a:solidFill>
                <a:latin typeface="Calisto MT" panose="02040603050505030304" pitchFamily="18" charset="0"/>
              </a:rPr>
              <a:t>Passed over sins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1B22"/>
                </a:solidFill>
                <a:latin typeface="Calisto MT" panose="02040603050505030304" pitchFamily="18" charset="0"/>
              </a:rPr>
              <a:t>Holds back judgment</a:t>
            </a:r>
          </a:p>
          <a:p>
            <a:pPr marL="514350" indent="-5143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rgbClr val="071B22"/>
                </a:solidFill>
                <a:latin typeface="Calisto MT" panose="02040603050505030304" pitchFamily="18" charset="0"/>
              </a:rPr>
              <a:t>Leading to repentance</a:t>
            </a:r>
            <a:endParaRPr lang="en-US" sz="2800" dirty="0">
              <a:solidFill>
                <a:srgbClr val="071B22"/>
              </a:solidFill>
              <a:latin typeface="Calisto MT" panose="02040603050505030304" pitchFamily="18" charset="0"/>
            </a:endParaRPr>
          </a:p>
          <a:p>
            <a:pPr lvl="1">
              <a:defRPr/>
            </a:pPr>
            <a:r>
              <a:rPr lang="en-US" sz="2400" dirty="0">
                <a:solidFill>
                  <a:srgbClr val="071B22"/>
                </a:solidFill>
                <a:latin typeface="Calisto MT" panose="02040603050505030304" pitchFamily="18" charset="0"/>
              </a:rPr>
              <a:t>“And do you think this, O man, you who judge those practicing such things, and doing the same, that you will escape the judgment of God?  </a:t>
            </a:r>
            <a:r>
              <a:rPr lang="en-US" sz="2400" baseline="30000" dirty="0">
                <a:solidFill>
                  <a:srgbClr val="071B22"/>
                </a:solidFill>
                <a:latin typeface="Calisto MT" panose="02040603050505030304" pitchFamily="18" charset="0"/>
              </a:rPr>
              <a:t>4 </a:t>
            </a:r>
            <a:r>
              <a:rPr lang="en-US" sz="2400" dirty="0">
                <a:solidFill>
                  <a:srgbClr val="071B22"/>
                </a:solidFill>
                <a:latin typeface="Calisto MT" panose="02040603050505030304" pitchFamily="18" charset="0"/>
              </a:rPr>
              <a:t>Or do you despise the riches of His goodness, </a:t>
            </a:r>
            <a:r>
              <a:rPr lang="en-US" sz="2400" b="1" dirty="0">
                <a:solidFill>
                  <a:srgbClr val="C3480C"/>
                </a:solidFill>
                <a:latin typeface="Calisto MT" panose="02040603050505030304" pitchFamily="18" charset="0"/>
              </a:rPr>
              <a:t>forbearance</a:t>
            </a:r>
            <a:r>
              <a:rPr lang="en-US" sz="2400" dirty="0">
                <a:solidFill>
                  <a:srgbClr val="071B22"/>
                </a:solidFill>
                <a:latin typeface="Calisto MT" panose="02040603050505030304" pitchFamily="18" charset="0"/>
              </a:rPr>
              <a:t>, and longsuffering, not knowing that the goodness of God leads you to repentance?”  			Rom 2:4 </a:t>
            </a:r>
          </a:p>
          <a:p>
            <a:endParaRPr lang="en-US" sz="2400" dirty="0">
              <a:solidFill>
                <a:srgbClr val="071B22"/>
              </a:solidFill>
            </a:endParaRPr>
          </a:p>
          <a:p>
            <a:endParaRPr lang="en-US" sz="2400" dirty="0">
              <a:solidFill>
                <a:srgbClr val="071B22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717438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E01B7-A881-5F43-89AB-B826EA784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440" y="26831"/>
            <a:ext cx="9144000" cy="5715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84DE5E-F6BE-C035-156F-6FFB9A6D7EC1}"/>
              </a:ext>
            </a:extLst>
          </p:cNvPr>
          <p:cNvSpPr txBox="1"/>
          <p:nvPr/>
        </p:nvSpPr>
        <p:spPr>
          <a:xfrm>
            <a:off x="1051559" y="1326462"/>
            <a:ext cx="70408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71B22"/>
                </a:solidFill>
                <a:latin typeface="Calisto MT" panose="02040603050505030304" pitchFamily="18" charset="0"/>
              </a:rPr>
              <a:t>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15D5FE-7AAC-54B3-B802-8ABE96459210}"/>
              </a:ext>
            </a:extLst>
          </p:cNvPr>
          <p:cNvSpPr txBox="1">
            <a:spLocks/>
          </p:cNvSpPr>
          <p:nvPr/>
        </p:nvSpPr>
        <p:spPr>
          <a:xfrm>
            <a:off x="384982" y="103555"/>
            <a:ext cx="8374034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639B8A"/>
                </a:solidFill>
                <a:latin typeface="Calisto MT" panose="02040603050505030304" pitchFamily="18" charset="0"/>
              </a:rPr>
              <a:t>Forbear One Another</a:t>
            </a:r>
            <a:endParaRPr lang="en-US" sz="40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756DA9E-1442-54C7-C3FB-FFE1DF06DFAF}"/>
              </a:ext>
            </a:extLst>
          </p:cNvPr>
          <p:cNvSpPr/>
          <p:nvPr/>
        </p:nvSpPr>
        <p:spPr>
          <a:xfrm>
            <a:off x="425247" y="1241442"/>
            <a:ext cx="8293504" cy="894929"/>
          </a:xfrm>
          <a:prstGeom prst="roundRect">
            <a:avLst/>
          </a:prstGeom>
          <a:solidFill>
            <a:srgbClr val="C3480C"/>
          </a:solidFill>
          <a:ln>
            <a:solidFill>
              <a:srgbClr val="C348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sto MT" panose="02040603050505030304" pitchFamily="18" charset="0"/>
              </a:rPr>
              <a:t>Be motivated by love (think of the Golden Rule)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9045530-A5C9-D66F-5B03-B96B5CA06A36}"/>
              </a:ext>
            </a:extLst>
          </p:cNvPr>
          <p:cNvSpPr/>
          <p:nvPr/>
        </p:nvSpPr>
        <p:spPr>
          <a:xfrm>
            <a:off x="425247" y="2387794"/>
            <a:ext cx="8293505" cy="894929"/>
          </a:xfrm>
          <a:prstGeom prst="roundRect">
            <a:avLst/>
          </a:prstGeom>
          <a:solidFill>
            <a:srgbClr val="C3480C"/>
          </a:solidFill>
          <a:ln>
            <a:solidFill>
              <a:srgbClr val="C348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sto MT" panose="02040603050505030304" pitchFamily="18" charset="0"/>
              </a:rPr>
              <a:t>Understand the purpose is for the welfare of others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FA3BE97-61FE-C181-6C8E-76A20E443FC4}"/>
              </a:ext>
            </a:extLst>
          </p:cNvPr>
          <p:cNvSpPr/>
          <p:nvPr/>
        </p:nvSpPr>
        <p:spPr>
          <a:xfrm>
            <a:off x="425247" y="3534146"/>
            <a:ext cx="8293505" cy="894929"/>
          </a:xfrm>
          <a:prstGeom prst="roundRect">
            <a:avLst/>
          </a:prstGeom>
          <a:solidFill>
            <a:srgbClr val="C3480C"/>
          </a:solidFill>
          <a:ln>
            <a:solidFill>
              <a:srgbClr val="C348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sto MT" panose="02040603050505030304" pitchFamily="18" charset="0"/>
              </a:rPr>
              <a:t>Remember God’s example</a:t>
            </a:r>
          </a:p>
        </p:txBody>
      </p:sp>
    </p:spTree>
    <p:extLst>
      <p:ext uri="{BB962C8B-B14F-4D97-AF65-F5344CB8AC3E}">
        <p14:creationId xmlns:p14="http://schemas.microsoft.com/office/powerpoint/2010/main" val="8370328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C6A29A-13A3-F64E-82D6-91BC9A492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920A57-CBBB-174E-94C3-4E553A9D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0913"/>
            <a:ext cx="7886700" cy="1104636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639B8A"/>
                </a:solidFill>
                <a:latin typeface="Calisto MT" panose="02040603050505030304" pitchFamily="18" charset="0"/>
              </a:rPr>
              <a:t>Theme Goals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333077-41B4-A502-0E35-FD62447AF553}"/>
              </a:ext>
            </a:extLst>
          </p:cNvPr>
          <p:cNvSpPr txBox="1"/>
          <p:nvPr/>
        </p:nvSpPr>
        <p:spPr>
          <a:xfrm>
            <a:off x="1113905" y="1040982"/>
            <a:ext cx="78867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1B22"/>
                </a:solidFill>
                <a:latin typeface="Calisto MT" panose="02040603050505030304" pitchFamily="18" charset="0"/>
              </a:rPr>
              <a:t>To study the unique Biblical ways our love for one another can be practiced that surpasses the limits of worldly relationships.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1B22"/>
                </a:solidFill>
                <a:latin typeface="Calisto MT" panose="02040603050505030304" pitchFamily="18" charset="0"/>
              </a:rPr>
              <a:t>To rekindle, repair, and renew our love for one another after the isolation and social challenges of the last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1B22"/>
                </a:solidFill>
                <a:latin typeface="Calisto MT" panose="02040603050505030304" pitchFamily="18" charset="0"/>
              </a:rPr>
              <a:t>To plan and encourage additional opportunities to spend time together.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1B22"/>
                </a:solidFill>
                <a:latin typeface="Calisto MT" panose="02040603050505030304" pitchFamily="18" charset="0"/>
              </a:rPr>
              <a:t>To develop a Christ-centered love for one another that neighbors and friends seeking God will notice and want</a:t>
            </a:r>
            <a:br>
              <a:rPr lang="en-US" sz="2400" dirty="0">
                <a:solidFill>
                  <a:srgbClr val="071B22"/>
                </a:solidFill>
                <a:latin typeface="Calisto MT" panose="02040603050505030304" pitchFamily="18" charset="0"/>
              </a:rPr>
            </a:br>
            <a:r>
              <a:rPr lang="en-US" sz="2400" dirty="0">
                <a:solidFill>
                  <a:srgbClr val="071B22"/>
                </a:solidFill>
                <a:latin typeface="Calisto MT" panose="02040603050505030304" pitchFamily="18" charset="0"/>
              </a:rPr>
              <a:t>to join.</a:t>
            </a:r>
          </a:p>
        </p:txBody>
      </p:sp>
    </p:spTree>
    <p:extLst>
      <p:ext uri="{BB962C8B-B14F-4D97-AF65-F5344CB8AC3E}">
        <p14:creationId xmlns:p14="http://schemas.microsoft.com/office/powerpoint/2010/main" val="3594156153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05E6020-D8A9-214F-861D-D3819B9E9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2991"/>
              </p:ext>
            </p:extLst>
          </p:nvPr>
        </p:nvGraphicFramePr>
        <p:xfrm>
          <a:off x="299245" y="185736"/>
          <a:ext cx="8330976" cy="5391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093">
                  <a:extLst>
                    <a:ext uri="{9D8B030D-6E8A-4147-A177-3AD203B41FA5}">
                      <a16:colId xmlns:a16="http://schemas.microsoft.com/office/drawing/2014/main" val="2791907738"/>
                    </a:ext>
                  </a:extLst>
                </a:gridCol>
                <a:gridCol w="4980462">
                  <a:extLst>
                    <a:ext uri="{9D8B030D-6E8A-4147-A177-3AD203B41FA5}">
                      <a16:colId xmlns:a16="http://schemas.microsoft.com/office/drawing/2014/main" val="1881182467"/>
                    </a:ext>
                  </a:extLst>
                </a:gridCol>
                <a:gridCol w="2229421">
                  <a:extLst>
                    <a:ext uri="{9D8B030D-6E8A-4147-A177-3AD203B41FA5}">
                      <a16:colId xmlns:a16="http://schemas.microsoft.com/office/drawing/2014/main" val="3105779978"/>
                    </a:ext>
                  </a:extLst>
                </a:gridCol>
              </a:tblGrid>
              <a:tr h="3171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Lesson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Topic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003811"/>
                  </a:ext>
                </a:extLst>
              </a:tr>
              <a:tr h="317171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Lessons 1-3</a:t>
                      </a:r>
                    </a:p>
                  </a:txBody>
                  <a:tcPr>
                    <a:solidFill>
                      <a:srgbClr val="9BE3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Disciples Who Love One Another</a:t>
                      </a:r>
                    </a:p>
                  </a:txBody>
                  <a:tcPr>
                    <a:solidFill>
                      <a:srgbClr val="9BE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9B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818401"/>
                  </a:ext>
                </a:extLst>
              </a:tr>
              <a:tr h="3171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Lesson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“By This, The World Will Know…” (John 13:35)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September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300373"/>
                  </a:ext>
                </a:extLst>
              </a:tr>
              <a:tr h="3171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Lesson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Why </a:t>
                      </a:r>
                      <a:r>
                        <a:rPr lang="en-US"/>
                        <a:t>Christianity Can Create Community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October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873514"/>
                  </a:ext>
                </a:extLst>
              </a:tr>
              <a:tr h="3171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Lesson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Reasons We Don’t Need One Another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November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326182"/>
                  </a:ext>
                </a:extLst>
              </a:tr>
              <a:tr h="317171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Lessons 4-6</a:t>
                      </a:r>
                    </a:p>
                  </a:txBody>
                  <a:tcPr>
                    <a:solidFill>
                      <a:srgbClr val="9BE3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Love One Another In Deed</a:t>
                      </a:r>
                    </a:p>
                  </a:txBody>
                  <a:tcPr>
                    <a:solidFill>
                      <a:srgbClr val="9BE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9B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472620"/>
                  </a:ext>
                </a:extLst>
              </a:tr>
              <a:tr h="317171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Lesson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Honor One Another (Romans 12:10)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/>
                        <a:t>December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232237"/>
                  </a:ext>
                </a:extLst>
              </a:tr>
              <a:tr h="3171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Lesson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Welcome One Another (1 Peter 4:9, Rom 15:7)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January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933274"/>
                  </a:ext>
                </a:extLst>
              </a:tr>
              <a:tr h="3171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Lesson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Serve One Another (Galatians 5:13)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February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171716"/>
                  </a:ext>
                </a:extLst>
              </a:tr>
              <a:tr h="31717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Lesson 7-10</a:t>
                      </a:r>
                    </a:p>
                  </a:txBody>
                  <a:tcPr>
                    <a:solidFill>
                      <a:srgbClr val="9BE3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Love One Another In Truth</a:t>
                      </a:r>
                    </a:p>
                  </a:txBody>
                  <a:tcPr>
                    <a:solidFill>
                      <a:srgbClr val="9BE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9B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201216"/>
                  </a:ext>
                </a:extLst>
              </a:tr>
              <a:tr h="3171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Lesson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Stir Up One Another (Heb. 10:24-25,)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March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593256"/>
                  </a:ext>
                </a:extLst>
              </a:tr>
              <a:tr h="3171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Lesson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Conferring With One Another (Acts 4:15) (1:14)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April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16966"/>
                  </a:ext>
                </a:extLst>
              </a:tr>
              <a:tr h="3171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Lesson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Confess &amp; Pray with One Another (James 5:16)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May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698315"/>
                  </a:ext>
                </a:extLst>
              </a:tr>
              <a:tr h="3171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Lesson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Addressing One Another in Song (Eph. 5:19)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June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698852"/>
                  </a:ext>
                </a:extLst>
              </a:tr>
              <a:tr h="3171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Lesson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Forbearing One Another (Colossians 3:13)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591061"/>
                  </a:ext>
                </a:extLst>
              </a:tr>
              <a:tr h="31717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Abide In God’s Love</a:t>
                      </a:r>
                    </a:p>
                  </a:txBody>
                  <a:tcPr>
                    <a:solidFill>
                      <a:srgbClr val="9BE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9B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343263"/>
                  </a:ext>
                </a:extLst>
              </a:tr>
              <a:tr h="3171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Lesson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The Test of our Love for God (1 John 4:7)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August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45333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750599D-DA3C-5956-E78A-592A1C5EDC48}"/>
              </a:ext>
            </a:extLst>
          </p:cNvPr>
          <p:cNvSpPr/>
          <p:nvPr/>
        </p:nvSpPr>
        <p:spPr>
          <a:xfrm>
            <a:off x="299245" y="4605251"/>
            <a:ext cx="8330976" cy="340822"/>
          </a:xfrm>
          <a:prstGeom prst="rect">
            <a:avLst/>
          </a:prstGeom>
          <a:noFill/>
          <a:ln w="38100"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4089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C6A29A-13A3-F64E-82D6-91BC9A492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1C9170-617F-AF5B-626B-CEF62B95CF34}"/>
              </a:ext>
            </a:extLst>
          </p:cNvPr>
          <p:cNvSpPr txBox="1"/>
          <p:nvPr/>
        </p:nvSpPr>
        <p:spPr>
          <a:xfrm>
            <a:off x="1022464" y="636687"/>
            <a:ext cx="7705899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baseline="30000" dirty="0">
                <a:solidFill>
                  <a:srgbClr val="071B22"/>
                </a:solidFill>
                <a:effectLst/>
                <a:latin typeface="Calisto MT" panose="02040603050505030304" pitchFamily="18" charset="0"/>
              </a:rPr>
              <a:t>12 </a:t>
            </a:r>
            <a:r>
              <a:rPr lang="en-US" sz="3200" b="0" i="0" dirty="0">
                <a:solidFill>
                  <a:srgbClr val="071B22"/>
                </a:solidFill>
                <a:effectLst/>
                <a:latin typeface="Calisto MT" panose="02040603050505030304" pitchFamily="18" charset="0"/>
              </a:rPr>
              <a:t>So, as those who have been chosen of God, holy and beloved, put on a heart of compassion, kindness, humility, gentleness and patience; </a:t>
            </a:r>
            <a:r>
              <a:rPr lang="en-US" sz="3200" b="1" i="0" baseline="30000" dirty="0">
                <a:solidFill>
                  <a:srgbClr val="071B22"/>
                </a:solidFill>
                <a:effectLst/>
                <a:latin typeface="Calisto MT" panose="02040603050505030304" pitchFamily="18" charset="0"/>
              </a:rPr>
              <a:t>13 </a:t>
            </a:r>
            <a:r>
              <a:rPr lang="en-US" sz="3200" b="1" i="0" dirty="0">
                <a:solidFill>
                  <a:srgbClr val="C24A0D"/>
                </a:solidFill>
                <a:effectLst/>
                <a:latin typeface="Calisto MT" panose="02040603050505030304" pitchFamily="18" charset="0"/>
              </a:rPr>
              <a:t>bearing with one another</a:t>
            </a:r>
            <a:r>
              <a:rPr lang="en-US" sz="3200" b="0" i="0" dirty="0">
                <a:solidFill>
                  <a:srgbClr val="071B22"/>
                </a:solidFill>
                <a:effectLst/>
                <a:latin typeface="Calisto MT" panose="02040603050505030304" pitchFamily="18" charset="0"/>
              </a:rPr>
              <a:t>, and forgiving each other, whoever has a complaint against anyone; just as the Lord forgave you, so also should you.</a:t>
            </a:r>
          </a:p>
          <a:p>
            <a:pPr algn="r"/>
            <a:r>
              <a:rPr lang="en-US" sz="2400" dirty="0">
                <a:solidFill>
                  <a:srgbClr val="071B22"/>
                </a:solidFill>
                <a:latin typeface="Calisto MT" panose="02040603050505030304" pitchFamily="18" charset="0"/>
              </a:rPr>
              <a:t>Col. 3:12-13</a:t>
            </a:r>
            <a:r>
              <a:rPr lang="en-US" sz="2400" dirty="0">
                <a:latin typeface="Calisto MT" panose="02040603050505030304" pitchFamily="18" charset="0"/>
              </a:rPr>
              <a:t>	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17A59B-5250-4C50-EF82-3408936A950D}"/>
              </a:ext>
            </a:extLst>
          </p:cNvPr>
          <p:cNvSpPr/>
          <p:nvPr/>
        </p:nvSpPr>
        <p:spPr>
          <a:xfrm>
            <a:off x="3807229" y="2136371"/>
            <a:ext cx="2352502" cy="565265"/>
          </a:xfrm>
          <a:prstGeom prst="rect">
            <a:avLst/>
          </a:prstGeom>
          <a:noFill/>
          <a:ln w="38100">
            <a:solidFill>
              <a:srgbClr val="639B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8DF2FDC-5728-6D16-2851-A48BD22E40DC}"/>
              </a:ext>
            </a:extLst>
          </p:cNvPr>
          <p:cNvCxnSpPr>
            <a:stCxn id="2" idx="2"/>
          </p:cNvCxnSpPr>
          <p:nvPr/>
        </p:nvCxnSpPr>
        <p:spPr>
          <a:xfrm flipH="1">
            <a:off x="4979324" y="2701636"/>
            <a:ext cx="4156" cy="1695797"/>
          </a:xfrm>
          <a:prstGeom prst="straightConnector1">
            <a:avLst/>
          </a:prstGeom>
          <a:ln w="38100">
            <a:solidFill>
              <a:srgbClr val="639B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DE0BC26-FEA5-D776-64EB-7D750D1A866F}"/>
              </a:ext>
            </a:extLst>
          </p:cNvPr>
          <p:cNvSpPr txBox="1"/>
          <p:nvPr/>
        </p:nvSpPr>
        <p:spPr>
          <a:xfrm>
            <a:off x="3643052" y="4283839"/>
            <a:ext cx="2680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24A0D"/>
                </a:solidFill>
                <a:latin typeface="Calisto MT" panose="02040603050505030304" pitchFamily="18" charset="0"/>
              </a:rPr>
              <a:t>“Forbearing”</a:t>
            </a:r>
          </a:p>
        </p:txBody>
      </p:sp>
    </p:spTree>
    <p:extLst>
      <p:ext uri="{BB962C8B-B14F-4D97-AF65-F5344CB8AC3E}">
        <p14:creationId xmlns:p14="http://schemas.microsoft.com/office/powerpoint/2010/main" val="2895990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1555BE-F89A-214B-9A97-9D35E98B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C1769CF-6885-7517-3D49-1E116F68723C}"/>
              </a:ext>
            </a:extLst>
          </p:cNvPr>
          <p:cNvSpPr txBox="1">
            <a:spLocks/>
          </p:cNvSpPr>
          <p:nvPr/>
        </p:nvSpPr>
        <p:spPr>
          <a:xfrm>
            <a:off x="628650" y="110913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u="sng">
                <a:solidFill>
                  <a:srgbClr val="639B8A"/>
                </a:solidFill>
                <a:latin typeface="Calisto MT" panose="02040603050505030304" pitchFamily="18" charset="0"/>
              </a:rPr>
              <a:t>What</a:t>
            </a:r>
            <a:r>
              <a:rPr lang="en-US" sz="4400" b="1">
                <a:solidFill>
                  <a:srgbClr val="639B8A"/>
                </a:solidFill>
                <a:latin typeface="Calisto MT" panose="02040603050505030304" pitchFamily="18" charset="0"/>
              </a:rPr>
              <a:t> Is Forbearance?</a:t>
            </a:r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8E536B-8FDC-1AC0-1A23-39788936835E}"/>
              </a:ext>
            </a:extLst>
          </p:cNvPr>
          <p:cNvSpPr txBox="1"/>
          <p:nvPr/>
        </p:nvSpPr>
        <p:spPr>
          <a:xfrm>
            <a:off x="1113905" y="1040982"/>
            <a:ext cx="78867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 err="1">
                <a:solidFill>
                  <a:srgbClr val="071B22"/>
                </a:solidFill>
                <a:latin typeface="Calisto MT" panose="02040603050505030304" pitchFamily="18" charset="0"/>
              </a:rPr>
              <a:t>Anechomai</a:t>
            </a:r>
            <a:r>
              <a:rPr lang="en-US" sz="2400" dirty="0">
                <a:solidFill>
                  <a:srgbClr val="071B22"/>
                </a:solidFill>
                <a:latin typeface="Calisto MT" panose="02040603050505030304" pitchFamily="18" charset="0"/>
              </a:rPr>
              <a:t> [Greek] – “to hold oneself up against”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rgbClr val="071B22"/>
                </a:solidFill>
                <a:latin typeface="Calisto MT" panose="02040603050505030304" pitchFamily="18" charset="0"/>
              </a:rPr>
              <a:t>Vine’s Dictionary</a:t>
            </a:r>
            <a:r>
              <a:rPr lang="en-US" sz="2400" dirty="0">
                <a:solidFill>
                  <a:srgbClr val="071B22"/>
                </a:solidFill>
                <a:latin typeface="Calisto MT" panose="02040603050505030304" pitchFamily="18" charset="0"/>
              </a:rPr>
              <a:t> - “self-restraint in the face of provocation…opposite of anger and is associated with mercy”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1B22"/>
                </a:solidFill>
                <a:latin typeface="Calisto MT" panose="02040603050505030304" pitchFamily="18" charset="0"/>
              </a:rPr>
              <a:t>Essentially it means – “to put up with”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1B22"/>
                </a:solidFill>
                <a:latin typeface="Calisto MT" panose="02040603050505030304" pitchFamily="18" charset="0"/>
              </a:rPr>
              <a:t>Closely associated words:</a:t>
            </a:r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1B22"/>
                </a:solidFill>
                <a:latin typeface="Calisto MT" panose="02040603050505030304" pitchFamily="18" charset="0"/>
              </a:rPr>
              <a:t>Patience (Col. 1:11)</a:t>
            </a:r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1B22"/>
                </a:solidFill>
                <a:latin typeface="Calisto MT" panose="02040603050505030304" pitchFamily="18" charset="0"/>
              </a:rPr>
              <a:t>Endure (1 Cor. 13:7)</a:t>
            </a:r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1B22"/>
                </a:solidFill>
                <a:latin typeface="Calisto MT" panose="02040603050505030304" pitchFamily="18" charset="0"/>
              </a:rPr>
              <a:t>Longsuffering (Col. 1:11)</a:t>
            </a:r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1B22"/>
                </a:solidFill>
                <a:latin typeface="Calisto MT" panose="02040603050505030304" pitchFamily="18" charset="0"/>
              </a:rPr>
              <a:t>Bear (Gal. 6:2)</a:t>
            </a:r>
          </a:p>
        </p:txBody>
      </p:sp>
    </p:spTree>
    <p:extLst>
      <p:ext uri="{BB962C8B-B14F-4D97-AF65-F5344CB8AC3E}">
        <p14:creationId xmlns:p14="http://schemas.microsoft.com/office/powerpoint/2010/main" val="22153949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E01B7-A881-5F43-89AB-B826EA784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43B8A1F-D272-E6DE-9FC1-8EB65108A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292" y="2848"/>
            <a:ext cx="6337415" cy="1104636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639B8A"/>
                </a:solidFill>
                <a:latin typeface="Calisto MT" panose="02040603050505030304" pitchFamily="18" charset="0"/>
              </a:rPr>
              <a:t>Col. 3:13	vs   Gal. 6:2</a:t>
            </a:r>
            <a:endParaRPr lang="en-US" sz="4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84DE5E-F6BE-C035-156F-6FFB9A6D7EC1}"/>
              </a:ext>
            </a:extLst>
          </p:cNvPr>
          <p:cNvSpPr txBox="1"/>
          <p:nvPr/>
        </p:nvSpPr>
        <p:spPr>
          <a:xfrm>
            <a:off x="141315" y="941230"/>
            <a:ext cx="443068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071B22"/>
                </a:solidFill>
                <a:latin typeface="Calisto MT" panose="02040603050505030304" pitchFamily="18" charset="0"/>
              </a:rPr>
              <a:t>“</a:t>
            </a:r>
            <a:r>
              <a:rPr lang="en-US" sz="2400" b="1" i="1" u="sng" dirty="0">
                <a:solidFill>
                  <a:srgbClr val="071B22"/>
                </a:solidFill>
                <a:latin typeface="Calisto MT" panose="02040603050505030304" pitchFamily="18" charset="0"/>
              </a:rPr>
              <a:t>forbearing</a:t>
            </a:r>
            <a:r>
              <a:rPr lang="en-US" sz="2400" b="1" i="1" dirty="0">
                <a:solidFill>
                  <a:srgbClr val="071B22"/>
                </a:solidFill>
                <a:latin typeface="Calisto MT" panose="02040603050505030304" pitchFamily="18" charset="0"/>
              </a:rPr>
              <a:t> one another”</a:t>
            </a:r>
          </a:p>
          <a:p>
            <a:pPr algn="ctr"/>
            <a:endParaRPr lang="en-US" sz="2400" b="1" i="1" dirty="0">
              <a:solidFill>
                <a:srgbClr val="071B22"/>
              </a:solidFill>
              <a:latin typeface="Calisto MT" panose="02040603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1B22"/>
                </a:solidFill>
                <a:latin typeface="Calisto MT" panose="02040603050505030304" pitchFamily="18" charset="0"/>
              </a:rPr>
              <a:t>“to hold oneself up against”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1B22"/>
                </a:solidFill>
                <a:latin typeface="Calisto MT" panose="02040603050505030304" pitchFamily="18" charset="0"/>
              </a:rPr>
              <a:t>Two people involved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1B22"/>
                </a:solidFill>
                <a:latin typeface="Calisto MT" panose="02040603050505030304" pitchFamily="18" charset="0"/>
              </a:rPr>
              <a:t>The burden may/may not be a sinful or difficult circumstance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1B22"/>
                </a:solidFill>
                <a:latin typeface="Calisto MT" panose="02040603050505030304" pitchFamily="18" charset="0"/>
              </a:rPr>
              <a:t>A burden only for the one forbearing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608772-7515-2095-0729-7B303DF88BC6}"/>
              </a:ext>
            </a:extLst>
          </p:cNvPr>
          <p:cNvSpPr txBox="1"/>
          <p:nvPr/>
        </p:nvSpPr>
        <p:spPr>
          <a:xfrm>
            <a:off x="4571999" y="941230"/>
            <a:ext cx="443068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071B22"/>
                </a:solidFill>
                <a:latin typeface="Calisto MT" panose="02040603050505030304" pitchFamily="18" charset="0"/>
              </a:rPr>
              <a:t>“</a:t>
            </a:r>
            <a:r>
              <a:rPr lang="en-US" sz="2400" b="1" i="1" u="sng" dirty="0">
                <a:solidFill>
                  <a:srgbClr val="071B22"/>
                </a:solidFill>
                <a:latin typeface="Calisto MT" panose="02040603050505030304" pitchFamily="18" charset="0"/>
              </a:rPr>
              <a:t>bearing</a:t>
            </a:r>
            <a:r>
              <a:rPr lang="en-US" sz="2400" b="1" i="1" dirty="0">
                <a:solidFill>
                  <a:srgbClr val="071B22"/>
                </a:solidFill>
                <a:latin typeface="Calisto MT" panose="02040603050505030304" pitchFamily="18" charset="0"/>
              </a:rPr>
              <a:t> one another’s burdens”</a:t>
            </a:r>
          </a:p>
          <a:p>
            <a:pPr algn="ctr"/>
            <a:endParaRPr lang="en-US" sz="2400" b="1" i="1" dirty="0">
              <a:solidFill>
                <a:srgbClr val="071B22"/>
              </a:solidFill>
              <a:latin typeface="Calisto MT" panose="02040603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1B22"/>
                </a:solidFill>
                <a:latin typeface="Calisto MT" panose="02040603050505030304" pitchFamily="18" charset="0"/>
              </a:rPr>
              <a:t>“to carry”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1B22"/>
                </a:solidFill>
                <a:latin typeface="Calisto MT" panose="02040603050505030304" pitchFamily="18" charset="0"/>
              </a:rPr>
              <a:t>Two people involved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1B22"/>
                </a:solidFill>
                <a:latin typeface="Calisto MT" panose="02040603050505030304" pitchFamily="18" charset="0"/>
              </a:rPr>
              <a:t>The burden is a sin/difficult circumstance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1B22"/>
                </a:solidFill>
                <a:latin typeface="Calisto MT" panose="02040603050505030304" pitchFamily="18" charset="0"/>
              </a:rPr>
              <a:t>A burden for both people (however distributed)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35CDAD-BC46-D561-161E-945F38F90900}"/>
              </a:ext>
            </a:extLst>
          </p:cNvPr>
          <p:cNvSpPr/>
          <p:nvPr/>
        </p:nvSpPr>
        <p:spPr>
          <a:xfrm>
            <a:off x="6384175" y="4926600"/>
            <a:ext cx="2618509" cy="648393"/>
          </a:xfrm>
          <a:prstGeom prst="roundRect">
            <a:avLst/>
          </a:prstGeom>
          <a:solidFill>
            <a:srgbClr val="639B8A"/>
          </a:solidFill>
          <a:ln>
            <a:solidFill>
              <a:srgbClr val="639B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latin typeface="Calisto MT" panose="02040603050505030304" pitchFamily="18" charset="0"/>
              </a:rPr>
              <a:t>What</a:t>
            </a:r>
            <a:r>
              <a:rPr lang="en-US" sz="2000" dirty="0">
                <a:latin typeface="Calisto MT" panose="02040603050505030304" pitchFamily="18" charset="0"/>
              </a:rPr>
              <a:t> is forbearance?</a:t>
            </a:r>
          </a:p>
        </p:txBody>
      </p:sp>
    </p:spTree>
    <p:extLst>
      <p:ext uri="{BB962C8B-B14F-4D97-AF65-F5344CB8AC3E}">
        <p14:creationId xmlns:p14="http://schemas.microsoft.com/office/powerpoint/2010/main" val="304350790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E01B7-A881-5F43-89AB-B826EA784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35CDAD-BC46-D561-161E-945F38F90900}"/>
              </a:ext>
            </a:extLst>
          </p:cNvPr>
          <p:cNvSpPr/>
          <p:nvPr/>
        </p:nvSpPr>
        <p:spPr>
          <a:xfrm>
            <a:off x="6384175" y="4926600"/>
            <a:ext cx="2618509" cy="648393"/>
          </a:xfrm>
          <a:prstGeom prst="roundRect">
            <a:avLst/>
          </a:prstGeom>
          <a:solidFill>
            <a:srgbClr val="639B8A"/>
          </a:solidFill>
          <a:ln>
            <a:solidFill>
              <a:srgbClr val="639B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latin typeface="Calisto MT" panose="02040603050505030304" pitchFamily="18" charset="0"/>
              </a:rPr>
              <a:t>What</a:t>
            </a:r>
            <a:r>
              <a:rPr lang="en-US" sz="2000" dirty="0">
                <a:latin typeface="Calisto MT" panose="02040603050505030304" pitchFamily="18" charset="0"/>
              </a:rPr>
              <a:t> is forbearance?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A5EA232-98FC-E5D5-41C8-83E9E24D7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292" y="2848"/>
            <a:ext cx="6337415" cy="110463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639B8A"/>
                </a:solidFill>
                <a:latin typeface="Calisto MT" panose="02040603050505030304" pitchFamily="18" charset="0"/>
              </a:rPr>
              <a:t>1 Corinthians 13:4-7</a:t>
            </a:r>
            <a:endParaRPr lang="en-US" sz="4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C4B807-AD7B-5E01-FE35-92CA24BF22DC}"/>
              </a:ext>
            </a:extLst>
          </p:cNvPr>
          <p:cNvCxnSpPr/>
          <p:nvPr/>
        </p:nvCxnSpPr>
        <p:spPr>
          <a:xfrm>
            <a:off x="3050771" y="1429789"/>
            <a:ext cx="1039091" cy="0"/>
          </a:xfrm>
          <a:prstGeom prst="line">
            <a:avLst/>
          </a:prstGeom>
          <a:ln w="38100">
            <a:solidFill>
              <a:srgbClr val="C24A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C20B51-2DD9-C5AE-E06F-2099A8CEB7CC}"/>
              </a:ext>
            </a:extLst>
          </p:cNvPr>
          <p:cNvCxnSpPr>
            <a:cxnSpLocks/>
          </p:cNvCxnSpPr>
          <p:nvPr/>
        </p:nvCxnSpPr>
        <p:spPr>
          <a:xfrm>
            <a:off x="3834938" y="3959629"/>
            <a:ext cx="737061" cy="0"/>
          </a:xfrm>
          <a:prstGeom prst="line">
            <a:avLst/>
          </a:prstGeom>
          <a:ln w="38100">
            <a:solidFill>
              <a:srgbClr val="C24A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C6F038-5F7C-B36E-521C-B7B848FD981A}"/>
              </a:ext>
            </a:extLst>
          </p:cNvPr>
          <p:cNvCxnSpPr>
            <a:cxnSpLocks/>
          </p:cNvCxnSpPr>
          <p:nvPr/>
        </p:nvCxnSpPr>
        <p:spPr>
          <a:xfrm>
            <a:off x="5073535" y="4383578"/>
            <a:ext cx="1136072" cy="0"/>
          </a:xfrm>
          <a:prstGeom prst="line">
            <a:avLst/>
          </a:prstGeom>
          <a:ln w="38100">
            <a:solidFill>
              <a:srgbClr val="C24A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6AEAA38-CC55-0A61-74CA-B858AE410353}"/>
              </a:ext>
            </a:extLst>
          </p:cNvPr>
          <p:cNvCxnSpPr>
            <a:cxnSpLocks/>
          </p:cNvCxnSpPr>
          <p:nvPr/>
        </p:nvCxnSpPr>
        <p:spPr>
          <a:xfrm>
            <a:off x="7334596" y="2687782"/>
            <a:ext cx="712124" cy="0"/>
          </a:xfrm>
          <a:prstGeom prst="line">
            <a:avLst/>
          </a:prstGeom>
          <a:ln w="38100">
            <a:solidFill>
              <a:srgbClr val="639B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DD9275-3A67-0AA7-733D-D278EA1549C7}"/>
              </a:ext>
            </a:extLst>
          </p:cNvPr>
          <p:cNvCxnSpPr>
            <a:cxnSpLocks/>
          </p:cNvCxnSpPr>
          <p:nvPr/>
        </p:nvCxnSpPr>
        <p:spPr>
          <a:xfrm>
            <a:off x="1274618" y="3120043"/>
            <a:ext cx="5616633" cy="0"/>
          </a:xfrm>
          <a:prstGeom prst="line">
            <a:avLst/>
          </a:prstGeom>
          <a:ln w="38100">
            <a:solidFill>
              <a:srgbClr val="639B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62E9BAE-E122-9D45-5DFC-EBBBE5A33232}"/>
              </a:ext>
            </a:extLst>
          </p:cNvPr>
          <p:cNvCxnSpPr>
            <a:cxnSpLocks/>
          </p:cNvCxnSpPr>
          <p:nvPr/>
        </p:nvCxnSpPr>
        <p:spPr>
          <a:xfrm>
            <a:off x="5170516" y="2687782"/>
            <a:ext cx="1986742" cy="0"/>
          </a:xfrm>
          <a:prstGeom prst="line">
            <a:avLst/>
          </a:prstGeom>
          <a:ln w="38100">
            <a:solidFill>
              <a:srgbClr val="639B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070E3B2-30A6-216B-03DA-FA484E8E69B8}"/>
              </a:ext>
            </a:extLst>
          </p:cNvPr>
          <p:cNvCxnSpPr>
            <a:cxnSpLocks/>
          </p:cNvCxnSpPr>
          <p:nvPr/>
        </p:nvCxnSpPr>
        <p:spPr>
          <a:xfrm>
            <a:off x="1485206" y="2687782"/>
            <a:ext cx="3211485" cy="0"/>
          </a:xfrm>
          <a:prstGeom prst="line">
            <a:avLst/>
          </a:prstGeom>
          <a:ln w="38100">
            <a:solidFill>
              <a:srgbClr val="639B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F80A996-485F-67D6-1B3D-008C40547E52}"/>
              </a:ext>
            </a:extLst>
          </p:cNvPr>
          <p:cNvSpPr txBox="1"/>
          <p:nvPr/>
        </p:nvSpPr>
        <p:spPr>
          <a:xfrm>
            <a:off x="1014154" y="941230"/>
            <a:ext cx="7198822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baseline="30000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4 </a:t>
            </a:r>
            <a:r>
              <a:rPr lang="en-US" sz="2800" b="1" i="0" u="sng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Love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 is patient, love is kind </a:t>
            </a:r>
            <a:r>
              <a:rPr lang="en-US" sz="2800" b="0" i="1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and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 is not jealous; love does not brag </a:t>
            </a:r>
            <a:r>
              <a:rPr lang="en-US" sz="2800" b="0" i="1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and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 is not arrogant,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5 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does not act unbecomingly; it does not seek its own, is not provoked, does not take into account a wrong </a:t>
            </a:r>
            <a:r>
              <a:rPr lang="en-US" sz="2800" b="0" i="1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suffered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,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6 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does not rejoice in unrighteousness, but rejoices with the truth;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7 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bears all things, believes all things, hopes all things, endures all things.</a:t>
            </a:r>
            <a:endParaRPr lang="en-US" sz="2800" dirty="0">
              <a:solidFill>
                <a:srgbClr val="071B22"/>
              </a:solidFill>
              <a:latin typeface="Calisto MT" panose="02040603050505030304" pitchFamily="18" charset="0"/>
            </a:endParaRPr>
          </a:p>
          <a:p>
            <a:endParaRPr lang="en-US" sz="2400" dirty="0">
              <a:solidFill>
                <a:srgbClr val="071B22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15640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E01B7-A881-5F43-89AB-B826EA784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43B8A1F-D272-E6DE-9FC1-8EB65108A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87" y="2848"/>
            <a:ext cx="7882023" cy="110463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639B8A"/>
                </a:solidFill>
                <a:latin typeface="Calisto MT" panose="02040603050505030304" pitchFamily="18" charset="0"/>
              </a:rPr>
              <a:t>Forbearance and Forgiveness</a:t>
            </a:r>
            <a:endParaRPr lang="en-US" sz="4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84DE5E-F6BE-C035-156F-6FFB9A6D7EC1}"/>
              </a:ext>
            </a:extLst>
          </p:cNvPr>
          <p:cNvSpPr txBox="1"/>
          <p:nvPr/>
        </p:nvSpPr>
        <p:spPr>
          <a:xfrm>
            <a:off x="141315" y="941230"/>
            <a:ext cx="407323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baseline="30000" dirty="0">
                <a:solidFill>
                  <a:srgbClr val="071B22"/>
                </a:solidFill>
                <a:effectLst/>
                <a:latin typeface="Calisto MT" panose="02040603050505030304" pitchFamily="18" charset="0"/>
              </a:rPr>
              <a:t>“13 </a:t>
            </a:r>
            <a:r>
              <a:rPr lang="en-US" sz="2400" b="1" i="0" u="sng" dirty="0">
                <a:solidFill>
                  <a:srgbClr val="C24A0D"/>
                </a:solidFill>
                <a:effectLst/>
                <a:latin typeface="Calisto MT" panose="02040603050505030304" pitchFamily="18" charset="0"/>
              </a:rPr>
              <a:t>bearing with</a:t>
            </a:r>
            <a:r>
              <a:rPr lang="en-US" sz="2400" b="0" i="0" dirty="0">
                <a:solidFill>
                  <a:srgbClr val="C24A0D"/>
                </a:solidFill>
                <a:effectLst/>
                <a:latin typeface="Calisto MT" panose="02040603050505030304" pitchFamily="18" charset="0"/>
              </a:rPr>
              <a:t> </a:t>
            </a:r>
            <a:r>
              <a:rPr lang="en-US" sz="2400" b="0" i="0" dirty="0">
                <a:solidFill>
                  <a:srgbClr val="071B22"/>
                </a:solidFill>
                <a:effectLst/>
                <a:latin typeface="Calisto MT" panose="02040603050505030304" pitchFamily="18" charset="0"/>
              </a:rPr>
              <a:t>one another, and </a:t>
            </a:r>
            <a:r>
              <a:rPr lang="en-US" sz="2400" b="1" i="0" u="sng" dirty="0">
                <a:solidFill>
                  <a:srgbClr val="071B22"/>
                </a:solidFill>
                <a:effectLst/>
                <a:latin typeface="Calisto MT" panose="02040603050505030304" pitchFamily="18" charset="0"/>
              </a:rPr>
              <a:t>forgiving</a:t>
            </a:r>
            <a:r>
              <a:rPr lang="en-US" sz="2400" b="0" i="0" dirty="0">
                <a:solidFill>
                  <a:srgbClr val="071B22"/>
                </a:solidFill>
                <a:effectLst/>
                <a:latin typeface="Calisto MT" panose="02040603050505030304" pitchFamily="18" charset="0"/>
              </a:rPr>
              <a:t> each other, whoever has a complaint against anyone; just as the Lord forgave you, so also should you.”</a:t>
            </a:r>
          </a:p>
          <a:p>
            <a:pPr algn="r"/>
            <a:r>
              <a:rPr lang="en-US" sz="2400" dirty="0">
                <a:solidFill>
                  <a:srgbClr val="071B22"/>
                </a:solidFill>
                <a:latin typeface="Calisto MT" panose="02040603050505030304" pitchFamily="18" charset="0"/>
              </a:rPr>
              <a:t>Col. 3:13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608772-7515-2095-0729-7B303DF88BC6}"/>
              </a:ext>
            </a:extLst>
          </p:cNvPr>
          <p:cNvSpPr txBox="1"/>
          <p:nvPr/>
        </p:nvSpPr>
        <p:spPr>
          <a:xfrm>
            <a:off x="4845540" y="941230"/>
            <a:ext cx="415714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71B22"/>
                </a:solidFill>
                <a:latin typeface="Calisto MT" panose="02040603050505030304" pitchFamily="18" charset="0"/>
              </a:rPr>
              <a:t>“[walk]</a:t>
            </a:r>
            <a:r>
              <a:rPr lang="en-US" sz="2400" b="0" i="0" dirty="0">
                <a:solidFill>
                  <a:srgbClr val="071B22"/>
                </a:solidFill>
                <a:effectLst/>
                <a:latin typeface="Calisto MT" panose="02040603050505030304" pitchFamily="18" charset="0"/>
              </a:rPr>
              <a:t> </a:t>
            </a:r>
            <a:r>
              <a:rPr lang="en-US" sz="2400" b="1" i="0" baseline="30000" dirty="0">
                <a:solidFill>
                  <a:srgbClr val="071B22"/>
                </a:solidFill>
                <a:effectLst/>
                <a:latin typeface="Calisto MT" panose="02040603050505030304" pitchFamily="18" charset="0"/>
              </a:rPr>
              <a:t>2 </a:t>
            </a:r>
            <a:r>
              <a:rPr lang="en-US" sz="2400" b="0" i="0" dirty="0">
                <a:solidFill>
                  <a:srgbClr val="071B22"/>
                </a:solidFill>
                <a:effectLst/>
                <a:latin typeface="Calisto MT" panose="02040603050505030304" pitchFamily="18" charset="0"/>
              </a:rPr>
              <a:t>with all humility and gentleness, with patience, showing </a:t>
            </a:r>
            <a:r>
              <a:rPr lang="en-US" sz="2400" b="1" i="0" u="sng" dirty="0">
                <a:solidFill>
                  <a:srgbClr val="C24A0D"/>
                </a:solidFill>
                <a:effectLst/>
                <a:latin typeface="Calisto MT" panose="02040603050505030304" pitchFamily="18" charset="0"/>
              </a:rPr>
              <a:t>tolerance</a:t>
            </a:r>
            <a:r>
              <a:rPr lang="en-US" sz="2400" b="0" i="0" dirty="0">
                <a:solidFill>
                  <a:srgbClr val="071B22"/>
                </a:solidFill>
                <a:effectLst/>
                <a:latin typeface="Calisto MT" panose="02040603050505030304" pitchFamily="18" charset="0"/>
              </a:rPr>
              <a:t> for one another in love…</a:t>
            </a:r>
            <a:r>
              <a:rPr lang="en-US" sz="2400" b="1" i="0" baseline="30000" dirty="0">
                <a:solidFill>
                  <a:srgbClr val="071B22"/>
                </a:solidFill>
                <a:effectLst/>
                <a:latin typeface="Calisto MT" panose="02040603050505030304" pitchFamily="18" charset="0"/>
              </a:rPr>
              <a:t>32 </a:t>
            </a:r>
            <a:r>
              <a:rPr lang="en-US" sz="2400" b="0" i="0" dirty="0">
                <a:solidFill>
                  <a:srgbClr val="071B22"/>
                </a:solidFill>
                <a:effectLst/>
                <a:latin typeface="Calisto MT" panose="02040603050505030304" pitchFamily="18" charset="0"/>
              </a:rPr>
              <a:t>Be kind to one another, tender-hearted, </a:t>
            </a:r>
            <a:r>
              <a:rPr lang="en-US" sz="2400" b="1" i="0" u="sng" dirty="0">
                <a:solidFill>
                  <a:srgbClr val="071B22"/>
                </a:solidFill>
                <a:effectLst/>
                <a:latin typeface="Calisto MT" panose="02040603050505030304" pitchFamily="18" charset="0"/>
              </a:rPr>
              <a:t>forgiving</a:t>
            </a:r>
            <a:r>
              <a:rPr lang="en-US" sz="2400" b="0" i="0" dirty="0">
                <a:solidFill>
                  <a:srgbClr val="071B22"/>
                </a:solidFill>
                <a:effectLst/>
                <a:latin typeface="Calisto MT" panose="02040603050505030304" pitchFamily="18" charset="0"/>
              </a:rPr>
              <a:t> each other, just as God in Christ also has forgiven you.”</a:t>
            </a:r>
          </a:p>
          <a:p>
            <a:pPr algn="r"/>
            <a:r>
              <a:rPr lang="en-US" sz="2400" dirty="0">
                <a:solidFill>
                  <a:srgbClr val="071B22"/>
                </a:solidFill>
                <a:latin typeface="Calisto MT" panose="02040603050505030304" pitchFamily="18" charset="0"/>
              </a:rPr>
              <a:t>Eph. 4:2; 32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35CDAD-BC46-D561-161E-945F38F90900}"/>
              </a:ext>
            </a:extLst>
          </p:cNvPr>
          <p:cNvSpPr/>
          <p:nvPr/>
        </p:nvSpPr>
        <p:spPr>
          <a:xfrm>
            <a:off x="6384175" y="4926600"/>
            <a:ext cx="2618509" cy="648393"/>
          </a:xfrm>
          <a:prstGeom prst="roundRect">
            <a:avLst/>
          </a:prstGeom>
          <a:solidFill>
            <a:srgbClr val="639B8A"/>
          </a:solidFill>
          <a:ln>
            <a:solidFill>
              <a:srgbClr val="639B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latin typeface="Calisto MT" panose="02040603050505030304" pitchFamily="18" charset="0"/>
              </a:rPr>
              <a:t>What</a:t>
            </a:r>
            <a:r>
              <a:rPr lang="en-US" sz="2000" dirty="0">
                <a:latin typeface="Calisto MT" panose="02040603050505030304" pitchFamily="18" charset="0"/>
              </a:rPr>
              <a:t> is forbearance?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A1A794-366E-E913-8AC2-2811F7BB7A14}"/>
              </a:ext>
            </a:extLst>
          </p:cNvPr>
          <p:cNvSpPr/>
          <p:nvPr/>
        </p:nvSpPr>
        <p:spPr>
          <a:xfrm>
            <a:off x="2335877" y="3618886"/>
            <a:ext cx="3449782" cy="1956107"/>
          </a:xfrm>
          <a:prstGeom prst="roundRect">
            <a:avLst/>
          </a:prstGeom>
          <a:solidFill>
            <a:srgbClr val="C24A0D"/>
          </a:solidFill>
          <a:ln>
            <a:solidFill>
              <a:srgbClr val="C24A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>
                <a:latin typeface="Calisto MT" panose="02040603050505030304" pitchFamily="18" charset="0"/>
              </a:rPr>
              <a:t>Forgiveness</a:t>
            </a:r>
            <a:r>
              <a:rPr lang="en-US" sz="2800" dirty="0">
                <a:latin typeface="Calisto MT" panose="02040603050505030304" pitchFamily="18" charset="0"/>
              </a:rPr>
              <a:t> = not continuous</a:t>
            </a:r>
          </a:p>
          <a:p>
            <a:pPr algn="ctr"/>
            <a:r>
              <a:rPr lang="en-US" sz="2800" u="sng" dirty="0">
                <a:latin typeface="Calisto MT" panose="02040603050505030304" pitchFamily="18" charset="0"/>
              </a:rPr>
              <a:t>Forbearance</a:t>
            </a:r>
            <a:r>
              <a:rPr lang="en-US" sz="2800" dirty="0">
                <a:latin typeface="Calisto MT" panose="02040603050505030304" pitchFamily="18" charset="0"/>
              </a:rPr>
              <a:t> = continuous</a:t>
            </a:r>
          </a:p>
        </p:txBody>
      </p:sp>
    </p:spTree>
    <p:extLst>
      <p:ext uri="{BB962C8B-B14F-4D97-AF65-F5344CB8AC3E}">
        <p14:creationId xmlns:p14="http://schemas.microsoft.com/office/powerpoint/2010/main" val="315169349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3032</TotalTime>
  <Words>1578</Words>
  <Application>Microsoft Office PowerPoint</Application>
  <PresentationFormat>On-screen Show (16:10)</PresentationFormat>
  <Paragraphs>188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Calisto MT</vt:lpstr>
      <vt:lpstr>system-ui</vt:lpstr>
      <vt:lpstr>Office Theme</vt:lpstr>
      <vt:lpstr>PowerPoint Presentation</vt:lpstr>
      <vt:lpstr>PowerPoint Presentation</vt:lpstr>
      <vt:lpstr>Theme Goals</vt:lpstr>
      <vt:lpstr>PowerPoint Presentation</vt:lpstr>
      <vt:lpstr>PowerPoint Presentation</vt:lpstr>
      <vt:lpstr>PowerPoint Presentation</vt:lpstr>
      <vt:lpstr>Col. 3:13 vs   Gal. 6:2</vt:lpstr>
      <vt:lpstr>1 Corinthians 13:4-7</vt:lpstr>
      <vt:lpstr>Forbearance and Forgiveness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 Shumake</dc:creator>
  <cp:lastModifiedBy>Dustin Merkle</cp:lastModifiedBy>
  <cp:revision>29</cp:revision>
  <dcterms:created xsi:type="dcterms:W3CDTF">2021-07-26T19:52:02Z</dcterms:created>
  <dcterms:modified xsi:type="dcterms:W3CDTF">2022-07-15T10:54:40Z</dcterms:modified>
</cp:coreProperties>
</file>