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35"/>
  </p:notesMasterIdLst>
  <p:sldIdLst>
    <p:sldId id="347" r:id="rId3"/>
    <p:sldId id="353" r:id="rId4"/>
    <p:sldId id="383" r:id="rId5"/>
    <p:sldId id="355" r:id="rId6"/>
    <p:sldId id="384" r:id="rId7"/>
    <p:sldId id="356" r:id="rId8"/>
    <p:sldId id="357" r:id="rId9"/>
    <p:sldId id="358" r:id="rId10"/>
    <p:sldId id="359" r:id="rId11"/>
    <p:sldId id="362" r:id="rId12"/>
    <p:sldId id="360" r:id="rId13"/>
    <p:sldId id="361" r:id="rId14"/>
    <p:sldId id="363" r:id="rId15"/>
    <p:sldId id="364" r:id="rId16"/>
    <p:sldId id="366" r:id="rId17"/>
    <p:sldId id="367" r:id="rId18"/>
    <p:sldId id="365" r:id="rId19"/>
    <p:sldId id="368" r:id="rId20"/>
    <p:sldId id="369" r:id="rId21"/>
    <p:sldId id="370" r:id="rId22"/>
    <p:sldId id="371" r:id="rId23"/>
    <p:sldId id="372" r:id="rId24"/>
    <p:sldId id="373" r:id="rId25"/>
    <p:sldId id="374" r:id="rId26"/>
    <p:sldId id="375" r:id="rId27"/>
    <p:sldId id="376" r:id="rId28"/>
    <p:sldId id="377" r:id="rId29"/>
    <p:sldId id="378" r:id="rId30"/>
    <p:sldId id="379" r:id="rId31"/>
    <p:sldId id="380" r:id="rId32"/>
    <p:sldId id="382" r:id="rId33"/>
    <p:sldId id="381" r:id="rId34"/>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412E"/>
    <a:srgbClr val="197BBA"/>
    <a:srgbClr val="1A7C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5679" autoAdjust="0"/>
  </p:normalViewPr>
  <p:slideViewPr>
    <p:cSldViewPr snapToGrid="0" snapToObjects="1">
      <p:cViewPr>
        <p:scale>
          <a:sx n="90" d="100"/>
          <a:sy n="90" d="100"/>
        </p:scale>
        <p:origin x="1645" y="4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A340CF-ACAA-E341-B62F-CAA78970E67F}" type="datetimeFigureOut">
              <a:rPr lang="en-US" smtClean="0"/>
              <a:t>7/13/2022</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E6D58-B8F0-C04D-BCA3-5DBCF8558C25}" type="slidenum">
              <a:rPr lang="en-US" smtClean="0"/>
              <a:t>‹#›</a:t>
            </a:fld>
            <a:endParaRPr lang="en-US"/>
          </a:p>
        </p:txBody>
      </p:sp>
    </p:spTree>
    <p:extLst>
      <p:ext uri="{BB962C8B-B14F-4D97-AF65-F5344CB8AC3E}">
        <p14:creationId xmlns:p14="http://schemas.microsoft.com/office/powerpoint/2010/main" val="1088545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has a great BIG story…</a:t>
            </a:r>
          </a:p>
          <a:p>
            <a:endParaRPr lang="en-US" dirty="0"/>
          </a:p>
          <a:p>
            <a:r>
              <a:rPr lang="en-US" dirty="0"/>
              <a:t>This week we are going to hear and learn God’s story, so we can tell it to everyone!</a:t>
            </a:r>
          </a:p>
          <a:p>
            <a:endParaRPr lang="en-US" dirty="0"/>
          </a:p>
          <a:p>
            <a:r>
              <a:rPr lang="en-US" dirty="0"/>
              <a:t>Can I “un-roll” a clothes line with lots of story cards on it… ?</a:t>
            </a:r>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41CE6D58-B8F0-C04D-BCA3-5DBCF8558C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9638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E6D58-B8F0-C04D-BCA3-5DBCF8558C25}" type="slidenum">
              <a:rPr lang="en-US" smtClean="0"/>
              <a:t>10</a:t>
            </a:fld>
            <a:endParaRPr lang="en-US"/>
          </a:p>
        </p:txBody>
      </p:sp>
    </p:spTree>
    <p:extLst>
      <p:ext uri="{BB962C8B-B14F-4D97-AF65-F5344CB8AC3E}">
        <p14:creationId xmlns:p14="http://schemas.microsoft.com/office/powerpoint/2010/main" val="2613686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E6D58-B8F0-C04D-BCA3-5DBCF8558C25}" type="slidenum">
              <a:rPr lang="en-US" smtClean="0"/>
              <a:t>11</a:t>
            </a:fld>
            <a:endParaRPr lang="en-US"/>
          </a:p>
        </p:txBody>
      </p:sp>
    </p:spTree>
    <p:extLst>
      <p:ext uri="{BB962C8B-B14F-4D97-AF65-F5344CB8AC3E}">
        <p14:creationId xmlns:p14="http://schemas.microsoft.com/office/powerpoint/2010/main" val="2120880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E6D58-B8F0-C04D-BCA3-5DBCF8558C25}" type="slidenum">
              <a:rPr lang="en-US" smtClean="0"/>
              <a:t>12</a:t>
            </a:fld>
            <a:endParaRPr lang="en-US"/>
          </a:p>
        </p:txBody>
      </p:sp>
    </p:spTree>
    <p:extLst>
      <p:ext uri="{BB962C8B-B14F-4D97-AF65-F5344CB8AC3E}">
        <p14:creationId xmlns:p14="http://schemas.microsoft.com/office/powerpoint/2010/main" val="1882709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E6D58-B8F0-C04D-BCA3-5DBCF8558C25}" type="slidenum">
              <a:rPr lang="en-US" smtClean="0"/>
              <a:t>13</a:t>
            </a:fld>
            <a:endParaRPr lang="en-US"/>
          </a:p>
        </p:txBody>
      </p:sp>
    </p:spTree>
    <p:extLst>
      <p:ext uri="{BB962C8B-B14F-4D97-AF65-F5344CB8AC3E}">
        <p14:creationId xmlns:p14="http://schemas.microsoft.com/office/powerpoint/2010/main" val="3594641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E6D58-B8F0-C04D-BCA3-5DBCF8558C25}" type="slidenum">
              <a:rPr lang="en-US" smtClean="0"/>
              <a:t>14</a:t>
            </a:fld>
            <a:endParaRPr lang="en-US"/>
          </a:p>
        </p:txBody>
      </p:sp>
    </p:spTree>
    <p:extLst>
      <p:ext uri="{BB962C8B-B14F-4D97-AF65-F5344CB8AC3E}">
        <p14:creationId xmlns:p14="http://schemas.microsoft.com/office/powerpoint/2010/main" val="319803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E6D58-B8F0-C04D-BCA3-5DBCF8558C25}" type="slidenum">
              <a:rPr lang="en-US" smtClean="0"/>
              <a:t>15</a:t>
            </a:fld>
            <a:endParaRPr lang="en-US"/>
          </a:p>
        </p:txBody>
      </p:sp>
    </p:spTree>
    <p:extLst>
      <p:ext uri="{BB962C8B-B14F-4D97-AF65-F5344CB8AC3E}">
        <p14:creationId xmlns:p14="http://schemas.microsoft.com/office/powerpoint/2010/main" val="2634374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E6D58-B8F0-C04D-BCA3-5DBCF8558C25}" type="slidenum">
              <a:rPr lang="en-US" smtClean="0"/>
              <a:t>16</a:t>
            </a:fld>
            <a:endParaRPr lang="en-US"/>
          </a:p>
        </p:txBody>
      </p:sp>
    </p:spTree>
    <p:extLst>
      <p:ext uri="{BB962C8B-B14F-4D97-AF65-F5344CB8AC3E}">
        <p14:creationId xmlns:p14="http://schemas.microsoft.com/office/powerpoint/2010/main" val="3130063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41CE6D58-B8F0-C04D-BCA3-5DBCF8558C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836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E6D58-B8F0-C04D-BCA3-5DBCF8558C25}" type="slidenum">
              <a:rPr lang="en-US" smtClean="0"/>
              <a:t>18</a:t>
            </a:fld>
            <a:endParaRPr lang="en-US"/>
          </a:p>
        </p:txBody>
      </p:sp>
    </p:spTree>
    <p:extLst>
      <p:ext uri="{BB962C8B-B14F-4D97-AF65-F5344CB8AC3E}">
        <p14:creationId xmlns:p14="http://schemas.microsoft.com/office/powerpoint/2010/main" val="3944150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E6D58-B8F0-C04D-BCA3-5DBCF8558C25}" type="slidenum">
              <a:rPr lang="en-US" smtClean="0"/>
              <a:t>19</a:t>
            </a:fld>
            <a:endParaRPr lang="en-US"/>
          </a:p>
        </p:txBody>
      </p:sp>
    </p:spTree>
    <p:extLst>
      <p:ext uri="{BB962C8B-B14F-4D97-AF65-F5344CB8AC3E}">
        <p14:creationId xmlns:p14="http://schemas.microsoft.com/office/powerpoint/2010/main" val="137835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E6D58-B8F0-C04D-BCA3-5DBCF8558C25}" type="slidenum">
              <a:rPr lang="en-US" smtClean="0"/>
              <a:t>2</a:t>
            </a:fld>
            <a:endParaRPr lang="en-US"/>
          </a:p>
        </p:txBody>
      </p:sp>
    </p:spTree>
    <p:extLst>
      <p:ext uri="{BB962C8B-B14F-4D97-AF65-F5344CB8AC3E}">
        <p14:creationId xmlns:p14="http://schemas.microsoft.com/office/powerpoint/2010/main" val="1566302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E6D58-B8F0-C04D-BCA3-5DBCF8558C25}" type="slidenum">
              <a:rPr lang="en-US" smtClean="0"/>
              <a:t>20</a:t>
            </a:fld>
            <a:endParaRPr lang="en-US"/>
          </a:p>
        </p:txBody>
      </p:sp>
    </p:spTree>
    <p:extLst>
      <p:ext uri="{BB962C8B-B14F-4D97-AF65-F5344CB8AC3E}">
        <p14:creationId xmlns:p14="http://schemas.microsoft.com/office/powerpoint/2010/main" val="215506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E6D58-B8F0-C04D-BCA3-5DBCF8558C25}" type="slidenum">
              <a:rPr lang="en-US" smtClean="0"/>
              <a:t>21</a:t>
            </a:fld>
            <a:endParaRPr lang="en-US"/>
          </a:p>
        </p:txBody>
      </p:sp>
    </p:spTree>
    <p:extLst>
      <p:ext uri="{BB962C8B-B14F-4D97-AF65-F5344CB8AC3E}">
        <p14:creationId xmlns:p14="http://schemas.microsoft.com/office/powerpoint/2010/main" val="291388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E6D58-B8F0-C04D-BCA3-5DBCF8558C25}" type="slidenum">
              <a:rPr lang="en-US" smtClean="0"/>
              <a:t>22</a:t>
            </a:fld>
            <a:endParaRPr lang="en-US"/>
          </a:p>
        </p:txBody>
      </p:sp>
    </p:spTree>
    <p:extLst>
      <p:ext uri="{BB962C8B-B14F-4D97-AF65-F5344CB8AC3E}">
        <p14:creationId xmlns:p14="http://schemas.microsoft.com/office/powerpoint/2010/main" val="28640425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41CE6D58-B8F0-C04D-BCA3-5DBCF8558C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7626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41CE6D58-B8F0-C04D-BCA3-5DBCF8558C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2095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41CE6D58-B8F0-C04D-BCA3-5DBCF8558C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058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41CE6D58-B8F0-C04D-BCA3-5DBCF8558C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27204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41CE6D58-B8F0-C04D-BCA3-5DBCF8558C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04573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41CE6D58-B8F0-C04D-BCA3-5DBCF8558C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90092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41CE6D58-B8F0-C04D-BCA3-5DBCF8558C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4378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E6D58-B8F0-C04D-BCA3-5DBCF8558C25}" type="slidenum">
              <a:rPr lang="en-US" smtClean="0"/>
              <a:t>3</a:t>
            </a:fld>
            <a:endParaRPr lang="en-US"/>
          </a:p>
        </p:txBody>
      </p:sp>
    </p:spTree>
    <p:extLst>
      <p:ext uri="{BB962C8B-B14F-4D97-AF65-F5344CB8AC3E}">
        <p14:creationId xmlns:p14="http://schemas.microsoft.com/office/powerpoint/2010/main" val="23751147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41CE6D58-B8F0-C04D-BCA3-5DBCF8558C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4536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41CE6D58-B8F0-C04D-BCA3-5DBCF8558C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33412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41CE6D58-B8F0-C04D-BCA3-5DBCF8558C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2650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E6D58-B8F0-C04D-BCA3-5DBCF8558C25}" type="slidenum">
              <a:rPr lang="en-US" smtClean="0"/>
              <a:t>4</a:t>
            </a:fld>
            <a:endParaRPr lang="en-US"/>
          </a:p>
        </p:txBody>
      </p:sp>
    </p:spTree>
    <p:extLst>
      <p:ext uri="{BB962C8B-B14F-4D97-AF65-F5344CB8AC3E}">
        <p14:creationId xmlns:p14="http://schemas.microsoft.com/office/powerpoint/2010/main" val="2263781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E6D58-B8F0-C04D-BCA3-5DBCF8558C25}" type="slidenum">
              <a:rPr lang="en-US" smtClean="0"/>
              <a:t>5</a:t>
            </a:fld>
            <a:endParaRPr lang="en-US"/>
          </a:p>
        </p:txBody>
      </p:sp>
    </p:spTree>
    <p:extLst>
      <p:ext uri="{BB962C8B-B14F-4D97-AF65-F5344CB8AC3E}">
        <p14:creationId xmlns:p14="http://schemas.microsoft.com/office/powerpoint/2010/main" val="1120536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E6D58-B8F0-C04D-BCA3-5DBCF8558C25}" type="slidenum">
              <a:rPr lang="en-US" smtClean="0"/>
              <a:t>6</a:t>
            </a:fld>
            <a:endParaRPr lang="en-US"/>
          </a:p>
        </p:txBody>
      </p:sp>
    </p:spTree>
    <p:extLst>
      <p:ext uri="{BB962C8B-B14F-4D97-AF65-F5344CB8AC3E}">
        <p14:creationId xmlns:p14="http://schemas.microsoft.com/office/powerpoint/2010/main" val="1177090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E6D58-B8F0-C04D-BCA3-5DBCF8558C25}" type="slidenum">
              <a:rPr lang="en-US" smtClean="0"/>
              <a:t>7</a:t>
            </a:fld>
            <a:endParaRPr lang="en-US"/>
          </a:p>
        </p:txBody>
      </p:sp>
    </p:spTree>
    <p:extLst>
      <p:ext uri="{BB962C8B-B14F-4D97-AF65-F5344CB8AC3E}">
        <p14:creationId xmlns:p14="http://schemas.microsoft.com/office/powerpoint/2010/main" val="2588487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E6D58-B8F0-C04D-BCA3-5DBCF8558C25}" type="slidenum">
              <a:rPr lang="en-US" smtClean="0"/>
              <a:t>8</a:t>
            </a:fld>
            <a:endParaRPr lang="en-US"/>
          </a:p>
        </p:txBody>
      </p:sp>
    </p:spTree>
    <p:extLst>
      <p:ext uri="{BB962C8B-B14F-4D97-AF65-F5344CB8AC3E}">
        <p14:creationId xmlns:p14="http://schemas.microsoft.com/office/powerpoint/2010/main" val="2322486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E6D58-B8F0-C04D-BCA3-5DBCF8558C25}" type="slidenum">
              <a:rPr lang="en-US" smtClean="0"/>
              <a:t>9</a:t>
            </a:fld>
            <a:endParaRPr lang="en-US"/>
          </a:p>
        </p:txBody>
      </p:sp>
    </p:spTree>
    <p:extLst>
      <p:ext uri="{BB962C8B-B14F-4D97-AF65-F5344CB8AC3E}">
        <p14:creationId xmlns:p14="http://schemas.microsoft.com/office/powerpoint/2010/main" val="3340342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21F14D-0A49-764E-9F87-9CAF8B027C2C}" type="datetimeFigureOut">
              <a:rPr lang="en-US" smtClean="0"/>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0EEFF-25A4-A845-A803-AF204523F72E}" type="slidenum">
              <a:rPr lang="en-US" smtClean="0"/>
              <a:t>‹#›</a:t>
            </a:fld>
            <a:endParaRPr lang="en-US"/>
          </a:p>
        </p:txBody>
      </p:sp>
    </p:spTree>
    <p:extLst>
      <p:ext uri="{BB962C8B-B14F-4D97-AF65-F5344CB8AC3E}">
        <p14:creationId xmlns:p14="http://schemas.microsoft.com/office/powerpoint/2010/main" val="4247962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1F14D-0A49-764E-9F87-9CAF8B027C2C}" type="datetimeFigureOut">
              <a:rPr lang="en-US" smtClean="0"/>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0EEFF-25A4-A845-A803-AF204523F72E}" type="slidenum">
              <a:rPr lang="en-US" smtClean="0"/>
              <a:t>‹#›</a:t>
            </a:fld>
            <a:endParaRPr lang="en-US"/>
          </a:p>
        </p:txBody>
      </p:sp>
    </p:spTree>
    <p:extLst>
      <p:ext uri="{BB962C8B-B14F-4D97-AF65-F5344CB8AC3E}">
        <p14:creationId xmlns:p14="http://schemas.microsoft.com/office/powerpoint/2010/main" val="2835981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1F14D-0A49-764E-9F87-9CAF8B027C2C}" type="datetimeFigureOut">
              <a:rPr lang="en-US" smtClean="0"/>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0EEFF-25A4-A845-A803-AF204523F72E}" type="slidenum">
              <a:rPr lang="en-US" smtClean="0"/>
              <a:t>‹#›</a:t>
            </a:fld>
            <a:endParaRPr lang="en-US"/>
          </a:p>
        </p:txBody>
      </p:sp>
    </p:spTree>
    <p:extLst>
      <p:ext uri="{BB962C8B-B14F-4D97-AF65-F5344CB8AC3E}">
        <p14:creationId xmlns:p14="http://schemas.microsoft.com/office/powerpoint/2010/main" val="344781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414ACA6-25A9-4915-905A-FD3CBE1D4DCB}"/>
              </a:ext>
            </a:extLst>
          </p:cNvPr>
          <p:cNvSpPr>
            <a:spLocks noGrp="1"/>
          </p:cNvSpPr>
          <p:nvPr>
            <p:ph type="pic" sz="quarter" idx="23"/>
          </p:nvPr>
        </p:nvSpPr>
        <p:spPr>
          <a:xfrm>
            <a:off x="0" y="0"/>
            <a:ext cx="9144000" cy="5715000"/>
          </a:xfrm>
          <a:prstGeom prst="rect">
            <a:avLst/>
          </a:prstGeom>
        </p:spPr>
        <p:txBody>
          <a:bodyPr/>
          <a:lstStyle/>
          <a:p>
            <a:endParaRPr lang="en-US"/>
          </a:p>
        </p:txBody>
      </p:sp>
      <p:sp>
        <p:nvSpPr>
          <p:cNvPr id="31" name="Text Placeholder 10">
            <a:extLst>
              <a:ext uri="{FF2B5EF4-FFF2-40B4-BE49-F238E27FC236}">
                <a16:creationId xmlns:a16="http://schemas.microsoft.com/office/drawing/2014/main" id="{C3E1E18F-61D4-418C-8737-199CE3BC0B40}"/>
              </a:ext>
            </a:extLst>
          </p:cNvPr>
          <p:cNvSpPr>
            <a:spLocks noGrp="1"/>
          </p:cNvSpPr>
          <p:nvPr>
            <p:ph type="body" sz="quarter" idx="19"/>
          </p:nvPr>
        </p:nvSpPr>
        <p:spPr>
          <a:xfrm>
            <a:off x="1033272" y="4687707"/>
            <a:ext cx="7638587" cy="914400"/>
          </a:xfrm>
          <a:prstGeom prst="rect">
            <a:avLst/>
          </a:prstGeom>
          <a:gradFill flip="none" rotWithShape="1">
            <a:gsLst>
              <a:gs pos="0">
                <a:srgbClr val="1B265E">
                  <a:alpha val="84706"/>
                </a:srgbClr>
              </a:gs>
              <a:gs pos="40000">
                <a:srgbClr val="182E64">
                  <a:alpha val="84706"/>
                </a:srgbClr>
              </a:gs>
              <a:gs pos="100000">
                <a:srgbClr val="0A598A">
                  <a:alpha val="9000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Font typeface="Arial" panose="020B0604020202020204" pitchFamily="34" charset="0"/>
              <a:buNone/>
              <a:defRPr lang="en-US" sz="1404" dirty="0">
                <a:solidFill>
                  <a:schemeClr val="lt1"/>
                </a:solidFill>
              </a:defRPr>
            </a:lvl1pPr>
          </a:lstStyle>
          <a:p>
            <a:pPr marL="0" lvl="0" indent="0" algn="ctr" defTabSz="713232">
              <a:buNone/>
            </a:pPr>
            <a:endParaRPr lang="en-US" dirty="0"/>
          </a:p>
        </p:txBody>
      </p:sp>
      <p:sp>
        <p:nvSpPr>
          <p:cNvPr id="13" name="song_number">
            <a:extLst>
              <a:ext uri="{FF2B5EF4-FFF2-40B4-BE49-F238E27FC236}">
                <a16:creationId xmlns:a16="http://schemas.microsoft.com/office/drawing/2014/main" id="{7C90B4E4-EFB1-4D2F-A03C-85168A647363}"/>
              </a:ext>
            </a:extLst>
          </p:cNvPr>
          <p:cNvSpPr>
            <a:spLocks noGrp="1"/>
          </p:cNvSpPr>
          <p:nvPr>
            <p:ph type="body" sz="quarter" idx="24" hasCustomPrompt="1"/>
          </p:nvPr>
        </p:nvSpPr>
        <p:spPr>
          <a:xfrm>
            <a:off x="1097280" y="5144907"/>
            <a:ext cx="914400" cy="365760"/>
          </a:xfrm>
          <a:prstGeom prst="roundRect">
            <a:avLst>
              <a:gd name="adj" fmla="val 50000"/>
            </a:avLst>
          </a:prstGeom>
          <a:solidFill>
            <a:schemeClr val="bg2">
              <a:lumMod val="50000"/>
            </a:schemeClr>
          </a:solidFill>
        </p:spPr>
        <p:txBody>
          <a:bodyPr lIns="274320" tIns="27432" rIns="0" bIns="0" anchor="ctr"/>
          <a:lstStyle>
            <a:lvl1pPr marL="0" indent="0" algn="r">
              <a:buNone/>
              <a:defRPr sz="1800" b="1">
                <a:solidFill>
                  <a:schemeClr val="bg1"/>
                </a:solidFill>
                <a:latin typeface="Avenir Next LT Pro" panose="020B0504020202020204" pitchFamily="34" charset="0"/>
              </a:defRPr>
            </a:lvl1pPr>
            <a:lvl2pPr marL="457200" indent="0">
              <a:buNone/>
              <a:defRPr sz="1050"/>
            </a:lvl2pPr>
            <a:lvl3pPr marL="914400" indent="0">
              <a:buNone/>
              <a:defRPr sz="1000"/>
            </a:lvl3pPr>
            <a:lvl4pPr marL="1371600" indent="0">
              <a:buNone/>
              <a:defRPr sz="900"/>
            </a:lvl4pPr>
            <a:lvl5pPr marL="1828800" indent="0" algn="l">
              <a:buNone/>
              <a:defRPr sz="900"/>
            </a:lvl5pPr>
          </a:lstStyle>
          <a:p>
            <a:pPr lvl="0"/>
            <a:r>
              <a:rPr lang="en-US" dirty="0"/>
              <a:t>888</a:t>
            </a:r>
          </a:p>
        </p:txBody>
      </p:sp>
      <p:sp>
        <p:nvSpPr>
          <p:cNvPr id="14" name="songbook_logo">
            <a:extLst>
              <a:ext uri="{FF2B5EF4-FFF2-40B4-BE49-F238E27FC236}">
                <a16:creationId xmlns:a16="http://schemas.microsoft.com/office/drawing/2014/main" id="{B974C8F6-19A6-4FED-833E-441EF3906C99}"/>
              </a:ext>
            </a:extLst>
          </p:cNvPr>
          <p:cNvSpPr>
            <a:spLocks noGrp="1"/>
          </p:cNvSpPr>
          <p:nvPr>
            <p:ph type="pic" sz="quarter" idx="25" hasCustomPrompt="1"/>
          </p:nvPr>
        </p:nvSpPr>
        <p:spPr>
          <a:xfrm>
            <a:off x="1097280" y="5146320"/>
            <a:ext cx="365760" cy="361915"/>
          </a:xfrm>
          <a:prstGeom prst="roundRect">
            <a:avLst>
              <a:gd name="adj" fmla="val 50000"/>
            </a:avLst>
          </a:prstGeom>
        </p:spPr>
        <p:txBody>
          <a:bodyPr/>
          <a:lstStyle>
            <a:lvl1pPr marL="0" indent="0" algn="ctr">
              <a:buNone/>
              <a:defRPr sz="1400"/>
            </a:lvl1pPr>
          </a:lstStyle>
          <a:p>
            <a:r>
              <a:rPr lang="en-US" dirty="0"/>
              <a:t>Songbook</a:t>
            </a:r>
          </a:p>
        </p:txBody>
      </p:sp>
      <p:sp>
        <p:nvSpPr>
          <p:cNvPr id="5" name="Text Placeholder 4">
            <a:extLst>
              <a:ext uri="{FF2B5EF4-FFF2-40B4-BE49-F238E27FC236}">
                <a16:creationId xmlns:a16="http://schemas.microsoft.com/office/drawing/2014/main" id="{A604A485-3738-4C04-81B8-D532D3482A4B}"/>
              </a:ext>
            </a:extLst>
          </p:cNvPr>
          <p:cNvSpPr>
            <a:spLocks noGrp="1"/>
          </p:cNvSpPr>
          <p:nvPr>
            <p:ph type="body" sz="quarter" idx="16" hasCustomPrompt="1"/>
          </p:nvPr>
        </p:nvSpPr>
        <p:spPr>
          <a:xfrm>
            <a:off x="2087400" y="5097592"/>
            <a:ext cx="2951596" cy="361915"/>
          </a:xfrm>
          <a:prstGeom prst="rect">
            <a:avLst/>
          </a:prstGeom>
        </p:spPr>
        <p:txBody>
          <a:bodyPr wrap="none" lIns="0" tIns="0" rIns="0" bIns="0" anchor="ctr"/>
          <a:lstStyle>
            <a:lvl1pPr marL="0" indent="0">
              <a:lnSpc>
                <a:spcPts val="1600"/>
              </a:lnSpc>
              <a:spcBef>
                <a:spcPts val="0"/>
              </a:spcBef>
              <a:buNone/>
              <a:defRPr sz="2000" cap="small" baseline="0">
                <a:solidFill>
                  <a:schemeClr val="bg1"/>
                </a:solidFill>
                <a:effectLst>
                  <a:outerShdw blurRad="38100" dist="38100" dir="2700000" algn="tl">
                    <a:srgbClr val="000000">
                      <a:alpha val="43137"/>
                    </a:srgbClr>
                  </a:outerShdw>
                </a:effectLst>
                <a:latin typeface="Avenir Next LT Pro" panose="020B0504020202020204" pitchFamily="34" charset="0"/>
              </a:defRPr>
            </a:lvl1pPr>
          </a:lstStyle>
          <a:p>
            <a:pPr lvl="0"/>
            <a:r>
              <a:rPr lang="en-US" sz="1600" dirty="0"/>
              <a:t>Song Title</a:t>
            </a:r>
            <a:endParaRPr lang="en-US" dirty="0"/>
          </a:p>
        </p:txBody>
      </p:sp>
      <p:sp>
        <p:nvSpPr>
          <p:cNvPr id="8" name="Text Placeholder 7">
            <a:extLst>
              <a:ext uri="{FF2B5EF4-FFF2-40B4-BE49-F238E27FC236}">
                <a16:creationId xmlns:a16="http://schemas.microsoft.com/office/drawing/2014/main" id="{E50B753F-E541-4C9F-B669-A910A156CE6D}"/>
              </a:ext>
            </a:extLst>
          </p:cNvPr>
          <p:cNvSpPr>
            <a:spLocks noGrp="1"/>
          </p:cNvSpPr>
          <p:nvPr>
            <p:ph type="body" sz="quarter" idx="17" hasCustomPrompt="1"/>
          </p:nvPr>
        </p:nvSpPr>
        <p:spPr>
          <a:xfrm>
            <a:off x="2087400" y="5369019"/>
            <a:ext cx="2951596" cy="180975"/>
          </a:xfrm>
          <a:prstGeom prst="rect">
            <a:avLst/>
          </a:prstGeom>
        </p:spPr>
        <p:txBody>
          <a:bodyPr tIns="0" bIns="0" anchor="ctr"/>
          <a:lstStyle>
            <a:lvl1pPr marL="0" indent="0">
              <a:buNone/>
              <a:defRPr sz="900">
                <a:solidFill>
                  <a:schemeClr val="bg1"/>
                </a:solidFill>
                <a:effectLst>
                  <a:outerShdw blurRad="38100" dist="38100" dir="2700000" algn="tl">
                    <a:srgbClr val="000000">
                      <a:alpha val="43137"/>
                    </a:srgbClr>
                  </a:outerShdw>
                </a:effectLst>
                <a:latin typeface="Avenir Next LT Pro" panose="020B0504020202020204" pitchFamily="34" charset="0"/>
              </a:defRPr>
            </a:lvl1pPr>
          </a:lstStyle>
          <a:p>
            <a:pPr lvl="0"/>
            <a:r>
              <a:rPr lang="en-US" sz="700" dirty="0"/>
              <a:t>Copyright</a:t>
            </a:r>
            <a:endParaRPr lang="en-US" dirty="0"/>
          </a:p>
        </p:txBody>
      </p:sp>
      <p:sp>
        <p:nvSpPr>
          <p:cNvPr id="7" name="Content Placeholder 6">
            <a:extLst>
              <a:ext uri="{FF2B5EF4-FFF2-40B4-BE49-F238E27FC236}">
                <a16:creationId xmlns:a16="http://schemas.microsoft.com/office/drawing/2014/main" id="{2F0ED832-0344-4740-AF3C-8E33EC7E5375}"/>
              </a:ext>
            </a:extLst>
          </p:cNvPr>
          <p:cNvSpPr>
            <a:spLocks noGrp="1"/>
          </p:cNvSpPr>
          <p:nvPr>
            <p:ph sz="quarter" idx="18"/>
          </p:nvPr>
        </p:nvSpPr>
        <p:spPr>
          <a:xfrm>
            <a:off x="118872" y="457200"/>
            <a:ext cx="914400" cy="4297680"/>
          </a:xfrm>
          <a:prstGeom prst="roundRect">
            <a:avLst>
              <a:gd name="adj" fmla="val 28004"/>
            </a:avLst>
          </a:prstGeom>
          <a:solidFill>
            <a:srgbClr val="FFFFFF">
              <a:alpha val="14902"/>
            </a:srgbClr>
          </a:solidFill>
          <a:ln w="6350" cap="flat" cmpd="sng" algn="ctr">
            <a:noFill/>
            <a:prstDash val="solid"/>
            <a:miter lim="800000"/>
          </a:ln>
          <a:effectLst/>
        </p:spPr>
        <p:txBody>
          <a:bodyPr vert="horz" lIns="91440" tIns="45720" rIns="91440" bIns="45720" rtlCol="0" anchor="ctr">
            <a:noAutofit/>
          </a:bodyPr>
          <a:lstStyle>
            <a:lvl1pPr marL="0" indent="0">
              <a:buFontTx/>
              <a:buNone/>
              <a:defRPr lang="en-US" sz="1400" b="0" dirty="0">
                <a:solidFill>
                  <a:schemeClr val="bg1"/>
                </a:solidFill>
              </a:defRPr>
            </a:lvl1pPr>
          </a:lstStyle>
          <a:p>
            <a:pPr marL="228600" lvl="0" indent="-228600" algn="ctr" defTabSz="685800">
              <a:spcBef>
                <a:spcPts val="750"/>
              </a:spcBef>
            </a:pPr>
            <a:endParaRPr lang="en-US" dirty="0"/>
          </a:p>
        </p:txBody>
      </p:sp>
      <p:sp>
        <p:nvSpPr>
          <p:cNvPr id="10" name="Picture Placeholder 9">
            <a:extLst>
              <a:ext uri="{FF2B5EF4-FFF2-40B4-BE49-F238E27FC236}">
                <a16:creationId xmlns:a16="http://schemas.microsoft.com/office/drawing/2014/main" id="{D0E80279-BD62-43D8-9181-D59FD7657BAC}"/>
              </a:ext>
            </a:extLst>
          </p:cNvPr>
          <p:cNvSpPr>
            <a:spLocks noGrp="1"/>
          </p:cNvSpPr>
          <p:nvPr>
            <p:ph type="pic" sz="quarter" idx="10"/>
          </p:nvPr>
        </p:nvSpPr>
        <p:spPr>
          <a:xfrm>
            <a:off x="731520" y="118872"/>
            <a:ext cx="8229600" cy="4937760"/>
          </a:xfrm>
          <a:prstGeom prst="roundRect">
            <a:avLst>
              <a:gd name="adj" fmla="val 4465"/>
            </a:avLst>
          </a:prstGeom>
          <a:effectLst>
            <a:outerShdw blurRad="127000" sx="101000" sy="101000" algn="ctr" rotWithShape="0">
              <a:prstClr val="black">
                <a:alpha val="40000"/>
              </a:prstClr>
            </a:outerShdw>
          </a:effectLst>
        </p:spPr>
        <p:txBody>
          <a:bodyPr/>
          <a:lstStyle/>
          <a:p>
            <a:endParaRPr lang="en-US" dirty="0"/>
          </a:p>
        </p:txBody>
      </p:sp>
      <p:sp>
        <p:nvSpPr>
          <p:cNvPr id="18" name="Picture Placeholder 17">
            <a:extLst>
              <a:ext uri="{FF2B5EF4-FFF2-40B4-BE49-F238E27FC236}">
                <a16:creationId xmlns:a16="http://schemas.microsoft.com/office/drawing/2014/main" id="{DA5B166A-A382-4219-AA09-0C1C23FB1184}"/>
              </a:ext>
            </a:extLst>
          </p:cNvPr>
          <p:cNvSpPr>
            <a:spLocks noGrp="1" noChangeAspect="1"/>
          </p:cNvSpPr>
          <p:nvPr>
            <p:ph type="pic" sz="quarter" idx="20"/>
          </p:nvPr>
        </p:nvSpPr>
        <p:spPr>
          <a:xfrm>
            <a:off x="8157642" y="5144907"/>
            <a:ext cx="367371" cy="365760"/>
          </a:xfrm>
          <a:prstGeom prst="ellipse">
            <a:avLst/>
          </a:prstGeom>
        </p:spPr>
        <p:txBody>
          <a:bodyPr/>
          <a:lstStyle/>
          <a:p>
            <a:endParaRPr lang="en-US" dirty="0"/>
          </a:p>
        </p:txBody>
      </p:sp>
      <p:sp>
        <p:nvSpPr>
          <p:cNvPr id="20" name="Text Placeholder 19">
            <a:extLst>
              <a:ext uri="{FF2B5EF4-FFF2-40B4-BE49-F238E27FC236}">
                <a16:creationId xmlns:a16="http://schemas.microsoft.com/office/drawing/2014/main" id="{B8B0EA83-2871-4B3A-BFBF-045B9CAC9BD1}"/>
              </a:ext>
            </a:extLst>
          </p:cNvPr>
          <p:cNvSpPr>
            <a:spLocks noGrp="1"/>
          </p:cNvSpPr>
          <p:nvPr>
            <p:ph type="body" sz="quarter" idx="21" hasCustomPrompt="1"/>
          </p:nvPr>
        </p:nvSpPr>
        <p:spPr>
          <a:xfrm>
            <a:off x="5117393" y="5102352"/>
            <a:ext cx="2951596" cy="361950"/>
          </a:xfrm>
          <a:prstGeom prst="rect">
            <a:avLst/>
          </a:prstGeom>
        </p:spPr>
        <p:txBody>
          <a:bodyPr lIns="0" tIns="0" rIns="0" bIns="0" anchor="ctr"/>
          <a:lstStyle>
            <a:lvl1pPr marL="0" indent="0" algn="r">
              <a:lnSpc>
                <a:spcPts val="1600"/>
              </a:lnSpc>
              <a:spcBef>
                <a:spcPts val="0"/>
              </a:spcBef>
              <a:buNone/>
              <a:defRPr sz="1600">
                <a:solidFill>
                  <a:schemeClr val="bg1"/>
                </a:solidFill>
                <a:effectLst>
                  <a:outerShdw blurRad="38100" dist="38100" dir="2700000" algn="tl">
                    <a:srgbClr val="000000">
                      <a:alpha val="43137"/>
                    </a:srgbClr>
                  </a:outerShdw>
                </a:effectLst>
                <a:latin typeface="Alegreya Sans Medium" panose="00000600000000000000" pitchFamily="50" charset="0"/>
              </a:defRPr>
            </a:lvl1pPr>
          </a:lstStyle>
          <a:p>
            <a:pPr lvl="0"/>
            <a:r>
              <a:rPr lang="en-US" dirty="0">
                <a:latin typeface="Alegreya Sans Medium" panose="00000600000000000000" pitchFamily="50" charset="0"/>
              </a:rPr>
              <a:t>Song Title</a:t>
            </a:r>
            <a:endParaRPr lang="en-US" dirty="0"/>
          </a:p>
        </p:txBody>
      </p:sp>
      <p:sp>
        <p:nvSpPr>
          <p:cNvPr id="4" name="Text Placeholder 3">
            <a:extLst>
              <a:ext uri="{FF2B5EF4-FFF2-40B4-BE49-F238E27FC236}">
                <a16:creationId xmlns:a16="http://schemas.microsoft.com/office/drawing/2014/main" id="{8A54F2E3-7906-407E-A077-833997EA9730}"/>
              </a:ext>
            </a:extLst>
          </p:cNvPr>
          <p:cNvSpPr>
            <a:spLocks noGrp="1"/>
          </p:cNvSpPr>
          <p:nvPr>
            <p:ph type="body" sz="quarter" idx="22" hasCustomPrompt="1"/>
          </p:nvPr>
        </p:nvSpPr>
        <p:spPr>
          <a:xfrm>
            <a:off x="5117393" y="5369020"/>
            <a:ext cx="2893403" cy="180974"/>
          </a:xfrm>
          <a:prstGeom prst="rect">
            <a:avLst/>
          </a:prstGeom>
        </p:spPr>
        <p:txBody>
          <a:bodyPr lIns="0" tIns="0" rIns="0" bIns="0" anchor="ctr"/>
          <a:lstStyle>
            <a:lvl1pPr marL="0" indent="0" algn="r">
              <a:buFont typeface="Arial" panose="020B0604020202020204" pitchFamily="34" charset="0"/>
              <a:buNone/>
              <a:defRPr sz="900">
                <a:solidFill>
                  <a:schemeClr val="bg1"/>
                </a:solidFill>
                <a:effectLst>
                  <a:outerShdw blurRad="38100" dist="38100" dir="2700000" algn="tl">
                    <a:srgbClr val="000000">
                      <a:alpha val="43137"/>
                    </a:srgbClr>
                  </a:outerShdw>
                </a:effectLst>
                <a:latin typeface="Alegreya Sans Medium" panose="00000600000000000000" pitchFamily="50" charset="0"/>
              </a:defRPr>
            </a:lvl1pPr>
          </a:lstStyle>
          <a:p>
            <a:pPr lvl="0"/>
            <a:r>
              <a:rPr lang="en-US" dirty="0"/>
              <a:t>Translation</a:t>
            </a:r>
          </a:p>
        </p:txBody>
      </p:sp>
      <p:sp>
        <p:nvSpPr>
          <p:cNvPr id="35" name="highlight">
            <a:extLst>
              <a:ext uri="{FF2B5EF4-FFF2-40B4-BE49-F238E27FC236}">
                <a16:creationId xmlns:a16="http://schemas.microsoft.com/office/drawing/2014/main" id="{16182663-C95B-4D2F-B10C-F3173538E3CF}"/>
              </a:ext>
            </a:extLst>
          </p:cNvPr>
          <p:cNvSpPr>
            <a:spLocks noGrp="1"/>
          </p:cNvSpPr>
          <p:nvPr>
            <p:ph sz="quarter" idx="42" hasCustomPrompt="1"/>
          </p:nvPr>
        </p:nvSpPr>
        <p:spPr>
          <a:xfrm flipH="1" flipV="1">
            <a:off x="1725613" y="2344738"/>
            <a:ext cx="365760" cy="365760"/>
          </a:xfrm>
          <a:prstGeom prst="roundRect">
            <a:avLst>
              <a:gd name="adj" fmla="val 50000"/>
            </a:avLst>
          </a:prstGeom>
          <a:solidFill>
            <a:srgbClr val="FFFFFF">
              <a:alpha val="50196"/>
            </a:srgbClr>
          </a:solidFill>
        </p:spPr>
        <p:txBody>
          <a:bodyPr/>
          <a:lstStyle>
            <a:lvl1pPr algn="ctr">
              <a:buNone/>
              <a:defRPr/>
            </a:lvl1pPr>
          </a:lstStyle>
          <a:p>
            <a:pPr lvl="0"/>
            <a:r>
              <a:rPr lang="en-US" dirty="0"/>
              <a:t>H</a:t>
            </a:r>
          </a:p>
        </p:txBody>
      </p:sp>
      <p:sp>
        <p:nvSpPr>
          <p:cNvPr id="15" name="verse bubble 1">
            <a:extLst>
              <a:ext uri="{FF2B5EF4-FFF2-40B4-BE49-F238E27FC236}">
                <a16:creationId xmlns:a16="http://schemas.microsoft.com/office/drawing/2014/main" id="{737DC236-BB5F-4BFF-A286-45EF0F972532}"/>
              </a:ext>
            </a:extLst>
          </p:cNvPr>
          <p:cNvSpPr>
            <a:spLocks noGrp="1" noChangeAspect="1"/>
          </p:cNvSpPr>
          <p:nvPr>
            <p:ph type="body" sz="quarter" idx="26" hasCustomPrompt="1"/>
          </p:nvPr>
        </p:nvSpPr>
        <p:spPr>
          <a:xfrm>
            <a:off x="1730375" y="979489"/>
            <a:ext cx="365760" cy="361915"/>
          </a:xfrm>
          <a:prstGeom prst="ellipse">
            <a:avLst/>
          </a:prstGeom>
          <a:solidFill>
            <a:srgbClr val="C80000"/>
          </a:solidFill>
        </p:spPr>
        <p:txBody>
          <a:bodyPr anchor="ctr"/>
          <a:lstStyle>
            <a:lvl1pPr algn="ctr">
              <a:buNone/>
              <a:defRPr/>
            </a:lvl1pPr>
          </a:lstStyle>
          <a:p>
            <a:pPr lvl="0"/>
            <a:r>
              <a:rPr lang="en-US" dirty="0"/>
              <a:t>N</a:t>
            </a:r>
          </a:p>
        </p:txBody>
      </p:sp>
      <p:sp>
        <p:nvSpPr>
          <p:cNvPr id="16" name="verse bubble 2">
            <a:extLst>
              <a:ext uri="{FF2B5EF4-FFF2-40B4-BE49-F238E27FC236}">
                <a16:creationId xmlns:a16="http://schemas.microsoft.com/office/drawing/2014/main" id="{D0AEDD85-7A0B-4D2B-B906-742725AF2F76}"/>
              </a:ext>
            </a:extLst>
          </p:cNvPr>
          <p:cNvSpPr>
            <a:spLocks noGrp="1" noChangeAspect="1"/>
          </p:cNvSpPr>
          <p:nvPr>
            <p:ph type="body" sz="quarter" idx="27" hasCustomPrompt="1"/>
          </p:nvPr>
        </p:nvSpPr>
        <p:spPr>
          <a:xfrm>
            <a:off x="2170158" y="979489"/>
            <a:ext cx="365760" cy="361915"/>
          </a:xfrm>
          <a:prstGeom prst="ellipse">
            <a:avLst/>
          </a:prstGeom>
          <a:solidFill>
            <a:srgbClr val="C80000"/>
          </a:solidFill>
        </p:spPr>
        <p:txBody>
          <a:bodyPr anchor="ctr"/>
          <a:lstStyle>
            <a:lvl1pPr algn="ctr">
              <a:buNone/>
              <a:defRPr/>
            </a:lvl1pPr>
          </a:lstStyle>
          <a:p>
            <a:pPr lvl="0"/>
            <a:r>
              <a:rPr lang="en-US" dirty="0"/>
              <a:t>N</a:t>
            </a:r>
          </a:p>
        </p:txBody>
      </p:sp>
      <p:sp>
        <p:nvSpPr>
          <p:cNvPr id="17" name="verse bubble 3">
            <a:extLst>
              <a:ext uri="{FF2B5EF4-FFF2-40B4-BE49-F238E27FC236}">
                <a16:creationId xmlns:a16="http://schemas.microsoft.com/office/drawing/2014/main" id="{E93B2427-07EA-4B99-B55D-7345681AAF77}"/>
              </a:ext>
            </a:extLst>
          </p:cNvPr>
          <p:cNvSpPr>
            <a:spLocks noGrp="1" noChangeAspect="1"/>
          </p:cNvSpPr>
          <p:nvPr>
            <p:ph type="body" sz="quarter" idx="28" hasCustomPrompt="1"/>
          </p:nvPr>
        </p:nvSpPr>
        <p:spPr>
          <a:xfrm>
            <a:off x="2609941" y="979489"/>
            <a:ext cx="365760" cy="361915"/>
          </a:xfrm>
          <a:prstGeom prst="ellipse">
            <a:avLst/>
          </a:prstGeom>
          <a:solidFill>
            <a:srgbClr val="C80000"/>
          </a:solidFill>
        </p:spPr>
        <p:txBody>
          <a:bodyPr anchor="ctr"/>
          <a:lstStyle>
            <a:lvl1pPr algn="ctr">
              <a:buNone/>
              <a:defRPr/>
            </a:lvl1pPr>
          </a:lstStyle>
          <a:p>
            <a:pPr lvl="0"/>
            <a:r>
              <a:rPr lang="en-US" dirty="0"/>
              <a:t>N</a:t>
            </a:r>
          </a:p>
        </p:txBody>
      </p:sp>
      <p:sp>
        <p:nvSpPr>
          <p:cNvPr id="19" name="verse bubble 4">
            <a:extLst>
              <a:ext uri="{FF2B5EF4-FFF2-40B4-BE49-F238E27FC236}">
                <a16:creationId xmlns:a16="http://schemas.microsoft.com/office/drawing/2014/main" id="{634350AA-9A35-485E-8F3F-30E2C1759797}"/>
              </a:ext>
            </a:extLst>
          </p:cNvPr>
          <p:cNvSpPr>
            <a:spLocks noGrp="1" noChangeAspect="1"/>
          </p:cNvSpPr>
          <p:nvPr>
            <p:ph type="body" sz="quarter" idx="29" hasCustomPrompt="1"/>
          </p:nvPr>
        </p:nvSpPr>
        <p:spPr>
          <a:xfrm>
            <a:off x="3049724" y="979489"/>
            <a:ext cx="365760" cy="361915"/>
          </a:xfrm>
          <a:prstGeom prst="ellipse">
            <a:avLst/>
          </a:prstGeom>
          <a:solidFill>
            <a:srgbClr val="C80000"/>
          </a:solidFill>
        </p:spPr>
        <p:txBody>
          <a:bodyPr anchor="ctr"/>
          <a:lstStyle>
            <a:lvl1pPr algn="ctr">
              <a:buNone/>
              <a:defRPr/>
            </a:lvl1pPr>
          </a:lstStyle>
          <a:p>
            <a:pPr lvl="0"/>
            <a:r>
              <a:rPr lang="en-US" dirty="0"/>
              <a:t>N</a:t>
            </a:r>
          </a:p>
        </p:txBody>
      </p:sp>
      <p:sp>
        <p:nvSpPr>
          <p:cNvPr id="21" name="verse bubble 5">
            <a:extLst>
              <a:ext uri="{FF2B5EF4-FFF2-40B4-BE49-F238E27FC236}">
                <a16:creationId xmlns:a16="http://schemas.microsoft.com/office/drawing/2014/main" id="{42B81697-728C-4898-82E6-FA3A25A8921E}"/>
              </a:ext>
            </a:extLst>
          </p:cNvPr>
          <p:cNvSpPr>
            <a:spLocks noGrp="1" noChangeAspect="1"/>
          </p:cNvSpPr>
          <p:nvPr>
            <p:ph type="body" sz="quarter" idx="30" hasCustomPrompt="1"/>
          </p:nvPr>
        </p:nvSpPr>
        <p:spPr>
          <a:xfrm>
            <a:off x="3489507" y="979489"/>
            <a:ext cx="365760" cy="361915"/>
          </a:xfrm>
          <a:prstGeom prst="ellipse">
            <a:avLst/>
          </a:prstGeom>
          <a:solidFill>
            <a:srgbClr val="C80000"/>
          </a:solidFill>
        </p:spPr>
        <p:txBody>
          <a:bodyPr anchor="ctr"/>
          <a:lstStyle>
            <a:lvl1pPr algn="ctr">
              <a:buNone/>
              <a:defRPr/>
            </a:lvl1pPr>
          </a:lstStyle>
          <a:p>
            <a:pPr lvl="0"/>
            <a:r>
              <a:rPr lang="en-US" dirty="0"/>
              <a:t>N</a:t>
            </a:r>
          </a:p>
        </p:txBody>
      </p:sp>
      <p:sp>
        <p:nvSpPr>
          <p:cNvPr id="22" name="verse bubble 6">
            <a:extLst>
              <a:ext uri="{FF2B5EF4-FFF2-40B4-BE49-F238E27FC236}">
                <a16:creationId xmlns:a16="http://schemas.microsoft.com/office/drawing/2014/main" id="{06DA6694-352C-4A1C-AE0E-B7716D46F1B1}"/>
              </a:ext>
            </a:extLst>
          </p:cNvPr>
          <p:cNvSpPr>
            <a:spLocks noGrp="1" noChangeAspect="1"/>
          </p:cNvSpPr>
          <p:nvPr>
            <p:ph type="body" sz="quarter" idx="31" hasCustomPrompt="1"/>
          </p:nvPr>
        </p:nvSpPr>
        <p:spPr>
          <a:xfrm>
            <a:off x="3929290" y="979489"/>
            <a:ext cx="365760" cy="361915"/>
          </a:xfrm>
          <a:prstGeom prst="ellipse">
            <a:avLst/>
          </a:prstGeom>
          <a:solidFill>
            <a:srgbClr val="C80000"/>
          </a:solidFill>
        </p:spPr>
        <p:txBody>
          <a:bodyPr anchor="ctr"/>
          <a:lstStyle>
            <a:lvl1pPr algn="ctr">
              <a:buNone/>
              <a:defRPr/>
            </a:lvl1pPr>
          </a:lstStyle>
          <a:p>
            <a:pPr lvl="0"/>
            <a:r>
              <a:rPr lang="en-US" dirty="0"/>
              <a:t>N</a:t>
            </a:r>
          </a:p>
        </p:txBody>
      </p:sp>
      <p:sp>
        <p:nvSpPr>
          <p:cNvPr id="23" name="verse bubble 7">
            <a:extLst>
              <a:ext uri="{FF2B5EF4-FFF2-40B4-BE49-F238E27FC236}">
                <a16:creationId xmlns:a16="http://schemas.microsoft.com/office/drawing/2014/main" id="{540D71D5-E26F-448F-B3EF-97EDF344DBC5}"/>
              </a:ext>
            </a:extLst>
          </p:cNvPr>
          <p:cNvSpPr>
            <a:spLocks noGrp="1" noChangeAspect="1"/>
          </p:cNvSpPr>
          <p:nvPr>
            <p:ph type="body" sz="quarter" idx="32" hasCustomPrompt="1"/>
          </p:nvPr>
        </p:nvSpPr>
        <p:spPr>
          <a:xfrm>
            <a:off x="4369073" y="979489"/>
            <a:ext cx="365760" cy="361915"/>
          </a:xfrm>
          <a:prstGeom prst="ellipse">
            <a:avLst/>
          </a:prstGeom>
          <a:solidFill>
            <a:srgbClr val="C80000"/>
          </a:solidFill>
        </p:spPr>
        <p:txBody>
          <a:bodyPr anchor="ctr"/>
          <a:lstStyle>
            <a:lvl1pPr algn="ctr">
              <a:buNone/>
              <a:defRPr/>
            </a:lvl1pPr>
          </a:lstStyle>
          <a:p>
            <a:pPr lvl="0"/>
            <a:r>
              <a:rPr lang="en-US" dirty="0"/>
              <a:t>N</a:t>
            </a:r>
          </a:p>
        </p:txBody>
      </p:sp>
      <p:sp>
        <p:nvSpPr>
          <p:cNvPr id="24" name="verse bubble 8">
            <a:extLst>
              <a:ext uri="{FF2B5EF4-FFF2-40B4-BE49-F238E27FC236}">
                <a16:creationId xmlns:a16="http://schemas.microsoft.com/office/drawing/2014/main" id="{2A6F04E9-A2BE-4165-95D8-5E9DCF2636C2}"/>
              </a:ext>
            </a:extLst>
          </p:cNvPr>
          <p:cNvSpPr>
            <a:spLocks noGrp="1" noChangeAspect="1"/>
          </p:cNvSpPr>
          <p:nvPr>
            <p:ph type="body" sz="quarter" idx="33" hasCustomPrompt="1"/>
          </p:nvPr>
        </p:nvSpPr>
        <p:spPr>
          <a:xfrm>
            <a:off x="4808856" y="979489"/>
            <a:ext cx="365760" cy="361915"/>
          </a:xfrm>
          <a:prstGeom prst="ellipse">
            <a:avLst/>
          </a:prstGeom>
          <a:solidFill>
            <a:srgbClr val="C80000"/>
          </a:solidFill>
        </p:spPr>
        <p:txBody>
          <a:bodyPr anchor="ctr"/>
          <a:lstStyle>
            <a:lvl1pPr algn="ctr">
              <a:buNone/>
              <a:defRPr/>
            </a:lvl1pPr>
          </a:lstStyle>
          <a:p>
            <a:pPr lvl="0"/>
            <a:r>
              <a:rPr lang="en-US" dirty="0"/>
              <a:t>N</a:t>
            </a:r>
          </a:p>
        </p:txBody>
      </p:sp>
      <p:sp>
        <p:nvSpPr>
          <p:cNvPr id="25" name="verse bubble 9">
            <a:extLst>
              <a:ext uri="{FF2B5EF4-FFF2-40B4-BE49-F238E27FC236}">
                <a16:creationId xmlns:a16="http://schemas.microsoft.com/office/drawing/2014/main" id="{F930E85B-311A-4F08-93CF-C547C5F89F49}"/>
              </a:ext>
            </a:extLst>
          </p:cNvPr>
          <p:cNvSpPr>
            <a:spLocks noGrp="1" noChangeAspect="1"/>
          </p:cNvSpPr>
          <p:nvPr>
            <p:ph type="body" sz="quarter" idx="34" hasCustomPrompt="1"/>
          </p:nvPr>
        </p:nvSpPr>
        <p:spPr>
          <a:xfrm>
            <a:off x="5248639" y="979489"/>
            <a:ext cx="365760" cy="361915"/>
          </a:xfrm>
          <a:prstGeom prst="ellipse">
            <a:avLst/>
          </a:prstGeom>
          <a:solidFill>
            <a:srgbClr val="C80000"/>
          </a:solidFill>
        </p:spPr>
        <p:txBody>
          <a:bodyPr anchor="ctr"/>
          <a:lstStyle>
            <a:lvl1pPr algn="ctr">
              <a:buNone/>
              <a:defRPr/>
            </a:lvl1pPr>
          </a:lstStyle>
          <a:p>
            <a:pPr lvl="0"/>
            <a:r>
              <a:rPr lang="en-US" dirty="0"/>
              <a:t>N</a:t>
            </a:r>
          </a:p>
        </p:txBody>
      </p:sp>
      <p:sp>
        <p:nvSpPr>
          <p:cNvPr id="26" name="verse bubble 10">
            <a:extLst>
              <a:ext uri="{FF2B5EF4-FFF2-40B4-BE49-F238E27FC236}">
                <a16:creationId xmlns:a16="http://schemas.microsoft.com/office/drawing/2014/main" id="{40F61BAD-E2AE-4384-959A-3E5E963B85CC}"/>
              </a:ext>
            </a:extLst>
          </p:cNvPr>
          <p:cNvSpPr>
            <a:spLocks noGrp="1" noChangeAspect="1"/>
          </p:cNvSpPr>
          <p:nvPr>
            <p:ph type="body" sz="quarter" idx="35" hasCustomPrompt="1"/>
          </p:nvPr>
        </p:nvSpPr>
        <p:spPr>
          <a:xfrm>
            <a:off x="5688422" y="979489"/>
            <a:ext cx="365760" cy="361915"/>
          </a:xfrm>
          <a:prstGeom prst="ellipse">
            <a:avLst/>
          </a:prstGeom>
          <a:solidFill>
            <a:srgbClr val="C80000"/>
          </a:solidFill>
        </p:spPr>
        <p:txBody>
          <a:bodyPr anchor="ctr"/>
          <a:lstStyle>
            <a:lvl1pPr algn="ctr">
              <a:buNone/>
              <a:defRPr/>
            </a:lvl1pPr>
          </a:lstStyle>
          <a:p>
            <a:pPr lvl="0"/>
            <a:r>
              <a:rPr lang="en-US" dirty="0"/>
              <a:t>N</a:t>
            </a:r>
          </a:p>
        </p:txBody>
      </p:sp>
      <p:sp>
        <p:nvSpPr>
          <p:cNvPr id="27" name="verse bubble 11">
            <a:extLst>
              <a:ext uri="{FF2B5EF4-FFF2-40B4-BE49-F238E27FC236}">
                <a16:creationId xmlns:a16="http://schemas.microsoft.com/office/drawing/2014/main" id="{E759EA89-2BB6-4D7A-9AD8-F831A5BA06CE}"/>
              </a:ext>
            </a:extLst>
          </p:cNvPr>
          <p:cNvSpPr>
            <a:spLocks noGrp="1" noChangeAspect="1"/>
          </p:cNvSpPr>
          <p:nvPr>
            <p:ph type="body" sz="quarter" idx="36" hasCustomPrompt="1"/>
          </p:nvPr>
        </p:nvSpPr>
        <p:spPr>
          <a:xfrm>
            <a:off x="6128205" y="979489"/>
            <a:ext cx="365760" cy="361915"/>
          </a:xfrm>
          <a:prstGeom prst="ellipse">
            <a:avLst/>
          </a:prstGeom>
          <a:solidFill>
            <a:srgbClr val="C80000"/>
          </a:solidFill>
        </p:spPr>
        <p:txBody>
          <a:bodyPr anchor="ctr"/>
          <a:lstStyle>
            <a:lvl1pPr algn="ctr">
              <a:buNone/>
              <a:defRPr/>
            </a:lvl1pPr>
          </a:lstStyle>
          <a:p>
            <a:pPr lvl="0"/>
            <a:r>
              <a:rPr lang="en-US" dirty="0"/>
              <a:t>N</a:t>
            </a:r>
          </a:p>
        </p:txBody>
      </p:sp>
      <p:sp>
        <p:nvSpPr>
          <p:cNvPr id="28" name="verse bubble 12">
            <a:extLst>
              <a:ext uri="{FF2B5EF4-FFF2-40B4-BE49-F238E27FC236}">
                <a16:creationId xmlns:a16="http://schemas.microsoft.com/office/drawing/2014/main" id="{23720F09-2E47-4AD2-8D6D-D128DC9A5EEE}"/>
              </a:ext>
            </a:extLst>
          </p:cNvPr>
          <p:cNvSpPr>
            <a:spLocks noGrp="1" noChangeAspect="1"/>
          </p:cNvSpPr>
          <p:nvPr>
            <p:ph type="body" sz="quarter" idx="37" hasCustomPrompt="1"/>
          </p:nvPr>
        </p:nvSpPr>
        <p:spPr>
          <a:xfrm>
            <a:off x="6567988" y="979489"/>
            <a:ext cx="365760" cy="361915"/>
          </a:xfrm>
          <a:prstGeom prst="ellipse">
            <a:avLst/>
          </a:prstGeom>
          <a:solidFill>
            <a:srgbClr val="C80000"/>
          </a:solidFill>
        </p:spPr>
        <p:txBody>
          <a:bodyPr anchor="ctr"/>
          <a:lstStyle>
            <a:lvl1pPr algn="ctr">
              <a:buNone/>
              <a:defRPr/>
            </a:lvl1pPr>
          </a:lstStyle>
          <a:p>
            <a:pPr lvl="0"/>
            <a:r>
              <a:rPr lang="en-US" dirty="0"/>
              <a:t>N</a:t>
            </a:r>
          </a:p>
        </p:txBody>
      </p:sp>
      <p:sp>
        <p:nvSpPr>
          <p:cNvPr id="3" name="arrow 1">
            <a:extLst>
              <a:ext uri="{FF2B5EF4-FFF2-40B4-BE49-F238E27FC236}">
                <a16:creationId xmlns:a16="http://schemas.microsoft.com/office/drawing/2014/main" id="{67599A41-5B05-4158-9E34-723E9520C38B}"/>
              </a:ext>
            </a:extLst>
          </p:cNvPr>
          <p:cNvSpPr>
            <a:spLocks noGrp="1"/>
          </p:cNvSpPr>
          <p:nvPr>
            <p:ph sz="quarter" idx="38" hasCustomPrompt="1"/>
          </p:nvPr>
        </p:nvSpPr>
        <p:spPr>
          <a:xfrm>
            <a:off x="1725485" y="1703353"/>
            <a:ext cx="361915" cy="361915"/>
          </a:xfrm>
          <a:prstGeom prst="downArrow">
            <a:avLst>
              <a:gd name="adj1" fmla="val 50000"/>
              <a:gd name="adj2" fmla="val 75733"/>
            </a:avLst>
          </a:prstGeom>
          <a:solidFill>
            <a:srgbClr val="2F6B33"/>
          </a:solidFill>
        </p:spPr>
        <p:txBody>
          <a:bodyPr anchor="ctr"/>
          <a:lstStyle>
            <a:lvl1pPr algn="ctr">
              <a:buNone/>
              <a:defRPr/>
            </a:lvl1pPr>
          </a:lstStyle>
          <a:p>
            <a:pPr lvl="0"/>
            <a:r>
              <a:rPr lang="en-US" dirty="0"/>
              <a:t>A</a:t>
            </a:r>
          </a:p>
        </p:txBody>
      </p:sp>
      <p:sp>
        <p:nvSpPr>
          <p:cNvPr id="32" name="arrow 2">
            <a:extLst>
              <a:ext uri="{FF2B5EF4-FFF2-40B4-BE49-F238E27FC236}">
                <a16:creationId xmlns:a16="http://schemas.microsoft.com/office/drawing/2014/main" id="{F099D2A6-DAB4-49CC-8F25-E80A8088197B}"/>
              </a:ext>
            </a:extLst>
          </p:cNvPr>
          <p:cNvSpPr>
            <a:spLocks noGrp="1"/>
          </p:cNvSpPr>
          <p:nvPr>
            <p:ph sz="quarter" idx="39" hasCustomPrompt="1"/>
          </p:nvPr>
        </p:nvSpPr>
        <p:spPr>
          <a:xfrm>
            <a:off x="2170158" y="1706317"/>
            <a:ext cx="361915" cy="361915"/>
          </a:xfrm>
          <a:prstGeom prst="downArrow">
            <a:avLst>
              <a:gd name="adj1" fmla="val 50000"/>
              <a:gd name="adj2" fmla="val 75733"/>
            </a:avLst>
          </a:prstGeom>
          <a:solidFill>
            <a:srgbClr val="2F6B33"/>
          </a:solidFill>
        </p:spPr>
        <p:txBody>
          <a:bodyPr anchor="ctr"/>
          <a:lstStyle>
            <a:lvl1pPr algn="ctr">
              <a:buNone/>
              <a:defRPr/>
            </a:lvl1pPr>
          </a:lstStyle>
          <a:p>
            <a:pPr lvl="0"/>
            <a:r>
              <a:rPr lang="en-US" dirty="0"/>
              <a:t>A</a:t>
            </a:r>
          </a:p>
        </p:txBody>
      </p:sp>
      <p:sp>
        <p:nvSpPr>
          <p:cNvPr id="33" name="arrow 3">
            <a:extLst>
              <a:ext uri="{FF2B5EF4-FFF2-40B4-BE49-F238E27FC236}">
                <a16:creationId xmlns:a16="http://schemas.microsoft.com/office/drawing/2014/main" id="{629A8049-CA79-45B5-A3A4-B7E2D589E4B9}"/>
              </a:ext>
            </a:extLst>
          </p:cNvPr>
          <p:cNvSpPr>
            <a:spLocks noGrp="1"/>
          </p:cNvSpPr>
          <p:nvPr>
            <p:ph sz="quarter" idx="40" hasCustomPrompt="1"/>
          </p:nvPr>
        </p:nvSpPr>
        <p:spPr>
          <a:xfrm>
            <a:off x="2614831" y="1709281"/>
            <a:ext cx="361915" cy="361915"/>
          </a:xfrm>
          <a:prstGeom prst="downArrow">
            <a:avLst>
              <a:gd name="adj1" fmla="val 50000"/>
              <a:gd name="adj2" fmla="val 75733"/>
            </a:avLst>
          </a:prstGeom>
          <a:solidFill>
            <a:srgbClr val="2F6B33"/>
          </a:solidFill>
        </p:spPr>
        <p:txBody>
          <a:bodyPr anchor="ctr"/>
          <a:lstStyle>
            <a:lvl1pPr algn="ctr">
              <a:buNone/>
              <a:defRPr/>
            </a:lvl1pPr>
          </a:lstStyle>
          <a:p>
            <a:pPr lvl="0"/>
            <a:r>
              <a:rPr lang="en-US" dirty="0"/>
              <a:t>A</a:t>
            </a:r>
          </a:p>
        </p:txBody>
      </p:sp>
      <p:sp>
        <p:nvSpPr>
          <p:cNvPr id="34" name="arrow 4">
            <a:extLst>
              <a:ext uri="{FF2B5EF4-FFF2-40B4-BE49-F238E27FC236}">
                <a16:creationId xmlns:a16="http://schemas.microsoft.com/office/drawing/2014/main" id="{7A71B740-231F-489E-B687-6E569D748FDE}"/>
              </a:ext>
            </a:extLst>
          </p:cNvPr>
          <p:cNvSpPr>
            <a:spLocks noGrp="1"/>
          </p:cNvSpPr>
          <p:nvPr>
            <p:ph sz="quarter" idx="41" hasCustomPrompt="1"/>
          </p:nvPr>
        </p:nvSpPr>
        <p:spPr>
          <a:xfrm>
            <a:off x="3059504" y="1712245"/>
            <a:ext cx="361915" cy="361915"/>
          </a:xfrm>
          <a:prstGeom prst="downArrow">
            <a:avLst>
              <a:gd name="adj1" fmla="val 50000"/>
              <a:gd name="adj2" fmla="val 75733"/>
            </a:avLst>
          </a:prstGeom>
          <a:solidFill>
            <a:srgbClr val="2F6B33"/>
          </a:solidFill>
        </p:spPr>
        <p:txBody>
          <a:bodyPr anchor="ctr"/>
          <a:lstStyle>
            <a:lvl1pPr algn="ctr">
              <a:buNone/>
              <a:defRPr/>
            </a:lvl1pPr>
          </a:lstStyle>
          <a:p>
            <a:pPr lvl="0"/>
            <a:r>
              <a:rPr lang="en-US" dirty="0"/>
              <a:t>A</a:t>
            </a:r>
          </a:p>
        </p:txBody>
      </p:sp>
      <p:sp>
        <p:nvSpPr>
          <p:cNvPr id="37" name="coda">
            <a:extLst>
              <a:ext uri="{FF2B5EF4-FFF2-40B4-BE49-F238E27FC236}">
                <a16:creationId xmlns:a16="http://schemas.microsoft.com/office/drawing/2014/main" id="{1463550C-78E1-41CF-A9A3-3A03BDFB211D}"/>
              </a:ext>
            </a:extLst>
          </p:cNvPr>
          <p:cNvSpPr>
            <a:spLocks noGrp="1"/>
          </p:cNvSpPr>
          <p:nvPr>
            <p:ph type="pic" sz="quarter" idx="43"/>
          </p:nvPr>
        </p:nvSpPr>
        <p:spPr>
          <a:xfrm>
            <a:off x="1690688" y="2887663"/>
            <a:ext cx="365760" cy="365760"/>
          </a:xfrm>
          <a:prstGeom prst="rect">
            <a:avLst/>
          </a:prstGeom>
          <a:solidFill>
            <a:srgbClr val="C80000"/>
          </a:solidFill>
        </p:spPr>
        <p:txBody>
          <a:bodyPr/>
          <a:lstStyle>
            <a:lvl1pPr>
              <a:buNone/>
              <a:defRPr/>
            </a:lvl1pPr>
          </a:lstStyle>
          <a:p>
            <a:r>
              <a:rPr lang="en-US" dirty="0"/>
              <a:t>C</a:t>
            </a:r>
          </a:p>
        </p:txBody>
      </p:sp>
    </p:spTree>
    <p:extLst>
      <p:ext uri="{BB962C8B-B14F-4D97-AF65-F5344CB8AC3E}">
        <p14:creationId xmlns:p14="http://schemas.microsoft.com/office/powerpoint/2010/main" val="148019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CFC4D95-A1B9-4CAC-A7E4-3AFFE45B0987}"/>
              </a:ext>
            </a:extLst>
          </p:cNvPr>
          <p:cNvSpPr>
            <a:spLocks noGrp="1"/>
          </p:cNvSpPr>
          <p:nvPr>
            <p:ph type="pic" sz="quarter" idx="23"/>
          </p:nvPr>
        </p:nvSpPr>
        <p:spPr>
          <a:xfrm>
            <a:off x="0" y="0"/>
            <a:ext cx="9144000" cy="5715000"/>
          </a:xfrm>
          <a:prstGeom prst="rect">
            <a:avLst/>
          </a:prstGeom>
        </p:spPr>
        <p:txBody>
          <a:bodyPr/>
          <a:lstStyle/>
          <a:p>
            <a:endParaRPr lang="en-US" dirty="0"/>
          </a:p>
        </p:txBody>
      </p:sp>
      <p:sp>
        <p:nvSpPr>
          <p:cNvPr id="12" name="Text Placeholder 10">
            <a:extLst>
              <a:ext uri="{FF2B5EF4-FFF2-40B4-BE49-F238E27FC236}">
                <a16:creationId xmlns:a16="http://schemas.microsoft.com/office/drawing/2014/main" id="{E8801CDF-2457-49F4-8B32-2421C3275724}"/>
              </a:ext>
            </a:extLst>
          </p:cNvPr>
          <p:cNvSpPr>
            <a:spLocks noGrp="1"/>
          </p:cNvSpPr>
          <p:nvPr>
            <p:ph type="body" sz="quarter" idx="19"/>
          </p:nvPr>
        </p:nvSpPr>
        <p:spPr>
          <a:xfrm>
            <a:off x="6932024" y="457201"/>
            <a:ext cx="2093104" cy="4846320"/>
          </a:xfrm>
          <a:prstGeom prst="rect">
            <a:avLst/>
          </a:prstGeom>
          <a:gradFill flip="none" rotWithShape="1">
            <a:gsLst>
              <a:gs pos="0">
                <a:srgbClr val="1B265E">
                  <a:alpha val="84706"/>
                </a:srgbClr>
              </a:gs>
              <a:gs pos="40000">
                <a:srgbClr val="182E64">
                  <a:alpha val="84706"/>
                </a:srgbClr>
              </a:gs>
              <a:gs pos="100000">
                <a:srgbClr val="0A598A">
                  <a:alpha val="9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Font typeface="Arial" panose="020B0604020202020204" pitchFamily="34" charset="0"/>
              <a:buNone/>
              <a:defRPr lang="en-US" sz="1404" dirty="0">
                <a:solidFill>
                  <a:schemeClr val="lt1"/>
                </a:solidFill>
              </a:defRPr>
            </a:lvl1pPr>
          </a:lstStyle>
          <a:p>
            <a:pPr marL="0" lvl="0" algn="ctr" defTabSz="713232">
              <a:buNone/>
            </a:pPr>
            <a:endParaRPr lang="en-US" dirty="0"/>
          </a:p>
        </p:txBody>
      </p:sp>
      <p:sp>
        <p:nvSpPr>
          <p:cNvPr id="13" name="song_number">
            <a:extLst>
              <a:ext uri="{FF2B5EF4-FFF2-40B4-BE49-F238E27FC236}">
                <a16:creationId xmlns:a16="http://schemas.microsoft.com/office/drawing/2014/main" id="{FCCFC2EA-00A5-43DD-BD0D-FA4AD2B986CC}"/>
              </a:ext>
            </a:extLst>
          </p:cNvPr>
          <p:cNvSpPr>
            <a:spLocks noGrp="1"/>
          </p:cNvSpPr>
          <p:nvPr>
            <p:ph type="body" sz="quarter" idx="15" hasCustomPrompt="1"/>
          </p:nvPr>
        </p:nvSpPr>
        <p:spPr>
          <a:xfrm>
            <a:off x="7680960" y="548640"/>
            <a:ext cx="914400" cy="365760"/>
          </a:xfrm>
          <a:prstGeom prst="roundRect">
            <a:avLst>
              <a:gd name="adj" fmla="val 50000"/>
            </a:avLst>
          </a:prstGeom>
          <a:solidFill>
            <a:schemeClr val="bg2">
              <a:lumMod val="50000"/>
            </a:schemeClr>
          </a:solidFill>
        </p:spPr>
        <p:txBody>
          <a:bodyPr lIns="274320" tIns="27432" rIns="0" bIns="0" anchor="ctr"/>
          <a:lstStyle>
            <a:lvl1pPr marL="0" indent="0" algn="ctr">
              <a:buNone/>
              <a:defRPr sz="1800" b="1">
                <a:solidFill>
                  <a:schemeClr val="bg1"/>
                </a:solidFill>
                <a:latin typeface="Avenir Next LT Pro" panose="020B0504020202020204" pitchFamily="34" charset="0"/>
              </a:defRPr>
            </a:lvl1pPr>
            <a:lvl2pPr marL="457200" indent="0">
              <a:buNone/>
              <a:defRPr sz="1050"/>
            </a:lvl2pPr>
            <a:lvl3pPr marL="914400" indent="0">
              <a:buNone/>
              <a:defRPr sz="1000"/>
            </a:lvl3pPr>
            <a:lvl4pPr marL="1371600" indent="0">
              <a:buNone/>
              <a:defRPr sz="900"/>
            </a:lvl4pPr>
            <a:lvl5pPr marL="1828800" indent="0" algn="l">
              <a:buNone/>
              <a:defRPr sz="900"/>
            </a:lvl5pPr>
          </a:lstStyle>
          <a:p>
            <a:pPr lvl="0"/>
            <a:r>
              <a:rPr lang="en-US" dirty="0"/>
              <a:t>888</a:t>
            </a:r>
          </a:p>
        </p:txBody>
      </p:sp>
      <p:sp>
        <p:nvSpPr>
          <p:cNvPr id="14" name="songbook_logo">
            <a:extLst>
              <a:ext uri="{FF2B5EF4-FFF2-40B4-BE49-F238E27FC236}">
                <a16:creationId xmlns:a16="http://schemas.microsoft.com/office/drawing/2014/main" id="{A8847B3E-C275-487D-A3D3-F6E68C8F4BA0}"/>
              </a:ext>
            </a:extLst>
          </p:cNvPr>
          <p:cNvSpPr>
            <a:spLocks noGrp="1"/>
          </p:cNvSpPr>
          <p:nvPr>
            <p:ph type="pic" sz="quarter" idx="14" hasCustomPrompt="1"/>
          </p:nvPr>
        </p:nvSpPr>
        <p:spPr>
          <a:xfrm>
            <a:off x="7680960" y="548640"/>
            <a:ext cx="365760" cy="361915"/>
          </a:xfrm>
          <a:prstGeom prst="roundRect">
            <a:avLst>
              <a:gd name="adj" fmla="val 50000"/>
            </a:avLst>
          </a:prstGeom>
        </p:spPr>
        <p:txBody>
          <a:bodyPr/>
          <a:lstStyle>
            <a:lvl1pPr marL="0" indent="0" algn="ctr">
              <a:buNone/>
              <a:defRPr sz="1400"/>
            </a:lvl1pPr>
          </a:lstStyle>
          <a:p>
            <a:r>
              <a:rPr lang="en-US" dirty="0"/>
              <a:t>Songbook</a:t>
            </a:r>
          </a:p>
        </p:txBody>
      </p:sp>
      <p:sp>
        <p:nvSpPr>
          <p:cNvPr id="5" name="Text Placeholder 4">
            <a:extLst>
              <a:ext uri="{FF2B5EF4-FFF2-40B4-BE49-F238E27FC236}">
                <a16:creationId xmlns:a16="http://schemas.microsoft.com/office/drawing/2014/main" id="{A604A485-3738-4C04-81B8-D532D3482A4B}"/>
              </a:ext>
            </a:extLst>
          </p:cNvPr>
          <p:cNvSpPr>
            <a:spLocks noGrp="1"/>
          </p:cNvSpPr>
          <p:nvPr>
            <p:ph type="body" sz="quarter" idx="16" hasCustomPrompt="1"/>
          </p:nvPr>
        </p:nvSpPr>
        <p:spPr>
          <a:xfrm>
            <a:off x="7679775" y="1543662"/>
            <a:ext cx="1213847" cy="1164831"/>
          </a:xfrm>
          <a:prstGeom prst="rect">
            <a:avLst/>
          </a:prstGeom>
        </p:spPr>
        <p:txBody>
          <a:bodyPr lIns="0" tIns="0" rIns="0" bIns="0" anchor="t"/>
          <a:lstStyle>
            <a:lvl1pPr marL="0" indent="0" algn="r">
              <a:lnSpc>
                <a:spcPct val="90000"/>
              </a:lnSpc>
              <a:spcBef>
                <a:spcPts val="0"/>
              </a:spcBef>
              <a:buNone/>
              <a:defRPr sz="2000" cap="small" baseline="0">
                <a:solidFill>
                  <a:schemeClr val="bg1"/>
                </a:solidFill>
                <a:effectLst>
                  <a:outerShdw blurRad="38100" dist="38100" dir="2700000" algn="tl">
                    <a:srgbClr val="000000">
                      <a:alpha val="43137"/>
                    </a:srgbClr>
                  </a:outerShdw>
                </a:effectLst>
                <a:latin typeface="Avenir Next LT Pro" panose="020B0504020202020204" pitchFamily="34" charset="0"/>
              </a:defRPr>
            </a:lvl1pPr>
          </a:lstStyle>
          <a:p>
            <a:pPr lvl="0"/>
            <a:r>
              <a:rPr lang="en-US" sz="1600" dirty="0"/>
              <a:t>Song Title</a:t>
            </a:r>
            <a:endParaRPr lang="en-US" dirty="0"/>
          </a:p>
        </p:txBody>
      </p:sp>
      <p:sp>
        <p:nvSpPr>
          <p:cNvPr id="8" name="Text Placeholder 7">
            <a:extLst>
              <a:ext uri="{FF2B5EF4-FFF2-40B4-BE49-F238E27FC236}">
                <a16:creationId xmlns:a16="http://schemas.microsoft.com/office/drawing/2014/main" id="{E50B753F-E541-4C9F-B669-A910A156CE6D}"/>
              </a:ext>
            </a:extLst>
          </p:cNvPr>
          <p:cNvSpPr>
            <a:spLocks noGrp="1"/>
          </p:cNvSpPr>
          <p:nvPr>
            <p:ph type="body" sz="quarter" idx="17" hasCustomPrompt="1"/>
          </p:nvPr>
        </p:nvSpPr>
        <p:spPr>
          <a:xfrm>
            <a:off x="7679775" y="4422523"/>
            <a:ext cx="1213399" cy="365760"/>
          </a:xfrm>
          <a:prstGeom prst="rect">
            <a:avLst/>
          </a:prstGeom>
        </p:spPr>
        <p:txBody>
          <a:bodyPr lIns="0" tIns="0" rIns="0" bIns="0" anchor="t"/>
          <a:lstStyle>
            <a:lvl1pPr marL="0" indent="0" algn="r">
              <a:buNone/>
              <a:defRPr sz="900">
                <a:solidFill>
                  <a:schemeClr val="bg1"/>
                </a:solidFill>
                <a:effectLst>
                  <a:outerShdw blurRad="38100" dist="38100" dir="2700000" algn="tl">
                    <a:srgbClr val="000000">
                      <a:alpha val="43137"/>
                    </a:srgbClr>
                  </a:outerShdw>
                </a:effectLst>
                <a:latin typeface="Avenir Next LT Pro" panose="020B0504020202020204" pitchFamily="34" charset="0"/>
              </a:defRPr>
            </a:lvl1pPr>
          </a:lstStyle>
          <a:p>
            <a:pPr lvl="0"/>
            <a:r>
              <a:rPr lang="en-US" sz="700" dirty="0"/>
              <a:t>Copyright</a:t>
            </a:r>
            <a:endParaRPr lang="en-US" dirty="0"/>
          </a:p>
        </p:txBody>
      </p:sp>
      <p:sp>
        <p:nvSpPr>
          <p:cNvPr id="11" name="Content Placeholder 6">
            <a:extLst>
              <a:ext uri="{FF2B5EF4-FFF2-40B4-BE49-F238E27FC236}">
                <a16:creationId xmlns:a16="http://schemas.microsoft.com/office/drawing/2014/main" id="{699063FC-9632-4D6F-B1DE-EF002F6A361D}"/>
              </a:ext>
            </a:extLst>
          </p:cNvPr>
          <p:cNvSpPr>
            <a:spLocks noGrp="1"/>
          </p:cNvSpPr>
          <p:nvPr>
            <p:ph sz="quarter" idx="18"/>
          </p:nvPr>
        </p:nvSpPr>
        <p:spPr>
          <a:xfrm>
            <a:off x="118872" y="457200"/>
            <a:ext cx="914400" cy="4297680"/>
          </a:xfrm>
          <a:prstGeom prst="roundRect">
            <a:avLst>
              <a:gd name="adj" fmla="val 28004"/>
            </a:avLst>
          </a:prstGeom>
          <a:solidFill>
            <a:srgbClr val="FFFFFF">
              <a:alpha val="14902"/>
            </a:srgbClr>
          </a:solidFill>
          <a:ln w="6350" cap="flat" cmpd="sng" algn="ctr">
            <a:noFill/>
            <a:prstDash val="solid"/>
            <a:miter lim="800000"/>
          </a:ln>
          <a:effectLst/>
        </p:spPr>
        <p:txBody>
          <a:bodyPr vert="horz" lIns="91440" tIns="45720" rIns="91440" bIns="45720" rtlCol="0" anchor="ctr">
            <a:noAutofit/>
          </a:bodyPr>
          <a:lstStyle>
            <a:lvl1pPr marL="0" indent="0">
              <a:buFontTx/>
              <a:buNone/>
              <a:defRPr lang="en-US" sz="1400" b="0" dirty="0">
                <a:solidFill>
                  <a:schemeClr val="bg1"/>
                </a:solidFill>
              </a:defRPr>
            </a:lvl1pPr>
          </a:lstStyle>
          <a:p>
            <a:pPr marL="228600" lvl="0" indent="-228600" algn="ctr" defTabSz="685800">
              <a:spcBef>
                <a:spcPts val="750"/>
              </a:spcBef>
            </a:pPr>
            <a:endParaRPr lang="en-US" dirty="0"/>
          </a:p>
        </p:txBody>
      </p:sp>
      <p:sp>
        <p:nvSpPr>
          <p:cNvPr id="10" name="Picture Placeholder 9">
            <a:extLst>
              <a:ext uri="{FF2B5EF4-FFF2-40B4-BE49-F238E27FC236}">
                <a16:creationId xmlns:a16="http://schemas.microsoft.com/office/drawing/2014/main" id="{D0E80279-BD62-43D8-9181-D59FD7657BAC}"/>
              </a:ext>
            </a:extLst>
          </p:cNvPr>
          <p:cNvSpPr>
            <a:spLocks noGrp="1"/>
          </p:cNvSpPr>
          <p:nvPr>
            <p:ph type="pic" sz="quarter" idx="10"/>
          </p:nvPr>
        </p:nvSpPr>
        <p:spPr>
          <a:xfrm>
            <a:off x="731520" y="137160"/>
            <a:ext cx="6858000" cy="5486400"/>
          </a:xfrm>
          <a:prstGeom prst="roundRect">
            <a:avLst>
              <a:gd name="adj" fmla="val 4465"/>
            </a:avLst>
          </a:prstGeom>
          <a:effectLst>
            <a:outerShdw blurRad="127000" sx="101000" sy="101000" algn="ctr" rotWithShape="0">
              <a:prstClr val="black">
                <a:alpha val="40000"/>
              </a:prstClr>
            </a:outerShdw>
          </a:effectLst>
        </p:spPr>
        <p:txBody>
          <a:bodyPr/>
          <a:lstStyle/>
          <a:p>
            <a:endParaRPr lang="en-US" dirty="0"/>
          </a:p>
        </p:txBody>
      </p:sp>
      <p:sp>
        <p:nvSpPr>
          <p:cNvPr id="15" name="Picture Placeholder 17">
            <a:extLst>
              <a:ext uri="{FF2B5EF4-FFF2-40B4-BE49-F238E27FC236}">
                <a16:creationId xmlns:a16="http://schemas.microsoft.com/office/drawing/2014/main" id="{02E7528C-D042-4C00-8262-48D39802E0FD}"/>
              </a:ext>
            </a:extLst>
          </p:cNvPr>
          <p:cNvSpPr>
            <a:spLocks noGrp="1" noChangeAspect="1"/>
          </p:cNvSpPr>
          <p:nvPr>
            <p:ph type="pic" sz="quarter" idx="20"/>
          </p:nvPr>
        </p:nvSpPr>
        <p:spPr>
          <a:xfrm>
            <a:off x="7679775" y="4831811"/>
            <a:ext cx="367371" cy="365760"/>
          </a:xfrm>
          <a:prstGeom prst="ellipse">
            <a:avLst/>
          </a:prstGeom>
        </p:spPr>
        <p:txBody>
          <a:bodyPr/>
          <a:lstStyle/>
          <a:p>
            <a:endParaRPr lang="en-US" dirty="0"/>
          </a:p>
        </p:txBody>
      </p:sp>
      <p:sp>
        <p:nvSpPr>
          <p:cNvPr id="4" name="Text Placeholder 3">
            <a:extLst>
              <a:ext uri="{FF2B5EF4-FFF2-40B4-BE49-F238E27FC236}">
                <a16:creationId xmlns:a16="http://schemas.microsoft.com/office/drawing/2014/main" id="{09FF209F-6325-4F89-AF15-E9902E6E1854}"/>
              </a:ext>
            </a:extLst>
          </p:cNvPr>
          <p:cNvSpPr>
            <a:spLocks noGrp="1"/>
          </p:cNvSpPr>
          <p:nvPr>
            <p:ph type="body" sz="quarter" idx="21" hasCustomPrompt="1"/>
          </p:nvPr>
        </p:nvSpPr>
        <p:spPr>
          <a:xfrm>
            <a:off x="7679328" y="2790825"/>
            <a:ext cx="1213847" cy="1165225"/>
          </a:xfrm>
          <a:prstGeom prst="rect">
            <a:avLst/>
          </a:prstGeom>
        </p:spPr>
        <p:txBody>
          <a:bodyPr lIns="0" tIns="0" rIns="0" bIns="0"/>
          <a:lstStyle>
            <a:lvl1pPr marL="0" indent="0" algn="r">
              <a:spcBef>
                <a:spcPts val="0"/>
              </a:spcBef>
              <a:buNone/>
              <a:defRPr sz="1600">
                <a:solidFill>
                  <a:schemeClr val="bg1"/>
                </a:solidFill>
                <a:effectLst>
                  <a:outerShdw blurRad="38100" dist="38100" dir="2700000" algn="tl">
                    <a:srgbClr val="000000">
                      <a:alpha val="43137"/>
                    </a:srgbClr>
                  </a:outerShdw>
                </a:effectLst>
                <a:latin typeface="Alegreya Sans Medium" panose="00000600000000000000" pitchFamily="50" charset="0"/>
              </a:defRPr>
            </a:lvl1pPr>
          </a:lstStyle>
          <a:p>
            <a:pPr lvl="0"/>
            <a:r>
              <a:rPr lang="en-US" dirty="0"/>
              <a:t>Song Title</a:t>
            </a:r>
          </a:p>
        </p:txBody>
      </p:sp>
      <p:sp>
        <p:nvSpPr>
          <p:cNvPr id="9" name="Text Placeholder 8">
            <a:extLst>
              <a:ext uri="{FF2B5EF4-FFF2-40B4-BE49-F238E27FC236}">
                <a16:creationId xmlns:a16="http://schemas.microsoft.com/office/drawing/2014/main" id="{3BEE7DFD-75AB-4A06-A88A-D17B96DFDA49}"/>
              </a:ext>
            </a:extLst>
          </p:cNvPr>
          <p:cNvSpPr>
            <a:spLocks noGrp="1"/>
          </p:cNvSpPr>
          <p:nvPr>
            <p:ph type="body" sz="quarter" idx="22" hasCustomPrompt="1"/>
          </p:nvPr>
        </p:nvSpPr>
        <p:spPr>
          <a:xfrm>
            <a:off x="7679327" y="4009512"/>
            <a:ext cx="1213847" cy="365125"/>
          </a:xfrm>
          <a:prstGeom prst="rect">
            <a:avLst/>
          </a:prstGeom>
        </p:spPr>
        <p:txBody>
          <a:bodyPr lIns="0" tIns="0" rIns="0" bIns="0"/>
          <a:lstStyle>
            <a:lvl1pPr marL="0" indent="0" algn="r">
              <a:buNone/>
              <a:defRPr sz="900">
                <a:solidFill>
                  <a:schemeClr val="bg1"/>
                </a:solidFill>
                <a:effectLst>
                  <a:outerShdw blurRad="38100" dist="38100" dir="2700000" algn="tl">
                    <a:srgbClr val="000000">
                      <a:alpha val="43137"/>
                    </a:srgbClr>
                  </a:outerShdw>
                </a:effectLst>
                <a:latin typeface="Alegreya Sans Medium" panose="00000600000000000000" pitchFamily="50" charset="0"/>
              </a:defRPr>
            </a:lvl1pPr>
          </a:lstStyle>
          <a:p>
            <a:pPr lvl="0"/>
            <a:r>
              <a:rPr lang="en-US" dirty="0"/>
              <a:t>Translation</a:t>
            </a:r>
          </a:p>
        </p:txBody>
      </p:sp>
      <p:sp>
        <p:nvSpPr>
          <p:cNvPr id="16" name="highlight">
            <a:extLst>
              <a:ext uri="{FF2B5EF4-FFF2-40B4-BE49-F238E27FC236}">
                <a16:creationId xmlns:a16="http://schemas.microsoft.com/office/drawing/2014/main" id="{BAA7AA87-50C5-423B-86F8-0C6A4F1B1932}"/>
              </a:ext>
            </a:extLst>
          </p:cNvPr>
          <p:cNvSpPr>
            <a:spLocks noGrp="1"/>
          </p:cNvSpPr>
          <p:nvPr>
            <p:ph sz="quarter" idx="42" hasCustomPrompt="1"/>
          </p:nvPr>
        </p:nvSpPr>
        <p:spPr>
          <a:xfrm flipH="1" flipV="1">
            <a:off x="1725613" y="2344738"/>
            <a:ext cx="365760" cy="365760"/>
          </a:xfrm>
          <a:prstGeom prst="roundRect">
            <a:avLst>
              <a:gd name="adj" fmla="val 50000"/>
            </a:avLst>
          </a:prstGeom>
          <a:solidFill>
            <a:srgbClr val="FFFFFF">
              <a:alpha val="50196"/>
            </a:srgbClr>
          </a:solidFill>
        </p:spPr>
        <p:txBody>
          <a:bodyPr/>
          <a:lstStyle>
            <a:lvl1pPr algn="ctr">
              <a:buNone/>
              <a:defRPr lang="en-US" dirty="0"/>
            </a:lvl1pPr>
          </a:lstStyle>
          <a:p>
            <a:pPr lvl="0" algn="ctr">
              <a:buNone/>
            </a:pPr>
            <a:r>
              <a:rPr lang="en-US" dirty="0"/>
              <a:t>H</a:t>
            </a:r>
          </a:p>
        </p:txBody>
      </p:sp>
      <p:sp>
        <p:nvSpPr>
          <p:cNvPr id="17" name="verse bubble 1">
            <a:extLst>
              <a:ext uri="{FF2B5EF4-FFF2-40B4-BE49-F238E27FC236}">
                <a16:creationId xmlns:a16="http://schemas.microsoft.com/office/drawing/2014/main" id="{82F03A9D-AB25-4AB8-9AC5-8C5B9F81F191}"/>
              </a:ext>
            </a:extLst>
          </p:cNvPr>
          <p:cNvSpPr>
            <a:spLocks noGrp="1" noChangeAspect="1"/>
          </p:cNvSpPr>
          <p:nvPr>
            <p:ph type="body" sz="quarter" idx="24" hasCustomPrompt="1"/>
          </p:nvPr>
        </p:nvSpPr>
        <p:spPr>
          <a:xfrm>
            <a:off x="1730375" y="979489"/>
            <a:ext cx="365760" cy="361915"/>
          </a:xfrm>
          <a:prstGeom prst="ellipse">
            <a:avLst/>
          </a:prstGeom>
        </p:spPr>
        <p:txBody>
          <a:bodyPr anchor="ctr"/>
          <a:lstStyle>
            <a:lvl1pPr algn="ctr">
              <a:buNone/>
              <a:defRPr/>
            </a:lvl1pPr>
          </a:lstStyle>
          <a:p>
            <a:pPr lvl="0"/>
            <a:r>
              <a:rPr lang="en-US" dirty="0"/>
              <a:t>N</a:t>
            </a:r>
          </a:p>
        </p:txBody>
      </p:sp>
      <p:sp>
        <p:nvSpPr>
          <p:cNvPr id="18" name="verse bubble 2">
            <a:extLst>
              <a:ext uri="{FF2B5EF4-FFF2-40B4-BE49-F238E27FC236}">
                <a16:creationId xmlns:a16="http://schemas.microsoft.com/office/drawing/2014/main" id="{E9D49E91-1075-47D8-A4B9-69865465C665}"/>
              </a:ext>
            </a:extLst>
          </p:cNvPr>
          <p:cNvSpPr>
            <a:spLocks noGrp="1" noChangeAspect="1"/>
          </p:cNvSpPr>
          <p:nvPr>
            <p:ph type="body" sz="quarter" idx="27" hasCustomPrompt="1"/>
          </p:nvPr>
        </p:nvSpPr>
        <p:spPr>
          <a:xfrm>
            <a:off x="2170158" y="979489"/>
            <a:ext cx="365760" cy="361915"/>
          </a:xfrm>
          <a:prstGeom prst="ellipse">
            <a:avLst/>
          </a:prstGeom>
        </p:spPr>
        <p:txBody>
          <a:bodyPr anchor="ctr"/>
          <a:lstStyle>
            <a:lvl1pPr algn="ctr">
              <a:buNone/>
              <a:defRPr/>
            </a:lvl1pPr>
          </a:lstStyle>
          <a:p>
            <a:pPr lvl="0"/>
            <a:r>
              <a:rPr lang="en-US" dirty="0"/>
              <a:t>N</a:t>
            </a:r>
          </a:p>
        </p:txBody>
      </p:sp>
      <p:sp>
        <p:nvSpPr>
          <p:cNvPr id="19" name="verse bubble 3">
            <a:extLst>
              <a:ext uri="{FF2B5EF4-FFF2-40B4-BE49-F238E27FC236}">
                <a16:creationId xmlns:a16="http://schemas.microsoft.com/office/drawing/2014/main" id="{A1DED6BF-A5E8-4313-8E13-D55C5827B238}"/>
              </a:ext>
            </a:extLst>
          </p:cNvPr>
          <p:cNvSpPr>
            <a:spLocks noGrp="1" noChangeAspect="1"/>
          </p:cNvSpPr>
          <p:nvPr>
            <p:ph type="body" sz="quarter" idx="28" hasCustomPrompt="1"/>
          </p:nvPr>
        </p:nvSpPr>
        <p:spPr>
          <a:xfrm>
            <a:off x="2609941" y="979489"/>
            <a:ext cx="365760" cy="361915"/>
          </a:xfrm>
          <a:prstGeom prst="ellipse">
            <a:avLst/>
          </a:prstGeom>
        </p:spPr>
        <p:txBody>
          <a:bodyPr anchor="ctr"/>
          <a:lstStyle>
            <a:lvl1pPr algn="ctr">
              <a:buNone/>
              <a:defRPr/>
            </a:lvl1pPr>
          </a:lstStyle>
          <a:p>
            <a:pPr lvl="0"/>
            <a:r>
              <a:rPr lang="en-US" dirty="0"/>
              <a:t>N</a:t>
            </a:r>
          </a:p>
        </p:txBody>
      </p:sp>
      <p:sp>
        <p:nvSpPr>
          <p:cNvPr id="20" name="verse bubble 4">
            <a:extLst>
              <a:ext uri="{FF2B5EF4-FFF2-40B4-BE49-F238E27FC236}">
                <a16:creationId xmlns:a16="http://schemas.microsoft.com/office/drawing/2014/main" id="{6D7C50B4-FDDA-4AB4-9582-5E18FA756CEC}"/>
              </a:ext>
            </a:extLst>
          </p:cNvPr>
          <p:cNvSpPr>
            <a:spLocks noGrp="1" noChangeAspect="1"/>
          </p:cNvSpPr>
          <p:nvPr>
            <p:ph type="body" sz="quarter" idx="29" hasCustomPrompt="1"/>
          </p:nvPr>
        </p:nvSpPr>
        <p:spPr>
          <a:xfrm>
            <a:off x="3049724" y="979489"/>
            <a:ext cx="365760" cy="361915"/>
          </a:xfrm>
          <a:prstGeom prst="ellipse">
            <a:avLst/>
          </a:prstGeom>
        </p:spPr>
        <p:txBody>
          <a:bodyPr anchor="ctr"/>
          <a:lstStyle>
            <a:lvl1pPr algn="ctr">
              <a:buNone/>
              <a:defRPr/>
            </a:lvl1pPr>
          </a:lstStyle>
          <a:p>
            <a:pPr lvl="0"/>
            <a:r>
              <a:rPr lang="en-US" dirty="0"/>
              <a:t>N</a:t>
            </a:r>
          </a:p>
        </p:txBody>
      </p:sp>
      <p:sp>
        <p:nvSpPr>
          <p:cNvPr id="21" name="verse bubble 5">
            <a:extLst>
              <a:ext uri="{FF2B5EF4-FFF2-40B4-BE49-F238E27FC236}">
                <a16:creationId xmlns:a16="http://schemas.microsoft.com/office/drawing/2014/main" id="{67272D6A-5CF6-40D7-96C7-5BB7E98D3587}"/>
              </a:ext>
            </a:extLst>
          </p:cNvPr>
          <p:cNvSpPr>
            <a:spLocks noGrp="1" noChangeAspect="1"/>
          </p:cNvSpPr>
          <p:nvPr>
            <p:ph type="body" sz="quarter" idx="30" hasCustomPrompt="1"/>
          </p:nvPr>
        </p:nvSpPr>
        <p:spPr>
          <a:xfrm>
            <a:off x="3489507" y="979489"/>
            <a:ext cx="365760" cy="361915"/>
          </a:xfrm>
          <a:prstGeom prst="ellipse">
            <a:avLst/>
          </a:prstGeom>
        </p:spPr>
        <p:txBody>
          <a:bodyPr anchor="ctr"/>
          <a:lstStyle>
            <a:lvl1pPr algn="ctr">
              <a:buNone/>
              <a:defRPr/>
            </a:lvl1pPr>
          </a:lstStyle>
          <a:p>
            <a:pPr lvl="0"/>
            <a:r>
              <a:rPr lang="en-US" dirty="0"/>
              <a:t>N</a:t>
            </a:r>
          </a:p>
        </p:txBody>
      </p:sp>
      <p:sp>
        <p:nvSpPr>
          <p:cNvPr id="22" name="verse bubble 6">
            <a:extLst>
              <a:ext uri="{FF2B5EF4-FFF2-40B4-BE49-F238E27FC236}">
                <a16:creationId xmlns:a16="http://schemas.microsoft.com/office/drawing/2014/main" id="{0FE42672-6A04-438A-B322-6562B702E077}"/>
              </a:ext>
            </a:extLst>
          </p:cNvPr>
          <p:cNvSpPr>
            <a:spLocks noGrp="1" noChangeAspect="1"/>
          </p:cNvSpPr>
          <p:nvPr>
            <p:ph type="body" sz="quarter" idx="31" hasCustomPrompt="1"/>
          </p:nvPr>
        </p:nvSpPr>
        <p:spPr>
          <a:xfrm>
            <a:off x="3929290" y="979489"/>
            <a:ext cx="365760" cy="361915"/>
          </a:xfrm>
          <a:prstGeom prst="ellipse">
            <a:avLst/>
          </a:prstGeom>
        </p:spPr>
        <p:txBody>
          <a:bodyPr anchor="ctr"/>
          <a:lstStyle>
            <a:lvl1pPr algn="ctr">
              <a:buNone/>
              <a:defRPr/>
            </a:lvl1pPr>
          </a:lstStyle>
          <a:p>
            <a:pPr lvl="0"/>
            <a:r>
              <a:rPr lang="en-US" dirty="0"/>
              <a:t>N</a:t>
            </a:r>
          </a:p>
        </p:txBody>
      </p:sp>
      <p:sp>
        <p:nvSpPr>
          <p:cNvPr id="23" name="verse bubble 7">
            <a:extLst>
              <a:ext uri="{FF2B5EF4-FFF2-40B4-BE49-F238E27FC236}">
                <a16:creationId xmlns:a16="http://schemas.microsoft.com/office/drawing/2014/main" id="{ECA2AC19-4B38-4ECD-8F50-5E8611A79E96}"/>
              </a:ext>
            </a:extLst>
          </p:cNvPr>
          <p:cNvSpPr>
            <a:spLocks noGrp="1" noChangeAspect="1"/>
          </p:cNvSpPr>
          <p:nvPr>
            <p:ph type="body" sz="quarter" idx="32" hasCustomPrompt="1"/>
          </p:nvPr>
        </p:nvSpPr>
        <p:spPr>
          <a:xfrm>
            <a:off x="4369073" y="979489"/>
            <a:ext cx="365760" cy="361915"/>
          </a:xfrm>
          <a:prstGeom prst="ellipse">
            <a:avLst/>
          </a:prstGeom>
        </p:spPr>
        <p:txBody>
          <a:bodyPr anchor="ctr"/>
          <a:lstStyle>
            <a:lvl1pPr algn="ctr">
              <a:buNone/>
              <a:defRPr/>
            </a:lvl1pPr>
          </a:lstStyle>
          <a:p>
            <a:pPr lvl="0"/>
            <a:r>
              <a:rPr lang="en-US" dirty="0"/>
              <a:t>N</a:t>
            </a:r>
          </a:p>
        </p:txBody>
      </p:sp>
      <p:sp>
        <p:nvSpPr>
          <p:cNvPr id="24" name="verse bubble 8">
            <a:extLst>
              <a:ext uri="{FF2B5EF4-FFF2-40B4-BE49-F238E27FC236}">
                <a16:creationId xmlns:a16="http://schemas.microsoft.com/office/drawing/2014/main" id="{614F49A9-D838-4332-836A-37D93D4190D4}"/>
              </a:ext>
            </a:extLst>
          </p:cNvPr>
          <p:cNvSpPr>
            <a:spLocks noGrp="1" noChangeAspect="1"/>
          </p:cNvSpPr>
          <p:nvPr>
            <p:ph type="body" sz="quarter" idx="33" hasCustomPrompt="1"/>
          </p:nvPr>
        </p:nvSpPr>
        <p:spPr>
          <a:xfrm>
            <a:off x="4808856" y="979489"/>
            <a:ext cx="365760" cy="361915"/>
          </a:xfrm>
          <a:prstGeom prst="ellipse">
            <a:avLst/>
          </a:prstGeom>
        </p:spPr>
        <p:txBody>
          <a:bodyPr anchor="ctr"/>
          <a:lstStyle>
            <a:lvl1pPr algn="ctr">
              <a:buNone/>
              <a:defRPr/>
            </a:lvl1pPr>
          </a:lstStyle>
          <a:p>
            <a:pPr lvl="0"/>
            <a:r>
              <a:rPr lang="en-US" dirty="0"/>
              <a:t>N</a:t>
            </a:r>
          </a:p>
        </p:txBody>
      </p:sp>
      <p:sp>
        <p:nvSpPr>
          <p:cNvPr id="25" name="verse bubble 9">
            <a:extLst>
              <a:ext uri="{FF2B5EF4-FFF2-40B4-BE49-F238E27FC236}">
                <a16:creationId xmlns:a16="http://schemas.microsoft.com/office/drawing/2014/main" id="{749173CF-22A0-4D33-A686-64C860B1ED32}"/>
              </a:ext>
            </a:extLst>
          </p:cNvPr>
          <p:cNvSpPr>
            <a:spLocks noGrp="1" noChangeAspect="1"/>
          </p:cNvSpPr>
          <p:nvPr>
            <p:ph type="body" sz="quarter" idx="34" hasCustomPrompt="1"/>
          </p:nvPr>
        </p:nvSpPr>
        <p:spPr>
          <a:xfrm>
            <a:off x="5248639" y="979489"/>
            <a:ext cx="365760" cy="361915"/>
          </a:xfrm>
          <a:prstGeom prst="ellipse">
            <a:avLst/>
          </a:prstGeom>
        </p:spPr>
        <p:txBody>
          <a:bodyPr anchor="ctr"/>
          <a:lstStyle>
            <a:lvl1pPr algn="ctr">
              <a:buNone/>
              <a:defRPr/>
            </a:lvl1pPr>
          </a:lstStyle>
          <a:p>
            <a:pPr lvl="0"/>
            <a:r>
              <a:rPr lang="en-US" dirty="0"/>
              <a:t>N</a:t>
            </a:r>
          </a:p>
        </p:txBody>
      </p:sp>
      <p:sp>
        <p:nvSpPr>
          <p:cNvPr id="26" name="verse bubble 10">
            <a:extLst>
              <a:ext uri="{FF2B5EF4-FFF2-40B4-BE49-F238E27FC236}">
                <a16:creationId xmlns:a16="http://schemas.microsoft.com/office/drawing/2014/main" id="{E69F2AE9-A6EB-45A9-BAB4-7BAF8E35FE40}"/>
              </a:ext>
            </a:extLst>
          </p:cNvPr>
          <p:cNvSpPr>
            <a:spLocks noGrp="1" noChangeAspect="1"/>
          </p:cNvSpPr>
          <p:nvPr>
            <p:ph type="body" sz="quarter" idx="35" hasCustomPrompt="1"/>
          </p:nvPr>
        </p:nvSpPr>
        <p:spPr>
          <a:xfrm>
            <a:off x="5688422" y="979489"/>
            <a:ext cx="365760" cy="361915"/>
          </a:xfrm>
          <a:prstGeom prst="ellipse">
            <a:avLst/>
          </a:prstGeom>
        </p:spPr>
        <p:txBody>
          <a:bodyPr anchor="ctr"/>
          <a:lstStyle>
            <a:lvl1pPr algn="ctr">
              <a:buNone/>
              <a:defRPr/>
            </a:lvl1pPr>
          </a:lstStyle>
          <a:p>
            <a:pPr lvl="0"/>
            <a:r>
              <a:rPr lang="en-US" dirty="0"/>
              <a:t>N</a:t>
            </a:r>
          </a:p>
        </p:txBody>
      </p:sp>
      <p:sp>
        <p:nvSpPr>
          <p:cNvPr id="27" name="verse bubble 11">
            <a:extLst>
              <a:ext uri="{FF2B5EF4-FFF2-40B4-BE49-F238E27FC236}">
                <a16:creationId xmlns:a16="http://schemas.microsoft.com/office/drawing/2014/main" id="{7095BE66-2A43-474F-8119-625B960C8833}"/>
              </a:ext>
            </a:extLst>
          </p:cNvPr>
          <p:cNvSpPr>
            <a:spLocks noGrp="1" noChangeAspect="1"/>
          </p:cNvSpPr>
          <p:nvPr>
            <p:ph type="body" sz="quarter" idx="36" hasCustomPrompt="1"/>
          </p:nvPr>
        </p:nvSpPr>
        <p:spPr>
          <a:xfrm>
            <a:off x="6128205" y="979489"/>
            <a:ext cx="365760" cy="361915"/>
          </a:xfrm>
          <a:prstGeom prst="ellipse">
            <a:avLst/>
          </a:prstGeom>
        </p:spPr>
        <p:txBody>
          <a:bodyPr anchor="ctr"/>
          <a:lstStyle>
            <a:lvl1pPr algn="ctr">
              <a:buNone/>
              <a:defRPr/>
            </a:lvl1pPr>
          </a:lstStyle>
          <a:p>
            <a:pPr lvl="0"/>
            <a:r>
              <a:rPr lang="en-US" dirty="0"/>
              <a:t>N</a:t>
            </a:r>
          </a:p>
        </p:txBody>
      </p:sp>
      <p:sp>
        <p:nvSpPr>
          <p:cNvPr id="28" name="verse bubble 12">
            <a:extLst>
              <a:ext uri="{FF2B5EF4-FFF2-40B4-BE49-F238E27FC236}">
                <a16:creationId xmlns:a16="http://schemas.microsoft.com/office/drawing/2014/main" id="{33F6DF6F-9465-490B-A1B5-CFEEA9AA5A9A}"/>
              </a:ext>
            </a:extLst>
          </p:cNvPr>
          <p:cNvSpPr>
            <a:spLocks noGrp="1" noChangeAspect="1"/>
          </p:cNvSpPr>
          <p:nvPr>
            <p:ph type="body" sz="quarter" idx="37" hasCustomPrompt="1"/>
          </p:nvPr>
        </p:nvSpPr>
        <p:spPr>
          <a:xfrm>
            <a:off x="6567988" y="979489"/>
            <a:ext cx="365760" cy="361915"/>
          </a:xfrm>
          <a:prstGeom prst="ellipse">
            <a:avLst/>
          </a:prstGeom>
        </p:spPr>
        <p:txBody>
          <a:bodyPr anchor="ctr"/>
          <a:lstStyle>
            <a:lvl1pPr algn="ctr">
              <a:buNone/>
              <a:defRPr/>
            </a:lvl1pPr>
          </a:lstStyle>
          <a:p>
            <a:pPr lvl="0"/>
            <a:r>
              <a:rPr lang="en-US" dirty="0"/>
              <a:t>N</a:t>
            </a:r>
          </a:p>
        </p:txBody>
      </p:sp>
      <p:sp>
        <p:nvSpPr>
          <p:cNvPr id="29" name="arrow 1">
            <a:extLst>
              <a:ext uri="{FF2B5EF4-FFF2-40B4-BE49-F238E27FC236}">
                <a16:creationId xmlns:a16="http://schemas.microsoft.com/office/drawing/2014/main" id="{7E8CED3D-E261-4A9E-9550-E3A55B8A1401}"/>
              </a:ext>
            </a:extLst>
          </p:cNvPr>
          <p:cNvSpPr>
            <a:spLocks noGrp="1"/>
          </p:cNvSpPr>
          <p:nvPr>
            <p:ph sz="quarter" idx="38" hasCustomPrompt="1"/>
          </p:nvPr>
        </p:nvSpPr>
        <p:spPr>
          <a:xfrm>
            <a:off x="1725485" y="1703353"/>
            <a:ext cx="361915" cy="361915"/>
          </a:xfrm>
          <a:prstGeom prst="downArrow">
            <a:avLst>
              <a:gd name="adj1" fmla="val 50000"/>
              <a:gd name="adj2" fmla="val 75733"/>
            </a:avLst>
          </a:prstGeom>
        </p:spPr>
        <p:txBody>
          <a:bodyPr anchor="ctr"/>
          <a:lstStyle>
            <a:lvl1pPr algn="ctr">
              <a:buNone/>
              <a:defRPr/>
            </a:lvl1pPr>
          </a:lstStyle>
          <a:p>
            <a:pPr lvl="0"/>
            <a:r>
              <a:rPr lang="en-US" dirty="0"/>
              <a:t>A</a:t>
            </a:r>
          </a:p>
        </p:txBody>
      </p:sp>
      <p:sp>
        <p:nvSpPr>
          <p:cNvPr id="31" name="arrow 2">
            <a:extLst>
              <a:ext uri="{FF2B5EF4-FFF2-40B4-BE49-F238E27FC236}">
                <a16:creationId xmlns:a16="http://schemas.microsoft.com/office/drawing/2014/main" id="{3795FAE6-69C7-460D-896E-689566A8B2E9}"/>
              </a:ext>
            </a:extLst>
          </p:cNvPr>
          <p:cNvSpPr>
            <a:spLocks noGrp="1"/>
          </p:cNvSpPr>
          <p:nvPr>
            <p:ph sz="quarter" idx="39" hasCustomPrompt="1"/>
          </p:nvPr>
        </p:nvSpPr>
        <p:spPr>
          <a:xfrm>
            <a:off x="2170158" y="1706317"/>
            <a:ext cx="361915" cy="361915"/>
          </a:xfrm>
          <a:prstGeom prst="downArrow">
            <a:avLst>
              <a:gd name="adj1" fmla="val 50000"/>
              <a:gd name="adj2" fmla="val 75733"/>
            </a:avLst>
          </a:prstGeom>
        </p:spPr>
        <p:txBody>
          <a:bodyPr anchor="ctr"/>
          <a:lstStyle>
            <a:lvl1pPr algn="ctr">
              <a:buNone/>
              <a:defRPr/>
            </a:lvl1pPr>
          </a:lstStyle>
          <a:p>
            <a:pPr lvl="0"/>
            <a:r>
              <a:rPr lang="en-US" dirty="0"/>
              <a:t>A</a:t>
            </a:r>
          </a:p>
        </p:txBody>
      </p:sp>
      <p:sp>
        <p:nvSpPr>
          <p:cNvPr id="32" name="arrow 3">
            <a:extLst>
              <a:ext uri="{FF2B5EF4-FFF2-40B4-BE49-F238E27FC236}">
                <a16:creationId xmlns:a16="http://schemas.microsoft.com/office/drawing/2014/main" id="{09ABCEF0-0DE6-4825-96C5-C776F725AFE5}"/>
              </a:ext>
            </a:extLst>
          </p:cNvPr>
          <p:cNvSpPr>
            <a:spLocks noGrp="1"/>
          </p:cNvSpPr>
          <p:nvPr>
            <p:ph sz="quarter" idx="40" hasCustomPrompt="1"/>
          </p:nvPr>
        </p:nvSpPr>
        <p:spPr>
          <a:xfrm>
            <a:off x="2614831" y="1709281"/>
            <a:ext cx="361915" cy="361915"/>
          </a:xfrm>
          <a:prstGeom prst="downArrow">
            <a:avLst>
              <a:gd name="adj1" fmla="val 50000"/>
              <a:gd name="adj2" fmla="val 75733"/>
            </a:avLst>
          </a:prstGeom>
        </p:spPr>
        <p:txBody>
          <a:bodyPr anchor="ctr"/>
          <a:lstStyle>
            <a:lvl1pPr algn="ctr">
              <a:buNone/>
              <a:defRPr/>
            </a:lvl1pPr>
          </a:lstStyle>
          <a:p>
            <a:pPr lvl="0"/>
            <a:r>
              <a:rPr lang="en-US" dirty="0"/>
              <a:t>A</a:t>
            </a:r>
          </a:p>
        </p:txBody>
      </p:sp>
      <p:sp>
        <p:nvSpPr>
          <p:cNvPr id="33" name="arrow 4">
            <a:extLst>
              <a:ext uri="{FF2B5EF4-FFF2-40B4-BE49-F238E27FC236}">
                <a16:creationId xmlns:a16="http://schemas.microsoft.com/office/drawing/2014/main" id="{1018D508-1B69-4AC3-9C67-41AC0F9FFF48}"/>
              </a:ext>
            </a:extLst>
          </p:cNvPr>
          <p:cNvSpPr>
            <a:spLocks noGrp="1"/>
          </p:cNvSpPr>
          <p:nvPr>
            <p:ph sz="quarter" idx="41" hasCustomPrompt="1"/>
          </p:nvPr>
        </p:nvSpPr>
        <p:spPr>
          <a:xfrm>
            <a:off x="3059504" y="1712245"/>
            <a:ext cx="361915" cy="361915"/>
          </a:xfrm>
          <a:prstGeom prst="downArrow">
            <a:avLst>
              <a:gd name="adj1" fmla="val 50000"/>
              <a:gd name="adj2" fmla="val 75733"/>
            </a:avLst>
          </a:prstGeom>
        </p:spPr>
        <p:txBody>
          <a:bodyPr anchor="ctr"/>
          <a:lstStyle>
            <a:lvl1pPr algn="ctr">
              <a:buNone/>
              <a:defRPr/>
            </a:lvl1pPr>
          </a:lstStyle>
          <a:p>
            <a:pPr lvl="0"/>
            <a:r>
              <a:rPr lang="en-US" dirty="0"/>
              <a:t>A</a:t>
            </a:r>
          </a:p>
        </p:txBody>
      </p:sp>
      <p:sp>
        <p:nvSpPr>
          <p:cNvPr id="30" name="coda">
            <a:extLst>
              <a:ext uri="{FF2B5EF4-FFF2-40B4-BE49-F238E27FC236}">
                <a16:creationId xmlns:a16="http://schemas.microsoft.com/office/drawing/2014/main" id="{9A233050-FD81-44D5-BC12-AA485D30BF2B}"/>
              </a:ext>
            </a:extLst>
          </p:cNvPr>
          <p:cNvSpPr>
            <a:spLocks noGrp="1"/>
          </p:cNvSpPr>
          <p:nvPr>
            <p:ph type="pic" sz="quarter" idx="43"/>
          </p:nvPr>
        </p:nvSpPr>
        <p:spPr>
          <a:xfrm>
            <a:off x="1690688" y="2887663"/>
            <a:ext cx="365760" cy="365760"/>
          </a:xfrm>
          <a:prstGeom prst="rect">
            <a:avLst/>
          </a:prstGeom>
        </p:spPr>
        <p:txBody>
          <a:bodyPr/>
          <a:lstStyle>
            <a:lvl1pPr>
              <a:buNone/>
              <a:defRPr/>
            </a:lvl1pPr>
          </a:lstStyle>
          <a:p>
            <a:r>
              <a:rPr lang="en-US" dirty="0"/>
              <a:t>C</a:t>
            </a:r>
          </a:p>
        </p:txBody>
      </p:sp>
    </p:spTree>
    <p:extLst>
      <p:ext uri="{BB962C8B-B14F-4D97-AF65-F5344CB8AC3E}">
        <p14:creationId xmlns:p14="http://schemas.microsoft.com/office/powerpoint/2010/main" val="1296229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8B91267-FDE2-4D9A-8E71-A5FFC5550501}"/>
              </a:ext>
            </a:extLst>
          </p:cNvPr>
          <p:cNvSpPr>
            <a:spLocks noGrp="1"/>
          </p:cNvSpPr>
          <p:nvPr>
            <p:ph type="pic" sz="quarter" idx="23"/>
          </p:nvPr>
        </p:nvSpPr>
        <p:spPr>
          <a:xfrm>
            <a:off x="0" y="-6435"/>
            <a:ext cx="9144000" cy="5715000"/>
          </a:xfrm>
          <a:prstGeom prst="rect">
            <a:avLst/>
          </a:prstGeom>
        </p:spPr>
        <p:txBody>
          <a:bodyPr/>
          <a:lstStyle/>
          <a:p>
            <a:endParaRPr lang="en-US" dirty="0"/>
          </a:p>
        </p:txBody>
      </p:sp>
      <p:sp>
        <p:nvSpPr>
          <p:cNvPr id="11" name="Text Placeholder 10">
            <a:extLst>
              <a:ext uri="{FF2B5EF4-FFF2-40B4-BE49-F238E27FC236}">
                <a16:creationId xmlns:a16="http://schemas.microsoft.com/office/drawing/2014/main" id="{6EE5E541-0B4C-4026-A54E-B6945EDC064F}"/>
              </a:ext>
            </a:extLst>
          </p:cNvPr>
          <p:cNvSpPr>
            <a:spLocks noGrp="1"/>
          </p:cNvSpPr>
          <p:nvPr>
            <p:ph type="body" sz="quarter" idx="19"/>
          </p:nvPr>
        </p:nvSpPr>
        <p:spPr>
          <a:xfrm>
            <a:off x="1033272" y="4687707"/>
            <a:ext cx="7638587" cy="914400"/>
          </a:xfrm>
          <a:prstGeom prst="rect">
            <a:avLst/>
          </a:prstGeom>
          <a:gradFill flip="none" rotWithShape="1">
            <a:gsLst>
              <a:gs pos="0">
                <a:srgbClr val="1B265E">
                  <a:alpha val="84706"/>
                </a:srgbClr>
              </a:gs>
              <a:gs pos="40000">
                <a:srgbClr val="182E64">
                  <a:alpha val="84706"/>
                </a:srgbClr>
              </a:gs>
              <a:gs pos="100000">
                <a:srgbClr val="0A598A">
                  <a:alpha val="9000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Font typeface="Arial" panose="020B0604020202020204" pitchFamily="34" charset="0"/>
              <a:buNone/>
              <a:defRPr lang="en-US" sz="1404" dirty="0">
                <a:solidFill>
                  <a:schemeClr val="lt1"/>
                </a:solidFill>
              </a:defRPr>
            </a:lvl1pPr>
          </a:lstStyle>
          <a:p>
            <a:pPr marL="0" lvl="0" indent="0" algn="ctr" defTabSz="713232">
              <a:buNone/>
            </a:pPr>
            <a:endParaRPr lang="en-US" dirty="0"/>
          </a:p>
        </p:txBody>
      </p:sp>
      <p:sp>
        <p:nvSpPr>
          <p:cNvPr id="3" name="song_number">
            <a:extLst>
              <a:ext uri="{FF2B5EF4-FFF2-40B4-BE49-F238E27FC236}">
                <a16:creationId xmlns:a16="http://schemas.microsoft.com/office/drawing/2014/main" id="{E1887CE4-DD4C-4587-8EC3-4DC394CD174A}"/>
              </a:ext>
            </a:extLst>
          </p:cNvPr>
          <p:cNvSpPr>
            <a:spLocks noGrp="1"/>
          </p:cNvSpPr>
          <p:nvPr>
            <p:ph type="body" sz="quarter" idx="15" hasCustomPrompt="1"/>
          </p:nvPr>
        </p:nvSpPr>
        <p:spPr>
          <a:xfrm>
            <a:off x="1097280" y="5144907"/>
            <a:ext cx="914400" cy="365760"/>
          </a:xfrm>
          <a:prstGeom prst="roundRect">
            <a:avLst>
              <a:gd name="adj" fmla="val 50000"/>
            </a:avLst>
          </a:prstGeom>
          <a:solidFill>
            <a:schemeClr val="bg2">
              <a:lumMod val="50000"/>
            </a:schemeClr>
          </a:solidFill>
        </p:spPr>
        <p:txBody>
          <a:bodyPr lIns="274320" tIns="27432" rIns="0" bIns="0" anchor="ctr"/>
          <a:lstStyle>
            <a:lvl1pPr marL="0" indent="0" algn="r">
              <a:buNone/>
              <a:defRPr sz="1800" b="1">
                <a:solidFill>
                  <a:schemeClr val="bg1"/>
                </a:solidFill>
                <a:latin typeface="Avenir Next LT Pro" panose="020B0504020202020204" pitchFamily="34" charset="0"/>
              </a:defRPr>
            </a:lvl1pPr>
            <a:lvl2pPr marL="457200" indent="0">
              <a:buNone/>
              <a:defRPr sz="1050"/>
            </a:lvl2pPr>
            <a:lvl3pPr marL="914400" indent="0">
              <a:buNone/>
              <a:defRPr sz="1000"/>
            </a:lvl3pPr>
            <a:lvl4pPr marL="1371600" indent="0">
              <a:buNone/>
              <a:defRPr sz="900"/>
            </a:lvl4pPr>
            <a:lvl5pPr marL="1828800" indent="0" algn="l">
              <a:buNone/>
              <a:defRPr sz="900"/>
            </a:lvl5pPr>
          </a:lstStyle>
          <a:p>
            <a:pPr lvl="0"/>
            <a:r>
              <a:rPr lang="en-US" dirty="0"/>
              <a:t>888</a:t>
            </a:r>
          </a:p>
        </p:txBody>
      </p:sp>
      <p:sp>
        <p:nvSpPr>
          <p:cNvPr id="6" name="songbook_logo">
            <a:extLst>
              <a:ext uri="{FF2B5EF4-FFF2-40B4-BE49-F238E27FC236}">
                <a16:creationId xmlns:a16="http://schemas.microsoft.com/office/drawing/2014/main" id="{137C8DEF-D234-4CF7-B2B7-D99941A16A38}"/>
              </a:ext>
            </a:extLst>
          </p:cNvPr>
          <p:cNvSpPr>
            <a:spLocks noGrp="1"/>
          </p:cNvSpPr>
          <p:nvPr>
            <p:ph type="pic" sz="quarter" idx="14" hasCustomPrompt="1"/>
          </p:nvPr>
        </p:nvSpPr>
        <p:spPr>
          <a:xfrm>
            <a:off x="1097280" y="5146320"/>
            <a:ext cx="365760" cy="361915"/>
          </a:xfrm>
          <a:prstGeom prst="roundRect">
            <a:avLst>
              <a:gd name="adj" fmla="val 50000"/>
            </a:avLst>
          </a:prstGeom>
        </p:spPr>
        <p:txBody>
          <a:bodyPr/>
          <a:lstStyle>
            <a:lvl1pPr marL="0" indent="0" algn="ctr">
              <a:buNone/>
              <a:defRPr sz="1400"/>
            </a:lvl1pPr>
          </a:lstStyle>
          <a:p>
            <a:r>
              <a:rPr lang="en-US" dirty="0"/>
              <a:t>Songbook</a:t>
            </a:r>
          </a:p>
        </p:txBody>
      </p:sp>
      <p:sp>
        <p:nvSpPr>
          <p:cNvPr id="5" name="Text Placeholder 4">
            <a:extLst>
              <a:ext uri="{FF2B5EF4-FFF2-40B4-BE49-F238E27FC236}">
                <a16:creationId xmlns:a16="http://schemas.microsoft.com/office/drawing/2014/main" id="{A604A485-3738-4C04-81B8-D532D3482A4B}"/>
              </a:ext>
            </a:extLst>
          </p:cNvPr>
          <p:cNvSpPr>
            <a:spLocks noGrp="1"/>
          </p:cNvSpPr>
          <p:nvPr>
            <p:ph type="body" sz="quarter" idx="16" hasCustomPrompt="1"/>
          </p:nvPr>
        </p:nvSpPr>
        <p:spPr>
          <a:xfrm>
            <a:off x="2083869" y="5097592"/>
            <a:ext cx="2951596" cy="361915"/>
          </a:xfrm>
          <a:prstGeom prst="rect">
            <a:avLst/>
          </a:prstGeom>
        </p:spPr>
        <p:txBody>
          <a:bodyPr wrap="none" lIns="0" tIns="0" rIns="0" bIns="0" anchor="ctr"/>
          <a:lstStyle>
            <a:lvl1pPr marL="0" indent="0">
              <a:lnSpc>
                <a:spcPts val="1600"/>
              </a:lnSpc>
              <a:spcBef>
                <a:spcPts val="0"/>
              </a:spcBef>
              <a:buNone/>
              <a:defRPr sz="2000" cap="small" baseline="0">
                <a:solidFill>
                  <a:schemeClr val="bg1"/>
                </a:solidFill>
                <a:effectLst>
                  <a:outerShdw blurRad="38100" dist="38100" dir="2700000" algn="tl">
                    <a:srgbClr val="000000">
                      <a:alpha val="43137"/>
                    </a:srgbClr>
                  </a:outerShdw>
                </a:effectLst>
                <a:latin typeface="Avenir Next LT Pro" panose="020B0504020202020204" pitchFamily="34" charset="0"/>
              </a:defRPr>
            </a:lvl1pPr>
          </a:lstStyle>
          <a:p>
            <a:pPr lvl="0"/>
            <a:r>
              <a:rPr lang="en-US" sz="1600" dirty="0"/>
              <a:t>Song Title</a:t>
            </a:r>
            <a:endParaRPr lang="en-US" dirty="0"/>
          </a:p>
        </p:txBody>
      </p:sp>
      <p:sp>
        <p:nvSpPr>
          <p:cNvPr id="8" name="Text Placeholder 7">
            <a:extLst>
              <a:ext uri="{FF2B5EF4-FFF2-40B4-BE49-F238E27FC236}">
                <a16:creationId xmlns:a16="http://schemas.microsoft.com/office/drawing/2014/main" id="{E50B753F-E541-4C9F-B669-A910A156CE6D}"/>
              </a:ext>
            </a:extLst>
          </p:cNvPr>
          <p:cNvSpPr>
            <a:spLocks noGrp="1"/>
          </p:cNvSpPr>
          <p:nvPr>
            <p:ph type="body" sz="quarter" idx="17" hasCustomPrompt="1"/>
          </p:nvPr>
        </p:nvSpPr>
        <p:spPr>
          <a:xfrm>
            <a:off x="2083869" y="5369019"/>
            <a:ext cx="2951596" cy="180975"/>
          </a:xfrm>
          <a:prstGeom prst="rect">
            <a:avLst/>
          </a:prstGeom>
        </p:spPr>
        <p:txBody>
          <a:bodyPr tIns="0" bIns="0" anchor="ctr"/>
          <a:lstStyle>
            <a:lvl1pPr marL="0" indent="0">
              <a:buNone/>
              <a:defRPr sz="900">
                <a:solidFill>
                  <a:schemeClr val="bg1"/>
                </a:solidFill>
                <a:effectLst>
                  <a:outerShdw blurRad="38100" dist="38100" dir="2700000" algn="tl">
                    <a:srgbClr val="000000">
                      <a:alpha val="43137"/>
                    </a:srgbClr>
                  </a:outerShdw>
                </a:effectLst>
                <a:latin typeface="Avenir Next LT Pro" panose="020B0504020202020204" pitchFamily="34" charset="0"/>
              </a:defRPr>
            </a:lvl1pPr>
          </a:lstStyle>
          <a:p>
            <a:pPr lvl="0"/>
            <a:r>
              <a:rPr lang="en-US" sz="700" dirty="0"/>
              <a:t>Copyright</a:t>
            </a:r>
            <a:endParaRPr lang="en-US" dirty="0"/>
          </a:p>
        </p:txBody>
      </p:sp>
      <p:sp>
        <p:nvSpPr>
          <p:cNvPr id="7" name="Content Placeholder 6">
            <a:extLst>
              <a:ext uri="{FF2B5EF4-FFF2-40B4-BE49-F238E27FC236}">
                <a16:creationId xmlns:a16="http://schemas.microsoft.com/office/drawing/2014/main" id="{2F0ED832-0344-4740-AF3C-8E33EC7E5375}"/>
              </a:ext>
            </a:extLst>
          </p:cNvPr>
          <p:cNvSpPr>
            <a:spLocks noGrp="1"/>
          </p:cNvSpPr>
          <p:nvPr>
            <p:ph sz="quarter" idx="18"/>
          </p:nvPr>
        </p:nvSpPr>
        <p:spPr>
          <a:xfrm>
            <a:off x="118872" y="457200"/>
            <a:ext cx="914400" cy="4297680"/>
          </a:xfrm>
          <a:prstGeom prst="roundRect">
            <a:avLst>
              <a:gd name="adj" fmla="val 28004"/>
            </a:avLst>
          </a:prstGeom>
          <a:solidFill>
            <a:srgbClr val="FFFFFF">
              <a:alpha val="14902"/>
            </a:srgbClr>
          </a:solidFill>
          <a:ln w="6350" cap="flat" cmpd="sng" algn="ctr">
            <a:noFill/>
            <a:prstDash val="solid"/>
            <a:miter lim="800000"/>
          </a:ln>
          <a:effectLst/>
        </p:spPr>
        <p:txBody>
          <a:bodyPr vert="horz" lIns="91440" tIns="45720" rIns="91440" bIns="45720" rtlCol="0" anchor="ctr">
            <a:noAutofit/>
          </a:bodyPr>
          <a:lstStyle>
            <a:lvl1pPr marL="0" indent="0">
              <a:buFontTx/>
              <a:buNone/>
              <a:defRPr lang="en-US" sz="1400" b="0" dirty="0">
                <a:solidFill>
                  <a:schemeClr val="bg1"/>
                </a:solidFill>
              </a:defRPr>
            </a:lvl1pPr>
          </a:lstStyle>
          <a:p>
            <a:pPr marL="228600" lvl="0" indent="-228600" algn="ctr" defTabSz="685800">
              <a:spcBef>
                <a:spcPts val="750"/>
              </a:spcBef>
            </a:pPr>
            <a:endParaRPr lang="en-US" dirty="0"/>
          </a:p>
        </p:txBody>
      </p:sp>
      <p:sp>
        <p:nvSpPr>
          <p:cNvPr id="10" name="Picture Placeholder 9">
            <a:extLst>
              <a:ext uri="{FF2B5EF4-FFF2-40B4-BE49-F238E27FC236}">
                <a16:creationId xmlns:a16="http://schemas.microsoft.com/office/drawing/2014/main" id="{D0E80279-BD62-43D8-9181-D59FD7657BAC}"/>
              </a:ext>
            </a:extLst>
          </p:cNvPr>
          <p:cNvSpPr>
            <a:spLocks noGrp="1"/>
          </p:cNvSpPr>
          <p:nvPr>
            <p:ph type="pic" sz="quarter" idx="10"/>
          </p:nvPr>
        </p:nvSpPr>
        <p:spPr>
          <a:xfrm>
            <a:off x="731520" y="118872"/>
            <a:ext cx="8229600" cy="4937760"/>
          </a:xfrm>
          <a:prstGeom prst="roundRect">
            <a:avLst>
              <a:gd name="adj" fmla="val 4465"/>
            </a:avLst>
          </a:prstGeom>
          <a:effectLst>
            <a:outerShdw blurRad="127000" sx="101000" sy="101000" algn="ctr" rotWithShape="0">
              <a:prstClr val="black">
                <a:alpha val="40000"/>
              </a:prstClr>
            </a:outerShdw>
          </a:effectLst>
        </p:spPr>
        <p:txBody>
          <a:bodyPr/>
          <a:lstStyle/>
          <a:p>
            <a:endParaRPr lang="en-US" dirty="0"/>
          </a:p>
        </p:txBody>
      </p:sp>
      <p:sp>
        <p:nvSpPr>
          <p:cNvPr id="18" name="Picture Placeholder 17">
            <a:extLst>
              <a:ext uri="{FF2B5EF4-FFF2-40B4-BE49-F238E27FC236}">
                <a16:creationId xmlns:a16="http://schemas.microsoft.com/office/drawing/2014/main" id="{DA5B166A-A382-4219-AA09-0C1C23FB1184}"/>
              </a:ext>
            </a:extLst>
          </p:cNvPr>
          <p:cNvSpPr>
            <a:spLocks noGrp="1" noChangeAspect="1"/>
          </p:cNvSpPr>
          <p:nvPr>
            <p:ph type="pic" sz="quarter" idx="20"/>
          </p:nvPr>
        </p:nvSpPr>
        <p:spPr>
          <a:xfrm>
            <a:off x="8157642" y="5144907"/>
            <a:ext cx="367371" cy="365760"/>
          </a:xfrm>
          <a:prstGeom prst="ellipse">
            <a:avLst/>
          </a:prstGeom>
        </p:spPr>
        <p:txBody>
          <a:bodyPr/>
          <a:lstStyle/>
          <a:p>
            <a:endParaRPr lang="en-US" dirty="0"/>
          </a:p>
        </p:txBody>
      </p:sp>
      <p:sp>
        <p:nvSpPr>
          <p:cNvPr id="20" name="Text Placeholder 19">
            <a:extLst>
              <a:ext uri="{FF2B5EF4-FFF2-40B4-BE49-F238E27FC236}">
                <a16:creationId xmlns:a16="http://schemas.microsoft.com/office/drawing/2014/main" id="{B8B0EA83-2871-4B3A-BFBF-045B9CAC9BD1}"/>
              </a:ext>
            </a:extLst>
          </p:cNvPr>
          <p:cNvSpPr>
            <a:spLocks noGrp="1"/>
          </p:cNvSpPr>
          <p:nvPr>
            <p:ph type="body" sz="quarter" idx="21" hasCustomPrompt="1"/>
          </p:nvPr>
        </p:nvSpPr>
        <p:spPr>
          <a:xfrm>
            <a:off x="5117393" y="5102352"/>
            <a:ext cx="2951596" cy="361950"/>
          </a:xfrm>
          <a:prstGeom prst="rect">
            <a:avLst/>
          </a:prstGeom>
        </p:spPr>
        <p:txBody>
          <a:bodyPr lIns="0" tIns="0" rIns="0" bIns="0" anchor="ctr"/>
          <a:lstStyle>
            <a:lvl1pPr marL="0" indent="0" algn="r">
              <a:lnSpc>
                <a:spcPts val="1600"/>
              </a:lnSpc>
              <a:spcBef>
                <a:spcPts val="0"/>
              </a:spcBef>
              <a:buNone/>
              <a:defRPr sz="1600">
                <a:solidFill>
                  <a:schemeClr val="bg1"/>
                </a:solidFill>
                <a:effectLst>
                  <a:outerShdw blurRad="38100" dist="38100" dir="2700000" algn="tl">
                    <a:srgbClr val="000000">
                      <a:alpha val="43137"/>
                    </a:srgbClr>
                  </a:outerShdw>
                </a:effectLst>
                <a:latin typeface="Alegreya Sans Medium" panose="00000600000000000000" pitchFamily="50" charset="0"/>
              </a:defRPr>
            </a:lvl1pPr>
          </a:lstStyle>
          <a:p>
            <a:pPr lvl="0"/>
            <a:r>
              <a:rPr lang="en-US" dirty="0">
                <a:latin typeface="Alegreya Sans Medium" panose="00000600000000000000" pitchFamily="50" charset="0"/>
              </a:rPr>
              <a:t>Song Title</a:t>
            </a:r>
            <a:endParaRPr lang="en-US" dirty="0"/>
          </a:p>
        </p:txBody>
      </p:sp>
      <p:sp>
        <p:nvSpPr>
          <p:cNvPr id="4" name="Text Placeholder 3">
            <a:extLst>
              <a:ext uri="{FF2B5EF4-FFF2-40B4-BE49-F238E27FC236}">
                <a16:creationId xmlns:a16="http://schemas.microsoft.com/office/drawing/2014/main" id="{8A54F2E3-7906-407E-A077-833997EA9730}"/>
              </a:ext>
            </a:extLst>
          </p:cNvPr>
          <p:cNvSpPr>
            <a:spLocks noGrp="1"/>
          </p:cNvSpPr>
          <p:nvPr>
            <p:ph type="body" sz="quarter" idx="22" hasCustomPrompt="1"/>
          </p:nvPr>
        </p:nvSpPr>
        <p:spPr>
          <a:xfrm>
            <a:off x="5117393" y="5369020"/>
            <a:ext cx="2893403" cy="180974"/>
          </a:xfrm>
          <a:prstGeom prst="rect">
            <a:avLst/>
          </a:prstGeom>
        </p:spPr>
        <p:txBody>
          <a:bodyPr lIns="0" tIns="0" rIns="0" bIns="0" anchor="ctr"/>
          <a:lstStyle>
            <a:lvl1pPr marL="0" indent="0" algn="r">
              <a:buFont typeface="Arial" panose="020B0604020202020204" pitchFamily="34" charset="0"/>
              <a:buNone/>
              <a:defRPr sz="900">
                <a:solidFill>
                  <a:schemeClr val="bg1"/>
                </a:solidFill>
                <a:effectLst>
                  <a:outerShdw blurRad="38100" dist="38100" dir="2700000" algn="tl">
                    <a:srgbClr val="000000">
                      <a:alpha val="43137"/>
                    </a:srgbClr>
                  </a:outerShdw>
                </a:effectLst>
                <a:latin typeface="Alegreya Sans Medium" panose="00000600000000000000" pitchFamily="50" charset="0"/>
              </a:defRPr>
            </a:lvl1pPr>
          </a:lstStyle>
          <a:p>
            <a:pPr lvl="0"/>
            <a:r>
              <a:rPr lang="en-US" dirty="0"/>
              <a:t>Translation</a:t>
            </a:r>
          </a:p>
        </p:txBody>
      </p:sp>
      <p:sp>
        <p:nvSpPr>
          <p:cNvPr id="13" name="highlight">
            <a:extLst>
              <a:ext uri="{FF2B5EF4-FFF2-40B4-BE49-F238E27FC236}">
                <a16:creationId xmlns:a16="http://schemas.microsoft.com/office/drawing/2014/main" id="{A899190C-0700-477D-A65F-234791936260}"/>
              </a:ext>
            </a:extLst>
          </p:cNvPr>
          <p:cNvSpPr>
            <a:spLocks noGrp="1"/>
          </p:cNvSpPr>
          <p:nvPr>
            <p:ph sz="quarter" idx="42" hasCustomPrompt="1"/>
          </p:nvPr>
        </p:nvSpPr>
        <p:spPr>
          <a:xfrm flipH="1" flipV="1">
            <a:off x="1725613" y="2344738"/>
            <a:ext cx="365760" cy="365760"/>
          </a:xfrm>
          <a:prstGeom prst="roundRect">
            <a:avLst>
              <a:gd name="adj" fmla="val 50000"/>
            </a:avLst>
          </a:prstGeom>
          <a:solidFill>
            <a:srgbClr val="FFFFFF">
              <a:alpha val="50196"/>
            </a:srgbClr>
          </a:solidFill>
        </p:spPr>
        <p:txBody>
          <a:bodyPr/>
          <a:lstStyle>
            <a:lvl1pPr algn="ctr">
              <a:buNone/>
              <a:defRPr/>
            </a:lvl1pPr>
          </a:lstStyle>
          <a:p>
            <a:pPr lvl="0"/>
            <a:r>
              <a:rPr lang="en-US" dirty="0"/>
              <a:t>H</a:t>
            </a:r>
          </a:p>
        </p:txBody>
      </p:sp>
      <p:sp>
        <p:nvSpPr>
          <p:cNvPr id="12" name="verse bubble 1">
            <a:extLst>
              <a:ext uri="{FF2B5EF4-FFF2-40B4-BE49-F238E27FC236}">
                <a16:creationId xmlns:a16="http://schemas.microsoft.com/office/drawing/2014/main" id="{10E014E7-AD5E-4627-BBCE-C729EE422E1E}"/>
              </a:ext>
            </a:extLst>
          </p:cNvPr>
          <p:cNvSpPr>
            <a:spLocks noGrp="1" noChangeAspect="1"/>
          </p:cNvSpPr>
          <p:nvPr>
            <p:ph type="body" sz="quarter" idx="24" hasCustomPrompt="1"/>
          </p:nvPr>
        </p:nvSpPr>
        <p:spPr>
          <a:xfrm>
            <a:off x="1730375" y="979489"/>
            <a:ext cx="365760" cy="361915"/>
          </a:xfrm>
          <a:prstGeom prst="ellipse">
            <a:avLst/>
          </a:prstGeom>
          <a:solidFill>
            <a:srgbClr val="C80000"/>
          </a:solidFill>
        </p:spPr>
        <p:txBody>
          <a:bodyPr anchor="ctr"/>
          <a:lstStyle>
            <a:lvl1pPr algn="ctr">
              <a:buNone/>
              <a:defRPr/>
            </a:lvl1pPr>
          </a:lstStyle>
          <a:p>
            <a:pPr lvl="0"/>
            <a:r>
              <a:rPr lang="en-US" dirty="0"/>
              <a:t>N</a:t>
            </a:r>
          </a:p>
        </p:txBody>
      </p:sp>
      <p:sp>
        <p:nvSpPr>
          <p:cNvPr id="14" name="verse bubble 2">
            <a:extLst>
              <a:ext uri="{FF2B5EF4-FFF2-40B4-BE49-F238E27FC236}">
                <a16:creationId xmlns:a16="http://schemas.microsoft.com/office/drawing/2014/main" id="{259582AF-2007-4C65-AE5E-62E5D641A2A9}"/>
              </a:ext>
            </a:extLst>
          </p:cNvPr>
          <p:cNvSpPr>
            <a:spLocks noGrp="1" noChangeAspect="1"/>
          </p:cNvSpPr>
          <p:nvPr>
            <p:ph type="body" sz="quarter" idx="27" hasCustomPrompt="1"/>
          </p:nvPr>
        </p:nvSpPr>
        <p:spPr>
          <a:xfrm>
            <a:off x="2170158" y="979489"/>
            <a:ext cx="365760" cy="361915"/>
          </a:xfrm>
          <a:prstGeom prst="ellipse">
            <a:avLst/>
          </a:prstGeom>
          <a:solidFill>
            <a:srgbClr val="C80000"/>
          </a:solidFill>
        </p:spPr>
        <p:txBody>
          <a:bodyPr anchor="ctr"/>
          <a:lstStyle>
            <a:lvl1pPr algn="ctr">
              <a:buNone/>
              <a:defRPr/>
            </a:lvl1pPr>
          </a:lstStyle>
          <a:p>
            <a:pPr lvl="0"/>
            <a:r>
              <a:rPr lang="en-US" dirty="0"/>
              <a:t>N</a:t>
            </a:r>
          </a:p>
        </p:txBody>
      </p:sp>
      <p:sp>
        <p:nvSpPr>
          <p:cNvPr id="15" name="verse bubble 3">
            <a:extLst>
              <a:ext uri="{FF2B5EF4-FFF2-40B4-BE49-F238E27FC236}">
                <a16:creationId xmlns:a16="http://schemas.microsoft.com/office/drawing/2014/main" id="{0F99BFD7-E18F-48B7-85B0-2381A1A27BBC}"/>
              </a:ext>
            </a:extLst>
          </p:cNvPr>
          <p:cNvSpPr>
            <a:spLocks noGrp="1" noChangeAspect="1"/>
          </p:cNvSpPr>
          <p:nvPr>
            <p:ph type="body" sz="quarter" idx="28" hasCustomPrompt="1"/>
          </p:nvPr>
        </p:nvSpPr>
        <p:spPr>
          <a:xfrm>
            <a:off x="2609941" y="979489"/>
            <a:ext cx="365760" cy="361915"/>
          </a:xfrm>
          <a:prstGeom prst="ellipse">
            <a:avLst/>
          </a:prstGeom>
          <a:solidFill>
            <a:srgbClr val="C80000"/>
          </a:solidFill>
        </p:spPr>
        <p:txBody>
          <a:bodyPr anchor="ctr"/>
          <a:lstStyle>
            <a:lvl1pPr algn="ctr">
              <a:buNone/>
              <a:defRPr/>
            </a:lvl1pPr>
          </a:lstStyle>
          <a:p>
            <a:pPr lvl="0"/>
            <a:r>
              <a:rPr lang="en-US" dirty="0"/>
              <a:t>N</a:t>
            </a:r>
          </a:p>
        </p:txBody>
      </p:sp>
      <p:sp>
        <p:nvSpPr>
          <p:cNvPr id="16" name="verse bubble 4">
            <a:extLst>
              <a:ext uri="{FF2B5EF4-FFF2-40B4-BE49-F238E27FC236}">
                <a16:creationId xmlns:a16="http://schemas.microsoft.com/office/drawing/2014/main" id="{A3D2E26D-2971-45FB-B7E2-C9BC3040514C}"/>
              </a:ext>
            </a:extLst>
          </p:cNvPr>
          <p:cNvSpPr>
            <a:spLocks noGrp="1" noChangeAspect="1"/>
          </p:cNvSpPr>
          <p:nvPr>
            <p:ph type="body" sz="quarter" idx="29" hasCustomPrompt="1"/>
          </p:nvPr>
        </p:nvSpPr>
        <p:spPr>
          <a:xfrm>
            <a:off x="3049724" y="979489"/>
            <a:ext cx="365760" cy="361915"/>
          </a:xfrm>
          <a:prstGeom prst="ellipse">
            <a:avLst/>
          </a:prstGeom>
          <a:solidFill>
            <a:srgbClr val="C80000"/>
          </a:solidFill>
        </p:spPr>
        <p:txBody>
          <a:bodyPr anchor="ctr"/>
          <a:lstStyle>
            <a:lvl1pPr algn="ctr">
              <a:buNone/>
              <a:defRPr/>
            </a:lvl1pPr>
          </a:lstStyle>
          <a:p>
            <a:pPr lvl="0"/>
            <a:r>
              <a:rPr lang="en-US" dirty="0"/>
              <a:t>N</a:t>
            </a:r>
          </a:p>
        </p:txBody>
      </p:sp>
      <p:sp>
        <p:nvSpPr>
          <p:cNvPr id="17" name="verse bubble 5">
            <a:extLst>
              <a:ext uri="{FF2B5EF4-FFF2-40B4-BE49-F238E27FC236}">
                <a16:creationId xmlns:a16="http://schemas.microsoft.com/office/drawing/2014/main" id="{CB38EF52-0BA5-42C8-A054-AD96B4FA24E6}"/>
              </a:ext>
            </a:extLst>
          </p:cNvPr>
          <p:cNvSpPr>
            <a:spLocks noGrp="1" noChangeAspect="1"/>
          </p:cNvSpPr>
          <p:nvPr>
            <p:ph type="body" sz="quarter" idx="30" hasCustomPrompt="1"/>
          </p:nvPr>
        </p:nvSpPr>
        <p:spPr>
          <a:xfrm>
            <a:off x="3489507" y="979489"/>
            <a:ext cx="365760" cy="361915"/>
          </a:xfrm>
          <a:prstGeom prst="ellipse">
            <a:avLst/>
          </a:prstGeom>
          <a:solidFill>
            <a:srgbClr val="C80000"/>
          </a:solidFill>
        </p:spPr>
        <p:txBody>
          <a:bodyPr anchor="ctr"/>
          <a:lstStyle>
            <a:lvl1pPr algn="ctr">
              <a:buNone/>
              <a:defRPr/>
            </a:lvl1pPr>
          </a:lstStyle>
          <a:p>
            <a:pPr lvl="0"/>
            <a:r>
              <a:rPr lang="en-US" dirty="0"/>
              <a:t>N</a:t>
            </a:r>
          </a:p>
        </p:txBody>
      </p:sp>
      <p:sp>
        <p:nvSpPr>
          <p:cNvPr id="19" name="verse bubble 6">
            <a:extLst>
              <a:ext uri="{FF2B5EF4-FFF2-40B4-BE49-F238E27FC236}">
                <a16:creationId xmlns:a16="http://schemas.microsoft.com/office/drawing/2014/main" id="{6E195C6A-FCF9-4725-A12B-4C907FAC9CC7}"/>
              </a:ext>
            </a:extLst>
          </p:cNvPr>
          <p:cNvSpPr>
            <a:spLocks noGrp="1" noChangeAspect="1"/>
          </p:cNvSpPr>
          <p:nvPr>
            <p:ph type="body" sz="quarter" idx="31" hasCustomPrompt="1"/>
          </p:nvPr>
        </p:nvSpPr>
        <p:spPr>
          <a:xfrm>
            <a:off x="3929290" y="979489"/>
            <a:ext cx="365760" cy="361915"/>
          </a:xfrm>
          <a:prstGeom prst="ellipse">
            <a:avLst/>
          </a:prstGeom>
          <a:solidFill>
            <a:srgbClr val="C80000"/>
          </a:solidFill>
        </p:spPr>
        <p:txBody>
          <a:bodyPr anchor="ctr"/>
          <a:lstStyle>
            <a:lvl1pPr algn="ctr">
              <a:buNone/>
              <a:defRPr/>
            </a:lvl1pPr>
          </a:lstStyle>
          <a:p>
            <a:pPr lvl="0"/>
            <a:r>
              <a:rPr lang="en-US" dirty="0"/>
              <a:t>N</a:t>
            </a:r>
          </a:p>
        </p:txBody>
      </p:sp>
      <p:sp>
        <p:nvSpPr>
          <p:cNvPr id="21" name="verse bubble 7">
            <a:extLst>
              <a:ext uri="{FF2B5EF4-FFF2-40B4-BE49-F238E27FC236}">
                <a16:creationId xmlns:a16="http://schemas.microsoft.com/office/drawing/2014/main" id="{B3D5AC04-0626-495C-9F7B-5714DA7938E5}"/>
              </a:ext>
            </a:extLst>
          </p:cNvPr>
          <p:cNvSpPr>
            <a:spLocks noGrp="1" noChangeAspect="1"/>
          </p:cNvSpPr>
          <p:nvPr>
            <p:ph type="body" sz="quarter" idx="32" hasCustomPrompt="1"/>
          </p:nvPr>
        </p:nvSpPr>
        <p:spPr>
          <a:xfrm>
            <a:off x="4369073" y="979489"/>
            <a:ext cx="365760" cy="361915"/>
          </a:xfrm>
          <a:prstGeom prst="ellipse">
            <a:avLst/>
          </a:prstGeom>
          <a:solidFill>
            <a:srgbClr val="C80000"/>
          </a:solidFill>
        </p:spPr>
        <p:txBody>
          <a:bodyPr anchor="ctr"/>
          <a:lstStyle>
            <a:lvl1pPr algn="ctr">
              <a:buNone/>
              <a:defRPr/>
            </a:lvl1pPr>
          </a:lstStyle>
          <a:p>
            <a:pPr lvl="0"/>
            <a:r>
              <a:rPr lang="en-US" dirty="0"/>
              <a:t>N</a:t>
            </a:r>
          </a:p>
        </p:txBody>
      </p:sp>
      <p:sp>
        <p:nvSpPr>
          <p:cNvPr id="22" name="verse bubble 8">
            <a:extLst>
              <a:ext uri="{FF2B5EF4-FFF2-40B4-BE49-F238E27FC236}">
                <a16:creationId xmlns:a16="http://schemas.microsoft.com/office/drawing/2014/main" id="{34F67621-337B-4BBD-863F-A76519F8AF46}"/>
              </a:ext>
            </a:extLst>
          </p:cNvPr>
          <p:cNvSpPr>
            <a:spLocks noGrp="1" noChangeAspect="1"/>
          </p:cNvSpPr>
          <p:nvPr>
            <p:ph type="body" sz="quarter" idx="33" hasCustomPrompt="1"/>
          </p:nvPr>
        </p:nvSpPr>
        <p:spPr>
          <a:xfrm>
            <a:off x="4808856" y="979489"/>
            <a:ext cx="365760" cy="361915"/>
          </a:xfrm>
          <a:prstGeom prst="ellipse">
            <a:avLst/>
          </a:prstGeom>
          <a:solidFill>
            <a:srgbClr val="C80000"/>
          </a:solidFill>
        </p:spPr>
        <p:txBody>
          <a:bodyPr anchor="ctr"/>
          <a:lstStyle>
            <a:lvl1pPr algn="ctr">
              <a:buNone/>
              <a:defRPr/>
            </a:lvl1pPr>
          </a:lstStyle>
          <a:p>
            <a:pPr lvl="0"/>
            <a:r>
              <a:rPr lang="en-US" dirty="0"/>
              <a:t>N</a:t>
            </a:r>
          </a:p>
        </p:txBody>
      </p:sp>
      <p:sp>
        <p:nvSpPr>
          <p:cNvPr id="23" name="verse bubble 9">
            <a:extLst>
              <a:ext uri="{FF2B5EF4-FFF2-40B4-BE49-F238E27FC236}">
                <a16:creationId xmlns:a16="http://schemas.microsoft.com/office/drawing/2014/main" id="{F929F94E-4FE0-41D1-A2A6-A7DAC386EFB4}"/>
              </a:ext>
            </a:extLst>
          </p:cNvPr>
          <p:cNvSpPr>
            <a:spLocks noGrp="1" noChangeAspect="1"/>
          </p:cNvSpPr>
          <p:nvPr>
            <p:ph type="body" sz="quarter" idx="34" hasCustomPrompt="1"/>
          </p:nvPr>
        </p:nvSpPr>
        <p:spPr>
          <a:xfrm>
            <a:off x="5248639" y="979489"/>
            <a:ext cx="365760" cy="361915"/>
          </a:xfrm>
          <a:prstGeom prst="ellipse">
            <a:avLst/>
          </a:prstGeom>
          <a:solidFill>
            <a:srgbClr val="C80000"/>
          </a:solidFill>
        </p:spPr>
        <p:txBody>
          <a:bodyPr anchor="ctr"/>
          <a:lstStyle>
            <a:lvl1pPr algn="ctr">
              <a:buNone/>
              <a:defRPr/>
            </a:lvl1pPr>
          </a:lstStyle>
          <a:p>
            <a:pPr lvl="0"/>
            <a:r>
              <a:rPr lang="en-US" dirty="0"/>
              <a:t>N</a:t>
            </a:r>
          </a:p>
        </p:txBody>
      </p:sp>
      <p:sp>
        <p:nvSpPr>
          <p:cNvPr id="24" name="verse bubble 10">
            <a:extLst>
              <a:ext uri="{FF2B5EF4-FFF2-40B4-BE49-F238E27FC236}">
                <a16:creationId xmlns:a16="http://schemas.microsoft.com/office/drawing/2014/main" id="{389786B5-0C94-44CF-8785-7C3C68D07790}"/>
              </a:ext>
            </a:extLst>
          </p:cNvPr>
          <p:cNvSpPr>
            <a:spLocks noGrp="1" noChangeAspect="1"/>
          </p:cNvSpPr>
          <p:nvPr>
            <p:ph type="body" sz="quarter" idx="35" hasCustomPrompt="1"/>
          </p:nvPr>
        </p:nvSpPr>
        <p:spPr>
          <a:xfrm>
            <a:off x="5688422" y="979489"/>
            <a:ext cx="365760" cy="361915"/>
          </a:xfrm>
          <a:prstGeom prst="ellipse">
            <a:avLst/>
          </a:prstGeom>
          <a:solidFill>
            <a:srgbClr val="C80000"/>
          </a:solidFill>
        </p:spPr>
        <p:txBody>
          <a:bodyPr anchor="ctr"/>
          <a:lstStyle>
            <a:lvl1pPr algn="ctr">
              <a:buNone/>
              <a:defRPr/>
            </a:lvl1pPr>
          </a:lstStyle>
          <a:p>
            <a:pPr lvl="0"/>
            <a:r>
              <a:rPr lang="en-US" dirty="0"/>
              <a:t>N</a:t>
            </a:r>
          </a:p>
        </p:txBody>
      </p:sp>
      <p:sp>
        <p:nvSpPr>
          <p:cNvPr id="25" name="verse bubble 11">
            <a:extLst>
              <a:ext uri="{FF2B5EF4-FFF2-40B4-BE49-F238E27FC236}">
                <a16:creationId xmlns:a16="http://schemas.microsoft.com/office/drawing/2014/main" id="{BFE21B06-65DF-43AE-9B0A-D8C7D1F3C07D}"/>
              </a:ext>
            </a:extLst>
          </p:cNvPr>
          <p:cNvSpPr>
            <a:spLocks noGrp="1" noChangeAspect="1"/>
          </p:cNvSpPr>
          <p:nvPr>
            <p:ph type="body" sz="quarter" idx="36" hasCustomPrompt="1"/>
          </p:nvPr>
        </p:nvSpPr>
        <p:spPr>
          <a:xfrm>
            <a:off x="6128205" y="979489"/>
            <a:ext cx="365760" cy="361915"/>
          </a:xfrm>
          <a:prstGeom prst="ellipse">
            <a:avLst/>
          </a:prstGeom>
          <a:solidFill>
            <a:srgbClr val="C80000"/>
          </a:solidFill>
        </p:spPr>
        <p:txBody>
          <a:bodyPr anchor="ctr"/>
          <a:lstStyle>
            <a:lvl1pPr algn="ctr">
              <a:buNone/>
              <a:defRPr/>
            </a:lvl1pPr>
          </a:lstStyle>
          <a:p>
            <a:pPr lvl="0"/>
            <a:r>
              <a:rPr lang="en-US" dirty="0"/>
              <a:t>N</a:t>
            </a:r>
          </a:p>
        </p:txBody>
      </p:sp>
      <p:sp>
        <p:nvSpPr>
          <p:cNvPr id="26" name="verse bubble 12">
            <a:extLst>
              <a:ext uri="{FF2B5EF4-FFF2-40B4-BE49-F238E27FC236}">
                <a16:creationId xmlns:a16="http://schemas.microsoft.com/office/drawing/2014/main" id="{9825D956-414D-4DA3-86AE-A00E538964E7}"/>
              </a:ext>
            </a:extLst>
          </p:cNvPr>
          <p:cNvSpPr>
            <a:spLocks noGrp="1" noChangeAspect="1"/>
          </p:cNvSpPr>
          <p:nvPr>
            <p:ph type="body" sz="quarter" idx="37" hasCustomPrompt="1"/>
          </p:nvPr>
        </p:nvSpPr>
        <p:spPr>
          <a:xfrm>
            <a:off x="6567988" y="979489"/>
            <a:ext cx="365760" cy="361915"/>
          </a:xfrm>
          <a:prstGeom prst="ellipse">
            <a:avLst/>
          </a:prstGeom>
          <a:solidFill>
            <a:srgbClr val="C80000"/>
          </a:solidFill>
        </p:spPr>
        <p:txBody>
          <a:bodyPr anchor="ctr"/>
          <a:lstStyle>
            <a:lvl1pPr algn="ctr">
              <a:buNone/>
              <a:defRPr/>
            </a:lvl1pPr>
          </a:lstStyle>
          <a:p>
            <a:pPr lvl="0"/>
            <a:r>
              <a:rPr lang="en-US" dirty="0"/>
              <a:t>N</a:t>
            </a:r>
          </a:p>
        </p:txBody>
      </p:sp>
      <p:sp>
        <p:nvSpPr>
          <p:cNvPr id="31" name="arrow 1">
            <a:extLst>
              <a:ext uri="{FF2B5EF4-FFF2-40B4-BE49-F238E27FC236}">
                <a16:creationId xmlns:a16="http://schemas.microsoft.com/office/drawing/2014/main" id="{7476E0B6-96A7-41D7-90A5-49CA75BDB350}"/>
              </a:ext>
            </a:extLst>
          </p:cNvPr>
          <p:cNvSpPr>
            <a:spLocks noGrp="1"/>
          </p:cNvSpPr>
          <p:nvPr>
            <p:ph sz="quarter" idx="38" hasCustomPrompt="1"/>
          </p:nvPr>
        </p:nvSpPr>
        <p:spPr>
          <a:xfrm>
            <a:off x="1725485" y="1703353"/>
            <a:ext cx="361915" cy="361915"/>
          </a:xfrm>
          <a:prstGeom prst="downArrow">
            <a:avLst>
              <a:gd name="adj1" fmla="val 50000"/>
              <a:gd name="adj2" fmla="val 75733"/>
            </a:avLst>
          </a:prstGeom>
          <a:solidFill>
            <a:schemeClr val="tx1"/>
          </a:solidFill>
        </p:spPr>
        <p:txBody>
          <a:bodyPr anchor="ctr"/>
          <a:lstStyle>
            <a:lvl1pPr algn="ctr">
              <a:buNone/>
              <a:defRPr>
                <a:solidFill>
                  <a:srgbClr val="2F6B33"/>
                </a:solidFill>
              </a:defRPr>
            </a:lvl1pPr>
          </a:lstStyle>
          <a:p>
            <a:pPr lvl="0"/>
            <a:r>
              <a:rPr lang="en-US" dirty="0"/>
              <a:t>A</a:t>
            </a:r>
          </a:p>
        </p:txBody>
      </p:sp>
      <p:sp>
        <p:nvSpPr>
          <p:cNvPr id="32" name="arrow 2">
            <a:extLst>
              <a:ext uri="{FF2B5EF4-FFF2-40B4-BE49-F238E27FC236}">
                <a16:creationId xmlns:a16="http://schemas.microsoft.com/office/drawing/2014/main" id="{E8AC0966-4CED-42BF-A748-5F55C6EA79F4}"/>
              </a:ext>
            </a:extLst>
          </p:cNvPr>
          <p:cNvSpPr>
            <a:spLocks noGrp="1"/>
          </p:cNvSpPr>
          <p:nvPr>
            <p:ph sz="quarter" idx="39" hasCustomPrompt="1"/>
          </p:nvPr>
        </p:nvSpPr>
        <p:spPr>
          <a:xfrm>
            <a:off x="2170158" y="1706317"/>
            <a:ext cx="361915" cy="361915"/>
          </a:xfrm>
          <a:prstGeom prst="downArrow">
            <a:avLst>
              <a:gd name="adj1" fmla="val 50000"/>
              <a:gd name="adj2" fmla="val 75733"/>
            </a:avLst>
          </a:prstGeom>
          <a:solidFill>
            <a:schemeClr val="tx1"/>
          </a:solidFill>
        </p:spPr>
        <p:txBody>
          <a:bodyPr anchor="ctr"/>
          <a:lstStyle>
            <a:lvl1pPr algn="ctr">
              <a:buNone/>
              <a:defRPr>
                <a:solidFill>
                  <a:srgbClr val="2F6B33"/>
                </a:solidFill>
              </a:defRPr>
            </a:lvl1pPr>
          </a:lstStyle>
          <a:p>
            <a:pPr lvl="0"/>
            <a:r>
              <a:rPr lang="en-US" dirty="0"/>
              <a:t>A</a:t>
            </a:r>
          </a:p>
        </p:txBody>
      </p:sp>
      <p:sp>
        <p:nvSpPr>
          <p:cNvPr id="33" name="arrow 3">
            <a:extLst>
              <a:ext uri="{FF2B5EF4-FFF2-40B4-BE49-F238E27FC236}">
                <a16:creationId xmlns:a16="http://schemas.microsoft.com/office/drawing/2014/main" id="{FAF836BF-3BD9-4BBE-B038-CEBB384FC639}"/>
              </a:ext>
            </a:extLst>
          </p:cNvPr>
          <p:cNvSpPr>
            <a:spLocks noGrp="1"/>
          </p:cNvSpPr>
          <p:nvPr>
            <p:ph sz="quarter" idx="40" hasCustomPrompt="1"/>
          </p:nvPr>
        </p:nvSpPr>
        <p:spPr>
          <a:xfrm>
            <a:off x="2614831" y="1709281"/>
            <a:ext cx="361915" cy="361915"/>
          </a:xfrm>
          <a:prstGeom prst="downArrow">
            <a:avLst>
              <a:gd name="adj1" fmla="val 50000"/>
              <a:gd name="adj2" fmla="val 75733"/>
            </a:avLst>
          </a:prstGeom>
          <a:solidFill>
            <a:schemeClr val="tx1"/>
          </a:solidFill>
        </p:spPr>
        <p:txBody>
          <a:bodyPr anchor="ctr"/>
          <a:lstStyle>
            <a:lvl1pPr algn="ctr">
              <a:buNone/>
              <a:defRPr>
                <a:solidFill>
                  <a:srgbClr val="2F6B33"/>
                </a:solidFill>
              </a:defRPr>
            </a:lvl1pPr>
          </a:lstStyle>
          <a:p>
            <a:pPr lvl="0"/>
            <a:r>
              <a:rPr lang="en-US" dirty="0"/>
              <a:t>A</a:t>
            </a:r>
          </a:p>
        </p:txBody>
      </p:sp>
      <p:sp>
        <p:nvSpPr>
          <p:cNvPr id="34" name="arrow 4">
            <a:extLst>
              <a:ext uri="{FF2B5EF4-FFF2-40B4-BE49-F238E27FC236}">
                <a16:creationId xmlns:a16="http://schemas.microsoft.com/office/drawing/2014/main" id="{DD61458B-021A-421D-B2CB-55FDB3D74662}"/>
              </a:ext>
            </a:extLst>
          </p:cNvPr>
          <p:cNvSpPr>
            <a:spLocks noGrp="1"/>
          </p:cNvSpPr>
          <p:nvPr>
            <p:ph sz="quarter" idx="41" hasCustomPrompt="1"/>
          </p:nvPr>
        </p:nvSpPr>
        <p:spPr>
          <a:xfrm>
            <a:off x="3059504" y="1712245"/>
            <a:ext cx="361915" cy="361915"/>
          </a:xfrm>
          <a:prstGeom prst="downArrow">
            <a:avLst>
              <a:gd name="adj1" fmla="val 50000"/>
              <a:gd name="adj2" fmla="val 75733"/>
            </a:avLst>
          </a:prstGeom>
          <a:solidFill>
            <a:schemeClr val="tx1"/>
          </a:solidFill>
        </p:spPr>
        <p:txBody>
          <a:bodyPr anchor="ctr"/>
          <a:lstStyle>
            <a:lvl1pPr algn="ctr">
              <a:buNone/>
              <a:defRPr>
                <a:solidFill>
                  <a:srgbClr val="2F6B33"/>
                </a:solidFill>
              </a:defRPr>
            </a:lvl1pPr>
          </a:lstStyle>
          <a:p>
            <a:pPr lvl="0"/>
            <a:r>
              <a:rPr lang="en-US" dirty="0"/>
              <a:t>A</a:t>
            </a:r>
          </a:p>
        </p:txBody>
      </p:sp>
      <p:sp>
        <p:nvSpPr>
          <p:cNvPr id="35" name="coda">
            <a:extLst>
              <a:ext uri="{FF2B5EF4-FFF2-40B4-BE49-F238E27FC236}">
                <a16:creationId xmlns:a16="http://schemas.microsoft.com/office/drawing/2014/main" id="{5D05FB20-A57F-4C7D-BB57-63334EF65B9F}"/>
              </a:ext>
            </a:extLst>
          </p:cNvPr>
          <p:cNvSpPr>
            <a:spLocks noGrp="1"/>
          </p:cNvSpPr>
          <p:nvPr>
            <p:ph type="pic" sz="quarter" idx="43"/>
          </p:nvPr>
        </p:nvSpPr>
        <p:spPr>
          <a:xfrm>
            <a:off x="1690688" y="2887663"/>
            <a:ext cx="365760" cy="365760"/>
          </a:xfrm>
          <a:prstGeom prst="rect">
            <a:avLst/>
          </a:prstGeom>
          <a:solidFill>
            <a:srgbClr val="C80000"/>
          </a:solidFill>
        </p:spPr>
        <p:txBody>
          <a:bodyPr/>
          <a:lstStyle>
            <a:lvl1pPr>
              <a:buNone/>
              <a:defRPr/>
            </a:lvl1pPr>
          </a:lstStyle>
          <a:p>
            <a:r>
              <a:rPr lang="en-US" dirty="0"/>
              <a:t>C</a:t>
            </a:r>
          </a:p>
        </p:txBody>
      </p:sp>
    </p:spTree>
    <p:extLst>
      <p:ext uri="{BB962C8B-B14F-4D97-AF65-F5344CB8AC3E}">
        <p14:creationId xmlns:p14="http://schemas.microsoft.com/office/powerpoint/2010/main" val="34127174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fade">
                                      <p:cBhvr>
                                        <p:cTn id="7" dur="500"/>
                                        <p:tgtEl>
                                          <p:spTgt spid="11">
                                            <p:bg/>
                                          </p:spTgt>
                                        </p:tgtEl>
                                      </p:cBhvr>
                                    </p:animEffect>
                                  </p:childTnLst>
                                </p:cTn>
                              </p:par>
                              <p:par>
                                <p:cTn id="8" presetID="10" presetClass="entr" presetSubtype="0" fill="hold" grpId="0" nodeType="withEffect" nodePh="1">
                                  <p:stCondLst>
                                    <p:cond delay="0"/>
                                  </p:stCondLst>
                                  <p:endCondLst>
                                    <p:cond delay="0"/>
                                  </p:end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500"/>
                                        <p:tgtEl>
                                          <p:spTgt spid="3">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500"/>
                                        <p:tgtEl>
                                          <p:spTgt spid="8">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bg/>
                                          </p:spTgt>
                                        </p:tgtEl>
                                        <p:attrNameLst>
                                          <p:attrName>style.visibility</p:attrName>
                                        </p:attrNameLst>
                                      </p:cBhvr>
                                      <p:to>
                                        <p:strVal val="visible"/>
                                      </p:to>
                                    </p:set>
                                    <p:animEffect transition="in" filter="fade">
                                      <p:cBhvr>
                                        <p:cTn id="28" dur="500"/>
                                        <p:tgtEl>
                                          <p:spTgt spid="7">
                                            <p:bg/>
                                          </p:spTgt>
                                        </p:tgtEl>
                                      </p:cBhvr>
                                    </p:animEffect>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fade">
                                      <p:cBhvr>
                                        <p:cTn id="31" dur="500"/>
                                        <p:tgtEl>
                                          <p:spTgt spid="7">
                                            <p:txEl>
                                              <p:pRg st="0" end="0"/>
                                            </p:txEl>
                                          </p:spTgt>
                                        </p:tgtEl>
                                      </p:cBhvr>
                                    </p:animEffect>
                                  </p:childTnLst>
                                </p:cTn>
                              </p:par>
                              <p:par>
                                <p:cTn id="32" presetID="10" presetClass="entr" presetSubtype="0" fill="hold" grpId="0" nodeType="withEffect" nodePh="1">
                                  <p:stCondLst>
                                    <p:cond delay="0"/>
                                  </p:stCondLst>
                                  <p:endCondLst>
                                    <p:cond evt="begin" delay="0">
                                      <p:tn val="32"/>
                                    </p:cond>
                                  </p:end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grpId="0" nodeType="withEffect" nodePh="1">
                                  <p:stCondLst>
                                    <p:cond delay="0"/>
                                  </p:stCondLst>
                                  <p:endCondLst>
                                    <p:cond evt="begin" delay="0">
                                      <p:tn val="35"/>
                                    </p:cond>
                                  </p:end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xEl>
                                              <p:pRg st="0" end="0"/>
                                            </p:txEl>
                                          </p:spTgt>
                                        </p:tgtEl>
                                        <p:attrNameLst>
                                          <p:attrName>style.visibility</p:attrName>
                                        </p:attrNameLst>
                                      </p:cBhvr>
                                      <p:to>
                                        <p:strVal val="visible"/>
                                      </p:to>
                                    </p:set>
                                    <p:animEffect transition="in" filter="fade">
                                      <p:cBhvr>
                                        <p:cTn id="40" dur="500"/>
                                        <p:tgtEl>
                                          <p:spTgt spid="20">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Effect transition="in" filter="fade">
                                      <p:cBhvr>
                                        <p:cTn id="43" dur="500"/>
                                        <p:tgtEl>
                                          <p:spTgt spid="4">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bg/>
                                          </p:spTgt>
                                        </p:tgtEl>
                                        <p:attrNameLst>
                                          <p:attrName>style.visibility</p:attrName>
                                        </p:attrNameLst>
                                      </p:cBhvr>
                                      <p:to>
                                        <p:strVal val="visible"/>
                                      </p:to>
                                    </p:set>
                                    <p:animEffect transition="in" filter="fade">
                                      <p:cBhvr>
                                        <p:cTn id="46" dur="500"/>
                                        <p:tgtEl>
                                          <p:spTgt spid="13">
                                            <p:bg/>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
                                            <p:txEl>
                                              <p:pRg st="0" end="0"/>
                                            </p:txEl>
                                          </p:spTgt>
                                        </p:tgtEl>
                                        <p:attrNameLst>
                                          <p:attrName>style.visibility</p:attrName>
                                        </p:attrNameLst>
                                      </p:cBhvr>
                                      <p:to>
                                        <p:strVal val="visible"/>
                                      </p:to>
                                    </p:set>
                                    <p:animEffect transition="in" filter="fade">
                                      <p:cBhvr>
                                        <p:cTn id="49" dur="500"/>
                                        <p:tgtEl>
                                          <p:spTgt spid="13">
                                            <p:txEl>
                                              <p:pRg st="0" end="0"/>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2">
                                            <p:bg/>
                                          </p:spTgt>
                                        </p:tgtEl>
                                        <p:attrNameLst>
                                          <p:attrName>style.visibility</p:attrName>
                                        </p:attrNameLst>
                                      </p:cBhvr>
                                      <p:to>
                                        <p:strVal val="visible"/>
                                      </p:to>
                                    </p:set>
                                    <p:animEffect transition="in" filter="fade">
                                      <p:cBhvr>
                                        <p:cTn id="52" dur="500"/>
                                        <p:tgtEl>
                                          <p:spTgt spid="12">
                                            <p:bg/>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2">
                                            <p:txEl>
                                              <p:pRg st="0" end="0"/>
                                            </p:txEl>
                                          </p:spTgt>
                                        </p:tgtEl>
                                        <p:attrNameLst>
                                          <p:attrName>style.visibility</p:attrName>
                                        </p:attrNameLst>
                                      </p:cBhvr>
                                      <p:to>
                                        <p:strVal val="visible"/>
                                      </p:to>
                                    </p:set>
                                    <p:animEffect transition="in" filter="fade">
                                      <p:cBhvr>
                                        <p:cTn id="55" dur="500"/>
                                        <p:tgtEl>
                                          <p:spTgt spid="12">
                                            <p:txEl>
                                              <p:pRg st="0" end="0"/>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4">
                                            <p:bg/>
                                          </p:spTgt>
                                        </p:tgtEl>
                                        <p:attrNameLst>
                                          <p:attrName>style.visibility</p:attrName>
                                        </p:attrNameLst>
                                      </p:cBhvr>
                                      <p:to>
                                        <p:strVal val="visible"/>
                                      </p:to>
                                    </p:set>
                                    <p:animEffect transition="in" filter="fade">
                                      <p:cBhvr>
                                        <p:cTn id="58" dur="500"/>
                                        <p:tgtEl>
                                          <p:spTgt spid="14">
                                            <p:bg/>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4">
                                            <p:txEl>
                                              <p:pRg st="0" end="0"/>
                                            </p:txEl>
                                          </p:spTgt>
                                        </p:tgtEl>
                                        <p:attrNameLst>
                                          <p:attrName>style.visibility</p:attrName>
                                        </p:attrNameLst>
                                      </p:cBhvr>
                                      <p:to>
                                        <p:strVal val="visible"/>
                                      </p:to>
                                    </p:set>
                                    <p:animEffect transition="in" filter="fade">
                                      <p:cBhvr>
                                        <p:cTn id="61" dur="500"/>
                                        <p:tgtEl>
                                          <p:spTgt spid="14">
                                            <p:txEl>
                                              <p:pRg st="0" end="0"/>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5">
                                            <p:bg/>
                                          </p:spTgt>
                                        </p:tgtEl>
                                        <p:attrNameLst>
                                          <p:attrName>style.visibility</p:attrName>
                                        </p:attrNameLst>
                                      </p:cBhvr>
                                      <p:to>
                                        <p:strVal val="visible"/>
                                      </p:to>
                                    </p:set>
                                    <p:animEffect transition="in" filter="fade">
                                      <p:cBhvr>
                                        <p:cTn id="64" dur="500"/>
                                        <p:tgtEl>
                                          <p:spTgt spid="15">
                                            <p:bg/>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5">
                                            <p:txEl>
                                              <p:pRg st="0" end="0"/>
                                            </p:txEl>
                                          </p:spTgt>
                                        </p:tgtEl>
                                        <p:attrNameLst>
                                          <p:attrName>style.visibility</p:attrName>
                                        </p:attrNameLst>
                                      </p:cBhvr>
                                      <p:to>
                                        <p:strVal val="visible"/>
                                      </p:to>
                                    </p:set>
                                    <p:animEffect transition="in" filter="fade">
                                      <p:cBhvr>
                                        <p:cTn id="67" dur="500"/>
                                        <p:tgtEl>
                                          <p:spTgt spid="15">
                                            <p:txEl>
                                              <p:pRg st="0" end="0"/>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6">
                                            <p:bg/>
                                          </p:spTgt>
                                        </p:tgtEl>
                                        <p:attrNameLst>
                                          <p:attrName>style.visibility</p:attrName>
                                        </p:attrNameLst>
                                      </p:cBhvr>
                                      <p:to>
                                        <p:strVal val="visible"/>
                                      </p:to>
                                    </p:set>
                                    <p:animEffect transition="in" filter="fade">
                                      <p:cBhvr>
                                        <p:cTn id="70" dur="500"/>
                                        <p:tgtEl>
                                          <p:spTgt spid="16">
                                            <p:bg/>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6">
                                            <p:txEl>
                                              <p:pRg st="0" end="0"/>
                                            </p:txEl>
                                          </p:spTgt>
                                        </p:tgtEl>
                                        <p:attrNameLst>
                                          <p:attrName>style.visibility</p:attrName>
                                        </p:attrNameLst>
                                      </p:cBhvr>
                                      <p:to>
                                        <p:strVal val="visible"/>
                                      </p:to>
                                    </p:set>
                                    <p:animEffect transition="in" filter="fade">
                                      <p:cBhvr>
                                        <p:cTn id="73" dur="500"/>
                                        <p:tgtEl>
                                          <p:spTgt spid="16">
                                            <p:txEl>
                                              <p:pRg st="0" end="0"/>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7">
                                            <p:bg/>
                                          </p:spTgt>
                                        </p:tgtEl>
                                        <p:attrNameLst>
                                          <p:attrName>style.visibility</p:attrName>
                                        </p:attrNameLst>
                                      </p:cBhvr>
                                      <p:to>
                                        <p:strVal val="visible"/>
                                      </p:to>
                                    </p:set>
                                    <p:animEffect transition="in" filter="fade">
                                      <p:cBhvr>
                                        <p:cTn id="76" dur="500"/>
                                        <p:tgtEl>
                                          <p:spTgt spid="17">
                                            <p:bg/>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7">
                                            <p:txEl>
                                              <p:pRg st="0" end="0"/>
                                            </p:txEl>
                                          </p:spTgt>
                                        </p:tgtEl>
                                        <p:attrNameLst>
                                          <p:attrName>style.visibility</p:attrName>
                                        </p:attrNameLst>
                                      </p:cBhvr>
                                      <p:to>
                                        <p:strVal val="visible"/>
                                      </p:to>
                                    </p:set>
                                    <p:animEffect transition="in" filter="fade">
                                      <p:cBhvr>
                                        <p:cTn id="79" dur="500"/>
                                        <p:tgtEl>
                                          <p:spTgt spid="17">
                                            <p:txEl>
                                              <p:pRg st="0" end="0"/>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9">
                                            <p:bg/>
                                          </p:spTgt>
                                        </p:tgtEl>
                                        <p:attrNameLst>
                                          <p:attrName>style.visibility</p:attrName>
                                        </p:attrNameLst>
                                      </p:cBhvr>
                                      <p:to>
                                        <p:strVal val="visible"/>
                                      </p:to>
                                    </p:set>
                                    <p:animEffect transition="in" filter="fade">
                                      <p:cBhvr>
                                        <p:cTn id="82" dur="500"/>
                                        <p:tgtEl>
                                          <p:spTgt spid="19">
                                            <p:bg/>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9">
                                            <p:txEl>
                                              <p:pRg st="0" end="0"/>
                                            </p:txEl>
                                          </p:spTgt>
                                        </p:tgtEl>
                                        <p:attrNameLst>
                                          <p:attrName>style.visibility</p:attrName>
                                        </p:attrNameLst>
                                      </p:cBhvr>
                                      <p:to>
                                        <p:strVal val="visible"/>
                                      </p:to>
                                    </p:set>
                                    <p:animEffect transition="in" filter="fade">
                                      <p:cBhvr>
                                        <p:cTn id="85" dur="500"/>
                                        <p:tgtEl>
                                          <p:spTgt spid="19">
                                            <p:txEl>
                                              <p:pRg st="0" end="0"/>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1">
                                            <p:bg/>
                                          </p:spTgt>
                                        </p:tgtEl>
                                        <p:attrNameLst>
                                          <p:attrName>style.visibility</p:attrName>
                                        </p:attrNameLst>
                                      </p:cBhvr>
                                      <p:to>
                                        <p:strVal val="visible"/>
                                      </p:to>
                                    </p:set>
                                    <p:animEffect transition="in" filter="fade">
                                      <p:cBhvr>
                                        <p:cTn id="88" dur="500"/>
                                        <p:tgtEl>
                                          <p:spTgt spid="21">
                                            <p:bg/>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1">
                                            <p:txEl>
                                              <p:pRg st="0" end="0"/>
                                            </p:txEl>
                                          </p:spTgt>
                                        </p:tgtEl>
                                        <p:attrNameLst>
                                          <p:attrName>style.visibility</p:attrName>
                                        </p:attrNameLst>
                                      </p:cBhvr>
                                      <p:to>
                                        <p:strVal val="visible"/>
                                      </p:to>
                                    </p:set>
                                    <p:animEffect transition="in" filter="fade">
                                      <p:cBhvr>
                                        <p:cTn id="91" dur="500"/>
                                        <p:tgtEl>
                                          <p:spTgt spid="21">
                                            <p:txEl>
                                              <p:pRg st="0" end="0"/>
                                            </p:txEl>
                                          </p:spTgt>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2">
                                            <p:bg/>
                                          </p:spTgt>
                                        </p:tgtEl>
                                        <p:attrNameLst>
                                          <p:attrName>style.visibility</p:attrName>
                                        </p:attrNameLst>
                                      </p:cBhvr>
                                      <p:to>
                                        <p:strVal val="visible"/>
                                      </p:to>
                                    </p:set>
                                    <p:animEffect transition="in" filter="fade">
                                      <p:cBhvr>
                                        <p:cTn id="94" dur="500"/>
                                        <p:tgtEl>
                                          <p:spTgt spid="22">
                                            <p:bg/>
                                          </p:spTgt>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2">
                                            <p:txEl>
                                              <p:pRg st="0" end="0"/>
                                            </p:txEl>
                                          </p:spTgt>
                                        </p:tgtEl>
                                        <p:attrNameLst>
                                          <p:attrName>style.visibility</p:attrName>
                                        </p:attrNameLst>
                                      </p:cBhvr>
                                      <p:to>
                                        <p:strVal val="visible"/>
                                      </p:to>
                                    </p:set>
                                    <p:animEffect transition="in" filter="fade">
                                      <p:cBhvr>
                                        <p:cTn id="97" dur="500"/>
                                        <p:tgtEl>
                                          <p:spTgt spid="22">
                                            <p:txEl>
                                              <p:pRg st="0" end="0"/>
                                            </p:txEl>
                                          </p:spTgt>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3">
                                            <p:bg/>
                                          </p:spTgt>
                                        </p:tgtEl>
                                        <p:attrNameLst>
                                          <p:attrName>style.visibility</p:attrName>
                                        </p:attrNameLst>
                                      </p:cBhvr>
                                      <p:to>
                                        <p:strVal val="visible"/>
                                      </p:to>
                                    </p:set>
                                    <p:animEffect transition="in" filter="fade">
                                      <p:cBhvr>
                                        <p:cTn id="100" dur="500"/>
                                        <p:tgtEl>
                                          <p:spTgt spid="23">
                                            <p:bg/>
                                          </p:spTgt>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3">
                                            <p:txEl>
                                              <p:pRg st="0" end="0"/>
                                            </p:txEl>
                                          </p:spTgt>
                                        </p:tgtEl>
                                        <p:attrNameLst>
                                          <p:attrName>style.visibility</p:attrName>
                                        </p:attrNameLst>
                                      </p:cBhvr>
                                      <p:to>
                                        <p:strVal val="visible"/>
                                      </p:to>
                                    </p:set>
                                    <p:animEffect transition="in" filter="fade">
                                      <p:cBhvr>
                                        <p:cTn id="103" dur="500"/>
                                        <p:tgtEl>
                                          <p:spTgt spid="23">
                                            <p:txEl>
                                              <p:pRg st="0" end="0"/>
                                            </p:txEl>
                                          </p:spTgt>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4">
                                            <p:bg/>
                                          </p:spTgt>
                                        </p:tgtEl>
                                        <p:attrNameLst>
                                          <p:attrName>style.visibility</p:attrName>
                                        </p:attrNameLst>
                                      </p:cBhvr>
                                      <p:to>
                                        <p:strVal val="visible"/>
                                      </p:to>
                                    </p:set>
                                    <p:animEffect transition="in" filter="fade">
                                      <p:cBhvr>
                                        <p:cTn id="106" dur="500"/>
                                        <p:tgtEl>
                                          <p:spTgt spid="24">
                                            <p:bg/>
                                          </p:spTgt>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4">
                                            <p:txEl>
                                              <p:pRg st="0" end="0"/>
                                            </p:txEl>
                                          </p:spTgt>
                                        </p:tgtEl>
                                        <p:attrNameLst>
                                          <p:attrName>style.visibility</p:attrName>
                                        </p:attrNameLst>
                                      </p:cBhvr>
                                      <p:to>
                                        <p:strVal val="visible"/>
                                      </p:to>
                                    </p:set>
                                    <p:animEffect transition="in" filter="fade">
                                      <p:cBhvr>
                                        <p:cTn id="109" dur="500"/>
                                        <p:tgtEl>
                                          <p:spTgt spid="24">
                                            <p:txEl>
                                              <p:pRg st="0" end="0"/>
                                            </p:txEl>
                                          </p:spTgt>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25">
                                            <p:bg/>
                                          </p:spTgt>
                                        </p:tgtEl>
                                        <p:attrNameLst>
                                          <p:attrName>style.visibility</p:attrName>
                                        </p:attrNameLst>
                                      </p:cBhvr>
                                      <p:to>
                                        <p:strVal val="visible"/>
                                      </p:to>
                                    </p:set>
                                    <p:animEffect transition="in" filter="fade">
                                      <p:cBhvr>
                                        <p:cTn id="112" dur="500"/>
                                        <p:tgtEl>
                                          <p:spTgt spid="25">
                                            <p:bg/>
                                          </p:spTgt>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5">
                                            <p:txEl>
                                              <p:pRg st="0" end="0"/>
                                            </p:txEl>
                                          </p:spTgt>
                                        </p:tgtEl>
                                        <p:attrNameLst>
                                          <p:attrName>style.visibility</p:attrName>
                                        </p:attrNameLst>
                                      </p:cBhvr>
                                      <p:to>
                                        <p:strVal val="visible"/>
                                      </p:to>
                                    </p:set>
                                    <p:animEffect transition="in" filter="fade">
                                      <p:cBhvr>
                                        <p:cTn id="115" dur="500"/>
                                        <p:tgtEl>
                                          <p:spTgt spid="25">
                                            <p:txEl>
                                              <p:pRg st="0" end="0"/>
                                            </p:txEl>
                                          </p:spTgt>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6">
                                            <p:bg/>
                                          </p:spTgt>
                                        </p:tgtEl>
                                        <p:attrNameLst>
                                          <p:attrName>style.visibility</p:attrName>
                                        </p:attrNameLst>
                                      </p:cBhvr>
                                      <p:to>
                                        <p:strVal val="visible"/>
                                      </p:to>
                                    </p:set>
                                    <p:animEffect transition="in" filter="fade">
                                      <p:cBhvr>
                                        <p:cTn id="118" dur="500"/>
                                        <p:tgtEl>
                                          <p:spTgt spid="26">
                                            <p:bg/>
                                          </p:spTgt>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26">
                                            <p:txEl>
                                              <p:pRg st="0" end="0"/>
                                            </p:txEl>
                                          </p:spTgt>
                                        </p:tgtEl>
                                        <p:attrNameLst>
                                          <p:attrName>style.visibility</p:attrName>
                                        </p:attrNameLst>
                                      </p:cBhvr>
                                      <p:to>
                                        <p:strVal val="visible"/>
                                      </p:to>
                                    </p:set>
                                    <p:animEffect transition="in" filter="fade">
                                      <p:cBhvr>
                                        <p:cTn id="121" dur="500"/>
                                        <p:tgtEl>
                                          <p:spTgt spid="26">
                                            <p:txEl>
                                              <p:pRg st="0" end="0"/>
                                            </p:txEl>
                                          </p:spTgt>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31">
                                            <p:bg/>
                                          </p:spTgt>
                                        </p:tgtEl>
                                        <p:attrNameLst>
                                          <p:attrName>style.visibility</p:attrName>
                                        </p:attrNameLst>
                                      </p:cBhvr>
                                      <p:to>
                                        <p:strVal val="visible"/>
                                      </p:to>
                                    </p:set>
                                    <p:animEffect transition="in" filter="fade">
                                      <p:cBhvr>
                                        <p:cTn id="124" dur="500"/>
                                        <p:tgtEl>
                                          <p:spTgt spid="31">
                                            <p:bg/>
                                          </p:spTgt>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31">
                                            <p:txEl>
                                              <p:pRg st="0" end="0"/>
                                            </p:txEl>
                                          </p:spTgt>
                                        </p:tgtEl>
                                        <p:attrNameLst>
                                          <p:attrName>style.visibility</p:attrName>
                                        </p:attrNameLst>
                                      </p:cBhvr>
                                      <p:to>
                                        <p:strVal val="visible"/>
                                      </p:to>
                                    </p:set>
                                    <p:animEffect transition="in" filter="fade">
                                      <p:cBhvr>
                                        <p:cTn id="127" dur="500"/>
                                        <p:tgtEl>
                                          <p:spTgt spid="31">
                                            <p:txEl>
                                              <p:pRg st="0" end="0"/>
                                            </p:txEl>
                                          </p:spTgt>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35"/>
                                        </p:tgtEl>
                                        <p:attrNameLst>
                                          <p:attrName>style.visibility</p:attrName>
                                        </p:attrNameLst>
                                      </p:cBhvr>
                                      <p:to>
                                        <p:strVal val="visible"/>
                                      </p:to>
                                    </p:set>
                                    <p:animEffect transition="in" filter="fade">
                                      <p:cBhvr>
                                        <p:cTn id="130" dur="500"/>
                                        <p:tgtEl>
                                          <p:spTgt spid="35"/>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32">
                                            <p:bg/>
                                          </p:spTgt>
                                        </p:tgtEl>
                                        <p:attrNameLst>
                                          <p:attrName>style.visibility</p:attrName>
                                        </p:attrNameLst>
                                      </p:cBhvr>
                                      <p:to>
                                        <p:strVal val="visible"/>
                                      </p:to>
                                    </p:set>
                                    <p:animEffect transition="in" filter="fade">
                                      <p:cBhvr>
                                        <p:cTn id="133" dur="500"/>
                                        <p:tgtEl>
                                          <p:spTgt spid="32">
                                            <p:bg/>
                                          </p:spTgt>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32">
                                            <p:txEl>
                                              <p:pRg st="0" end="0"/>
                                            </p:txEl>
                                          </p:spTgt>
                                        </p:tgtEl>
                                        <p:attrNameLst>
                                          <p:attrName>style.visibility</p:attrName>
                                        </p:attrNameLst>
                                      </p:cBhvr>
                                      <p:to>
                                        <p:strVal val="visible"/>
                                      </p:to>
                                    </p:set>
                                    <p:animEffect transition="in" filter="fade">
                                      <p:cBhvr>
                                        <p:cTn id="136" dur="500"/>
                                        <p:tgtEl>
                                          <p:spTgt spid="32">
                                            <p:txEl>
                                              <p:pRg st="0" end="0"/>
                                            </p:txEl>
                                          </p:spTgt>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33">
                                            <p:bg/>
                                          </p:spTgt>
                                        </p:tgtEl>
                                        <p:attrNameLst>
                                          <p:attrName>style.visibility</p:attrName>
                                        </p:attrNameLst>
                                      </p:cBhvr>
                                      <p:to>
                                        <p:strVal val="visible"/>
                                      </p:to>
                                    </p:set>
                                    <p:animEffect transition="in" filter="fade">
                                      <p:cBhvr>
                                        <p:cTn id="139" dur="500"/>
                                        <p:tgtEl>
                                          <p:spTgt spid="33">
                                            <p:bg/>
                                          </p:spTgt>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33">
                                            <p:txEl>
                                              <p:pRg st="0" end="0"/>
                                            </p:txEl>
                                          </p:spTgt>
                                        </p:tgtEl>
                                        <p:attrNameLst>
                                          <p:attrName>style.visibility</p:attrName>
                                        </p:attrNameLst>
                                      </p:cBhvr>
                                      <p:to>
                                        <p:strVal val="visible"/>
                                      </p:to>
                                    </p:set>
                                    <p:animEffect transition="in" filter="fade">
                                      <p:cBhvr>
                                        <p:cTn id="142" dur="500"/>
                                        <p:tgtEl>
                                          <p:spTgt spid="33">
                                            <p:txEl>
                                              <p:pRg st="0" end="0"/>
                                            </p:txEl>
                                          </p:spTgt>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34">
                                            <p:bg/>
                                          </p:spTgt>
                                        </p:tgtEl>
                                        <p:attrNameLst>
                                          <p:attrName>style.visibility</p:attrName>
                                        </p:attrNameLst>
                                      </p:cBhvr>
                                      <p:to>
                                        <p:strVal val="visible"/>
                                      </p:to>
                                    </p:set>
                                    <p:animEffect transition="in" filter="fade">
                                      <p:cBhvr>
                                        <p:cTn id="145" dur="500"/>
                                        <p:tgtEl>
                                          <p:spTgt spid="34">
                                            <p:bg/>
                                          </p:spTgt>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34">
                                            <p:txEl>
                                              <p:pRg st="0" end="0"/>
                                            </p:txEl>
                                          </p:spTgt>
                                        </p:tgtEl>
                                        <p:attrNameLst>
                                          <p:attrName>style.visibility</p:attrName>
                                        </p:attrNameLst>
                                      </p:cBhvr>
                                      <p:to>
                                        <p:strVal val="visible"/>
                                      </p:to>
                                    </p:set>
                                    <p:animEffect transition="in" filter="fade">
                                      <p:cBhvr>
                                        <p:cTn id="148"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tmplLst>
          <p:tmpl>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3" grpId="0" build="p" animBg="1">
        <p:tmplLst>
          <p:tmpl>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6" grpId="0"/>
      <p:bldP spid="5" grpId="0" build="p">
        <p:tmplLst>
          <p:tmpl lvl="1">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7" grpId="0" build="p" animBg="1">
        <p:tmplLst>
          <p:tmpl>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0" grpId="0"/>
      <p:bldP spid="18" grpId="0"/>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13" grpId="0" build="p" animBg="1">
        <p:tmplLst>
          <p:tmpl>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2" grpId="0" build="p" animBg="1">
        <p:tmplLst>
          <p:tmpl>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4" grpId="0" build="p" animBg="1">
        <p:tmplLst>
          <p:tmpl>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animBg="1">
        <p:tmplLst>
          <p:tmpl>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animBg="1">
        <p:tmplLst>
          <p:tmpl>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animBg="1">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9" grpId="0" build="p" animBg="1">
        <p:tmplLst>
          <p:tmpl>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1" grpId="0" build="p" animBg="1">
        <p:tmplLst>
          <p:tmpl>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animBg="1">
        <p:tmplLst>
          <p:tmpl>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animBg="1">
        <p:tmplLst>
          <p:tmpl>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animBg="1">
        <p:tmplLst>
          <p:tmpl>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animBg="1">
        <p:tmplLst>
          <p:tmpl>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animBg="1">
        <p:tmplLst>
          <p:tmpl>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31" grpId="0" build="p" animBg="1">
        <p:tmplLst>
          <p:tmpl>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animBg="1">
        <p:tmplLst>
          <p:tmpl>
            <p:tnLst>
              <p:par>
                <p:cTn presetID="10"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animBg="1">
        <p:tmplLst>
          <p:tmpl>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animBg="1">
        <p:tmplLst>
          <p:tmpl>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C84ADAA-E604-4CEB-91B0-AF1B9F902348}"/>
              </a:ext>
            </a:extLst>
          </p:cNvPr>
          <p:cNvSpPr>
            <a:spLocks noGrp="1"/>
          </p:cNvSpPr>
          <p:nvPr>
            <p:ph type="pic" sz="quarter" idx="23"/>
          </p:nvPr>
        </p:nvSpPr>
        <p:spPr>
          <a:xfrm>
            <a:off x="0" y="0"/>
            <a:ext cx="9144000" cy="5715000"/>
          </a:xfrm>
          <a:prstGeom prst="rect">
            <a:avLst/>
          </a:prstGeom>
        </p:spPr>
        <p:txBody>
          <a:bodyPr/>
          <a:lstStyle/>
          <a:p>
            <a:endParaRPr lang="en-US" dirty="0"/>
          </a:p>
        </p:txBody>
      </p:sp>
      <p:sp>
        <p:nvSpPr>
          <p:cNvPr id="12" name="Text Placeholder 10">
            <a:extLst>
              <a:ext uri="{FF2B5EF4-FFF2-40B4-BE49-F238E27FC236}">
                <a16:creationId xmlns:a16="http://schemas.microsoft.com/office/drawing/2014/main" id="{E8801CDF-2457-49F4-8B32-2421C3275724}"/>
              </a:ext>
            </a:extLst>
          </p:cNvPr>
          <p:cNvSpPr>
            <a:spLocks noGrp="1"/>
          </p:cNvSpPr>
          <p:nvPr>
            <p:ph type="body" sz="quarter" idx="19"/>
          </p:nvPr>
        </p:nvSpPr>
        <p:spPr>
          <a:xfrm>
            <a:off x="6932024" y="457201"/>
            <a:ext cx="2093104" cy="4846320"/>
          </a:xfrm>
          <a:prstGeom prst="rect">
            <a:avLst/>
          </a:prstGeom>
          <a:gradFill flip="none" rotWithShape="1">
            <a:gsLst>
              <a:gs pos="0">
                <a:srgbClr val="1B265E">
                  <a:alpha val="84706"/>
                </a:srgbClr>
              </a:gs>
              <a:gs pos="40000">
                <a:srgbClr val="182E64">
                  <a:alpha val="84706"/>
                </a:srgbClr>
              </a:gs>
              <a:gs pos="100000">
                <a:srgbClr val="0A598A">
                  <a:alpha val="9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Font typeface="Arial" panose="020B0604020202020204" pitchFamily="34" charset="0"/>
              <a:buNone/>
              <a:defRPr lang="en-US" sz="1404" dirty="0">
                <a:solidFill>
                  <a:schemeClr val="lt1"/>
                </a:solidFill>
              </a:defRPr>
            </a:lvl1pPr>
          </a:lstStyle>
          <a:p>
            <a:pPr marL="0" lvl="0" indent="0" algn="ctr" defTabSz="713232">
              <a:buNone/>
            </a:pPr>
            <a:endParaRPr lang="en-US" dirty="0"/>
          </a:p>
        </p:txBody>
      </p:sp>
      <p:sp>
        <p:nvSpPr>
          <p:cNvPr id="13" name="song_number">
            <a:extLst>
              <a:ext uri="{FF2B5EF4-FFF2-40B4-BE49-F238E27FC236}">
                <a16:creationId xmlns:a16="http://schemas.microsoft.com/office/drawing/2014/main" id="{7C6BC108-63F5-494C-AD18-0ACA3C0C44AA}"/>
              </a:ext>
            </a:extLst>
          </p:cNvPr>
          <p:cNvSpPr>
            <a:spLocks noGrp="1"/>
          </p:cNvSpPr>
          <p:nvPr>
            <p:ph type="body" sz="quarter" idx="15" hasCustomPrompt="1"/>
          </p:nvPr>
        </p:nvSpPr>
        <p:spPr>
          <a:xfrm>
            <a:off x="7680960" y="548640"/>
            <a:ext cx="914400" cy="365760"/>
          </a:xfrm>
          <a:prstGeom prst="roundRect">
            <a:avLst>
              <a:gd name="adj" fmla="val 50000"/>
            </a:avLst>
          </a:prstGeom>
          <a:solidFill>
            <a:schemeClr val="bg2">
              <a:lumMod val="50000"/>
            </a:schemeClr>
          </a:solidFill>
        </p:spPr>
        <p:txBody>
          <a:bodyPr lIns="274320" tIns="27432" rIns="0" bIns="0" anchor="ctr"/>
          <a:lstStyle>
            <a:lvl1pPr marL="0" indent="0" algn="ctr">
              <a:buNone/>
              <a:defRPr sz="1800" b="1">
                <a:solidFill>
                  <a:schemeClr val="bg1"/>
                </a:solidFill>
                <a:latin typeface="Avenir Next LT Pro" panose="020B0504020202020204" pitchFamily="34" charset="0"/>
              </a:defRPr>
            </a:lvl1pPr>
            <a:lvl2pPr marL="457200" indent="0">
              <a:buNone/>
              <a:defRPr sz="1050"/>
            </a:lvl2pPr>
            <a:lvl3pPr marL="914400" indent="0">
              <a:buNone/>
              <a:defRPr sz="1000"/>
            </a:lvl3pPr>
            <a:lvl4pPr marL="1371600" indent="0">
              <a:buNone/>
              <a:defRPr sz="900"/>
            </a:lvl4pPr>
            <a:lvl5pPr marL="1828800" indent="0" algn="l">
              <a:buNone/>
              <a:defRPr sz="900"/>
            </a:lvl5pPr>
          </a:lstStyle>
          <a:p>
            <a:pPr lvl="0"/>
            <a:r>
              <a:rPr lang="en-US" dirty="0"/>
              <a:t>888</a:t>
            </a:r>
          </a:p>
        </p:txBody>
      </p:sp>
      <p:sp>
        <p:nvSpPr>
          <p:cNvPr id="14" name="songbook_logo">
            <a:extLst>
              <a:ext uri="{FF2B5EF4-FFF2-40B4-BE49-F238E27FC236}">
                <a16:creationId xmlns:a16="http://schemas.microsoft.com/office/drawing/2014/main" id="{F6B992DB-BF87-468E-9ADD-A14380E24121}"/>
              </a:ext>
            </a:extLst>
          </p:cNvPr>
          <p:cNvSpPr>
            <a:spLocks noGrp="1"/>
          </p:cNvSpPr>
          <p:nvPr>
            <p:ph type="pic" sz="quarter" idx="14" hasCustomPrompt="1"/>
          </p:nvPr>
        </p:nvSpPr>
        <p:spPr>
          <a:xfrm>
            <a:off x="7680960" y="548640"/>
            <a:ext cx="365760" cy="361915"/>
          </a:xfrm>
          <a:prstGeom prst="roundRect">
            <a:avLst>
              <a:gd name="adj" fmla="val 50000"/>
            </a:avLst>
          </a:prstGeom>
        </p:spPr>
        <p:txBody>
          <a:bodyPr/>
          <a:lstStyle>
            <a:lvl1pPr marL="0" indent="0" algn="ctr">
              <a:buNone/>
              <a:defRPr sz="1400"/>
            </a:lvl1pPr>
          </a:lstStyle>
          <a:p>
            <a:r>
              <a:rPr lang="en-US" dirty="0"/>
              <a:t>Songbook</a:t>
            </a:r>
          </a:p>
        </p:txBody>
      </p:sp>
      <p:sp>
        <p:nvSpPr>
          <p:cNvPr id="5" name="Text Placeholder 4">
            <a:extLst>
              <a:ext uri="{FF2B5EF4-FFF2-40B4-BE49-F238E27FC236}">
                <a16:creationId xmlns:a16="http://schemas.microsoft.com/office/drawing/2014/main" id="{A604A485-3738-4C04-81B8-D532D3482A4B}"/>
              </a:ext>
            </a:extLst>
          </p:cNvPr>
          <p:cNvSpPr>
            <a:spLocks noGrp="1"/>
          </p:cNvSpPr>
          <p:nvPr>
            <p:ph type="body" sz="quarter" idx="16" hasCustomPrompt="1"/>
          </p:nvPr>
        </p:nvSpPr>
        <p:spPr>
          <a:xfrm>
            <a:off x="7679775" y="1543662"/>
            <a:ext cx="1213847" cy="1164831"/>
          </a:xfrm>
          <a:prstGeom prst="rect">
            <a:avLst/>
          </a:prstGeom>
        </p:spPr>
        <p:txBody>
          <a:bodyPr lIns="0" tIns="0" rIns="0" bIns="0" anchor="t"/>
          <a:lstStyle>
            <a:lvl1pPr marL="0" indent="0" algn="r">
              <a:lnSpc>
                <a:spcPct val="90000"/>
              </a:lnSpc>
              <a:spcBef>
                <a:spcPts val="0"/>
              </a:spcBef>
              <a:buNone/>
              <a:defRPr sz="2000" cap="small" baseline="0">
                <a:solidFill>
                  <a:schemeClr val="bg1"/>
                </a:solidFill>
                <a:effectLst>
                  <a:outerShdw blurRad="38100" dist="38100" dir="2700000" algn="tl">
                    <a:srgbClr val="000000">
                      <a:alpha val="43137"/>
                    </a:srgbClr>
                  </a:outerShdw>
                </a:effectLst>
                <a:latin typeface="Avenir Next LT Pro" panose="020B0504020202020204" pitchFamily="34" charset="0"/>
              </a:defRPr>
            </a:lvl1pPr>
          </a:lstStyle>
          <a:p>
            <a:pPr lvl="0"/>
            <a:r>
              <a:rPr lang="en-US" sz="1600" dirty="0"/>
              <a:t>Song Title</a:t>
            </a:r>
            <a:endParaRPr lang="en-US" dirty="0"/>
          </a:p>
        </p:txBody>
      </p:sp>
      <p:sp>
        <p:nvSpPr>
          <p:cNvPr id="8" name="Text Placeholder 7">
            <a:extLst>
              <a:ext uri="{FF2B5EF4-FFF2-40B4-BE49-F238E27FC236}">
                <a16:creationId xmlns:a16="http://schemas.microsoft.com/office/drawing/2014/main" id="{E50B753F-E541-4C9F-B669-A910A156CE6D}"/>
              </a:ext>
            </a:extLst>
          </p:cNvPr>
          <p:cNvSpPr>
            <a:spLocks noGrp="1"/>
          </p:cNvSpPr>
          <p:nvPr>
            <p:ph type="body" sz="quarter" idx="17" hasCustomPrompt="1"/>
          </p:nvPr>
        </p:nvSpPr>
        <p:spPr>
          <a:xfrm>
            <a:off x="7679775" y="4422523"/>
            <a:ext cx="1213399" cy="365760"/>
          </a:xfrm>
          <a:prstGeom prst="rect">
            <a:avLst/>
          </a:prstGeom>
        </p:spPr>
        <p:txBody>
          <a:bodyPr lIns="0" tIns="0" rIns="0" bIns="0" anchor="t"/>
          <a:lstStyle>
            <a:lvl1pPr marL="0" indent="0" algn="r">
              <a:buNone/>
              <a:defRPr sz="900">
                <a:solidFill>
                  <a:schemeClr val="bg1"/>
                </a:solidFill>
                <a:effectLst>
                  <a:outerShdw blurRad="38100" dist="38100" dir="2700000" algn="tl">
                    <a:srgbClr val="000000">
                      <a:alpha val="43137"/>
                    </a:srgbClr>
                  </a:outerShdw>
                </a:effectLst>
                <a:latin typeface="Avenir Next LT Pro" panose="020B0504020202020204" pitchFamily="34" charset="0"/>
              </a:defRPr>
            </a:lvl1pPr>
          </a:lstStyle>
          <a:p>
            <a:pPr lvl="0"/>
            <a:r>
              <a:rPr lang="en-US" sz="700" dirty="0"/>
              <a:t>Copyright</a:t>
            </a:r>
            <a:endParaRPr lang="en-US" dirty="0"/>
          </a:p>
        </p:txBody>
      </p:sp>
      <p:sp>
        <p:nvSpPr>
          <p:cNvPr id="11" name="Content Placeholder 6">
            <a:extLst>
              <a:ext uri="{FF2B5EF4-FFF2-40B4-BE49-F238E27FC236}">
                <a16:creationId xmlns:a16="http://schemas.microsoft.com/office/drawing/2014/main" id="{699063FC-9632-4D6F-B1DE-EF002F6A361D}"/>
              </a:ext>
            </a:extLst>
          </p:cNvPr>
          <p:cNvSpPr>
            <a:spLocks noGrp="1"/>
          </p:cNvSpPr>
          <p:nvPr>
            <p:ph sz="quarter" idx="18"/>
          </p:nvPr>
        </p:nvSpPr>
        <p:spPr>
          <a:xfrm>
            <a:off x="118872" y="457200"/>
            <a:ext cx="914400" cy="4297680"/>
          </a:xfrm>
          <a:prstGeom prst="roundRect">
            <a:avLst>
              <a:gd name="adj" fmla="val 28004"/>
            </a:avLst>
          </a:prstGeom>
          <a:solidFill>
            <a:srgbClr val="FFFFFF">
              <a:alpha val="14902"/>
            </a:srgbClr>
          </a:solidFill>
          <a:ln w="6350" cap="flat" cmpd="sng" algn="ctr">
            <a:noFill/>
            <a:prstDash val="solid"/>
            <a:miter lim="800000"/>
          </a:ln>
          <a:effectLst/>
        </p:spPr>
        <p:txBody>
          <a:bodyPr vert="horz" lIns="91440" tIns="45720" rIns="91440" bIns="45720" rtlCol="0" anchor="ctr">
            <a:noAutofit/>
          </a:bodyPr>
          <a:lstStyle>
            <a:lvl1pPr marL="0" indent="0">
              <a:buFontTx/>
              <a:buNone/>
              <a:defRPr lang="en-US" sz="1400" b="0" dirty="0">
                <a:solidFill>
                  <a:schemeClr val="bg1"/>
                </a:solidFill>
              </a:defRPr>
            </a:lvl1pPr>
          </a:lstStyle>
          <a:p>
            <a:pPr marL="228600" lvl="0" indent="-228600" algn="ctr" defTabSz="685800">
              <a:spcBef>
                <a:spcPts val="750"/>
              </a:spcBef>
            </a:pPr>
            <a:endParaRPr lang="en-US" dirty="0"/>
          </a:p>
        </p:txBody>
      </p:sp>
      <p:sp>
        <p:nvSpPr>
          <p:cNvPr id="10" name="Picture Placeholder 9">
            <a:extLst>
              <a:ext uri="{FF2B5EF4-FFF2-40B4-BE49-F238E27FC236}">
                <a16:creationId xmlns:a16="http://schemas.microsoft.com/office/drawing/2014/main" id="{D0E80279-BD62-43D8-9181-D59FD7657BAC}"/>
              </a:ext>
            </a:extLst>
          </p:cNvPr>
          <p:cNvSpPr>
            <a:spLocks noGrp="1"/>
          </p:cNvSpPr>
          <p:nvPr>
            <p:ph type="pic" sz="quarter" idx="10"/>
          </p:nvPr>
        </p:nvSpPr>
        <p:spPr>
          <a:xfrm>
            <a:off x="500290" y="228600"/>
            <a:ext cx="6858000" cy="5486400"/>
          </a:xfrm>
          <a:prstGeom prst="roundRect">
            <a:avLst>
              <a:gd name="adj" fmla="val 4465"/>
            </a:avLst>
          </a:prstGeom>
          <a:effectLst>
            <a:outerShdw blurRad="127000" sx="101000" sy="101000" algn="ctr" rotWithShape="0">
              <a:prstClr val="black">
                <a:alpha val="40000"/>
              </a:prstClr>
            </a:outerShdw>
          </a:effectLst>
        </p:spPr>
        <p:txBody>
          <a:bodyPr/>
          <a:lstStyle/>
          <a:p>
            <a:endParaRPr lang="en-US" dirty="0"/>
          </a:p>
        </p:txBody>
      </p:sp>
      <p:sp>
        <p:nvSpPr>
          <p:cNvPr id="15" name="Picture Placeholder 17">
            <a:extLst>
              <a:ext uri="{FF2B5EF4-FFF2-40B4-BE49-F238E27FC236}">
                <a16:creationId xmlns:a16="http://schemas.microsoft.com/office/drawing/2014/main" id="{02E7528C-D042-4C00-8262-48D39802E0FD}"/>
              </a:ext>
            </a:extLst>
          </p:cNvPr>
          <p:cNvSpPr>
            <a:spLocks noGrp="1" noChangeAspect="1"/>
          </p:cNvSpPr>
          <p:nvPr>
            <p:ph type="pic" sz="quarter" idx="20"/>
          </p:nvPr>
        </p:nvSpPr>
        <p:spPr>
          <a:xfrm>
            <a:off x="7679775" y="4831811"/>
            <a:ext cx="367371" cy="365760"/>
          </a:xfrm>
          <a:prstGeom prst="ellipse">
            <a:avLst/>
          </a:prstGeom>
        </p:spPr>
        <p:txBody>
          <a:bodyPr/>
          <a:lstStyle/>
          <a:p>
            <a:endParaRPr lang="en-US" dirty="0"/>
          </a:p>
        </p:txBody>
      </p:sp>
      <p:sp>
        <p:nvSpPr>
          <p:cNvPr id="4" name="Text Placeholder 3">
            <a:extLst>
              <a:ext uri="{FF2B5EF4-FFF2-40B4-BE49-F238E27FC236}">
                <a16:creationId xmlns:a16="http://schemas.microsoft.com/office/drawing/2014/main" id="{09FF209F-6325-4F89-AF15-E9902E6E1854}"/>
              </a:ext>
            </a:extLst>
          </p:cNvPr>
          <p:cNvSpPr>
            <a:spLocks noGrp="1"/>
          </p:cNvSpPr>
          <p:nvPr>
            <p:ph type="body" sz="quarter" idx="21" hasCustomPrompt="1"/>
          </p:nvPr>
        </p:nvSpPr>
        <p:spPr>
          <a:xfrm>
            <a:off x="7679328" y="2790825"/>
            <a:ext cx="1213847" cy="1165225"/>
          </a:xfrm>
          <a:prstGeom prst="rect">
            <a:avLst/>
          </a:prstGeom>
        </p:spPr>
        <p:txBody>
          <a:bodyPr lIns="0" tIns="0" rIns="0" bIns="0"/>
          <a:lstStyle>
            <a:lvl1pPr marL="0" indent="0" algn="r">
              <a:spcBef>
                <a:spcPts val="0"/>
              </a:spcBef>
              <a:buNone/>
              <a:defRPr sz="1600">
                <a:solidFill>
                  <a:schemeClr val="bg1"/>
                </a:solidFill>
                <a:effectLst>
                  <a:outerShdw blurRad="38100" dist="38100" dir="2700000" algn="tl">
                    <a:srgbClr val="000000">
                      <a:alpha val="43137"/>
                    </a:srgbClr>
                  </a:outerShdw>
                </a:effectLst>
                <a:latin typeface="Alegreya Sans Medium" panose="00000600000000000000" pitchFamily="50" charset="0"/>
              </a:defRPr>
            </a:lvl1pPr>
          </a:lstStyle>
          <a:p>
            <a:pPr lvl="0"/>
            <a:r>
              <a:rPr lang="en-US" dirty="0"/>
              <a:t>Song Title</a:t>
            </a:r>
          </a:p>
        </p:txBody>
      </p:sp>
      <p:sp>
        <p:nvSpPr>
          <p:cNvPr id="9" name="Text Placeholder 8">
            <a:extLst>
              <a:ext uri="{FF2B5EF4-FFF2-40B4-BE49-F238E27FC236}">
                <a16:creationId xmlns:a16="http://schemas.microsoft.com/office/drawing/2014/main" id="{3BEE7DFD-75AB-4A06-A88A-D17B96DFDA49}"/>
              </a:ext>
            </a:extLst>
          </p:cNvPr>
          <p:cNvSpPr>
            <a:spLocks noGrp="1"/>
          </p:cNvSpPr>
          <p:nvPr>
            <p:ph type="body" sz="quarter" idx="22" hasCustomPrompt="1"/>
          </p:nvPr>
        </p:nvSpPr>
        <p:spPr>
          <a:xfrm>
            <a:off x="7679327" y="4009512"/>
            <a:ext cx="1213847" cy="365125"/>
          </a:xfrm>
          <a:prstGeom prst="rect">
            <a:avLst/>
          </a:prstGeom>
        </p:spPr>
        <p:txBody>
          <a:bodyPr lIns="0" tIns="0" rIns="0" bIns="0"/>
          <a:lstStyle>
            <a:lvl1pPr marL="0" indent="0" algn="r">
              <a:buNone/>
              <a:defRPr sz="900">
                <a:solidFill>
                  <a:schemeClr val="bg1"/>
                </a:solidFill>
                <a:effectLst>
                  <a:outerShdw blurRad="38100" dist="38100" dir="2700000" algn="tl">
                    <a:srgbClr val="000000">
                      <a:alpha val="43137"/>
                    </a:srgbClr>
                  </a:outerShdw>
                </a:effectLst>
                <a:latin typeface="Alegreya Sans Medium" panose="00000600000000000000" pitchFamily="50" charset="0"/>
              </a:defRPr>
            </a:lvl1pPr>
          </a:lstStyle>
          <a:p>
            <a:pPr lvl="0"/>
            <a:r>
              <a:rPr lang="en-US" dirty="0"/>
              <a:t>Translation</a:t>
            </a:r>
          </a:p>
        </p:txBody>
      </p:sp>
      <p:sp>
        <p:nvSpPr>
          <p:cNvPr id="34" name="highlight">
            <a:extLst>
              <a:ext uri="{FF2B5EF4-FFF2-40B4-BE49-F238E27FC236}">
                <a16:creationId xmlns:a16="http://schemas.microsoft.com/office/drawing/2014/main" id="{61CB7EFD-BD44-4B06-A1E0-C5B8F0FE6B00}"/>
              </a:ext>
            </a:extLst>
          </p:cNvPr>
          <p:cNvSpPr>
            <a:spLocks noGrp="1"/>
          </p:cNvSpPr>
          <p:nvPr>
            <p:ph sz="quarter" idx="42" hasCustomPrompt="1"/>
          </p:nvPr>
        </p:nvSpPr>
        <p:spPr>
          <a:xfrm flipH="1" flipV="1">
            <a:off x="1725613" y="2344738"/>
            <a:ext cx="365760" cy="365760"/>
          </a:xfrm>
          <a:prstGeom prst="roundRect">
            <a:avLst>
              <a:gd name="adj" fmla="val 50000"/>
            </a:avLst>
          </a:prstGeom>
          <a:solidFill>
            <a:srgbClr val="FFFFFF">
              <a:alpha val="50196"/>
            </a:srgbClr>
          </a:solidFill>
        </p:spPr>
        <p:txBody>
          <a:bodyPr/>
          <a:lstStyle>
            <a:lvl1pPr algn="ctr">
              <a:buNone/>
              <a:defRPr/>
            </a:lvl1pPr>
          </a:lstStyle>
          <a:p>
            <a:pPr lvl="0"/>
            <a:r>
              <a:rPr lang="en-US" dirty="0"/>
              <a:t>H</a:t>
            </a:r>
          </a:p>
        </p:txBody>
      </p:sp>
      <p:sp>
        <p:nvSpPr>
          <p:cNvPr id="35" name="verse bubble 1">
            <a:extLst>
              <a:ext uri="{FF2B5EF4-FFF2-40B4-BE49-F238E27FC236}">
                <a16:creationId xmlns:a16="http://schemas.microsoft.com/office/drawing/2014/main" id="{A6FD5BBB-6C0D-4198-B190-49BEC9170B88}"/>
              </a:ext>
            </a:extLst>
          </p:cNvPr>
          <p:cNvSpPr>
            <a:spLocks noGrp="1" noChangeAspect="1"/>
          </p:cNvSpPr>
          <p:nvPr>
            <p:ph type="body" sz="quarter" idx="24" hasCustomPrompt="1"/>
          </p:nvPr>
        </p:nvSpPr>
        <p:spPr>
          <a:xfrm>
            <a:off x="1730375" y="979489"/>
            <a:ext cx="365760" cy="361915"/>
          </a:xfrm>
          <a:prstGeom prst="ellipse">
            <a:avLst/>
          </a:prstGeom>
          <a:solidFill>
            <a:srgbClr val="C80000"/>
          </a:solidFill>
        </p:spPr>
        <p:txBody>
          <a:bodyPr anchor="ctr"/>
          <a:lstStyle>
            <a:lvl1pPr algn="ctr">
              <a:buNone/>
              <a:defRPr/>
            </a:lvl1pPr>
          </a:lstStyle>
          <a:p>
            <a:pPr lvl="0"/>
            <a:r>
              <a:rPr lang="en-US" dirty="0"/>
              <a:t>N</a:t>
            </a:r>
          </a:p>
        </p:txBody>
      </p:sp>
      <p:sp>
        <p:nvSpPr>
          <p:cNvPr id="36" name="verse bubble 2">
            <a:extLst>
              <a:ext uri="{FF2B5EF4-FFF2-40B4-BE49-F238E27FC236}">
                <a16:creationId xmlns:a16="http://schemas.microsoft.com/office/drawing/2014/main" id="{FEC94C96-EC65-4289-8B61-E15D0C2D1FE3}"/>
              </a:ext>
            </a:extLst>
          </p:cNvPr>
          <p:cNvSpPr>
            <a:spLocks noGrp="1" noChangeAspect="1"/>
          </p:cNvSpPr>
          <p:nvPr>
            <p:ph type="body" sz="quarter" idx="27" hasCustomPrompt="1"/>
          </p:nvPr>
        </p:nvSpPr>
        <p:spPr>
          <a:xfrm>
            <a:off x="2170158" y="979489"/>
            <a:ext cx="365760" cy="361915"/>
          </a:xfrm>
          <a:prstGeom prst="ellipse">
            <a:avLst/>
          </a:prstGeom>
          <a:solidFill>
            <a:srgbClr val="C80000"/>
          </a:solidFill>
        </p:spPr>
        <p:txBody>
          <a:bodyPr anchor="ctr"/>
          <a:lstStyle>
            <a:lvl1pPr algn="ctr">
              <a:buNone/>
              <a:defRPr/>
            </a:lvl1pPr>
          </a:lstStyle>
          <a:p>
            <a:pPr lvl="0"/>
            <a:r>
              <a:rPr lang="en-US" dirty="0"/>
              <a:t>N</a:t>
            </a:r>
          </a:p>
        </p:txBody>
      </p:sp>
      <p:sp>
        <p:nvSpPr>
          <p:cNvPr id="37" name="verse bubble 3">
            <a:extLst>
              <a:ext uri="{FF2B5EF4-FFF2-40B4-BE49-F238E27FC236}">
                <a16:creationId xmlns:a16="http://schemas.microsoft.com/office/drawing/2014/main" id="{FBFA4583-ECA1-45BF-87FE-1C5F48145EB4}"/>
              </a:ext>
            </a:extLst>
          </p:cNvPr>
          <p:cNvSpPr>
            <a:spLocks noGrp="1" noChangeAspect="1"/>
          </p:cNvSpPr>
          <p:nvPr>
            <p:ph type="body" sz="quarter" idx="28" hasCustomPrompt="1"/>
          </p:nvPr>
        </p:nvSpPr>
        <p:spPr>
          <a:xfrm>
            <a:off x="2609941" y="979489"/>
            <a:ext cx="365760" cy="361915"/>
          </a:xfrm>
          <a:prstGeom prst="ellipse">
            <a:avLst/>
          </a:prstGeom>
          <a:solidFill>
            <a:srgbClr val="C80000"/>
          </a:solidFill>
        </p:spPr>
        <p:txBody>
          <a:bodyPr anchor="ctr"/>
          <a:lstStyle>
            <a:lvl1pPr algn="ctr">
              <a:buNone/>
              <a:defRPr/>
            </a:lvl1pPr>
          </a:lstStyle>
          <a:p>
            <a:pPr lvl="0"/>
            <a:r>
              <a:rPr lang="en-US" dirty="0"/>
              <a:t>N</a:t>
            </a:r>
          </a:p>
        </p:txBody>
      </p:sp>
      <p:sp>
        <p:nvSpPr>
          <p:cNvPr id="38" name="verse bubble 4">
            <a:extLst>
              <a:ext uri="{FF2B5EF4-FFF2-40B4-BE49-F238E27FC236}">
                <a16:creationId xmlns:a16="http://schemas.microsoft.com/office/drawing/2014/main" id="{64F21FFD-0332-4460-8120-5DFDA2049C1B}"/>
              </a:ext>
            </a:extLst>
          </p:cNvPr>
          <p:cNvSpPr>
            <a:spLocks noGrp="1" noChangeAspect="1"/>
          </p:cNvSpPr>
          <p:nvPr>
            <p:ph type="body" sz="quarter" idx="29" hasCustomPrompt="1"/>
          </p:nvPr>
        </p:nvSpPr>
        <p:spPr>
          <a:xfrm>
            <a:off x="3049724" y="979489"/>
            <a:ext cx="365760" cy="361915"/>
          </a:xfrm>
          <a:prstGeom prst="ellipse">
            <a:avLst/>
          </a:prstGeom>
          <a:solidFill>
            <a:srgbClr val="C80000"/>
          </a:solidFill>
        </p:spPr>
        <p:txBody>
          <a:bodyPr anchor="ctr"/>
          <a:lstStyle>
            <a:lvl1pPr algn="ctr">
              <a:buNone/>
              <a:defRPr/>
            </a:lvl1pPr>
          </a:lstStyle>
          <a:p>
            <a:pPr lvl="0"/>
            <a:r>
              <a:rPr lang="en-US" dirty="0"/>
              <a:t>N</a:t>
            </a:r>
          </a:p>
        </p:txBody>
      </p:sp>
      <p:sp>
        <p:nvSpPr>
          <p:cNvPr id="39" name="verse bubble 5">
            <a:extLst>
              <a:ext uri="{FF2B5EF4-FFF2-40B4-BE49-F238E27FC236}">
                <a16:creationId xmlns:a16="http://schemas.microsoft.com/office/drawing/2014/main" id="{7713CC5A-C6E7-46A4-837E-035390E9A066}"/>
              </a:ext>
            </a:extLst>
          </p:cNvPr>
          <p:cNvSpPr>
            <a:spLocks noGrp="1" noChangeAspect="1"/>
          </p:cNvSpPr>
          <p:nvPr>
            <p:ph type="body" sz="quarter" idx="30" hasCustomPrompt="1"/>
          </p:nvPr>
        </p:nvSpPr>
        <p:spPr>
          <a:xfrm>
            <a:off x="3489507" y="979489"/>
            <a:ext cx="365760" cy="361915"/>
          </a:xfrm>
          <a:prstGeom prst="ellipse">
            <a:avLst/>
          </a:prstGeom>
          <a:solidFill>
            <a:srgbClr val="C80000"/>
          </a:solidFill>
        </p:spPr>
        <p:txBody>
          <a:bodyPr anchor="ctr"/>
          <a:lstStyle>
            <a:lvl1pPr algn="ctr">
              <a:buNone/>
              <a:defRPr/>
            </a:lvl1pPr>
          </a:lstStyle>
          <a:p>
            <a:pPr lvl="0"/>
            <a:r>
              <a:rPr lang="en-US" dirty="0"/>
              <a:t>N</a:t>
            </a:r>
          </a:p>
        </p:txBody>
      </p:sp>
      <p:sp>
        <p:nvSpPr>
          <p:cNvPr id="40" name="verse bubble 6">
            <a:extLst>
              <a:ext uri="{FF2B5EF4-FFF2-40B4-BE49-F238E27FC236}">
                <a16:creationId xmlns:a16="http://schemas.microsoft.com/office/drawing/2014/main" id="{762E0081-B402-4920-BF13-AC2BDF3686C8}"/>
              </a:ext>
            </a:extLst>
          </p:cNvPr>
          <p:cNvSpPr>
            <a:spLocks noGrp="1" noChangeAspect="1"/>
          </p:cNvSpPr>
          <p:nvPr>
            <p:ph type="body" sz="quarter" idx="31" hasCustomPrompt="1"/>
          </p:nvPr>
        </p:nvSpPr>
        <p:spPr>
          <a:xfrm>
            <a:off x="3929290" y="979489"/>
            <a:ext cx="365760" cy="361915"/>
          </a:xfrm>
          <a:prstGeom prst="ellipse">
            <a:avLst/>
          </a:prstGeom>
          <a:solidFill>
            <a:srgbClr val="C80000"/>
          </a:solidFill>
        </p:spPr>
        <p:txBody>
          <a:bodyPr anchor="ctr"/>
          <a:lstStyle>
            <a:lvl1pPr algn="ctr">
              <a:buNone/>
              <a:defRPr/>
            </a:lvl1pPr>
          </a:lstStyle>
          <a:p>
            <a:pPr lvl="0"/>
            <a:r>
              <a:rPr lang="en-US" dirty="0"/>
              <a:t>N</a:t>
            </a:r>
          </a:p>
        </p:txBody>
      </p:sp>
      <p:sp>
        <p:nvSpPr>
          <p:cNvPr id="41" name="verse bubble 7">
            <a:extLst>
              <a:ext uri="{FF2B5EF4-FFF2-40B4-BE49-F238E27FC236}">
                <a16:creationId xmlns:a16="http://schemas.microsoft.com/office/drawing/2014/main" id="{14596804-1D5C-4F38-8556-68E92AD69A0B}"/>
              </a:ext>
            </a:extLst>
          </p:cNvPr>
          <p:cNvSpPr>
            <a:spLocks noGrp="1" noChangeAspect="1"/>
          </p:cNvSpPr>
          <p:nvPr>
            <p:ph type="body" sz="quarter" idx="32" hasCustomPrompt="1"/>
          </p:nvPr>
        </p:nvSpPr>
        <p:spPr>
          <a:xfrm>
            <a:off x="4369073" y="979489"/>
            <a:ext cx="365760" cy="361915"/>
          </a:xfrm>
          <a:prstGeom prst="ellipse">
            <a:avLst/>
          </a:prstGeom>
          <a:solidFill>
            <a:srgbClr val="C80000"/>
          </a:solidFill>
        </p:spPr>
        <p:txBody>
          <a:bodyPr anchor="ctr"/>
          <a:lstStyle>
            <a:lvl1pPr algn="ctr">
              <a:buNone/>
              <a:defRPr/>
            </a:lvl1pPr>
          </a:lstStyle>
          <a:p>
            <a:pPr lvl="0"/>
            <a:r>
              <a:rPr lang="en-US" dirty="0"/>
              <a:t>N</a:t>
            </a:r>
          </a:p>
        </p:txBody>
      </p:sp>
      <p:sp>
        <p:nvSpPr>
          <p:cNvPr id="42" name="verse bubble 8">
            <a:extLst>
              <a:ext uri="{FF2B5EF4-FFF2-40B4-BE49-F238E27FC236}">
                <a16:creationId xmlns:a16="http://schemas.microsoft.com/office/drawing/2014/main" id="{4440295B-EF48-44E9-B8DC-D86435338896}"/>
              </a:ext>
            </a:extLst>
          </p:cNvPr>
          <p:cNvSpPr>
            <a:spLocks noGrp="1" noChangeAspect="1"/>
          </p:cNvSpPr>
          <p:nvPr>
            <p:ph type="body" sz="quarter" idx="33" hasCustomPrompt="1"/>
          </p:nvPr>
        </p:nvSpPr>
        <p:spPr>
          <a:xfrm>
            <a:off x="4808856" y="979489"/>
            <a:ext cx="365760" cy="361915"/>
          </a:xfrm>
          <a:prstGeom prst="ellipse">
            <a:avLst/>
          </a:prstGeom>
          <a:solidFill>
            <a:srgbClr val="C80000"/>
          </a:solidFill>
        </p:spPr>
        <p:txBody>
          <a:bodyPr anchor="ctr"/>
          <a:lstStyle>
            <a:lvl1pPr algn="ctr">
              <a:buNone/>
              <a:defRPr/>
            </a:lvl1pPr>
          </a:lstStyle>
          <a:p>
            <a:pPr lvl="0"/>
            <a:r>
              <a:rPr lang="en-US" dirty="0"/>
              <a:t>N</a:t>
            </a:r>
          </a:p>
        </p:txBody>
      </p:sp>
      <p:sp>
        <p:nvSpPr>
          <p:cNvPr id="43" name="verse bubble 9">
            <a:extLst>
              <a:ext uri="{FF2B5EF4-FFF2-40B4-BE49-F238E27FC236}">
                <a16:creationId xmlns:a16="http://schemas.microsoft.com/office/drawing/2014/main" id="{25E142A8-CC09-4113-93E3-B780EA7D9DB8}"/>
              </a:ext>
            </a:extLst>
          </p:cNvPr>
          <p:cNvSpPr>
            <a:spLocks noGrp="1" noChangeAspect="1"/>
          </p:cNvSpPr>
          <p:nvPr>
            <p:ph type="body" sz="quarter" idx="34" hasCustomPrompt="1"/>
          </p:nvPr>
        </p:nvSpPr>
        <p:spPr>
          <a:xfrm>
            <a:off x="5248639" y="979489"/>
            <a:ext cx="365760" cy="361915"/>
          </a:xfrm>
          <a:prstGeom prst="ellipse">
            <a:avLst/>
          </a:prstGeom>
          <a:solidFill>
            <a:srgbClr val="C80000"/>
          </a:solidFill>
        </p:spPr>
        <p:txBody>
          <a:bodyPr anchor="ctr"/>
          <a:lstStyle>
            <a:lvl1pPr algn="ctr">
              <a:buNone/>
              <a:defRPr/>
            </a:lvl1pPr>
          </a:lstStyle>
          <a:p>
            <a:pPr lvl="0"/>
            <a:r>
              <a:rPr lang="en-US" dirty="0"/>
              <a:t>N</a:t>
            </a:r>
          </a:p>
        </p:txBody>
      </p:sp>
      <p:sp>
        <p:nvSpPr>
          <p:cNvPr id="44" name="verse bubble 10">
            <a:extLst>
              <a:ext uri="{FF2B5EF4-FFF2-40B4-BE49-F238E27FC236}">
                <a16:creationId xmlns:a16="http://schemas.microsoft.com/office/drawing/2014/main" id="{0F0F089A-584F-4FF8-B1E2-4F2326728124}"/>
              </a:ext>
            </a:extLst>
          </p:cNvPr>
          <p:cNvSpPr>
            <a:spLocks noGrp="1" noChangeAspect="1"/>
          </p:cNvSpPr>
          <p:nvPr>
            <p:ph type="body" sz="quarter" idx="35" hasCustomPrompt="1"/>
          </p:nvPr>
        </p:nvSpPr>
        <p:spPr>
          <a:xfrm>
            <a:off x="5688422" y="979489"/>
            <a:ext cx="365760" cy="361915"/>
          </a:xfrm>
          <a:prstGeom prst="ellipse">
            <a:avLst/>
          </a:prstGeom>
          <a:solidFill>
            <a:srgbClr val="C80000"/>
          </a:solidFill>
        </p:spPr>
        <p:txBody>
          <a:bodyPr anchor="ctr"/>
          <a:lstStyle>
            <a:lvl1pPr algn="ctr">
              <a:buNone/>
              <a:defRPr/>
            </a:lvl1pPr>
          </a:lstStyle>
          <a:p>
            <a:pPr lvl="0"/>
            <a:r>
              <a:rPr lang="en-US" dirty="0"/>
              <a:t>N</a:t>
            </a:r>
          </a:p>
        </p:txBody>
      </p:sp>
      <p:sp>
        <p:nvSpPr>
          <p:cNvPr id="45" name="verse bubble 11">
            <a:extLst>
              <a:ext uri="{FF2B5EF4-FFF2-40B4-BE49-F238E27FC236}">
                <a16:creationId xmlns:a16="http://schemas.microsoft.com/office/drawing/2014/main" id="{03A39CC9-B6F7-48C3-A8CC-EA7C85076092}"/>
              </a:ext>
            </a:extLst>
          </p:cNvPr>
          <p:cNvSpPr>
            <a:spLocks noGrp="1" noChangeAspect="1"/>
          </p:cNvSpPr>
          <p:nvPr>
            <p:ph type="body" sz="quarter" idx="36" hasCustomPrompt="1"/>
          </p:nvPr>
        </p:nvSpPr>
        <p:spPr>
          <a:xfrm>
            <a:off x="6128205" y="979489"/>
            <a:ext cx="365760" cy="361915"/>
          </a:xfrm>
          <a:prstGeom prst="ellipse">
            <a:avLst/>
          </a:prstGeom>
          <a:solidFill>
            <a:srgbClr val="C80000"/>
          </a:solidFill>
        </p:spPr>
        <p:txBody>
          <a:bodyPr anchor="ctr"/>
          <a:lstStyle>
            <a:lvl1pPr algn="ctr">
              <a:buNone/>
              <a:defRPr/>
            </a:lvl1pPr>
          </a:lstStyle>
          <a:p>
            <a:pPr lvl="0"/>
            <a:r>
              <a:rPr lang="en-US" dirty="0"/>
              <a:t>N</a:t>
            </a:r>
          </a:p>
        </p:txBody>
      </p:sp>
      <p:sp>
        <p:nvSpPr>
          <p:cNvPr id="46" name="verse bubble 12">
            <a:extLst>
              <a:ext uri="{FF2B5EF4-FFF2-40B4-BE49-F238E27FC236}">
                <a16:creationId xmlns:a16="http://schemas.microsoft.com/office/drawing/2014/main" id="{E5FECA32-30E4-48BA-AC33-B4E8123E2CC2}"/>
              </a:ext>
            </a:extLst>
          </p:cNvPr>
          <p:cNvSpPr>
            <a:spLocks noGrp="1" noChangeAspect="1"/>
          </p:cNvSpPr>
          <p:nvPr>
            <p:ph type="body" sz="quarter" idx="37" hasCustomPrompt="1"/>
          </p:nvPr>
        </p:nvSpPr>
        <p:spPr>
          <a:xfrm>
            <a:off x="6567988" y="979489"/>
            <a:ext cx="365760" cy="361915"/>
          </a:xfrm>
          <a:prstGeom prst="ellipse">
            <a:avLst/>
          </a:prstGeom>
          <a:solidFill>
            <a:srgbClr val="C80000"/>
          </a:solidFill>
        </p:spPr>
        <p:txBody>
          <a:bodyPr anchor="ctr"/>
          <a:lstStyle>
            <a:lvl1pPr algn="ctr">
              <a:buNone/>
              <a:defRPr/>
            </a:lvl1pPr>
          </a:lstStyle>
          <a:p>
            <a:pPr lvl="0"/>
            <a:r>
              <a:rPr lang="en-US" dirty="0"/>
              <a:t>N</a:t>
            </a:r>
          </a:p>
        </p:txBody>
      </p:sp>
      <p:sp>
        <p:nvSpPr>
          <p:cNvPr id="47" name="arrow 1">
            <a:extLst>
              <a:ext uri="{FF2B5EF4-FFF2-40B4-BE49-F238E27FC236}">
                <a16:creationId xmlns:a16="http://schemas.microsoft.com/office/drawing/2014/main" id="{162298F0-271B-46D4-8C1E-7CBB2993BCC6}"/>
              </a:ext>
            </a:extLst>
          </p:cNvPr>
          <p:cNvSpPr>
            <a:spLocks noGrp="1"/>
          </p:cNvSpPr>
          <p:nvPr>
            <p:ph sz="quarter" idx="38" hasCustomPrompt="1"/>
          </p:nvPr>
        </p:nvSpPr>
        <p:spPr>
          <a:xfrm>
            <a:off x="1725485" y="1703353"/>
            <a:ext cx="361915" cy="361915"/>
          </a:xfrm>
          <a:prstGeom prst="downArrow">
            <a:avLst>
              <a:gd name="adj1" fmla="val 50000"/>
              <a:gd name="adj2" fmla="val 75733"/>
            </a:avLst>
          </a:prstGeom>
          <a:solidFill>
            <a:schemeClr val="tx1"/>
          </a:solidFill>
        </p:spPr>
        <p:txBody>
          <a:bodyPr anchor="ctr"/>
          <a:lstStyle>
            <a:lvl1pPr algn="ctr">
              <a:buNone/>
              <a:defRPr>
                <a:solidFill>
                  <a:srgbClr val="2F6B33"/>
                </a:solidFill>
              </a:defRPr>
            </a:lvl1pPr>
          </a:lstStyle>
          <a:p>
            <a:pPr lvl="0"/>
            <a:r>
              <a:rPr lang="en-US" dirty="0"/>
              <a:t>A</a:t>
            </a:r>
          </a:p>
        </p:txBody>
      </p:sp>
      <p:sp>
        <p:nvSpPr>
          <p:cNvPr id="49" name="arrow 2">
            <a:extLst>
              <a:ext uri="{FF2B5EF4-FFF2-40B4-BE49-F238E27FC236}">
                <a16:creationId xmlns:a16="http://schemas.microsoft.com/office/drawing/2014/main" id="{7E3D4712-3E2F-4CA7-AF0F-2B278ADBA62C}"/>
              </a:ext>
            </a:extLst>
          </p:cNvPr>
          <p:cNvSpPr>
            <a:spLocks noGrp="1"/>
          </p:cNvSpPr>
          <p:nvPr>
            <p:ph sz="quarter" idx="39" hasCustomPrompt="1"/>
          </p:nvPr>
        </p:nvSpPr>
        <p:spPr>
          <a:xfrm>
            <a:off x="2170158" y="1706317"/>
            <a:ext cx="361915" cy="361915"/>
          </a:xfrm>
          <a:prstGeom prst="downArrow">
            <a:avLst>
              <a:gd name="adj1" fmla="val 50000"/>
              <a:gd name="adj2" fmla="val 75733"/>
            </a:avLst>
          </a:prstGeom>
          <a:solidFill>
            <a:schemeClr val="tx1"/>
          </a:solidFill>
        </p:spPr>
        <p:txBody>
          <a:bodyPr anchor="ctr"/>
          <a:lstStyle>
            <a:lvl1pPr algn="ctr">
              <a:buNone/>
              <a:defRPr>
                <a:solidFill>
                  <a:srgbClr val="2F6B33"/>
                </a:solidFill>
              </a:defRPr>
            </a:lvl1pPr>
          </a:lstStyle>
          <a:p>
            <a:pPr lvl="0"/>
            <a:r>
              <a:rPr lang="en-US" dirty="0"/>
              <a:t>A</a:t>
            </a:r>
          </a:p>
        </p:txBody>
      </p:sp>
      <p:sp>
        <p:nvSpPr>
          <p:cNvPr id="50" name="arrow 3">
            <a:extLst>
              <a:ext uri="{FF2B5EF4-FFF2-40B4-BE49-F238E27FC236}">
                <a16:creationId xmlns:a16="http://schemas.microsoft.com/office/drawing/2014/main" id="{73B10C46-99DD-480F-962C-DDC24DD4F563}"/>
              </a:ext>
            </a:extLst>
          </p:cNvPr>
          <p:cNvSpPr>
            <a:spLocks noGrp="1"/>
          </p:cNvSpPr>
          <p:nvPr>
            <p:ph sz="quarter" idx="40" hasCustomPrompt="1"/>
          </p:nvPr>
        </p:nvSpPr>
        <p:spPr>
          <a:xfrm>
            <a:off x="2614831" y="1709281"/>
            <a:ext cx="361915" cy="361915"/>
          </a:xfrm>
          <a:prstGeom prst="downArrow">
            <a:avLst>
              <a:gd name="adj1" fmla="val 50000"/>
              <a:gd name="adj2" fmla="val 75733"/>
            </a:avLst>
          </a:prstGeom>
          <a:solidFill>
            <a:schemeClr val="tx1"/>
          </a:solidFill>
        </p:spPr>
        <p:txBody>
          <a:bodyPr anchor="ctr"/>
          <a:lstStyle>
            <a:lvl1pPr algn="ctr">
              <a:buNone/>
              <a:defRPr>
                <a:solidFill>
                  <a:srgbClr val="2F6B33"/>
                </a:solidFill>
              </a:defRPr>
            </a:lvl1pPr>
          </a:lstStyle>
          <a:p>
            <a:pPr lvl="0"/>
            <a:r>
              <a:rPr lang="en-US" dirty="0"/>
              <a:t>A</a:t>
            </a:r>
          </a:p>
        </p:txBody>
      </p:sp>
      <p:sp>
        <p:nvSpPr>
          <p:cNvPr id="51" name="arrow 4">
            <a:extLst>
              <a:ext uri="{FF2B5EF4-FFF2-40B4-BE49-F238E27FC236}">
                <a16:creationId xmlns:a16="http://schemas.microsoft.com/office/drawing/2014/main" id="{2AB38A91-5394-4C24-93C3-CAD174155CB4}"/>
              </a:ext>
            </a:extLst>
          </p:cNvPr>
          <p:cNvSpPr>
            <a:spLocks noGrp="1"/>
          </p:cNvSpPr>
          <p:nvPr>
            <p:ph sz="quarter" idx="41" hasCustomPrompt="1"/>
          </p:nvPr>
        </p:nvSpPr>
        <p:spPr>
          <a:xfrm>
            <a:off x="3059504" y="1712245"/>
            <a:ext cx="361915" cy="361915"/>
          </a:xfrm>
          <a:prstGeom prst="downArrow">
            <a:avLst>
              <a:gd name="adj1" fmla="val 50000"/>
              <a:gd name="adj2" fmla="val 75733"/>
            </a:avLst>
          </a:prstGeom>
          <a:solidFill>
            <a:schemeClr val="tx1"/>
          </a:solidFill>
        </p:spPr>
        <p:txBody>
          <a:bodyPr anchor="ctr"/>
          <a:lstStyle>
            <a:lvl1pPr algn="ctr">
              <a:buNone/>
              <a:defRPr>
                <a:solidFill>
                  <a:srgbClr val="2F6B33"/>
                </a:solidFill>
              </a:defRPr>
            </a:lvl1pPr>
          </a:lstStyle>
          <a:p>
            <a:pPr lvl="0"/>
            <a:r>
              <a:rPr lang="en-US" dirty="0"/>
              <a:t>A</a:t>
            </a:r>
          </a:p>
        </p:txBody>
      </p:sp>
      <p:sp>
        <p:nvSpPr>
          <p:cNvPr id="48" name="coda">
            <a:extLst>
              <a:ext uri="{FF2B5EF4-FFF2-40B4-BE49-F238E27FC236}">
                <a16:creationId xmlns:a16="http://schemas.microsoft.com/office/drawing/2014/main" id="{CF9DED1F-1FA5-4D28-BAD4-A03C7E01CEE9}"/>
              </a:ext>
            </a:extLst>
          </p:cNvPr>
          <p:cNvSpPr>
            <a:spLocks noGrp="1"/>
          </p:cNvSpPr>
          <p:nvPr>
            <p:ph type="pic" sz="quarter" idx="43"/>
          </p:nvPr>
        </p:nvSpPr>
        <p:spPr>
          <a:xfrm>
            <a:off x="1690688" y="2887663"/>
            <a:ext cx="365760" cy="365760"/>
          </a:xfrm>
          <a:prstGeom prst="rect">
            <a:avLst/>
          </a:prstGeom>
          <a:solidFill>
            <a:srgbClr val="C80000"/>
          </a:solidFill>
        </p:spPr>
        <p:txBody>
          <a:bodyPr/>
          <a:lstStyle>
            <a:lvl1pPr>
              <a:buNone/>
              <a:defRPr/>
            </a:lvl1pPr>
          </a:lstStyle>
          <a:p>
            <a:r>
              <a:rPr lang="en-US" dirty="0"/>
              <a:t>C</a:t>
            </a:r>
          </a:p>
        </p:txBody>
      </p:sp>
    </p:spTree>
    <p:extLst>
      <p:ext uri="{BB962C8B-B14F-4D97-AF65-F5344CB8AC3E}">
        <p14:creationId xmlns:p14="http://schemas.microsoft.com/office/powerpoint/2010/main" val="37001915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fade">
                                      <p:cBhvr>
                                        <p:cTn id="7" dur="500"/>
                                        <p:tgtEl>
                                          <p:spTgt spid="12">
                                            <p:bg/>
                                          </p:spTgt>
                                        </p:tgtEl>
                                      </p:cBhvr>
                                    </p:animEffect>
                                  </p:childTnLst>
                                </p:cTn>
                              </p:par>
                              <p:par>
                                <p:cTn id="8" presetID="10" presetClass="entr" presetSubtype="0" fill="hold" grpId="0" nodeType="withEffect" nodePh="1">
                                  <p:stCondLst>
                                    <p:cond delay="0"/>
                                  </p:stCondLst>
                                  <p:endCondLst>
                                    <p:cond delay="0"/>
                                  </p:end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500"/>
                                        <p:tgtEl>
                                          <p:spTgt spid="1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bg/>
                                          </p:spTgt>
                                        </p:tgtEl>
                                        <p:attrNameLst>
                                          <p:attrName>style.visibility</p:attrName>
                                        </p:attrNameLst>
                                      </p:cBhvr>
                                      <p:to>
                                        <p:strVal val="visible"/>
                                      </p:to>
                                    </p:set>
                                    <p:animEffect transition="in" filter="fade">
                                      <p:cBhvr>
                                        <p:cTn id="13" dur="500"/>
                                        <p:tgtEl>
                                          <p:spTgt spid="13">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fade">
                                      <p:cBhvr>
                                        <p:cTn id="16" dur="500"/>
                                        <p:tgtEl>
                                          <p:spTgt spid="1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500"/>
                                        <p:tgtEl>
                                          <p:spTgt spid="8">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bg/>
                                          </p:spTgt>
                                        </p:tgtEl>
                                        <p:attrNameLst>
                                          <p:attrName>style.visibility</p:attrName>
                                        </p:attrNameLst>
                                      </p:cBhvr>
                                      <p:to>
                                        <p:strVal val="visible"/>
                                      </p:to>
                                    </p:set>
                                    <p:animEffect transition="in" filter="fade">
                                      <p:cBhvr>
                                        <p:cTn id="28" dur="500"/>
                                        <p:tgtEl>
                                          <p:spTgt spid="11">
                                            <p:bg/>
                                          </p:spTgt>
                                        </p:tgtEl>
                                      </p:cBhvr>
                                    </p:animEffect>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fade">
                                      <p:cBhvr>
                                        <p:cTn id="31" dur="500"/>
                                        <p:tgtEl>
                                          <p:spTgt spid="11">
                                            <p:txEl>
                                              <p:pRg st="0" end="0"/>
                                            </p:txEl>
                                          </p:spTgt>
                                        </p:tgtEl>
                                      </p:cBhvr>
                                    </p:animEffect>
                                  </p:childTnLst>
                                </p:cTn>
                              </p:par>
                              <p:par>
                                <p:cTn id="32" presetID="10" presetClass="entr" presetSubtype="0" fill="hold" grpId="0" nodeType="withEffect" nodePh="1">
                                  <p:stCondLst>
                                    <p:cond delay="0"/>
                                  </p:stCondLst>
                                  <p:endCondLst>
                                    <p:cond evt="begin" delay="0">
                                      <p:tn val="32"/>
                                    </p:cond>
                                  </p:end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grpId="0" nodeType="withEffect" nodePh="1">
                                  <p:stCondLst>
                                    <p:cond delay="0"/>
                                  </p:stCondLst>
                                  <p:endCondLst>
                                    <p:cond evt="begin" delay="0">
                                      <p:tn val="35"/>
                                    </p:cond>
                                  </p:end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Effect transition="in" filter="fade">
                                      <p:cBhvr>
                                        <p:cTn id="40" dur="500"/>
                                        <p:tgtEl>
                                          <p:spTgt spid="4">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Effect transition="in" filter="fade">
                                      <p:cBhvr>
                                        <p:cTn id="43" dur="500"/>
                                        <p:tgtEl>
                                          <p:spTgt spid="9">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4">
                                            <p:bg/>
                                          </p:spTgt>
                                        </p:tgtEl>
                                        <p:attrNameLst>
                                          <p:attrName>style.visibility</p:attrName>
                                        </p:attrNameLst>
                                      </p:cBhvr>
                                      <p:to>
                                        <p:strVal val="visible"/>
                                      </p:to>
                                    </p:set>
                                    <p:animEffect transition="in" filter="fade">
                                      <p:cBhvr>
                                        <p:cTn id="46" dur="500"/>
                                        <p:tgtEl>
                                          <p:spTgt spid="34">
                                            <p:bg/>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4">
                                            <p:txEl>
                                              <p:pRg st="0" end="0"/>
                                            </p:txEl>
                                          </p:spTgt>
                                        </p:tgtEl>
                                        <p:attrNameLst>
                                          <p:attrName>style.visibility</p:attrName>
                                        </p:attrNameLst>
                                      </p:cBhvr>
                                      <p:to>
                                        <p:strVal val="visible"/>
                                      </p:to>
                                    </p:set>
                                    <p:animEffect transition="in" filter="fade">
                                      <p:cBhvr>
                                        <p:cTn id="49" dur="500"/>
                                        <p:tgtEl>
                                          <p:spTgt spid="34">
                                            <p:txEl>
                                              <p:pRg st="0" end="0"/>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5">
                                            <p:bg/>
                                          </p:spTgt>
                                        </p:tgtEl>
                                        <p:attrNameLst>
                                          <p:attrName>style.visibility</p:attrName>
                                        </p:attrNameLst>
                                      </p:cBhvr>
                                      <p:to>
                                        <p:strVal val="visible"/>
                                      </p:to>
                                    </p:set>
                                    <p:animEffect transition="in" filter="fade">
                                      <p:cBhvr>
                                        <p:cTn id="52" dur="500"/>
                                        <p:tgtEl>
                                          <p:spTgt spid="35">
                                            <p:bg/>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5">
                                            <p:txEl>
                                              <p:pRg st="0" end="0"/>
                                            </p:txEl>
                                          </p:spTgt>
                                        </p:tgtEl>
                                        <p:attrNameLst>
                                          <p:attrName>style.visibility</p:attrName>
                                        </p:attrNameLst>
                                      </p:cBhvr>
                                      <p:to>
                                        <p:strVal val="visible"/>
                                      </p:to>
                                    </p:set>
                                    <p:animEffect transition="in" filter="fade">
                                      <p:cBhvr>
                                        <p:cTn id="55" dur="500"/>
                                        <p:tgtEl>
                                          <p:spTgt spid="35">
                                            <p:txEl>
                                              <p:pRg st="0" end="0"/>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6">
                                            <p:bg/>
                                          </p:spTgt>
                                        </p:tgtEl>
                                        <p:attrNameLst>
                                          <p:attrName>style.visibility</p:attrName>
                                        </p:attrNameLst>
                                      </p:cBhvr>
                                      <p:to>
                                        <p:strVal val="visible"/>
                                      </p:to>
                                    </p:set>
                                    <p:animEffect transition="in" filter="fade">
                                      <p:cBhvr>
                                        <p:cTn id="58" dur="500"/>
                                        <p:tgtEl>
                                          <p:spTgt spid="36">
                                            <p:bg/>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6">
                                            <p:txEl>
                                              <p:pRg st="0" end="0"/>
                                            </p:txEl>
                                          </p:spTgt>
                                        </p:tgtEl>
                                        <p:attrNameLst>
                                          <p:attrName>style.visibility</p:attrName>
                                        </p:attrNameLst>
                                      </p:cBhvr>
                                      <p:to>
                                        <p:strVal val="visible"/>
                                      </p:to>
                                    </p:set>
                                    <p:animEffect transition="in" filter="fade">
                                      <p:cBhvr>
                                        <p:cTn id="61" dur="500"/>
                                        <p:tgtEl>
                                          <p:spTgt spid="36">
                                            <p:txEl>
                                              <p:pRg st="0" end="0"/>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7">
                                            <p:bg/>
                                          </p:spTgt>
                                        </p:tgtEl>
                                        <p:attrNameLst>
                                          <p:attrName>style.visibility</p:attrName>
                                        </p:attrNameLst>
                                      </p:cBhvr>
                                      <p:to>
                                        <p:strVal val="visible"/>
                                      </p:to>
                                    </p:set>
                                    <p:animEffect transition="in" filter="fade">
                                      <p:cBhvr>
                                        <p:cTn id="64" dur="500"/>
                                        <p:tgtEl>
                                          <p:spTgt spid="37">
                                            <p:bg/>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7">
                                            <p:txEl>
                                              <p:pRg st="0" end="0"/>
                                            </p:txEl>
                                          </p:spTgt>
                                        </p:tgtEl>
                                        <p:attrNameLst>
                                          <p:attrName>style.visibility</p:attrName>
                                        </p:attrNameLst>
                                      </p:cBhvr>
                                      <p:to>
                                        <p:strVal val="visible"/>
                                      </p:to>
                                    </p:set>
                                    <p:animEffect transition="in" filter="fade">
                                      <p:cBhvr>
                                        <p:cTn id="67" dur="500"/>
                                        <p:tgtEl>
                                          <p:spTgt spid="37">
                                            <p:txEl>
                                              <p:pRg st="0" end="0"/>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8">
                                            <p:bg/>
                                          </p:spTgt>
                                        </p:tgtEl>
                                        <p:attrNameLst>
                                          <p:attrName>style.visibility</p:attrName>
                                        </p:attrNameLst>
                                      </p:cBhvr>
                                      <p:to>
                                        <p:strVal val="visible"/>
                                      </p:to>
                                    </p:set>
                                    <p:animEffect transition="in" filter="fade">
                                      <p:cBhvr>
                                        <p:cTn id="70" dur="500"/>
                                        <p:tgtEl>
                                          <p:spTgt spid="38">
                                            <p:bg/>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8">
                                            <p:txEl>
                                              <p:pRg st="0" end="0"/>
                                            </p:txEl>
                                          </p:spTgt>
                                        </p:tgtEl>
                                        <p:attrNameLst>
                                          <p:attrName>style.visibility</p:attrName>
                                        </p:attrNameLst>
                                      </p:cBhvr>
                                      <p:to>
                                        <p:strVal val="visible"/>
                                      </p:to>
                                    </p:set>
                                    <p:animEffect transition="in" filter="fade">
                                      <p:cBhvr>
                                        <p:cTn id="73" dur="500"/>
                                        <p:tgtEl>
                                          <p:spTgt spid="38">
                                            <p:txEl>
                                              <p:pRg st="0" end="0"/>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9">
                                            <p:bg/>
                                          </p:spTgt>
                                        </p:tgtEl>
                                        <p:attrNameLst>
                                          <p:attrName>style.visibility</p:attrName>
                                        </p:attrNameLst>
                                      </p:cBhvr>
                                      <p:to>
                                        <p:strVal val="visible"/>
                                      </p:to>
                                    </p:set>
                                    <p:animEffect transition="in" filter="fade">
                                      <p:cBhvr>
                                        <p:cTn id="76" dur="500"/>
                                        <p:tgtEl>
                                          <p:spTgt spid="39">
                                            <p:bg/>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9">
                                            <p:txEl>
                                              <p:pRg st="0" end="0"/>
                                            </p:txEl>
                                          </p:spTgt>
                                        </p:tgtEl>
                                        <p:attrNameLst>
                                          <p:attrName>style.visibility</p:attrName>
                                        </p:attrNameLst>
                                      </p:cBhvr>
                                      <p:to>
                                        <p:strVal val="visible"/>
                                      </p:to>
                                    </p:set>
                                    <p:animEffect transition="in" filter="fade">
                                      <p:cBhvr>
                                        <p:cTn id="79" dur="500"/>
                                        <p:tgtEl>
                                          <p:spTgt spid="39">
                                            <p:txEl>
                                              <p:pRg st="0" end="0"/>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0">
                                            <p:bg/>
                                          </p:spTgt>
                                        </p:tgtEl>
                                        <p:attrNameLst>
                                          <p:attrName>style.visibility</p:attrName>
                                        </p:attrNameLst>
                                      </p:cBhvr>
                                      <p:to>
                                        <p:strVal val="visible"/>
                                      </p:to>
                                    </p:set>
                                    <p:animEffect transition="in" filter="fade">
                                      <p:cBhvr>
                                        <p:cTn id="82" dur="500"/>
                                        <p:tgtEl>
                                          <p:spTgt spid="40">
                                            <p:bg/>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0">
                                            <p:txEl>
                                              <p:pRg st="0" end="0"/>
                                            </p:txEl>
                                          </p:spTgt>
                                        </p:tgtEl>
                                        <p:attrNameLst>
                                          <p:attrName>style.visibility</p:attrName>
                                        </p:attrNameLst>
                                      </p:cBhvr>
                                      <p:to>
                                        <p:strVal val="visible"/>
                                      </p:to>
                                    </p:set>
                                    <p:animEffect transition="in" filter="fade">
                                      <p:cBhvr>
                                        <p:cTn id="85" dur="500"/>
                                        <p:tgtEl>
                                          <p:spTgt spid="40">
                                            <p:txEl>
                                              <p:pRg st="0" end="0"/>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1">
                                            <p:bg/>
                                          </p:spTgt>
                                        </p:tgtEl>
                                        <p:attrNameLst>
                                          <p:attrName>style.visibility</p:attrName>
                                        </p:attrNameLst>
                                      </p:cBhvr>
                                      <p:to>
                                        <p:strVal val="visible"/>
                                      </p:to>
                                    </p:set>
                                    <p:animEffect transition="in" filter="fade">
                                      <p:cBhvr>
                                        <p:cTn id="88" dur="500"/>
                                        <p:tgtEl>
                                          <p:spTgt spid="41">
                                            <p:bg/>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1">
                                            <p:txEl>
                                              <p:pRg st="0" end="0"/>
                                            </p:txEl>
                                          </p:spTgt>
                                        </p:tgtEl>
                                        <p:attrNameLst>
                                          <p:attrName>style.visibility</p:attrName>
                                        </p:attrNameLst>
                                      </p:cBhvr>
                                      <p:to>
                                        <p:strVal val="visible"/>
                                      </p:to>
                                    </p:set>
                                    <p:animEffect transition="in" filter="fade">
                                      <p:cBhvr>
                                        <p:cTn id="91" dur="500"/>
                                        <p:tgtEl>
                                          <p:spTgt spid="41">
                                            <p:txEl>
                                              <p:pRg st="0" end="0"/>
                                            </p:txEl>
                                          </p:spTgt>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2">
                                            <p:bg/>
                                          </p:spTgt>
                                        </p:tgtEl>
                                        <p:attrNameLst>
                                          <p:attrName>style.visibility</p:attrName>
                                        </p:attrNameLst>
                                      </p:cBhvr>
                                      <p:to>
                                        <p:strVal val="visible"/>
                                      </p:to>
                                    </p:set>
                                    <p:animEffect transition="in" filter="fade">
                                      <p:cBhvr>
                                        <p:cTn id="94" dur="500"/>
                                        <p:tgtEl>
                                          <p:spTgt spid="42">
                                            <p:bg/>
                                          </p:spTgt>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2">
                                            <p:txEl>
                                              <p:pRg st="0" end="0"/>
                                            </p:txEl>
                                          </p:spTgt>
                                        </p:tgtEl>
                                        <p:attrNameLst>
                                          <p:attrName>style.visibility</p:attrName>
                                        </p:attrNameLst>
                                      </p:cBhvr>
                                      <p:to>
                                        <p:strVal val="visible"/>
                                      </p:to>
                                    </p:set>
                                    <p:animEffect transition="in" filter="fade">
                                      <p:cBhvr>
                                        <p:cTn id="97" dur="500"/>
                                        <p:tgtEl>
                                          <p:spTgt spid="42">
                                            <p:txEl>
                                              <p:pRg st="0" end="0"/>
                                            </p:txEl>
                                          </p:spTgt>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3">
                                            <p:bg/>
                                          </p:spTgt>
                                        </p:tgtEl>
                                        <p:attrNameLst>
                                          <p:attrName>style.visibility</p:attrName>
                                        </p:attrNameLst>
                                      </p:cBhvr>
                                      <p:to>
                                        <p:strVal val="visible"/>
                                      </p:to>
                                    </p:set>
                                    <p:animEffect transition="in" filter="fade">
                                      <p:cBhvr>
                                        <p:cTn id="100" dur="500"/>
                                        <p:tgtEl>
                                          <p:spTgt spid="43">
                                            <p:bg/>
                                          </p:spTgt>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3">
                                            <p:txEl>
                                              <p:pRg st="0" end="0"/>
                                            </p:txEl>
                                          </p:spTgt>
                                        </p:tgtEl>
                                        <p:attrNameLst>
                                          <p:attrName>style.visibility</p:attrName>
                                        </p:attrNameLst>
                                      </p:cBhvr>
                                      <p:to>
                                        <p:strVal val="visible"/>
                                      </p:to>
                                    </p:set>
                                    <p:animEffect transition="in" filter="fade">
                                      <p:cBhvr>
                                        <p:cTn id="103" dur="500"/>
                                        <p:tgtEl>
                                          <p:spTgt spid="43">
                                            <p:txEl>
                                              <p:pRg st="0" end="0"/>
                                            </p:txEl>
                                          </p:spTgt>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44">
                                            <p:bg/>
                                          </p:spTgt>
                                        </p:tgtEl>
                                        <p:attrNameLst>
                                          <p:attrName>style.visibility</p:attrName>
                                        </p:attrNameLst>
                                      </p:cBhvr>
                                      <p:to>
                                        <p:strVal val="visible"/>
                                      </p:to>
                                    </p:set>
                                    <p:animEffect transition="in" filter="fade">
                                      <p:cBhvr>
                                        <p:cTn id="106" dur="500"/>
                                        <p:tgtEl>
                                          <p:spTgt spid="44">
                                            <p:bg/>
                                          </p:spTgt>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4">
                                            <p:txEl>
                                              <p:pRg st="0" end="0"/>
                                            </p:txEl>
                                          </p:spTgt>
                                        </p:tgtEl>
                                        <p:attrNameLst>
                                          <p:attrName>style.visibility</p:attrName>
                                        </p:attrNameLst>
                                      </p:cBhvr>
                                      <p:to>
                                        <p:strVal val="visible"/>
                                      </p:to>
                                    </p:set>
                                    <p:animEffect transition="in" filter="fade">
                                      <p:cBhvr>
                                        <p:cTn id="109" dur="500"/>
                                        <p:tgtEl>
                                          <p:spTgt spid="44">
                                            <p:txEl>
                                              <p:pRg st="0" end="0"/>
                                            </p:txEl>
                                          </p:spTgt>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5">
                                            <p:bg/>
                                          </p:spTgt>
                                        </p:tgtEl>
                                        <p:attrNameLst>
                                          <p:attrName>style.visibility</p:attrName>
                                        </p:attrNameLst>
                                      </p:cBhvr>
                                      <p:to>
                                        <p:strVal val="visible"/>
                                      </p:to>
                                    </p:set>
                                    <p:animEffect transition="in" filter="fade">
                                      <p:cBhvr>
                                        <p:cTn id="112" dur="500"/>
                                        <p:tgtEl>
                                          <p:spTgt spid="45">
                                            <p:bg/>
                                          </p:spTgt>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45">
                                            <p:txEl>
                                              <p:pRg st="0" end="0"/>
                                            </p:txEl>
                                          </p:spTgt>
                                        </p:tgtEl>
                                        <p:attrNameLst>
                                          <p:attrName>style.visibility</p:attrName>
                                        </p:attrNameLst>
                                      </p:cBhvr>
                                      <p:to>
                                        <p:strVal val="visible"/>
                                      </p:to>
                                    </p:set>
                                    <p:animEffect transition="in" filter="fade">
                                      <p:cBhvr>
                                        <p:cTn id="115" dur="500"/>
                                        <p:tgtEl>
                                          <p:spTgt spid="45">
                                            <p:txEl>
                                              <p:pRg st="0" end="0"/>
                                            </p:txEl>
                                          </p:spTgt>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46">
                                            <p:bg/>
                                          </p:spTgt>
                                        </p:tgtEl>
                                        <p:attrNameLst>
                                          <p:attrName>style.visibility</p:attrName>
                                        </p:attrNameLst>
                                      </p:cBhvr>
                                      <p:to>
                                        <p:strVal val="visible"/>
                                      </p:to>
                                    </p:set>
                                    <p:animEffect transition="in" filter="fade">
                                      <p:cBhvr>
                                        <p:cTn id="118" dur="500"/>
                                        <p:tgtEl>
                                          <p:spTgt spid="46">
                                            <p:bg/>
                                          </p:spTgt>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46">
                                            <p:txEl>
                                              <p:pRg st="0" end="0"/>
                                            </p:txEl>
                                          </p:spTgt>
                                        </p:tgtEl>
                                        <p:attrNameLst>
                                          <p:attrName>style.visibility</p:attrName>
                                        </p:attrNameLst>
                                      </p:cBhvr>
                                      <p:to>
                                        <p:strVal val="visible"/>
                                      </p:to>
                                    </p:set>
                                    <p:animEffect transition="in" filter="fade">
                                      <p:cBhvr>
                                        <p:cTn id="121" dur="500"/>
                                        <p:tgtEl>
                                          <p:spTgt spid="46">
                                            <p:txEl>
                                              <p:pRg st="0" end="0"/>
                                            </p:txEl>
                                          </p:spTgt>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47">
                                            <p:bg/>
                                          </p:spTgt>
                                        </p:tgtEl>
                                        <p:attrNameLst>
                                          <p:attrName>style.visibility</p:attrName>
                                        </p:attrNameLst>
                                      </p:cBhvr>
                                      <p:to>
                                        <p:strVal val="visible"/>
                                      </p:to>
                                    </p:set>
                                    <p:animEffect transition="in" filter="fade">
                                      <p:cBhvr>
                                        <p:cTn id="124" dur="500"/>
                                        <p:tgtEl>
                                          <p:spTgt spid="47">
                                            <p:bg/>
                                          </p:spTgt>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7">
                                            <p:txEl>
                                              <p:pRg st="0" end="0"/>
                                            </p:txEl>
                                          </p:spTgt>
                                        </p:tgtEl>
                                        <p:attrNameLst>
                                          <p:attrName>style.visibility</p:attrName>
                                        </p:attrNameLst>
                                      </p:cBhvr>
                                      <p:to>
                                        <p:strVal val="visible"/>
                                      </p:to>
                                    </p:set>
                                    <p:animEffect transition="in" filter="fade">
                                      <p:cBhvr>
                                        <p:cTn id="127" dur="500"/>
                                        <p:tgtEl>
                                          <p:spTgt spid="47">
                                            <p:txEl>
                                              <p:pRg st="0" end="0"/>
                                            </p:txEl>
                                          </p:spTgt>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48"/>
                                        </p:tgtEl>
                                        <p:attrNameLst>
                                          <p:attrName>style.visibility</p:attrName>
                                        </p:attrNameLst>
                                      </p:cBhvr>
                                      <p:to>
                                        <p:strVal val="visible"/>
                                      </p:to>
                                    </p:set>
                                    <p:animEffect transition="in" filter="fade">
                                      <p:cBhvr>
                                        <p:cTn id="130" dur="500"/>
                                        <p:tgtEl>
                                          <p:spTgt spid="48"/>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49">
                                            <p:bg/>
                                          </p:spTgt>
                                        </p:tgtEl>
                                        <p:attrNameLst>
                                          <p:attrName>style.visibility</p:attrName>
                                        </p:attrNameLst>
                                      </p:cBhvr>
                                      <p:to>
                                        <p:strVal val="visible"/>
                                      </p:to>
                                    </p:set>
                                    <p:animEffect transition="in" filter="fade">
                                      <p:cBhvr>
                                        <p:cTn id="133" dur="500"/>
                                        <p:tgtEl>
                                          <p:spTgt spid="49">
                                            <p:bg/>
                                          </p:spTgt>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49">
                                            <p:txEl>
                                              <p:pRg st="0" end="0"/>
                                            </p:txEl>
                                          </p:spTgt>
                                        </p:tgtEl>
                                        <p:attrNameLst>
                                          <p:attrName>style.visibility</p:attrName>
                                        </p:attrNameLst>
                                      </p:cBhvr>
                                      <p:to>
                                        <p:strVal val="visible"/>
                                      </p:to>
                                    </p:set>
                                    <p:animEffect transition="in" filter="fade">
                                      <p:cBhvr>
                                        <p:cTn id="136" dur="500"/>
                                        <p:tgtEl>
                                          <p:spTgt spid="49">
                                            <p:txEl>
                                              <p:pRg st="0" end="0"/>
                                            </p:txEl>
                                          </p:spTgt>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50">
                                            <p:bg/>
                                          </p:spTgt>
                                        </p:tgtEl>
                                        <p:attrNameLst>
                                          <p:attrName>style.visibility</p:attrName>
                                        </p:attrNameLst>
                                      </p:cBhvr>
                                      <p:to>
                                        <p:strVal val="visible"/>
                                      </p:to>
                                    </p:set>
                                    <p:animEffect transition="in" filter="fade">
                                      <p:cBhvr>
                                        <p:cTn id="139" dur="500"/>
                                        <p:tgtEl>
                                          <p:spTgt spid="50">
                                            <p:bg/>
                                          </p:spTgt>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50">
                                            <p:txEl>
                                              <p:pRg st="0" end="0"/>
                                            </p:txEl>
                                          </p:spTgt>
                                        </p:tgtEl>
                                        <p:attrNameLst>
                                          <p:attrName>style.visibility</p:attrName>
                                        </p:attrNameLst>
                                      </p:cBhvr>
                                      <p:to>
                                        <p:strVal val="visible"/>
                                      </p:to>
                                    </p:set>
                                    <p:animEffect transition="in" filter="fade">
                                      <p:cBhvr>
                                        <p:cTn id="142" dur="500"/>
                                        <p:tgtEl>
                                          <p:spTgt spid="50">
                                            <p:txEl>
                                              <p:pRg st="0" end="0"/>
                                            </p:txEl>
                                          </p:spTgt>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51">
                                            <p:bg/>
                                          </p:spTgt>
                                        </p:tgtEl>
                                        <p:attrNameLst>
                                          <p:attrName>style.visibility</p:attrName>
                                        </p:attrNameLst>
                                      </p:cBhvr>
                                      <p:to>
                                        <p:strVal val="visible"/>
                                      </p:to>
                                    </p:set>
                                    <p:animEffect transition="in" filter="fade">
                                      <p:cBhvr>
                                        <p:cTn id="145" dur="500"/>
                                        <p:tgtEl>
                                          <p:spTgt spid="51">
                                            <p:bg/>
                                          </p:spTgt>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51">
                                            <p:txEl>
                                              <p:pRg st="0" end="0"/>
                                            </p:txEl>
                                          </p:spTgt>
                                        </p:tgtEl>
                                        <p:attrNameLst>
                                          <p:attrName>style.visibility</p:attrName>
                                        </p:attrNameLst>
                                      </p:cBhvr>
                                      <p:to>
                                        <p:strVal val="visible"/>
                                      </p:to>
                                    </p:set>
                                    <p:animEffect transition="in" filter="fade">
                                      <p:cBhvr>
                                        <p:cTn id="148"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tmplLst>
          <p:tmpl>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animBg="1">
        <p:tmplLst>
          <p:tmpl>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p:bldP spid="5" grpId="0" build="p">
        <p:tmplLst>
          <p:tmpl lvl="1">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1" grpId="0" build="p" animBg="1">
        <p:tmplLst>
          <p:tmpl>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0" grpId="0"/>
      <p:bldP spid="15" grpId="0"/>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34" grpId="0" build="p" animBg="1">
        <p:tmplLst>
          <p:tmpl>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animBg="1">
        <p:tmplLst>
          <p:tmpl>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animBg="1">
        <p:tmplLst>
          <p:tmpl>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animBg="1">
        <p:tmplLst>
          <p:tmpl>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animBg="1">
        <p:tmplLst>
          <p:tmpl>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animBg="1">
        <p:tmplLst>
          <p:tmpl>
            <p:tnLst>
              <p:par>
                <p:cTn presetID="10" presetClass="entr" presetSubtype="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animBg="1">
        <p:tmplLst>
          <p:tmpl>
            <p:tnLst>
              <p:par>
                <p:cTn presetID="10"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animBg="1">
        <p:tmplLst>
          <p:tmpl>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animBg="1">
        <p:tmplLst>
          <p:tmpl>
            <p:tnLst>
              <p:par>
                <p:cTn presetID="10" presetClass="entr" presetSubtype="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animBg="1">
        <p:tmplLst>
          <p:tmpl>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animBg="1">
        <p:tmplLst>
          <p:tmpl>
            <p:tnLst>
              <p:par>
                <p:cTn presetID="10" presetClass="entr" presetSubtype="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build="p" animBg="1">
        <p:tmplLst>
          <p:tmpl>
            <p:tnLst>
              <p:par>
                <p:cTn presetID="10" presetClass="entr" presetSubtype="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build="p" animBg="1">
        <p:tmplLst>
          <p:tmpl>
            <p:tnLst>
              <p:par>
                <p:cTn presetID="10" presetClass="entr" presetSubtype="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47" grpId="0" build="p" animBg="1">
        <p:tmplLst>
          <p:tmpl>
            <p:tnLst>
              <p:par>
                <p:cTn presetID="10" presetClass="entr" presetSubtype="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9" grpId="0" build="p" animBg="1">
        <p:tmplLst>
          <p:tmpl>
            <p:tnLst>
              <p:par>
                <p:cTn presetID="10" presetClass="entr" presetSubtype="0" fill="hold" nodeType="with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0" grpId="0" build="p" animBg="1">
        <p:tmplLst>
          <p:tmpl>
            <p:tnLst>
              <p:par>
                <p:cTn presetID="10" presetClass="entr" presetSubtype="0" fill="hold" nodeType="with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animBg="1">
        <p:tmplLst>
          <p:tmpl>
            <p:tnLst>
              <p:par>
                <p:cTn presetID="10" presetClass="entr" presetSubtype="0"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48"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AEB9645B-E98A-42E2-8A89-EC689429C2D8}"/>
              </a:ext>
            </a:extLst>
          </p:cNvPr>
          <p:cNvSpPr>
            <a:spLocks noGrp="1"/>
          </p:cNvSpPr>
          <p:nvPr>
            <p:ph type="pic" sz="quarter" idx="10" hasCustomPrompt="1"/>
          </p:nvPr>
        </p:nvSpPr>
        <p:spPr>
          <a:xfrm>
            <a:off x="0" y="0"/>
            <a:ext cx="9144000" cy="5715000"/>
          </a:xfrm>
          <a:prstGeom prst="rect">
            <a:avLst/>
          </a:prstGeom>
          <a:solidFill>
            <a:schemeClr val="bg1">
              <a:lumMod val="85000"/>
            </a:schemeClr>
          </a:solidFill>
        </p:spPr>
        <p:txBody>
          <a:bodyPr/>
          <a:lstStyle>
            <a:lvl1pPr>
              <a:buNone/>
              <a:defRPr/>
            </a:lvl1pPr>
          </a:lstStyle>
          <a:p>
            <a:r>
              <a:rPr lang="en-US" dirty="0"/>
              <a:t>background</a:t>
            </a:r>
          </a:p>
        </p:txBody>
      </p:sp>
      <p:sp>
        <p:nvSpPr>
          <p:cNvPr id="12" name="navbar-background">
            <a:extLst>
              <a:ext uri="{FF2B5EF4-FFF2-40B4-BE49-F238E27FC236}">
                <a16:creationId xmlns:a16="http://schemas.microsoft.com/office/drawing/2014/main" id="{0B550FED-FDFE-400F-A66B-5E2A68B6C6F6}"/>
              </a:ext>
            </a:extLst>
          </p:cNvPr>
          <p:cNvSpPr>
            <a:spLocks noGrp="1"/>
          </p:cNvSpPr>
          <p:nvPr>
            <p:ph sz="quarter" idx="17" hasCustomPrompt="1"/>
          </p:nvPr>
        </p:nvSpPr>
        <p:spPr>
          <a:xfrm>
            <a:off x="0" y="0"/>
            <a:ext cx="1554480" cy="5715000"/>
          </a:xfrm>
          <a:prstGeom prst="rect">
            <a:avLst/>
          </a:prstGeom>
          <a:gradFill flip="none" rotWithShape="1">
            <a:gsLst>
              <a:gs pos="0">
                <a:srgbClr val="1B265E">
                  <a:alpha val="84706"/>
                </a:srgbClr>
              </a:gs>
              <a:gs pos="40000">
                <a:srgbClr val="182E64">
                  <a:alpha val="84706"/>
                </a:srgbClr>
              </a:gs>
              <a:gs pos="100000">
                <a:srgbClr val="0A598A">
                  <a:alpha val="9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buNone/>
              <a:defRPr lang="en-US" sz="1404" dirty="0">
                <a:solidFill>
                  <a:schemeClr val="lt1"/>
                </a:solidFill>
              </a:defRPr>
            </a:lvl1pPr>
          </a:lstStyle>
          <a:p>
            <a:pPr marL="0" lvl="0" algn="ctr" defTabSz="713232"/>
            <a:r>
              <a:rPr lang="en-US" dirty="0"/>
              <a:t>Navbar-background</a:t>
            </a:r>
          </a:p>
        </p:txBody>
      </p:sp>
      <p:sp>
        <p:nvSpPr>
          <p:cNvPr id="15" name="circle-background">
            <a:extLst>
              <a:ext uri="{FF2B5EF4-FFF2-40B4-BE49-F238E27FC236}">
                <a16:creationId xmlns:a16="http://schemas.microsoft.com/office/drawing/2014/main" id="{4307AE6C-D3E8-4BD1-9215-CCBC161642CA}"/>
              </a:ext>
            </a:extLst>
          </p:cNvPr>
          <p:cNvSpPr>
            <a:spLocks noGrp="1" noChangeAspect="1"/>
          </p:cNvSpPr>
          <p:nvPr>
            <p:ph sz="quarter" idx="18" hasCustomPrompt="1"/>
          </p:nvPr>
        </p:nvSpPr>
        <p:spPr>
          <a:xfrm>
            <a:off x="3063240" y="411480"/>
            <a:ext cx="4572000" cy="4572000"/>
          </a:xfrm>
          <a:prstGeom prst="ellipse">
            <a:avLst/>
          </a:prstGeom>
          <a:solidFill>
            <a:srgbClr val="FFFFFF">
              <a:alpha val="85000"/>
            </a:srgbClr>
          </a:solidFill>
        </p:spPr>
        <p:txBody>
          <a:bodyPr/>
          <a:lstStyle>
            <a:lvl1pPr>
              <a:buNone/>
              <a:defRPr/>
            </a:lvl1pPr>
          </a:lstStyle>
          <a:p>
            <a:pPr lvl="0"/>
            <a:r>
              <a:rPr lang="en-US" dirty="0"/>
              <a:t>Circle-background</a:t>
            </a:r>
          </a:p>
        </p:txBody>
      </p:sp>
      <p:sp>
        <p:nvSpPr>
          <p:cNvPr id="8" name="title">
            <a:extLst>
              <a:ext uri="{FF2B5EF4-FFF2-40B4-BE49-F238E27FC236}">
                <a16:creationId xmlns:a16="http://schemas.microsoft.com/office/drawing/2014/main" id="{115AD74F-6597-4D11-84E3-F03F2DD9F1D0}"/>
              </a:ext>
            </a:extLst>
          </p:cNvPr>
          <p:cNvSpPr>
            <a:spLocks noGrp="1"/>
          </p:cNvSpPr>
          <p:nvPr>
            <p:ph type="body" sz="quarter" idx="12" hasCustomPrompt="1"/>
          </p:nvPr>
        </p:nvSpPr>
        <p:spPr>
          <a:xfrm>
            <a:off x="3836709" y="2329636"/>
            <a:ext cx="3007152" cy="590445"/>
          </a:xfrm>
          <a:prstGeom prst="rect">
            <a:avLst/>
          </a:prstGeom>
        </p:spPr>
        <p:txBody>
          <a:bodyPr lIns="0" tIns="0" rIns="0" bIns="0" anchor="ctr"/>
          <a:lstStyle>
            <a:lvl1pPr marL="0" indent="0" algn="ctr">
              <a:lnSpc>
                <a:spcPct val="100000"/>
              </a:lnSpc>
              <a:spcBef>
                <a:spcPts val="0"/>
              </a:spcBef>
              <a:buNone/>
              <a:defRPr sz="5400" b="1" cap="none" baseline="0">
                <a:solidFill>
                  <a:srgbClr val="014A81"/>
                </a:solidFill>
                <a:latin typeface="Avenir Next LT Pro" panose="020B0504020202020204" pitchFamily="34" charset="0"/>
              </a:defRPr>
            </a:lvl1pPr>
          </a:lstStyle>
          <a:p>
            <a:pPr lvl="0"/>
            <a:r>
              <a:rPr lang="en-US" dirty="0"/>
              <a:t>Title</a:t>
            </a:r>
          </a:p>
        </p:txBody>
      </p:sp>
      <p:sp>
        <p:nvSpPr>
          <p:cNvPr id="10" name="detail">
            <a:extLst>
              <a:ext uri="{FF2B5EF4-FFF2-40B4-BE49-F238E27FC236}">
                <a16:creationId xmlns:a16="http://schemas.microsoft.com/office/drawing/2014/main" id="{2177151D-518D-4586-8940-820C57BEEF5C}"/>
              </a:ext>
            </a:extLst>
          </p:cNvPr>
          <p:cNvSpPr>
            <a:spLocks noGrp="1"/>
          </p:cNvSpPr>
          <p:nvPr>
            <p:ph type="body" sz="quarter" idx="13" hasCustomPrompt="1"/>
          </p:nvPr>
        </p:nvSpPr>
        <p:spPr>
          <a:xfrm>
            <a:off x="3926264" y="848689"/>
            <a:ext cx="2917597" cy="904875"/>
          </a:xfrm>
          <a:prstGeom prst="rect">
            <a:avLst/>
          </a:prstGeom>
        </p:spPr>
        <p:txBody>
          <a:bodyPr lIns="0" tIns="0" rIns="0" bIns="0" anchor="ctr"/>
          <a:lstStyle>
            <a:lvl1pPr marL="0" indent="0" algn="ctr">
              <a:lnSpc>
                <a:spcPct val="100000"/>
              </a:lnSpc>
              <a:spcBef>
                <a:spcPts val="0"/>
              </a:spcBef>
              <a:buNone/>
              <a:defRPr sz="6000" b="0" cap="none" baseline="0">
                <a:solidFill>
                  <a:srgbClr val="113245"/>
                </a:solidFill>
                <a:latin typeface="Avenir Next LT Pro" panose="020B0504020202020204" pitchFamily="34" charset="0"/>
              </a:defRPr>
            </a:lvl1pPr>
          </a:lstStyle>
          <a:p>
            <a:pPr lvl="0"/>
            <a:r>
              <a:rPr lang="en-US" dirty="0"/>
              <a:t>Detail</a:t>
            </a:r>
          </a:p>
        </p:txBody>
      </p:sp>
      <p:sp>
        <p:nvSpPr>
          <p:cNvPr id="7" name="quote">
            <a:extLst>
              <a:ext uri="{FF2B5EF4-FFF2-40B4-BE49-F238E27FC236}">
                <a16:creationId xmlns:a16="http://schemas.microsoft.com/office/drawing/2014/main" id="{D28D1B06-F61E-46C8-8BE2-2C9EE74B3011}"/>
              </a:ext>
            </a:extLst>
          </p:cNvPr>
          <p:cNvSpPr>
            <a:spLocks noGrp="1"/>
          </p:cNvSpPr>
          <p:nvPr>
            <p:ph type="body" sz="quarter" idx="15" hasCustomPrompt="1"/>
          </p:nvPr>
        </p:nvSpPr>
        <p:spPr>
          <a:xfrm>
            <a:off x="3984942" y="3990326"/>
            <a:ext cx="2936452" cy="393700"/>
          </a:xfrm>
          <a:prstGeom prst="rect">
            <a:avLst/>
          </a:prstGeom>
        </p:spPr>
        <p:txBody>
          <a:bodyPr lIns="0" tIns="0" rIns="0" bIns="0"/>
          <a:lstStyle>
            <a:lvl1pPr marL="0" indent="0" algn="ctr">
              <a:spcBef>
                <a:spcPts val="0"/>
              </a:spcBef>
              <a:buNone/>
              <a:defRPr b="0" cap="none" baseline="0">
                <a:solidFill>
                  <a:srgbClr val="113245"/>
                </a:solidFill>
                <a:latin typeface="Avenir Next LT Pro" panose="020B0504020202020204" pitchFamily="34" charset="0"/>
              </a:defRPr>
            </a:lvl1pPr>
          </a:lstStyle>
          <a:p>
            <a:pPr lvl="0"/>
            <a:r>
              <a:rPr lang="en-US" dirty="0"/>
              <a:t>quote</a:t>
            </a:r>
          </a:p>
        </p:txBody>
      </p:sp>
      <p:sp>
        <p:nvSpPr>
          <p:cNvPr id="11" name="credits">
            <a:extLst>
              <a:ext uri="{FF2B5EF4-FFF2-40B4-BE49-F238E27FC236}">
                <a16:creationId xmlns:a16="http://schemas.microsoft.com/office/drawing/2014/main" id="{1B4EDC40-1BDE-452F-9CDF-5FFDDA12B832}"/>
              </a:ext>
            </a:extLst>
          </p:cNvPr>
          <p:cNvSpPr>
            <a:spLocks noGrp="1"/>
          </p:cNvSpPr>
          <p:nvPr>
            <p:ph type="body" sz="quarter" idx="16" hasCustomPrompt="1"/>
          </p:nvPr>
        </p:nvSpPr>
        <p:spPr>
          <a:xfrm>
            <a:off x="6548967" y="4538133"/>
            <a:ext cx="2400856" cy="940894"/>
          </a:xfrm>
          <a:prstGeom prst="rect">
            <a:avLst/>
          </a:prstGeom>
        </p:spPr>
        <p:txBody>
          <a:bodyPr anchor="b"/>
          <a:lstStyle>
            <a:lvl1pPr algn="r">
              <a:spcBef>
                <a:spcPts val="0"/>
              </a:spcBef>
              <a:buNone/>
              <a:defRPr sz="2000">
                <a:solidFill>
                  <a:schemeClr val="bg1"/>
                </a:solidFill>
                <a:effectLst>
                  <a:outerShdw blurRad="38100" dist="38100" dir="2700000" algn="tl">
                    <a:srgbClr val="000000">
                      <a:alpha val="43137"/>
                    </a:srgbClr>
                  </a:outerShdw>
                </a:effectLst>
                <a:latin typeface="Avenir Next LT Pro" panose="020B0504020202020204" pitchFamily="34" charset="0"/>
              </a:defRPr>
            </a:lvl1pPr>
          </a:lstStyle>
          <a:p>
            <a:pPr lvl="0"/>
            <a:r>
              <a:rPr lang="en-US" dirty="0"/>
              <a:t>credits</a:t>
            </a:r>
          </a:p>
        </p:txBody>
      </p:sp>
      <p:sp>
        <p:nvSpPr>
          <p:cNvPr id="13" name="reference">
            <a:extLst>
              <a:ext uri="{FF2B5EF4-FFF2-40B4-BE49-F238E27FC236}">
                <a16:creationId xmlns:a16="http://schemas.microsoft.com/office/drawing/2014/main" id="{CE2545CB-1CAD-41DE-B9A3-343E29275833}"/>
              </a:ext>
            </a:extLst>
          </p:cNvPr>
          <p:cNvSpPr>
            <a:spLocks noGrp="1"/>
          </p:cNvSpPr>
          <p:nvPr>
            <p:ph type="body" sz="quarter" idx="20" hasCustomPrompt="1"/>
          </p:nvPr>
        </p:nvSpPr>
        <p:spPr>
          <a:xfrm>
            <a:off x="3984942" y="4470640"/>
            <a:ext cx="2936452" cy="393700"/>
          </a:xfrm>
          <a:prstGeom prst="rect">
            <a:avLst/>
          </a:prstGeom>
        </p:spPr>
        <p:txBody>
          <a:bodyPr lIns="0" tIns="0" rIns="0" bIns="0"/>
          <a:lstStyle>
            <a:lvl1pPr marL="0" indent="0" algn="ctr">
              <a:spcBef>
                <a:spcPts val="0"/>
              </a:spcBef>
              <a:buNone/>
              <a:defRPr b="0" cap="none" baseline="0">
                <a:solidFill>
                  <a:srgbClr val="113245"/>
                </a:solidFill>
                <a:latin typeface="Avenir Next LT Pro" panose="020B0504020202020204" pitchFamily="34" charset="0"/>
              </a:defRPr>
            </a:lvl1pPr>
          </a:lstStyle>
          <a:p>
            <a:pPr lvl="0"/>
            <a:r>
              <a:rPr lang="en-US" dirty="0"/>
              <a:t>reference</a:t>
            </a:r>
          </a:p>
        </p:txBody>
      </p:sp>
      <p:sp>
        <p:nvSpPr>
          <p:cNvPr id="3" name="logo">
            <a:extLst>
              <a:ext uri="{FF2B5EF4-FFF2-40B4-BE49-F238E27FC236}">
                <a16:creationId xmlns:a16="http://schemas.microsoft.com/office/drawing/2014/main" id="{D5C254D8-33A5-4125-A911-B875ACEA7E53}"/>
              </a:ext>
            </a:extLst>
          </p:cNvPr>
          <p:cNvSpPr>
            <a:spLocks noGrp="1"/>
          </p:cNvSpPr>
          <p:nvPr>
            <p:ph type="pic" sz="quarter" idx="19" hasCustomPrompt="1"/>
          </p:nvPr>
        </p:nvSpPr>
        <p:spPr>
          <a:xfrm>
            <a:off x="1668537" y="5029200"/>
            <a:ext cx="1828800" cy="457200"/>
          </a:xfrm>
          <a:prstGeom prst="rect">
            <a:avLst/>
          </a:prstGeom>
        </p:spPr>
        <p:txBody>
          <a:bodyPr/>
          <a:lstStyle>
            <a:lvl1pPr>
              <a:buNone/>
              <a:defRPr/>
            </a:lvl1pPr>
          </a:lstStyle>
          <a:p>
            <a:r>
              <a:rPr lang="en-US" dirty="0"/>
              <a:t>logo</a:t>
            </a:r>
          </a:p>
        </p:txBody>
      </p:sp>
      <p:sp>
        <p:nvSpPr>
          <p:cNvPr id="14" name="highlight">
            <a:extLst>
              <a:ext uri="{FF2B5EF4-FFF2-40B4-BE49-F238E27FC236}">
                <a16:creationId xmlns:a16="http://schemas.microsoft.com/office/drawing/2014/main" id="{C61CF084-E13F-49CD-A369-86E5602DA44D}"/>
              </a:ext>
            </a:extLst>
          </p:cNvPr>
          <p:cNvSpPr>
            <a:spLocks noGrp="1"/>
          </p:cNvSpPr>
          <p:nvPr>
            <p:ph sz="quarter" idx="22" hasCustomPrompt="1"/>
          </p:nvPr>
        </p:nvSpPr>
        <p:spPr>
          <a:xfrm>
            <a:off x="58311" y="542302"/>
            <a:ext cx="1450450" cy="306387"/>
          </a:xfrm>
          <a:prstGeom prst="roundRect">
            <a:avLst>
              <a:gd name="adj" fmla="val 22360"/>
            </a:avLst>
          </a:prstGeom>
          <a:solidFill>
            <a:srgbClr val="057A84"/>
          </a:solidFill>
          <a:ln>
            <a:noFill/>
          </a:ln>
        </p:spPr>
        <p:txBody>
          <a:bodyPr anchor="ctr"/>
          <a:lstStyle>
            <a:lvl1pPr algn="ctr">
              <a:buNone/>
              <a:defRPr sz="900"/>
            </a:lvl1pPr>
          </a:lstStyle>
          <a:p>
            <a:pPr lvl="0"/>
            <a:r>
              <a:rPr lang="en-US" dirty="0"/>
              <a:t>highlight</a:t>
            </a:r>
          </a:p>
        </p:txBody>
      </p:sp>
      <p:sp>
        <p:nvSpPr>
          <p:cNvPr id="6" name="navbar">
            <a:extLst>
              <a:ext uri="{FF2B5EF4-FFF2-40B4-BE49-F238E27FC236}">
                <a16:creationId xmlns:a16="http://schemas.microsoft.com/office/drawing/2014/main" id="{E9B9669B-7121-41D3-84BD-6DD37099A76E}"/>
              </a:ext>
            </a:extLst>
          </p:cNvPr>
          <p:cNvSpPr>
            <a:spLocks noGrp="1"/>
          </p:cNvSpPr>
          <p:nvPr>
            <p:ph type="body" sz="quarter" idx="21"/>
          </p:nvPr>
        </p:nvSpPr>
        <p:spPr>
          <a:xfrm>
            <a:off x="-79512" y="0"/>
            <a:ext cx="1633676" cy="5120640"/>
          </a:xfrm>
          <a:prstGeom prst="rect">
            <a:avLst/>
          </a:prstGeom>
        </p:spPr>
        <p:txBody>
          <a:bodyPr anchor="ctr"/>
          <a:lstStyle>
            <a:lvl1pPr algn="r">
              <a:lnSpc>
                <a:spcPts val="1700"/>
              </a:lnSpc>
              <a:buNone/>
              <a:defRPr sz="1600">
                <a:solidFill>
                  <a:schemeClr val="bg1"/>
                </a:solidFill>
                <a:latin typeface="Avenir Next LT Pro" panose="020B0504020202020204" pitchFamily="34" charset="0"/>
              </a:defRPr>
            </a:lvl1pPr>
          </a:lstStyle>
          <a:p>
            <a:pPr lvl="0"/>
            <a:endParaRPr lang="en-US" dirty="0"/>
          </a:p>
        </p:txBody>
      </p:sp>
      <p:sp>
        <p:nvSpPr>
          <p:cNvPr id="5" name="callout">
            <a:extLst>
              <a:ext uri="{FF2B5EF4-FFF2-40B4-BE49-F238E27FC236}">
                <a16:creationId xmlns:a16="http://schemas.microsoft.com/office/drawing/2014/main" id="{24980923-FB96-4E12-B290-EAFB8C34AF3B}"/>
              </a:ext>
            </a:extLst>
          </p:cNvPr>
          <p:cNvSpPr>
            <a:spLocks noGrp="1"/>
          </p:cNvSpPr>
          <p:nvPr>
            <p:ph type="body" sz="quarter" idx="23" hasCustomPrompt="1"/>
          </p:nvPr>
        </p:nvSpPr>
        <p:spPr>
          <a:xfrm>
            <a:off x="3836988" y="3257550"/>
            <a:ext cx="3006725" cy="444500"/>
          </a:xfrm>
          <a:prstGeom prst="roundRect">
            <a:avLst>
              <a:gd name="adj" fmla="val 26137"/>
            </a:avLst>
          </a:prstGeom>
          <a:solidFill>
            <a:srgbClr val="014A81"/>
          </a:solidFill>
        </p:spPr>
        <p:txBody>
          <a:bodyPr anchor="ctr"/>
          <a:lstStyle>
            <a:lvl1pPr algn="ctr">
              <a:buNone/>
              <a:defRPr>
                <a:solidFill>
                  <a:schemeClr val="bg1"/>
                </a:solidFill>
                <a:latin typeface="Avenir Next LT Pro" panose="020B0504020202020204" pitchFamily="34" charset="0"/>
              </a:defRPr>
            </a:lvl1pPr>
          </a:lstStyle>
          <a:p>
            <a:pPr lvl="0"/>
            <a:r>
              <a:rPr lang="en-US" dirty="0"/>
              <a:t>callout</a:t>
            </a:r>
          </a:p>
        </p:txBody>
      </p:sp>
      <p:sp>
        <p:nvSpPr>
          <p:cNvPr id="9" name="copyright">
            <a:extLst>
              <a:ext uri="{FF2B5EF4-FFF2-40B4-BE49-F238E27FC236}">
                <a16:creationId xmlns:a16="http://schemas.microsoft.com/office/drawing/2014/main" id="{000CC8A8-8C0E-4E6E-91F4-36696E1A12E1}"/>
              </a:ext>
            </a:extLst>
          </p:cNvPr>
          <p:cNvSpPr>
            <a:spLocks noGrp="1"/>
          </p:cNvSpPr>
          <p:nvPr>
            <p:ph type="body" sz="quarter" idx="24" hasCustomPrompt="1"/>
          </p:nvPr>
        </p:nvSpPr>
        <p:spPr>
          <a:xfrm>
            <a:off x="1554164" y="5505027"/>
            <a:ext cx="7603461" cy="209973"/>
          </a:xfrm>
          <a:prstGeom prst="rect">
            <a:avLst/>
          </a:prstGeom>
        </p:spPr>
        <p:txBody>
          <a:bodyPr lIns="0" tIns="0" rIns="0" bIns="0" anchor="ctr"/>
          <a:lstStyle>
            <a:lvl1pPr algn="ctr">
              <a:spcBef>
                <a:spcPts val="0"/>
              </a:spcBef>
              <a:buNone/>
              <a:defRPr sz="900">
                <a:solidFill>
                  <a:schemeClr val="bg1"/>
                </a:solidFill>
                <a:effectLst>
                  <a:outerShdw blurRad="38100" dist="38100" dir="2700000" algn="tl">
                    <a:srgbClr val="000000">
                      <a:alpha val="43137"/>
                    </a:srgbClr>
                  </a:outerShdw>
                </a:effectLst>
                <a:latin typeface="Avenir Next LT Pro" panose="020B0504020202020204" pitchFamily="34" charset="0"/>
              </a:defRPr>
            </a:lvl1pPr>
          </a:lstStyle>
          <a:p>
            <a:pPr lvl="0"/>
            <a:r>
              <a:rPr lang="en-US" dirty="0"/>
              <a:t>copyright</a:t>
            </a:r>
          </a:p>
        </p:txBody>
      </p:sp>
      <p:sp>
        <p:nvSpPr>
          <p:cNvPr id="16" name="leader">
            <a:extLst>
              <a:ext uri="{FF2B5EF4-FFF2-40B4-BE49-F238E27FC236}">
                <a16:creationId xmlns:a16="http://schemas.microsoft.com/office/drawing/2014/main" id="{C02578DB-0DB7-4085-90A0-F5FFA0FA8DCA}"/>
              </a:ext>
            </a:extLst>
          </p:cNvPr>
          <p:cNvSpPr>
            <a:spLocks noGrp="1"/>
          </p:cNvSpPr>
          <p:nvPr>
            <p:ph type="body" sz="quarter" idx="25" hasCustomPrompt="1"/>
          </p:nvPr>
        </p:nvSpPr>
        <p:spPr>
          <a:xfrm>
            <a:off x="6108192" y="5093208"/>
            <a:ext cx="2837543" cy="415925"/>
          </a:xfrm>
          <a:prstGeom prst="rect">
            <a:avLst/>
          </a:prstGeom>
        </p:spPr>
        <p:txBody>
          <a:bodyPr anchor="ctr"/>
          <a:lstStyle>
            <a:lvl1pPr marL="0" indent="0" algn="r">
              <a:buNone/>
              <a:defRPr cap="small" baseline="0">
                <a:solidFill>
                  <a:schemeClr val="bg1"/>
                </a:solidFill>
                <a:latin typeface="Avenir Next LT Pro" panose="020B0504020202020204" pitchFamily="34" charset="0"/>
              </a:defRPr>
            </a:lvl1pPr>
          </a:lstStyle>
          <a:p>
            <a:pPr lvl="0"/>
            <a:r>
              <a:rPr lang="en-US" dirty="0"/>
              <a:t>Leader</a:t>
            </a:r>
          </a:p>
        </p:txBody>
      </p:sp>
    </p:spTree>
    <p:extLst>
      <p:ext uri="{BB962C8B-B14F-4D97-AF65-F5344CB8AC3E}">
        <p14:creationId xmlns:p14="http://schemas.microsoft.com/office/powerpoint/2010/main" val="33712552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AEB9645B-E98A-42E2-8A89-EC689429C2D8}"/>
              </a:ext>
            </a:extLst>
          </p:cNvPr>
          <p:cNvSpPr>
            <a:spLocks noGrp="1"/>
          </p:cNvSpPr>
          <p:nvPr>
            <p:ph type="pic" sz="quarter" idx="10" hasCustomPrompt="1"/>
          </p:nvPr>
        </p:nvSpPr>
        <p:spPr>
          <a:xfrm>
            <a:off x="0" y="0"/>
            <a:ext cx="9144000" cy="5715000"/>
          </a:xfrm>
          <a:prstGeom prst="rect">
            <a:avLst/>
          </a:prstGeom>
          <a:solidFill>
            <a:schemeClr val="bg1">
              <a:lumMod val="85000"/>
            </a:schemeClr>
          </a:solidFill>
        </p:spPr>
        <p:txBody>
          <a:bodyPr/>
          <a:lstStyle>
            <a:lvl1pPr>
              <a:buNone/>
              <a:defRPr/>
            </a:lvl1pPr>
          </a:lstStyle>
          <a:p>
            <a:r>
              <a:rPr lang="en-US" dirty="0"/>
              <a:t>background</a:t>
            </a:r>
          </a:p>
        </p:txBody>
      </p:sp>
      <p:sp>
        <p:nvSpPr>
          <p:cNvPr id="12" name="navbar-background">
            <a:extLst>
              <a:ext uri="{FF2B5EF4-FFF2-40B4-BE49-F238E27FC236}">
                <a16:creationId xmlns:a16="http://schemas.microsoft.com/office/drawing/2014/main" id="{0B550FED-FDFE-400F-A66B-5E2A68B6C6F6}"/>
              </a:ext>
            </a:extLst>
          </p:cNvPr>
          <p:cNvSpPr>
            <a:spLocks noGrp="1"/>
          </p:cNvSpPr>
          <p:nvPr>
            <p:ph sz="quarter" idx="17" hasCustomPrompt="1"/>
          </p:nvPr>
        </p:nvSpPr>
        <p:spPr>
          <a:xfrm>
            <a:off x="0" y="0"/>
            <a:ext cx="1554480" cy="5715000"/>
          </a:xfrm>
          <a:prstGeom prst="rect">
            <a:avLst/>
          </a:prstGeom>
          <a:gradFill flip="none" rotWithShape="1">
            <a:gsLst>
              <a:gs pos="0">
                <a:srgbClr val="1B265E">
                  <a:alpha val="84706"/>
                </a:srgbClr>
              </a:gs>
              <a:gs pos="40000">
                <a:srgbClr val="182E64">
                  <a:alpha val="84706"/>
                </a:srgbClr>
              </a:gs>
              <a:gs pos="100000">
                <a:srgbClr val="0A598A">
                  <a:alpha val="9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buNone/>
              <a:defRPr lang="en-US" sz="1404" dirty="0">
                <a:solidFill>
                  <a:schemeClr val="lt1"/>
                </a:solidFill>
              </a:defRPr>
            </a:lvl1pPr>
          </a:lstStyle>
          <a:p>
            <a:pPr marL="0" lvl="0" algn="ctr" defTabSz="713232"/>
            <a:r>
              <a:rPr lang="en-US" dirty="0"/>
              <a:t>Navbar-background</a:t>
            </a:r>
          </a:p>
        </p:txBody>
      </p:sp>
      <p:sp>
        <p:nvSpPr>
          <p:cNvPr id="15" name="circle-background">
            <a:extLst>
              <a:ext uri="{FF2B5EF4-FFF2-40B4-BE49-F238E27FC236}">
                <a16:creationId xmlns:a16="http://schemas.microsoft.com/office/drawing/2014/main" id="{4307AE6C-D3E8-4BD1-9215-CCBC161642CA}"/>
              </a:ext>
            </a:extLst>
          </p:cNvPr>
          <p:cNvSpPr>
            <a:spLocks noGrp="1" noChangeAspect="1"/>
          </p:cNvSpPr>
          <p:nvPr>
            <p:ph sz="quarter" idx="18" hasCustomPrompt="1"/>
          </p:nvPr>
        </p:nvSpPr>
        <p:spPr>
          <a:xfrm>
            <a:off x="3063240" y="411480"/>
            <a:ext cx="4572000" cy="4572000"/>
          </a:xfrm>
          <a:prstGeom prst="ellipse">
            <a:avLst/>
          </a:prstGeom>
          <a:solidFill>
            <a:srgbClr val="FFFFFF">
              <a:alpha val="85000"/>
            </a:srgbClr>
          </a:solidFill>
        </p:spPr>
        <p:txBody>
          <a:bodyPr/>
          <a:lstStyle>
            <a:lvl1pPr>
              <a:buNone/>
              <a:defRPr/>
            </a:lvl1pPr>
          </a:lstStyle>
          <a:p>
            <a:pPr lvl="0"/>
            <a:r>
              <a:rPr lang="en-US" dirty="0"/>
              <a:t>Circle-background</a:t>
            </a:r>
          </a:p>
        </p:txBody>
      </p:sp>
      <p:sp>
        <p:nvSpPr>
          <p:cNvPr id="8" name="title">
            <a:extLst>
              <a:ext uri="{FF2B5EF4-FFF2-40B4-BE49-F238E27FC236}">
                <a16:creationId xmlns:a16="http://schemas.microsoft.com/office/drawing/2014/main" id="{115AD74F-6597-4D11-84E3-F03F2DD9F1D0}"/>
              </a:ext>
            </a:extLst>
          </p:cNvPr>
          <p:cNvSpPr>
            <a:spLocks noGrp="1"/>
          </p:cNvSpPr>
          <p:nvPr>
            <p:ph type="body" sz="quarter" idx="12" hasCustomPrompt="1"/>
          </p:nvPr>
        </p:nvSpPr>
        <p:spPr>
          <a:xfrm>
            <a:off x="3836709" y="2329636"/>
            <a:ext cx="3007152" cy="590445"/>
          </a:xfrm>
          <a:prstGeom prst="rect">
            <a:avLst/>
          </a:prstGeom>
        </p:spPr>
        <p:txBody>
          <a:bodyPr lIns="0" tIns="0" rIns="0" bIns="0" anchor="ctr"/>
          <a:lstStyle>
            <a:lvl1pPr marL="0" indent="0" algn="ctr">
              <a:lnSpc>
                <a:spcPct val="100000"/>
              </a:lnSpc>
              <a:spcBef>
                <a:spcPts val="0"/>
              </a:spcBef>
              <a:buNone/>
              <a:defRPr sz="5400" b="1" cap="none" baseline="0">
                <a:solidFill>
                  <a:srgbClr val="014A81"/>
                </a:solidFill>
                <a:latin typeface="Avenir Next LT Pro" panose="020B0504020202020204" pitchFamily="34" charset="0"/>
              </a:defRPr>
            </a:lvl1pPr>
          </a:lstStyle>
          <a:p>
            <a:pPr lvl="0"/>
            <a:r>
              <a:rPr lang="en-US" dirty="0"/>
              <a:t>Title</a:t>
            </a:r>
          </a:p>
        </p:txBody>
      </p:sp>
      <p:sp>
        <p:nvSpPr>
          <p:cNvPr id="10" name="detail">
            <a:extLst>
              <a:ext uri="{FF2B5EF4-FFF2-40B4-BE49-F238E27FC236}">
                <a16:creationId xmlns:a16="http://schemas.microsoft.com/office/drawing/2014/main" id="{2177151D-518D-4586-8940-820C57BEEF5C}"/>
              </a:ext>
            </a:extLst>
          </p:cNvPr>
          <p:cNvSpPr>
            <a:spLocks noGrp="1"/>
          </p:cNvSpPr>
          <p:nvPr>
            <p:ph type="body" sz="quarter" idx="13" hasCustomPrompt="1"/>
          </p:nvPr>
        </p:nvSpPr>
        <p:spPr>
          <a:xfrm>
            <a:off x="3926264" y="848689"/>
            <a:ext cx="2917597" cy="904875"/>
          </a:xfrm>
          <a:prstGeom prst="rect">
            <a:avLst/>
          </a:prstGeom>
        </p:spPr>
        <p:txBody>
          <a:bodyPr lIns="0" tIns="0" rIns="0" bIns="0" anchor="ctr"/>
          <a:lstStyle>
            <a:lvl1pPr marL="0" indent="0" algn="ctr">
              <a:lnSpc>
                <a:spcPct val="100000"/>
              </a:lnSpc>
              <a:spcBef>
                <a:spcPts val="0"/>
              </a:spcBef>
              <a:buNone/>
              <a:defRPr sz="6000" b="1" cap="none" baseline="0">
                <a:solidFill>
                  <a:srgbClr val="113245"/>
                </a:solidFill>
                <a:latin typeface="Avenir Next LT Pro" panose="020B0504020202020204" pitchFamily="34" charset="0"/>
              </a:defRPr>
            </a:lvl1pPr>
          </a:lstStyle>
          <a:p>
            <a:pPr lvl="0"/>
            <a:r>
              <a:rPr lang="en-US" dirty="0"/>
              <a:t>Detail</a:t>
            </a:r>
          </a:p>
        </p:txBody>
      </p:sp>
      <p:sp>
        <p:nvSpPr>
          <p:cNvPr id="7" name="quote">
            <a:extLst>
              <a:ext uri="{FF2B5EF4-FFF2-40B4-BE49-F238E27FC236}">
                <a16:creationId xmlns:a16="http://schemas.microsoft.com/office/drawing/2014/main" id="{D28D1B06-F61E-46C8-8BE2-2C9EE74B3011}"/>
              </a:ext>
            </a:extLst>
          </p:cNvPr>
          <p:cNvSpPr>
            <a:spLocks noGrp="1"/>
          </p:cNvSpPr>
          <p:nvPr>
            <p:ph type="body" sz="quarter" idx="15" hasCustomPrompt="1"/>
          </p:nvPr>
        </p:nvSpPr>
        <p:spPr>
          <a:xfrm>
            <a:off x="3984942" y="3990326"/>
            <a:ext cx="2936452" cy="393700"/>
          </a:xfrm>
          <a:prstGeom prst="rect">
            <a:avLst/>
          </a:prstGeom>
        </p:spPr>
        <p:txBody>
          <a:bodyPr lIns="0" tIns="0" rIns="0" bIns="0"/>
          <a:lstStyle>
            <a:lvl1pPr marL="0" indent="0" algn="ctr">
              <a:spcBef>
                <a:spcPts val="0"/>
              </a:spcBef>
              <a:buNone/>
              <a:defRPr b="0" cap="none" baseline="0">
                <a:solidFill>
                  <a:srgbClr val="113245"/>
                </a:solidFill>
                <a:latin typeface="Avenir Next LT Pro" panose="020B0504020202020204" pitchFamily="34" charset="0"/>
              </a:defRPr>
            </a:lvl1pPr>
          </a:lstStyle>
          <a:p>
            <a:pPr lvl="0"/>
            <a:r>
              <a:rPr lang="en-US" dirty="0"/>
              <a:t>quote</a:t>
            </a:r>
          </a:p>
        </p:txBody>
      </p:sp>
      <p:sp>
        <p:nvSpPr>
          <p:cNvPr id="11" name="credits">
            <a:extLst>
              <a:ext uri="{FF2B5EF4-FFF2-40B4-BE49-F238E27FC236}">
                <a16:creationId xmlns:a16="http://schemas.microsoft.com/office/drawing/2014/main" id="{1B4EDC40-1BDE-452F-9CDF-5FFDDA12B832}"/>
              </a:ext>
            </a:extLst>
          </p:cNvPr>
          <p:cNvSpPr>
            <a:spLocks noGrp="1"/>
          </p:cNvSpPr>
          <p:nvPr>
            <p:ph type="body" sz="quarter" idx="16" hasCustomPrompt="1"/>
          </p:nvPr>
        </p:nvSpPr>
        <p:spPr>
          <a:xfrm>
            <a:off x="6548967" y="4538133"/>
            <a:ext cx="2400856" cy="940894"/>
          </a:xfrm>
          <a:prstGeom prst="rect">
            <a:avLst/>
          </a:prstGeom>
        </p:spPr>
        <p:txBody>
          <a:bodyPr anchor="b"/>
          <a:lstStyle>
            <a:lvl1pPr algn="r">
              <a:spcBef>
                <a:spcPts val="0"/>
              </a:spcBef>
              <a:buNone/>
              <a:defRPr sz="2000">
                <a:solidFill>
                  <a:schemeClr val="bg1"/>
                </a:solidFill>
                <a:effectLst>
                  <a:outerShdw blurRad="38100" dist="38100" dir="2700000" algn="tl">
                    <a:srgbClr val="000000">
                      <a:alpha val="43137"/>
                    </a:srgbClr>
                  </a:outerShdw>
                </a:effectLst>
                <a:latin typeface="Avenir Next LT Pro" panose="020B0504020202020204" pitchFamily="34" charset="0"/>
              </a:defRPr>
            </a:lvl1pPr>
          </a:lstStyle>
          <a:p>
            <a:pPr lvl="0"/>
            <a:r>
              <a:rPr lang="en-US" dirty="0"/>
              <a:t>credits</a:t>
            </a:r>
          </a:p>
        </p:txBody>
      </p:sp>
      <p:sp>
        <p:nvSpPr>
          <p:cNvPr id="13" name="reference">
            <a:extLst>
              <a:ext uri="{FF2B5EF4-FFF2-40B4-BE49-F238E27FC236}">
                <a16:creationId xmlns:a16="http://schemas.microsoft.com/office/drawing/2014/main" id="{CE2545CB-1CAD-41DE-B9A3-343E29275833}"/>
              </a:ext>
            </a:extLst>
          </p:cNvPr>
          <p:cNvSpPr>
            <a:spLocks noGrp="1"/>
          </p:cNvSpPr>
          <p:nvPr>
            <p:ph type="body" sz="quarter" idx="20" hasCustomPrompt="1"/>
          </p:nvPr>
        </p:nvSpPr>
        <p:spPr>
          <a:xfrm>
            <a:off x="3984942" y="4470640"/>
            <a:ext cx="2936452" cy="393700"/>
          </a:xfrm>
          <a:prstGeom prst="rect">
            <a:avLst/>
          </a:prstGeom>
        </p:spPr>
        <p:txBody>
          <a:bodyPr lIns="0" tIns="0" rIns="0" bIns="0"/>
          <a:lstStyle>
            <a:lvl1pPr marL="0" indent="0" algn="ctr">
              <a:spcBef>
                <a:spcPts val="0"/>
              </a:spcBef>
              <a:buNone/>
              <a:defRPr b="0" cap="none" baseline="0">
                <a:solidFill>
                  <a:srgbClr val="113245"/>
                </a:solidFill>
                <a:latin typeface="Avenir Next LT Pro" panose="020B0504020202020204" pitchFamily="34" charset="0"/>
              </a:defRPr>
            </a:lvl1pPr>
          </a:lstStyle>
          <a:p>
            <a:pPr lvl="0"/>
            <a:r>
              <a:rPr lang="en-US" dirty="0"/>
              <a:t>reference</a:t>
            </a:r>
          </a:p>
        </p:txBody>
      </p:sp>
      <p:sp>
        <p:nvSpPr>
          <p:cNvPr id="3" name="logo">
            <a:extLst>
              <a:ext uri="{FF2B5EF4-FFF2-40B4-BE49-F238E27FC236}">
                <a16:creationId xmlns:a16="http://schemas.microsoft.com/office/drawing/2014/main" id="{D5C254D8-33A5-4125-A911-B875ACEA7E53}"/>
              </a:ext>
            </a:extLst>
          </p:cNvPr>
          <p:cNvSpPr>
            <a:spLocks noGrp="1"/>
          </p:cNvSpPr>
          <p:nvPr>
            <p:ph type="pic" sz="quarter" idx="19" hasCustomPrompt="1"/>
          </p:nvPr>
        </p:nvSpPr>
        <p:spPr>
          <a:xfrm>
            <a:off x="1668537" y="5029200"/>
            <a:ext cx="1828800" cy="457200"/>
          </a:xfrm>
          <a:prstGeom prst="rect">
            <a:avLst/>
          </a:prstGeom>
        </p:spPr>
        <p:txBody>
          <a:bodyPr/>
          <a:lstStyle>
            <a:lvl1pPr>
              <a:buNone/>
              <a:defRPr/>
            </a:lvl1pPr>
          </a:lstStyle>
          <a:p>
            <a:r>
              <a:rPr lang="en-US" dirty="0"/>
              <a:t>logo</a:t>
            </a:r>
          </a:p>
        </p:txBody>
      </p:sp>
      <p:sp>
        <p:nvSpPr>
          <p:cNvPr id="28" name="highlight">
            <a:extLst>
              <a:ext uri="{FF2B5EF4-FFF2-40B4-BE49-F238E27FC236}">
                <a16:creationId xmlns:a16="http://schemas.microsoft.com/office/drawing/2014/main" id="{A33580DC-3D3A-465D-96F6-1519354675F4}"/>
              </a:ext>
            </a:extLst>
          </p:cNvPr>
          <p:cNvSpPr>
            <a:spLocks noGrp="1"/>
          </p:cNvSpPr>
          <p:nvPr>
            <p:ph type="body" sz="quarter" idx="36" hasCustomPrompt="1"/>
          </p:nvPr>
        </p:nvSpPr>
        <p:spPr>
          <a:xfrm>
            <a:off x="53078" y="482274"/>
            <a:ext cx="1449387" cy="338455"/>
          </a:xfrm>
          <a:prstGeom prst="roundRect">
            <a:avLst>
              <a:gd name="adj" fmla="val 18293"/>
            </a:avLst>
          </a:prstGeom>
          <a:solidFill>
            <a:srgbClr val="057A84"/>
          </a:solidFill>
        </p:spPr>
        <p:txBody>
          <a:bodyPr/>
          <a:lstStyle>
            <a:lvl1pPr marL="0" indent="0">
              <a:buFont typeface="Arial" panose="020B0604020202020204" pitchFamily="34" charset="0"/>
              <a:buNone/>
              <a:defRPr sz="1600"/>
            </a:lvl1pPr>
          </a:lstStyle>
          <a:p>
            <a:pPr lvl="0"/>
            <a:r>
              <a:rPr lang="en-US" dirty="0"/>
              <a:t>highlight</a:t>
            </a:r>
          </a:p>
        </p:txBody>
      </p:sp>
      <p:sp>
        <p:nvSpPr>
          <p:cNvPr id="6" name="navbar">
            <a:extLst>
              <a:ext uri="{FF2B5EF4-FFF2-40B4-BE49-F238E27FC236}">
                <a16:creationId xmlns:a16="http://schemas.microsoft.com/office/drawing/2014/main" id="{E9B9669B-7121-41D3-84BD-6DD37099A76E}"/>
              </a:ext>
            </a:extLst>
          </p:cNvPr>
          <p:cNvSpPr>
            <a:spLocks noGrp="1"/>
          </p:cNvSpPr>
          <p:nvPr>
            <p:ph type="body" sz="quarter" idx="21"/>
          </p:nvPr>
        </p:nvSpPr>
        <p:spPr>
          <a:xfrm>
            <a:off x="-79512" y="0"/>
            <a:ext cx="1633676" cy="5120640"/>
          </a:xfrm>
          <a:prstGeom prst="rect">
            <a:avLst/>
          </a:prstGeom>
        </p:spPr>
        <p:txBody>
          <a:bodyPr anchor="ctr"/>
          <a:lstStyle>
            <a:lvl1pPr algn="r">
              <a:lnSpc>
                <a:spcPts val="1700"/>
              </a:lnSpc>
              <a:buNone/>
              <a:defRPr sz="1600">
                <a:solidFill>
                  <a:schemeClr val="bg1"/>
                </a:solidFill>
                <a:latin typeface="Avenir Next LT Pro" panose="020B0504020202020204" pitchFamily="34" charset="0"/>
              </a:defRPr>
            </a:lvl1pPr>
          </a:lstStyle>
          <a:p>
            <a:pPr lvl="0"/>
            <a:endParaRPr lang="en-US" dirty="0"/>
          </a:p>
        </p:txBody>
      </p:sp>
      <p:sp>
        <p:nvSpPr>
          <p:cNvPr id="31" name="callout">
            <a:extLst>
              <a:ext uri="{FF2B5EF4-FFF2-40B4-BE49-F238E27FC236}">
                <a16:creationId xmlns:a16="http://schemas.microsoft.com/office/drawing/2014/main" id="{5555FF73-0CDC-424B-AD6C-6AA9A6095B25}"/>
              </a:ext>
            </a:extLst>
          </p:cNvPr>
          <p:cNvSpPr>
            <a:spLocks noGrp="1"/>
          </p:cNvSpPr>
          <p:nvPr>
            <p:ph type="body" sz="quarter" idx="38" hasCustomPrompt="1"/>
          </p:nvPr>
        </p:nvSpPr>
        <p:spPr>
          <a:xfrm>
            <a:off x="3410940" y="3270391"/>
            <a:ext cx="1662113" cy="444500"/>
          </a:xfrm>
          <a:prstGeom prst="roundRect">
            <a:avLst>
              <a:gd name="adj" fmla="val 26702"/>
            </a:avLst>
          </a:prstGeom>
          <a:solidFill>
            <a:srgbClr val="014A81"/>
          </a:solidFill>
        </p:spPr>
        <p:txBody>
          <a:bodyPr anchor="ctr"/>
          <a:lstStyle>
            <a:lvl1pPr marL="0" indent="0" algn="ctr">
              <a:buNone/>
              <a:defRPr>
                <a:solidFill>
                  <a:schemeClr val="bg1"/>
                </a:solidFill>
                <a:latin typeface="Avenir Next LT Pro" panose="020B0504020202020204" pitchFamily="34" charset="0"/>
              </a:defRPr>
            </a:lvl1pPr>
          </a:lstStyle>
          <a:p>
            <a:pPr lvl="0"/>
            <a:r>
              <a:rPr lang="en-US" dirty="0"/>
              <a:t>callout</a:t>
            </a:r>
          </a:p>
        </p:txBody>
      </p:sp>
      <p:sp>
        <p:nvSpPr>
          <p:cNvPr id="9" name="copyright">
            <a:extLst>
              <a:ext uri="{FF2B5EF4-FFF2-40B4-BE49-F238E27FC236}">
                <a16:creationId xmlns:a16="http://schemas.microsoft.com/office/drawing/2014/main" id="{000CC8A8-8C0E-4E6E-91F4-36696E1A12E1}"/>
              </a:ext>
            </a:extLst>
          </p:cNvPr>
          <p:cNvSpPr>
            <a:spLocks noGrp="1"/>
          </p:cNvSpPr>
          <p:nvPr>
            <p:ph type="body" sz="quarter" idx="24" hasCustomPrompt="1"/>
          </p:nvPr>
        </p:nvSpPr>
        <p:spPr>
          <a:xfrm>
            <a:off x="1554164" y="5550751"/>
            <a:ext cx="7603461" cy="118525"/>
          </a:xfrm>
          <a:prstGeom prst="rect">
            <a:avLst/>
          </a:prstGeom>
        </p:spPr>
        <p:txBody>
          <a:bodyPr lIns="0" tIns="0" rIns="0" bIns="0" anchor="ctr"/>
          <a:lstStyle>
            <a:lvl1pPr algn="ctr">
              <a:spcBef>
                <a:spcPts val="0"/>
              </a:spcBef>
              <a:buNone/>
              <a:defRPr sz="900">
                <a:solidFill>
                  <a:schemeClr val="bg1"/>
                </a:solidFill>
                <a:effectLst>
                  <a:outerShdw blurRad="38100" dist="38100" dir="2700000" algn="tl">
                    <a:srgbClr val="000000">
                      <a:alpha val="43137"/>
                    </a:srgbClr>
                  </a:outerShdw>
                </a:effectLst>
                <a:latin typeface="Avenir Next LT Pro" panose="020B0504020202020204" pitchFamily="34" charset="0"/>
              </a:defRPr>
            </a:lvl1pPr>
          </a:lstStyle>
          <a:p>
            <a:pPr lvl="0"/>
            <a:r>
              <a:rPr lang="en-US" dirty="0"/>
              <a:t>copyright</a:t>
            </a:r>
          </a:p>
        </p:txBody>
      </p:sp>
      <p:sp>
        <p:nvSpPr>
          <p:cNvPr id="16" name="leader">
            <a:extLst>
              <a:ext uri="{FF2B5EF4-FFF2-40B4-BE49-F238E27FC236}">
                <a16:creationId xmlns:a16="http://schemas.microsoft.com/office/drawing/2014/main" id="{C02578DB-0DB7-4085-90A0-F5FFA0FA8DCA}"/>
              </a:ext>
            </a:extLst>
          </p:cNvPr>
          <p:cNvSpPr>
            <a:spLocks noGrp="1"/>
          </p:cNvSpPr>
          <p:nvPr>
            <p:ph type="body" sz="quarter" idx="25" hasCustomPrompt="1"/>
          </p:nvPr>
        </p:nvSpPr>
        <p:spPr>
          <a:xfrm>
            <a:off x="6108192" y="5093208"/>
            <a:ext cx="2837543" cy="420624"/>
          </a:xfrm>
          <a:prstGeom prst="rect">
            <a:avLst/>
          </a:prstGeom>
        </p:spPr>
        <p:txBody>
          <a:bodyPr anchor="ctr"/>
          <a:lstStyle>
            <a:lvl1pPr marL="0" indent="0" algn="r">
              <a:buNone/>
              <a:defRPr cap="small" baseline="0">
                <a:solidFill>
                  <a:schemeClr val="bg1"/>
                </a:solidFill>
                <a:latin typeface="Avenir Next LT Pro" panose="020B0504020202020204" pitchFamily="34" charset="0"/>
              </a:defRPr>
            </a:lvl1pPr>
          </a:lstStyle>
          <a:p>
            <a:pPr lvl="0"/>
            <a:r>
              <a:rPr lang="en-US" dirty="0"/>
              <a:t>Leader</a:t>
            </a:r>
          </a:p>
        </p:txBody>
      </p:sp>
      <p:sp>
        <p:nvSpPr>
          <p:cNvPr id="17" name="esp-title">
            <a:extLst>
              <a:ext uri="{FF2B5EF4-FFF2-40B4-BE49-F238E27FC236}">
                <a16:creationId xmlns:a16="http://schemas.microsoft.com/office/drawing/2014/main" id="{DAF42457-8B43-4BE6-8458-681251A8F816}"/>
              </a:ext>
            </a:extLst>
          </p:cNvPr>
          <p:cNvSpPr>
            <a:spLocks noGrp="1"/>
          </p:cNvSpPr>
          <p:nvPr>
            <p:ph type="body" sz="quarter" idx="26" hasCustomPrompt="1"/>
          </p:nvPr>
        </p:nvSpPr>
        <p:spPr>
          <a:xfrm>
            <a:off x="3989109" y="2482036"/>
            <a:ext cx="3007152" cy="590445"/>
          </a:xfrm>
          <a:prstGeom prst="rect">
            <a:avLst/>
          </a:prstGeom>
        </p:spPr>
        <p:txBody>
          <a:bodyPr lIns="0" tIns="0" rIns="0" bIns="0" anchor="ctr"/>
          <a:lstStyle>
            <a:lvl1pPr marL="0" indent="0" algn="ctr">
              <a:lnSpc>
                <a:spcPct val="100000"/>
              </a:lnSpc>
              <a:spcBef>
                <a:spcPts val="0"/>
              </a:spcBef>
              <a:buNone/>
              <a:defRPr sz="5400" b="1" cap="none" baseline="0">
                <a:solidFill>
                  <a:srgbClr val="014A81"/>
                </a:solidFill>
                <a:latin typeface="Avenir Next LT Pro" panose="020B0504020202020204" pitchFamily="34" charset="0"/>
              </a:defRPr>
            </a:lvl1pPr>
          </a:lstStyle>
          <a:p>
            <a:pPr lvl="0"/>
            <a:r>
              <a:rPr lang="en-US" dirty="0"/>
              <a:t>Title</a:t>
            </a:r>
          </a:p>
        </p:txBody>
      </p:sp>
      <p:sp>
        <p:nvSpPr>
          <p:cNvPr id="18" name="esp-detail">
            <a:extLst>
              <a:ext uri="{FF2B5EF4-FFF2-40B4-BE49-F238E27FC236}">
                <a16:creationId xmlns:a16="http://schemas.microsoft.com/office/drawing/2014/main" id="{33D4B0F1-EF15-48BB-8E2F-BFC5E757FD1D}"/>
              </a:ext>
            </a:extLst>
          </p:cNvPr>
          <p:cNvSpPr>
            <a:spLocks noGrp="1"/>
          </p:cNvSpPr>
          <p:nvPr>
            <p:ph type="body" sz="quarter" idx="27" hasCustomPrompt="1"/>
          </p:nvPr>
        </p:nvSpPr>
        <p:spPr>
          <a:xfrm>
            <a:off x="4078664" y="1001089"/>
            <a:ext cx="2917597" cy="904875"/>
          </a:xfrm>
          <a:prstGeom prst="rect">
            <a:avLst/>
          </a:prstGeom>
        </p:spPr>
        <p:txBody>
          <a:bodyPr lIns="0" tIns="0" rIns="0" bIns="0" anchor="ctr"/>
          <a:lstStyle>
            <a:lvl1pPr marL="0" indent="0" algn="ctr">
              <a:lnSpc>
                <a:spcPct val="100000"/>
              </a:lnSpc>
              <a:spcBef>
                <a:spcPts val="0"/>
              </a:spcBef>
              <a:buNone/>
              <a:defRPr sz="6000" b="1" cap="none" baseline="0">
                <a:solidFill>
                  <a:srgbClr val="113245"/>
                </a:solidFill>
                <a:latin typeface="Avenir Next LT Pro" panose="020B0504020202020204" pitchFamily="34" charset="0"/>
              </a:defRPr>
            </a:lvl1pPr>
          </a:lstStyle>
          <a:p>
            <a:pPr lvl="0"/>
            <a:r>
              <a:rPr lang="en-US" dirty="0"/>
              <a:t>Detail</a:t>
            </a:r>
          </a:p>
        </p:txBody>
      </p:sp>
      <p:sp>
        <p:nvSpPr>
          <p:cNvPr id="19" name="esp-quote">
            <a:extLst>
              <a:ext uri="{FF2B5EF4-FFF2-40B4-BE49-F238E27FC236}">
                <a16:creationId xmlns:a16="http://schemas.microsoft.com/office/drawing/2014/main" id="{7FB4866D-503C-46C5-9CC9-32FA979E397E}"/>
              </a:ext>
            </a:extLst>
          </p:cNvPr>
          <p:cNvSpPr>
            <a:spLocks noGrp="1"/>
          </p:cNvSpPr>
          <p:nvPr>
            <p:ph type="body" sz="quarter" idx="28" hasCustomPrompt="1"/>
          </p:nvPr>
        </p:nvSpPr>
        <p:spPr>
          <a:xfrm>
            <a:off x="4137342" y="4142726"/>
            <a:ext cx="2936452" cy="393700"/>
          </a:xfrm>
          <a:prstGeom prst="rect">
            <a:avLst/>
          </a:prstGeom>
        </p:spPr>
        <p:txBody>
          <a:bodyPr lIns="0" tIns="0" rIns="0" bIns="0"/>
          <a:lstStyle>
            <a:lvl1pPr marL="0" indent="0" algn="ctr">
              <a:spcBef>
                <a:spcPts val="0"/>
              </a:spcBef>
              <a:buNone/>
              <a:defRPr b="0" cap="none" baseline="0">
                <a:solidFill>
                  <a:srgbClr val="113245"/>
                </a:solidFill>
                <a:latin typeface="Avenir Next LT Pro" panose="020B0504020202020204" pitchFamily="34" charset="0"/>
              </a:defRPr>
            </a:lvl1pPr>
          </a:lstStyle>
          <a:p>
            <a:pPr lvl="0"/>
            <a:r>
              <a:rPr lang="en-US" dirty="0"/>
              <a:t>quote</a:t>
            </a:r>
          </a:p>
        </p:txBody>
      </p:sp>
      <p:sp>
        <p:nvSpPr>
          <p:cNvPr id="20" name="esp-credits">
            <a:extLst>
              <a:ext uri="{FF2B5EF4-FFF2-40B4-BE49-F238E27FC236}">
                <a16:creationId xmlns:a16="http://schemas.microsoft.com/office/drawing/2014/main" id="{F70D7E14-764E-445B-A94F-62EDA7CA65D3}"/>
              </a:ext>
            </a:extLst>
          </p:cNvPr>
          <p:cNvSpPr>
            <a:spLocks noGrp="1"/>
          </p:cNvSpPr>
          <p:nvPr>
            <p:ph type="body" sz="quarter" idx="29" hasCustomPrompt="1"/>
          </p:nvPr>
        </p:nvSpPr>
        <p:spPr>
          <a:xfrm>
            <a:off x="6559844" y="4549012"/>
            <a:ext cx="2400856" cy="940894"/>
          </a:xfrm>
          <a:prstGeom prst="rect">
            <a:avLst/>
          </a:prstGeom>
        </p:spPr>
        <p:txBody>
          <a:bodyPr anchor="b"/>
          <a:lstStyle>
            <a:lvl1pPr algn="r">
              <a:spcBef>
                <a:spcPts val="0"/>
              </a:spcBef>
              <a:buNone/>
              <a:defRPr sz="2000">
                <a:solidFill>
                  <a:schemeClr val="bg1"/>
                </a:solidFill>
                <a:effectLst>
                  <a:outerShdw blurRad="38100" dist="38100" dir="2700000" algn="tl">
                    <a:srgbClr val="000000">
                      <a:alpha val="43137"/>
                    </a:srgbClr>
                  </a:outerShdw>
                </a:effectLst>
                <a:latin typeface="Avenir Next LT Pro" panose="020B0504020202020204" pitchFamily="34" charset="0"/>
              </a:defRPr>
            </a:lvl1pPr>
          </a:lstStyle>
          <a:p>
            <a:pPr lvl="0"/>
            <a:r>
              <a:rPr lang="en-US" dirty="0"/>
              <a:t>credits</a:t>
            </a:r>
          </a:p>
        </p:txBody>
      </p:sp>
      <p:sp>
        <p:nvSpPr>
          <p:cNvPr id="21" name="esp-reference">
            <a:extLst>
              <a:ext uri="{FF2B5EF4-FFF2-40B4-BE49-F238E27FC236}">
                <a16:creationId xmlns:a16="http://schemas.microsoft.com/office/drawing/2014/main" id="{CBD09730-1303-4D7B-920D-D59F64FC4E5F}"/>
              </a:ext>
            </a:extLst>
          </p:cNvPr>
          <p:cNvSpPr>
            <a:spLocks noGrp="1"/>
          </p:cNvSpPr>
          <p:nvPr>
            <p:ph type="body" sz="quarter" idx="30" hasCustomPrompt="1"/>
          </p:nvPr>
        </p:nvSpPr>
        <p:spPr>
          <a:xfrm>
            <a:off x="4137342" y="4623040"/>
            <a:ext cx="2936452" cy="393700"/>
          </a:xfrm>
          <a:prstGeom prst="rect">
            <a:avLst/>
          </a:prstGeom>
        </p:spPr>
        <p:txBody>
          <a:bodyPr lIns="0" tIns="0" rIns="0" bIns="0"/>
          <a:lstStyle>
            <a:lvl1pPr marL="0" indent="0" algn="ctr">
              <a:spcBef>
                <a:spcPts val="0"/>
              </a:spcBef>
              <a:buNone/>
              <a:defRPr b="0" cap="none" baseline="0">
                <a:solidFill>
                  <a:srgbClr val="113245"/>
                </a:solidFill>
                <a:latin typeface="Avenir Next LT Pro" panose="020B0504020202020204" pitchFamily="34" charset="0"/>
              </a:defRPr>
            </a:lvl1pPr>
          </a:lstStyle>
          <a:p>
            <a:pPr lvl="0"/>
            <a:r>
              <a:rPr lang="en-US" dirty="0"/>
              <a:t>reference</a:t>
            </a:r>
          </a:p>
        </p:txBody>
      </p:sp>
      <p:sp>
        <p:nvSpPr>
          <p:cNvPr id="22" name="esp-logo">
            <a:extLst>
              <a:ext uri="{FF2B5EF4-FFF2-40B4-BE49-F238E27FC236}">
                <a16:creationId xmlns:a16="http://schemas.microsoft.com/office/drawing/2014/main" id="{A449D713-59D3-43EE-BB66-B5747C9C60A2}"/>
              </a:ext>
            </a:extLst>
          </p:cNvPr>
          <p:cNvSpPr>
            <a:spLocks noGrp="1"/>
          </p:cNvSpPr>
          <p:nvPr>
            <p:ph type="pic" sz="quarter" idx="31" hasCustomPrompt="1"/>
          </p:nvPr>
        </p:nvSpPr>
        <p:spPr>
          <a:xfrm>
            <a:off x="1668537" y="5028697"/>
            <a:ext cx="1828800" cy="457200"/>
          </a:xfrm>
          <a:prstGeom prst="rect">
            <a:avLst/>
          </a:prstGeom>
        </p:spPr>
        <p:txBody>
          <a:bodyPr/>
          <a:lstStyle>
            <a:lvl1pPr>
              <a:buNone/>
              <a:defRPr/>
            </a:lvl1pPr>
          </a:lstStyle>
          <a:p>
            <a:r>
              <a:rPr lang="en-US" dirty="0"/>
              <a:t>logo</a:t>
            </a:r>
          </a:p>
        </p:txBody>
      </p:sp>
      <p:sp>
        <p:nvSpPr>
          <p:cNvPr id="29" name="esp-highlight">
            <a:extLst>
              <a:ext uri="{FF2B5EF4-FFF2-40B4-BE49-F238E27FC236}">
                <a16:creationId xmlns:a16="http://schemas.microsoft.com/office/drawing/2014/main" id="{115545AB-E91A-42DC-8068-AFF72A9D5DA1}"/>
              </a:ext>
            </a:extLst>
          </p:cNvPr>
          <p:cNvSpPr>
            <a:spLocks noGrp="1"/>
          </p:cNvSpPr>
          <p:nvPr>
            <p:ph type="body" sz="quarter" idx="37" hasCustomPrompt="1"/>
          </p:nvPr>
        </p:nvSpPr>
        <p:spPr>
          <a:xfrm>
            <a:off x="53078" y="948681"/>
            <a:ext cx="1449387" cy="338455"/>
          </a:xfrm>
          <a:prstGeom prst="roundRect">
            <a:avLst>
              <a:gd name="adj" fmla="val 18293"/>
            </a:avLst>
          </a:prstGeom>
          <a:solidFill>
            <a:srgbClr val="057A84"/>
          </a:solidFill>
        </p:spPr>
        <p:txBody>
          <a:bodyPr/>
          <a:lstStyle>
            <a:lvl1pPr marL="0" indent="0">
              <a:buFont typeface="Arial" panose="020B0604020202020204" pitchFamily="34" charset="0"/>
              <a:buNone/>
              <a:defRPr sz="1600"/>
            </a:lvl1pPr>
          </a:lstStyle>
          <a:p>
            <a:pPr lvl="0"/>
            <a:r>
              <a:rPr lang="en-US" dirty="0" err="1"/>
              <a:t>esp</a:t>
            </a:r>
            <a:r>
              <a:rPr lang="en-US" dirty="0"/>
              <a:t>-highlight</a:t>
            </a:r>
          </a:p>
        </p:txBody>
      </p:sp>
      <p:sp>
        <p:nvSpPr>
          <p:cNvPr id="24" name="esp-navbar">
            <a:extLst>
              <a:ext uri="{FF2B5EF4-FFF2-40B4-BE49-F238E27FC236}">
                <a16:creationId xmlns:a16="http://schemas.microsoft.com/office/drawing/2014/main" id="{22476951-8E99-4FE9-B8E7-773D03E74096}"/>
              </a:ext>
            </a:extLst>
          </p:cNvPr>
          <p:cNvSpPr>
            <a:spLocks noGrp="1"/>
          </p:cNvSpPr>
          <p:nvPr>
            <p:ph type="body" sz="quarter" idx="33"/>
          </p:nvPr>
        </p:nvSpPr>
        <p:spPr>
          <a:xfrm>
            <a:off x="-79522" y="-8"/>
            <a:ext cx="1633676" cy="5120640"/>
          </a:xfrm>
          <a:prstGeom prst="rect">
            <a:avLst/>
          </a:prstGeom>
        </p:spPr>
        <p:txBody>
          <a:bodyPr anchor="ctr"/>
          <a:lstStyle>
            <a:lvl1pPr algn="r">
              <a:lnSpc>
                <a:spcPts val="1700"/>
              </a:lnSpc>
              <a:buNone/>
              <a:defRPr sz="1600">
                <a:solidFill>
                  <a:schemeClr val="bg1"/>
                </a:solidFill>
                <a:latin typeface="Avenir Next LT Pro" panose="020B0504020202020204" pitchFamily="34" charset="0"/>
              </a:defRPr>
            </a:lvl1pPr>
          </a:lstStyle>
          <a:p>
            <a:pPr lvl="0"/>
            <a:endParaRPr lang="en-US" dirty="0"/>
          </a:p>
        </p:txBody>
      </p:sp>
      <p:sp>
        <p:nvSpPr>
          <p:cNvPr id="32" name="esp-callout">
            <a:extLst>
              <a:ext uri="{FF2B5EF4-FFF2-40B4-BE49-F238E27FC236}">
                <a16:creationId xmlns:a16="http://schemas.microsoft.com/office/drawing/2014/main" id="{C89FEC88-BCA8-4440-92B1-D090C9215495}"/>
              </a:ext>
            </a:extLst>
          </p:cNvPr>
          <p:cNvSpPr>
            <a:spLocks noGrp="1"/>
          </p:cNvSpPr>
          <p:nvPr>
            <p:ph type="body" sz="quarter" idx="39" hasCustomPrompt="1"/>
          </p:nvPr>
        </p:nvSpPr>
        <p:spPr>
          <a:xfrm>
            <a:off x="5174349" y="3268712"/>
            <a:ext cx="2252453" cy="444500"/>
          </a:xfrm>
          <a:prstGeom prst="roundRect">
            <a:avLst>
              <a:gd name="adj" fmla="val 26702"/>
            </a:avLst>
          </a:prstGeom>
          <a:solidFill>
            <a:srgbClr val="014A81"/>
          </a:solidFill>
        </p:spPr>
        <p:txBody>
          <a:bodyPr anchor="ctr"/>
          <a:lstStyle>
            <a:lvl1pPr marL="0" indent="0" algn="ctr">
              <a:buNone/>
              <a:defRPr>
                <a:solidFill>
                  <a:schemeClr val="bg1"/>
                </a:solidFill>
                <a:latin typeface="Avenir Next LT Pro" panose="020B0504020202020204" pitchFamily="34" charset="0"/>
              </a:defRPr>
            </a:lvl1pPr>
          </a:lstStyle>
          <a:p>
            <a:pPr lvl="0"/>
            <a:r>
              <a:rPr lang="en-US" dirty="0" err="1"/>
              <a:t>esp</a:t>
            </a:r>
            <a:r>
              <a:rPr lang="en-US" dirty="0"/>
              <a:t>-callout</a:t>
            </a:r>
          </a:p>
        </p:txBody>
      </p:sp>
      <p:sp>
        <p:nvSpPr>
          <p:cNvPr id="26" name="esp-copyright">
            <a:extLst>
              <a:ext uri="{FF2B5EF4-FFF2-40B4-BE49-F238E27FC236}">
                <a16:creationId xmlns:a16="http://schemas.microsoft.com/office/drawing/2014/main" id="{9F0726DE-C67E-4CA6-A0DC-42EB439EF029}"/>
              </a:ext>
            </a:extLst>
          </p:cNvPr>
          <p:cNvSpPr>
            <a:spLocks noGrp="1"/>
          </p:cNvSpPr>
          <p:nvPr>
            <p:ph type="body" sz="quarter" idx="35" hasCustomPrompt="1"/>
          </p:nvPr>
        </p:nvSpPr>
        <p:spPr>
          <a:xfrm>
            <a:off x="1706564" y="5703151"/>
            <a:ext cx="7603461" cy="118525"/>
          </a:xfrm>
          <a:prstGeom prst="rect">
            <a:avLst/>
          </a:prstGeom>
        </p:spPr>
        <p:txBody>
          <a:bodyPr lIns="0" tIns="0" rIns="0" bIns="0" anchor="ctr"/>
          <a:lstStyle>
            <a:lvl1pPr algn="ctr">
              <a:spcBef>
                <a:spcPts val="0"/>
              </a:spcBef>
              <a:buNone/>
              <a:defRPr sz="900">
                <a:solidFill>
                  <a:schemeClr val="bg1"/>
                </a:solidFill>
                <a:effectLst>
                  <a:outerShdw blurRad="38100" dist="38100" dir="2700000" algn="tl">
                    <a:srgbClr val="000000">
                      <a:alpha val="43137"/>
                    </a:srgbClr>
                  </a:outerShdw>
                </a:effectLst>
                <a:latin typeface="Avenir Next LT Pro" panose="020B0504020202020204" pitchFamily="34" charset="0"/>
              </a:defRPr>
            </a:lvl1pPr>
          </a:lstStyle>
          <a:p>
            <a:pPr lvl="0"/>
            <a:r>
              <a:rPr lang="en-US" dirty="0"/>
              <a:t>copyright</a:t>
            </a:r>
          </a:p>
        </p:txBody>
      </p:sp>
      <p:pic>
        <p:nvPicPr>
          <p:cNvPr id="2" name="silence-10s">
            <a:hlinkClick r:id="" action="ppaction://media"/>
            <a:extLst>
              <a:ext uri="{FF2B5EF4-FFF2-40B4-BE49-F238E27FC236}">
                <a16:creationId xmlns:a16="http://schemas.microsoft.com/office/drawing/2014/main" id="{51584255-B263-4500-A903-6DE4F9716DC7}"/>
              </a:ext>
            </a:extLst>
          </p:cNvPr>
          <p:cNvPicPr>
            <a:picLocks noChangeAspect="1"/>
          </p:cNvPicPr>
          <p:nvPr userDrawn="1">
            <a:audioFile r:link="rId2"/>
            <p:extLst>
              <p:ext uri="{DAA4B4D4-6D71-4841-9C94-3DE7FCFB9230}">
                <p14:media xmlns:p14="http://schemas.microsoft.com/office/powerpoint/2010/main" r:embed="rId1">
                  <p14:bmkLst>
                    <p14:bmk name="Bookmark 1" time="0"/>
                  </p14:bmkLst>
                </p14:media>
              </p:ext>
            </p:extLst>
          </p:nvPr>
        </p:nvPicPr>
        <p:blipFill>
          <a:blip r:embed="rId4"/>
          <a:stretch>
            <a:fillRect/>
          </a:stretch>
        </p:blipFill>
        <p:spPr>
          <a:xfrm>
            <a:off x="8556942" y="3926760"/>
            <a:ext cx="271463" cy="271462"/>
          </a:xfrm>
          <a:prstGeom prst="rect">
            <a:avLst/>
          </a:prstGeom>
        </p:spPr>
      </p:pic>
    </p:spTree>
    <p:extLst>
      <p:ext uri="{BB962C8B-B14F-4D97-AF65-F5344CB8AC3E}">
        <p14:creationId xmlns:p14="http://schemas.microsoft.com/office/powerpoint/2010/main" val="15087042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3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mute="1" showWhenStopped="0">
                    <p:cTn id="7" repeatCount="indefinite"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MediaBookmark" delay="0">
                        <p:tgtEl>
                          <p14:bmkTgt spid="2" bmkName="Bookmark 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withEffect">
                                      <p:stCondLst>
                                        <p:cond delay="4500"/>
                                      </p:stCondLst>
                                      <p:childTnLst>
                                        <p:animEffect transition="out" filter="fade">
                                          <p:cBhvr>
                                            <p:cTn id="12" dur="500"/>
                                            <p:tgtEl>
                                              <p:spTgt spid="8">
                                                <p:txEl>
                                                  <p:pRg st="0" end="0"/>
                                                </p:txEl>
                                              </p:spTgt>
                                            </p:tgtEl>
                                          </p:cBhvr>
                                        </p:animEffect>
                                        <p:set>
                                          <p:cBhvr>
                                            <p:cTn id="13" dur="1" fill="hold">
                                              <p:stCondLst>
                                                <p:cond delay="499"/>
                                              </p:stCondLst>
                                            </p:cTn>
                                            <p:tgtEl>
                                              <p:spTgt spid="8">
                                                <p:txEl>
                                                  <p:pRg st="0" end="0"/>
                                                </p:txEl>
                                              </p:spTgt>
                                            </p:tgtEl>
                                            <p:attrNameLst>
                                              <p:attrName>style.visibility</p:attrName>
                                            </p:attrNameLst>
                                          </p:cBhvr>
                                          <p:to>
                                            <p:strVal val="hidden"/>
                                          </p:to>
                                        </p:set>
                                      </p:childTnLst>
                                    </p:cTn>
                                  </p:par>
                                  <p:par>
                                    <p:cTn id="14" presetID="10" presetClass="exit" presetSubtype="0" fill="hold" grpId="0" nodeType="withEffect">
                                      <p:stCondLst>
                                        <p:cond delay="4500"/>
                                      </p:stCondLst>
                                      <p:childTnLst>
                                        <p:animEffect transition="out" filter="fade">
                                          <p:cBhvr>
                                            <p:cTn id="15" dur="500"/>
                                            <p:tgtEl>
                                              <p:spTgt spid="9">
                                                <p:txEl>
                                                  <p:pRg st="0" end="0"/>
                                                </p:txEl>
                                              </p:spTgt>
                                            </p:tgtEl>
                                          </p:cBhvr>
                                        </p:animEffect>
                                        <p:set>
                                          <p:cBhvr>
                                            <p:cTn id="16" dur="1" fill="hold">
                                              <p:stCondLst>
                                                <p:cond delay="499"/>
                                              </p:stCondLst>
                                            </p:cTn>
                                            <p:tgtEl>
                                              <p:spTgt spid="9">
                                                <p:txEl>
                                                  <p:pRg st="0" end="0"/>
                                                </p:txEl>
                                              </p:spTgt>
                                            </p:tgtEl>
                                            <p:attrNameLst>
                                              <p:attrName>style.visibility</p:attrName>
                                            </p:attrNameLst>
                                          </p:cBhvr>
                                          <p:to>
                                            <p:strVal val="hidden"/>
                                          </p:to>
                                        </p:set>
                                      </p:childTnLst>
                                    </p:cTn>
                                  </p:par>
                                  <p:par>
                                    <p:cTn id="17" presetID="10" presetClass="exit" presetSubtype="0" fill="hold" grpId="0" nodeType="withEffect" nodePh="1">
                                      <p:stCondLst>
                                        <p:cond delay="4500"/>
                                      </p:stCondLst>
                                      <p:endCondLst>
                                        <p:cond evt="begin" delay="0">
                                          <p:tn val="17"/>
                                        </p:cond>
                                      </p:endCondLst>
                                      <p:childTnLst>
                                        <p:animEffect transition="out" filter="fade">
                                          <p:cBhvr>
                                            <p:cTn id="18" dur="500"/>
                                            <p:tgtEl>
                                              <p:spTgt spid="6">
                                                <p:txEl>
                                                  <p:pRg st="0" end="0"/>
                                                </p:txEl>
                                              </p:spTgt>
                                            </p:tgtEl>
                                          </p:cBhvr>
                                        </p:animEffect>
                                        <p:set>
                                          <p:cBhvr>
                                            <p:cTn id="19" dur="1" fill="hold">
                                              <p:stCondLst>
                                                <p:cond delay="499"/>
                                              </p:stCondLst>
                                            </p:cTn>
                                            <p:tgtEl>
                                              <p:spTgt spid="6">
                                                <p:txEl>
                                                  <p:pRg st="0" end="0"/>
                                                </p:txEl>
                                              </p:spTgt>
                                            </p:tgtEl>
                                            <p:attrNameLst>
                                              <p:attrName>style.visibility</p:attrName>
                                            </p:attrNameLst>
                                          </p:cBhvr>
                                          <p:to>
                                            <p:strVal val="hidden"/>
                                          </p:to>
                                        </p:set>
                                      </p:childTnLst>
                                    </p:cTn>
                                  </p:par>
                                  <p:par>
                                    <p:cTn id="20" presetID="10" presetClass="exit" presetSubtype="0" fill="hold" grpId="0" nodeType="withEffect">
                                      <p:stCondLst>
                                        <p:cond delay="4500"/>
                                      </p:stCondLst>
                                      <p:childTnLst>
                                        <p:animEffect transition="out" filter="fade">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par>
                                    <p:cTn id="23" presetID="10" presetClass="exit" presetSubtype="0" fill="hold" grpId="0" nodeType="withEffect">
                                      <p:stCondLst>
                                        <p:cond delay="4500"/>
                                      </p:stCondLst>
                                      <p:childTnLst>
                                        <p:animEffect transition="out" filter="fade">
                                          <p:cBhvr>
                                            <p:cTn id="24" dur="500"/>
                                            <p:tgtEl>
                                              <p:spTgt spid="13">
                                                <p:txEl>
                                                  <p:pRg st="0" end="0"/>
                                                </p:txEl>
                                              </p:spTgt>
                                            </p:tgtEl>
                                          </p:cBhvr>
                                        </p:animEffect>
                                        <p:set>
                                          <p:cBhvr>
                                            <p:cTn id="25" dur="1" fill="hold">
                                              <p:stCondLst>
                                                <p:cond delay="499"/>
                                              </p:stCondLst>
                                            </p:cTn>
                                            <p:tgtEl>
                                              <p:spTgt spid="13">
                                                <p:txEl>
                                                  <p:pRg st="0" end="0"/>
                                                </p:txEl>
                                              </p:spTgt>
                                            </p:tgtEl>
                                            <p:attrNameLst>
                                              <p:attrName>style.visibility</p:attrName>
                                            </p:attrNameLst>
                                          </p:cBhvr>
                                          <p:to>
                                            <p:strVal val="hidden"/>
                                          </p:to>
                                        </p:set>
                                      </p:childTnLst>
                                    </p:cTn>
                                  </p:par>
                                  <p:par>
                                    <p:cTn id="26" presetID="10" presetClass="exit" presetSubtype="0" fill="hold" grpId="0" nodeType="withEffect">
                                      <p:stCondLst>
                                        <p:cond delay="4500"/>
                                      </p:stCondLst>
                                      <p:childTnLst>
                                        <p:animEffect transition="out" filter="fade">
                                          <p:cBhvr>
                                            <p:cTn id="27" dur="500"/>
                                            <p:tgtEl>
                                              <p:spTgt spid="11">
                                                <p:txEl>
                                                  <p:pRg st="0" end="0"/>
                                                </p:txEl>
                                              </p:spTgt>
                                            </p:tgtEl>
                                          </p:cBhvr>
                                        </p:animEffect>
                                        <p:set>
                                          <p:cBhvr>
                                            <p:cTn id="28" dur="1" fill="hold">
                                              <p:stCondLst>
                                                <p:cond delay="499"/>
                                              </p:stCondLst>
                                            </p:cTn>
                                            <p:tgtEl>
                                              <p:spTgt spid="11">
                                                <p:txEl>
                                                  <p:pRg st="0" end="0"/>
                                                </p:txEl>
                                              </p:spTgt>
                                            </p:tgtEl>
                                            <p:attrNameLst>
                                              <p:attrName>style.visibility</p:attrName>
                                            </p:attrNameLst>
                                          </p:cBhvr>
                                          <p:to>
                                            <p:strVal val="hidden"/>
                                          </p:to>
                                        </p:set>
                                      </p:childTnLst>
                                    </p:cTn>
                                  </p:par>
                                  <p:par>
                                    <p:cTn id="29" presetID="10" presetClass="exit" presetSubtype="0" fill="hold" grpId="0" nodeType="withEffect">
                                      <p:stCondLst>
                                        <p:cond delay="4500"/>
                                      </p:stCondLst>
                                      <p:childTnLst>
                                        <p:animEffect transition="out" filter="fade">
                                          <p:cBhvr>
                                            <p:cTn id="30" dur="500"/>
                                            <p:tgtEl>
                                              <p:spTgt spid="7">
                                                <p:txEl>
                                                  <p:pRg st="0" end="0"/>
                                                </p:txEl>
                                              </p:spTgt>
                                            </p:tgtEl>
                                          </p:cBhvr>
                                        </p:animEffect>
                                        <p:set>
                                          <p:cBhvr>
                                            <p:cTn id="31" dur="1" fill="hold">
                                              <p:stCondLst>
                                                <p:cond delay="499"/>
                                              </p:stCondLst>
                                            </p:cTn>
                                            <p:tgtEl>
                                              <p:spTgt spid="7">
                                                <p:txEl>
                                                  <p:pRg st="0" end="0"/>
                                                </p:txEl>
                                              </p:spTgt>
                                            </p:tgtEl>
                                            <p:attrNameLst>
                                              <p:attrName>style.visibility</p:attrName>
                                            </p:attrNameLst>
                                          </p:cBhvr>
                                          <p:to>
                                            <p:strVal val="hidden"/>
                                          </p:to>
                                        </p:set>
                                      </p:childTnLst>
                                    </p:cTn>
                                  </p:par>
                                  <p:par>
                                    <p:cTn id="32" presetID="10" presetClass="exit" presetSubtype="0" fill="hold" grpId="0" nodeType="withEffect">
                                      <p:stCondLst>
                                        <p:cond delay="4500"/>
                                      </p:stCondLst>
                                      <p:childTnLst>
                                        <p:animEffect transition="out" filter="fade">
                                          <p:cBhvr>
                                            <p:cTn id="33" dur="500"/>
                                            <p:tgtEl>
                                              <p:spTgt spid="28"/>
                                            </p:tgtEl>
                                          </p:cBhvr>
                                        </p:animEffect>
                                        <p:set>
                                          <p:cBhvr>
                                            <p:cTn id="34" dur="1" fill="hold">
                                              <p:stCondLst>
                                                <p:cond delay="499"/>
                                              </p:stCondLst>
                                            </p:cTn>
                                            <p:tgtEl>
                                              <p:spTgt spid="28"/>
                                            </p:tgtEl>
                                            <p:attrNameLst>
                                              <p:attrName>style.visibility</p:attrName>
                                            </p:attrNameLst>
                                          </p:cBhvr>
                                          <p:to>
                                            <p:strVal val="hidden"/>
                                          </p:to>
                                        </p:set>
                                      </p:childTnLst>
                                    </p:cTn>
                                  </p:par>
                                  <p:par>
                                    <p:cTn id="35" presetID="10" presetClass="exit" presetSubtype="0" fill="hold" grpId="0" nodeType="withEffect">
                                      <p:stCondLst>
                                        <p:cond delay="4500"/>
                                      </p:stCondLst>
                                      <p:childTnLst>
                                        <p:animEffect transition="out" filter="fade">
                                          <p:cBhvr>
                                            <p:cTn id="36" dur="500"/>
                                            <p:tgtEl>
                                              <p:spTgt spid="31"/>
                                            </p:tgtEl>
                                          </p:cBhvr>
                                        </p:animEffect>
                                        <p:set>
                                          <p:cBhvr>
                                            <p:cTn id="37" dur="1" fill="hold">
                                              <p:stCondLst>
                                                <p:cond delay="499"/>
                                              </p:stCondLst>
                                            </p:cTn>
                                            <p:tgtEl>
                                              <p:spTgt spid="31"/>
                                            </p:tgtEl>
                                            <p:attrNameLst>
                                              <p:attrName>style.visibility</p:attrName>
                                            </p:attrNameLst>
                                          </p:cBhvr>
                                          <p:to>
                                            <p:strVal val="hidden"/>
                                          </p:to>
                                        </p:set>
                                      </p:childTnLst>
                                    </p:cTn>
                                  </p:par>
                                  <p:par>
                                    <p:cTn id="38" presetID="10" presetClass="exit" presetSubtype="0" fill="hold" grpId="0" nodeType="withEffect">
                                      <p:stCondLst>
                                        <p:cond delay="4500"/>
                                      </p:stCondLst>
                                      <p:childTnLst>
                                        <p:animEffect transition="out" filter="fade">
                                          <p:cBhvr>
                                            <p:cTn id="39" dur="500"/>
                                            <p:tgtEl>
                                              <p:spTgt spid="10">
                                                <p:txEl>
                                                  <p:pRg st="0" end="0"/>
                                                </p:txEl>
                                              </p:spTgt>
                                            </p:tgtEl>
                                          </p:cBhvr>
                                        </p:animEffect>
                                        <p:set>
                                          <p:cBhvr>
                                            <p:cTn id="40" dur="1" fill="hold">
                                              <p:stCondLst>
                                                <p:cond delay="499"/>
                                              </p:stCondLst>
                                            </p:cTn>
                                            <p:tgtEl>
                                              <p:spTgt spid="10">
                                                <p:txEl>
                                                  <p:pRg st="0" end="0"/>
                                                </p:txEl>
                                              </p:spTgt>
                                            </p:tgtEl>
                                            <p:attrNameLst>
                                              <p:attrName>style.visibility</p:attrName>
                                            </p:attrNameLst>
                                          </p:cBhvr>
                                          <p:to>
                                            <p:strVal val="hidden"/>
                                          </p:to>
                                        </p:set>
                                      </p:childTnLst>
                                    </p:cTn>
                                  </p:par>
                                  <p:par>
                                    <p:cTn id="41" presetID="10" presetClass="entr" presetSubtype="0" fill="hold" grpId="0" nodeType="withEffect">
                                      <p:stCondLst>
                                        <p:cond delay="4500"/>
                                      </p:stCondLst>
                                      <p:childTnLst>
                                        <p:set>
                                          <p:cBhvr>
                                            <p:cTn id="42" dur="1" fill="hold">
                                              <p:stCondLst>
                                                <p:cond delay="0"/>
                                              </p:stCondLst>
                                            </p:cTn>
                                            <p:tgtEl>
                                              <p:spTgt spid="17">
                                                <p:txEl>
                                                  <p:pRg st="0" end="0"/>
                                                </p:txEl>
                                              </p:spTgt>
                                            </p:tgtEl>
                                            <p:attrNameLst>
                                              <p:attrName>style.visibility</p:attrName>
                                            </p:attrNameLst>
                                          </p:cBhvr>
                                          <p:to>
                                            <p:strVal val="visible"/>
                                          </p:to>
                                        </p:set>
                                        <p:animEffect transition="in" filter="fade">
                                          <p:cBhvr>
                                            <p:cTn id="43" dur="500"/>
                                            <p:tgtEl>
                                              <p:spTgt spid="17">
                                                <p:txEl>
                                                  <p:pRg st="0" end="0"/>
                                                </p:txEl>
                                              </p:spTgt>
                                            </p:tgtEl>
                                          </p:cBhvr>
                                        </p:animEffect>
                                      </p:childTnLst>
                                    </p:cTn>
                                  </p:par>
                                  <p:par>
                                    <p:cTn id="44" presetID="10" presetClass="entr" presetSubtype="0" fill="hold" grpId="0" nodeType="withEffect">
                                      <p:stCondLst>
                                        <p:cond delay="4500"/>
                                      </p:stCondLst>
                                      <p:childTnLst>
                                        <p:set>
                                          <p:cBhvr>
                                            <p:cTn id="45" dur="1" fill="hold">
                                              <p:stCondLst>
                                                <p:cond delay="0"/>
                                              </p:stCondLst>
                                            </p:cTn>
                                            <p:tgtEl>
                                              <p:spTgt spid="26">
                                                <p:txEl>
                                                  <p:pRg st="0" end="0"/>
                                                </p:txEl>
                                              </p:spTgt>
                                            </p:tgtEl>
                                            <p:attrNameLst>
                                              <p:attrName>style.visibility</p:attrName>
                                            </p:attrNameLst>
                                          </p:cBhvr>
                                          <p:to>
                                            <p:strVal val="visible"/>
                                          </p:to>
                                        </p:set>
                                        <p:animEffect transition="in" filter="fade">
                                          <p:cBhvr>
                                            <p:cTn id="46" dur="500"/>
                                            <p:tgtEl>
                                              <p:spTgt spid="26">
                                                <p:txEl>
                                                  <p:pRg st="0" end="0"/>
                                                </p:txEl>
                                              </p:spTgt>
                                            </p:tgtEl>
                                          </p:cBhvr>
                                        </p:animEffect>
                                      </p:childTnLst>
                                    </p:cTn>
                                  </p:par>
                                  <p:par>
                                    <p:cTn id="47" presetID="10" presetClass="entr" presetSubtype="0" fill="hold" grpId="0" nodeType="withEffect" nodePh="1">
                                      <p:stCondLst>
                                        <p:cond delay="4500"/>
                                      </p:stCondLst>
                                      <p:endCondLst>
                                        <p:cond evt="begin" delay="0">
                                          <p:tn val="47"/>
                                        </p:cond>
                                      </p:endCondLst>
                                      <p:childTnLst>
                                        <p:set>
                                          <p:cBhvr>
                                            <p:cTn id="48" dur="1" fill="hold">
                                              <p:stCondLst>
                                                <p:cond delay="0"/>
                                              </p:stCondLst>
                                            </p:cTn>
                                            <p:tgtEl>
                                              <p:spTgt spid="24">
                                                <p:txEl>
                                                  <p:pRg st="0" end="0"/>
                                                </p:txEl>
                                              </p:spTgt>
                                            </p:tgtEl>
                                            <p:attrNameLst>
                                              <p:attrName>style.visibility</p:attrName>
                                            </p:attrNameLst>
                                          </p:cBhvr>
                                          <p:to>
                                            <p:strVal val="visible"/>
                                          </p:to>
                                        </p:set>
                                        <p:animEffect transition="in" filter="fade">
                                          <p:cBhvr>
                                            <p:cTn id="49" dur="500"/>
                                            <p:tgtEl>
                                              <p:spTgt spid="24">
                                                <p:txEl>
                                                  <p:pRg st="0" end="0"/>
                                                </p:txEl>
                                              </p:spTgt>
                                            </p:tgtEl>
                                          </p:cBhvr>
                                        </p:animEffect>
                                      </p:childTnLst>
                                    </p:cTn>
                                  </p:par>
                                  <p:par>
                                    <p:cTn id="50" presetID="10" presetClass="entr" presetSubtype="0" fill="hold" grpId="0" nodeType="withEffect">
                                      <p:stCondLst>
                                        <p:cond delay="450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grpId="0" nodeType="withEffect">
                                      <p:stCondLst>
                                        <p:cond delay="4500"/>
                                      </p:stCondLst>
                                      <p:childTnLst>
                                        <p:set>
                                          <p:cBhvr>
                                            <p:cTn id="54" dur="1" fill="hold">
                                              <p:stCondLst>
                                                <p:cond delay="0"/>
                                              </p:stCondLst>
                                            </p:cTn>
                                            <p:tgtEl>
                                              <p:spTgt spid="21">
                                                <p:txEl>
                                                  <p:pRg st="0" end="0"/>
                                                </p:txEl>
                                              </p:spTgt>
                                            </p:tgtEl>
                                            <p:attrNameLst>
                                              <p:attrName>style.visibility</p:attrName>
                                            </p:attrNameLst>
                                          </p:cBhvr>
                                          <p:to>
                                            <p:strVal val="visible"/>
                                          </p:to>
                                        </p:set>
                                        <p:animEffect transition="in" filter="fade">
                                          <p:cBhvr>
                                            <p:cTn id="55" dur="500"/>
                                            <p:tgtEl>
                                              <p:spTgt spid="21">
                                                <p:txEl>
                                                  <p:pRg st="0" end="0"/>
                                                </p:txEl>
                                              </p:spTgt>
                                            </p:tgtEl>
                                          </p:cBhvr>
                                        </p:animEffect>
                                      </p:childTnLst>
                                    </p:cTn>
                                  </p:par>
                                  <p:par>
                                    <p:cTn id="56" presetID="10" presetClass="entr" presetSubtype="0" fill="hold" grpId="0" nodeType="withEffect">
                                      <p:stCondLst>
                                        <p:cond delay="4500"/>
                                      </p:stCondLst>
                                      <p:childTnLst>
                                        <p:set>
                                          <p:cBhvr>
                                            <p:cTn id="57" dur="1" fill="hold">
                                              <p:stCondLst>
                                                <p:cond delay="0"/>
                                              </p:stCondLst>
                                            </p:cTn>
                                            <p:tgtEl>
                                              <p:spTgt spid="20">
                                                <p:txEl>
                                                  <p:pRg st="0" end="0"/>
                                                </p:txEl>
                                              </p:spTgt>
                                            </p:tgtEl>
                                            <p:attrNameLst>
                                              <p:attrName>style.visibility</p:attrName>
                                            </p:attrNameLst>
                                          </p:cBhvr>
                                          <p:to>
                                            <p:strVal val="visible"/>
                                          </p:to>
                                        </p:set>
                                        <p:animEffect transition="in" filter="fade">
                                          <p:cBhvr>
                                            <p:cTn id="58" dur="500"/>
                                            <p:tgtEl>
                                              <p:spTgt spid="20">
                                                <p:txEl>
                                                  <p:pRg st="0" end="0"/>
                                                </p:txEl>
                                              </p:spTgt>
                                            </p:tgtEl>
                                          </p:cBhvr>
                                        </p:animEffect>
                                      </p:childTnLst>
                                    </p:cTn>
                                  </p:par>
                                  <p:par>
                                    <p:cTn id="59" presetID="10" presetClass="entr" presetSubtype="0" fill="hold" grpId="0" nodeType="withEffect">
                                      <p:stCondLst>
                                        <p:cond delay="450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500"/>
                                            <p:tgtEl>
                                              <p:spTgt spid="19">
                                                <p:txEl>
                                                  <p:pRg st="0" end="0"/>
                                                </p:txEl>
                                              </p:spTgt>
                                            </p:tgtEl>
                                          </p:cBhvr>
                                        </p:animEffect>
                                      </p:childTnLst>
                                    </p:cTn>
                                  </p:par>
                                  <p:par>
                                    <p:cTn id="62" presetID="10" presetClass="entr" presetSubtype="0" fill="hold" grpId="0" nodeType="withEffect">
                                      <p:stCondLst>
                                        <p:cond delay="450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par>
                                    <p:cTn id="65" presetID="10" presetClass="entr" presetSubtype="0" fill="hold" grpId="0" nodeType="withEffect">
                                      <p:stCondLst>
                                        <p:cond delay="450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par>
                                    <p:cTn id="68" presetID="10" presetClass="entr" presetSubtype="0" fill="hold" grpId="0" nodeType="withEffect">
                                      <p:stCondLst>
                                        <p:cond delay="4500"/>
                                      </p:stCondLst>
                                      <p:childTnLst>
                                        <p:set>
                                          <p:cBhvr>
                                            <p:cTn id="69" dur="1" fill="hold">
                                              <p:stCondLst>
                                                <p:cond delay="0"/>
                                              </p:stCondLst>
                                            </p:cTn>
                                            <p:tgtEl>
                                              <p:spTgt spid="18">
                                                <p:txEl>
                                                  <p:pRg st="0" end="0"/>
                                                </p:txEl>
                                              </p:spTgt>
                                            </p:tgtEl>
                                            <p:attrNameLst>
                                              <p:attrName>style.visibility</p:attrName>
                                            </p:attrNameLst>
                                          </p:cBhvr>
                                          <p:to>
                                            <p:strVal val="visible"/>
                                          </p:to>
                                        </p:set>
                                        <p:animEffect transition="in" filter="fade">
                                          <p:cBhvr>
                                            <p:cTn id="70" dur="500"/>
                                            <p:tgtEl>
                                              <p:spTgt spid="18">
                                                <p:txEl>
                                                  <p:pRg st="0" end="0"/>
                                                </p:txEl>
                                              </p:spTgt>
                                            </p:tgtEl>
                                          </p:cBhvr>
                                        </p:animEffect>
                                      </p:childTnLst>
                                    </p:cTn>
                                  </p:par>
                                  <p:par>
                                    <p:cTn id="71" presetID="10" presetClass="exit" presetSubtype="0" fill="hold" grpId="1" nodeType="withEffect">
                                      <p:stCondLst>
                                        <p:cond delay="9500"/>
                                      </p:stCondLst>
                                      <p:childTnLst>
                                        <p:animEffect transition="out" filter="fade">
                                          <p:cBhvr>
                                            <p:cTn id="72" dur="500"/>
                                            <p:tgtEl>
                                              <p:spTgt spid="17">
                                                <p:txEl>
                                                  <p:pRg st="0" end="0"/>
                                                </p:txEl>
                                              </p:spTgt>
                                            </p:tgtEl>
                                          </p:cBhvr>
                                        </p:animEffect>
                                        <p:set>
                                          <p:cBhvr>
                                            <p:cTn id="73" dur="1" fill="hold">
                                              <p:stCondLst>
                                                <p:cond delay="499"/>
                                              </p:stCondLst>
                                            </p:cTn>
                                            <p:tgtEl>
                                              <p:spTgt spid="17">
                                                <p:txEl>
                                                  <p:pRg st="0" end="0"/>
                                                </p:txEl>
                                              </p:spTgt>
                                            </p:tgtEl>
                                            <p:attrNameLst>
                                              <p:attrName>style.visibility</p:attrName>
                                            </p:attrNameLst>
                                          </p:cBhvr>
                                          <p:to>
                                            <p:strVal val="hidden"/>
                                          </p:to>
                                        </p:set>
                                      </p:childTnLst>
                                    </p:cTn>
                                  </p:par>
                                  <p:par>
                                    <p:cTn id="74" presetID="10" presetClass="exit" presetSubtype="0" fill="hold" grpId="1" nodeType="withEffect">
                                      <p:stCondLst>
                                        <p:cond delay="9500"/>
                                      </p:stCondLst>
                                      <p:childTnLst>
                                        <p:animEffect transition="out" filter="fade">
                                          <p:cBhvr>
                                            <p:cTn id="75" dur="500"/>
                                            <p:tgtEl>
                                              <p:spTgt spid="18">
                                                <p:txEl>
                                                  <p:pRg st="0" end="0"/>
                                                </p:txEl>
                                              </p:spTgt>
                                            </p:tgtEl>
                                          </p:cBhvr>
                                        </p:animEffect>
                                        <p:set>
                                          <p:cBhvr>
                                            <p:cTn id="76" dur="1" fill="hold">
                                              <p:stCondLst>
                                                <p:cond delay="499"/>
                                              </p:stCondLst>
                                            </p:cTn>
                                            <p:tgtEl>
                                              <p:spTgt spid="18">
                                                <p:txEl>
                                                  <p:pRg st="0" end="0"/>
                                                </p:txEl>
                                              </p:spTgt>
                                            </p:tgtEl>
                                            <p:attrNameLst>
                                              <p:attrName>style.visibility</p:attrName>
                                            </p:attrNameLst>
                                          </p:cBhvr>
                                          <p:to>
                                            <p:strVal val="hidden"/>
                                          </p:to>
                                        </p:set>
                                      </p:childTnLst>
                                    </p:cTn>
                                  </p:par>
                                  <p:par>
                                    <p:cTn id="77" presetID="10" presetClass="exit" presetSubtype="0" fill="hold" grpId="1" nodeType="withEffect">
                                      <p:stCondLst>
                                        <p:cond delay="9500"/>
                                      </p:stCondLst>
                                      <p:childTnLst>
                                        <p:animEffect transition="out" filter="fade">
                                          <p:cBhvr>
                                            <p:cTn id="78" dur="500"/>
                                            <p:tgtEl>
                                              <p:spTgt spid="26">
                                                <p:txEl>
                                                  <p:pRg st="0" end="0"/>
                                                </p:txEl>
                                              </p:spTgt>
                                            </p:tgtEl>
                                          </p:cBhvr>
                                        </p:animEffect>
                                        <p:set>
                                          <p:cBhvr>
                                            <p:cTn id="79" dur="1" fill="hold">
                                              <p:stCondLst>
                                                <p:cond delay="499"/>
                                              </p:stCondLst>
                                            </p:cTn>
                                            <p:tgtEl>
                                              <p:spTgt spid="26">
                                                <p:txEl>
                                                  <p:pRg st="0" end="0"/>
                                                </p:txEl>
                                              </p:spTgt>
                                            </p:tgtEl>
                                            <p:attrNameLst>
                                              <p:attrName>style.visibility</p:attrName>
                                            </p:attrNameLst>
                                          </p:cBhvr>
                                          <p:to>
                                            <p:strVal val="hidden"/>
                                          </p:to>
                                        </p:set>
                                      </p:childTnLst>
                                    </p:cTn>
                                  </p:par>
                                  <p:par>
                                    <p:cTn id="80" presetID="10" presetClass="exit" presetSubtype="0" fill="hold" grpId="1" nodeType="withEffect" nodePh="1">
                                      <p:stCondLst>
                                        <p:cond delay="9500"/>
                                      </p:stCondLst>
                                      <p:endCondLst>
                                        <p:cond evt="begin" delay="0">
                                          <p:tn val="80"/>
                                        </p:cond>
                                      </p:endCondLst>
                                      <p:childTnLst>
                                        <p:animEffect transition="out" filter="fade">
                                          <p:cBhvr>
                                            <p:cTn id="81" dur="500"/>
                                            <p:tgtEl>
                                              <p:spTgt spid="24">
                                                <p:txEl>
                                                  <p:pRg st="0" end="0"/>
                                                </p:txEl>
                                              </p:spTgt>
                                            </p:tgtEl>
                                          </p:cBhvr>
                                        </p:animEffect>
                                        <p:set>
                                          <p:cBhvr>
                                            <p:cTn id="82" dur="1" fill="hold">
                                              <p:stCondLst>
                                                <p:cond delay="499"/>
                                              </p:stCondLst>
                                            </p:cTn>
                                            <p:tgtEl>
                                              <p:spTgt spid="24">
                                                <p:txEl>
                                                  <p:pRg st="0" end="0"/>
                                                </p:txEl>
                                              </p:spTgt>
                                            </p:tgtEl>
                                            <p:attrNameLst>
                                              <p:attrName>style.visibility</p:attrName>
                                            </p:attrNameLst>
                                          </p:cBhvr>
                                          <p:to>
                                            <p:strVal val="hidden"/>
                                          </p:to>
                                        </p:set>
                                      </p:childTnLst>
                                    </p:cTn>
                                  </p:par>
                                  <p:par>
                                    <p:cTn id="83" presetID="10" presetClass="exit" presetSubtype="0" fill="hold" grpId="1" nodeType="withEffect">
                                      <p:stCondLst>
                                        <p:cond delay="9500"/>
                                      </p:stCondLst>
                                      <p:childTnLst>
                                        <p:animEffect transition="out" filter="fade">
                                          <p:cBhvr>
                                            <p:cTn id="84" dur="500"/>
                                            <p:tgtEl>
                                              <p:spTgt spid="22"/>
                                            </p:tgtEl>
                                          </p:cBhvr>
                                        </p:animEffect>
                                        <p:set>
                                          <p:cBhvr>
                                            <p:cTn id="85" dur="1" fill="hold">
                                              <p:stCondLst>
                                                <p:cond delay="499"/>
                                              </p:stCondLst>
                                            </p:cTn>
                                            <p:tgtEl>
                                              <p:spTgt spid="22"/>
                                            </p:tgtEl>
                                            <p:attrNameLst>
                                              <p:attrName>style.visibility</p:attrName>
                                            </p:attrNameLst>
                                          </p:cBhvr>
                                          <p:to>
                                            <p:strVal val="hidden"/>
                                          </p:to>
                                        </p:set>
                                      </p:childTnLst>
                                    </p:cTn>
                                  </p:par>
                                  <p:par>
                                    <p:cTn id="86" presetID="10" presetClass="exit" presetSubtype="0" fill="hold" grpId="1" nodeType="withEffect">
                                      <p:stCondLst>
                                        <p:cond delay="9500"/>
                                      </p:stCondLst>
                                      <p:childTnLst>
                                        <p:animEffect transition="out" filter="fade">
                                          <p:cBhvr>
                                            <p:cTn id="87" dur="500"/>
                                            <p:tgtEl>
                                              <p:spTgt spid="21">
                                                <p:txEl>
                                                  <p:pRg st="0" end="0"/>
                                                </p:txEl>
                                              </p:spTgt>
                                            </p:tgtEl>
                                          </p:cBhvr>
                                        </p:animEffect>
                                        <p:set>
                                          <p:cBhvr>
                                            <p:cTn id="88" dur="1" fill="hold">
                                              <p:stCondLst>
                                                <p:cond delay="499"/>
                                              </p:stCondLst>
                                            </p:cTn>
                                            <p:tgtEl>
                                              <p:spTgt spid="21">
                                                <p:txEl>
                                                  <p:pRg st="0" end="0"/>
                                                </p:txEl>
                                              </p:spTgt>
                                            </p:tgtEl>
                                            <p:attrNameLst>
                                              <p:attrName>style.visibility</p:attrName>
                                            </p:attrNameLst>
                                          </p:cBhvr>
                                          <p:to>
                                            <p:strVal val="hidden"/>
                                          </p:to>
                                        </p:set>
                                      </p:childTnLst>
                                    </p:cTn>
                                  </p:par>
                                  <p:par>
                                    <p:cTn id="89" presetID="10" presetClass="exit" presetSubtype="0" fill="hold" grpId="1" nodeType="withEffect">
                                      <p:stCondLst>
                                        <p:cond delay="9500"/>
                                      </p:stCondLst>
                                      <p:childTnLst>
                                        <p:animEffect transition="out" filter="fade">
                                          <p:cBhvr>
                                            <p:cTn id="90" dur="500"/>
                                            <p:tgtEl>
                                              <p:spTgt spid="20">
                                                <p:txEl>
                                                  <p:pRg st="0" end="0"/>
                                                </p:txEl>
                                              </p:spTgt>
                                            </p:tgtEl>
                                          </p:cBhvr>
                                        </p:animEffect>
                                        <p:set>
                                          <p:cBhvr>
                                            <p:cTn id="91" dur="1" fill="hold">
                                              <p:stCondLst>
                                                <p:cond delay="499"/>
                                              </p:stCondLst>
                                            </p:cTn>
                                            <p:tgtEl>
                                              <p:spTgt spid="20">
                                                <p:txEl>
                                                  <p:pRg st="0" end="0"/>
                                                </p:txEl>
                                              </p:spTgt>
                                            </p:tgtEl>
                                            <p:attrNameLst>
                                              <p:attrName>style.visibility</p:attrName>
                                            </p:attrNameLst>
                                          </p:cBhvr>
                                          <p:to>
                                            <p:strVal val="hidden"/>
                                          </p:to>
                                        </p:set>
                                      </p:childTnLst>
                                    </p:cTn>
                                  </p:par>
                                  <p:par>
                                    <p:cTn id="92" presetID="10" presetClass="exit" presetSubtype="0" fill="hold" grpId="1" nodeType="withEffect">
                                      <p:stCondLst>
                                        <p:cond delay="9500"/>
                                      </p:stCondLst>
                                      <p:childTnLst>
                                        <p:animEffect transition="out" filter="fade">
                                          <p:cBhvr>
                                            <p:cTn id="93" dur="500"/>
                                            <p:tgtEl>
                                              <p:spTgt spid="29"/>
                                            </p:tgtEl>
                                          </p:cBhvr>
                                        </p:animEffect>
                                        <p:set>
                                          <p:cBhvr>
                                            <p:cTn id="94" dur="1" fill="hold">
                                              <p:stCondLst>
                                                <p:cond delay="499"/>
                                              </p:stCondLst>
                                            </p:cTn>
                                            <p:tgtEl>
                                              <p:spTgt spid="29"/>
                                            </p:tgtEl>
                                            <p:attrNameLst>
                                              <p:attrName>style.visibility</p:attrName>
                                            </p:attrNameLst>
                                          </p:cBhvr>
                                          <p:to>
                                            <p:strVal val="hidden"/>
                                          </p:to>
                                        </p:set>
                                      </p:childTnLst>
                                    </p:cTn>
                                  </p:par>
                                  <p:par>
                                    <p:cTn id="95" presetID="10" presetClass="exit" presetSubtype="0" fill="hold" grpId="1" nodeType="withEffect">
                                      <p:stCondLst>
                                        <p:cond delay="9500"/>
                                      </p:stCondLst>
                                      <p:childTnLst>
                                        <p:animEffect transition="out" filter="fade">
                                          <p:cBhvr>
                                            <p:cTn id="96" dur="500"/>
                                            <p:tgtEl>
                                              <p:spTgt spid="32"/>
                                            </p:tgtEl>
                                          </p:cBhvr>
                                        </p:animEffect>
                                        <p:set>
                                          <p:cBhvr>
                                            <p:cTn id="97" dur="1" fill="hold">
                                              <p:stCondLst>
                                                <p:cond delay="499"/>
                                              </p:stCondLst>
                                            </p:cTn>
                                            <p:tgtEl>
                                              <p:spTgt spid="32"/>
                                            </p:tgtEl>
                                            <p:attrNameLst>
                                              <p:attrName>style.visibility</p:attrName>
                                            </p:attrNameLst>
                                          </p:cBhvr>
                                          <p:to>
                                            <p:strVal val="hidden"/>
                                          </p:to>
                                        </p:set>
                                      </p:childTnLst>
                                    </p:cTn>
                                  </p:par>
                                  <p:par>
                                    <p:cTn id="98" presetID="10" presetClass="exit" presetSubtype="0" fill="hold" grpId="1" nodeType="withEffect">
                                      <p:stCondLst>
                                        <p:cond delay="9500"/>
                                      </p:stCondLst>
                                      <p:childTnLst>
                                        <p:animEffect transition="out" filter="fade">
                                          <p:cBhvr>
                                            <p:cTn id="99" dur="500"/>
                                            <p:tgtEl>
                                              <p:spTgt spid="19">
                                                <p:txEl>
                                                  <p:pRg st="0" end="0"/>
                                                </p:txEl>
                                              </p:spTgt>
                                            </p:tgtEl>
                                          </p:cBhvr>
                                        </p:animEffect>
                                        <p:set>
                                          <p:cBhvr>
                                            <p:cTn id="100" dur="1" fill="hold">
                                              <p:stCondLst>
                                                <p:cond delay="499"/>
                                              </p:stCondLst>
                                            </p:cTn>
                                            <p:tgtEl>
                                              <p:spTgt spid="19">
                                                <p:txEl>
                                                  <p:pRg st="0" end="0"/>
                                                </p:txEl>
                                              </p:spTgt>
                                            </p:tgtEl>
                                            <p:attrNameLst>
                                              <p:attrName>style.visibility</p:attrName>
                                            </p:attrNameLst>
                                          </p:cBhvr>
                                          <p:to>
                                            <p:strVal val="hidden"/>
                                          </p:to>
                                        </p:set>
                                      </p:childTnLst>
                                    </p:cTn>
                                  </p:par>
                                  <p:par>
                                    <p:cTn id="101" presetID="10" presetClass="entr" presetSubtype="0" fill="hold" grpId="1" nodeType="withEffect">
                                      <p:stCondLst>
                                        <p:cond delay="9500"/>
                                      </p:stCondLst>
                                      <p:childTnLst>
                                        <p:set>
                                          <p:cBhvr>
                                            <p:cTn id="102" dur="1" fill="hold">
                                              <p:stCondLst>
                                                <p:cond delay="0"/>
                                              </p:stCondLst>
                                            </p:cTn>
                                            <p:tgtEl>
                                              <p:spTgt spid="8">
                                                <p:txEl>
                                                  <p:pRg st="0" end="0"/>
                                                </p:txEl>
                                              </p:spTgt>
                                            </p:tgtEl>
                                            <p:attrNameLst>
                                              <p:attrName>style.visibility</p:attrName>
                                            </p:attrNameLst>
                                          </p:cBhvr>
                                          <p:to>
                                            <p:strVal val="visible"/>
                                          </p:to>
                                        </p:set>
                                        <p:animEffect transition="in" filter="fade">
                                          <p:cBhvr>
                                            <p:cTn id="103" dur="500"/>
                                            <p:tgtEl>
                                              <p:spTgt spid="8">
                                                <p:txEl>
                                                  <p:pRg st="0" end="0"/>
                                                </p:txEl>
                                              </p:spTgt>
                                            </p:tgtEl>
                                          </p:cBhvr>
                                        </p:animEffect>
                                      </p:childTnLst>
                                    </p:cTn>
                                  </p:par>
                                  <p:par>
                                    <p:cTn id="104" presetID="10" presetClass="entr" presetSubtype="0" fill="hold" grpId="1" nodeType="withEffect">
                                      <p:stCondLst>
                                        <p:cond delay="9500"/>
                                      </p:stCondLst>
                                      <p:childTnLst>
                                        <p:set>
                                          <p:cBhvr>
                                            <p:cTn id="105" dur="1" fill="hold">
                                              <p:stCondLst>
                                                <p:cond delay="0"/>
                                              </p:stCondLst>
                                            </p:cTn>
                                            <p:tgtEl>
                                              <p:spTgt spid="10">
                                                <p:txEl>
                                                  <p:pRg st="0" end="0"/>
                                                </p:txEl>
                                              </p:spTgt>
                                            </p:tgtEl>
                                            <p:attrNameLst>
                                              <p:attrName>style.visibility</p:attrName>
                                            </p:attrNameLst>
                                          </p:cBhvr>
                                          <p:to>
                                            <p:strVal val="visible"/>
                                          </p:to>
                                        </p:set>
                                        <p:animEffect transition="in" filter="fade">
                                          <p:cBhvr>
                                            <p:cTn id="106" dur="500"/>
                                            <p:tgtEl>
                                              <p:spTgt spid="10">
                                                <p:txEl>
                                                  <p:pRg st="0" end="0"/>
                                                </p:txEl>
                                              </p:spTgt>
                                            </p:tgtEl>
                                          </p:cBhvr>
                                        </p:animEffect>
                                      </p:childTnLst>
                                    </p:cTn>
                                  </p:par>
                                  <p:par>
                                    <p:cTn id="107" presetID="10" presetClass="entr" presetSubtype="0" fill="hold" grpId="1" nodeType="withEffect">
                                      <p:stCondLst>
                                        <p:cond delay="9500"/>
                                      </p:stCondLst>
                                      <p:childTnLst>
                                        <p:set>
                                          <p:cBhvr>
                                            <p:cTn id="108" dur="1" fill="hold">
                                              <p:stCondLst>
                                                <p:cond delay="0"/>
                                              </p:stCondLst>
                                            </p:cTn>
                                            <p:tgtEl>
                                              <p:spTgt spid="9">
                                                <p:txEl>
                                                  <p:pRg st="0" end="0"/>
                                                </p:txEl>
                                              </p:spTgt>
                                            </p:tgtEl>
                                            <p:attrNameLst>
                                              <p:attrName>style.visibility</p:attrName>
                                            </p:attrNameLst>
                                          </p:cBhvr>
                                          <p:to>
                                            <p:strVal val="visible"/>
                                          </p:to>
                                        </p:set>
                                        <p:animEffect transition="in" filter="fade">
                                          <p:cBhvr>
                                            <p:cTn id="109" dur="500"/>
                                            <p:tgtEl>
                                              <p:spTgt spid="9">
                                                <p:txEl>
                                                  <p:pRg st="0" end="0"/>
                                                </p:txEl>
                                              </p:spTgt>
                                            </p:tgtEl>
                                          </p:cBhvr>
                                        </p:animEffect>
                                      </p:childTnLst>
                                    </p:cTn>
                                  </p:par>
                                  <p:par>
                                    <p:cTn id="110" presetID="10" presetClass="entr" presetSubtype="0" fill="hold" grpId="1" nodeType="withEffect" nodePh="1">
                                      <p:stCondLst>
                                        <p:cond delay="9500"/>
                                      </p:stCondLst>
                                      <p:endCondLst>
                                        <p:cond evt="begin" delay="0">
                                          <p:tn val="110"/>
                                        </p:cond>
                                      </p:endCondLst>
                                      <p:childTnLst>
                                        <p:set>
                                          <p:cBhvr>
                                            <p:cTn id="111" dur="1" fill="hold">
                                              <p:stCondLst>
                                                <p:cond delay="0"/>
                                              </p:stCondLst>
                                            </p:cTn>
                                            <p:tgtEl>
                                              <p:spTgt spid="6">
                                                <p:txEl>
                                                  <p:pRg st="0" end="0"/>
                                                </p:txEl>
                                              </p:spTgt>
                                            </p:tgtEl>
                                            <p:attrNameLst>
                                              <p:attrName>style.visibility</p:attrName>
                                            </p:attrNameLst>
                                          </p:cBhvr>
                                          <p:to>
                                            <p:strVal val="visible"/>
                                          </p:to>
                                        </p:set>
                                        <p:animEffect transition="in" filter="fade">
                                          <p:cBhvr>
                                            <p:cTn id="112" dur="500"/>
                                            <p:tgtEl>
                                              <p:spTgt spid="6">
                                                <p:txEl>
                                                  <p:pRg st="0" end="0"/>
                                                </p:txEl>
                                              </p:spTgt>
                                            </p:tgtEl>
                                          </p:cBhvr>
                                        </p:animEffect>
                                      </p:childTnLst>
                                    </p:cTn>
                                  </p:par>
                                  <p:par>
                                    <p:cTn id="113" presetID="10" presetClass="entr" presetSubtype="0" fill="hold" grpId="1" nodeType="withEffect">
                                      <p:stCondLst>
                                        <p:cond delay="9500"/>
                                      </p:stCondLst>
                                      <p:childTnLst>
                                        <p:set>
                                          <p:cBhvr>
                                            <p:cTn id="114" dur="1" fill="hold">
                                              <p:stCondLst>
                                                <p:cond delay="0"/>
                                              </p:stCondLst>
                                            </p:cTn>
                                            <p:tgtEl>
                                              <p:spTgt spid="3"/>
                                            </p:tgtEl>
                                            <p:attrNameLst>
                                              <p:attrName>style.visibility</p:attrName>
                                            </p:attrNameLst>
                                          </p:cBhvr>
                                          <p:to>
                                            <p:strVal val="visible"/>
                                          </p:to>
                                        </p:set>
                                        <p:animEffect transition="in" filter="fade">
                                          <p:cBhvr>
                                            <p:cTn id="115" dur="500"/>
                                            <p:tgtEl>
                                              <p:spTgt spid="3"/>
                                            </p:tgtEl>
                                          </p:cBhvr>
                                        </p:animEffect>
                                      </p:childTnLst>
                                    </p:cTn>
                                  </p:par>
                                  <p:par>
                                    <p:cTn id="116" presetID="10" presetClass="entr" presetSubtype="0" fill="hold" grpId="1" nodeType="withEffect">
                                      <p:stCondLst>
                                        <p:cond delay="9500"/>
                                      </p:stCondLst>
                                      <p:childTnLst>
                                        <p:set>
                                          <p:cBhvr>
                                            <p:cTn id="117" dur="1" fill="hold">
                                              <p:stCondLst>
                                                <p:cond delay="0"/>
                                              </p:stCondLst>
                                            </p:cTn>
                                            <p:tgtEl>
                                              <p:spTgt spid="13">
                                                <p:txEl>
                                                  <p:pRg st="0" end="0"/>
                                                </p:txEl>
                                              </p:spTgt>
                                            </p:tgtEl>
                                            <p:attrNameLst>
                                              <p:attrName>style.visibility</p:attrName>
                                            </p:attrNameLst>
                                          </p:cBhvr>
                                          <p:to>
                                            <p:strVal val="visible"/>
                                          </p:to>
                                        </p:set>
                                        <p:animEffect transition="in" filter="fade">
                                          <p:cBhvr>
                                            <p:cTn id="118" dur="500"/>
                                            <p:tgtEl>
                                              <p:spTgt spid="13">
                                                <p:txEl>
                                                  <p:pRg st="0" end="0"/>
                                                </p:txEl>
                                              </p:spTgt>
                                            </p:tgtEl>
                                          </p:cBhvr>
                                        </p:animEffect>
                                      </p:childTnLst>
                                    </p:cTn>
                                  </p:par>
                                  <p:par>
                                    <p:cTn id="119" presetID="10" presetClass="entr" presetSubtype="0" fill="hold" grpId="1" nodeType="withEffect">
                                      <p:stCondLst>
                                        <p:cond delay="9500"/>
                                      </p:stCondLst>
                                      <p:childTnLst>
                                        <p:set>
                                          <p:cBhvr>
                                            <p:cTn id="120" dur="1" fill="hold">
                                              <p:stCondLst>
                                                <p:cond delay="0"/>
                                              </p:stCondLst>
                                            </p:cTn>
                                            <p:tgtEl>
                                              <p:spTgt spid="11">
                                                <p:txEl>
                                                  <p:pRg st="0" end="0"/>
                                                </p:txEl>
                                              </p:spTgt>
                                            </p:tgtEl>
                                            <p:attrNameLst>
                                              <p:attrName>style.visibility</p:attrName>
                                            </p:attrNameLst>
                                          </p:cBhvr>
                                          <p:to>
                                            <p:strVal val="visible"/>
                                          </p:to>
                                        </p:set>
                                        <p:animEffect transition="in" filter="fade">
                                          <p:cBhvr>
                                            <p:cTn id="121" dur="500"/>
                                            <p:tgtEl>
                                              <p:spTgt spid="11">
                                                <p:txEl>
                                                  <p:pRg st="0" end="0"/>
                                                </p:txEl>
                                              </p:spTgt>
                                            </p:tgtEl>
                                          </p:cBhvr>
                                        </p:animEffect>
                                      </p:childTnLst>
                                    </p:cTn>
                                  </p:par>
                                  <p:par>
                                    <p:cTn id="122" presetID="10" presetClass="entr" presetSubtype="0" fill="hold" grpId="1" nodeType="withEffect">
                                      <p:stCondLst>
                                        <p:cond delay="9500"/>
                                      </p:stCondLst>
                                      <p:childTnLst>
                                        <p:set>
                                          <p:cBhvr>
                                            <p:cTn id="123" dur="1" fill="hold">
                                              <p:stCondLst>
                                                <p:cond delay="0"/>
                                              </p:stCondLst>
                                            </p:cTn>
                                            <p:tgtEl>
                                              <p:spTgt spid="28"/>
                                            </p:tgtEl>
                                            <p:attrNameLst>
                                              <p:attrName>style.visibility</p:attrName>
                                            </p:attrNameLst>
                                          </p:cBhvr>
                                          <p:to>
                                            <p:strVal val="visible"/>
                                          </p:to>
                                        </p:set>
                                        <p:animEffect transition="in" filter="fade">
                                          <p:cBhvr>
                                            <p:cTn id="124" dur="500"/>
                                            <p:tgtEl>
                                              <p:spTgt spid="28"/>
                                            </p:tgtEl>
                                          </p:cBhvr>
                                        </p:animEffect>
                                      </p:childTnLst>
                                    </p:cTn>
                                  </p:par>
                                  <p:par>
                                    <p:cTn id="125" presetID="10" presetClass="entr" presetSubtype="0" fill="hold" grpId="1" nodeType="withEffect">
                                      <p:stCondLst>
                                        <p:cond delay="9500"/>
                                      </p:stCondLst>
                                      <p:childTnLst>
                                        <p:set>
                                          <p:cBhvr>
                                            <p:cTn id="126" dur="1" fill="hold">
                                              <p:stCondLst>
                                                <p:cond delay="0"/>
                                              </p:stCondLst>
                                            </p:cTn>
                                            <p:tgtEl>
                                              <p:spTgt spid="31"/>
                                            </p:tgtEl>
                                            <p:attrNameLst>
                                              <p:attrName>style.visibility</p:attrName>
                                            </p:attrNameLst>
                                          </p:cBhvr>
                                          <p:to>
                                            <p:strVal val="visible"/>
                                          </p:to>
                                        </p:set>
                                        <p:animEffect transition="in" filter="fade">
                                          <p:cBhvr>
                                            <p:cTn id="127" dur="500"/>
                                            <p:tgtEl>
                                              <p:spTgt spid="31"/>
                                            </p:tgtEl>
                                          </p:cBhvr>
                                        </p:animEffect>
                                      </p:childTnLst>
                                    </p:cTn>
                                  </p:par>
                                  <p:par>
                                    <p:cTn id="128" presetID="10" presetClass="entr" presetSubtype="0" fill="hold" grpId="1" nodeType="withEffect">
                                      <p:stCondLst>
                                        <p:cond delay="9500"/>
                                      </p:stCondLst>
                                      <p:childTnLst>
                                        <p:set>
                                          <p:cBhvr>
                                            <p:cTn id="129" dur="1" fill="hold">
                                              <p:stCondLst>
                                                <p:cond delay="0"/>
                                              </p:stCondLst>
                                            </p:cTn>
                                            <p:tgtEl>
                                              <p:spTgt spid="7">
                                                <p:txEl>
                                                  <p:pRg st="0" end="0"/>
                                                </p:txEl>
                                              </p:spTgt>
                                            </p:tgtEl>
                                            <p:attrNameLst>
                                              <p:attrName>style.visibility</p:attrName>
                                            </p:attrNameLst>
                                          </p:cBhvr>
                                          <p:to>
                                            <p:strVal val="visible"/>
                                          </p:to>
                                        </p:set>
                                        <p:animEffect transition="in" filter="fade">
                                          <p:cBhvr>
                                            <p:cTn id="130" dur="500"/>
                                            <p:tgtEl>
                                              <p:spTgt spid="7">
                                                <p:txEl>
                                                  <p:pRg st="0" end="0"/>
                                                </p:txEl>
                                              </p:spTgt>
                                            </p:tgtEl>
                                          </p:cBhvr>
                                        </p:animEffect>
                                      </p:childTnLst>
                                    </p:cTn>
                                  </p:par>
                                </p:childTnLst>
                              </p:cTn>
                            </p:par>
                          </p:childTnLst>
                        </p:cTn>
                      </p:par>
                    </p:childTnLst>
                  </p:cTn>
                  <p:nextCondLst>
                    <p:cond evt="onMediaBookmark" delay="0">
                      <p:tgtEl>
                        <p14:bmkTgt spid="2" bmkName="Bookmark 1"/>
                      </p:tgtEl>
                    </p:cond>
                  </p:nextCondLst>
                </p:seq>
              </p:childTnLst>
            </p:cTn>
          </p:par>
        </p:tnLst>
        <p:bldLst>
          <p:bldP spid="8" grpId="0" build="p">
            <p:tmplLst>
              <p:tmpl lvl="1">
                <p:tnLst>
                  <p:par>
                    <p:cTn presetID="10" presetClass="exit" presetSubtype="0" fill="hold" nodeType="withEffect">
                      <p:stCondLst>
                        <p:cond delay="4500"/>
                      </p:stCondLst>
                      <p:childTnLst>
                        <p:animEffect transition="out" filter="fade">
                          <p:cBhvr>
                            <p:cTn dur="500"/>
                            <p:tgtEl>
                              <p:spTgt spid="8"/>
                            </p:tgtEl>
                          </p:cBhvr>
                        </p:animEffect>
                        <p:set>
                          <p:cBhvr>
                            <p:cTn dur="1" fill="hold">
                              <p:stCondLst>
                                <p:cond delay="499"/>
                              </p:stCondLst>
                            </p:cTn>
                            <p:tgtEl>
                              <p:spTgt spid="8"/>
                            </p:tgtEl>
                            <p:attrNameLst>
                              <p:attrName>style.visibility</p:attrName>
                            </p:attrNameLst>
                          </p:cBhvr>
                          <p:to>
                            <p:strVal val="hidden"/>
                          </p:to>
                        </p:set>
                      </p:childTnLst>
                    </p:cTn>
                  </p:par>
                </p:tnLst>
              </p:tmpl>
            </p:tmplLst>
          </p:bldP>
          <p:bldP spid="8" grpId="1" build="p">
            <p:tmplLst>
              <p:tmpl lvl="1">
                <p:tnLst>
                  <p:par>
                    <p:cTn presetID="10" presetClass="entr" presetSubtype="0" fill="hold" nodeType="withEffect">
                      <p:stCondLst>
                        <p:cond delay="95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10" presetClass="exit" presetSubtype="0" fill="hold" nodeType="withEffect">
                      <p:stCondLst>
                        <p:cond delay="4500"/>
                      </p:stCondLst>
                      <p:childTnLst>
                        <p:animEffect transition="out" filter="fade">
                          <p:cBhvr>
                            <p:cTn dur="500"/>
                            <p:tgtEl>
                              <p:spTgt spid="10"/>
                            </p:tgtEl>
                          </p:cBhvr>
                        </p:animEffect>
                        <p:set>
                          <p:cBhvr>
                            <p:cTn dur="1" fill="hold">
                              <p:stCondLst>
                                <p:cond delay="499"/>
                              </p:stCondLst>
                            </p:cTn>
                            <p:tgtEl>
                              <p:spTgt spid="10"/>
                            </p:tgtEl>
                            <p:attrNameLst>
                              <p:attrName>style.visibility</p:attrName>
                            </p:attrNameLst>
                          </p:cBhvr>
                          <p:to>
                            <p:strVal val="hidden"/>
                          </p:to>
                        </p:set>
                      </p:childTnLst>
                    </p:cTn>
                  </p:par>
                </p:tnLst>
              </p:tmpl>
            </p:tmplLst>
          </p:bldP>
          <p:bldP spid="10" grpId="1" build="p">
            <p:tmplLst>
              <p:tmpl lvl="1">
                <p:tnLst>
                  <p:par>
                    <p:cTn presetID="10" presetClass="entr" presetSubtype="0" fill="hold" nodeType="withEffect">
                      <p:stCondLst>
                        <p:cond delay="95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7" grpId="0" build="p">
            <p:tmplLst>
              <p:tmpl lvl="1">
                <p:tnLst>
                  <p:par>
                    <p:cTn presetID="10" presetClass="exit" presetSubtype="0" fill="hold" nodeType="withEffect">
                      <p:stCondLst>
                        <p:cond delay="4500"/>
                      </p:stCondLst>
                      <p:childTnLst>
                        <p:animEffect transition="out" filter="fade">
                          <p:cBhvr>
                            <p:cTn dur="500"/>
                            <p:tgtEl>
                              <p:spTgt spid="7"/>
                            </p:tgtEl>
                          </p:cBhvr>
                        </p:animEffect>
                        <p:set>
                          <p:cBhvr>
                            <p:cTn dur="1" fill="hold">
                              <p:stCondLst>
                                <p:cond delay="499"/>
                              </p:stCondLst>
                            </p:cTn>
                            <p:tgtEl>
                              <p:spTgt spid="7"/>
                            </p:tgtEl>
                            <p:attrNameLst>
                              <p:attrName>style.visibility</p:attrName>
                            </p:attrNameLst>
                          </p:cBhvr>
                          <p:to>
                            <p:strVal val="hidden"/>
                          </p:to>
                        </p:set>
                      </p:childTnLst>
                    </p:cTn>
                  </p:par>
                </p:tnLst>
              </p:tmpl>
            </p:tmplLst>
          </p:bldP>
          <p:bldP spid="7" grpId="1" build="p">
            <p:tmplLst>
              <p:tmpl lvl="1">
                <p:tnLst>
                  <p:par>
                    <p:cTn presetID="10" presetClass="entr" presetSubtype="0" fill="hold" nodeType="withEffect">
                      <p:stCondLst>
                        <p:cond delay="95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1" grpId="0" build="p">
            <p:tmplLst>
              <p:tmpl lvl="1">
                <p:tnLst>
                  <p:par>
                    <p:cTn presetID="10" presetClass="exit" presetSubtype="0" fill="hold" nodeType="withEffect">
                      <p:stCondLst>
                        <p:cond delay="4500"/>
                      </p:stCondLst>
                      <p:childTnLst>
                        <p:animEffect transition="out" filter="fade">
                          <p:cBhvr>
                            <p:cTn dur="500"/>
                            <p:tgtEl>
                              <p:spTgt spid="11"/>
                            </p:tgtEl>
                          </p:cBhvr>
                        </p:animEffect>
                        <p:set>
                          <p:cBhvr>
                            <p:cTn dur="1" fill="hold">
                              <p:stCondLst>
                                <p:cond delay="499"/>
                              </p:stCondLst>
                            </p:cTn>
                            <p:tgtEl>
                              <p:spTgt spid="11"/>
                            </p:tgtEl>
                            <p:attrNameLst>
                              <p:attrName>style.visibility</p:attrName>
                            </p:attrNameLst>
                          </p:cBhvr>
                          <p:to>
                            <p:strVal val="hidden"/>
                          </p:to>
                        </p:set>
                      </p:childTnLst>
                    </p:cTn>
                  </p:par>
                </p:tnLst>
              </p:tmpl>
            </p:tmplLst>
          </p:bldP>
          <p:bldP spid="11" grpId="1" build="p">
            <p:tmplLst>
              <p:tmpl lvl="1">
                <p:tnLst>
                  <p:par>
                    <p:cTn presetID="10" presetClass="entr" presetSubtype="0" fill="hold" nodeType="withEffect">
                      <p:stCondLst>
                        <p:cond delay="95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3" grpId="0" build="p">
            <p:tmplLst>
              <p:tmpl lvl="1">
                <p:tnLst>
                  <p:par>
                    <p:cTn presetID="10" presetClass="exit" presetSubtype="0" fill="hold" nodeType="withEffect">
                      <p:stCondLst>
                        <p:cond delay="4500"/>
                      </p:stCondLst>
                      <p:childTnLst>
                        <p:animEffect transition="out" filter="fade">
                          <p:cBhvr>
                            <p:cTn dur="500"/>
                            <p:tgtEl>
                              <p:spTgt spid="13"/>
                            </p:tgtEl>
                          </p:cBhvr>
                        </p:animEffect>
                        <p:set>
                          <p:cBhvr>
                            <p:cTn dur="1" fill="hold">
                              <p:stCondLst>
                                <p:cond delay="499"/>
                              </p:stCondLst>
                            </p:cTn>
                            <p:tgtEl>
                              <p:spTgt spid="13"/>
                            </p:tgtEl>
                            <p:attrNameLst>
                              <p:attrName>style.visibility</p:attrName>
                            </p:attrNameLst>
                          </p:cBhvr>
                          <p:to>
                            <p:strVal val="hidden"/>
                          </p:to>
                        </p:set>
                      </p:childTnLst>
                    </p:cTn>
                  </p:par>
                </p:tnLst>
              </p:tmpl>
            </p:tmplLst>
          </p:bldP>
          <p:bldP spid="13" grpId="1" build="p">
            <p:tmplLst>
              <p:tmpl lvl="1">
                <p:tnLst>
                  <p:par>
                    <p:cTn presetID="10" presetClass="entr" presetSubtype="0" fill="hold" nodeType="withEffect">
                      <p:stCondLst>
                        <p:cond delay="95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3" grpId="0"/>
          <p:bldP spid="3" grpId="1"/>
          <p:bldP spid="28" grpId="0" animBg="1">
            <p:tmplLst>
              <p:tmpl>
                <p:tnLst>
                  <p:par>
                    <p:cTn presetID="10" presetClass="exit" presetSubtype="0" fill="hold" nodeType="withEffect">
                      <p:stCondLst>
                        <p:cond delay="4500"/>
                      </p:stCondLst>
                      <p:childTnLst>
                        <p:animEffect transition="out" filter="fade">
                          <p:cBhvr>
                            <p:cTn dur="500"/>
                            <p:tgtEl>
                              <p:spTgt spid="28"/>
                            </p:tgtEl>
                          </p:cBhvr>
                        </p:animEffect>
                        <p:set>
                          <p:cBhvr>
                            <p:cTn dur="1" fill="hold">
                              <p:stCondLst>
                                <p:cond delay="499"/>
                              </p:stCondLst>
                            </p:cTn>
                            <p:tgtEl>
                              <p:spTgt spid="28"/>
                            </p:tgtEl>
                            <p:attrNameLst>
                              <p:attrName>style.visibility</p:attrName>
                            </p:attrNameLst>
                          </p:cBhvr>
                          <p:to>
                            <p:strVal val="hidden"/>
                          </p:to>
                        </p:set>
                      </p:childTnLst>
                    </p:cTn>
                  </p:par>
                </p:tnLst>
              </p:tmpl>
            </p:tmplLst>
          </p:bldP>
          <p:bldP spid="28" grpId="1" animBg="1">
            <p:tmplLst>
              <p:tmpl>
                <p:tnLst>
                  <p:par>
                    <p:cTn presetID="10" presetClass="entr" presetSubtype="0" fill="hold" nodeType="withEffect">
                      <p:stCondLst>
                        <p:cond delay="95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6" grpId="0" build="p">
            <p:tmplLst>
              <p:tmpl lvl="1">
                <p:tnLst>
                  <p:par>
                    <p:cTn presetID="10" presetClass="exit" presetSubtype="0" fill="hold" nodeType="withEffect" nodePh="1">
                      <p:stCondLst>
                        <p:cond delay="4500"/>
                      </p:stCondLst>
                      <p:endCondLst>
                        <p:cond delay="0"/>
                      </p:endCondLst>
                      <p:childTnLst>
                        <p:animEffect transition="out" filter="fade">
                          <p:cBhvr>
                            <p:cTn dur="500"/>
                            <p:tgtEl>
                              <p:spTgt spid="6"/>
                            </p:tgtEl>
                          </p:cBhvr>
                        </p:animEffect>
                        <p:set>
                          <p:cBhvr>
                            <p:cTn dur="1" fill="hold">
                              <p:stCondLst>
                                <p:cond delay="499"/>
                              </p:stCondLst>
                            </p:cTn>
                            <p:tgtEl>
                              <p:spTgt spid="6"/>
                            </p:tgtEl>
                            <p:attrNameLst>
                              <p:attrName>style.visibility</p:attrName>
                            </p:attrNameLst>
                          </p:cBhvr>
                          <p:to>
                            <p:strVal val="hidden"/>
                          </p:to>
                        </p:set>
                      </p:childTnLst>
                    </p:cTn>
                  </p:par>
                </p:tnLst>
              </p:tmpl>
            </p:tmplLst>
          </p:bldP>
          <p:bldP spid="6" grpId="1" build="p">
            <p:tmplLst>
              <p:tmpl lvl="1">
                <p:tnLst>
                  <p:par>
                    <p:cTn presetID="10" presetClass="entr" presetSubtype="0" fill="hold" nodeType="withEffect" nodePh="1">
                      <p:stCondLst>
                        <p:cond delay="9500"/>
                      </p:stCondLst>
                      <p:endCondLst>
                        <p:cond delay="0"/>
                      </p:end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31" grpId="0" animBg="1">
            <p:tmplLst>
              <p:tmpl>
                <p:tnLst>
                  <p:par>
                    <p:cTn presetID="10" presetClass="exit" presetSubtype="0" fill="hold" nodeType="withEffect">
                      <p:stCondLst>
                        <p:cond delay="4500"/>
                      </p:stCondLst>
                      <p:childTnLst>
                        <p:animEffect transition="out" filter="fade">
                          <p:cBhvr>
                            <p:cTn dur="500"/>
                            <p:tgtEl>
                              <p:spTgt spid="31"/>
                            </p:tgtEl>
                          </p:cBhvr>
                        </p:animEffect>
                        <p:set>
                          <p:cBhvr>
                            <p:cTn dur="1" fill="hold">
                              <p:stCondLst>
                                <p:cond delay="499"/>
                              </p:stCondLst>
                            </p:cTn>
                            <p:tgtEl>
                              <p:spTgt spid="31"/>
                            </p:tgtEl>
                            <p:attrNameLst>
                              <p:attrName>style.visibility</p:attrName>
                            </p:attrNameLst>
                          </p:cBhvr>
                          <p:to>
                            <p:strVal val="hidden"/>
                          </p:to>
                        </p:set>
                      </p:childTnLst>
                    </p:cTn>
                  </p:par>
                </p:tnLst>
              </p:tmpl>
            </p:tmplLst>
          </p:bldP>
          <p:bldP spid="31" grpId="1" animBg="1">
            <p:tmplLst>
              <p:tmpl>
                <p:tnLst>
                  <p:par>
                    <p:cTn presetID="10" presetClass="entr" presetSubtype="0" fill="hold" nodeType="withEffect">
                      <p:stCondLst>
                        <p:cond delay="9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9" grpId="0" build="p">
            <p:tmplLst>
              <p:tmpl lvl="1">
                <p:tnLst>
                  <p:par>
                    <p:cTn presetID="10" presetClass="exit" presetSubtype="0" fill="hold" nodeType="withEffect">
                      <p:stCondLst>
                        <p:cond delay="4500"/>
                      </p:stCondLst>
                      <p:childTnLst>
                        <p:animEffect transition="out" filter="fade">
                          <p:cBhvr>
                            <p:cTn dur="500"/>
                            <p:tgtEl>
                              <p:spTgt spid="9"/>
                            </p:tgtEl>
                          </p:cBhvr>
                        </p:animEffect>
                        <p:set>
                          <p:cBhvr>
                            <p:cTn dur="1" fill="hold">
                              <p:stCondLst>
                                <p:cond delay="499"/>
                              </p:stCondLst>
                            </p:cTn>
                            <p:tgtEl>
                              <p:spTgt spid="9"/>
                            </p:tgtEl>
                            <p:attrNameLst>
                              <p:attrName>style.visibility</p:attrName>
                            </p:attrNameLst>
                          </p:cBhvr>
                          <p:to>
                            <p:strVal val="hidden"/>
                          </p:to>
                        </p:set>
                      </p:childTnLst>
                    </p:cTn>
                  </p:par>
                </p:tnLst>
              </p:tmpl>
            </p:tmplLst>
          </p:bldP>
          <p:bldP spid="9" grpId="1" build="p">
            <p:tmplLst>
              <p:tmpl lvl="1">
                <p:tnLst>
                  <p:par>
                    <p:cTn presetID="10" presetClass="entr" presetSubtype="0" fill="hold" nodeType="withEffect">
                      <p:stCondLst>
                        <p:cond delay="95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7" grpId="0" build="p">
            <p:tmplLst>
              <p:tmpl lvl="1">
                <p:tnLst>
                  <p:par>
                    <p:cTn presetID="10" presetClass="entr" presetSubtype="0" fill="hold" nodeType="withEffect">
                      <p:stCondLst>
                        <p:cond delay="45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7" grpId="1" build="p">
            <p:tmplLst>
              <p:tmpl lvl="1">
                <p:tnLst>
                  <p:par>
                    <p:cTn presetID="10" presetClass="exit" presetSubtype="0" fill="hold" nodeType="withEffect">
                      <p:stCondLst>
                        <p:cond delay="9500"/>
                      </p:stCondLst>
                      <p:childTnLst>
                        <p:animEffect transition="out" filter="fade">
                          <p:cBhvr>
                            <p:cTn dur="500"/>
                            <p:tgtEl>
                              <p:spTgt spid="17"/>
                            </p:tgtEl>
                          </p:cBhvr>
                        </p:animEffect>
                        <p:set>
                          <p:cBhvr>
                            <p:cTn dur="1" fill="hold">
                              <p:stCondLst>
                                <p:cond delay="499"/>
                              </p:stCondLst>
                            </p:cTn>
                            <p:tgtEl>
                              <p:spTgt spid="17"/>
                            </p:tgtEl>
                            <p:attrNameLst>
                              <p:attrName>style.visibility</p:attrName>
                            </p:attrNameLst>
                          </p:cBhvr>
                          <p:to>
                            <p:strVal val="hidden"/>
                          </p:to>
                        </p:set>
                      </p:childTnLst>
                    </p:cTn>
                  </p:par>
                </p:tnLst>
              </p:tmpl>
            </p:tmplLst>
          </p:bldP>
          <p:bldP spid="18" grpId="0" build="p">
            <p:tmplLst>
              <p:tmpl lvl="1">
                <p:tnLst>
                  <p:par>
                    <p:cTn presetID="10" presetClass="entr" presetSubtype="0" fill="hold" nodeType="withEffect">
                      <p:stCondLst>
                        <p:cond delay="45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8" grpId="1" build="p">
            <p:tmplLst>
              <p:tmpl lvl="1">
                <p:tnLst>
                  <p:par>
                    <p:cTn presetID="10" presetClass="exit" presetSubtype="0" fill="hold" nodeType="withEffect">
                      <p:stCondLst>
                        <p:cond delay="9500"/>
                      </p:stCondLst>
                      <p:childTnLst>
                        <p:animEffect transition="out" filter="fade">
                          <p:cBhvr>
                            <p:cTn dur="500"/>
                            <p:tgtEl>
                              <p:spTgt spid="18"/>
                            </p:tgtEl>
                          </p:cBhvr>
                        </p:animEffect>
                        <p:set>
                          <p:cBhvr>
                            <p:cTn dur="1" fill="hold">
                              <p:stCondLst>
                                <p:cond delay="499"/>
                              </p:stCondLst>
                            </p:cTn>
                            <p:tgtEl>
                              <p:spTgt spid="18"/>
                            </p:tgtEl>
                            <p:attrNameLst>
                              <p:attrName>style.visibility</p:attrName>
                            </p:attrNameLst>
                          </p:cBhvr>
                          <p:to>
                            <p:strVal val="hidden"/>
                          </p:to>
                        </p:set>
                      </p:childTnLst>
                    </p:cTn>
                  </p:par>
                </p:tnLst>
              </p:tmpl>
            </p:tmplLst>
          </p:bldP>
          <p:bldP spid="19" grpId="0" build="p">
            <p:tmplLst>
              <p:tmpl lvl="1">
                <p:tnLst>
                  <p:par>
                    <p:cTn presetID="10" presetClass="entr" presetSubtype="0" fill="hold" nodeType="withEffect">
                      <p:stCondLst>
                        <p:cond delay="45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19" grpId="1" build="p">
            <p:tmplLst>
              <p:tmpl lvl="1">
                <p:tnLst>
                  <p:par>
                    <p:cTn presetID="10" presetClass="exit" presetSubtype="0" fill="hold" nodeType="withEffect">
                      <p:stCondLst>
                        <p:cond delay="9500"/>
                      </p:stCondLst>
                      <p:childTnLst>
                        <p:animEffect transition="out" filter="fade">
                          <p:cBhvr>
                            <p:cTn dur="500"/>
                            <p:tgtEl>
                              <p:spTgt spid="19"/>
                            </p:tgtEl>
                          </p:cBhvr>
                        </p:animEffect>
                        <p:set>
                          <p:cBhvr>
                            <p:cTn dur="1" fill="hold">
                              <p:stCondLst>
                                <p:cond delay="499"/>
                              </p:stCondLst>
                            </p:cTn>
                            <p:tgtEl>
                              <p:spTgt spid="19"/>
                            </p:tgtEl>
                            <p:attrNameLst>
                              <p:attrName>style.visibility</p:attrName>
                            </p:attrNameLst>
                          </p:cBhvr>
                          <p:to>
                            <p:strVal val="hidden"/>
                          </p:to>
                        </p:set>
                      </p:childTnLst>
                    </p:cTn>
                  </p:par>
                </p:tnLst>
              </p:tmpl>
            </p:tmplLst>
          </p:bldP>
          <p:bldP spid="20" grpId="0" build="p">
            <p:tmplLst>
              <p:tmpl lvl="1">
                <p:tnLst>
                  <p:par>
                    <p:cTn presetID="10" presetClass="entr" presetSubtype="0" fill="hold" nodeType="withEffect">
                      <p:stCondLst>
                        <p:cond delay="4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0" grpId="1" build="p">
            <p:tmplLst>
              <p:tmpl lvl="1">
                <p:tnLst>
                  <p:par>
                    <p:cTn presetID="10" presetClass="exit" presetSubtype="0" fill="hold" nodeType="withEffect">
                      <p:stCondLst>
                        <p:cond delay="9500"/>
                      </p:stCondLst>
                      <p:childTnLst>
                        <p:animEffect transition="out" filter="fade">
                          <p:cBhvr>
                            <p:cTn dur="500"/>
                            <p:tgtEl>
                              <p:spTgt spid="20"/>
                            </p:tgtEl>
                          </p:cBhvr>
                        </p:animEffect>
                        <p:set>
                          <p:cBhvr>
                            <p:cTn dur="1" fill="hold">
                              <p:stCondLst>
                                <p:cond delay="499"/>
                              </p:stCondLst>
                            </p:cTn>
                            <p:tgtEl>
                              <p:spTgt spid="20"/>
                            </p:tgtEl>
                            <p:attrNameLst>
                              <p:attrName>style.visibility</p:attrName>
                            </p:attrNameLst>
                          </p:cBhvr>
                          <p:to>
                            <p:strVal val="hidden"/>
                          </p:to>
                        </p:set>
                      </p:childTnLst>
                    </p:cTn>
                  </p:par>
                </p:tnLst>
              </p:tmpl>
            </p:tmplLst>
          </p:bldP>
          <p:bldP spid="21" grpId="0" build="p">
            <p:tmplLst>
              <p:tmpl lvl="1">
                <p:tnLst>
                  <p:par>
                    <p:cTn presetID="10" presetClass="entr" presetSubtype="0" fill="hold" nodeType="withEffect">
                      <p:stCondLst>
                        <p:cond delay="4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1" grpId="1" build="p">
            <p:tmplLst>
              <p:tmpl lvl="1">
                <p:tnLst>
                  <p:par>
                    <p:cTn presetID="10" presetClass="exit" presetSubtype="0" fill="hold" nodeType="withEffect">
                      <p:stCondLst>
                        <p:cond delay="9500"/>
                      </p:stCondLst>
                      <p:childTnLst>
                        <p:animEffect transition="out" filter="fade">
                          <p:cBhvr>
                            <p:cTn dur="500"/>
                            <p:tgtEl>
                              <p:spTgt spid="21"/>
                            </p:tgtEl>
                          </p:cBhvr>
                        </p:animEffect>
                        <p:set>
                          <p:cBhvr>
                            <p:cTn dur="1" fill="hold">
                              <p:stCondLst>
                                <p:cond delay="499"/>
                              </p:stCondLst>
                            </p:cTn>
                            <p:tgtEl>
                              <p:spTgt spid="21"/>
                            </p:tgtEl>
                            <p:attrNameLst>
                              <p:attrName>style.visibility</p:attrName>
                            </p:attrNameLst>
                          </p:cBhvr>
                          <p:to>
                            <p:strVal val="hidden"/>
                          </p:to>
                        </p:set>
                      </p:childTnLst>
                    </p:cTn>
                  </p:par>
                </p:tnLst>
              </p:tmpl>
            </p:tmplLst>
          </p:bldP>
          <p:bldP spid="22" grpId="0"/>
          <p:bldP spid="22" grpId="1"/>
          <p:bldP spid="29" grpId="0" animBg="1">
            <p:tmplLst>
              <p:tmpl>
                <p:tnLst>
                  <p:par>
                    <p:cTn presetID="10" presetClass="entr" presetSubtype="0" fill="hold" nodeType="withEffect">
                      <p:stCondLst>
                        <p:cond delay="45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29" grpId="1" animBg="1">
            <p:tmplLst>
              <p:tmpl>
                <p:tnLst>
                  <p:par>
                    <p:cTn presetID="10" presetClass="exit" presetSubtype="0" fill="hold" nodeType="withEffect">
                      <p:stCondLst>
                        <p:cond delay="9500"/>
                      </p:stCondLst>
                      <p:childTnLst>
                        <p:animEffect transition="out" filter="fade">
                          <p:cBhvr>
                            <p:cTn dur="500"/>
                            <p:tgtEl>
                              <p:spTgt spid="29"/>
                            </p:tgtEl>
                          </p:cBhvr>
                        </p:animEffect>
                        <p:set>
                          <p:cBhvr>
                            <p:cTn dur="1" fill="hold">
                              <p:stCondLst>
                                <p:cond delay="499"/>
                              </p:stCondLst>
                            </p:cTn>
                            <p:tgtEl>
                              <p:spTgt spid="29"/>
                            </p:tgtEl>
                            <p:attrNameLst>
                              <p:attrName>style.visibility</p:attrName>
                            </p:attrNameLst>
                          </p:cBhvr>
                          <p:to>
                            <p:strVal val="hidden"/>
                          </p:to>
                        </p:set>
                      </p:childTnLst>
                    </p:cTn>
                  </p:par>
                </p:tnLst>
              </p:tmpl>
            </p:tmplLst>
          </p:bldP>
          <p:bldP spid="24" grpId="0" build="p">
            <p:tmplLst>
              <p:tmpl lvl="1">
                <p:tnLst>
                  <p:par>
                    <p:cTn presetID="10" presetClass="entr" presetSubtype="0" fill="hold" nodeType="withEffect" nodePh="1">
                      <p:stCondLst>
                        <p:cond delay="4500"/>
                      </p:stCondLst>
                      <p:endCondLst>
                        <p:cond delay="0"/>
                      </p:end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4" grpId="1" build="p">
            <p:tmplLst>
              <p:tmpl lvl="1">
                <p:tnLst>
                  <p:par>
                    <p:cTn presetID="10" presetClass="exit" presetSubtype="0" fill="hold" nodeType="withEffect" nodePh="1">
                      <p:stCondLst>
                        <p:cond delay="9500"/>
                      </p:stCondLst>
                      <p:endCondLst>
                        <p:cond delay="0"/>
                      </p:endCondLst>
                      <p:childTnLst>
                        <p:animEffect transition="out" filter="fade">
                          <p:cBhvr>
                            <p:cTn dur="500"/>
                            <p:tgtEl>
                              <p:spTgt spid="24"/>
                            </p:tgtEl>
                          </p:cBhvr>
                        </p:animEffect>
                        <p:set>
                          <p:cBhvr>
                            <p:cTn dur="1" fill="hold">
                              <p:stCondLst>
                                <p:cond delay="499"/>
                              </p:stCondLst>
                            </p:cTn>
                            <p:tgtEl>
                              <p:spTgt spid="24"/>
                            </p:tgtEl>
                            <p:attrNameLst>
                              <p:attrName>style.visibility</p:attrName>
                            </p:attrNameLst>
                          </p:cBhvr>
                          <p:to>
                            <p:strVal val="hidden"/>
                          </p:to>
                        </p:set>
                      </p:childTnLst>
                    </p:cTn>
                  </p:par>
                </p:tnLst>
              </p:tmpl>
            </p:tmplLst>
          </p:bldP>
          <p:bldP spid="32" grpId="0" animBg="1">
            <p:tmplLst>
              <p:tmpl>
                <p:tnLst>
                  <p:par>
                    <p:cTn presetID="10" presetClass="entr" presetSubtype="0" fill="hold" nodeType="withEffect">
                      <p:stCondLst>
                        <p:cond delay="4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2" grpId="1" animBg="1">
            <p:tmplLst>
              <p:tmpl>
                <p:tnLst>
                  <p:par>
                    <p:cTn presetID="10" presetClass="exit" presetSubtype="0" fill="hold" nodeType="withEffect">
                      <p:stCondLst>
                        <p:cond delay="9500"/>
                      </p:stCondLst>
                      <p:childTnLst>
                        <p:animEffect transition="out" filter="fade">
                          <p:cBhvr>
                            <p:cTn dur="500"/>
                            <p:tgtEl>
                              <p:spTgt spid="32"/>
                            </p:tgtEl>
                          </p:cBhvr>
                        </p:animEffect>
                        <p:set>
                          <p:cBhvr>
                            <p:cTn dur="1" fill="hold">
                              <p:stCondLst>
                                <p:cond delay="499"/>
                              </p:stCondLst>
                            </p:cTn>
                            <p:tgtEl>
                              <p:spTgt spid="32"/>
                            </p:tgtEl>
                            <p:attrNameLst>
                              <p:attrName>style.visibility</p:attrName>
                            </p:attrNameLst>
                          </p:cBhvr>
                          <p:to>
                            <p:strVal val="hidden"/>
                          </p:to>
                        </p:set>
                      </p:childTnLst>
                    </p:cTn>
                  </p:par>
                </p:tnLst>
              </p:tmpl>
            </p:tmplLst>
          </p:bldP>
          <p:bldP spid="26" grpId="0" build="p">
            <p:tmplLst>
              <p:tmpl lvl="1">
                <p:tnLst>
                  <p:par>
                    <p:cTn presetID="10" presetClass="entr" presetSubtype="0" fill="hold" nodeType="withEffect">
                      <p:stCondLst>
                        <p:cond delay="45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6" grpId="1" build="p">
            <p:tmplLst>
              <p:tmpl lvl="1">
                <p:tnLst>
                  <p:par>
                    <p:cTn presetID="10" presetClass="exit" presetSubtype="0" fill="hold" nodeType="withEffect">
                      <p:stCondLst>
                        <p:cond delay="9500"/>
                      </p:stCondLst>
                      <p:childTnLst>
                        <p:animEffect transition="out" filter="fade">
                          <p:cBhvr>
                            <p:cTn dur="500"/>
                            <p:tgtEl>
                              <p:spTgt spid="26"/>
                            </p:tgtEl>
                          </p:cBhvr>
                        </p:animEffect>
                        <p:set>
                          <p:cBhvr>
                            <p:cTn dur="1" fill="hold">
                              <p:stCondLst>
                                <p:cond delay="499"/>
                              </p:stCondLst>
                            </p:cTn>
                            <p:tgtEl>
                              <p:spTgt spid="26"/>
                            </p:tgtEl>
                            <p:attrNameLst>
                              <p:attrName>style.visibility</p:attrName>
                            </p:attrNameLst>
                          </p:cBhvr>
                          <p:to>
                            <p:strVal val="hidden"/>
                          </p:to>
                        </p:se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3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mute="1" showWhenStopped="0">
                    <p:cTn id="7" repeatCount="indefinite" fill="hold" display="0">
                      <p:stCondLst>
                        <p:cond delay="indefinite"/>
                      </p:stCondLst>
                      <p:endCondLst>
                        <p:cond evt="onStopAudio" delay="0">
                          <p:tgtEl>
                            <p:sldTgt/>
                          </p:tgtEl>
                        </p:cond>
                      </p:endCondLst>
                    </p:cTn>
                    <p:tgtEl>
                      <p:spTgt spid="2"/>
                    </p:tgtEl>
                  </p:cMediaNode>
                </p:audio>
              </p:childTnLst>
            </p:cTn>
          </p:par>
        </p:tnLst>
      </p:timing>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AEB9645B-E98A-42E2-8A89-EC689429C2D8}"/>
              </a:ext>
            </a:extLst>
          </p:cNvPr>
          <p:cNvSpPr>
            <a:spLocks noGrp="1"/>
          </p:cNvSpPr>
          <p:nvPr>
            <p:ph type="pic" sz="quarter" idx="10" hasCustomPrompt="1"/>
          </p:nvPr>
        </p:nvSpPr>
        <p:spPr>
          <a:xfrm>
            <a:off x="0" y="0"/>
            <a:ext cx="9144000" cy="5715000"/>
          </a:xfrm>
          <a:prstGeom prst="rect">
            <a:avLst/>
          </a:prstGeom>
          <a:solidFill>
            <a:schemeClr val="bg1">
              <a:lumMod val="85000"/>
            </a:schemeClr>
          </a:solidFill>
        </p:spPr>
        <p:txBody>
          <a:bodyPr/>
          <a:lstStyle>
            <a:lvl1pPr>
              <a:buNone/>
              <a:defRPr/>
            </a:lvl1pPr>
          </a:lstStyle>
          <a:p>
            <a:r>
              <a:rPr lang="en-US" dirty="0"/>
              <a:t>background</a:t>
            </a:r>
          </a:p>
        </p:txBody>
      </p:sp>
      <p:sp>
        <p:nvSpPr>
          <p:cNvPr id="12" name="navbar-background">
            <a:extLst>
              <a:ext uri="{FF2B5EF4-FFF2-40B4-BE49-F238E27FC236}">
                <a16:creationId xmlns:a16="http://schemas.microsoft.com/office/drawing/2014/main" id="{0B550FED-FDFE-400F-A66B-5E2A68B6C6F6}"/>
              </a:ext>
            </a:extLst>
          </p:cNvPr>
          <p:cNvSpPr>
            <a:spLocks noGrp="1"/>
          </p:cNvSpPr>
          <p:nvPr>
            <p:ph sz="quarter" idx="17" hasCustomPrompt="1"/>
          </p:nvPr>
        </p:nvSpPr>
        <p:spPr>
          <a:xfrm>
            <a:off x="0" y="0"/>
            <a:ext cx="1554480" cy="5715000"/>
          </a:xfrm>
          <a:prstGeom prst="rect">
            <a:avLst/>
          </a:prstGeom>
          <a:gradFill flip="none" rotWithShape="1">
            <a:gsLst>
              <a:gs pos="0">
                <a:srgbClr val="1B265E">
                  <a:alpha val="84706"/>
                </a:srgbClr>
              </a:gs>
              <a:gs pos="40000">
                <a:srgbClr val="182E64">
                  <a:alpha val="84706"/>
                </a:srgbClr>
              </a:gs>
              <a:gs pos="100000">
                <a:srgbClr val="0A598A">
                  <a:alpha val="9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buNone/>
              <a:defRPr lang="en-US" sz="1404" dirty="0">
                <a:solidFill>
                  <a:schemeClr val="lt1"/>
                </a:solidFill>
              </a:defRPr>
            </a:lvl1pPr>
          </a:lstStyle>
          <a:p>
            <a:pPr marL="0" lvl="0" algn="ctr" defTabSz="713232"/>
            <a:r>
              <a:rPr lang="en-US" dirty="0"/>
              <a:t>Navbar-background</a:t>
            </a:r>
          </a:p>
        </p:txBody>
      </p:sp>
      <p:sp>
        <p:nvSpPr>
          <p:cNvPr id="15" name="circle-background">
            <a:extLst>
              <a:ext uri="{FF2B5EF4-FFF2-40B4-BE49-F238E27FC236}">
                <a16:creationId xmlns:a16="http://schemas.microsoft.com/office/drawing/2014/main" id="{4307AE6C-D3E8-4BD1-9215-CCBC161642CA}"/>
              </a:ext>
            </a:extLst>
          </p:cNvPr>
          <p:cNvSpPr>
            <a:spLocks noGrp="1" noChangeAspect="1"/>
          </p:cNvSpPr>
          <p:nvPr>
            <p:ph sz="quarter" idx="18" hasCustomPrompt="1"/>
          </p:nvPr>
        </p:nvSpPr>
        <p:spPr>
          <a:xfrm>
            <a:off x="3063240" y="411480"/>
            <a:ext cx="4572000" cy="4572000"/>
          </a:xfrm>
          <a:prstGeom prst="ellipse">
            <a:avLst/>
          </a:prstGeom>
          <a:solidFill>
            <a:srgbClr val="FFFFFF">
              <a:alpha val="85000"/>
            </a:srgbClr>
          </a:solidFill>
        </p:spPr>
        <p:txBody>
          <a:bodyPr/>
          <a:lstStyle>
            <a:lvl1pPr>
              <a:buNone/>
              <a:defRPr/>
            </a:lvl1pPr>
          </a:lstStyle>
          <a:p>
            <a:pPr lvl="0"/>
            <a:r>
              <a:rPr lang="en-US" dirty="0"/>
              <a:t>Circle-background</a:t>
            </a:r>
          </a:p>
        </p:txBody>
      </p:sp>
      <p:sp>
        <p:nvSpPr>
          <p:cNvPr id="8" name="title">
            <a:extLst>
              <a:ext uri="{FF2B5EF4-FFF2-40B4-BE49-F238E27FC236}">
                <a16:creationId xmlns:a16="http://schemas.microsoft.com/office/drawing/2014/main" id="{115AD74F-6597-4D11-84E3-F03F2DD9F1D0}"/>
              </a:ext>
            </a:extLst>
          </p:cNvPr>
          <p:cNvSpPr>
            <a:spLocks noGrp="1"/>
          </p:cNvSpPr>
          <p:nvPr>
            <p:ph type="body" sz="quarter" idx="12" hasCustomPrompt="1"/>
          </p:nvPr>
        </p:nvSpPr>
        <p:spPr>
          <a:xfrm>
            <a:off x="3836709" y="2329636"/>
            <a:ext cx="3007152" cy="590445"/>
          </a:xfrm>
          <a:prstGeom prst="rect">
            <a:avLst/>
          </a:prstGeom>
        </p:spPr>
        <p:txBody>
          <a:bodyPr lIns="0" tIns="0" rIns="0" bIns="0" anchor="ctr"/>
          <a:lstStyle>
            <a:lvl1pPr marL="0" indent="0" algn="ctr">
              <a:lnSpc>
                <a:spcPct val="100000"/>
              </a:lnSpc>
              <a:spcBef>
                <a:spcPts val="0"/>
              </a:spcBef>
              <a:buNone/>
              <a:defRPr sz="5400" b="1" cap="none" baseline="0">
                <a:solidFill>
                  <a:srgbClr val="014A81"/>
                </a:solidFill>
                <a:latin typeface="Avenir Next LT Pro" panose="020B0504020202020204" pitchFamily="34" charset="0"/>
              </a:defRPr>
            </a:lvl1pPr>
          </a:lstStyle>
          <a:p>
            <a:pPr lvl="0"/>
            <a:r>
              <a:rPr lang="en-US" dirty="0"/>
              <a:t>Title</a:t>
            </a:r>
          </a:p>
        </p:txBody>
      </p:sp>
      <p:sp>
        <p:nvSpPr>
          <p:cNvPr id="10" name="detail">
            <a:extLst>
              <a:ext uri="{FF2B5EF4-FFF2-40B4-BE49-F238E27FC236}">
                <a16:creationId xmlns:a16="http://schemas.microsoft.com/office/drawing/2014/main" id="{2177151D-518D-4586-8940-820C57BEEF5C}"/>
              </a:ext>
            </a:extLst>
          </p:cNvPr>
          <p:cNvSpPr>
            <a:spLocks noGrp="1"/>
          </p:cNvSpPr>
          <p:nvPr>
            <p:ph type="body" sz="quarter" idx="13" hasCustomPrompt="1"/>
          </p:nvPr>
        </p:nvSpPr>
        <p:spPr>
          <a:xfrm>
            <a:off x="3926264" y="848689"/>
            <a:ext cx="2917597" cy="904875"/>
          </a:xfrm>
          <a:prstGeom prst="rect">
            <a:avLst/>
          </a:prstGeom>
        </p:spPr>
        <p:txBody>
          <a:bodyPr lIns="0" tIns="0" rIns="0" bIns="0" anchor="ctr"/>
          <a:lstStyle>
            <a:lvl1pPr marL="0" indent="0" algn="ctr">
              <a:lnSpc>
                <a:spcPct val="100000"/>
              </a:lnSpc>
              <a:spcBef>
                <a:spcPts val="0"/>
              </a:spcBef>
              <a:buNone/>
              <a:defRPr sz="6000" b="1" cap="none" baseline="0">
                <a:solidFill>
                  <a:srgbClr val="113245"/>
                </a:solidFill>
                <a:latin typeface="Avenir Next LT Pro" panose="020B0504020202020204" pitchFamily="34" charset="0"/>
              </a:defRPr>
            </a:lvl1pPr>
          </a:lstStyle>
          <a:p>
            <a:pPr lvl="0"/>
            <a:r>
              <a:rPr lang="en-US" dirty="0"/>
              <a:t>Detail</a:t>
            </a:r>
          </a:p>
        </p:txBody>
      </p:sp>
      <p:sp>
        <p:nvSpPr>
          <p:cNvPr id="7" name="quote">
            <a:extLst>
              <a:ext uri="{FF2B5EF4-FFF2-40B4-BE49-F238E27FC236}">
                <a16:creationId xmlns:a16="http://schemas.microsoft.com/office/drawing/2014/main" id="{D28D1B06-F61E-46C8-8BE2-2C9EE74B3011}"/>
              </a:ext>
            </a:extLst>
          </p:cNvPr>
          <p:cNvSpPr>
            <a:spLocks noGrp="1"/>
          </p:cNvSpPr>
          <p:nvPr>
            <p:ph type="body" sz="quarter" idx="15" hasCustomPrompt="1"/>
          </p:nvPr>
        </p:nvSpPr>
        <p:spPr>
          <a:xfrm>
            <a:off x="3984942" y="3990326"/>
            <a:ext cx="2936452" cy="393700"/>
          </a:xfrm>
          <a:prstGeom prst="rect">
            <a:avLst/>
          </a:prstGeom>
        </p:spPr>
        <p:txBody>
          <a:bodyPr lIns="0" tIns="0" rIns="0" bIns="0"/>
          <a:lstStyle>
            <a:lvl1pPr marL="0" indent="0" algn="ctr">
              <a:spcBef>
                <a:spcPts val="0"/>
              </a:spcBef>
              <a:buNone/>
              <a:defRPr b="0" cap="none" baseline="0">
                <a:solidFill>
                  <a:srgbClr val="113245"/>
                </a:solidFill>
                <a:latin typeface="Avenir Next LT Pro" panose="020B0504020202020204" pitchFamily="34" charset="0"/>
              </a:defRPr>
            </a:lvl1pPr>
          </a:lstStyle>
          <a:p>
            <a:pPr lvl="0"/>
            <a:r>
              <a:rPr lang="en-US" dirty="0"/>
              <a:t>quote</a:t>
            </a:r>
          </a:p>
        </p:txBody>
      </p:sp>
      <p:sp>
        <p:nvSpPr>
          <p:cNvPr id="11" name="credits">
            <a:extLst>
              <a:ext uri="{FF2B5EF4-FFF2-40B4-BE49-F238E27FC236}">
                <a16:creationId xmlns:a16="http://schemas.microsoft.com/office/drawing/2014/main" id="{1B4EDC40-1BDE-452F-9CDF-5FFDDA12B832}"/>
              </a:ext>
            </a:extLst>
          </p:cNvPr>
          <p:cNvSpPr>
            <a:spLocks noGrp="1"/>
          </p:cNvSpPr>
          <p:nvPr>
            <p:ph type="body" sz="quarter" idx="16" hasCustomPrompt="1"/>
          </p:nvPr>
        </p:nvSpPr>
        <p:spPr>
          <a:xfrm>
            <a:off x="6548967" y="4538133"/>
            <a:ext cx="2400856" cy="940894"/>
          </a:xfrm>
          <a:prstGeom prst="rect">
            <a:avLst/>
          </a:prstGeom>
        </p:spPr>
        <p:txBody>
          <a:bodyPr anchor="b"/>
          <a:lstStyle>
            <a:lvl1pPr algn="r">
              <a:spcBef>
                <a:spcPts val="0"/>
              </a:spcBef>
              <a:buNone/>
              <a:defRPr sz="2000">
                <a:solidFill>
                  <a:schemeClr val="bg1"/>
                </a:solidFill>
                <a:effectLst>
                  <a:outerShdw blurRad="38100" dist="38100" dir="2700000" algn="tl">
                    <a:srgbClr val="000000">
                      <a:alpha val="43137"/>
                    </a:srgbClr>
                  </a:outerShdw>
                </a:effectLst>
                <a:latin typeface="Avenir Next LT Pro" panose="020B0504020202020204" pitchFamily="34" charset="0"/>
              </a:defRPr>
            </a:lvl1pPr>
          </a:lstStyle>
          <a:p>
            <a:pPr lvl="0"/>
            <a:r>
              <a:rPr lang="en-US" dirty="0"/>
              <a:t>credits</a:t>
            </a:r>
          </a:p>
        </p:txBody>
      </p:sp>
      <p:sp>
        <p:nvSpPr>
          <p:cNvPr id="13" name="reference">
            <a:extLst>
              <a:ext uri="{FF2B5EF4-FFF2-40B4-BE49-F238E27FC236}">
                <a16:creationId xmlns:a16="http://schemas.microsoft.com/office/drawing/2014/main" id="{CE2545CB-1CAD-41DE-B9A3-343E29275833}"/>
              </a:ext>
            </a:extLst>
          </p:cNvPr>
          <p:cNvSpPr>
            <a:spLocks noGrp="1"/>
          </p:cNvSpPr>
          <p:nvPr>
            <p:ph type="body" sz="quarter" idx="20" hasCustomPrompt="1"/>
          </p:nvPr>
        </p:nvSpPr>
        <p:spPr>
          <a:xfrm>
            <a:off x="3984942" y="4470640"/>
            <a:ext cx="2936452" cy="393700"/>
          </a:xfrm>
          <a:prstGeom prst="rect">
            <a:avLst/>
          </a:prstGeom>
        </p:spPr>
        <p:txBody>
          <a:bodyPr lIns="0" tIns="0" rIns="0" bIns="0"/>
          <a:lstStyle>
            <a:lvl1pPr marL="0" indent="0" algn="ctr">
              <a:spcBef>
                <a:spcPts val="0"/>
              </a:spcBef>
              <a:buNone/>
              <a:defRPr b="0" cap="none" baseline="0">
                <a:solidFill>
                  <a:srgbClr val="113245"/>
                </a:solidFill>
                <a:latin typeface="Avenir Next LT Pro" panose="020B0504020202020204" pitchFamily="34" charset="0"/>
              </a:defRPr>
            </a:lvl1pPr>
          </a:lstStyle>
          <a:p>
            <a:pPr lvl="0"/>
            <a:r>
              <a:rPr lang="en-US" dirty="0"/>
              <a:t>reference</a:t>
            </a:r>
          </a:p>
        </p:txBody>
      </p:sp>
      <p:sp>
        <p:nvSpPr>
          <p:cNvPr id="3" name="logo">
            <a:extLst>
              <a:ext uri="{FF2B5EF4-FFF2-40B4-BE49-F238E27FC236}">
                <a16:creationId xmlns:a16="http://schemas.microsoft.com/office/drawing/2014/main" id="{D5C254D8-33A5-4125-A911-B875ACEA7E53}"/>
              </a:ext>
            </a:extLst>
          </p:cNvPr>
          <p:cNvSpPr>
            <a:spLocks noGrp="1"/>
          </p:cNvSpPr>
          <p:nvPr>
            <p:ph type="pic" sz="quarter" idx="19" hasCustomPrompt="1"/>
          </p:nvPr>
        </p:nvSpPr>
        <p:spPr>
          <a:xfrm>
            <a:off x="1668537" y="5029200"/>
            <a:ext cx="1828800" cy="457200"/>
          </a:xfrm>
          <a:prstGeom prst="rect">
            <a:avLst/>
          </a:prstGeom>
        </p:spPr>
        <p:txBody>
          <a:bodyPr/>
          <a:lstStyle>
            <a:lvl1pPr>
              <a:buNone/>
              <a:defRPr/>
            </a:lvl1pPr>
          </a:lstStyle>
          <a:p>
            <a:r>
              <a:rPr lang="en-US" dirty="0"/>
              <a:t>logo</a:t>
            </a:r>
          </a:p>
        </p:txBody>
      </p:sp>
      <p:sp>
        <p:nvSpPr>
          <p:cNvPr id="28" name="highlight">
            <a:extLst>
              <a:ext uri="{FF2B5EF4-FFF2-40B4-BE49-F238E27FC236}">
                <a16:creationId xmlns:a16="http://schemas.microsoft.com/office/drawing/2014/main" id="{A33580DC-3D3A-465D-96F6-1519354675F4}"/>
              </a:ext>
            </a:extLst>
          </p:cNvPr>
          <p:cNvSpPr>
            <a:spLocks noGrp="1"/>
          </p:cNvSpPr>
          <p:nvPr>
            <p:ph type="body" sz="quarter" idx="36" hasCustomPrompt="1"/>
          </p:nvPr>
        </p:nvSpPr>
        <p:spPr>
          <a:xfrm>
            <a:off x="53078" y="482274"/>
            <a:ext cx="1449387" cy="338455"/>
          </a:xfrm>
          <a:prstGeom prst="roundRect">
            <a:avLst>
              <a:gd name="adj" fmla="val 18293"/>
            </a:avLst>
          </a:prstGeom>
          <a:solidFill>
            <a:srgbClr val="057A84"/>
          </a:solidFill>
        </p:spPr>
        <p:txBody>
          <a:bodyPr/>
          <a:lstStyle>
            <a:lvl1pPr marL="0" indent="0">
              <a:buFont typeface="Arial" panose="020B0604020202020204" pitchFamily="34" charset="0"/>
              <a:buNone/>
              <a:defRPr sz="1600"/>
            </a:lvl1pPr>
          </a:lstStyle>
          <a:p>
            <a:pPr lvl="0"/>
            <a:r>
              <a:rPr lang="en-US" dirty="0"/>
              <a:t>highlight</a:t>
            </a:r>
          </a:p>
        </p:txBody>
      </p:sp>
      <p:sp>
        <p:nvSpPr>
          <p:cNvPr id="6" name="navbar">
            <a:extLst>
              <a:ext uri="{FF2B5EF4-FFF2-40B4-BE49-F238E27FC236}">
                <a16:creationId xmlns:a16="http://schemas.microsoft.com/office/drawing/2014/main" id="{E9B9669B-7121-41D3-84BD-6DD37099A76E}"/>
              </a:ext>
            </a:extLst>
          </p:cNvPr>
          <p:cNvSpPr>
            <a:spLocks noGrp="1"/>
          </p:cNvSpPr>
          <p:nvPr>
            <p:ph type="body" sz="quarter" idx="21"/>
          </p:nvPr>
        </p:nvSpPr>
        <p:spPr>
          <a:xfrm>
            <a:off x="-79512" y="0"/>
            <a:ext cx="1633676" cy="5120640"/>
          </a:xfrm>
          <a:prstGeom prst="rect">
            <a:avLst/>
          </a:prstGeom>
        </p:spPr>
        <p:txBody>
          <a:bodyPr anchor="ctr"/>
          <a:lstStyle>
            <a:lvl1pPr algn="r">
              <a:lnSpc>
                <a:spcPts val="1700"/>
              </a:lnSpc>
              <a:buNone/>
              <a:defRPr sz="1600">
                <a:solidFill>
                  <a:schemeClr val="bg1"/>
                </a:solidFill>
                <a:latin typeface="Avenir Next LT Pro" panose="020B0504020202020204" pitchFamily="34" charset="0"/>
              </a:defRPr>
            </a:lvl1pPr>
          </a:lstStyle>
          <a:p>
            <a:pPr lvl="0"/>
            <a:endParaRPr lang="en-US" dirty="0"/>
          </a:p>
        </p:txBody>
      </p:sp>
      <p:sp>
        <p:nvSpPr>
          <p:cNvPr id="31" name="callout">
            <a:extLst>
              <a:ext uri="{FF2B5EF4-FFF2-40B4-BE49-F238E27FC236}">
                <a16:creationId xmlns:a16="http://schemas.microsoft.com/office/drawing/2014/main" id="{5555FF73-0CDC-424B-AD6C-6AA9A6095B25}"/>
              </a:ext>
            </a:extLst>
          </p:cNvPr>
          <p:cNvSpPr>
            <a:spLocks noGrp="1"/>
          </p:cNvSpPr>
          <p:nvPr>
            <p:ph type="body" sz="quarter" idx="38" hasCustomPrompt="1"/>
          </p:nvPr>
        </p:nvSpPr>
        <p:spPr>
          <a:xfrm>
            <a:off x="3410940" y="3270391"/>
            <a:ext cx="1662113" cy="444500"/>
          </a:xfrm>
          <a:prstGeom prst="roundRect">
            <a:avLst>
              <a:gd name="adj" fmla="val 26702"/>
            </a:avLst>
          </a:prstGeom>
          <a:solidFill>
            <a:srgbClr val="014A81"/>
          </a:solidFill>
        </p:spPr>
        <p:txBody>
          <a:bodyPr anchor="ctr"/>
          <a:lstStyle>
            <a:lvl1pPr marL="0" indent="0" algn="ctr">
              <a:buNone/>
              <a:defRPr>
                <a:solidFill>
                  <a:schemeClr val="bg1"/>
                </a:solidFill>
                <a:latin typeface="Avenir Next LT Pro" panose="020B0504020202020204" pitchFamily="34" charset="0"/>
              </a:defRPr>
            </a:lvl1pPr>
          </a:lstStyle>
          <a:p>
            <a:pPr lvl="0"/>
            <a:r>
              <a:rPr lang="en-US" dirty="0"/>
              <a:t>callout</a:t>
            </a:r>
          </a:p>
        </p:txBody>
      </p:sp>
      <p:sp>
        <p:nvSpPr>
          <p:cNvPr id="9" name="copyright">
            <a:extLst>
              <a:ext uri="{FF2B5EF4-FFF2-40B4-BE49-F238E27FC236}">
                <a16:creationId xmlns:a16="http://schemas.microsoft.com/office/drawing/2014/main" id="{000CC8A8-8C0E-4E6E-91F4-36696E1A12E1}"/>
              </a:ext>
            </a:extLst>
          </p:cNvPr>
          <p:cNvSpPr>
            <a:spLocks noGrp="1"/>
          </p:cNvSpPr>
          <p:nvPr>
            <p:ph type="body" sz="quarter" idx="24" hasCustomPrompt="1"/>
          </p:nvPr>
        </p:nvSpPr>
        <p:spPr>
          <a:xfrm>
            <a:off x="1554164" y="5550751"/>
            <a:ext cx="7603461" cy="118525"/>
          </a:xfrm>
          <a:prstGeom prst="rect">
            <a:avLst/>
          </a:prstGeom>
        </p:spPr>
        <p:txBody>
          <a:bodyPr lIns="0" tIns="0" rIns="0" bIns="0" anchor="ctr"/>
          <a:lstStyle>
            <a:lvl1pPr algn="ctr">
              <a:spcBef>
                <a:spcPts val="0"/>
              </a:spcBef>
              <a:buNone/>
              <a:defRPr sz="900">
                <a:solidFill>
                  <a:schemeClr val="bg1"/>
                </a:solidFill>
                <a:effectLst>
                  <a:outerShdw blurRad="38100" dist="38100" dir="2700000" algn="tl">
                    <a:srgbClr val="000000">
                      <a:alpha val="43137"/>
                    </a:srgbClr>
                  </a:outerShdw>
                </a:effectLst>
                <a:latin typeface="Avenir Next LT Pro" panose="020B0504020202020204" pitchFamily="34" charset="0"/>
              </a:defRPr>
            </a:lvl1pPr>
          </a:lstStyle>
          <a:p>
            <a:pPr lvl="0"/>
            <a:r>
              <a:rPr lang="en-US" dirty="0"/>
              <a:t>copyright</a:t>
            </a:r>
          </a:p>
        </p:txBody>
      </p:sp>
      <p:sp>
        <p:nvSpPr>
          <p:cNvPr id="16" name="leader">
            <a:extLst>
              <a:ext uri="{FF2B5EF4-FFF2-40B4-BE49-F238E27FC236}">
                <a16:creationId xmlns:a16="http://schemas.microsoft.com/office/drawing/2014/main" id="{C02578DB-0DB7-4085-90A0-F5FFA0FA8DCA}"/>
              </a:ext>
            </a:extLst>
          </p:cNvPr>
          <p:cNvSpPr>
            <a:spLocks noGrp="1"/>
          </p:cNvSpPr>
          <p:nvPr>
            <p:ph type="body" sz="quarter" idx="25" hasCustomPrompt="1"/>
          </p:nvPr>
        </p:nvSpPr>
        <p:spPr>
          <a:xfrm>
            <a:off x="6108192" y="5093208"/>
            <a:ext cx="2837543" cy="420624"/>
          </a:xfrm>
          <a:prstGeom prst="rect">
            <a:avLst/>
          </a:prstGeom>
        </p:spPr>
        <p:txBody>
          <a:bodyPr anchor="ctr"/>
          <a:lstStyle>
            <a:lvl1pPr marL="0" indent="0" algn="r">
              <a:buNone/>
              <a:defRPr cap="small" baseline="0">
                <a:solidFill>
                  <a:schemeClr val="bg1"/>
                </a:solidFill>
                <a:latin typeface="Avenir Next LT Pro" panose="020B0504020202020204" pitchFamily="34" charset="0"/>
              </a:defRPr>
            </a:lvl1pPr>
          </a:lstStyle>
          <a:p>
            <a:pPr lvl="0"/>
            <a:r>
              <a:rPr lang="en-US" dirty="0"/>
              <a:t>Leader</a:t>
            </a:r>
          </a:p>
        </p:txBody>
      </p:sp>
      <p:sp>
        <p:nvSpPr>
          <p:cNvPr id="17" name="esp-title">
            <a:extLst>
              <a:ext uri="{FF2B5EF4-FFF2-40B4-BE49-F238E27FC236}">
                <a16:creationId xmlns:a16="http://schemas.microsoft.com/office/drawing/2014/main" id="{DAF42457-8B43-4BE6-8458-681251A8F816}"/>
              </a:ext>
            </a:extLst>
          </p:cNvPr>
          <p:cNvSpPr>
            <a:spLocks noGrp="1"/>
          </p:cNvSpPr>
          <p:nvPr>
            <p:ph type="body" sz="quarter" idx="26" hasCustomPrompt="1"/>
          </p:nvPr>
        </p:nvSpPr>
        <p:spPr>
          <a:xfrm>
            <a:off x="3989109" y="2482036"/>
            <a:ext cx="3007152" cy="590445"/>
          </a:xfrm>
          <a:prstGeom prst="rect">
            <a:avLst/>
          </a:prstGeom>
        </p:spPr>
        <p:txBody>
          <a:bodyPr lIns="0" tIns="0" rIns="0" bIns="0" anchor="ctr"/>
          <a:lstStyle>
            <a:lvl1pPr marL="0" indent="0" algn="ctr">
              <a:lnSpc>
                <a:spcPct val="100000"/>
              </a:lnSpc>
              <a:spcBef>
                <a:spcPts val="0"/>
              </a:spcBef>
              <a:buNone/>
              <a:defRPr sz="5400" b="1" cap="none" baseline="0">
                <a:solidFill>
                  <a:srgbClr val="014A81"/>
                </a:solidFill>
                <a:latin typeface="Avenir Next LT Pro" panose="020B0504020202020204" pitchFamily="34" charset="0"/>
              </a:defRPr>
            </a:lvl1pPr>
          </a:lstStyle>
          <a:p>
            <a:pPr lvl="0"/>
            <a:r>
              <a:rPr lang="en-US" dirty="0"/>
              <a:t>Title</a:t>
            </a:r>
          </a:p>
        </p:txBody>
      </p:sp>
      <p:sp>
        <p:nvSpPr>
          <p:cNvPr id="18" name="esp-detail">
            <a:extLst>
              <a:ext uri="{FF2B5EF4-FFF2-40B4-BE49-F238E27FC236}">
                <a16:creationId xmlns:a16="http://schemas.microsoft.com/office/drawing/2014/main" id="{33D4B0F1-EF15-48BB-8E2F-BFC5E757FD1D}"/>
              </a:ext>
            </a:extLst>
          </p:cNvPr>
          <p:cNvSpPr>
            <a:spLocks noGrp="1"/>
          </p:cNvSpPr>
          <p:nvPr>
            <p:ph type="body" sz="quarter" idx="27" hasCustomPrompt="1"/>
          </p:nvPr>
        </p:nvSpPr>
        <p:spPr>
          <a:xfrm>
            <a:off x="4078664" y="1001089"/>
            <a:ext cx="2917597" cy="904875"/>
          </a:xfrm>
          <a:prstGeom prst="rect">
            <a:avLst/>
          </a:prstGeom>
        </p:spPr>
        <p:txBody>
          <a:bodyPr lIns="0" tIns="0" rIns="0" bIns="0" anchor="ctr"/>
          <a:lstStyle>
            <a:lvl1pPr marL="0" indent="0" algn="ctr">
              <a:lnSpc>
                <a:spcPct val="100000"/>
              </a:lnSpc>
              <a:spcBef>
                <a:spcPts val="0"/>
              </a:spcBef>
              <a:buNone/>
              <a:defRPr sz="6000" b="1" cap="none" baseline="0">
                <a:solidFill>
                  <a:srgbClr val="113245"/>
                </a:solidFill>
                <a:latin typeface="Avenir Next LT Pro" panose="020B0504020202020204" pitchFamily="34" charset="0"/>
              </a:defRPr>
            </a:lvl1pPr>
          </a:lstStyle>
          <a:p>
            <a:pPr lvl="0"/>
            <a:r>
              <a:rPr lang="en-US" dirty="0"/>
              <a:t>Detail</a:t>
            </a:r>
          </a:p>
        </p:txBody>
      </p:sp>
      <p:sp>
        <p:nvSpPr>
          <p:cNvPr id="19" name="esp-quote">
            <a:extLst>
              <a:ext uri="{FF2B5EF4-FFF2-40B4-BE49-F238E27FC236}">
                <a16:creationId xmlns:a16="http://schemas.microsoft.com/office/drawing/2014/main" id="{7FB4866D-503C-46C5-9CC9-32FA979E397E}"/>
              </a:ext>
            </a:extLst>
          </p:cNvPr>
          <p:cNvSpPr>
            <a:spLocks noGrp="1"/>
          </p:cNvSpPr>
          <p:nvPr>
            <p:ph type="body" sz="quarter" idx="28" hasCustomPrompt="1"/>
          </p:nvPr>
        </p:nvSpPr>
        <p:spPr>
          <a:xfrm>
            <a:off x="4137342" y="4142726"/>
            <a:ext cx="2936452" cy="393700"/>
          </a:xfrm>
          <a:prstGeom prst="rect">
            <a:avLst/>
          </a:prstGeom>
        </p:spPr>
        <p:txBody>
          <a:bodyPr lIns="0" tIns="0" rIns="0" bIns="0"/>
          <a:lstStyle>
            <a:lvl1pPr marL="0" indent="0" algn="ctr">
              <a:spcBef>
                <a:spcPts val="0"/>
              </a:spcBef>
              <a:buNone/>
              <a:defRPr b="0" cap="none" baseline="0">
                <a:solidFill>
                  <a:srgbClr val="113245"/>
                </a:solidFill>
                <a:latin typeface="Avenir Next LT Pro" panose="020B0504020202020204" pitchFamily="34" charset="0"/>
              </a:defRPr>
            </a:lvl1pPr>
          </a:lstStyle>
          <a:p>
            <a:pPr lvl="0"/>
            <a:r>
              <a:rPr lang="en-US" dirty="0"/>
              <a:t>quote</a:t>
            </a:r>
          </a:p>
        </p:txBody>
      </p:sp>
      <p:sp>
        <p:nvSpPr>
          <p:cNvPr id="20" name="esp-credits">
            <a:extLst>
              <a:ext uri="{FF2B5EF4-FFF2-40B4-BE49-F238E27FC236}">
                <a16:creationId xmlns:a16="http://schemas.microsoft.com/office/drawing/2014/main" id="{F70D7E14-764E-445B-A94F-62EDA7CA65D3}"/>
              </a:ext>
            </a:extLst>
          </p:cNvPr>
          <p:cNvSpPr>
            <a:spLocks noGrp="1"/>
          </p:cNvSpPr>
          <p:nvPr>
            <p:ph type="body" sz="quarter" idx="29" hasCustomPrompt="1"/>
          </p:nvPr>
        </p:nvSpPr>
        <p:spPr>
          <a:xfrm>
            <a:off x="6559844" y="4549012"/>
            <a:ext cx="2400856" cy="940894"/>
          </a:xfrm>
          <a:prstGeom prst="rect">
            <a:avLst/>
          </a:prstGeom>
        </p:spPr>
        <p:txBody>
          <a:bodyPr anchor="b"/>
          <a:lstStyle>
            <a:lvl1pPr algn="r">
              <a:spcBef>
                <a:spcPts val="0"/>
              </a:spcBef>
              <a:buNone/>
              <a:defRPr sz="2000">
                <a:solidFill>
                  <a:schemeClr val="bg1"/>
                </a:solidFill>
                <a:effectLst>
                  <a:outerShdw blurRad="38100" dist="38100" dir="2700000" algn="tl">
                    <a:srgbClr val="000000">
                      <a:alpha val="43137"/>
                    </a:srgbClr>
                  </a:outerShdw>
                </a:effectLst>
                <a:latin typeface="Avenir Next LT Pro" panose="020B0504020202020204" pitchFamily="34" charset="0"/>
              </a:defRPr>
            </a:lvl1pPr>
          </a:lstStyle>
          <a:p>
            <a:pPr lvl="0"/>
            <a:r>
              <a:rPr lang="en-US" dirty="0"/>
              <a:t>credits</a:t>
            </a:r>
          </a:p>
        </p:txBody>
      </p:sp>
      <p:sp>
        <p:nvSpPr>
          <p:cNvPr id="21" name="esp-reference">
            <a:extLst>
              <a:ext uri="{FF2B5EF4-FFF2-40B4-BE49-F238E27FC236}">
                <a16:creationId xmlns:a16="http://schemas.microsoft.com/office/drawing/2014/main" id="{CBD09730-1303-4D7B-920D-D59F64FC4E5F}"/>
              </a:ext>
            </a:extLst>
          </p:cNvPr>
          <p:cNvSpPr>
            <a:spLocks noGrp="1"/>
          </p:cNvSpPr>
          <p:nvPr>
            <p:ph type="body" sz="quarter" idx="30" hasCustomPrompt="1"/>
          </p:nvPr>
        </p:nvSpPr>
        <p:spPr>
          <a:xfrm>
            <a:off x="4137342" y="4623040"/>
            <a:ext cx="2936452" cy="393700"/>
          </a:xfrm>
          <a:prstGeom prst="rect">
            <a:avLst/>
          </a:prstGeom>
        </p:spPr>
        <p:txBody>
          <a:bodyPr lIns="0" tIns="0" rIns="0" bIns="0"/>
          <a:lstStyle>
            <a:lvl1pPr marL="0" indent="0" algn="ctr">
              <a:spcBef>
                <a:spcPts val="0"/>
              </a:spcBef>
              <a:buNone/>
              <a:defRPr b="0" cap="none" baseline="0">
                <a:solidFill>
                  <a:srgbClr val="113245"/>
                </a:solidFill>
                <a:latin typeface="Avenir Next LT Pro" panose="020B0504020202020204" pitchFamily="34" charset="0"/>
              </a:defRPr>
            </a:lvl1pPr>
          </a:lstStyle>
          <a:p>
            <a:pPr lvl="0"/>
            <a:r>
              <a:rPr lang="en-US" dirty="0"/>
              <a:t>reference</a:t>
            </a:r>
          </a:p>
        </p:txBody>
      </p:sp>
      <p:sp>
        <p:nvSpPr>
          <p:cNvPr id="22" name="esp-logo">
            <a:extLst>
              <a:ext uri="{FF2B5EF4-FFF2-40B4-BE49-F238E27FC236}">
                <a16:creationId xmlns:a16="http://schemas.microsoft.com/office/drawing/2014/main" id="{A449D713-59D3-43EE-BB66-B5747C9C60A2}"/>
              </a:ext>
            </a:extLst>
          </p:cNvPr>
          <p:cNvSpPr>
            <a:spLocks noGrp="1"/>
          </p:cNvSpPr>
          <p:nvPr>
            <p:ph type="pic" sz="quarter" idx="31" hasCustomPrompt="1"/>
          </p:nvPr>
        </p:nvSpPr>
        <p:spPr>
          <a:xfrm>
            <a:off x="1668537" y="5028697"/>
            <a:ext cx="1828800" cy="457200"/>
          </a:xfrm>
          <a:prstGeom prst="rect">
            <a:avLst/>
          </a:prstGeom>
        </p:spPr>
        <p:txBody>
          <a:bodyPr/>
          <a:lstStyle>
            <a:lvl1pPr>
              <a:buNone/>
              <a:defRPr/>
            </a:lvl1pPr>
          </a:lstStyle>
          <a:p>
            <a:r>
              <a:rPr lang="en-US" dirty="0"/>
              <a:t>logo</a:t>
            </a:r>
          </a:p>
        </p:txBody>
      </p:sp>
      <p:sp>
        <p:nvSpPr>
          <p:cNvPr id="29" name="esp-highlight">
            <a:extLst>
              <a:ext uri="{FF2B5EF4-FFF2-40B4-BE49-F238E27FC236}">
                <a16:creationId xmlns:a16="http://schemas.microsoft.com/office/drawing/2014/main" id="{115545AB-E91A-42DC-8068-AFF72A9D5DA1}"/>
              </a:ext>
            </a:extLst>
          </p:cNvPr>
          <p:cNvSpPr>
            <a:spLocks noGrp="1"/>
          </p:cNvSpPr>
          <p:nvPr>
            <p:ph type="body" sz="quarter" idx="37" hasCustomPrompt="1"/>
          </p:nvPr>
        </p:nvSpPr>
        <p:spPr>
          <a:xfrm>
            <a:off x="53078" y="948681"/>
            <a:ext cx="1449387" cy="338455"/>
          </a:xfrm>
          <a:prstGeom prst="roundRect">
            <a:avLst>
              <a:gd name="adj" fmla="val 18293"/>
            </a:avLst>
          </a:prstGeom>
          <a:solidFill>
            <a:srgbClr val="057A84"/>
          </a:solidFill>
        </p:spPr>
        <p:txBody>
          <a:bodyPr/>
          <a:lstStyle>
            <a:lvl1pPr marL="0" indent="0">
              <a:buFont typeface="Arial" panose="020B0604020202020204" pitchFamily="34" charset="0"/>
              <a:buNone/>
              <a:defRPr sz="1600"/>
            </a:lvl1pPr>
          </a:lstStyle>
          <a:p>
            <a:pPr lvl="0"/>
            <a:r>
              <a:rPr lang="en-US" dirty="0" err="1"/>
              <a:t>esp</a:t>
            </a:r>
            <a:r>
              <a:rPr lang="en-US" dirty="0"/>
              <a:t>-highlight</a:t>
            </a:r>
          </a:p>
        </p:txBody>
      </p:sp>
      <p:sp>
        <p:nvSpPr>
          <p:cNvPr id="24" name="esp-navbar">
            <a:extLst>
              <a:ext uri="{FF2B5EF4-FFF2-40B4-BE49-F238E27FC236}">
                <a16:creationId xmlns:a16="http://schemas.microsoft.com/office/drawing/2014/main" id="{22476951-8E99-4FE9-B8E7-773D03E74096}"/>
              </a:ext>
            </a:extLst>
          </p:cNvPr>
          <p:cNvSpPr>
            <a:spLocks noGrp="1"/>
          </p:cNvSpPr>
          <p:nvPr>
            <p:ph type="body" sz="quarter" idx="33"/>
          </p:nvPr>
        </p:nvSpPr>
        <p:spPr>
          <a:xfrm>
            <a:off x="-79522" y="-8"/>
            <a:ext cx="1633676" cy="5120640"/>
          </a:xfrm>
          <a:prstGeom prst="rect">
            <a:avLst/>
          </a:prstGeom>
        </p:spPr>
        <p:txBody>
          <a:bodyPr anchor="ctr"/>
          <a:lstStyle>
            <a:lvl1pPr algn="r">
              <a:lnSpc>
                <a:spcPts val="1700"/>
              </a:lnSpc>
              <a:buNone/>
              <a:defRPr sz="1600">
                <a:solidFill>
                  <a:schemeClr val="bg1"/>
                </a:solidFill>
                <a:latin typeface="Avenir Next LT Pro" panose="020B0504020202020204" pitchFamily="34" charset="0"/>
              </a:defRPr>
            </a:lvl1pPr>
          </a:lstStyle>
          <a:p>
            <a:pPr lvl="0"/>
            <a:endParaRPr lang="en-US" dirty="0"/>
          </a:p>
        </p:txBody>
      </p:sp>
      <p:sp>
        <p:nvSpPr>
          <p:cNvPr id="32" name="esp-callout">
            <a:extLst>
              <a:ext uri="{FF2B5EF4-FFF2-40B4-BE49-F238E27FC236}">
                <a16:creationId xmlns:a16="http://schemas.microsoft.com/office/drawing/2014/main" id="{C89FEC88-BCA8-4440-92B1-D090C9215495}"/>
              </a:ext>
            </a:extLst>
          </p:cNvPr>
          <p:cNvSpPr>
            <a:spLocks noGrp="1"/>
          </p:cNvSpPr>
          <p:nvPr>
            <p:ph type="body" sz="quarter" idx="39" hasCustomPrompt="1"/>
          </p:nvPr>
        </p:nvSpPr>
        <p:spPr>
          <a:xfrm>
            <a:off x="5174349" y="3268712"/>
            <a:ext cx="2252453" cy="444500"/>
          </a:xfrm>
          <a:prstGeom prst="roundRect">
            <a:avLst>
              <a:gd name="adj" fmla="val 26702"/>
            </a:avLst>
          </a:prstGeom>
          <a:solidFill>
            <a:srgbClr val="014A81"/>
          </a:solidFill>
        </p:spPr>
        <p:txBody>
          <a:bodyPr anchor="ctr"/>
          <a:lstStyle>
            <a:lvl1pPr marL="0" indent="0" algn="ctr">
              <a:buNone/>
              <a:defRPr>
                <a:solidFill>
                  <a:schemeClr val="bg1"/>
                </a:solidFill>
                <a:latin typeface="Avenir Next LT Pro" panose="020B0504020202020204" pitchFamily="34" charset="0"/>
              </a:defRPr>
            </a:lvl1pPr>
          </a:lstStyle>
          <a:p>
            <a:pPr lvl="0"/>
            <a:r>
              <a:rPr lang="en-US" dirty="0" err="1"/>
              <a:t>esp</a:t>
            </a:r>
            <a:r>
              <a:rPr lang="en-US" dirty="0"/>
              <a:t>-callout</a:t>
            </a:r>
          </a:p>
        </p:txBody>
      </p:sp>
      <p:sp>
        <p:nvSpPr>
          <p:cNvPr id="26" name="esp-copyright">
            <a:extLst>
              <a:ext uri="{FF2B5EF4-FFF2-40B4-BE49-F238E27FC236}">
                <a16:creationId xmlns:a16="http://schemas.microsoft.com/office/drawing/2014/main" id="{9F0726DE-C67E-4CA6-A0DC-42EB439EF029}"/>
              </a:ext>
            </a:extLst>
          </p:cNvPr>
          <p:cNvSpPr>
            <a:spLocks noGrp="1"/>
          </p:cNvSpPr>
          <p:nvPr>
            <p:ph type="body" sz="quarter" idx="35" hasCustomPrompt="1"/>
          </p:nvPr>
        </p:nvSpPr>
        <p:spPr>
          <a:xfrm>
            <a:off x="1706564" y="5703151"/>
            <a:ext cx="7603461" cy="118525"/>
          </a:xfrm>
          <a:prstGeom prst="rect">
            <a:avLst/>
          </a:prstGeom>
        </p:spPr>
        <p:txBody>
          <a:bodyPr lIns="0" tIns="0" rIns="0" bIns="0" anchor="ctr"/>
          <a:lstStyle>
            <a:lvl1pPr algn="ctr">
              <a:spcBef>
                <a:spcPts val="0"/>
              </a:spcBef>
              <a:buNone/>
              <a:defRPr sz="900">
                <a:solidFill>
                  <a:schemeClr val="bg1"/>
                </a:solidFill>
                <a:effectLst>
                  <a:outerShdw blurRad="38100" dist="38100" dir="2700000" algn="tl">
                    <a:srgbClr val="000000">
                      <a:alpha val="43137"/>
                    </a:srgbClr>
                  </a:outerShdw>
                </a:effectLst>
                <a:latin typeface="Avenir Next LT Pro" panose="020B0504020202020204" pitchFamily="34" charset="0"/>
              </a:defRPr>
            </a:lvl1pPr>
          </a:lstStyle>
          <a:p>
            <a:pPr lvl="0"/>
            <a:r>
              <a:rPr lang="en-US" dirty="0"/>
              <a:t>copyright</a:t>
            </a:r>
          </a:p>
        </p:txBody>
      </p:sp>
      <p:pic>
        <p:nvPicPr>
          <p:cNvPr id="5" name="silence-40s">
            <a:hlinkClick r:id="" action="ppaction://media"/>
            <a:extLst>
              <a:ext uri="{FF2B5EF4-FFF2-40B4-BE49-F238E27FC236}">
                <a16:creationId xmlns:a16="http://schemas.microsoft.com/office/drawing/2014/main" id="{F8501AD9-913E-4623-94C0-4CCABB8914DA}"/>
              </a:ext>
            </a:extLst>
          </p:cNvPr>
          <p:cNvPicPr>
            <a:picLocks noChangeAspect="1"/>
          </p:cNvPicPr>
          <p:nvPr userDrawn="1">
            <a:audioFile r:link="rId2"/>
            <p:extLst>
              <p:ext uri="{DAA4B4D4-6D71-4841-9C94-3DE7FCFB9230}">
                <p14:media xmlns:p14="http://schemas.microsoft.com/office/powerpoint/2010/main" r:embed="rId1">
                  <p14:bmkLst>
                    <p14:bmk name="Bookmark 1" time="0"/>
                  </p14:bmkLst>
                </p14:media>
              </p:ext>
            </p:extLst>
          </p:nvPr>
        </p:nvPicPr>
        <p:blipFill>
          <a:blip r:embed="rId4"/>
          <a:stretch>
            <a:fillRect/>
          </a:stretch>
        </p:blipFill>
        <p:spPr>
          <a:xfrm>
            <a:off x="8435350" y="3638273"/>
            <a:ext cx="271463" cy="271462"/>
          </a:xfrm>
          <a:prstGeom prst="rect">
            <a:avLst/>
          </a:prstGeom>
        </p:spPr>
      </p:pic>
    </p:spTree>
    <p:extLst>
      <p:ext uri="{BB962C8B-B14F-4D97-AF65-F5344CB8AC3E}">
        <p14:creationId xmlns:p14="http://schemas.microsoft.com/office/powerpoint/2010/main" val="27428683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0"/>
                                </p:stCondLst>
                                <p:childTnLst>
                                  <p:par>
                                    <p:cTn id="5" presetID="1" presetClass="mediacall" presetSubtype="0" fill="hold" nodeType="afterEffect">
                                      <p:stCondLst>
                                        <p:cond delay="0"/>
                                      </p:stCondLst>
                                      <p:childTnLst>
                                        <p:cmd type="call" cmd="playFrom(0.0)">
                                          <p:cBhvr>
                                            <p:cTn id="6" dur="4004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hold" display="0">
                      <p:stCondLst>
                        <p:cond delay="indefinite"/>
                      </p:stCondLst>
                      <p:endCondLst>
                        <p:cond evt="onStopAudio" delay="0">
                          <p:tgtEl>
                            <p:sldTgt/>
                          </p:tgtEl>
                        </p:cond>
                      </p:endCondLst>
                    </p:cTn>
                    <p:tgtEl>
                      <p:spTgt spid="5"/>
                    </p:tgtEl>
                  </p:cMediaNode>
                </p:audio>
                <p:seq concurrent="1" nextAc="seek">
                  <p:cTn id="8" restart="whenNotActive" fill="hold" evtFilter="cancelBubble" nodeType="interactiveSeq">
                    <p:stCondLst>
                      <p:cond evt="onMediaBookmark" delay="0">
                        <p:tgtEl>
                          <p14:bmkTgt spid="5" bmkName="Bookmark 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withEffect">
                                      <p:stCondLst>
                                        <p:cond delay="19500"/>
                                      </p:stCondLst>
                                      <p:childTnLst>
                                        <p:animEffect transition="out" filter="fade">
                                          <p:cBhvr>
                                            <p:cTn id="12" dur="500"/>
                                            <p:tgtEl>
                                              <p:spTgt spid="8">
                                                <p:txEl>
                                                  <p:pRg st="0" end="0"/>
                                                </p:txEl>
                                              </p:spTgt>
                                            </p:tgtEl>
                                          </p:cBhvr>
                                        </p:animEffect>
                                        <p:set>
                                          <p:cBhvr>
                                            <p:cTn id="13" dur="1" fill="hold">
                                              <p:stCondLst>
                                                <p:cond delay="499"/>
                                              </p:stCondLst>
                                            </p:cTn>
                                            <p:tgtEl>
                                              <p:spTgt spid="8">
                                                <p:txEl>
                                                  <p:pRg st="0" end="0"/>
                                                </p:txEl>
                                              </p:spTgt>
                                            </p:tgtEl>
                                            <p:attrNameLst>
                                              <p:attrName>style.visibility</p:attrName>
                                            </p:attrNameLst>
                                          </p:cBhvr>
                                          <p:to>
                                            <p:strVal val="hidden"/>
                                          </p:to>
                                        </p:set>
                                      </p:childTnLst>
                                    </p:cTn>
                                  </p:par>
                                  <p:par>
                                    <p:cTn id="14" presetID="10" presetClass="exit" presetSubtype="0" fill="hold" grpId="0" nodeType="withEffect">
                                      <p:stCondLst>
                                        <p:cond delay="19500"/>
                                      </p:stCondLst>
                                      <p:childTnLst>
                                        <p:animEffect transition="out" filter="fade">
                                          <p:cBhvr>
                                            <p:cTn id="15" dur="500"/>
                                            <p:tgtEl>
                                              <p:spTgt spid="9">
                                                <p:txEl>
                                                  <p:pRg st="0" end="0"/>
                                                </p:txEl>
                                              </p:spTgt>
                                            </p:tgtEl>
                                          </p:cBhvr>
                                        </p:animEffect>
                                        <p:set>
                                          <p:cBhvr>
                                            <p:cTn id="16" dur="1" fill="hold">
                                              <p:stCondLst>
                                                <p:cond delay="499"/>
                                              </p:stCondLst>
                                            </p:cTn>
                                            <p:tgtEl>
                                              <p:spTgt spid="9">
                                                <p:txEl>
                                                  <p:pRg st="0" end="0"/>
                                                </p:txEl>
                                              </p:spTgt>
                                            </p:tgtEl>
                                            <p:attrNameLst>
                                              <p:attrName>style.visibility</p:attrName>
                                            </p:attrNameLst>
                                          </p:cBhvr>
                                          <p:to>
                                            <p:strVal val="hidden"/>
                                          </p:to>
                                        </p:set>
                                      </p:childTnLst>
                                    </p:cTn>
                                  </p:par>
                                  <p:par>
                                    <p:cTn id="17" presetID="10" presetClass="exit" presetSubtype="0" fill="hold" grpId="0" nodeType="withEffect" nodePh="1">
                                      <p:stCondLst>
                                        <p:cond delay="19500"/>
                                      </p:stCondLst>
                                      <p:endCondLst>
                                        <p:cond evt="begin" delay="0">
                                          <p:tn val="17"/>
                                        </p:cond>
                                      </p:endCondLst>
                                      <p:childTnLst>
                                        <p:animEffect transition="out" filter="fade">
                                          <p:cBhvr>
                                            <p:cTn id="18" dur="500"/>
                                            <p:tgtEl>
                                              <p:spTgt spid="6">
                                                <p:txEl>
                                                  <p:pRg st="0" end="0"/>
                                                </p:txEl>
                                              </p:spTgt>
                                            </p:tgtEl>
                                          </p:cBhvr>
                                        </p:animEffect>
                                        <p:set>
                                          <p:cBhvr>
                                            <p:cTn id="19" dur="1" fill="hold">
                                              <p:stCondLst>
                                                <p:cond delay="499"/>
                                              </p:stCondLst>
                                            </p:cTn>
                                            <p:tgtEl>
                                              <p:spTgt spid="6">
                                                <p:txEl>
                                                  <p:pRg st="0" end="0"/>
                                                </p:txEl>
                                              </p:spTgt>
                                            </p:tgtEl>
                                            <p:attrNameLst>
                                              <p:attrName>style.visibility</p:attrName>
                                            </p:attrNameLst>
                                          </p:cBhvr>
                                          <p:to>
                                            <p:strVal val="hidden"/>
                                          </p:to>
                                        </p:set>
                                      </p:childTnLst>
                                    </p:cTn>
                                  </p:par>
                                  <p:par>
                                    <p:cTn id="20" presetID="10" presetClass="exit" presetSubtype="0" fill="hold" grpId="0" nodeType="withEffect">
                                      <p:stCondLst>
                                        <p:cond delay="19500"/>
                                      </p:stCondLst>
                                      <p:childTnLst>
                                        <p:animEffect transition="out" filter="fade">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par>
                                    <p:cTn id="23" presetID="10" presetClass="exit" presetSubtype="0" fill="hold" grpId="0" nodeType="withEffect">
                                      <p:stCondLst>
                                        <p:cond delay="19500"/>
                                      </p:stCondLst>
                                      <p:childTnLst>
                                        <p:animEffect transition="out" filter="fade">
                                          <p:cBhvr>
                                            <p:cTn id="24" dur="500"/>
                                            <p:tgtEl>
                                              <p:spTgt spid="13">
                                                <p:txEl>
                                                  <p:pRg st="0" end="0"/>
                                                </p:txEl>
                                              </p:spTgt>
                                            </p:tgtEl>
                                          </p:cBhvr>
                                        </p:animEffect>
                                        <p:set>
                                          <p:cBhvr>
                                            <p:cTn id="25" dur="1" fill="hold">
                                              <p:stCondLst>
                                                <p:cond delay="499"/>
                                              </p:stCondLst>
                                            </p:cTn>
                                            <p:tgtEl>
                                              <p:spTgt spid="13">
                                                <p:txEl>
                                                  <p:pRg st="0" end="0"/>
                                                </p:txEl>
                                              </p:spTgt>
                                            </p:tgtEl>
                                            <p:attrNameLst>
                                              <p:attrName>style.visibility</p:attrName>
                                            </p:attrNameLst>
                                          </p:cBhvr>
                                          <p:to>
                                            <p:strVal val="hidden"/>
                                          </p:to>
                                        </p:set>
                                      </p:childTnLst>
                                    </p:cTn>
                                  </p:par>
                                  <p:par>
                                    <p:cTn id="26" presetID="10" presetClass="exit" presetSubtype="0" fill="hold" grpId="0" nodeType="withEffect">
                                      <p:stCondLst>
                                        <p:cond delay="19500"/>
                                      </p:stCondLst>
                                      <p:childTnLst>
                                        <p:animEffect transition="out" filter="fade">
                                          <p:cBhvr>
                                            <p:cTn id="27" dur="500"/>
                                            <p:tgtEl>
                                              <p:spTgt spid="11">
                                                <p:txEl>
                                                  <p:pRg st="0" end="0"/>
                                                </p:txEl>
                                              </p:spTgt>
                                            </p:tgtEl>
                                          </p:cBhvr>
                                        </p:animEffect>
                                        <p:set>
                                          <p:cBhvr>
                                            <p:cTn id="28" dur="1" fill="hold">
                                              <p:stCondLst>
                                                <p:cond delay="499"/>
                                              </p:stCondLst>
                                            </p:cTn>
                                            <p:tgtEl>
                                              <p:spTgt spid="11">
                                                <p:txEl>
                                                  <p:pRg st="0" end="0"/>
                                                </p:txEl>
                                              </p:spTgt>
                                            </p:tgtEl>
                                            <p:attrNameLst>
                                              <p:attrName>style.visibility</p:attrName>
                                            </p:attrNameLst>
                                          </p:cBhvr>
                                          <p:to>
                                            <p:strVal val="hidden"/>
                                          </p:to>
                                        </p:set>
                                      </p:childTnLst>
                                    </p:cTn>
                                  </p:par>
                                  <p:par>
                                    <p:cTn id="29" presetID="10" presetClass="exit" presetSubtype="0" fill="hold" grpId="0" nodeType="withEffect">
                                      <p:stCondLst>
                                        <p:cond delay="19500"/>
                                      </p:stCondLst>
                                      <p:childTnLst>
                                        <p:animEffect transition="out" filter="fade">
                                          <p:cBhvr>
                                            <p:cTn id="30" dur="500"/>
                                            <p:tgtEl>
                                              <p:spTgt spid="7">
                                                <p:txEl>
                                                  <p:pRg st="0" end="0"/>
                                                </p:txEl>
                                              </p:spTgt>
                                            </p:tgtEl>
                                          </p:cBhvr>
                                        </p:animEffect>
                                        <p:set>
                                          <p:cBhvr>
                                            <p:cTn id="31" dur="1" fill="hold">
                                              <p:stCondLst>
                                                <p:cond delay="499"/>
                                              </p:stCondLst>
                                            </p:cTn>
                                            <p:tgtEl>
                                              <p:spTgt spid="7">
                                                <p:txEl>
                                                  <p:pRg st="0" end="0"/>
                                                </p:txEl>
                                              </p:spTgt>
                                            </p:tgtEl>
                                            <p:attrNameLst>
                                              <p:attrName>style.visibility</p:attrName>
                                            </p:attrNameLst>
                                          </p:cBhvr>
                                          <p:to>
                                            <p:strVal val="hidden"/>
                                          </p:to>
                                        </p:set>
                                      </p:childTnLst>
                                    </p:cTn>
                                  </p:par>
                                  <p:par>
                                    <p:cTn id="32" presetID="10" presetClass="exit" presetSubtype="0" fill="hold" grpId="0" nodeType="withEffect">
                                      <p:stCondLst>
                                        <p:cond delay="19500"/>
                                      </p:stCondLst>
                                      <p:childTnLst>
                                        <p:animEffect transition="out" filter="fade">
                                          <p:cBhvr>
                                            <p:cTn id="33" dur="500"/>
                                            <p:tgtEl>
                                              <p:spTgt spid="28"/>
                                            </p:tgtEl>
                                          </p:cBhvr>
                                        </p:animEffect>
                                        <p:set>
                                          <p:cBhvr>
                                            <p:cTn id="34" dur="1" fill="hold">
                                              <p:stCondLst>
                                                <p:cond delay="499"/>
                                              </p:stCondLst>
                                            </p:cTn>
                                            <p:tgtEl>
                                              <p:spTgt spid="28"/>
                                            </p:tgtEl>
                                            <p:attrNameLst>
                                              <p:attrName>style.visibility</p:attrName>
                                            </p:attrNameLst>
                                          </p:cBhvr>
                                          <p:to>
                                            <p:strVal val="hidden"/>
                                          </p:to>
                                        </p:set>
                                      </p:childTnLst>
                                    </p:cTn>
                                  </p:par>
                                  <p:par>
                                    <p:cTn id="35" presetID="10" presetClass="exit" presetSubtype="0" fill="hold" grpId="0" nodeType="withEffect">
                                      <p:stCondLst>
                                        <p:cond delay="19500"/>
                                      </p:stCondLst>
                                      <p:childTnLst>
                                        <p:animEffect transition="out" filter="fade">
                                          <p:cBhvr>
                                            <p:cTn id="36" dur="500"/>
                                            <p:tgtEl>
                                              <p:spTgt spid="31"/>
                                            </p:tgtEl>
                                          </p:cBhvr>
                                        </p:animEffect>
                                        <p:set>
                                          <p:cBhvr>
                                            <p:cTn id="37" dur="1" fill="hold">
                                              <p:stCondLst>
                                                <p:cond delay="499"/>
                                              </p:stCondLst>
                                            </p:cTn>
                                            <p:tgtEl>
                                              <p:spTgt spid="31"/>
                                            </p:tgtEl>
                                            <p:attrNameLst>
                                              <p:attrName>style.visibility</p:attrName>
                                            </p:attrNameLst>
                                          </p:cBhvr>
                                          <p:to>
                                            <p:strVal val="hidden"/>
                                          </p:to>
                                        </p:set>
                                      </p:childTnLst>
                                    </p:cTn>
                                  </p:par>
                                  <p:par>
                                    <p:cTn id="38" presetID="10" presetClass="exit" presetSubtype="0" fill="hold" grpId="0" nodeType="withEffect">
                                      <p:stCondLst>
                                        <p:cond delay="19500"/>
                                      </p:stCondLst>
                                      <p:childTnLst>
                                        <p:animEffect transition="out" filter="fade">
                                          <p:cBhvr>
                                            <p:cTn id="39" dur="500"/>
                                            <p:tgtEl>
                                              <p:spTgt spid="10">
                                                <p:txEl>
                                                  <p:pRg st="0" end="0"/>
                                                </p:txEl>
                                              </p:spTgt>
                                            </p:tgtEl>
                                          </p:cBhvr>
                                        </p:animEffect>
                                        <p:set>
                                          <p:cBhvr>
                                            <p:cTn id="40" dur="1" fill="hold">
                                              <p:stCondLst>
                                                <p:cond delay="499"/>
                                              </p:stCondLst>
                                            </p:cTn>
                                            <p:tgtEl>
                                              <p:spTgt spid="10">
                                                <p:txEl>
                                                  <p:pRg st="0" end="0"/>
                                                </p:txEl>
                                              </p:spTgt>
                                            </p:tgtEl>
                                            <p:attrNameLst>
                                              <p:attrName>style.visibility</p:attrName>
                                            </p:attrNameLst>
                                          </p:cBhvr>
                                          <p:to>
                                            <p:strVal val="hidden"/>
                                          </p:to>
                                        </p:set>
                                      </p:childTnLst>
                                    </p:cTn>
                                  </p:par>
                                  <p:par>
                                    <p:cTn id="41" presetID="10" presetClass="entr" presetSubtype="0" fill="hold" grpId="0" nodeType="withEffect">
                                      <p:stCondLst>
                                        <p:cond delay="19500"/>
                                      </p:stCondLst>
                                      <p:childTnLst>
                                        <p:set>
                                          <p:cBhvr>
                                            <p:cTn id="42" dur="1" fill="hold">
                                              <p:stCondLst>
                                                <p:cond delay="0"/>
                                              </p:stCondLst>
                                            </p:cTn>
                                            <p:tgtEl>
                                              <p:spTgt spid="17">
                                                <p:txEl>
                                                  <p:pRg st="0" end="0"/>
                                                </p:txEl>
                                              </p:spTgt>
                                            </p:tgtEl>
                                            <p:attrNameLst>
                                              <p:attrName>style.visibility</p:attrName>
                                            </p:attrNameLst>
                                          </p:cBhvr>
                                          <p:to>
                                            <p:strVal val="visible"/>
                                          </p:to>
                                        </p:set>
                                        <p:animEffect transition="in" filter="fade">
                                          <p:cBhvr>
                                            <p:cTn id="43" dur="500"/>
                                            <p:tgtEl>
                                              <p:spTgt spid="17">
                                                <p:txEl>
                                                  <p:pRg st="0" end="0"/>
                                                </p:txEl>
                                              </p:spTgt>
                                            </p:tgtEl>
                                          </p:cBhvr>
                                        </p:animEffect>
                                      </p:childTnLst>
                                    </p:cTn>
                                  </p:par>
                                  <p:par>
                                    <p:cTn id="44" presetID="10" presetClass="entr" presetSubtype="0" fill="hold" grpId="0" nodeType="withEffect">
                                      <p:stCondLst>
                                        <p:cond delay="19500"/>
                                      </p:stCondLst>
                                      <p:childTnLst>
                                        <p:set>
                                          <p:cBhvr>
                                            <p:cTn id="45" dur="1" fill="hold">
                                              <p:stCondLst>
                                                <p:cond delay="0"/>
                                              </p:stCondLst>
                                            </p:cTn>
                                            <p:tgtEl>
                                              <p:spTgt spid="26">
                                                <p:txEl>
                                                  <p:pRg st="0" end="0"/>
                                                </p:txEl>
                                              </p:spTgt>
                                            </p:tgtEl>
                                            <p:attrNameLst>
                                              <p:attrName>style.visibility</p:attrName>
                                            </p:attrNameLst>
                                          </p:cBhvr>
                                          <p:to>
                                            <p:strVal val="visible"/>
                                          </p:to>
                                        </p:set>
                                        <p:animEffect transition="in" filter="fade">
                                          <p:cBhvr>
                                            <p:cTn id="46" dur="500"/>
                                            <p:tgtEl>
                                              <p:spTgt spid="26">
                                                <p:txEl>
                                                  <p:pRg st="0" end="0"/>
                                                </p:txEl>
                                              </p:spTgt>
                                            </p:tgtEl>
                                          </p:cBhvr>
                                        </p:animEffect>
                                      </p:childTnLst>
                                    </p:cTn>
                                  </p:par>
                                  <p:par>
                                    <p:cTn id="47" presetID="10" presetClass="entr" presetSubtype="0" fill="hold" grpId="0" nodeType="withEffect" nodePh="1">
                                      <p:stCondLst>
                                        <p:cond delay="19500"/>
                                      </p:stCondLst>
                                      <p:endCondLst>
                                        <p:cond evt="begin" delay="0">
                                          <p:tn val="47"/>
                                        </p:cond>
                                      </p:endCondLst>
                                      <p:childTnLst>
                                        <p:set>
                                          <p:cBhvr>
                                            <p:cTn id="48" dur="1" fill="hold">
                                              <p:stCondLst>
                                                <p:cond delay="0"/>
                                              </p:stCondLst>
                                            </p:cTn>
                                            <p:tgtEl>
                                              <p:spTgt spid="24">
                                                <p:txEl>
                                                  <p:pRg st="0" end="0"/>
                                                </p:txEl>
                                              </p:spTgt>
                                            </p:tgtEl>
                                            <p:attrNameLst>
                                              <p:attrName>style.visibility</p:attrName>
                                            </p:attrNameLst>
                                          </p:cBhvr>
                                          <p:to>
                                            <p:strVal val="visible"/>
                                          </p:to>
                                        </p:set>
                                        <p:animEffect transition="in" filter="fade">
                                          <p:cBhvr>
                                            <p:cTn id="49" dur="500"/>
                                            <p:tgtEl>
                                              <p:spTgt spid="24">
                                                <p:txEl>
                                                  <p:pRg st="0" end="0"/>
                                                </p:txEl>
                                              </p:spTgt>
                                            </p:tgtEl>
                                          </p:cBhvr>
                                        </p:animEffect>
                                      </p:childTnLst>
                                    </p:cTn>
                                  </p:par>
                                  <p:par>
                                    <p:cTn id="50" presetID="10" presetClass="entr" presetSubtype="0" fill="hold" grpId="0" nodeType="withEffect">
                                      <p:stCondLst>
                                        <p:cond delay="1950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grpId="0" nodeType="withEffect">
                                      <p:stCondLst>
                                        <p:cond delay="19500"/>
                                      </p:stCondLst>
                                      <p:childTnLst>
                                        <p:set>
                                          <p:cBhvr>
                                            <p:cTn id="54" dur="1" fill="hold">
                                              <p:stCondLst>
                                                <p:cond delay="0"/>
                                              </p:stCondLst>
                                            </p:cTn>
                                            <p:tgtEl>
                                              <p:spTgt spid="21">
                                                <p:txEl>
                                                  <p:pRg st="0" end="0"/>
                                                </p:txEl>
                                              </p:spTgt>
                                            </p:tgtEl>
                                            <p:attrNameLst>
                                              <p:attrName>style.visibility</p:attrName>
                                            </p:attrNameLst>
                                          </p:cBhvr>
                                          <p:to>
                                            <p:strVal val="visible"/>
                                          </p:to>
                                        </p:set>
                                        <p:animEffect transition="in" filter="fade">
                                          <p:cBhvr>
                                            <p:cTn id="55" dur="500"/>
                                            <p:tgtEl>
                                              <p:spTgt spid="21">
                                                <p:txEl>
                                                  <p:pRg st="0" end="0"/>
                                                </p:txEl>
                                              </p:spTgt>
                                            </p:tgtEl>
                                          </p:cBhvr>
                                        </p:animEffect>
                                      </p:childTnLst>
                                    </p:cTn>
                                  </p:par>
                                  <p:par>
                                    <p:cTn id="56" presetID="10" presetClass="entr" presetSubtype="0" fill="hold" grpId="0" nodeType="withEffect">
                                      <p:stCondLst>
                                        <p:cond delay="19500"/>
                                      </p:stCondLst>
                                      <p:childTnLst>
                                        <p:set>
                                          <p:cBhvr>
                                            <p:cTn id="57" dur="1" fill="hold">
                                              <p:stCondLst>
                                                <p:cond delay="0"/>
                                              </p:stCondLst>
                                            </p:cTn>
                                            <p:tgtEl>
                                              <p:spTgt spid="20">
                                                <p:txEl>
                                                  <p:pRg st="0" end="0"/>
                                                </p:txEl>
                                              </p:spTgt>
                                            </p:tgtEl>
                                            <p:attrNameLst>
                                              <p:attrName>style.visibility</p:attrName>
                                            </p:attrNameLst>
                                          </p:cBhvr>
                                          <p:to>
                                            <p:strVal val="visible"/>
                                          </p:to>
                                        </p:set>
                                        <p:animEffect transition="in" filter="fade">
                                          <p:cBhvr>
                                            <p:cTn id="58" dur="500"/>
                                            <p:tgtEl>
                                              <p:spTgt spid="20">
                                                <p:txEl>
                                                  <p:pRg st="0" end="0"/>
                                                </p:txEl>
                                              </p:spTgt>
                                            </p:tgtEl>
                                          </p:cBhvr>
                                        </p:animEffect>
                                      </p:childTnLst>
                                    </p:cTn>
                                  </p:par>
                                  <p:par>
                                    <p:cTn id="59" presetID="10" presetClass="entr" presetSubtype="0" fill="hold" grpId="0" nodeType="withEffect">
                                      <p:stCondLst>
                                        <p:cond delay="1950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500"/>
                                            <p:tgtEl>
                                              <p:spTgt spid="19">
                                                <p:txEl>
                                                  <p:pRg st="0" end="0"/>
                                                </p:txEl>
                                              </p:spTgt>
                                            </p:tgtEl>
                                          </p:cBhvr>
                                        </p:animEffect>
                                      </p:childTnLst>
                                    </p:cTn>
                                  </p:par>
                                  <p:par>
                                    <p:cTn id="62" presetID="10" presetClass="entr" presetSubtype="0" fill="hold" grpId="0" nodeType="withEffect">
                                      <p:stCondLst>
                                        <p:cond delay="1950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par>
                                    <p:cTn id="65" presetID="10" presetClass="entr" presetSubtype="0" fill="hold" grpId="0" nodeType="withEffect">
                                      <p:stCondLst>
                                        <p:cond delay="1950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par>
                                    <p:cTn id="68" presetID="10" presetClass="entr" presetSubtype="0" fill="hold" grpId="0" nodeType="withEffect">
                                      <p:stCondLst>
                                        <p:cond delay="19500"/>
                                      </p:stCondLst>
                                      <p:childTnLst>
                                        <p:set>
                                          <p:cBhvr>
                                            <p:cTn id="69" dur="1" fill="hold">
                                              <p:stCondLst>
                                                <p:cond delay="0"/>
                                              </p:stCondLst>
                                            </p:cTn>
                                            <p:tgtEl>
                                              <p:spTgt spid="18">
                                                <p:txEl>
                                                  <p:pRg st="0" end="0"/>
                                                </p:txEl>
                                              </p:spTgt>
                                            </p:tgtEl>
                                            <p:attrNameLst>
                                              <p:attrName>style.visibility</p:attrName>
                                            </p:attrNameLst>
                                          </p:cBhvr>
                                          <p:to>
                                            <p:strVal val="visible"/>
                                          </p:to>
                                        </p:set>
                                        <p:animEffect transition="in" filter="fade">
                                          <p:cBhvr>
                                            <p:cTn id="70" dur="500"/>
                                            <p:tgtEl>
                                              <p:spTgt spid="18">
                                                <p:txEl>
                                                  <p:pRg st="0" end="0"/>
                                                </p:txEl>
                                              </p:spTgt>
                                            </p:tgtEl>
                                          </p:cBhvr>
                                        </p:animEffect>
                                      </p:childTnLst>
                                    </p:cTn>
                                  </p:par>
                                  <p:par>
                                    <p:cTn id="71" presetID="10" presetClass="exit" presetSubtype="0" fill="hold" grpId="1" nodeType="withEffect">
                                      <p:stCondLst>
                                        <p:cond delay="39500"/>
                                      </p:stCondLst>
                                      <p:childTnLst>
                                        <p:animEffect transition="out" filter="fade">
                                          <p:cBhvr>
                                            <p:cTn id="72" dur="500"/>
                                            <p:tgtEl>
                                              <p:spTgt spid="17">
                                                <p:txEl>
                                                  <p:pRg st="0" end="0"/>
                                                </p:txEl>
                                              </p:spTgt>
                                            </p:tgtEl>
                                          </p:cBhvr>
                                        </p:animEffect>
                                        <p:set>
                                          <p:cBhvr>
                                            <p:cTn id="73" dur="1" fill="hold">
                                              <p:stCondLst>
                                                <p:cond delay="499"/>
                                              </p:stCondLst>
                                            </p:cTn>
                                            <p:tgtEl>
                                              <p:spTgt spid="17">
                                                <p:txEl>
                                                  <p:pRg st="0" end="0"/>
                                                </p:txEl>
                                              </p:spTgt>
                                            </p:tgtEl>
                                            <p:attrNameLst>
                                              <p:attrName>style.visibility</p:attrName>
                                            </p:attrNameLst>
                                          </p:cBhvr>
                                          <p:to>
                                            <p:strVal val="hidden"/>
                                          </p:to>
                                        </p:set>
                                      </p:childTnLst>
                                    </p:cTn>
                                  </p:par>
                                  <p:par>
                                    <p:cTn id="74" presetID="10" presetClass="exit" presetSubtype="0" fill="hold" grpId="1" nodeType="withEffect">
                                      <p:stCondLst>
                                        <p:cond delay="39500"/>
                                      </p:stCondLst>
                                      <p:childTnLst>
                                        <p:animEffect transition="out" filter="fade">
                                          <p:cBhvr>
                                            <p:cTn id="75" dur="500"/>
                                            <p:tgtEl>
                                              <p:spTgt spid="18">
                                                <p:txEl>
                                                  <p:pRg st="0" end="0"/>
                                                </p:txEl>
                                              </p:spTgt>
                                            </p:tgtEl>
                                          </p:cBhvr>
                                        </p:animEffect>
                                        <p:set>
                                          <p:cBhvr>
                                            <p:cTn id="76" dur="1" fill="hold">
                                              <p:stCondLst>
                                                <p:cond delay="499"/>
                                              </p:stCondLst>
                                            </p:cTn>
                                            <p:tgtEl>
                                              <p:spTgt spid="18">
                                                <p:txEl>
                                                  <p:pRg st="0" end="0"/>
                                                </p:txEl>
                                              </p:spTgt>
                                            </p:tgtEl>
                                            <p:attrNameLst>
                                              <p:attrName>style.visibility</p:attrName>
                                            </p:attrNameLst>
                                          </p:cBhvr>
                                          <p:to>
                                            <p:strVal val="hidden"/>
                                          </p:to>
                                        </p:set>
                                      </p:childTnLst>
                                    </p:cTn>
                                  </p:par>
                                  <p:par>
                                    <p:cTn id="77" presetID="10" presetClass="exit" presetSubtype="0" fill="hold" grpId="1" nodeType="withEffect">
                                      <p:stCondLst>
                                        <p:cond delay="39500"/>
                                      </p:stCondLst>
                                      <p:childTnLst>
                                        <p:animEffect transition="out" filter="fade">
                                          <p:cBhvr>
                                            <p:cTn id="78" dur="500"/>
                                            <p:tgtEl>
                                              <p:spTgt spid="26">
                                                <p:txEl>
                                                  <p:pRg st="0" end="0"/>
                                                </p:txEl>
                                              </p:spTgt>
                                            </p:tgtEl>
                                          </p:cBhvr>
                                        </p:animEffect>
                                        <p:set>
                                          <p:cBhvr>
                                            <p:cTn id="79" dur="1" fill="hold">
                                              <p:stCondLst>
                                                <p:cond delay="499"/>
                                              </p:stCondLst>
                                            </p:cTn>
                                            <p:tgtEl>
                                              <p:spTgt spid="26">
                                                <p:txEl>
                                                  <p:pRg st="0" end="0"/>
                                                </p:txEl>
                                              </p:spTgt>
                                            </p:tgtEl>
                                            <p:attrNameLst>
                                              <p:attrName>style.visibility</p:attrName>
                                            </p:attrNameLst>
                                          </p:cBhvr>
                                          <p:to>
                                            <p:strVal val="hidden"/>
                                          </p:to>
                                        </p:set>
                                      </p:childTnLst>
                                    </p:cTn>
                                  </p:par>
                                  <p:par>
                                    <p:cTn id="80" presetID="10" presetClass="exit" presetSubtype="0" fill="hold" grpId="1" nodeType="withEffect" nodePh="1">
                                      <p:stCondLst>
                                        <p:cond delay="39500"/>
                                      </p:stCondLst>
                                      <p:endCondLst>
                                        <p:cond evt="begin" delay="0">
                                          <p:tn val="80"/>
                                        </p:cond>
                                      </p:endCondLst>
                                      <p:childTnLst>
                                        <p:animEffect transition="out" filter="fade">
                                          <p:cBhvr>
                                            <p:cTn id="81" dur="500"/>
                                            <p:tgtEl>
                                              <p:spTgt spid="24">
                                                <p:txEl>
                                                  <p:pRg st="0" end="0"/>
                                                </p:txEl>
                                              </p:spTgt>
                                            </p:tgtEl>
                                          </p:cBhvr>
                                        </p:animEffect>
                                        <p:set>
                                          <p:cBhvr>
                                            <p:cTn id="82" dur="1" fill="hold">
                                              <p:stCondLst>
                                                <p:cond delay="499"/>
                                              </p:stCondLst>
                                            </p:cTn>
                                            <p:tgtEl>
                                              <p:spTgt spid="24">
                                                <p:txEl>
                                                  <p:pRg st="0" end="0"/>
                                                </p:txEl>
                                              </p:spTgt>
                                            </p:tgtEl>
                                            <p:attrNameLst>
                                              <p:attrName>style.visibility</p:attrName>
                                            </p:attrNameLst>
                                          </p:cBhvr>
                                          <p:to>
                                            <p:strVal val="hidden"/>
                                          </p:to>
                                        </p:set>
                                      </p:childTnLst>
                                    </p:cTn>
                                  </p:par>
                                  <p:par>
                                    <p:cTn id="83" presetID="10" presetClass="exit" presetSubtype="0" fill="hold" grpId="1" nodeType="withEffect">
                                      <p:stCondLst>
                                        <p:cond delay="39500"/>
                                      </p:stCondLst>
                                      <p:childTnLst>
                                        <p:animEffect transition="out" filter="fade">
                                          <p:cBhvr>
                                            <p:cTn id="84" dur="500"/>
                                            <p:tgtEl>
                                              <p:spTgt spid="22"/>
                                            </p:tgtEl>
                                          </p:cBhvr>
                                        </p:animEffect>
                                        <p:set>
                                          <p:cBhvr>
                                            <p:cTn id="85" dur="1" fill="hold">
                                              <p:stCondLst>
                                                <p:cond delay="499"/>
                                              </p:stCondLst>
                                            </p:cTn>
                                            <p:tgtEl>
                                              <p:spTgt spid="22"/>
                                            </p:tgtEl>
                                            <p:attrNameLst>
                                              <p:attrName>style.visibility</p:attrName>
                                            </p:attrNameLst>
                                          </p:cBhvr>
                                          <p:to>
                                            <p:strVal val="hidden"/>
                                          </p:to>
                                        </p:set>
                                      </p:childTnLst>
                                    </p:cTn>
                                  </p:par>
                                  <p:par>
                                    <p:cTn id="86" presetID="10" presetClass="exit" presetSubtype="0" fill="hold" grpId="1" nodeType="withEffect">
                                      <p:stCondLst>
                                        <p:cond delay="39500"/>
                                      </p:stCondLst>
                                      <p:childTnLst>
                                        <p:animEffect transition="out" filter="fade">
                                          <p:cBhvr>
                                            <p:cTn id="87" dur="500"/>
                                            <p:tgtEl>
                                              <p:spTgt spid="21">
                                                <p:txEl>
                                                  <p:pRg st="0" end="0"/>
                                                </p:txEl>
                                              </p:spTgt>
                                            </p:tgtEl>
                                          </p:cBhvr>
                                        </p:animEffect>
                                        <p:set>
                                          <p:cBhvr>
                                            <p:cTn id="88" dur="1" fill="hold">
                                              <p:stCondLst>
                                                <p:cond delay="499"/>
                                              </p:stCondLst>
                                            </p:cTn>
                                            <p:tgtEl>
                                              <p:spTgt spid="21">
                                                <p:txEl>
                                                  <p:pRg st="0" end="0"/>
                                                </p:txEl>
                                              </p:spTgt>
                                            </p:tgtEl>
                                            <p:attrNameLst>
                                              <p:attrName>style.visibility</p:attrName>
                                            </p:attrNameLst>
                                          </p:cBhvr>
                                          <p:to>
                                            <p:strVal val="hidden"/>
                                          </p:to>
                                        </p:set>
                                      </p:childTnLst>
                                    </p:cTn>
                                  </p:par>
                                  <p:par>
                                    <p:cTn id="89" presetID="10" presetClass="exit" presetSubtype="0" fill="hold" grpId="1" nodeType="withEffect">
                                      <p:stCondLst>
                                        <p:cond delay="39500"/>
                                      </p:stCondLst>
                                      <p:childTnLst>
                                        <p:animEffect transition="out" filter="fade">
                                          <p:cBhvr>
                                            <p:cTn id="90" dur="500"/>
                                            <p:tgtEl>
                                              <p:spTgt spid="20">
                                                <p:txEl>
                                                  <p:pRg st="0" end="0"/>
                                                </p:txEl>
                                              </p:spTgt>
                                            </p:tgtEl>
                                          </p:cBhvr>
                                        </p:animEffect>
                                        <p:set>
                                          <p:cBhvr>
                                            <p:cTn id="91" dur="1" fill="hold">
                                              <p:stCondLst>
                                                <p:cond delay="499"/>
                                              </p:stCondLst>
                                            </p:cTn>
                                            <p:tgtEl>
                                              <p:spTgt spid="20">
                                                <p:txEl>
                                                  <p:pRg st="0" end="0"/>
                                                </p:txEl>
                                              </p:spTgt>
                                            </p:tgtEl>
                                            <p:attrNameLst>
                                              <p:attrName>style.visibility</p:attrName>
                                            </p:attrNameLst>
                                          </p:cBhvr>
                                          <p:to>
                                            <p:strVal val="hidden"/>
                                          </p:to>
                                        </p:set>
                                      </p:childTnLst>
                                    </p:cTn>
                                  </p:par>
                                  <p:par>
                                    <p:cTn id="92" presetID="10" presetClass="exit" presetSubtype="0" fill="hold" grpId="1" nodeType="withEffect">
                                      <p:stCondLst>
                                        <p:cond delay="39500"/>
                                      </p:stCondLst>
                                      <p:childTnLst>
                                        <p:animEffect transition="out" filter="fade">
                                          <p:cBhvr>
                                            <p:cTn id="93" dur="500"/>
                                            <p:tgtEl>
                                              <p:spTgt spid="29"/>
                                            </p:tgtEl>
                                          </p:cBhvr>
                                        </p:animEffect>
                                        <p:set>
                                          <p:cBhvr>
                                            <p:cTn id="94" dur="1" fill="hold">
                                              <p:stCondLst>
                                                <p:cond delay="499"/>
                                              </p:stCondLst>
                                            </p:cTn>
                                            <p:tgtEl>
                                              <p:spTgt spid="29"/>
                                            </p:tgtEl>
                                            <p:attrNameLst>
                                              <p:attrName>style.visibility</p:attrName>
                                            </p:attrNameLst>
                                          </p:cBhvr>
                                          <p:to>
                                            <p:strVal val="hidden"/>
                                          </p:to>
                                        </p:set>
                                      </p:childTnLst>
                                    </p:cTn>
                                  </p:par>
                                  <p:par>
                                    <p:cTn id="95" presetID="10" presetClass="exit" presetSubtype="0" fill="hold" grpId="1" nodeType="withEffect">
                                      <p:stCondLst>
                                        <p:cond delay="39500"/>
                                      </p:stCondLst>
                                      <p:childTnLst>
                                        <p:animEffect transition="out" filter="fade">
                                          <p:cBhvr>
                                            <p:cTn id="96" dur="500"/>
                                            <p:tgtEl>
                                              <p:spTgt spid="32"/>
                                            </p:tgtEl>
                                          </p:cBhvr>
                                        </p:animEffect>
                                        <p:set>
                                          <p:cBhvr>
                                            <p:cTn id="97" dur="1" fill="hold">
                                              <p:stCondLst>
                                                <p:cond delay="499"/>
                                              </p:stCondLst>
                                            </p:cTn>
                                            <p:tgtEl>
                                              <p:spTgt spid="32"/>
                                            </p:tgtEl>
                                            <p:attrNameLst>
                                              <p:attrName>style.visibility</p:attrName>
                                            </p:attrNameLst>
                                          </p:cBhvr>
                                          <p:to>
                                            <p:strVal val="hidden"/>
                                          </p:to>
                                        </p:set>
                                      </p:childTnLst>
                                    </p:cTn>
                                  </p:par>
                                  <p:par>
                                    <p:cTn id="98" presetID="10" presetClass="exit" presetSubtype="0" fill="hold" grpId="1" nodeType="withEffect">
                                      <p:stCondLst>
                                        <p:cond delay="39500"/>
                                      </p:stCondLst>
                                      <p:childTnLst>
                                        <p:animEffect transition="out" filter="fade">
                                          <p:cBhvr>
                                            <p:cTn id="99" dur="500"/>
                                            <p:tgtEl>
                                              <p:spTgt spid="19">
                                                <p:txEl>
                                                  <p:pRg st="0" end="0"/>
                                                </p:txEl>
                                              </p:spTgt>
                                            </p:tgtEl>
                                          </p:cBhvr>
                                        </p:animEffect>
                                        <p:set>
                                          <p:cBhvr>
                                            <p:cTn id="100" dur="1" fill="hold">
                                              <p:stCondLst>
                                                <p:cond delay="499"/>
                                              </p:stCondLst>
                                            </p:cTn>
                                            <p:tgtEl>
                                              <p:spTgt spid="19">
                                                <p:txEl>
                                                  <p:pRg st="0" end="0"/>
                                                </p:txEl>
                                              </p:spTgt>
                                            </p:tgtEl>
                                            <p:attrNameLst>
                                              <p:attrName>style.visibility</p:attrName>
                                            </p:attrNameLst>
                                          </p:cBhvr>
                                          <p:to>
                                            <p:strVal val="hidden"/>
                                          </p:to>
                                        </p:set>
                                      </p:childTnLst>
                                    </p:cTn>
                                  </p:par>
                                  <p:par>
                                    <p:cTn id="101" presetID="10" presetClass="entr" presetSubtype="0" fill="hold" grpId="1" nodeType="withEffect">
                                      <p:stCondLst>
                                        <p:cond delay="39500"/>
                                      </p:stCondLst>
                                      <p:childTnLst>
                                        <p:set>
                                          <p:cBhvr>
                                            <p:cTn id="102" dur="1" fill="hold">
                                              <p:stCondLst>
                                                <p:cond delay="0"/>
                                              </p:stCondLst>
                                            </p:cTn>
                                            <p:tgtEl>
                                              <p:spTgt spid="8">
                                                <p:txEl>
                                                  <p:pRg st="0" end="0"/>
                                                </p:txEl>
                                              </p:spTgt>
                                            </p:tgtEl>
                                            <p:attrNameLst>
                                              <p:attrName>style.visibility</p:attrName>
                                            </p:attrNameLst>
                                          </p:cBhvr>
                                          <p:to>
                                            <p:strVal val="visible"/>
                                          </p:to>
                                        </p:set>
                                        <p:animEffect transition="in" filter="fade">
                                          <p:cBhvr>
                                            <p:cTn id="103" dur="500"/>
                                            <p:tgtEl>
                                              <p:spTgt spid="8">
                                                <p:txEl>
                                                  <p:pRg st="0" end="0"/>
                                                </p:txEl>
                                              </p:spTgt>
                                            </p:tgtEl>
                                          </p:cBhvr>
                                        </p:animEffect>
                                      </p:childTnLst>
                                    </p:cTn>
                                  </p:par>
                                  <p:par>
                                    <p:cTn id="104" presetID="10" presetClass="entr" presetSubtype="0" fill="hold" grpId="1" nodeType="withEffect">
                                      <p:stCondLst>
                                        <p:cond delay="39500"/>
                                      </p:stCondLst>
                                      <p:childTnLst>
                                        <p:set>
                                          <p:cBhvr>
                                            <p:cTn id="105" dur="1" fill="hold">
                                              <p:stCondLst>
                                                <p:cond delay="0"/>
                                              </p:stCondLst>
                                            </p:cTn>
                                            <p:tgtEl>
                                              <p:spTgt spid="10">
                                                <p:txEl>
                                                  <p:pRg st="0" end="0"/>
                                                </p:txEl>
                                              </p:spTgt>
                                            </p:tgtEl>
                                            <p:attrNameLst>
                                              <p:attrName>style.visibility</p:attrName>
                                            </p:attrNameLst>
                                          </p:cBhvr>
                                          <p:to>
                                            <p:strVal val="visible"/>
                                          </p:to>
                                        </p:set>
                                        <p:animEffect transition="in" filter="fade">
                                          <p:cBhvr>
                                            <p:cTn id="106" dur="500"/>
                                            <p:tgtEl>
                                              <p:spTgt spid="10">
                                                <p:txEl>
                                                  <p:pRg st="0" end="0"/>
                                                </p:txEl>
                                              </p:spTgt>
                                            </p:tgtEl>
                                          </p:cBhvr>
                                        </p:animEffect>
                                      </p:childTnLst>
                                    </p:cTn>
                                  </p:par>
                                  <p:par>
                                    <p:cTn id="107" presetID="10" presetClass="entr" presetSubtype="0" fill="hold" grpId="1" nodeType="withEffect">
                                      <p:stCondLst>
                                        <p:cond delay="39500"/>
                                      </p:stCondLst>
                                      <p:childTnLst>
                                        <p:set>
                                          <p:cBhvr>
                                            <p:cTn id="108" dur="1" fill="hold">
                                              <p:stCondLst>
                                                <p:cond delay="0"/>
                                              </p:stCondLst>
                                            </p:cTn>
                                            <p:tgtEl>
                                              <p:spTgt spid="9">
                                                <p:txEl>
                                                  <p:pRg st="0" end="0"/>
                                                </p:txEl>
                                              </p:spTgt>
                                            </p:tgtEl>
                                            <p:attrNameLst>
                                              <p:attrName>style.visibility</p:attrName>
                                            </p:attrNameLst>
                                          </p:cBhvr>
                                          <p:to>
                                            <p:strVal val="visible"/>
                                          </p:to>
                                        </p:set>
                                        <p:animEffect transition="in" filter="fade">
                                          <p:cBhvr>
                                            <p:cTn id="109" dur="500"/>
                                            <p:tgtEl>
                                              <p:spTgt spid="9">
                                                <p:txEl>
                                                  <p:pRg st="0" end="0"/>
                                                </p:txEl>
                                              </p:spTgt>
                                            </p:tgtEl>
                                          </p:cBhvr>
                                        </p:animEffect>
                                      </p:childTnLst>
                                    </p:cTn>
                                  </p:par>
                                  <p:par>
                                    <p:cTn id="110" presetID="10" presetClass="entr" presetSubtype="0" fill="hold" grpId="1" nodeType="withEffect" nodePh="1">
                                      <p:stCondLst>
                                        <p:cond delay="39500"/>
                                      </p:stCondLst>
                                      <p:endCondLst>
                                        <p:cond evt="begin" delay="0">
                                          <p:tn val="110"/>
                                        </p:cond>
                                      </p:endCondLst>
                                      <p:childTnLst>
                                        <p:set>
                                          <p:cBhvr>
                                            <p:cTn id="111" dur="1" fill="hold">
                                              <p:stCondLst>
                                                <p:cond delay="0"/>
                                              </p:stCondLst>
                                            </p:cTn>
                                            <p:tgtEl>
                                              <p:spTgt spid="6">
                                                <p:txEl>
                                                  <p:pRg st="0" end="0"/>
                                                </p:txEl>
                                              </p:spTgt>
                                            </p:tgtEl>
                                            <p:attrNameLst>
                                              <p:attrName>style.visibility</p:attrName>
                                            </p:attrNameLst>
                                          </p:cBhvr>
                                          <p:to>
                                            <p:strVal val="visible"/>
                                          </p:to>
                                        </p:set>
                                        <p:animEffect transition="in" filter="fade">
                                          <p:cBhvr>
                                            <p:cTn id="112" dur="500"/>
                                            <p:tgtEl>
                                              <p:spTgt spid="6">
                                                <p:txEl>
                                                  <p:pRg st="0" end="0"/>
                                                </p:txEl>
                                              </p:spTgt>
                                            </p:tgtEl>
                                          </p:cBhvr>
                                        </p:animEffect>
                                      </p:childTnLst>
                                    </p:cTn>
                                  </p:par>
                                  <p:par>
                                    <p:cTn id="113" presetID="10" presetClass="entr" presetSubtype="0" fill="hold" grpId="1" nodeType="withEffect">
                                      <p:stCondLst>
                                        <p:cond delay="39500"/>
                                      </p:stCondLst>
                                      <p:childTnLst>
                                        <p:set>
                                          <p:cBhvr>
                                            <p:cTn id="114" dur="1" fill="hold">
                                              <p:stCondLst>
                                                <p:cond delay="0"/>
                                              </p:stCondLst>
                                            </p:cTn>
                                            <p:tgtEl>
                                              <p:spTgt spid="3"/>
                                            </p:tgtEl>
                                            <p:attrNameLst>
                                              <p:attrName>style.visibility</p:attrName>
                                            </p:attrNameLst>
                                          </p:cBhvr>
                                          <p:to>
                                            <p:strVal val="visible"/>
                                          </p:to>
                                        </p:set>
                                        <p:animEffect transition="in" filter="fade">
                                          <p:cBhvr>
                                            <p:cTn id="115" dur="500"/>
                                            <p:tgtEl>
                                              <p:spTgt spid="3"/>
                                            </p:tgtEl>
                                          </p:cBhvr>
                                        </p:animEffect>
                                      </p:childTnLst>
                                    </p:cTn>
                                  </p:par>
                                  <p:par>
                                    <p:cTn id="116" presetID="10" presetClass="entr" presetSubtype="0" fill="hold" grpId="1" nodeType="withEffect">
                                      <p:stCondLst>
                                        <p:cond delay="39500"/>
                                      </p:stCondLst>
                                      <p:childTnLst>
                                        <p:set>
                                          <p:cBhvr>
                                            <p:cTn id="117" dur="1" fill="hold">
                                              <p:stCondLst>
                                                <p:cond delay="0"/>
                                              </p:stCondLst>
                                            </p:cTn>
                                            <p:tgtEl>
                                              <p:spTgt spid="13">
                                                <p:txEl>
                                                  <p:pRg st="0" end="0"/>
                                                </p:txEl>
                                              </p:spTgt>
                                            </p:tgtEl>
                                            <p:attrNameLst>
                                              <p:attrName>style.visibility</p:attrName>
                                            </p:attrNameLst>
                                          </p:cBhvr>
                                          <p:to>
                                            <p:strVal val="visible"/>
                                          </p:to>
                                        </p:set>
                                        <p:animEffect transition="in" filter="fade">
                                          <p:cBhvr>
                                            <p:cTn id="118" dur="500"/>
                                            <p:tgtEl>
                                              <p:spTgt spid="13">
                                                <p:txEl>
                                                  <p:pRg st="0" end="0"/>
                                                </p:txEl>
                                              </p:spTgt>
                                            </p:tgtEl>
                                          </p:cBhvr>
                                        </p:animEffect>
                                      </p:childTnLst>
                                    </p:cTn>
                                  </p:par>
                                  <p:par>
                                    <p:cTn id="119" presetID="10" presetClass="entr" presetSubtype="0" fill="hold" grpId="1" nodeType="withEffect">
                                      <p:stCondLst>
                                        <p:cond delay="39500"/>
                                      </p:stCondLst>
                                      <p:childTnLst>
                                        <p:set>
                                          <p:cBhvr>
                                            <p:cTn id="120" dur="1" fill="hold">
                                              <p:stCondLst>
                                                <p:cond delay="0"/>
                                              </p:stCondLst>
                                            </p:cTn>
                                            <p:tgtEl>
                                              <p:spTgt spid="11">
                                                <p:txEl>
                                                  <p:pRg st="0" end="0"/>
                                                </p:txEl>
                                              </p:spTgt>
                                            </p:tgtEl>
                                            <p:attrNameLst>
                                              <p:attrName>style.visibility</p:attrName>
                                            </p:attrNameLst>
                                          </p:cBhvr>
                                          <p:to>
                                            <p:strVal val="visible"/>
                                          </p:to>
                                        </p:set>
                                        <p:animEffect transition="in" filter="fade">
                                          <p:cBhvr>
                                            <p:cTn id="121" dur="500"/>
                                            <p:tgtEl>
                                              <p:spTgt spid="11">
                                                <p:txEl>
                                                  <p:pRg st="0" end="0"/>
                                                </p:txEl>
                                              </p:spTgt>
                                            </p:tgtEl>
                                          </p:cBhvr>
                                        </p:animEffect>
                                      </p:childTnLst>
                                    </p:cTn>
                                  </p:par>
                                  <p:par>
                                    <p:cTn id="122" presetID="10" presetClass="entr" presetSubtype="0" fill="hold" grpId="1" nodeType="withEffect">
                                      <p:stCondLst>
                                        <p:cond delay="39500"/>
                                      </p:stCondLst>
                                      <p:childTnLst>
                                        <p:set>
                                          <p:cBhvr>
                                            <p:cTn id="123" dur="1" fill="hold">
                                              <p:stCondLst>
                                                <p:cond delay="0"/>
                                              </p:stCondLst>
                                            </p:cTn>
                                            <p:tgtEl>
                                              <p:spTgt spid="28"/>
                                            </p:tgtEl>
                                            <p:attrNameLst>
                                              <p:attrName>style.visibility</p:attrName>
                                            </p:attrNameLst>
                                          </p:cBhvr>
                                          <p:to>
                                            <p:strVal val="visible"/>
                                          </p:to>
                                        </p:set>
                                        <p:animEffect transition="in" filter="fade">
                                          <p:cBhvr>
                                            <p:cTn id="124" dur="500"/>
                                            <p:tgtEl>
                                              <p:spTgt spid="28"/>
                                            </p:tgtEl>
                                          </p:cBhvr>
                                        </p:animEffect>
                                      </p:childTnLst>
                                    </p:cTn>
                                  </p:par>
                                  <p:par>
                                    <p:cTn id="125" presetID="10" presetClass="entr" presetSubtype="0" fill="hold" grpId="1" nodeType="withEffect">
                                      <p:stCondLst>
                                        <p:cond delay="39500"/>
                                      </p:stCondLst>
                                      <p:childTnLst>
                                        <p:set>
                                          <p:cBhvr>
                                            <p:cTn id="126" dur="1" fill="hold">
                                              <p:stCondLst>
                                                <p:cond delay="0"/>
                                              </p:stCondLst>
                                            </p:cTn>
                                            <p:tgtEl>
                                              <p:spTgt spid="31"/>
                                            </p:tgtEl>
                                            <p:attrNameLst>
                                              <p:attrName>style.visibility</p:attrName>
                                            </p:attrNameLst>
                                          </p:cBhvr>
                                          <p:to>
                                            <p:strVal val="visible"/>
                                          </p:to>
                                        </p:set>
                                        <p:animEffect transition="in" filter="fade">
                                          <p:cBhvr>
                                            <p:cTn id="127" dur="500"/>
                                            <p:tgtEl>
                                              <p:spTgt spid="31"/>
                                            </p:tgtEl>
                                          </p:cBhvr>
                                        </p:animEffect>
                                      </p:childTnLst>
                                    </p:cTn>
                                  </p:par>
                                  <p:par>
                                    <p:cTn id="128" presetID="10" presetClass="entr" presetSubtype="0" fill="hold" grpId="1" nodeType="withEffect">
                                      <p:stCondLst>
                                        <p:cond delay="39500"/>
                                      </p:stCondLst>
                                      <p:childTnLst>
                                        <p:set>
                                          <p:cBhvr>
                                            <p:cTn id="129" dur="1" fill="hold">
                                              <p:stCondLst>
                                                <p:cond delay="0"/>
                                              </p:stCondLst>
                                            </p:cTn>
                                            <p:tgtEl>
                                              <p:spTgt spid="7">
                                                <p:txEl>
                                                  <p:pRg st="0" end="0"/>
                                                </p:txEl>
                                              </p:spTgt>
                                            </p:tgtEl>
                                            <p:attrNameLst>
                                              <p:attrName>style.visibility</p:attrName>
                                            </p:attrNameLst>
                                          </p:cBhvr>
                                          <p:to>
                                            <p:strVal val="visible"/>
                                          </p:to>
                                        </p:set>
                                        <p:animEffect transition="in" filter="fade">
                                          <p:cBhvr>
                                            <p:cTn id="130" dur="500"/>
                                            <p:tgtEl>
                                              <p:spTgt spid="7">
                                                <p:txEl>
                                                  <p:pRg st="0" end="0"/>
                                                </p:txEl>
                                              </p:spTgt>
                                            </p:tgtEl>
                                          </p:cBhvr>
                                        </p:animEffect>
                                      </p:childTnLst>
                                    </p:cTn>
                                  </p:par>
                                </p:childTnLst>
                              </p:cTn>
                            </p:par>
                          </p:childTnLst>
                        </p:cTn>
                      </p:par>
                    </p:childTnLst>
                  </p:cTn>
                  <p:nextCondLst>
                    <p:cond evt="onMediaBookmark" delay="0">
                      <p:tgtEl>
                        <p14:bmkTgt spid="5" bmkName="Bookmark 1"/>
                      </p:tgtEl>
                    </p:cond>
                  </p:nextCondLst>
                </p:seq>
              </p:childTnLst>
            </p:cTn>
          </p:par>
        </p:tnLst>
        <p:bldLst>
          <p:bldP spid="8" grpId="0" build="p">
            <p:tmplLst>
              <p:tmpl lvl="1">
                <p:tnLst>
                  <p:par>
                    <p:cTn presetID="10" presetClass="exit" presetSubtype="0" fill="hold" nodeType="withEffect">
                      <p:stCondLst>
                        <p:cond delay="19500"/>
                      </p:stCondLst>
                      <p:childTnLst>
                        <p:animEffect transition="out" filter="fade">
                          <p:cBhvr>
                            <p:cTn dur="500"/>
                            <p:tgtEl>
                              <p:spTgt spid="8"/>
                            </p:tgtEl>
                          </p:cBhvr>
                        </p:animEffect>
                        <p:set>
                          <p:cBhvr>
                            <p:cTn dur="1" fill="hold">
                              <p:stCondLst>
                                <p:cond delay="499"/>
                              </p:stCondLst>
                            </p:cTn>
                            <p:tgtEl>
                              <p:spTgt spid="8"/>
                            </p:tgtEl>
                            <p:attrNameLst>
                              <p:attrName>style.visibility</p:attrName>
                            </p:attrNameLst>
                          </p:cBhvr>
                          <p:to>
                            <p:strVal val="hidden"/>
                          </p:to>
                        </p:set>
                      </p:childTnLst>
                    </p:cTn>
                  </p:par>
                </p:tnLst>
              </p:tmpl>
            </p:tmplLst>
          </p:bldP>
          <p:bldP spid="8" grpId="1" build="p">
            <p:tmplLst>
              <p:tmpl lvl="1">
                <p:tnLst>
                  <p:par>
                    <p:cTn presetID="10" presetClass="entr" presetSubtype="0" fill="hold" nodeType="withEffect">
                      <p:stCondLst>
                        <p:cond delay="395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10" presetClass="exit" presetSubtype="0" fill="hold" nodeType="withEffect">
                      <p:stCondLst>
                        <p:cond delay="19500"/>
                      </p:stCondLst>
                      <p:childTnLst>
                        <p:animEffect transition="out" filter="fade">
                          <p:cBhvr>
                            <p:cTn dur="500"/>
                            <p:tgtEl>
                              <p:spTgt spid="10"/>
                            </p:tgtEl>
                          </p:cBhvr>
                        </p:animEffect>
                        <p:set>
                          <p:cBhvr>
                            <p:cTn dur="1" fill="hold">
                              <p:stCondLst>
                                <p:cond delay="499"/>
                              </p:stCondLst>
                            </p:cTn>
                            <p:tgtEl>
                              <p:spTgt spid="10"/>
                            </p:tgtEl>
                            <p:attrNameLst>
                              <p:attrName>style.visibility</p:attrName>
                            </p:attrNameLst>
                          </p:cBhvr>
                          <p:to>
                            <p:strVal val="hidden"/>
                          </p:to>
                        </p:set>
                      </p:childTnLst>
                    </p:cTn>
                  </p:par>
                </p:tnLst>
              </p:tmpl>
            </p:tmplLst>
          </p:bldP>
          <p:bldP spid="10" grpId="1" build="p">
            <p:tmplLst>
              <p:tmpl lvl="1">
                <p:tnLst>
                  <p:par>
                    <p:cTn presetID="10" presetClass="entr" presetSubtype="0" fill="hold" nodeType="withEffect">
                      <p:stCondLst>
                        <p:cond delay="395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7" grpId="0" build="p">
            <p:tmplLst>
              <p:tmpl lvl="1">
                <p:tnLst>
                  <p:par>
                    <p:cTn presetID="10" presetClass="exit" presetSubtype="0" fill="hold" nodeType="withEffect">
                      <p:stCondLst>
                        <p:cond delay="19500"/>
                      </p:stCondLst>
                      <p:childTnLst>
                        <p:animEffect transition="out" filter="fade">
                          <p:cBhvr>
                            <p:cTn dur="500"/>
                            <p:tgtEl>
                              <p:spTgt spid="7"/>
                            </p:tgtEl>
                          </p:cBhvr>
                        </p:animEffect>
                        <p:set>
                          <p:cBhvr>
                            <p:cTn dur="1" fill="hold">
                              <p:stCondLst>
                                <p:cond delay="499"/>
                              </p:stCondLst>
                            </p:cTn>
                            <p:tgtEl>
                              <p:spTgt spid="7"/>
                            </p:tgtEl>
                            <p:attrNameLst>
                              <p:attrName>style.visibility</p:attrName>
                            </p:attrNameLst>
                          </p:cBhvr>
                          <p:to>
                            <p:strVal val="hidden"/>
                          </p:to>
                        </p:set>
                      </p:childTnLst>
                    </p:cTn>
                  </p:par>
                </p:tnLst>
              </p:tmpl>
            </p:tmplLst>
          </p:bldP>
          <p:bldP spid="7" grpId="1" build="p">
            <p:tmplLst>
              <p:tmpl lvl="1">
                <p:tnLst>
                  <p:par>
                    <p:cTn presetID="10" presetClass="entr" presetSubtype="0" fill="hold" nodeType="withEffect">
                      <p:stCondLst>
                        <p:cond delay="395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1" grpId="0" build="p">
            <p:tmplLst>
              <p:tmpl lvl="1">
                <p:tnLst>
                  <p:par>
                    <p:cTn presetID="10" presetClass="exit" presetSubtype="0" fill="hold" nodeType="withEffect">
                      <p:stCondLst>
                        <p:cond delay="19500"/>
                      </p:stCondLst>
                      <p:childTnLst>
                        <p:animEffect transition="out" filter="fade">
                          <p:cBhvr>
                            <p:cTn dur="500"/>
                            <p:tgtEl>
                              <p:spTgt spid="11"/>
                            </p:tgtEl>
                          </p:cBhvr>
                        </p:animEffect>
                        <p:set>
                          <p:cBhvr>
                            <p:cTn dur="1" fill="hold">
                              <p:stCondLst>
                                <p:cond delay="499"/>
                              </p:stCondLst>
                            </p:cTn>
                            <p:tgtEl>
                              <p:spTgt spid="11"/>
                            </p:tgtEl>
                            <p:attrNameLst>
                              <p:attrName>style.visibility</p:attrName>
                            </p:attrNameLst>
                          </p:cBhvr>
                          <p:to>
                            <p:strVal val="hidden"/>
                          </p:to>
                        </p:set>
                      </p:childTnLst>
                    </p:cTn>
                  </p:par>
                </p:tnLst>
              </p:tmpl>
            </p:tmplLst>
          </p:bldP>
          <p:bldP spid="11" grpId="1" build="p">
            <p:tmplLst>
              <p:tmpl lvl="1">
                <p:tnLst>
                  <p:par>
                    <p:cTn presetID="10" presetClass="entr" presetSubtype="0" fill="hold" nodeType="withEffect">
                      <p:stCondLst>
                        <p:cond delay="395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3" grpId="0" build="p">
            <p:tmplLst>
              <p:tmpl lvl="1">
                <p:tnLst>
                  <p:par>
                    <p:cTn presetID="10" presetClass="exit" presetSubtype="0" fill="hold" nodeType="withEffect">
                      <p:stCondLst>
                        <p:cond delay="19500"/>
                      </p:stCondLst>
                      <p:childTnLst>
                        <p:animEffect transition="out" filter="fade">
                          <p:cBhvr>
                            <p:cTn dur="500"/>
                            <p:tgtEl>
                              <p:spTgt spid="13"/>
                            </p:tgtEl>
                          </p:cBhvr>
                        </p:animEffect>
                        <p:set>
                          <p:cBhvr>
                            <p:cTn dur="1" fill="hold">
                              <p:stCondLst>
                                <p:cond delay="499"/>
                              </p:stCondLst>
                            </p:cTn>
                            <p:tgtEl>
                              <p:spTgt spid="13"/>
                            </p:tgtEl>
                            <p:attrNameLst>
                              <p:attrName>style.visibility</p:attrName>
                            </p:attrNameLst>
                          </p:cBhvr>
                          <p:to>
                            <p:strVal val="hidden"/>
                          </p:to>
                        </p:set>
                      </p:childTnLst>
                    </p:cTn>
                  </p:par>
                </p:tnLst>
              </p:tmpl>
            </p:tmplLst>
          </p:bldP>
          <p:bldP spid="13" grpId="1" build="p">
            <p:tmplLst>
              <p:tmpl lvl="1">
                <p:tnLst>
                  <p:par>
                    <p:cTn presetID="10" presetClass="entr" presetSubtype="0" fill="hold" nodeType="withEffect">
                      <p:stCondLst>
                        <p:cond delay="395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3" grpId="0"/>
          <p:bldP spid="3" grpId="1"/>
          <p:bldP spid="28" grpId="0" animBg="1">
            <p:tmplLst>
              <p:tmpl>
                <p:tnLst>
                  <p:par>
                    <p:cTn presetID="10" presetClass="exit" presetSubtype="0" fill="hold" nodeType="withEffect">
                      <p:stCondLst>
                        <p:cond delay="19500"/>
                      </p:stCondLst>
                      <p:childTnLst>
                        <p:animEffect transition="out" filter="fade">
                          <p:cBhvr>
                            <p:cTn dur="500"/>
                            <p:tgtEl>
                              <p:spTgt spid="28"/>
                            </p:tgtEl>
                          </p:cBhvr>
                        </p:animEffect>
                        <p:set>
                          <p:cBhvr>
                            <p:cTn dur="1" fill="hold">
                              <p:stCondLst>
                                <p:cond delay="499"/>
                              </p:stCondLst>
                            </p:cTn>
                            <p:tgtEl>
                              <p:spTgt spid="28"/>
                            </p:tgtEl>
                            <p:attrNameLst>
                              <p:attrName>style.visibility</p:attrName>
                            </p:attrNameLst>
                          </p:cBhvr>
                          <p:to>
                            <p:strVal val="hidden"/>
                          </p:to>
                        </p:set>
                      </p:childTnLst>
                    </p:cTn>
                  </p:par>
                </p:tnLst>
              </p:tmpl>
            </p:tmplLst>
          </p:bldP>
          <p:bldP spid="28" grpId="1" animBg="1">
            <p:tmplLst>
              <p:tmpl>
                <p:tnLst>
                  <p:par>
                    <p:cTn presetID="10" presetClass="entr" presetSubtype="0" fill="hold" nodeType="withEffect">
                      <p:stCondLst>
                        <p:cond delay="395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6" grpId="0" build="p">
            <p:tmplLst>
              <p:tmpl lvl="1">
                <p:tnLst>
                  <p:par>
                    <p:cTn presetID="10" presetClass="exit" presetSubtype="0" fill="hold" nodeType="withEffect" nodePh="1">
                      <p:stCondLst>
                        <p:cond delay="19500"/>
                      </p:stCondLst>
                      <p:endCondLst>
                        <p:cond delay="0"/>
                      </p:endCondLst>
                      <p:childTnLst>
                        <p:animEffect transition="out" filter="fade">
                          <p:cBhvr>
                            <p:cTn dur="500"/>
                            <p:tgtEl>
                              <p:spTgt spid="6"/>
                            </p:tgtEl>
                          </p:cBhvr>
                        </p:animEffect>
                        <p:set>
                          <p:cBhvr>
                            <p:cTn dur="1" fill="hold">
                              <p:stCondLst>
                                <p:cond delay="499"/>
                              </p:stCondLst>
                            </p:cTn>
                            <p:tgtEl>
                              <p:spTgt spid="6"/>
                            </p:tgtEl>
                            <p:attrNameLst>
                              <p:attrName>style.visibility</p:attrName>
                            </p:attrNameLst>
                          </p:cBhvr>
                          <p:to>
                            <p:strVal val="hidden"/>
                          </p:to>
                        </p:set>
                      </p:childTnLst>
                    </p:cTn>
                  </p:par>
                </p:tnLst>
              </p:tmpl>
            </p:tmplLst>
          </p:bldP>
          <p:bldP spid="6" grpId="1" build="p">
            <p:tmplLst>
              <p:tmpl lvl="1">
                <p:tnLst>
                  <p:par>
                    <p:cTn presetID="10" presetClass="entr" presetSubtype="0" fill="hold" nodeType="withEffect" nodePh="1">
                      <p:stCondLst>
                        <p:cond delay="39500"/>
                      </p:stCondLst>
                      <p:endCondLst>
                        <p:cond delay="0"/>
                      </p:end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31" grpId="0" animBg="1">
            <p:tmplLst>
              <p:tmpl>
                <p:tnLst>
                  <p:par>
                    <p:cTn presetID="10" presetClass="exit" presetSubtype="0" fill="hold" nodeType="withEffect">
                      <p:stCondLst>
                        <p:cond delay="19500"/>
                      </p:stCondLst>
                      <p:childTnLst>
                        <p:animEffect transition="out" filter="fade">
                          <p:cBhvr>
                            <p:cTn dur="500"/>
                            <p:tgtEl>
                              <p:spTgt spid="31"/>
                            </p:tgtEl>
                          </p:cBhvr>
                        </p:animEffect>
                        <p:set>
                          <p:cBhvr>
                            <p:cTn dur="1" fill="hold">
                              <p:stCondLst>
                                <p:cond delay="499"/>
                              </p:stCondLst>
                            </p:cTn>
                            <p:tgtEl>
                              <p:spTgt spid="31"/>
                            </p:tgtEl>
                            <p:attrNameLst>
                              <p:attrName>style.visibility</p:attrName>
                            </p:attrNameLst>
                          </p:cBhvr>
                          <p:to>
                            <p:strVal val="hidden"/>
                          </p:to>
                        </p:set>
                      </p:childTnLst>
                    </p:cTn>
                  </p:par>
                </p:tnLst>
              </p:tmpl>
            </p:tmplLst>
          </p:bldP>
          <p:bldP spid="31" grpId="1" animBg="1">
            <p:tmplLst>
              <p:tmpl>
                <p:tnLst>
                  <p:par>
                    <p:cTn presetID="10" presetClass="entr" presetSubtype="0" fill="hold" nodeType="withEffect">
                      <p:stCondLst>
                        <p:cond delay="39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9" grpId="0" build="p">
            <p:tmplLst>
              <p:tmpl lvl="1">
                <p:tnLst>
                  <p:par>
                    <p:cTn presetID="10" presetClass="exit" presetSubtype="0" fill="hold" nodeType="withEffect">
                      <p:stCondLst>
                        <p:cond delay="19500"/>
                      </p:stCondLst>
                      <p:childTnLst>
                        <p:animEffect transition="out" filter="fade">
                          <p:cBhvr>
                            <p:cTn dur="500"/>
                            <p:tgtEl>
                              <p:spTgt spid="9"/>
                            </p:tgtEl>
                          </p:cBhvr>
                        </p:animEffect>
                        <p:set>
                          <p:cBhvr>
                            <p:cTn dur="1" fill="hold">
                              <p:stCondLst>
                                <p:cond delay="499"/>
                              </p:stCondLst>
                            </p:cTn>
                            <p:tgtEl>
                              <p:spTgt spid="9"/>
                            </p:tgtEl>
                            <p:attrNameLst>
                              <p:attrName>style.visibility</p:attrName>
                            </p:attrNameLst>
                          </p:cBhvr>
                          <p:to>
                            <p:strVal val="hidden"/>
                          </p:to>
                        </p:set>
                      </p:childTnLst>
                    </p:cTn>
                  </p:par>
                </p:tnLst>
              </p:tmpl>
            </p:tmplLst>
          </p:bldP>
          <p:bldP spid="9" grpId="1" build="p">
            <p:tmplLst>
              <p:tmpl lvl="1">
                <p:tnLst>
                  <p:par>
                    <p:cTn presetID="10" presetClass="entr" presetSubtype="0" fill="hold" nodeType="withEffect">
                      <p:stCondLst>
                        <p:cond delay="395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7" grpId="0" build="p">
            <p:tmplLst>
              <p:tmpl lvl="1">
                <p:tnLst>
                  <p:par>
                    <p:cTn presetID="10" presetClass="entr" presetSubtype="0" fill="hold" nodeType="withEffect">
                      <p:stCondLst>
                        <p:cond delay="195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7" grpId="1" build="p">
            <p:tmplLst>
              <p:tmpl lvl="1">
                <p:tnLst>
                  <p:par>
                    <p:cTn presetID="10" presetClass="exit" presetSubtype="0" fill="hold" nodeType="withEffect">
                      <p:stCondLst>
                        <p:cond delay="39500"/>
                      </p:stCondLst>
                      <p:childTnLst>
                        <p:animEffect transition="out" filter="fade">
                          <p:cBhvr>
                            <p:cTn dur="500"/>
                            <p:tgtEl>
                              <p:spTgt spid="17"/>
                            </p:tgtEl>
                          </p:cBhvr>
                        </p:animEffect>
                        <p:set>
                          <p:cBhvr>
                            <p:cTn dur="1" fill="hold">
                              <p:stCondLst>
                                <p:cond delay="499"/>
                              </p:stCondLst>
                            </p:cTn>
                            <p:tgtEl>
                              <p:spTgt spid="17"/>
                            </p:tgtEl>
                            <p:attrNameLst>
                              <p:attrName>style.visibility</p:attrName>
                            </p:attrNameLst>
                          </p:cBhvr>
                          <p:to>
                            <p:strVal val="hidden"/>
                          </p:to>
                        </p:set>
                      </p:childTnLst>
                    </p:cTn>
                  </p:par>
                </p:tnLst>
              </p:tmpl>
            </p:tmplLst>
          </p:bldP>
          <p:bldP spid="18" grpId="0" build="p">
            <p:tmplLst>
              <p:tmpl lvl="1">
                <p:tnLst>
                  <p:par>
                    <p:cTn presetID="10" presetClass="entr" presetSubtype="0" fill="hold" nodeType="withEffect">
                      <p:stCondLst>
                        <p:cond delay="195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8" grpId="1" build="p">
            <p:tmplLst>
              <p:tmpl lvl="1">
                <p:tnLst>
                  <p:par>
                    <p:cTn presetID="10" presetClass="exit" presetSubtype="0" fill="hold" nodeType="withEffect">
                      <p:stCondLst>
                        <p:cond delay="39500"/>
                      </p:stCondLst>
                      <p:childTnLst>
                        <p:animEffect transition="out" filter="fade">
                          <p:cBhvr>
                            <p:cTn dur="500"/>
                            <p:tgtEl>
                              <p:spTgt spid="18"/>
                            </p:tgtEl>
                          </p:cBhvr>
                        </p:animEffect>
                        <p:set>
                          <p:cBhvr>
                            <p:cTn dur="1" fill="hold">
                              <p:stCondLst>
                                <p:cond delay="499"/>
                              </p:stCondLst>
                            </p:cTn>
                            <p:tgtEl>
                              <p:spTgt spid="18"/>
                            </p:tgtEl>
                            <p:attrNameLst>
                              <p:attrName>style.visibility</p:attrName>
                            </p:attrNameLst>
                          </p:cBhvr>
                          <p:to>
                            <p:strVal val="hidden"/>
                          </p:to>
                        </p:set>
                      </p:childTnLst>
                    </p:cTn>
                  </p:par>
                </p:tnLst>
              </p:tmpl>
            </p:tmplLst>
          </p:bldP>
          <p:bldP spid="19" grpId="0" build="p">
            <p:tmplLst>
              <p:tmpl lvl="1">
                <p:tnLst>
                  <p:par>
                    <p:cTn presetID="10" presetClass="entr" presetSubtype="0" fill="hold" nodeType="withEffect">
                      <p:stCondLst>
                        <p:cond delay="195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19" grpId="1" build="p">
            <p:tmplLst>
              <p:tmpl lvl="1">
                <p:tnLst>
                  <p:par>
                    <p:cTn presetID="10" presetClass="exit" presetSubtype="0" fill="hold" nodeType="withEffect">
                      <p:stCondLst>
                        <p:cond delay="39500"/>
                      </p:stCondLst>
                      <p:childTnLst>
                        <p:animEffect transition="out" filter="fade">
                          <p:cBhvr>
                            <p:cTn dur="500"/>
                            <p:tgtEl>
                              <p:spTgt spid="19"/>
                            </p:tgtEl>
                          </p:cBhvr>
                        </p:animEffect>
                        <p:set>
                          <p:cBhvr>
                            <p:cTn dur="1" fill="hold">
                              <p:stCondLst>
                                <p:cond delay="499"/>
                              </p:stCondLst>
                            </p:cTn>
                            <p:tgtEl>
                              <p:spTgt spid="19"/>
                            </p:tgtEl>
                            <p:attrNameLst>
                              <p:attrName>style.visibility</p:attrName>
                            </p:attrNameLst>
                          </p:cBhvr>
                          <p:to>
                            <p:strVal val="hidden"/>
                          </p:to>
                        </p:set>
                      </p:childTnLst>
                    </p:cTn>
                  </p:par>
                </p:tnLst>
              </p:tmpl>
            </p:tmplLst>
          </p:bldP>
          <p:bldP spid="20" grpId="0" build="p">
            <p:tmplLst>
              <p:tmpl lvl="1">
                <p:tnLst>
                  <p:par>
                    <p:cTn presetID="10" presetClass="entr" presetSubtype="0" fill="hold" nodeType="withEffect">
                      <p:stCondLst>
                        <p:cond delay="19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0" grpId="1" build="p">
            <p:tmplLst>
              <p:tmpl lvl="1">
                <p:tnLst>
                  <p:par>
                    <p:cTn presetID="10" presetClass="exit" presetSubtype="0" fill="hold" nodeType="withEffect">
                      <p:stCondLst>
                        <p:cond delay="39500"/>
                      </p:stCondLst>
                      <p:childTnLst>
                        <p:animEffect transition="out" filter="fade">
                          <p:cBhvr>
                            <p:cTn dur="500"/>
                            <p:tgtEl>
                              <p:spTgt spid="20"/>
                            </p:tgtEl>
                          </p:cBhvr>
                        </p:animEffect>
                        <p:set>
                          <p:cBhvr>
                            <p:cTn dur="1" fill="hold">
                              <p:stCondLst>
                                <p:cond delay="499"/>
                              </p:stCondLst>
                            </p:cTn>
                            <p:tgtEl>
                              <p:spTgt spid="20"/>
                            </p:tgtEl>
                            <p:attrNameLst>
                              <p:attrName>style.visibility</p:attrName>
                            </p:attrNameLst>
                          </p:cBhvr>
                          <p:to>
                            <p:strVal val="hidden"/>
                          </p:to>
                        </p:set>
                      </p:childTnLst>
                    </p:cTn>
                  </p:par>
                </p:tnLst>
              </p:tmpl>
            </p:tmplLst>
          </p:bldP>
          <p:bldP spid="21" grpId="0" build="p">
            <p:tmplLst>
              <p:tmpl lvl="1">
                <p:tnLst>
                  <p:par>
                    <p:cTn presetID="10" presetClass="entr" presetSubtype="0" fill="hold" nodeType="withEffect">
                      <p:stCondLst>
                        <p:cond delay="19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1" grpId="1" build="p">
            <p:tmplLst>
              <p:tmpl lvl="1">
                <p:tnLst>
                  <p:par>
                    <p:cTn presetID="10" presetClass="exit" presetSubtype="0" fill="hold" nodeType="withEffect">
                      <p:stCondLst>
                        <p:cond delay="39500"/>
                      </p:stCondLst>
                      <p:childTnLst>
                        <p:animEffect transition="out" filter="fade">
                          <p:cBhvr>
                            <p:cTn dur="500"/>
                            <p:tgtEl>
                              <p:spTgt spid="21"/>
                            </p:tgtEl>
                          </p:cBhvr>
                        </p:animEffect>
                        <p:set>
                          <p:cBhvr>
                            <p:cTn dur="1" fill="hold">
                              <p:stCondLst>
                                <p:cond delay="499"/>
                              </p:stCondLst>
                            </p:cTn>
                            <p:tgtEl>
                              <p:spTgt spid="21"/>
                            </p:tgtEl>
                            <p:attrNameLst>
                              <p:attrName>style.visibility</p:attrName>
                            </p:attrNameLst>
                          </p:cBhvr>
                          <p:to>
                            <p:strVal val="hidden"/>
                          </p:to>
                        </p:set>
                      </p:childTnLst>
                    </p:cTn>
                  </p:par>
                </p:tnLst>
              </p:tmpl>
            </p:tmplLst>
          </p:bldP>
          <p:bldP spid="22" grpId="0"/>
          <p:bldP spid="22" grpId="1"/>
          <p:bldP spid="29" grpId="0" animBg="1">
            <p:tmplLst>
              <p:tmpl>
                <p:tnLst>
                  <p:par>
                    <p:cTn presetID="10" presetClass="entr" presetSubtype="0" fill="hold" nodeType="withEffect">
                      <p:stCondLst>
                        <p:cond delay="195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29" grpId="1" animBg="1">
            <p:tmplLst>
              <p:tmpl>
                <p:tnLst>
                  <p:par>
                    <p:cTn presetID="10" presetClass="exit" presetSubtype="0" fill="hold" nodeType="withEffect">
                      <p:stCondLst>
                        <p:cond delay="39500"/>
                      </p:stCondLst>
                      <p:childTnLst>
                        <p:animEffect transition="out" filter="fade">
                          <p:cBhvr>
                            <p:cTn dur="500"/>
                            <p:tgtEl>
                              <p:spTgt spid="29"/>
                            </p:tgtEl>
                          </p:cBhvr>
                        </p:animEffect>
                        <p:set>
                          <p:cBhvr>
                            <p:cTn dur="1" fill="hold">
                              <p:stCondLst>
                                <p:cond delay="499"/>
                              </p:stCondLst>
                            </p:cTn>
                            <p:tgtEl>
                              <p:spTgt spid="29"/>
                            </p:tgtEl>
                            <p:attrNameLst>
                              <p:attrName>style.visibility</p:attrName>
                            </p:attrNameLst>
                          </p:cBhvr>
                          <p:to>
                            <p:strVal val="hidden"/>
                          </p:to>
                        </p:set>
                      </p:childTnLst>
                    </p:cTn>
                  </p:par>
                </p:tnLst>
              </p:tmpl>
            </p:tmplLst>
          </p:bldP>
          <p:bldP spid="24" grpId="0" build="p">
            <p:tmplLst>
              <p:tmpl lvl="1">
                <p:tnLst>
                  <p:par>
                    <p:cTn presetID="10" presetClass="entr" presetSubtype="0" fill="hold" nodeType="withEffect" nodePh="1">
                      <p:stCondLst>
                        <p:cond delay="19500"/>
                      </p:stCondLst>
                      <p:endCondLst>
                        <p:cond delay="0"/>
                      </p:end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4" grpId="1" build="p">
            <p:tmplLst>
              <p:tmpl lvl="1">
                <p:tnLst>
                  <p:par>
                    <p:cTn presetID="10" presetClass="exit" presetSubtype="0" fill="hold" nodeType="withEffect" nodePh="1">
                      <p:stCondLst>
                        <p:cond delay="39500"/>
                      </p:stCondLst>
                      <p:endCondLst>
                        <p:cond delay="0"/>
                      </p:endCondLst>
                      <p:childTnLst>
                        <p:animEffect transition="out" filter="fade">
                          <p:cBhvr>
                            <p:cTn dur="500"/>
                            <p:tgtEl>
                              <p:spTgt spid="24"/>
                            </p:tgtEl>
                          </p:cBhvr>
                        </p:animEffect>
                        <p:set>
                          <p:cBhvr>
                            <p:cTn dur="1" fill="hold">
                              <p:stCondLst>
                                <p:cond delay="499"/>
                              </p:stCondLst>
                            </p:cTn>
                            <p:tgtEl>
                              <p:spTgt spid="24"/>
                            </p:tgtEl>
                            <p:attrNameLst>
                              <p:attrName>style.visibility</p:attrName>
                            </p:attrNameLst>
                          </p:cBhvr>
                          <p:to>
                            <p:strVal val="hidden"/>
                          </p:to>
                        </p:set>
                      </p:childTnLst>
                    </p:cTn>
                  </p:par>
                </p:tnLst>
              </p:tmpl>
            </p:tmplLst>
          </p:bldP>
          <p:bldP spid="32" grpId="0" animBg="1">
            <p:tmplLst>
              <p:tmpl>
                <p:tnLst>
                  <p:par>
                    <p:cTn presetID="10" presetClass="entr" presetSubtype="0" fill="hold" nodeType="withEffect">
                      <p:stCondLst>
                        <p:cond delay="19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2" grpId="1" animBg="1">
            <p:tmplLst>
              <p:tmpl>
                <p:tnLst>
                  <p:par>
                    <p:cTn presetID="10" presetClass="exit" presetSubtype="0" fill="hold" nodeType="withEffect">
                      <p:stCondLst>
                        <p:cond delay="39500"/>
                      </p:stCondLst>
                      <p:childTnLst>
                        <p:animEffect transition="out" filter="fade">
                          <p:cBhvr>
                            <p:cTn dur="500"/>
                            <p:tgtEl>
                              <p:spTgt spid="32"/>
                            </p:tgtEl>
                          </p:cBhvr>
                        </p:animEffect>
                        <p:set>
                          <p:cBhvr>
                            <p:cTn dur="1" fill="hold">
                              <p:stCondLst>
                                <p:cond delay="499"/>
                              </p:stCondLst>
                            </p:cTn>
                            <p:tgtEl>
                              <p:spTgt spid="32"/>
                            </p:tgtEl>
                            <p:attrNameLst>
                              <p:attrName>style.visibility</p:attrName>
                            </p:attrNameLst>
                          </p:cBhvr>
                          <p:to>
                            <p:strVal val="hidden"/>
                          </p:to>
                        </p:set>
                      </p:childTnLst>
                    </p:cTn>
                  </p:par>
                </p:tnLst>
              </p:tmpl>
            </p:tmplLst>
          </p:bldP>
          <p:bldP spid="26" grpId="0" build="p">
            <p:tmplLst>
              <p:tmpl lvl="1">
                <p:tnLst>
                  <p:par>
                    <p:cTn presetID="10" presetClass="entr" presetSubtype="0" fill="hold" nodeType="withEffect">
                      <p:stCondLst>
                        <p:cond delay="195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6" grpId="1" build="p">
            <p:tmplLst>
              <p:tmpl lvl="1">
                <p:tnLst>
                  <p:par>
                    <p:cTn presetID="10" presetClass="exit" presetSubtype="0" fill="hold" nodeType="withEffect">
                      <p:stCondLst>
                        <p:cond delay="39500"/>
                      </p:stCondLst>
                      <p:childTnLst>
                        <p:animEffect transition="out" filter="fade">
                          <p:cBhvr>
                            <p:cTn dur="500"/>
                            <p:tgtEl>
                              <p:spTgt spid="26"/>
                            </p:tgtEl>
                          </p:cBhvr>
                        </p:animEffect>
                        <p:set>
                          <p:cBhvr>
                            <p:cTn dur="1" fill="hold">
                              <p:stCondLst>
                                <p:cond delay="499"/>
                              </p:stCondLst>
                            </p:cTn>
                            <p:tgtEl>
                              <p:spTgt spid="26"/>
                            </p:tgtEl>
                            <p:attrNameLst>
                              <p:attrName>style.visibility</p:attrName>
                            </p:attrNameLst>
                          </p:cBhvr>
                          <p:to>
                            <p:strVal val="hidden"/>
                          </p:to>
                        </p:se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0"/>
                                </p:stCondLst>
                                <p:childTnLst>
                                  <p:par>
                                    <p:cTn id="5" presetID="1" presetClass="mediacall" presetSubtype="0" fill="hold" nodeType="afterEffect">
                                      <p:stCondLst>
                                        <p:cond delay="0"/>
                                      </p:stCondLst>
                                      <p:childTnLst>
                                        <p:cmd type="call" cmd="playFrom(0.0)">
                                          <p:cBhvr>
                                            <p:cTn id="6" dur="4004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hold" display="0">
                      <p:stCondLst>
                        <p:cond delay="indefinite"/>
                      </p:stCondLst>
                      <p:endCondLst>
                        <p:cond evt="onStopAudio" delay="0">
                          <p:tgtEl>
                            <p:sldTgt/>
                          </p:tgtEl>
                        </p:cond>
                      </p:endCondLst>
                    </p:cTn>
                    <p:tgtEl>
                      <p:spTgt spid="5"/>
                    </p:tgtEl>
                  </p:cMediaNode>
                </p:audio>
              </p:childTnLst>
            </p:cTn>
          </p:par>
        </p:tnLst>
      </p:timing>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AEB9645B-E98A-42E2-8A89-EC689429C2D8}"/>
              </a:ext>
            </a:extLst>
          </p:cNvPr>
          <p:cNvSpPr>
            <a:spLocks noGrp="1"/>
          </p:cNvSpPr>
          <p:nvPr>
            <p:ph type="pic" sz="quarter" idx="10" hasCustomPrompt="1"/>
          </p:nvPr>
        </p:nvSpPr>
        <p:spPr>
          <a:xfrm>
            <a:off x="0" y="0"/>
            <a:ext cx="9144000" cy="5715000"/>
          </a:xfrm>
          <a:prstGeom prst="rect">
            <a:avLst/>
          </a:prstGeom>
          <a:solidFill>
            <a:schemeClr val="bg1">
              <a:lumMod val="85000"/>
            </a:schemeClr>
          </a:solidFill>
        </p:spPr>
        <p:txBody>
          <a:bodyPr/>
          <a:lstStyle>
            <a:lvl1pPr>
              <a:buNone/>
              <a:defRPr/>
            </a:lvl1pPr>
          </a:lstStyle>
          <a:p>
            <a:r>
              <a:rPr lang="en-US" dirty="0"/>
              <a:t>background</a:t>
            </a:r>
          </a:p>
        </p:txBody>
      </p:sp>
      <p:sp>
        <p:nvSpPr>
          <p:cNvPr id="12" name="navbar-background">
            <a:extLst>
              <a:ext uri="{FF2B5EF4-FFF2-40B4-BE49-F238E27FC236}">
                <a16:creationId xmlns:a16="http://schemas.microsoft.com/office/drawing/2014/main" id="{0B550FED-FDFE-400F-A66B-5E2A68B6C6F6}"/>
              </a:ext>
            </a:extLst>
          </p:cNvPr>
          <p:cNvSpPr>
            <a:spLocks noGrp="1"/>
          </p:cNvSpPr>
          <p:nvPr>
            <p:ph sz="quarter" idx="17" hasCustomPrompt="1"/>
          </p:nvPr>
        </p:nvSpPr>
        <p:spPr>
          <a:xfrm>
            <a:off x="0" y="0"/>
            <a:ext cx="1554480" cy="5715000"/>
          </a:xfrm>
          <a:prstGeom prst="rect">
            <a:avLst/>
          </a:prstGeom>
          <a:gradFill flip="none" rotWithShape="1">
            <a:gsLst>
              <a:gs pos="0">
                <a:srgbClr val="1B265E">
                  <a:alpha val="84706"/>
                </a:srgbClr>
              </a:gs>
              <a:gs pos="40000">
                <a:srgbClr val="182E64">
                  <a:alpha val="84706"/>
                </a:srgbClr>
              </a:gs>
              <a:gs pos="100000">
                <a:srgbClr val="0A598A">
                  <a:alpha val="9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buNone/>
              <a:defRPr lang="en-US" sz="1404" dirty="0">
                <a:solidFill>
                  <a:schemeClr val="lt1"/>
                </a:solidFill>
              </a:defRPr>
            </a:lvl1pPr>
          </a:lstStyle>
          <a:p>
            <a:pPr marL="0" lvl="0" algn="ctr" defTabSz="713232"/>
            <a:r>
              <a:rPr lang="en-US" dirty="0"/>
              <a:t>Navbar-background</a:t>
            </a:r>
          </a:p>
        </p:txBody>
      </p:sp>
      <p:sp>
        <p:nvSpPr>
          <p:cNvPr id="3" name="logo">
            <a:extLst>
              <a:ext uri="{FF2B5EF4-FFF2-40B4-BE49-F238E27FC236}">
                <a16:creationId xmlns:a16="http://schemas.microsoft.com/office/drawing/2014/main" id="{D5C254D8-33A5-4125-A911-B875ACEA7E53}"/>
              </a:ext>
            </a:extLst>
          </p:cNvPr>
          <p:cNvSpPr>
            <a:spLocks noGrp="1"/>
          </p:cNvSpPr>
          <p:nvPr>
            <p:ph type="pic" sz="quarter" idx="19" hasCustomPrompt="1"/>
          </p:nvPr>
        </p:nvSpPr>
        <p:spPr>
          <a:xfrm>
            <a:off x="1668537" y="5029200"/>
            <a:ext cx="1828800" cy="457200"/>
          </a:xfrm>
          <a:prstGeom prst="rect">
            <a:avLst/>
          </a:prstGeom>
        </p:spPr>
        <p:txBody>
          <a:bodyPr/>
          <a:lstStyle>
            <a:lvl1pPr>
              <a:buNone/>
              <a:defRPr/>
            </a:lvl1pPr>
          </a:lstStyle>
          <a:p>
            <a:r>
              <a:rPr lang="en-US" dirty="0"/>
              <a:t>logo</a:t>
            </a:r>
          </a:p>
        </p:txBody>
      </p:sp>
      <p:sp>
        <p:nvSpPr>
          <p:cNvPr id="16" name="order of worship">
            <a:extLst>
              <a:ext uri="{FF2B5EF4-FFF2-40B4-BE49-F238E27FC236}">
                <a16:creationId xmlns:a16="http://schemas.microsoft.com/office/drawing/2014/main" id="{E6F9FE29-F14D-4ACE-81C4-AA80FBAACFCA}"/>
              </a:ext>
            </a:extLst>
          </p:cNvPr>
          <p:cNvSpPr>
            <a:spLocks noGrp="1"/>
          </p:cNvSpPr>
          <p:nvPr>
            <p:ph type="body" sz="quarter" idx="23"/>
          </p:nvPr>
        </p:nvSpPr>
        <p:spPr>
          <a:xfrm>
            <a:off x="1622817" y="36576"/>
            <a:ext cx="7325239" cy="5120640"/>
          </a:xfrm>
          <a:prstGeom prst="rect">
            <a:avLst/>
          </a:prstGeom>
        </p:spPr>
        <p:txBody>
          <a:bodyPr anchor="ctr"/>
          <a:lstStyle>
            <a:lvl1pPr algn="l">
              <a:lnSpc>
                <a:spcPts val="1700"/>
              </a:lnSpc>
              <a:spcBef>
                <a:spcPts val="1000"/>
              </a:spcBef>
              <a:buNone/>
              <a:defRPr sz="2600" b="1">
                <a:solidFill>
                  <a:schemeClr val="bg1"/>
                </a:solidFill>
                <a:effectLst>
                  <a:outerShdw blurRad="38100" dist="38100" dir="2700000" algn="tl">
                    <a:srgbClr val="000000">
                      <a:alpha val="43137"/>
                    </a:srgbClr>
                  </a:outerShdw>
                </a:effectLst>
                <a:latin typeface="Avenir Next LT Pro" panose="020B0504020202020204" pitchFamily="34" charset="0"/>
              </a:defRPr>
            </a:lvl1pPr>
          </a:lstStyle>
          <a:p>
            <a:pPr lvl="0"/>
            <a:endParaRPr lang="en-US" dirty="0"/>
          </a:p>
        </p:txBody>
      </p:sp>
      <p:sp>
        <p:nvSpPr>
          <p:cNvPr id="14" name="highlight">
            <a:extLst>
              <a:ext uri="{FF2B5EF4-FFF2-40B4-BE49-F238E27FC236}">
                <a16:creationId xmlns:a16="http://schemas.microsoft.com/office/drawing/2014/main" id="{C61CF084-E13F-49CD-A369-86E5602DA44D}"/>
              </a:ext>
            </a:extLst>
          </p:cNvPr>
          <p:cNvSpPr>
            <a:spLocks noGrp="1"/>
          </p:cNvSpPr>
          <p:nvPr>
            <p:ph sz="quarter" idx="22" hasCustomPrompt="1"/>
          </p:nvPr>
        </p:nvSpPr>
        <p:spPr>
          <a:xfrm>
            <a:off x="58311" y="542302"/>
            <a:ext cx="1450450" cy="306387"/>
          </a:xfrm>
          <a:prstGeom prst="roundRect">
            <a:avLst>
              <a:gd name="adj" fmla="val 23106"/>
            </a:avLst>
          </a:prstGeom>
          <a:solidFill>
            <a:srgbClr val="057A84"/>
          </a:solidFill>
          <a:ln>
            <a:noFill/>
          </a:ln>
        </p:spPr>
        <p:txBody>
          <a:bodyPr anchor="ctr"/>
          <a:lstStyle>
            <a:lvl1pPr algn="ctr">
              <a:buNone/>
              <a:defRPr sz="900"/>
            </a:lvl1pPr>
          </a:lstStyle>
          <a:p>
            <a:pPr lvl="0"/>
            <a:r>
              <a:rPr lang="en-US" dirty="0"/>
              <a:t>highlight</a:t>
            </a:r>
          </a:p>
        </p:txBody>
      </p:sp>
      <p:sp>
        <p:nvSpPr>
          <p:cNvPr id="6" name="navbar">
            <a:extLst>
              <a:ext uri="{FF2B5EF4-FFF2-40B4-BE49-F238E27FC236}">
                <a16:creationId xmlns:a16="http://schemas.microsoft.com/office/drawing/2014/main" id="{E9B9669B-7121-41D3-84BD-6DD37099A76E}"/>
              </a:ext>
            </a:extLst>
          </p:cNvPr>
          <p:cNvSpPr>
            <a:spLocks noGrp="1"/>
          </p:cNvSpPr>
          <p:nvPr>
            <p:ph type="body" sz="quarter" idx="21"/>
          </p:nvPr>
        </p:nvSpPr>
        <p:spPr>
          <a:xfrm>
            <a:off x="-79512" y="0"/>
            <a:ext cx="1633676" cy="5120640"/>
          </a:xfrm>
          <a:prstGeom prst="rect">
            <a:avLst/>
          </a:prstGeom>
        </p:spPr>
        <p:txBody>
          <a:bodyPr anchor="ctr"/>
          <a:lstStyle>
            <a:lvl1pPr algn="r">
              <a:lnSpc>
                <a:spcPts val="1700"/>
              </a:lnSpc>
              <a:buNone/>
              <a:defRPr sz="1600">
                <a:solidFill>
                  <a:schemeClr val="bg1"/>
                </a:solidFill>
                <a:latin typeface="Avenir Next LT Pro" panose="020B0504020202020204" pitchFamily="34" charset="0"/>
              </a:defRPr>
            </a:lvl1pPr>
          </a:lstStyle>
          <a:p>
            <a:pPr lvl="0"/>
            <a:endParaRPr lang="en-US" dirty="0"/>
          </a:p>
        </p:txBody>
      </p:sp>
      <p:sp>
        <p:nvSpPr>
          <p:cNvPr id="5" name="date">
            <a:extLst>
              <a:ext uri="{FF2B5EF4-FFF2-40B4-BE49-F238E27FC236}">
                <a16:creationId xmlns:a16="http://schemas.microsoft.com/office/drawing/2014/main" id="{A0CEDCF9-8163-4EA7-9A9D-DD60C8755D7B}"/>
              </a:ext>
            </a:extLst>
          </p:cNvPr>
          <p:cNvSpPr>
            <a:spLocks noGrp="1"/>
          </p:cNvSpPr>
          <p:nvPr>
            <p:ph type="body" sz="quarter" idx="24" hasCustomPrompt="1"/>
          </p:nvPr>
        </p:nvSpPr>
        <p:spPr>
          <a:xfrm>
            <a:off x="-68336" y="5001768"/>
            <a:ext cx="1622500" cy="496888"/>
          </a:xfrm>
          <a:prstGeom prst="rect">
            <a:avLst/>
          </a:prstGeom>
        </p:spPr>
        <p:txBody>
          <a:bodyPr anchor="ctr"/>
          <a:lstStyle>
            <a:lvl1pPr marL="0" indent="0" algn="r">
              <a:lnSpc>
                <a:spcPct val="120000"/>
              </a:lnSpc>
              <a:spcBef>
                <a:spcPts val="0"/>
              </a:spcBef>
              <a:buNone/>
              <a:defRPr sz="1100">
                <a:solidFill>
                  <a:schemeClr val="bg1"/>
                </a:solidFill>
                <a:latin typeface="Avenir Next LT Pro" panose="020B0504020202020204" pitchFamily="34" charset="0"/>
              </a:defRPr>
            </a:lvl1pPr>
          </a:lstStyle>
          <a:p>
            <a:pPr lvl="0"/>
            <a:r>
              <a:rPr lang="en-US" dirty="0"/>
              <a:t>date</a:t>
            </a:r>
          </a:p>
        </p:txBody>
      </p:sp>
      <p:sp>
        <p:nvSpPr>
          <p:cNvPr id="7" name="silence">
            <a:extLst>
              <a:ext uri="{FF2B5EF4-FFF2-40B4-BE49-F238E27FC236}">
                <a16:creationId xmlns:a16="http://schemas.microsoft.com/office/drawing/2014/main" id="{C6B850A9-26C5-4CE4-9231-46EF9FFCF391}"/>
              </a:ext>
            </a:extLst>
          </p:cNvPr>
          <p:cNvSpPr>
            <a:spLocks noGrp="1"/>
          </p:cNvSpPr>
          <p:nvPr>
            <p:ph type="body" sz="quarter" idx="25" hasCustomPrompt="1"/>
          </p:nvPr>
        </p:nvSpPr>
        <p:spPr>
          <a:xfrm>
            <a:off x="7935686" y="164592"/>
            <a:ext cx="1208314" cy="740229"/>
          </a:xfrm>
          <a:prstGeom prst="rect">
            <a:avLst/>
          </a:prstGeom>
        </p:spPr>
        <p:txBody>
          <a:bodyPr anchor="ctr"/>
          <a:lstStyle>
            <a:lvl1pPr marL="0" indent="0" algn="ctr">
              <a:buNone/>
              <a:defRPr sz="1400" i="1">
                <a:solidFill>
                  <a:schemeClr val="bg1"/>
                </a:solidFill>
                <a:latin typeface="Avenir Next LT Pro" panose="020B0504020202020204" pitchFamily="34" charset="0"/>
              </a:defRPr>
            </a:lvl1pPr>
          </a:lstStyle>
          <a:p>
            <a:pPr lvl="0"/>
            <a:r>
              <a:rPr lang="en-US" dirty="0"/>
              <a:t>Silence</a:t>
            </a:r>
          </a:p>
        </p:txBody>
      </p:sp>
      <p:sp>
        <p:nvSpPr>
          <p:cNvPr id="11" name="leaders">
            <a:extLst>
              <a:ext uri="{FF2B5EF4-FFF2-40B4-BE49-F238E27FC236}">
                <a16:creationId xmlns:a16="http://schemas.microsoft.com/office/drawing/2014/main" id="{2F04EB4F-A9F3-4954-8B0D-347FC628432D}"/>
              </a:ext>
            </a:extLst>
          </p:cNvPr>
          <p:cNvSpPr>
            <a:spLocks noGrp="1"/>
          </p:cNvSpPr>
          <p:nvPr>
            <p:ph type="body" sz="quarter" idx="26"/>
          </p:nvPr>
        </p:nvSpPr>
        <p:spPr>
          <a:xfrm>
            <a:off x="1612475" y="36576"/>
            <a:ext cx="7325239" cy="5120640"/>
          </a:xfrm>
          <a:prstGeom prst="rect">
            <a:avLst/>
          </a:prstGeom>
        </p:spPr>
        <p:txBody>
          <a:bodyPr anchor="ctr"/>
          <a:lstStyle>
            <a:lvl1pPr algn="l">
              <a:lnSpc>
                <a:spcPts val="1700"/>
              </a:lnSpc>
              <a:spcBef>
                <a:spcPts val="1000"/>
              </a:spcBef>
              <a:buNone/>
              <a:defRPr sz="2600" b="1">
                <a:solidFill>
                  <a:schemeClr val="bg1"/>
                </a:solidFill>
                <a:effectLst>
                  <a:outerShdw blurRad="38100" dist="38100" dir="2700000" algn="tl">
                    <a:srgbClr val="000000">
                      <a:alpha val="43137"/>
                    </a:srgbClr>
                  </a:outerShdw>
                </a:effectLst>
                <a:latin typeface="Avenir Next LT Pro" panose="020B0504020202020204" pitchFamily="34" charset="0"/>
              </a:defRPr>
            </a:lvl1pPr>
          </a:lstStyle>
          <a:p>
            <a:pPr lvl="0"/>
            <a:endParaRPr lang="en-US" dirty="0"/>
          </a:p>
        </p:txBody>
      </p:sp>
      <p:pic>
        <p:nvPicPr>
          <p:cNvPr id="8" name="silence-40s">
            <a:hlinkClick r:id="" action="ppaction://media"/>
            <a:extLst>
              <a:ext uri="{FF2B5EF4-FFF2-40B4-BE49-F238E27FC236}">
                <a16:creationId xmlns:a16="http://schemas.microsoft.com/office/drawing/2014/main" id="{A32E0CFD-C192-43F3-BD6A-38BBFD7C26FE}"/>
              </a:ext>
            </a:extLst>
          </p:cNvPr>
          <p:cNvPicPr>
            <a:picLocks noChangeAspect="1"/>
          </p:cNvPicPr>
          <p:nvPr userDrawn="1">
            <a:audioFile r:link="rId2"/>
            <p:extLst>
              <p:ext uri="{DAA4B4D4-6D71-4841-9C94-3DE7FCFB9230}">
                <p14:media xmlns:p14="http://schemas.microsoft.com/office/powerpoint/2010/main" r:embed="rId1">
                  <p14:bmkLst>
                    <p14:bmk name="Bookmark 1" time="0"/>
                  </p14:bmkLst>
                </p14:media>
              </p:ext>
            </p:extLst>
          </p:nvPr>
        </p:nvPicPr>
        <p:blipFill>
          <a:blip r:embed="rId4"/>
          <a:stretch>
            <a:fillRect/>
          </a:stretch>
        </p:blipFill>
        <p:spPr>
          <a:xfrm>
            <a:off x="8353653" y="4928329"/>
            <a:ext cx="271462" cy="271463"/>
          </a:xfrm>
          <a:prstGeom prst="rect">
            <a:avLst/>
          </a:prstGeom>
        </p:spPr>
      </p:pic>
    </p:spTree>
    <p:extLst>
      <p:ext uri="{BB962C8B-B14F-4D97-AF65-F5344CB8AC3E}">
        <p14:creationId xmlns:p14="http://schemas.microsoft.com/office/powerpoint/2010/main" val="177439370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4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mute="1" showWhenStopped="0">
                    <p:cTn id="7" repeatCount="indefinite" fill="hold" display="0">
                      <p:stCondLst>
                        <p:cond delay="indefinite"/>
                      </p:stCondLst>
                      <p:endCondLst>
                        <p:cond evt="onStopAudio" delay="0">
                          <p:tgtEl>
                            <p:sldTgt/>
                          </p:tgtEl>
                        </p:cond>
                      </p:endCondLst>
                    </p:cTn>
                    <p:tgtEl>
                      <p:spTgt spid="8"/>
                    </p:tgtEl>
                  </p:cMediaNode>
                </p:audio>
                <p:seq concurrent="1" nextAc="seek">
                  <p:cTn id="8" restart="whenNotActive" fill="hold" evtFilter="cancelBubble" nodeType="interactiveSeq">
                    <p:stCondLst>
                      <p:cond evt="onMediaBookmark" delay="0">
                        <p:tgtEl>
                          <p14:bmkTgt spid="8" bmkName="Bookmark 1"/>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afterEffect" nodePh="1">
                                      <p:stCondLst>
                                        <p:cond delay="15000"/>
                                      </p:stCondLst>
                                      <p:endCondLst>
                                        <p:cond evt="begin" delay="0">
                                          <p:tn val="11"/>
                                        </p:cond>
                                      </p:end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par>
                                    <p:cTn id="14" presetID="10" presetClass="exit" presetSubtype="0" fill="hold" grpId="0" nodeType="withEffect" nodePh="1">
                                      <p:stCondLst>
                                        <p:cond delay="15000"/>
                                      </p:stCondLst>
                                      <p:endCondLst>
                                        <p:cond evt="begin" delay="0">
                                          <p:tn val="14"/>
                                        </p:cond>
                                      </p:endCondLst>
                                      <p:childTnLst>
                                        <p:animEffect transition="out" filter="fade">
                                          <p:cBhvr>
                                            <p:cTn id="15" dur="500"/>
                                            <p:tgtEl>
                                              <p:spTgt spid="16">
                                                <p:txEl>
                                                  <p:pRg st="0" end="0"/>
                                                </p:txEl>
                                              </p:spTgt>
                                            </p:tgtEl>
                                          </p:cBhvr>
                                        </p:animEffect>
                                        <p:set>
                                          <p:cBhvr>
                                            <p:cTn id="16" dur="1" fill="hold">
                                              <p:stCondLst>
                                                <p:cond delay="499"/>
                                              </p:stCondLst>
                                            </p:cTn>
                                            <p:tgtEl>
                                              <p:spTgt spid="16">
                                                <p:txEl>
                                                  <p:pRg st="0" end="0"/>
                                                </p:txEl>
                                              </p:spTgt>
                                            </p:tgtEl>
                                            <p:attrNameLst>
                                              <p:attrName>style.visibility</p:attrName>
                                            </p:attrNameLst>
                                          </p:cBhvr>
                                          <p:to>
                                            <p:strVal val="hidden"/>
                                          </p:to>
                                        </p:set>
                                      </p:childTnLst>
                                    </p:cTn>
                                  </p:par>
                                </p:childTnLst>
                              </p:cTn>
                            </p:par>
                            <p:par>
                              <p:cTn id="17" fill="hold">
                                <p:stCondLst>
                                  <p:cond delay="15500"/>
                                </p:stCondLst>
                                <p:childTnLst>
                                  <p:par>
                                    <p:cTn id="18" presetID="10" presetClass="exit" presetSubtype="0" fill="hold" grpId="1" nodeType="afterEffect" nodePh="1">
                                      <p:stCondLst>
                                        <p:cond delay="10000"/>
                                      </p:stCondLst>
                                      <p:endCondLst>
                                        <p:cond evt="begin" delay="0">
                                          <p:tn val="18"/>
                                        </p:cond>
                                      </p:endCondLst>
                                      <p:childTnLst>
                                        <p:animEffect transition="out" filter="fade">
                                          <p:cBhvr>
                                            <p:cTn id="19" dur="500"/>
                                            <p:tgtEl>
                                              <p:spTgt spid="11">
                                                <p:txEl>
                                                  <p:pRg st="0" end="0"/>
                                                </p:txEl>
                                              </p:spTgt>
                                            </p:tgtEl>
                                          </p:cBhvr>
                                        </p:animEffect>
                                        <p:set>
                                          <p:cBhvr>
                                            <p:cTn id="20" dur="1" fill="hold">
                                              <p:stCondLst>
                                                <p:cond delay="499"/>
                                              </p:stCondLst>
                                            </p:cTn>
                                            <p:tgtEl>
                                              <p:spTgt spid="11">
                                                <p:txEl>
                                                  <p:pRg st="0" end="0"/>
                                                </p:txEl>
                                              </p:spTgt>
                                            </p:tgtEl>
                                            <p:attrNameLst>
                                              <p:attrName>style.visibility</p:attrName>
                                            </p:attrNameLst>
                                          </p:cBhvr>
                                          <p:to>
                                            <p:strVal val="hidden"/>
                                          </p:to>
                                        </p:set>
                                      </p:childTnLst>
                                    </p:cTn>
                                  </p:par>
                                  <p:par>
                                    <p:cTn id="21" presetID="10" presetClass="entr" presetSubtype="0" fill="hold" grpId="1" nodeType="withEffect" nodePh="1">
                                      <p:stCondLst>
                                        <p:cond delay="10000"/>
                                      </p:stCondLst>
                                      <p:endCondLst>
                                        <p:cond evt="begin" delay="0">
                                          <p:tn val="21"/>
                                        </p:cond>
                                      </p:end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500"/>
                                            <p:tgtEl>
                                              <p:spTgt spid="16">
                                                <p:txEl>
                                                  <p:pRg st="0" end="0"/>
                                                </p:txEl>
                                              </p:spTgt>
                                            </p:tgtEl>
                                          </p:cBhvr>
                                        </p:animEffect>
                                      </p:childTnLst>
                                    </p:cTn>
                                  </p:par>
                                </p:childTnLst>
                              </p:cTn>
                            </p:par>
                          </p:childTnLst>
                        </p:cTn>
                      </p:par>
                    </p:childTnLst>
                  </p:cTn>
                  <p:nextCondLst>
                    <p:cond evt="onMediaBookmark" delay="0">
                      <p:tgtEl>
                        <p14:bmkTgt spid="8" bmkName="Bookmark 1"/>
                      </p:tgtEl>
                    </p:cond>
                  </p:nextCondLst>
                </p:seq>
              </p:childTnLst>
            </p:cTn>
          </p:par>
        </p:tnLst>
        <p:bldLst>
          <p:bldP spid="16" grpId="0" build="allAtOnce"/>
          <p:bldP spid="16" grpId="1" build="allAtOnce"/>
          <p:bldP spid="11" grpId="0" build="allAtOnce"/>
          <p:bldP spid="11" grpId="1" build="allAtOnce"/>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4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mute="1" showWhenStopped="0">
                    <p:cTn id="7" repeatCount="indefinite" fill="hold" display="0">
                      <p:stCondLst>
                        <p:cond delay="indefinite"/>
                      </p:stCondLst>
                      <p:endCondLst>
                        <p:cond evt="onStopAudio" delay="0">
                          <p:tgtEl>
                            <p:sldTgt/>
                          </p:tgtEl>
                        </p:cond>
                      </p:endCondLst>
                    </p:cTn>
                    <p:tgtEl>
                      <p:spTgt spid="8"/>
                    </p:tgtEl>
                  </p:cMediaNode>
                </p:audio>
              </p:childTnLst>
            </p:cTn>
          </p:par>
        </p:tnLst>
      </p:timing>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1F14D-0A49-764E-9F87-9CAF8B027C2C}" type="datetimeFigureOut">
              <a:rPr lang="en-US" smtClean="0"/>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0EEFF-25A4-A845-A803-AF204523F72E}" type="slidenum">
              <a:rPr lang="en-US" smtClean="0"/>
              <a:t>‹#›</a:t>
            </a:fld>
            <a:endParaRPr lang="en-US"/>
          </a:p>
        </p:txBody>
      </p:sp>
    </p:spTree>
    <p:extLst>
      <p:ext uri="{BB962C8B-B14F-4D97-AF65-F5344CB8AC3E}">
        <p14:creationId xmlns:p14="http://schemas.microsoft.com/office/powerpoint/2010/main" val="28545991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AEB9645B-E98A-42E2-8A89-EC689429C2D8}"/>
              </a:ext>
            </a:extLst>
          </p:cNvPr>
          <p:cNvSpPr>
            <a:spLocks noGrp="1"/>
          </p:cNvSpPr>
          <p:nvPr>
            <p:ph type="pic" sz="quarter" idx="10" hasCustomPrompt="1"/>
          </p:nvPr>
        </p:nvSpPr>
        <p:spPr>
          <a:xfrm>
            <a:off x="0" y="0"/>
            <a:ext cx="9144000" cy="5715000"/>
          </a:xfrm>
          <a:prstGeom prst="rect">
            <a:avLst/>
          </a:prstGeom>
          <a:solidFill>
            <a:schemeClr val="bg1">
              <a:lumMod val="85000"/>
            </a:schemeClr>
          </a:solidFill>
        </p:spPr>
        <p:txBody>
          <a:bodyPr/>
          <a:lstStyle>
            <a:lvl1pPr>
              <a:buNone/>
              <a:defRPr/>
            </a:lvl1pPr>
          </a:lstStyle>
          <a:p>
            <a:r>
              <a:rPr lang="en-US" dirty="0"/>
              <a:t>background</a:t>
            </a:r>
          </a:p>
        </p:txBody>
      </p:sp>
      <p:sp>
        <p:nvSpPr>
          <p:cNvPr id="12" name="navbar-background">
            <a:extLst>
              <a:ext uri="{FF2B5EF4-FFF2-40B4-BE49-F238E27FC236}">
                <a16:creationId xmlns:a16="http://schemas.microsoft.com/office/drawing/2014/main" id="{0B550FED-FDFE-400F-A66B-5E2A68B6C6F6}"/>
              </a:ext>
            </a:extLst>
          </p:cNvPr>
          <p:cNvSpPr>
            <a:spLocks noGrp="1"/>
          </p:cNvSpPr>
          <p:nvPr>
            <p:ph sz="quarter" idx="17" hasCustomPrompt="1"/>
          </p:nvPr>
        </p:nvSpPr>
        <p:spPr>
          <a:xfrm>
            <a:off x="0" y="0"/>
            <a:ext cx="1554480" cy="5715000"/>
          </a:xfrm>
          <a:prstGeom prst="rect">
            <a:avLst/>
          </a:prstGeom>
          <a:gradFill flip="none" rotWithShape="1">
            <a:gsLst>
              <a:gs pos="0">
                <a:srgbClr val="1B265E">
                  <a:alpha val="84706"/>
                </a:srgbClr>
              </a:gs>
              <a:gs pos="40000">
                <a:srgbClr val="182E64">
                  <a:alpha val="84706"/>
                </a:srgbClr>
              </a:gs>
              <a:gs pos="100000">
                <a:srgbClr val="0A598A">
                  <a:alpha val="9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buNone/>
              <a:defRPr lang="en-US" sz="1404" dirty="0">
                <a:solidFill>
                  <a:schemeClr val="lt1"/>
                </a:solidFill>
              </a:defRPr>
            </a:lvl1pPr>
          </a:lstStyle>
          <a:p>
            <a:pPr marL="0" lvl="0" algn="ctr" defTabSz="713232"/>
            <a:r>
              <a:rPr lang="en-US" dirty="0"/>
              <a:t>Navbar-background</a:t>
            </a:r>
          </a:p>
        </p:txBody>
      </p:sp>
      <p:sp>
        <p:nvSpPr>
          <p:cNvPr id="3" name="logo">
            <a:extLst>
              <a:ext uri="{FF2B5EF4-FFF2-40B4-BE49-F238E27FC236}">
                <a16:creationId xmlns:a16="http://schemas.microsoft.com/office/drawing/2014/main" id="{D5C254D8-33A5-4125-A911-B875ACEA7E53}"/>
              </a:ext>
            </a:extLst>
          </p:cNvPr>
          <p:cNvSpPr>
            <a:spLocks noGrp="1"/>
          </p:cNvSpPr>
          <p:nvPr>
            <p:ph type="pic" sz="quarter" idx="19" hasCustomPrompt="1"/>
          </p:nvPr>
        </p:nvSpPr>
        <p:spPr>
          <a:xfrm>
            <a:off x="1668537" y="5029200"/>
            <a:ext cx="1828800" cy="457200"/>
          </a:xfrm>
          <a:prstGeom prst="rect">
            <a:avLst/>
          </a:prstGeom>
        </p:spPr>
        <p:txBody>
          <a:bodyPr/>
          <a:lstStyle>
            <a:lvl1pPr>
              <a:buNone/>
              <a:defRPr/>
            </a:lvl1pPr>
          </a:lstStyle>
          <a:p>
            <a:r>
              <a:rPr lang="en-US" dirty="0"/>
              <a:t>logo</a:t>
            </a:r>
          </a:p>
        </p:txBody>
      </p:sp>
      <p:sp>
        <p:nvSpPr>
          <p:cNvPr id="16" name="order of worship">
            <a:extLst>
              <a:ext uri="{FF2B5EF4-FFF2-40B4-BE49-F238E27FC236}">
                <a16:creationId xmlns:a16="http://schemas.microsoft.com/office/drawing/2014/main" id="{E6F9FE29-F14D-4ACE-81C4-AA80FBAACFCA}"/>
              </a:ext>
            </a:extLst>
          </p:cNvPr>
          <p:cNvSpPr>
            <a:spLocks noGrp="1"/>
          </p:cNvSpPr>
          <p:nvPr>
            <p:ph type="body" sz="quarter" idx="23" hasCustomPrompt="1"/>
          </p:nvPr>
        </p:nvSpPr>
        <p:spPr>
          <a:xfrm>
            <a:off x="1622817" y="36576"/>
            <a:ext cx="7325239" cy="5120640"/>
          </a:xfrm>
          <a:prstGeom prst="rect">
            <a:avLst/>
          </a:prstGeom>
        </p:spPr>
        <p:txBody>
          <a:bodyPr anchor="ctr"/>
          <a:lstStyle>
            <a:lvl1pPr algn="l">
              <a:lnSpc>
                <a:spcPts val="1700"/>
              </a:lnSpc>
              <a:spcBef>
                <a:spcPts val="1000"/>
              </a:spcBef>
              <a:buNone/>
              <a:defRPr sz="2600" b="1">
                <a:solidFill>
                  <a:schemeClr val="bg1"/>
                </a:solidFill>
                <a:effectLst>
                  <a:outerShdw blurRad="38100" dist="38100" dir="2700000" algn="tl">
                    <a:srgbClr val="000000">
                      <a:alpha val="43137"/>
                    </a:srgbClr>
                  </a:outerShdw>
                </a:effectLst>
                <a:latin typeface="Avenir Next LT Pro" panose="020B0504020202020204" pitchFamily="34" charset="0"/>
              </a:defRPr>
            </a:lvl1pPr>
          </a:lstStyle>
          <a:p>
            <a:pPr lvl="0"/>
            <a:r>
              <a:rPr lang="en-US" dirty="0"/>
              <a:t>order</a:t>
            </a:r>
          </a:p>
        </p:txBody>
      </p:sp>
      <p:sp>
        <p:nvSpPr>
          <p:cNvPr id="15" name="highlight">
            <a:extLst>
              <a:ext uri="{FF2B5EF4-FFF2-40B4-BE49-F238E27FC236}">
                <a16:creationId xmlns:a16="http://schemas.microsoft.com/office/drawing/2014/main" id="{3A4D01FA-51AD-4FD6-B29E-C705346CF71E}"/>
              </a:ext>
            </a:extLst>
          </p:cNvPr>
          <p:cNvSpPr>
            <a:spLocks noGrp="1"/>
          </p:cNvSpPr>
          <p:nvPr>
            <p:ph type="body" sz="quarter" idx="36" hasCustomPrompt="1"/>
          </p:nvPr>
        </p:nvSpPr>
        <p:spPr>
          <a:xfrm>
            <a:off x="53078" y="482274"/>
            <a:ext cx="1449387" cy="338455"/>
          </a:xfrm>
          <a:prstGeom prst="roundRect">
            <a:avLst>
              <a:gd name="adj" fmla="val 18293"/>
            </a:avLst>
          </a:prstGeom>
          <a:solidFill>
            <a:srgbClr val="057A84"/>
          </a:solidFill>
        </p:spPr>
        <p:txBody>
          <a:bodyPr/>
          <a:lstStyle>
            <a:lvl1pPr marL="0" indent="0">
              <a:buFont typeface="Arial" panose="020B0604020202020204" pitchFamily="34" charset="0"/>
              <a:buNone/>
              <a:defRPr sz="1600"/>
            </a:lvl1pPr>
          </a:lstStyle>
          <a:p>
            <a:pPr lvl="0"/>
            <a:r>
              <a:rPr lang="en-US" dirty="0"/>
              <a:t>highlight</a:t>
            </a:r>
          </a:p>
        </p:txBody>
      </p:sp>
      <p:sp>
        <p:nvSpPr>
          <p:cNvPr id="6" name="navbar">
            <a:extLst>
              <a:ext uri="{FF2B5EF4-FFF2-40B4-BE49-F238E27FC236}">
                <a16:creationId xmlns:a16="http://schemas.microsoft.com/office/drawing/2014/main" id="{E9B9669B-7121-41D3-84BD-6DD37099A76E}"/>
              </a:ext>
            </a:extLst>
          </p:cNvPr>
          <p:cNvSpPr>
            <a:spLocks noGrp="1"/>
          </p:cNvSpPr>
          <p:nvPr>
            <p:ph type="body" sz="quarter" idx="21"/>
          </p:nvPr>
        </p:nvSpPr>
        <p:spPr>
          <a:xfrm>
            <a:off x="-79512" y="0"/>
            <a:ext cx="1633676" cy="5120640"/>
          </a:xfrm>
          <a:prstGeom prst="rect">
            <a:avLst/>
          </a:prstGeom>
        </p:spPr>
        <p:txBody>
          <a:bodyPr anchor="ctr"/>
          <a:lstStyle>
            <a:lvl1pPr algn="r">
              <a:lnSpc>
                <a:spcPts val="1700"/>
              </a:lnSpc>
              <a:buNone/>
              <a:defRPr sz="1600">
                <a:solidFill>
                  <a:schemeClr val="bg1"/>
                </a:solidFill>
                <a:latin typeface="Avenir Next LT Pro" panose="020B0504020202020204" pitchFamily="34" charset="0"/>
              </a:defRPr>
            </a:lvl1pPr>
          </a:lstStyle>
          <a:p>
            <a:pPr lvl="0"/>
            <a:endParaRPr lang="en-US" dirty="0"/>
          </a:p>
        </p:txBody>
      </p:sp>
      <p:sp>
        <p:nvSpPr>
          <p:cNvPr id="5" name="date">
            <a:extLst>
              <a:ext uri="{FF2B5EF4-FFF2-40B4-BE49-F238E27FC236}">
                <a16:creationId xmlns:a16="http://schemas.microsoft.com/office/drawing/2014/main" id="{A0CEDCF9-8163-4EA7-9A9D-DD60C8755D7B}"/>
              </a:ext>
            </a:extLst>
          </p:cNvPr>
          <p:cNvSpPr>
            <a:spLocks noGrp="1"/>
          </p:cNvSpPr>
          <p:nvPr>
            <p:ph type="body" sz="quarter" idx="24" hasCustomPrompt="1"/>
          </p:nvPr>
        </p:nvSpPr>
        <p:spPr>
          <a:xfrm>
            <a:off x="-100196" y="5001768"/>
            <a:ext cx="1654350" cy="496888"/>
          </a:xfrm>
          <a:prstGeom prst="rect">
            <a:avLst/>
          </a:prstGeom>
        </p:spPr>
        <p:txBody>
          <a:bodyPr anchor="ctr"/>
          <a:lstStyle>
            <a:lvl1pPr marL="0" indent="0" algn="r">
              <a:lnSpc>
                <a:spcPct val="120000"/>
              </a:lnSpc>
              <a:spcBef>
                <a:spcPts val="0"/>
              </a:spcBef>
              <a:buNone/>
              <a:defRPr sz="1100">
                <a:solidFill>
                  <a:schemeClr val="bg1"/>
                </a:solidFill>
                <a:latin typeface="Avenir Next LT Pro" panose="020B0504020202020204" pitchFamily="34" charset="0"/>
              </a:defRPr>
            </a:lvl1pPr>
          </a:lstStyle>
          <a:p>
            <a:pPr lvl="0"/>
            <a:r>
              <a:rPr lang="en-US" dirty="0"/>
              <a:t>date</a:t>
            </a:r>
          </a:p>
        </p:txBody>
      </p:sp>
      <p:sp>
        <p:nvSpPr>
          <p:cNvPr id="7" name="silence">
            <a:extLst>
              <a:ext uri="{FF2B5EF4-FFF2-40B4-BE49-F238E27FC236}">
                <a16:creationId xmlns:a16="http://schemas.microsoft.com/office/drawing/2014/main" id="{C6B850A9-26C5-4CE4-9231-46EF9FFCF391}"/>
              </a:ext>
            </a:extLst>
          </p:cNvPr>
          <p:cNvSpPr>
            <a:spLocks noGrp="1"/>
          </p:cNvSpPr>
          <p:nvPr>
            <p:ph type="body" sz="quarter" idx="25" hasCustomPrompt="1"/>
          </p:nvPr>
        </p:nvSpPr>
        <p:spPr>
          <a:xfrm>
            <a:off x="7935686" y="164592"/>
            <a:ext cx="1208314" cy="740229"/>
          </a:xfrm>
          <a:prstGeom prst="rect">
            <a:avLst/>
          </a:prstGeom>
        </p:spPr>
        <p:txBody>
          <a:bodyPr anchor="ctr"/>
          <a:lstStyle>
            <a:lvl1pPr marL="0" indent="0" algn="ctr">
              <a:buNone/>
              <a:defRPr sz="1400" i="1">
                <a:solidFill>
                  <a:schemeClr val="bg1"/>
                </a:solidFill>
                <a:latin typeface="Avenir Next LT Pro" panose="020B0504020202020204" pitchFamily="34" charset="0"/>
              </a:defRPr>
            </a:lvl1pPr>
          </a:lstStyle>
          <a:p>
            <a:pPr lvl="0"/>
            <a:r>
              <a:rPr lang="en-US" dirty="0"/>
              <a:t>Silence</a:t>
            </a:r>
          </a:p>
        </p:txBody>
      </p:sp>
      <p:sp>
        <p:nvSpPr>
          <p:cNvPr id="11" name="leaders">
            <a:extLst>
              <a:ext uri="{FF2B5EF4-FFF2-40B4-BE49-F238E27FC236}">
                <a16:creationId xmlns:a16="http://schemas.microsoft.com/office/drawing/2014/main" id="{2F04EB4F-A9F3-4954-8B0D-347FC628432D}"/>
              </a:ext>
            </a:extLst>
          </p:cNvPr>
          <p:cNvSpPr>
            <a:spLocks noGrp="1"/>
          </p:cNvSpPr>
          <p:nvPr>
            <p:ph type="body" sz="quarter" idx="26" hasCustomPrompt="1"/>
          </p:nvPr>
        </p:nvSpPr>
        <p:spPr>
          <a:xfrm>
            <a:off x="1612475" y="36576"/>
            <a:ext cx="7325239" cy="5120640"/>
          </a:xfrm>
          <a:prstGeom prst="rect">
            <a:avLst/>
          </a:prstGeom>
        </p:spPr>
        <p:txBody>
          <a:bodyPr anchor="ctr"/>
          <a:lstStyle>
            <a:lvl1pPr algn="l">
              <a:lnSpc>
                <a:spcPts val="1700"/>
              </a:lnSpc>
              <a:spcBef>
                <a:spcPts val="1000"/>
              </a:spcBef>
              <a:buNone/>
              <a:defRPr sz="2600" b="1">
                <a:solidFill>
                  <a:schemeClr val="bg1"/>
                </a:solidFill>
                <a:effectLst>
                  <a:outerShdw blurRad="38100" dist="38100" dir="2700000" algn="tl">
                    <a:srgbClr val="000000">
                      <a:alpha val="43137"/>
                    </a:srgbClr>
                  </a:outerShdw>
                </a:effectLst>
                <a:latin typeface="Avenir Next LT Pro" panose="020B0504020202020204" pitchFamily="34" charset="0"/>
              </a:defRPr>
            </a:lvl1pPr>
          </a:lstStyle>
          <a:p>
            <a:pPr lvl="0"/>
            <a:r>
              <a:rPr lang="en-US" dirty="0"/>
              <a:t>leaders</a:t>
            </a:r>
          </a:p>
        </p:txBody>
      </p:sp>
      <p:sp>
        <p:nvSpPr>
          <p:cNvPr id="18" name="esp-logo">
            <a:extLst>
              <a:ext uri="{FF2B5EF4-FFF2-40B4-BE49-F238E27FC236}">
                <a16:creationId xmlns:a16="http://schemas.microsoft.com/office/drawing/2014/main" id="{FD164486-4B32-41F1-8590-D12ADEDED6A9}"/>
              </a:ext>
            </a:extLst>
          </p:cNvPr>
          <p:cNvSpPr>
            <a:spLocks noGrp="1"/>
          </p:cNvSpPr>
          <p:nvPr>
            <p:ph type="pic" sz="quarter" idx="31" hasCustomPrompt="1"/>
          </p:nvPr>
        </p:nvSpPr>
        <p:spPr>
          <a:xfrm>
            <a:off x="1668537" y="5028697"/>
            <a:ext cx="1828800" cy="457200"/>
          </a:xfrm>
          <a:prstGeom prst="rect">
            <a:avLst/>
          </a:prstGeom>
        </p:spPr>
        <p:txBody>
          <a:bodyPr/>
          <a:lstStyle>
            <a:lvl1pPr>
              <a:buNone/>
              <a:defRPr/>
            </a:lvl1pPr>
          </a:lstStyle>
          <a:p>
            <a:r>
              <a:rPr lang="en-US" dirty="0"/>
              <a:t>logo-</a:t>
            </a:r>
            <a:r>
              <a:rPr lang="en-US" dirty="0" err="1"/>
              <a:t>esp</a:t>
            </a:r>
            <a:endParaRPr lang="en-US" dirty="0"/>
          </a:p>
        </p:txBody>
      </p:sp>
      <p:sp>
        <p:nvSpPr>
          <p:cNvPr id="13" name="esp-order of worship">
            <a:extLst>
              <a:ext uri="{FF2B5EF4-FFF2-40B4-BE49-F238E27FC236}">
                <a16:creationId xmlns:a16="http://schemas.microsoft.com/office/drawing/2014/main" id="{E2E9C165-96D8-4A41-9A17-FDF195331306}"/>
              </a:ext>
            </a:extLst>
          </p:cNvPr>
          <p:cNvSpPr>
            <a:spLocks noGrp="1"/>
          </p:cNvSpPr>
          <p:nvPr>
            <p:ph type="body" sz="quarter" idx="27" hasCustomPrompt="1"/>
          </p:nvPr>
        </p:nvSpPr>
        <p:spPr>
          <a:xfrm>
            <a:off x="1602133" y="46977"/>
            <a:ext cx="7325239" cy="5120640"/>
          </a:xfrm>
          <a:prstGeom prst="rect">
            <a:avLst/>
          </a:prstGeom>
        </p:spPr>
        <p:txBody>
          <a:bodyPr anchor="ctr"/>
          <a:lstStyle>
            <a:lvl1pPr algn="l">
              <a:lnSpc>
                <a:spcPts val="1700"/>
              </a:lnSpc>
              <a:spcBef>
                <a:spcPts val="1000"/>
              </a:spcBef>
              <a:buNone/>
              <a:defRPr sz="2600" b="1">
                <a:solidFill>
                  <a:schemeClr val="bg1"/>
                </a:solidFill>
                <a:effectLst>
                  <a:outerShdw blurRad="38100" dist="38100" dir="2700000" algn="tl">
                    <a:srgbClr val="000000">
                      <a:alpha val="43137"/>
                    </a:srgbClr>
                  </a:outerShdw>
                </a:effectLst>
                <a:latin typeface="Alegreya Sans Medium" panose="00000600000000000000" pitchFamily="50" charset="0"/>
              </a:defRPr>
            </a:lvl1pPr>
          </a:lstStyle>
          <a:p>
            <a:pPr lvl="0"/>
            <a:r>
              <a:rPr lang="en-US" dirty="0" err="1"/>
              <a:t>esp</a:t>
            </a:r>
            <a:r>
              <a:rPr lang="en-US" dirty="0"/>
              <a:t>-order</a:t>
            </a:r>
          </a:p>
        </p:txBody>
      </p:sp>
      <p:sp>
        <p:nvSpPr>
          <p:cNvPr id="17" name="esp-highlight">
            <a:extLst>
              <a:ext uri="{FF2B5EF4-FFF2-40B4-BE49-F238E27FC236}">
                <a16:creationId xmlns:a16="http://schemas.microsoft.com/office/drawing/2014/main" id="{58132511-C249-4523-A4BF-FB5577C48F43}"/>
              </a:ext>
            </a:extLst>
          </p:cNvPr>
          <p:cNvSpPr>
            <a:spLocks noGrp="1"/>
          </p:cNvSpPr>
          <p:nvPr>
            <p:ph type="body" sz="quarter" idx="37" hasCustomPrompt="1"/>
          </p:nvPr>
        </p:nvSpPr>
        <p:spPr>
          <a:xfrm>
            <a:off x="53078" y="948681"/>
            <a:ext cx="1449387" cy="338455"/>
          </a:xfrm>
          <a:prstGeom prst="roundRect">
            <a:avLst>
              <a:gd name="adj" fmla="val 18293"/>
            </a:avLst>
          </a:prstGeom>
          <a:solidFill>
            <a:srgbClr val="057A84"/>
          </a:solidFill>
        </p:spPr>
        <p:txBody>
          <a:bodyPr/>
          <a:lstStyle>
            <a:lvl1pPr marL="0" indent="0">
              <a:buFont typeface="Arial" panose="020B0604020202020204" pitchFamily="34" charset="0"/>
              <a:buNone/>
              <a:defRPr sz="1600"/>
            </a:lvl1pPr>
          </a:lstStyle>
          <a:p>
            <a:pPr lvl="0"/>
            <a:r>
              <a:rPr lang="en-US" dirty="0" err="1"/>
              <a:t>esp</a:t>
            </a:r>
            <a:r>
              <a:rPr lang="en-US" dirty="0"/>
              <a:t>-highlight</a:t>
            </a:r>
          </a:p>
        </p:txBody>
      </p:sp>
      <p:sp>
        <p:nvSpPr>
          <p:cNvPr id="19" name="esp-navbar">
            <a:extLst>
              <a:ext uri="{FF2B5EF4-FFF2-40B4-BE49-F238E27FC236}">
                <a16:creationId xmlns:a16="http://schemas.microsoft.com/office/drawing/2014/main" id="{E94E221E-2F60-4CD0-8913-4F19F6E011F4}"/>
              </a:ext>
            </a:extLst>
          </p:cNvPr>
          <p:cNvSpPr>
            <a:spLocks noGrp="1"/>
          </p:cNvSpPr>
          <p:nvPr>
            <p:ph type="body" sz="quarter" idx="33"/>
          </p:nvPr>
        </p:nvSpPr>
        <p:spPr>
          <a:xfrm>
            <a:off x="-79522" y="-8"/>
            <a:ext cx="1633676" cy="5120640"/>
          </a:xfrm>
          <a:prstGeom prst="rect">
            <a:avLst/>
          </a:prstGeom>
        </p:spPr>
        <p:txBody>
          <a:bodyPr anchor="ctr"/>
          <a:lstStyle>
            <a:lvl1pPr algn="r">
              <a:lnSpc>
                <a:spcPts val="1700"/>
              </a:lnSpc>
              <a:buNone/>
              <a:defRPr sz="1600">
                <a:solidFill>
                  <a:schemeClr val="bg1"/>
                </a:solidFill>
                <a:latin typeface="Avenir Next LT Pro" panose="020B0504020202020204" pitchFamily="34" charset="0"/>
              </a:defRPr>
            </a:lvl1pPr>
          </a:lstStyle>
          <a:p>
            <a:pPr lvl="0"/>
            <a:endParaRPr lang="en-US" dirty="0"/>
          </a:p>
        </p:txBody>
      </p:sp>
      <p:sp>
        <p:nvSpPr>
          <p:cNvPr id="20" name="esp-date">
            <a:extLst>
              <a:ext uri="{FF2B5EF4-FFF2-40B4-BE49-F238E27FC236}">
                <a16:creationId xmlns:a16="http://schemas.microsoft.com/office/drawing/2014/main" id="{717EDC48-BD44-4C58-8C39-AFE6292CC97D}"/>
              </a:ext>
            </a:extLst>
          </p:cNvPr>
          <p:cNvSpPr>
            <a:spLocks noGrp="1"/>
          </p:cNvSpPr>
          <p:nvPr>
            <p:ph type="body" sz="quarter" idx="38" hasCustomPrompt="1"/>
          </p:nvPr>
        </p:nvSpPr>
        <p:spPr>
          <a:xfrm>
            <a:off x="-114057" y="5000140"/>
            <a:ext cx="1668211" cy="496888"/>
          </a:xfrm>
          <a:prstGeom prst="rect">
            <a:avLst/>
          </a:prstGeom>
        </p:spPr>
        <p:txBody>
          <a:bodyPr anchor="ctr"/>
          <a:lstStyle>
            <a:lvl1pPr marL="0" indent="0" algn="r">
              <a:lnSpc>
                <a:spcPct val="120000"/>
              </a:lnSpc>
              <a:spcBef>
                <a:spcPts val="0"/>
              </a:spcBef>
              <a:buNone/>
              <a:defRPr sz="1100">
                <a:solidFill>
                  <a:schemeClr val="bg1"/>
                </a:solidFill>
                <a:latin typeface="Avenir Next LT Pro" panose="020B0504020202020204" pitchFamily="34" charset="0"/>
              </a:defRPr>
            </a:lvl1pPr>
          </a:lstStyle>
          <a:p>
            <a:pPr lvl="0"/>
            <a:r>
              <a:rPr lang="en-US" dirty="0" err="1"/>
              <a:t>esp</a:t>
            </a:r>
            <a:r>
              <a:rPr lang="en-US" dirty="0"/>
              <a:t>-date</a:t>
            </a:r>
          </a:p>
        </p:txBody>
      </p:sp>
      <p:sp>
        <p:nvSpPr>
          <p:cNvPr id="21" name="esp-silence">
            <a:extLst>
              <a:ext uri="{FF2B5EF4-FFF2-40B4-BE49-F238E27FC236}">
                <a16:creationId xmlns:a16="http://schemas.microsoft.com/office/drawing/2014/main" id="{FF6AC8D4-E694-405D-9824-67843D0B4FCC}"/>
              </a:ext>
            </a:extLst>
          </p:cNvPr>
          <p:cNvSpPr>
            <a:spLocks noGrp="1"/>
          </p:cNvSpPr>
          <p:nvPr>
            <p:ph type="body" sz="quarter" idx="39" hasCustomPrompt="1"/>
          </p:nvPr>
        </p:nvSpPr>
        <p:spPr>
          <a:xfrm>
            <a:off x="7935686" y="164592"/>
            <a:ext cx="1208314" cy="740229"/>
          </a:xfrm>
          <a:prstGeom prst="rect">
            <a:avLst/>
          </a:prstGeom>
        </p:spPr>
        <p:txBody>
          <a:bodyPr anchor="ctr"/>
          <a:lstStyle>
            <a:lvl1pPr marL="0" indent="0" algn="ctr">
              <a:buNone/>
              <a:defRPr sz="2000" i="1">
                <a:solidFill>
                  <a:schemeClr val="bg1"/>
                </a:solidFill>
                <a:latin typeface="Alegreya Sans Medium" panose="00000600000000000000" pitchFamily="50" charset="0"/>
              </a:defRPr>
            </a:lvl1pPr>
          </a:lstStyle>
          <a:p>
            <a:pPr lvl="0"/>
            <a:r>
              <a:rPr lang="en-US" dirty="0"/>
              <a:t>Silence</a:t>
            </a:r>
          </a:p>
        </p:txBody>
      </p:sp>
      <p:pic>
        <p:nvPicPr>
          <p:cNvPr id="8" name="silence-40s">
            <a:hlinkClick r:id="" action="ppaction://media"/>
            <a:extLst>
              <a:ext uri="{FF2B5EF4-FFF2-40B4-BE49-F238E27FC236}">
                <a16:creationId xmlns:a16="http://schemas.microsoft.com/office/drawing/2014/main" id="{A32E0CFD-C192-43F3-BD6A-38BBFD7C26FE}"/>
              </a:ext>
            </a:extLst>
          </p:cNvPr>
          <p:cNvPicPr>
            <a:picLocks noChangeAspect="1"/>
          </p:cNvPicPr>
          <p:nvPr userDrawn="1">
            <a:audioFile r:link="rId2"/>
            <p:extLst>
              <p:ext uri="{DAA4B4D4-6D71-4841-9C94-3DE7FCFB9230}">
                <p14:media xmlns:p14="http://schemas.microsoft.com/office/powerpoint/2010/main" r:embed="rId1">
                  <p14:bmkLst>
                    <p14:bmk name="Bookmark 1" time="0"/>
                  </p14:bmkLst>
                </p14:media>
              </p:ext>
            </p:extLst>
          </p:nvPr>
        </p:nvPicPr>
        <p:blipFill>
          <a:blip r:embed="rId4"/>
          <a:stretch>
            <a:fillRect/>
          </a:stretch>
        </p:blipFill>
        <p:spPr>
          <a:xfrm>
            <a:off x="8353653" y="4928329"/>
            <a:ext cx="271462" cy="271463"/>
          </a:xfrm>
          <a:prstGeom prst="rect">
            <a:avLst/>
          </a:prstGeom>
        </p:spPr>
      </p:pic>
    </p:spTree>
    <p:extLst>
      <p:ext uri="{BB962C8B-B14F-4D97-AF65-F5344CB8AC3E}">
        <p14:creationId xmlns:p14="http://schemas.microsoft.com/office/powerpoint/2010/main" val="152712036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4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mute="1" showWhenStopped="0">
                    <p:cTn id="7" repeatCount="indefinite" fill="hold" display="0">
                      <p:stCondLst>
                        <p:cond delay="indefinite"/>
                      </p:stCondLst>
                      <p:endCondLst>
                        <p:cond evt="onStopAudio" delay="0">
                          <p:tgtEl>
                            <p:sldTgt/>
                          </p:tgtEl>
                        </p:cond>
                      </p:endCondLst>
                    </p:cTn>
                    <p:tgtEl>
                      <p:spTgt spid="8"/>
                    </p:tgtEl>
                  </p:cMediaNode>
                </p:audio>
                <p:seq concurrent="1" nextAc="seek">
                  <p:cTn id="8" restart="whenNotActive" fill="hold" evtFilter="cancelBubble" nodeType="interactiveSeq">
                    <p:stCondLst>
                      <p:cond evt="onMediaBookmark" delay="0">
                        <p:tgtEl>
                          <p14:bmkTgt spid="8" bmkName="Bookmark 1"/>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withEffect">
                                      <p:stCondLst>
                                        <p:cond delay="1250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par>
                                    <p:cTn id="14" presetID="10" presetClass="exit" presetSubtype="0" fill="hold" grpId="0" nodeType="withEffect">
                                      <p:stCondLst>
                                        <p:cond delay="12500"/>
                                      </p:stCondLst>
                                      <p:childTnLst>
                                        <p:animEffect transition="out" filter="fade">
                                          <p:cBhvr>
                                            <p:cTn id="15" dur="500"/>
                                            <p:tgtEl>
                                              <p:spTgt spid="16">
                                                <p:txEl>
                                                  <p:pRg st="0" end="0"/>
                                                </p:txEl>
                                              </p:spTgt>
                                            </p:tgtEl>
                                          </p:cBhvr>
                                        </p:animEffect>
                                        <p:set>
                                          <p:cBhvr>
                                            <p:cTn id="16" dur="1" fill="hold">
                                              <p:stCondLst>
                                                <p:cond delay="499"/>
                                              </p:stCondLst>
                                            </p:cTn>
                                            <p:tgtEl>
                                              <p:spTgt spid="16">
                                                <p:txEl>
                                                  <p:pRg st="0" end="0"/>
                                                </p:txEl>
                                              </p:spTgt>
                                            </p:tgtEl>
                                            <p:attrNameLst>
                                              <p:attrName>style.visibility</p:attrName>
                                            </p:attrNameLst>
                                          </p:cBhvr>
                                          <p:to>
                                            <p:strVal val="hidden"/>
                                          </p:to>
                                        </p:set>
                                      </p:childTnLst>
                                    </p:cTn>
                                  </p:par>
                                  <p:par>
                                    <p:cTn id="17" presetID="10" presetClass="exit" presetSubtype="0" fill="hold" grpId="0" nodeType="withEffect">
                                      <p:stCondLst>
                                        <p:cond delay="19500"/>
                                      </p:stCondLst>
                                      <p:childTnLst>
                                        <p:animEffect transition="out" filter="fade">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par>
                                    <p:cTn id="20" presetID="10" presetClass="exit" presetSubtype="0" fill="hold" grpId="0" nodeType="withEffect">
                                      <p:stCondLst>
                                        <p:cond delay="1950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par>
                                    <p:cTn id="23" presetID="10" presetClass="exit" presetSubtype="0" fill="hold" grpId="0" nodeType="withEffect" nodePh="1">
                                      <p:stCondLst>
                                        <p:cond delay="19500"/>
                                      </p:stCondLst>
                                      <p:endCondLst>
                                        <p:cond evt="begin" delay="0">
                                          <p:tn val="23"/>
                                        </p:cond>
                                      </p:endCondLst>
                                      <p:childTnLst>
                                        <p:animEffect transition="out" filter="fade">
                                          <p:cBhvr>
                                            <p:cTn id="24" dur="500"/>
                                            <p:tgtEl>
                                              <p:spTgt spid="6">
                                                <p:txEl>
                                                  <p:pRg st="0" end="0"/>
                                                </p:txEl>
                                              </p:spTgt>
                                            </p:tgtEl>
                                          </p:cBhvr>
                                        </p:animEffect>
                                        <p:set>
                                          <p:cBhvr>
                                            <p:cTn id="25" dur="1" fill="hold">
                                              <p:stCondLst>
                                                <p:cond delay="499"/>
                                              </p:stCondLst>
                                            </p:cTn>
                                            <p:tgtEl>
                                              <p:spTgt spid="6">
                                                <p:txEl>
                                                  <p:pRg st="0" end="0"/>
                                                </p:txEl>
                                              </p:spTgt>
                                            </p:tgtEl>
                                            <p:attrNameLst>
                                              <p:attrName>style.visibility</p:attrName>
                                            </p:attrNameLst>
                                          </p:cBhvr>
                                          <p:to>
                                            <p:strVal val="hidden"/>
                                          </p:to>
                                        </p:set>
                                      </p:childTnLst>
                                    </p:cTn>
                                  </p:par>
                                  <p:par>
                                    <p:cTn id="26" presetID="10" presetClass="exit" presetSubtype="0" fill="hold" grpId="0" nodeType="withEffect">
                                      <p:stCondLst>
                                        <p:cond delay="19500"/>
                                      </p:stCondLst>
                                      <p:childTnLst>
                                        <p:animEffect transition="out" filter="fade">
                                          <p:cBhvr>
                                            <p:cTn id="27" dur="500"/>
                                            <p:tgtEl>
                                              <p:spTgt spid="5">
                                                <p:txEl>
                                                  <p:pRg st="0" end="0"/>
                                                </p:txEl>
                                              </p:spTgt>
                                            </p:tgtEl>
                                          </p:cBhvr>
                                        </p:animEffect>
                                        <p:set>
                                          <p:cBhvr>
                                            <p:cTn id="28" dur="1" fill="hold">
                                              <p:stCondLst>
                                                <p:cond delay="499"/>
                                              </p:stCondLst>
                                            </p:cTn>
                                            <p:tgtEl>
                                              <p:spTgt spid="5">
                                                <p:txEl>
                                                  <p:pRg st="0" end="0"/>
                                                </p:txEl>
                                              </p:spTgt>
                                            </p:tgtEl>
                                            <p:attrNameLst>
                                              <p:attrName>style.visibility</p:attrName>
                                            </p:attrNameLst>
                                          </p:cBhvr>
                                          <p:to>
                                            <p:strVal val="hidden"/>
                                          </p:to>
                                        </p:set>
                                      </p:childTnLst>
                                    </p:cTn>
                                  </p:par>
                                  <p:par>
                                    <p:cTn id="29" presetID="10" presetClass="exit" presetSubtype="0" fill="hold" grpId="0" nodeType="withEffect">
                                      <p:stCondLst>
                                        <p:cond delay="19500"/>
                                      </p:stCondLst>
                                      <p:childTnLst>
                                        <p:animEffect transition="out" filter="fade">
                                          <p:cBhvr>
                                            <p:cTn id="30" dur="500"/>
                                            <p:tgtEl>
                                              <p:spTgt spid="7">
                                                <p:txEl>
                                                  <p:pRg st="0" end="0"/>
                                                </p:txEl>
                                              </p:spTgt>
                                            </p:tgtEl>
                                          </p:cBhvr>
                                        </p:animEffect>
                                        <p:set>
                                          <p:cBhvr>
                                            <p:cTn id="31" dur="1" fill="hold">
                                              <p:stCondLst>
                                                <p:cond delay="499"/>
                                              </p:stCondLst>
                                            </p:cTn>
                                            <p:tgtEl>
                                              <p:spTgt spid="7">
                                                <p:txEl>
                                                  <p:pRg st="0" end="0"/>
                                                </p:txEl>
                                              </p:spTgt>
                                            </p:tgtEl>
                                            <p:attrNameLst>
                                              <p:attrName>style.visibility</p:attrName>
                                            </p:attrNameLst>
                                          </p:cBhvr>
                                          <p:to>
                                            <p:strVal val="hidden"/>
                                          </p:to>
                                        </p:set>
                                      </p:childTnLst>
                                    </p:cTn>
                                  </p:par>
                                  <p:par>
                                    <p:cTn id="32" presetID="10" presetClass="entr" presetSubtype="0" fill="hold" grpId="0" nodeType="withEffect">
                                      <p:stCondLst>
                                        <p:cond delay="1950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1950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nodePh="1">
                                      <p:stCondLst>
                                        <p:cond delay="1950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par>
                                    <p:cTn id="41" presetID="10" presetClass="entr" presetSubtype="0" fill="hold" grpId="0" nodeType="withEffect">
                                      <p:stCondLst>
                                        <p:cond delay="19500"/>
                                      </p:stCondLst>
                                      <p:childTnLst>
                                        <p:set>
                                          <p:cBhvr>
                                            <p:cTn id="42" dur="1" fill="hold">
                                              <p:stCondLst>
                                                <p:cond delay="0"/>
                                              </p:stCondLst>
                                            </p:cTn>
                                            <p:tgtEl>
                                              <p:spTgt spid="20">
                                                <p:txEl>
                                                  <p:pRg st="0" end="0"/>
                                                </p:txEl>
                                              </p:spTgt>
                                            </p:tgtEl>
                                            <p:attrNameLst>
                                              <p:attrName>style.visibility</p:attrName>
                                            </p:attrNameLst>
                                          </p:cBhvr>
                                          <p:to>
                                            <p:strVal val="visible"/>
                                          </p:to>
                                        </p:set>
                                        <p:animEffect transition="in" filter="fade">
                                          <p:cBhvr>
                                            <p:cTn id="43" dur="500"/>
                                            <p:tgtEl>
                                              <p:spTgt spid="20">
                                                <p:txEl>
                                                  <p:pRg st="0" end="0"/>
                                                </p:txEl>
                                              </p:spTgt>
                                            </p:tgtEl>
                                          </p:cBhvr>
                                        </p:animEffect>
                                      </p:childTnLst>
                                    </p:cTn>
                                  </p:par>
                                  <p:par>
                                    <p:cTn id="44" presetID="10" presetClass="entr" presetSubtype="0" fill="hold" grpId="0" nodeType="withEffect">
                                      <p:stCondLst>
                                        <p:cond delay="19500"/>
                                      </p:stCondLst>
                                      <p:childTnLst>
                                        <p:set>
                                          <p:cBhvr>
                                            <p:cTn id="45" dur="1" fill="hold">
                                              <p:stCondLst>
                                                <p:cond delay="0"/>
                                              </p:stCondLst>
                                            </p:cTn>
                                            <p:tgtEl>
                                              <p:spTgt spid="21">
                                                <p:txEl>
                                                  <p:pRg st="0" end="0"/>
                                                </p:txEl>
                                              </p:spTgt>
                                            </p:tgtEl>
                                            <p:attrNameLst>
                                              <p:attrName>style.visibility</p:attrName>
                                            </p:attrNameLst>
                                          </p:cBhvr>
                                          <p:to>
                                            <p:strVal val="visible"/>
                                          </p:to>
                                        </p:set>
                                        <p:animEffect transition="in" filter="fade">
                                          <p:cBhvr>
                                            <p:cTn id="46" dur="500"/>
                                            <p:tgtEl>
                                              <p:spTgt spid="21">
                                                <p:txEl>
                                                  <p:pRg st="0" end="0"/>
                                                </p:txEl>
                                              </p:spTgt>
                                            </p:tgtEl>
                                          </p:cBhvr>
                                        </p:animEffect>
                                      </p:childTnLst>
                                    </p:cTn>
                                  </p:par>
                                  <p:par>
                                    <p:cTn id="47" presetID="10" presetClass="exit" presetSubtype="0" fill="hold" grpId="1" nodeType="withEffect">
                                      <p:stCondLst>
                                        <p:cond delay="26500"/>
                                      </p:stCondLst>
                                      <p:childTnLst>
                                        <p:animEffect transition="out" filter="fade">
                                          <p:cBhvr>
                                            <p:cTn id="48" dur="500"/>
                                            <p:tgtEl>
                                              <p:spTgt spid="11">
                                                <p:txEl>
                                                  <p:pRg st="0" end="0"/>
                                                </p:txEl>
                                              </p:spTgt>
                                            </p:tgtEl>
                                          </p:cBhvr>
                                        </p:animEffect>
                                        <p:set>
                                          <p:cBhvr>
                                            <p:cTn id="49" dur="1" fill="hold">
                                              <p:stCondLst>
                                                <p:cond delay="499"/>
                                              </p:stCondLst>
                                            </p:cTn>
                                            <p:tgtEl>
                                              <p:spTgt spid="11">
                                                <p:txEl>
                                                  <p:pRg st="0" end="0"/>
                                                </p:txEl>
                                              </p:spTgt>
                                            </p:tgtEl>
                                            <p:attrNameLst>
                                              <p:attrName>style.visibility</p:attrName>
                                            </p:attrNameLst>
                                          </p:cBhvr>
                                          <p:to>
                                            <p:strVal val="hidden"/>
                                          </p:to>
                                        </p:set>
                                      </p:childTnLst>
                                    </p:cTn>
                                  </p:par>
                                  <p:par>
                                    <p:cTn id="50" presetID="10" presetClass="entr" presetSubtype="0" fill="hold" grpId="0" nodeType="withEffect">
                                      <p:stCondLst>
                                        <p:cond delay="26500"/>
                                      </p:stCondLst>
                                      <p:childTnLst>
                                        <p:set>
                                          <p:cBhvr>
                                            <p:cTn id="51" dur="1" fill="hold">
                                              <p:stCondLst>
                                                <p:cond delay="0"/>
                                              </p:stCondLst>
                                            </p:cTn>
                                            <p:tgtEl>
                                              <p:spTgt spid="13">
                                                <p:txEl>
                                                  <p:pRg st="0" end="0"/>
                                                </p:txEl>
                                              </p:spTgt>
                                            </p:tgtEl>
                                            <p:attrNameLst>
                                              <p:attrName>style.visibility</p:attrName>
                                            </p:attrNameLst>
                                          </p:cBhvr>
                                          <p:to>
                                            <p:strVal val="visible"/>
                                          </p:to>
                                        </p:set>
                                        <p:animEffect transition="in" filter="fade">
                                          <p:cBhvr>
                                            <p:cTn id="52" dur="500"/>
                                            <p:tgtEl>
                                              <p:spTgt spid="13">
                                                <p:txEl>
                                                  <p:pRg st="0" end="0"/>
                                                </p:txEl>
                                              </p:spTgt>
                                            </p:tgtEl>
                                          </p:cBhvr>
                                        </p:animEffect>
                                      </p:childTnLst>
                                    </p:cTn>
                                  </p:par>
                                  <p:par>
                                    <p:cTn id="53" presetID="10" presetClass="exit" presetSubtype="0" fill="hold" grpId="1" nodeType="withEffect">
                                      <p:stCondLst>
                                        <p:cond delay="39500"/>
                                      </p:stCondLst>
                                      <p:childTnLst>
                                        <p:animEffect transition="out" filter="fade">
                                          <p:cBhvr>
                                            <p:cTn id="54" dur="500"/>
                                            <p:tgtEl>
                                              <p:spTgt spid="18"/>
                                            </p:tgtEl>
                                          </p:cBhvr>
                                        </p:animEffect>
                                        <p:set>
                                          <p:cBhvr>
                                            <p:cTn id="55" dur="1" fill="hold">
                                              <p:stCondLst>
                                                <p:cond delay="499"/>
                                              </p:stCondLst>
                                            </p:cTn>
                                            <p:tgtEl>
                                              <p:spTgt spid="18"/>
                                            </p:tgtEl>
                                            <p:attrNameLst>
                                              <p:attrName>style.visibility</p:attrName>
                                            </p:attrNameLst>
                                          </p:cBhvr>
                                          <p:to>
                                            <p:strVal val="hidden"/>
                                          </p:to>
                                        </p:set>
                                      </p:childTnLst>
                                    </p:cTn>
                                  </p:par>
                                  <p:par>
                                    <p:cTn id="56" presetID="10" presetClass="exit" presetSubtype="0" fill="hold" grpId="1" nodeType="withEffect">
                                      <p:stCondLst>
                                        <p:cond delay="39500"/>
                                      </p:stCondLst>
                                      <p:childTnLst>
                                        <p:animEffect transition="out" filter="fade">
                                          <p:cBhvr>
                                            <p:cTn id="57" dur="500"/>
                                            <p:tgtEl>
                                              <p:spTgt spid="17"/>
                                            </p:tgtEl>
                                          </p:cBhvr>
                                        </p:animEffect>
                                        <p:set>
                                          <p:cBhvr>
                                            <p:cTn id="58" dur="1" fill="hold">
                                              <p:stCondLst>
                                                <p:cond delay="499"/>
                                              </p:stCondLst>
                                            </p:cTn>
                                            <p:tgtEl>
                                              <p:spTgt spid="17"/>
                                            </p:tgtEl>
                                            <p:attrNameLst>
                                              <p:attrName>style.visibility</p:attrName>
                                            </p:attrNameLst>
                                          </p:cBhvr>
                                          <p:to>
                                            <p:strVal val="hidden"/>
                                          </p:to>
                                        </p:set>
                                      </p:childTnLst>
                                    </p:cTn>
                                  </p:par>
                                  <p:par>
                                    <p:cTn id="59" presetID="10" presetClass="exit" presetSubtype="0" fill="hold" grpId="1" nodeType="withEffect" nodePh="1">
                                      <p:stCondLst>
                                        <p:cond delay="39500"/>
                                      </p:stCondLst>
                                      <p:endCondLst>
                                        <p:cond evt="begin" delay="0">
                                          <p:tn val="59"/>
                                        </p:cond>
                                      </p:endCondLst>
                                      <p:childTnLst>
                                        <p:animEffect transition="out" filter="fade">
                                          <p:cBhvr>
                                            <p:cTn id="60" dur="500"/>
                                            <p:tgtEl>
                                              <p:spTgt spid="19">
                                                <p:txEl>
                                                  <p:pRg st="0" end="0"/>
                                                </p:txEl>
                                              </p:spTgt>
                                            </p:tgtEl>
                                          </p:cBhvr>
                                        </p:animEffect>
                                        <p:set>
                                          <p:cBhvr>
                                            <p:cTn id="61" dur="1" fill="hold">
                                              <p:stCondLst>
                                                <p:cond delay="499"/>
                                              </p:stCondLst>
                                            </p:cTn>
                                            <p:tgtEl>
                                              <p:spTgt spid="19">
                                                <p:txEl>
                                                  <p:pRg st="0" end="0"/>
                                                </p:txEl>
                                              </p:spTgt>
                                            </p:tgtEl>
                                            <p:attrNameLst>
                                              <p:attrName>style.visibility</p:attrName>
                                            </p:attrNameLst>
                                          </p:cBhvr>
                                          <p:to>
                                            <p:strVal val="hidden"/>
                                          </p:to>
                                        </p:set>
                                      </p:childTnLst>
                                    </p:cTn>
                                  </p:par>
                                  <p:par>
                                    <p:cTn id="62" presetID="10" presetClass="exit" presetSubtype="0" fill="hold" grpId="1" nodeType="withEffect">
                                      <p:stCondLst>
                                        <p:cond delay="39500"/>
                                      </p:stCondLst>
                                      <p:childTnLst>
                                        <p:animEffect transition="out" filter="fade">
                                          <p:cBhvr>
                                            <p:cTn id="63" dur="500"/>
                                            <p:tgtEl>
                                              <p:spTgt spid="20">
                                                <p:txEl>
                                                  <p:pRg st="0" end="0"/>
                                                </p:txEl>
                                              </p:spTgt>
                                            </p:tgtEl>
                                          </p:cBhvr>
                                        </p:animEffect>
                                        <p:set>
                                          <p:cBhvr>
                                            <p:cTn id="64" dur="1" fill="hold">
                                              <p:stCondLst>
                                                <p:cond delay="499"/>
                                              </p:stCondLst>
                                            </p:cTn>
                                            <p:tgtEl>
                                              <p:spTgt spid="20">
                                                <p:txEl>
                                                  <p:pRg st="0" end="0"/>
                                                </p:txEl>
                                              </p:spTgt>
                                            </p:tgtEl>
                                            <p:attrNameLst>
                                              <p:attrName>style.visibility</p:attrName>
                                            </p:attrNameLst>
                                          </p:cBhvr>
                                          <p:to>
                                            <p:strVal val="hidden"/>
                                          </p:to>
                                        </p:set>
                                      </p:childTnLst>
                                    </p:cTn>
                                  </p:par>
                                  <p:par>
                                    <p:cTn id="65" presetID="10" presetClass="exit" presetSubtype="0" fill="hold" grpId="1" nodeType="withEffect">
                                      <p:stCondLst>
                                        <p:cond delay="39500"/>
                                      </p:stCondLst>
                                      <p:childTnLst>
                                        <p:animEffect transition="out" filter="fade">
                                          <p:cBhvr>
                                            <p:cTn id="66" dur="500"/>
                                            <p:tgtEl>
                                              <p:spTgt spid="21">
                                                <p:txEl>
                                                  <p:pRg st="0" end="0"/>
                                                </p:txEl>
                                              </p:spTgt>
                                            </p:tgtEl>
                                          </p:cBhvr>
                                        </p:animEffect>
                                        <p:set>
                                          <p:cBhvr>
                                            <p:cTn id="67" dur="1" fill="hold">
                                              <p:stCondLst>
                                                <p:cond delay="499"/>
                                              </p:stCondLst>
                                            </p:cTn>
                                            <p:tgtEl>
                                              <p:spTgt spid="21">
                                                <p:txEl>
                                                  <p:pRg st="0" end="0"/>
                                                </p:txEl>
                                              </p:spTgt>
                                            </p:tgtEl>
                                            <p:attrNameLst>
                                              <p:attrName>style.visibility</p:attrName>
                                            </p:attrNameLst>
                                          </p:cBhvr>
                                          <p:to>
                                            <p:strVal val="hidden"/>
                                          </p:to>
                                        </p:set>
                                      </p:childTnLst>
                                    </p:cTn>
                                  </p:par>
                                  <p:par>
                                    <p:cTn id="68" presetID="10" presetClass="exit" presetSubtype="0" fill="hold" grpId="1" nodeType="withEffect">
                                      <p:stCondLst>
                                        <p:cond delay="39500"/>
                                      </p:stCondLst>
                                      <p:childTnLst>
                                        <p:animEffect transition="out" filter="fade">
                                          <p:cBhvr>
                                            <p:cTn id="69" dur="500"/>
                                            <p:tgtEl>
                                              <p:spTgt spid="13">
                                                <p:txEl>
                                                  <p:pRg st="0" end="0"/>
                                                </p:txEl>
                                              </p:spTgt>
                                            </p:tgtEl>
                                          </p:cBhvr>
                                        </p:animEffect>
                                        <p:set>
                                          <p:cBhvr>
                                            <p:cTn id="70" dur="1" fill="hold">
                                              <p:stCondLst>
                                                <p:cond delay="499"/>
                                              </p:stCondLst>
                                            </p:cTn>
                                            <p:tgtEl>
                                              <p:spTgt spid="13">
                                                <p:txEl>
                                                  <p:pRg st="0" end="0"/>
                                                </p:txEl>
                                              </p:spTgt>
                                            </p:tgtEl>
                                            <p:attrNameLst>
                                              <p:attrName>style.visibility</p:attrName>
                                            </p:attrNameLst>
                                          </p:cBhvr>
                                          <p:to>
                                            <p:strVal val="hidden"/>
                                          </p:to>
                                        </p:set>
                                      </p:childTnLst>
                                    </p:cTn>
                                  </p:par>
                                  <p:par>
                                    <p:cTn id="71" presetID="10" presetClass="entr" presetSubtype="0" fill="hold" grpId="1" nodeType="withEffect">
                                      <p:stCondLst>
                                        <p:cond delay="39500"/>
                                      </p:stCondLst>
                                      <p:childTnLst>
                                        <p:set>
                                          <p:cBhvr>
                                            <p:cTn id="72" dur="1" fill="hold">
                                              <p:stCondLst>
                                                <p:cond delay="0"/>
                                              </p:stCondLst>
                                            </p:cTn>
                                            <p:tgtEl>
                                              <p:spTgt spid="3"/>
                                            </p:tgtEl>
                                            <p:attrNameLst>
                                              <p:attrName>style.visibility</p:attrName>
                                            </p:attrNameLst>
                                          </p:cBhvr>
                                          <p:to>
                                            <p:strVal val="visible"/>
                                          </p:to>
                                        </p:set>
                                        <p:animEffect transition="in" filter="fade">
                                          <p:cBhvr>
                                            <p:cTn id="73" dur="500"/>
                                            <p:tgtEl>
                                              <p:spTgt spid="3"/>
                                            </p:tgtEl>
                                          </p:cBhvr>
                                        </p:animEffect>
                                      </p:childTnLst>
                                    </p:cTn>
                                  </p:par>
                                  <p:par>
                                    <p:cTn id="74" presetID="10" presetClass="entr" presetSubtype="0" fill="hold" grpId="1" nodeType="withEffect">
                                      <p:stCondLst>
                                        <p:cond delay="3950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500"/>
                                            <p:tgtEl>
                                              <p:spTgt spid="15"/>
                                            </p:tgtEl>
                                          </p:cBhvr>
                                        </p:animEffect>
                                      </p:childTnLst>
                                    </p:cTn>
                                  </p:par>
                                  <p:par>
                                    <p:cTn id="77" presetID="10" presetClass="entr" presetSubtype="0" fill="hold" grpId="1" nodeType="withEffect" nodePh="1">
                                      <p:stCondLst>
                                        <p:cond delay="39500"/>
                                      </p:stCondLst>
                                      <p:endCondLst>
                                        <p:cond evt="begin" delay="0">
                                          <p:tn val="77"/>
                                        </p:cond>
                                      </p:endCondLst>
                                      <p:childTnLst>
                                        <p:set>
                                          <p:cBhvr>
                                            <p:cTn id="78" dur="1" fill="hold">
                                              <p:stCondLst>
                                                <p:cond delay="0"/>
                                              </p:stCondLst>
                                            </p:cTn>
                                            <p:tgtEl>
                                              <p:spTgt spid="6">
                                                <p:txEl>
                                                  <p:pRg st="0" end="0"/>
                                                </p:txEl>
                                              </p:spTgt>
                                            </p:tgtEl>
                                            <p:attrNameLst>
                                              <p:attrName>style.visibility</p:attrName>
                                            </p:attrNameLst>
                                          </p:cBhvr>
                                          <p:to>
                                            <p:strVal val="visible"/>
                                          </p:to>
                                        </p:set>
                                        <p:animEffect transition="in" filter="fade">
                                          <p:cBhvr>
                                            <p:cTn id="79" dur="500"/>
                                            <p:tgtEl>
                                              <p:spTgt spid="6">
                                                <p:txEl>
                                                  <p:pRg st="0" end="0"/>
                                                </p:txEl>
                                              </p:spTgt>
                                            </p:tgtEl>
                                          </p:cBhvr>
                                        </p:animEffect>
                                      </p:childTnLst>
                                    </p:cTn>
                                  </p:par>
                                  <p:par>
                                    <p:cTn id="80" presetID="10" presetClass="entr" presetSubtype="0" fill="hold" grpId="1" nodeType="withEffect">
                                      <p:stCondLst>
                                        <p:cond delay="39500"/>
                                      </p:stCondLst>
                                      <p:childTnLst>
                                        <p:set>
                                          <p:cBhvr>
                                            <p:cTn id="81" dur="1" fill="hold">
                                              <p:stCondLst>
                                                <p:cond delay="0"/>
                                              </p:stCondLst>
                                            </p:cTn>
                                            <p:tgtEl>
                                              <p:spTgt spid="5">
                                                <p:txEl>
                                                  <p:pRg st="0" end="0"/>
                                                </p:txEl>
                                              </p:spTgt>
                                            </p:tgtEl>
                                            <p:attrNameLst>
                                              <p:attrName>style.visibility</p:attrName>
                                            </p:attrNameLst>
                                          </p:cBhvr>
                                          <p:to>
                                            <p:strVal val="visible"/>
                                          </p:to>
                                        </p:set>
                                        <p:animEffect transition="in" filter="fade">
                                          <p:cBhvr>
                                            <p:cTn id="82" dur="500"/>
                                            <p:tgtEl>
                                              <p:spTgt spid="5">
                                                <p:txEl>
                                                  <p:pRg st="0" end="0"/>
                                                </p:txEl>
                                              </p:spTgt>
                                            </p:tgtEl>
                                          </p:cBhvr>
                                        </p:animEffect>
                                      </p:childTnLst>
                                    </p:cTn>
                                  </p:par>
                                  <p:par>
                                    <p:cTn id="83" presetID="10" presetClass="entr" presetSubtype="0" fill="hold" grpId="1" nodeType="withEffect">
                                      <p:stCondLst>
                                        <p:cond delay="39500"/>
                                      </p:stCondLst>
                                      <p:childTnLst>
                                        <p:set>
                                          <p:cBhvr>
                                            <p:cTn id="84" dur="1" fill="hold">
                                              <p:stCondLst>
                                                <p:cond delay="0"/>
                                              </p:stCondLst>
                                            </p:cTn>
                                            <p:tgtEl>
                                              <p:spTgt spid="7">
                                                <p:txEl>
                                                  <p:pRg st="0" end="0"/>
                                                </p:txEl>
                                              </p:spTgt>
                                            </p:tgtEl>
                                            <p:attrNameLst>
                                              <p:attrName>style.visibility</p:attrName>
                                            </p:attrNameLst>
                                          </p:cBhvr>
                                          <p:to>
                                            <p:strVal val="visible"/>
                                          </p:to>
                                        </p:set>
                                        <p:animEffect transition="in" filter="fade">
                                          <p:cBhvr>
                                            <p:cTn id="85" dur="500"/>
                                            <p:tgtEl>
                                              <p:spTgt spid="7">
                                                <p:txEl>
                                                  <p:pRg st="0" end="0"/>
                                                </p:txEl>
                                              </p:spTgt>
                                            </p:tgtEl>
                                          </p:cBhvr>
                                        </p:animEffect>
                                      </p:childTnLst>
                                    </p:cTn>
                                  </p:par>
                                  <p:par>
                                    <p:cTn id="86" presetID="10" presetClass="entr" presetSubtype="0" fill="hold" grpId="1" nodeType="withEffect">
                                      <p:stCondLst>
                                        <p:cond delay="39500"/>
                                      </p:stCondLst>
                                      <p:childTnLst>
                                        <p:set>
                                          <p:cBhvr>
                                            <p:cTn id="87" dur="1" fill="hold">
                                              <p:stCondLst>
                                                <p:cond delay="0"/>
                                              </p:stCondLst>
                                            </p:cTn>
                                            <p:tgtEl>
                                              <p:spTgt spid="16">
                                                <p:txEl>
                                                  <p:pRg st="0" end="0"/>
                                                </p:txEl>
                                              </p:spTgt>
                                            </p:tgtEl>
                                            <p:attrNameLst>
                                              <p:attrName>style.visibility</p:attrName>
                                            </p:attrNameLst>
                                          </p:cBhvr>
                                          <p:to>
                                            <p:strVal val="visible"/>
                                          </p:to>
                                        </p:set>
                                        <p:animEffect transition="in" filter="fade">
                                          <p:cBhvr>
                                            <p:cTn id="88" dur="500"/>
                                            <p:tgtEl>
                                              <p:spTgt spid="16">
                                                <p:txEl>
                                                  <p:pRg st="0" end="0"/>
                                                </p:txEl>
                                              </p:spTgt>
                                            </p:tgtEl>
                                          </p:cBhvr>
                                        </p:animEffect>
                                      </p:childTnLst>
                                    </p:cTn>
                                  </p:par>
                                </p:childTnLst>
                              </p:cTn>
                            </p:par>
                          </p:childTnLst>
                        </p:cTn>
                      </p:par>
                    </p:childTnLst>
                  </p:cTn>
                  <p:nextCondLst>
                    <p:cond evt="onMediaBookmark" delay="0">
                      <p:tgtEl>
                        <p14:bmkTgt spid="8" bmkName="Bookmark 1"/>
                      </p:tgtEl>
                    </p:cond>
                  </p:nextCondLst>
                </p:seq>
              </p:childTnLst>
            </p:cTn>
          </p:par>
        </p:tnLst>
        <p:bldLst>
          <p:bldP spid="3" grpId="0"/>
          <p:bldP spid="3" grpId="1"/>
          <p:bldP spid="16" grpId="0" build="allAtOnce">
            <p:tmplLst>
              <p:tmpl lvl="1">
                <p:tnLst>
                  <p:par>
                    <p:cTn presetID="10" presetClass="exit" presetSubtype="0" fill="hold" nodeType="withEffect">
                      <p:stCondLst>
                        <p:cond delay="12500"/>
                      </p:stCondLst>
                      <p:childTnLst>
                        <p:animEffect transition="out" filter="fade">
                          <p:cBhvr>
                            <p:cTn dur="500"/>
                            <p:tgtEl>
                              <p:spTgt spid="16"/>
                            </p:tgtEl>
                          </p:cBhvr>
                        </p:animEffect>
                        <p:set>
                          <p:cBhvr>
                            <p:cTn dur="1" fill="hold">
                              <p:stCondLst>
                                <p:cond delay="499"/>
                              </p:stCondLst>
                            </p:cTn>
                            <p:tgtEl>
                              <p:spTgt spid="16"/>
                            </p:tgtEl>
                            <p:attrNameLst>
                              <p:attrName>style.visibility</p:attrName>
                            </p:attrNameLst>
                          </p:cBhvr>
                          <p:to>
                            <p:strVal val="hidden"/>
                          </p:to>
                        </p:set>
                      </p:childTnLst>
                    </p:cTn>
                  </p:par>
                </p:tnLst>
              </p:tmpl>
            </p:tmplLst>
          </p:bldP>
          <p:bldP spid="16" grpId="1" build="allAtOnce">
            <p:tmplLst>
              <p:tmpl lvl="1">
                <p:tnLst>
                  <p:par>
                    <p:cTn presetID="10" presetClass="entr" presetSubtype="0" fill="hold" nodeType="withEffect">
                      <p:stCondLst>
                        <p:cond delay="395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5" grpId="0" animBg="1">
            <p:tmplLst>
              <p:tmpl>
                <p:tnLst>
                  <p:par>
                    <p:cTn presetID="10" presetClass="exit" presetSubtype="0" fill="hold" nodeType="withEffect">
                      <p:stCondLst>
                        <p:cond delay="19500"/>
                      </p:stCondLst>
                      <p:childTnLst>
                        <p:animEffect transition="out" filter="fade">
                          <p:cBhvr>
                            <p:cTn dur="500"/>
                            <p:tgtEl>
                              <p:spTgt spid="15"/>
                            </p:tgtEl>
                          </p:cBhvr>
                        </p:animEffect>
                        <p:set>
                          <p:cBhvr>
                            <p:cTn dur="1" fill="hold">
                              <p:stCondLst>
                                <p:cond delay="499"/>
                              </p:stCondLst>
                            </p:cTn>
                            <p:tgtEl>
                              <p:spTgt spid="15"/>
                            </p:tgtEl>
                            <p:attrNameLst>
                              <p:attrName>style.visibility</p:attrName>
                            </p:attrNameLst>
                          </p:cBhvr>
                          <p:to>
                            <p:strVal val="hidden"/>
                          </p:to>
                        </p:set>
                      </p:childTnLst>
                    </p:cTn>
                  </p:par>
                </p:tnLst>
              </p:tmpl>
            </p:tmplLst>
          </p:bldP>
          <p:bldP spid="15" grpId="1" animBg="1">
            <p:tmplLst>
              <p:tmpl>
                <p:tnLst>
                  <p:par>
                    <p:cTn presetID="10" presetClass="entr" presetSubtype="0" fill="hold" nodeType="withEffect">
                      <p:stCondLst>
                        <p:cond delay="395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6" grpId="0" build="p">
            <p:tmplLst>
              <p:tmpl lvl="1">
                <p:tnLst>
                  <p:par>
                    <p:cTn presetID="10" presetClass="exit" presetSubtype="0" fill="hold" nodeType="withEffect" nodePh="1">
                      <p:stCondLst>
                        <p:cond delay="19500"/>
                      </p:stCondLst>
                      <p:endCondLst>
                        <p:cond delay="0"/>
                      </p:endCondLst>
                      <p:childTnLst>
                        <p:animEffect transition="out" filter="fade">
                          <p:cBhvr>
                            <p:cTn dur="500"/>
                            <p:tgtEl>
                              <p:spTgt spid="6"/>
                            </p:tgtEl>
                          </p:cBhvr>
                        </p:animEffect>
                        <p:set>
                          <p:cBhvr>
                            <p:cTn dur="1" fill="hold">
                              <p:stCondLst>
                                <p:cond delay="499"/>
                              </p:stCondLst>
                            </p:cTn>
                            <p:tgtEl>
                              <p:spTgt spid="6"/>
                            </p:tgtEl>
                            <p:attrNameLst>
                              <p:attrName>style.visibility</p:attrName>
                            </p:attrNameLst>
                          </p:cBhvr>
                          <p:to>
                            <p:strVal val="hidden"/>
                          </p:to>
                        </p:set>
                      </p:childTnLst>
                    </p:cTn>
                  </p:par>
                </p:tnLst>
              </p:tmpl>
            </p:tmplLst>
          </p:bldP>
          <p:bldP spid="6" grpId="1" build="p">
            <p:tmplLst>
              <p:tmpl lvl="1">
                <p:tnLst>
                  <p:par>
                    <p:cTn presetID="10" presetClass="entr" presetSubtype="0" fill="hold" nodeType="withEffect" nodePh="1">
                      <p:stCondLst>
                        <p:cond delay="39500"/>
                      </p:stCondLst>
                      <p:endCondLst>
                        <p:cond delay="0"/>
                      </p:end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5" grpId="0" build="p">
            <p:tmplLst>
              <p:tmpl lvl="1">
                <p:tnLst>
                  <p:par>
                    <p:cTn presetID="10" presetClass="exit" presetSubtype="0" fill="hold" nodeType="withEffect">
                      <p:stCondLst>
                        <p:cond delay="19500"/>
                      </p:stCondLst>
                      <p:childTnLst>
                        <p:animEffect transition="out" filter="fade">
                          <p:cBhvr>
                            <p:cTn dur="500"/>
                            <p:tgtEl>
                              <p:spTgt spid="5"/>
                            </p:tgtEl>
                          </p:cBhvr>
                        </p:animEffect>
                        <p:set>
                          <p:cBhvr>
                            <p:cTn dur="1" fill="hold">
                              <p:stCondLst>
                                <p:cond delay="499"/>
                              </p:stCondLst>
                            </p:cTn>
                            <p:tgtEl>
                              <p:spTgt spid="5"/>
                            </p:tgtEl>
                            <p:attrNameLst>
                              <p:attrName>style.visibility</p:attrName>
                            </p:attrNameLst>
                          </p:cBhvr>
                          <p:to>
                            <p:strVal val="hidden"/>
                          </p:to>
                        </p:set>
                      </p:childTnLst>
                    </p:cTn>
                  </p:par>
                </p:tnLst>
              </p:tmpl>
            </p:tmplLst>
          </p:bldP>
          <p:bldP spid="5" grpId="1" build="p">
            <p:tmplLst>
              <p:tmpl lvl="1">
                <p:tnLst>
                  <p:par>
                    <p:cTn presetID="10" presetClass="entr" presetSubtype="0" fill="hold" nodeType="withEffect">
                      <p:stCondLst>
                        <p:cond delay="39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7" grpId="0" build="p">
            <p:tmplLst>
              <p:tmpl lvl="1">
                <p:tnLst>
                  <p:par>
                    <p:cTn presetID="10" presetClass="exit" presetSubtype="0" fill="hold" nodeType="withEffect">
                      <p:stCondLst>
                        <p:cond delay="19500"/>
                      </p:stCondLst>
                      <p:childTnLst>
                        <p:animEffect transition="out" filter="fade">
                          <p:cBhvr>
                            <p:cTn dur="500"/>
                            <p:tgtEl>
                              <p:spTgt spid="7"/>
                            </p:tgtEl>
                          </p:cBhvr>
                        </p:animEffect>
                        <p:set>
                          <p:cBhvr>
                            <p:cTn dur="1" fill="hold">
                              <p:stCondLst>
                                <p:cond delay="499"/>
                              </p:stCondLst>
                            </p:cTn>
                            <p:tgtEl>
                              <p:spTgt spid="7"/>
                            </p:tgtEl>
                            <p:attrNameLst>
                              <p:attrName>style.visibility</p:attrName>
                            </p:attrNameLst>
                          </p:cBhvr>
                          <p:to>
                            <p:strVal val="hidden"/>
                          </p:to>
                        </p:set>
                      </p:childTnLst>
                    </p:cTn>
                  </p:par>
                </p:tnLst>
              </p:tmpl>
            </p:tmplLst>
          </p:bldP>
          <p:bldP spid="7" grpId="1" build="p">
            <p:tmplLst>
              <p:tmpl lvl="1">
                <p:tnLst>
                  <p:par>
                    <p:cTn presetID="10" presetClass="entr" presetSubtype="0" fill="hold" nodeType="withEffect">
                      <p:stCondLst>
                        <p:cond delay="395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1" grpId="0" build="allAtOnce">
            <p:tmplLst>
              <p:tmpl lvl="1">
                <p:tnLst>
                  <p:par>
                    <p:cTn presetID="10" presetClass="entr" presetSubtype="0" fill="hold" nodeType="withEffect">
                      <p:stCondLst>
                        <p:cond delay="125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1" grpId="1" build="allAtOnce">
            <p:tmplLst>
              <p:tmpl lvl="1">
                <p:tnLst>
                  <p:par>
                    <p:cTn presetID="10" presetClass="exit" presetSubtype="0" fill="hold" nodeType="withEffect">
                      <p:stCondLst>
                        <p:cond delay="26500"/>
                      </p:stCondLst>
                      <p:childTnLst>
                        <p:animEffect transition="out" filter="fade">
                          <p:cBhvr>
                            <p:cTn dur="500"/>
                            <p:tgtEl>
                              <p:spTgt spid="11"/>
                            </p:tgtEl>
                          </p:cBhvr>
                        </p:animEffect>
                        <p:set>
                          <p:cBhvr>
                            <p:cTn dur="1" fill="hold">
                              <p:stCondLst>
                                <p:cond delay="499"/>
                              </p:stCondLst>
                            </p:cTn>
                            <p:tgtEl>
                              <p:spTgt spid="11"/>
                            </p:tgtEl>
                            <p:attrNameLst>
                              <p:attrName>style.visibility</p:attrName>
                            </p:attrNameLst>
                          </p:cBhvr>
                          <p:to>
                            <p:strVal val="hidden"/>
                          </p:to>
                        </p:set>
                      </p:childTnLst>
                    </p:cTn>
                  </p:par>
                </p:tnLst>
              </p:tmpl>
            </p:tmplLst>
          </p:bldP>
          <p:bldP spid="18" grpId="0"/>
          <p:bldP spid="18" grpId="1"/>
          <p:bldP spid="13" grpId="0" build="p">
            <p:tmplLst>
              <p:tmpl lvl="1">
                <p:tnLst>
                  <p:par>
                    <p:cTn presetID="10" presetClass="entr" presetSubtype="0" fill="hold" nodeType="withEffect">
                      <p:stCondLst>
                        <p:cond delay="265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3" grpId="1" build="p">
            <p:tmplLst>
              <p:tmpl lvl="1">
                <p:tnLst>
                  <p:par>
                    <p:cTn presetID="10" presetClass="exit" presetSubtype="0" fill="hold" nodeType="withEffect">
                      <p:stCondLst>
                        <p:cond delay="39500"/>
                      </p:stCondLst>
                      <p:childTnLst>
                        <p:animEffect transition="out" filter="fade">
                          <p:cBhvr>
                            <p:cTn dur="500"/>
                            <p:tgtEl>
                              <p:spTgt spid="13"/>
                            </p:tgtEl>
                          </p:cBhvr>
                        </p:animEffect>
                        <p:set>
                          <p:cBhvr>
                            <p:cTn dur="1" fill="hold">
                              <p:stCondLst>
                                <p:cond delay="499"/>
                              </p:stCondLst>
                            </p:cTn>
                            <p:tgtEl>
                              <p:spTgt spid="13"/>
                            </p:tgtEl>
                            <p:attrNameLst>
                              <p:attrName>style.visibility</p:attrName>
                            </p:attrNameLst>
                          </p:cBhvr>
                          <p:to>
                            <p:strVal val="hidden"/>
                          </p:to>
                        </p:set>
                      </p:childTnLst>
                    </p:cTn>
                  </p:par>
                </p:tnLst>
              </p:tmpl>
            </p:tmplLst>
          </p:bldP>
          <p:bldP spid="17" grpId="0" animBg="1">
            <p:tmplLst>
              <p:tmpl>
                <p:tnLst>
                  <p:par>
                    <p:cTn presetID="10" presetClass="entr" presetSubtype="0" fill="hold" nodeType="withEffect">
                      <p:stCondLst>
                        <p:cond delay="195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7" grpId="1" animBg="1">
            <p:tmplLst>
              <p:tmpl>
                <p:tnLst>
                  <p:par>
                    <p:cTn presetID="10" presetClass="exit" presetSubtype="0" fill="hold" nodeType="withEffect">
                      <p:stCondLst>
                        <p:cond delay="39500"/>
                      </p:stCondLst>
                      <p:childTnLst>
                        <p:animEffect transition="out" filter="fade">
                          <p:cBhvr>
                            <p:cTn dur="500"/>
                            <p:tgtEl>
                              <p:spTgt spid="17"/>
                            </p:tgtEl>
                          </p:cBhvr>
                        </p:animEffect>
                        <p:set>
                          <p:cBhvr>
                            <p:cTn dur="1" fill="hold">
                              <p:stCondLst>
                                <p:cond delay="499"/>
                              </p:stCondLst>
                            </p:cTn>
                            <p:tgtEl>
                              <p:spTgt spid="17"/>
                            </p:tgtEl>
                            <p:attrNameLst>
                              <p:attrName>style.visibility</p:attrName>
                            </p:attrNameLst>
                          </p:cBhvr>
                          <p:to>
                            <p:strVal val="hidden"/>
                          </p:to>
                        </p:set>
                      </p:childTnLst>
                    </p:cTn>
                  </p:par>
                </p:tnLst>
              </p:tmpl>
            </p:tmplLst>
          </p:bldP>
          <p:bldP spid="19" grpId="0" build="p">
            <p:tmplLst>
              <p:tmpl lvl="1">
                <p:tnLst>
                  <p:par>
                    <p:cTn presetID="10" presetClass="entr" presetSubtype="0" fill="hold" nodeType="withEffect" nodePh="1">
                      <p:stCondLst>
                        <p:cond delay="1950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19" grpId="1" build="p">
            <p:tmplLst>
              <p:tmpl lvl="1">
                <p:tnLst>
                  <p:par>
                    <p:cTn presetID="10" presetClass="exit" presetSubtype="0" fill="hold" nodeType="withEffect" nodePh="1">
                      <p:stCondLst>
                        <p:cond delay="39500"/>
                      </p:stCondLst>
                      <p:endCondLst>
                        <p:cond delay="0"/>
                      </p:endCondLst>
                      <p:childTnLst>
                        <p:animEffect transition="out" filter="fade">
                          <p:cBhvr>
                            <p:cTn dur="500"/>
                            <p:tgtEl>
                              <p:spTgt spid="19"/>
                            </p:tgtEl>
                          </p:cBhvr>
                        </p:animEffect>
                        <p:set>
                          <p:cBhvr>
                            <p:cTn dur="1" fill="hold">
                              <p:stCondLst>
                                <p:cond delay="499"/>
                              </p:stCondLst>
                            </p:cTn>
                            <p:tgtEl>
                              <p:spTgt spid="19"/>
                            </p:tgtEl>
                            <p:attrNameLst>
                              <p:attrName>style.visibility</p:attrName>
                            </p:attrNameLst>
                          </p:cBhvr>
                          <p:to>
                            <p:strVal val="hidden"/>
                          </p:to>
                        </p:set>
                      </p:childTnLst>
                    </p:cTn>
                  </p:par>
                </p:tnLst>
              </p:tmpl>
            </p:tmplLst>
          </p:bldP>
          <p:bldP spid="20" grpId="0" build="p">
            <p:tmplLst>
              <p:tmpl lvl="1">
                <p:tnLst>
                  <p:par>
                    <p:cTn presetID="10" presetClass="entr" presetSubtype="0" fill="hold" nodeType="withEffect">
                      <p:stCondLst>
                        <p:cond delay="19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0" grpId="1" build="p">
            <p:tmplLst>
              <p:tmpl lvl="1">
                <p:tnLst>
                  <p:par>
                    <p:cTn presetID="10" presetClass="exit" presetSubtype="0" fill="hold" nodeType="withEffect">
                      <p:stCondLst>
                        <p:cond delay="39500"/>
                      </p:stCondLst>
                      <p:childTnLst>
                        <p:animEffect transition="out" filter="fade">
                          <p:cBhvr>
                            <p:cTn dur="500"/>
                            <p:tgtEl>
                              <p:spTgt spid="20"/>
                            </p:tgtEl>
                          </p:cBhvr>
                        </p:animEffect>
                        <p:set>
                          <p:cBhvr>
                            <p:cTn dur="1" fill="hold">
                              <p:stCondLst>
                                <p:cond delay="499"/>
                              </p:stCondLst>
                            </p:cTn>
                            <p:tgtEl>
                              <p:spTgt spid="20"/>
                            </p:tgtEl>
                            <p:attrNameLst>
                              <p:attrName>style.visibility</p:attrName>
                            </p:attrNameLst>
                          </p:cBhvr>
                          <p:to>
                            <p:strVal val="hidden"/>
                          </p:to>
                        </p:set>
                      </p:childTnLst>
                    </p:cTn>
                  </p:par>
                </p:tnLst>
              </p:tmpl>
            </p:tmplLst>
          </p:bldP>
          <p:bldP spid="21" grpId="0" build="p">
            <p:tmplLst>
              <p:tmpl lvl="1">
                <p:tnLst>
                  <p:par>
                    <p:cTn presetID="10" presetClass="entr" presetSubtype="0" fill="hold" nodeType="withEffect">
                      <p:stCondLst>
                        <p:cond delay="19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1" grpId="1" build="p">
            <p:tmplLst>
              <p:tmpl lvl="1">
                <p:tnLst>
                  <p:par>
                    <p:cTn presetID="10" presetClass="exit" presetSubtype="0" fill="hold" nodeType="withEffect">
                      <p:stCondLst>
                        <p:cond delay="39500"/>
                      </p:stCondLst>
                      <p:childTnLst>
                        <p:animEffect transition="out" filter="fade">
                          <p:cBhvr>
                            <p:cTn dur="500"/>
                            <p:tgtEl>
                              <p:spTgt spid="21"/>
                            </p:tgtEl>
                          </p:cBhvr>
                        </p:animEffect>
                        <p:set>
                          <p:cBhvr>
                            <p:cTn dur="1" fill="hold">
                              <p:stCondLst>
                                <p:cond delay="499"/>
                              </p:stCondLst>
                            </p:cTn>
                            <p:tgtEl>
                              <p:spTgt spid="21"/>
                            </p:tgtEl>
                            <p:attrNameLst>
                              <p:attrName>style.visibility</p:attrName>
                            </p:attrNameLst>
                          </p:cBhvr>
                          <p:to>
                            <p:strVal val="hidden"/>
                          </p:to>
                        </p:se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4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mute="1" showWhenStopped="0">
                    <p:cTn id="7" repeatCount="indefinite" fill="hold" display="0">
                      <p:stCondLst>
                        <p:cond delay="indefinite"/>
                      </p:stCondLst>
                      <p:endCondLst>
                        <p:cond evt="onStopAudio" delay="0">
                          <p:tgtEl>
                            <p:sldTgt/>
                          </p:tgtEl>
                        </p:cond>
                      </p:endCondLst>
                    </p:cTn>
                    <p:tgtEl>
                      <p:spTgt spid="8"/>
                    </p:tgtEl>
                  </p:cMediaNode>
                </p:audio>
              </p:childTnLst>
            </p:cTn>
          </p:par>
        </p:tnLst>
      </p:timing>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5529F06-736E-4BFB-B16E-7F73FD8319DA}"/>
              </a:ext>
            </a:extLst>
          </p:cNvPr>
          <p:cNvSpPr/>
          <p:nvPr userDrawn="1"/>
        </p:nvSpPr>
        <p:spPr>
          <a:xfrm>
            <a:off x="1509825" y="4434006"/>
            <a:ext cx="3429000" cy="1828800"/>
          </a:xfrm>
          <a:prstGeom prst="roundRect">
            <a:avLst>
              <a:gd name="adj" fmla="val 9197"/>
            </a:avLst>
          </a:prstGeom>
          <a:solidFill>
            <a:schemeClr val="bg1">
              <a:lumMod val="50000"/>
              <a:alpha val="6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713203"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prstClr val="white"/>
              </a:solidFill>
              <a:effectLst/>
              <a:uLnTx/>
              <a:uFillTx/>
              <a:latin typeface="Calibri"/>
              <a:ea typeface="+mn-ea"/>
              <a:cs typeface="+mn-cs"/>
            </a:endParaRPr>
          </a:p>
        </p:txBody>
      </p:sp>
      <p:sp>
        <p:nvSpPr>
          <p:cNvPr id="5" name="Oval 4">
            <a:extLst>
              <a:ext uri="{FF2B5EF4-FFF2-40B4-BE49-F238E27FC236}">
                <a16:creationId xmlns:a16="http://schemas.microsoft.com/office/drawing/2014/main" id="{9E0F68E9-2DB5-48BE-AA90-BCFC508DF7E3}"/>
              </a:ext>
            </a:extLst>
          </p:cNvPr>
          <p:cNvSpPr>
            <a:spLocks noChangeAspect="1"/>
          </p:cNvSpPr>
          <p:nvPr userDrawn="1"/>
        </p:nvSpPr>
        <p:spPr>
          <a:xfrm>
            <a:off x="1509825" y="914400"/>
            <a:ext cx="3427659" cy="3429000"/>
          </a:xfrm>
          <a:prstGeom prst="ellipse">
            <a:avLst/>
          </a:prstGeom>
          <a:solidFill>
            <a:schemeClr val="bg1">
              <a:lumMod val="50000"/>
              <a:alpha val="68000"/>
            </a:schemeClr>
          </a:solidFill>
          <a:ln>
            <a:noFill/>
          </a:ln>
        </p:spPr>
        <p:style>
          <a:lnRef idx="1">
            <a:schemeClr val="accent1"/>
          </a:lnRef>
          <a:fillRef idx="3">
            <a:schemeClr val="accent1"/>
          </a:fillRef>
          <a:effectRef idx="2">
            <a:schemeClr val="accent1"/>
          </a:effectRef>
          <a:fontRef idx="minor">
            <a:schemeClr val="lt1"/>
          </a:fontRef>
        </p:style>
        <p:txBody>
          <a:bodyPr lIns="90102" tIns="45031" rIns="90102" bIns="4503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Content Placeholder 14">
            <a:extLst>
              <a:ext uri="{FF2B5EF4-FFF2-40B4-BE49-F238E27FC236}">
                <a16:creationId xmlns:a16="http://schemas.microsoft.com/office/drawing/2014/main" id="{34CE8C7E-CA53-42EE-8BFA-DC58A9464CE1}"/>
              </a:ext>
            </a:extLst>
          </p:cNvPr>
          <p:cNvSpPr>
            <a:spLocks noGrp="1"/>
          </p:cNvSpPr>
          <p:nvPr userDrawn="1">
            <p:ph sz="quarter" idx="10" hasCustomPrompt="1"/>
          </p:nvPr>
        </p:nvSpPr>
        <p:spPr>
          <a:xfrm>
            <a:off x="2435945" y="1137895"/>
            <a:ext cx="1575417" cy="755779"/>
          </a:xfrm>
          <a:prstGeom prst="rect">
            <a:avLst/>
          </a:prstGeom>
        </p:spPr>
        <p:txBody>
          <a:bodyPr/>
          <a:lstStyle>
            <a:lvl1pPr marL="0" indent="0" algn="ctr">
              <a:buNone/>
              <a:defRPr sz="5400" b="1">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pPr lvl="0"/>
            <a:r>
              <a:rPr lang="en-US" dirty="0"/>
              <a:t>123</a:t>
            </a:r>
          </a:p>
        </p:txBody>
      </p:sp>
      <p:sp>
        <p:nvSpPr>
          <p:cNvPr id="10" name="Text Placeholder 18">
            <a:extLst>
              <a:ext uri="{FF2B5EF4-FFF2-40B4-BE49-F238E27FC236}">
                <a16:creationId xmlns:a16="http://schemas.microsoft.com/office/drawing/2014/main" id="{6D0F4AE8-8A19-4D36-8F60-2F19803DC92A}"/>
              </a:ext>
            </a:extLst>
          </p:cNvPr>
          <p:cNvSpPr>
            <a:spLocks noGrp="1"/>
          </p:cNvSpPr>
          <p:nvPr userDrawn="1">
            <p:ph type="body" sz="quarter" idx="11" hasCustomPrompt="1"/>
          </p:nvPr>
        </p:nvSpPr>
        <p:spPr>
          <a:xfrm>
            <a:off x="1638045" y="1893674"/>
            <a:ext cx="3171216" cy="1726511"/>
          </a:xfrm>
          <a:prstGeom prst="rect">
            <a:avLst/>
          </a:prstGeom>
        </p:spPr>
        <p:txBody>
          <a:bodyPr anchor="ctr">
            <a:noAutofit/>
          </a:bodyPr>
          <a:lstStyle>
            <a:lvl1pPr marL="0" indent="0" algn="ctr">
              <a:buNone/>
              <a:defRPr sz="5400" b="0">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pPr lvl="0"/>
            <a:r>
              <a:rPr lang="en-US" dirty="0"/>
              <a:t>Song Title</a:t>
            </a:r>
          </a:p>
        </p:txBody>
      </p:sp>
      <p:sp>
        <p:nvSpPr>
          <p:cNvPr id="11" name="Text Placeholder 24">
            <a:extLst>
              <a:ext uri="{FF2B5EF4-FFF2-40B4-BE49-F238E27FC236}">
                <a16:creationId xmlns:a16="http://schemas.microsoft.com/office/drawing/2014/main" id="{A7BCE0CD-B25C-4D83-A7A7-3860687B5A8A}"/>
              </a:ext>
            </a:extLst>
          </p:cNvPr>
          <p:cNvSpPr>
            <a:spLocks noGrp="1"/>
          </p:cNvSpPr>
          <p:nvPr userDrawn="1">
            <p:ph type="body" sz="quarter" idx="12" hasCustomPrompt="1"/>
          </p:nvPr>
        </p:nvSpPr>
        <p:spPr>
          <a:xfrm>
            <a:off x="1621945" y="4562723"/>
            <a:ext cx="3187315" cy="1072835"/>
          </a:xfrm>
          <a:prstGeom prst="rect">
            <a:avLst/>
          </a:prstGeom>
        </p:spPr>
        <p:txBody>
          <a:bodyPr tIns="91440" bIns="91440" anchor="ctr"/>
          <a:lstStyle>
            <a:lvl1pPr marL="0" indent="0" algn="ctr" defTabSz="914400">
              <a:buNone/>
              <a:defRPr sz="1600">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pPr lvl="0"/>
            <a:r>
              <a:rPr lang="en-US" dirty="0"/>
              <a:t>Credits</a:t>
            </a:r>
          </a:p>
        </p:txBody>
      </p:sp>
      <p:sp>
        <p:nvSpPr>
          <p:cNvPr id="13" name="Picture Placeholder 2">
            <a:extLst>
              <a:ext uri="{FF2B5EF4-FFF2-40B4-BE49-F238E27FC236}">
                <a16:creationId xmlns:a16="http://schemas.microsoft.com/office/drawing/2014/main" id="{3CC10419-886C-44EC-8B14-D3DE5367482C}"/>
              </a:ext>
            </a:extLst>
          </p:cNvPr>
          <p:cNvSpPr>
            <a:spLocks noGrp="1" noChangeAspect="1"/>
          </p:cNvSpPr>
          <p:nvPr userDrawn="1">
            <p:ph type="pic" sz="quarter" idx="14" hasCustomPrompt="1"/>
          </p:nvPr>
        </p:nvSpPr>
        <p:spPr>
          <a:xfrm>
            <a:off x="2629293" y="3705472"/>
            <a:ext cx="1188720" cy="405087"/>
          </a:xfrm>
          <a:prstGeom prst="roundRect">
            <a:avLst>
              <a:gd name="adj" fmla="val 50000"/>
            </a:avLst>
          </a:prstGeom>
        </p:spPr>
        <p:txBody>
          <a:bodyPr/>
          <a:lstStyle>
            <a:lvl1pPr>
              <a:defRPr sz="1800"/>
            </a:lvl1pPr>
          </a:lstStyle>
          <a:p>
            <a:r>
              <a:rPr lang="en-US" dirty="0"/>
              <a:t>Songbook</a:t>
            </a:r>
          </a:p>
        </p:txBody>
      </p:sp>
      <p:sp>
        <p:nvSpPr>
          <p:cNvPr id="34" name="Rectangle: Rounded Corners 33">
            <a:extLst>
              <a:ext uri="{FF2B5EF4-FFF2-40B4-BE49-F238E27FC236}">
                <a16:creationId xmlns:a16="http://schemas.microsoft.com/office/drawing/2014/main" id="{F0780372-4935-4986-90A4-48B55ED36F53}"/>
              </a:ext>
            </a:extLst>
          </p:cNvPr>
          <p:cNvSpPr/>
          <p:nvPr userDrawn="1"/>
        </p:nvSpPr>
        <p:spPr>
          <a:xfrm>
            <a:off x="5297681" y="4434006"/>
            <a:ext cx="3429000" cy="1828800"/>
          </a:xfrm>
          <a:prstGeom prst="roundRect">
            <a:avLst>
              <a:gd name="adj" fmla="val 9197"/>
            </a:avLst>
          </a:prstGeom>
          <a:solidFill>
            <a:schemeClr val="bg1">
              <a:alpha val="6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713203"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prstClr val="white"/>
              </a:solidFill>
              <a:effectLst/>
              <a:uLnTx/>
              <a:uFillTx/>
              <a:latin typeface="Calibri"/>
              <a:ea typeface="+mn-ea"/>
              <a:cs typeface="+mn-cs"/>
            </a:endParaRPr>
          </a:p>
        </p:txBody>
      </p:sp>
      <p:sp>
        <p:nvSpPr>
          <p:cNvPr id="35" name="Oval 34">
            <a:extLst>
              <a:ext uri="{FF2B5EF4-FFF2-40B4-BE49-F238E27FC236}">
                <a16:creationId xmlns:a16="http://schemas.microsoft.com/office/drawing/2014/main" id="{D32A558E-8BF8-4D5C-A2ED-BF3E28AEA0FA}"/>
              </a:ext>
            </a:extLst>
          </p:cNvPr>
          <p:cNvSpPr>
            <a:spLocks noChangeAspect="1"/>
          </p:cNvSpPr>
          <p:nvPr userDrawn="1"/>
        </p:nvSpPr>
        <p:spPr>
          <a:xfrm>
            <a:off x="5297681" y="914400"/>
            <a:ext cx="3427659" cy="3429000"/>
          </a:xfrm>
          <a:prstGeom prst="ellipse">
            <a:avLst/>
          </a:prstGeom>
          <a:solidFill>
            <a:schemeClr val="bg1">
              <a:alpha val="68000"/>
            </a:schemeClr>
          </a:solidFill>
          <a:ln>
            <a:noFill/>
          </a:ln>
        </p:spPr>
        <p:style>
          <a:lnRef idx="1">
            <a:schemeClr val="accent1"/>
          </a:lnRef>
          <a:fillRef idx="3">
            <a:schemeClr val="accent1"/>
          </a:fillRef>
          <a:effectRef idx="2">
            <a:schemeClr val="accent1"/>
          </a:effectRef>
          <a:fontRef idx="minor">
            <a:schemeClr val="lt1"/>
          </a:fontRef>
        </p:style>
        <p:txBody>
          <a:bodyPr lIns="90102" tIns="45031" rIns="90102" bIns="4503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6" name="Content Placeholder 14">
            <a:extLst>
              <a:ext uri="{FF2B5EF4-FFF2-40B4-BE49-F238E27FC236}">
                <a16:creationId xmlns:a16="http://schemas.microsoft.com/office/drawing/2014/main" id="{B78C6C9D-AB0C-44A1-A80F-156900B29323}"/>
              </a:ext>
            </a:extLst>
          </p:cNvPr>
          <p:cNvSpPr>
            <a:spLocks noGrp="1"/>
          </p:cNvSpPr>
          <p:nvPr>
            <p:ph sz="quarter" idx="34" hasCustomPrompt="1"/>
          </p:nvPr>
        </p:nvSpPr>
        <p:spPr>
          <a:xfrm>
            <a:off x="6223801" y="1137895"/>
            <a:ext cx="1575417" cy="755779"/>
          </a:xfrm>
          <a:prstGeom prst="rect">
            <a:avLst/>
          </a:prstGeom>
        </p:spPr>
        <p:txBody>
          <a:bodyPr/>
          <a:lstStyle>
            <a:lvl1pPr marL="0" indent="0" algn="ctr">
              <a:buNone/>
              <a:defRPr sz="5400" b="1">
                <a:solidFill>
                  <a:schemeClr val="bg2">
                    <a:lumMod val="50000"/>
                  </a:schemeClr>
                </a:solidFill>
                <a:effectLst>
                  <a:outerShdw blurRad="38100" dist="38100" dir="2700000" algn="tl">
                    <a:srgbClr val="000000">
                      <a:alpha val="43137"/>
                    </a:srgbClr>
                  </a:outerShdw>
                </a:effectLst>
                <a:latin typeface="Century Gothic" panose="020B0502020202020204" pitchFamily="34" charset="0"/>
              </a:defRPr>
            </a:lvl1pPr>
          </a:lstStyle>
          <a:p>
            <a:pPr lvl="0"/>
            <a:r>
              <a:rPr lang="en-US" dirty="0"/>
              <a:t>123</a:t>
            </a:r>
          </a:p>
        </p:txBody>
      </p:sp>
      <p:sp>
        <p:nvSpPr>
          <p:cNvPr id="37" name="Text Placeholder 18">
            <a:extLst>
              <a:ext uri="{FF2B5EF4-FFF2-40B4-BE49-F238E27FC236}">
                <a16:creationId xmlns:a16="http://schemas.microsoft.com/office/drawing/2014/main" id="{923B6B27-F36B-4C3B-87FB-5C5FFD3F7578}"/>
              </a:ext>
            </a:extLst>
          </p:cNvPr>
          <p:cNvSpPr>
            <a:spLocks noGrp="1"/>
          </p:cNvSpPr>
          <p:nvPr>
            <p:ph type="body" sz="quarter" idx="35" hasCustomPrompt="1"/>
          </p:nvPr>
        </p:nvSpPr>
        <p:spPr>
          <a:xfrm>
            <a:off x="5425901" y="1893674"/>
            <a:ext cx="3171216" cy="1726511"/>
          </a:xfrm>
          <a:prstGeom prst="rect">
            <a:avLst/>
          </a:prstGeom>
        </p:spPr>
        <p:txBody>
          <a:bodyPr anchor="ctr">
            <a:noAutofit/>
          </a:bodyPr>
          <a:lstStyle>
            <a:lvl1pPr marL="0" indent="0" algn="ctr">
              <a:buNone/>
              <a:defRPr sz="5400" b="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defRPr>
            </a:lvl1pPr>
          </a:lstStyle>
          <a:p>
            <a:pPr lvl="0"/>
            <a:r>
              <a:rPr lang="en-US" dirty="0"/>
              <a:t>Song Title</a:t>
            </a:r>
          </a:p>
        </p:txBody>
      </p:sp>
      <p:sp>
        <p:nvSpPr>
          <p:cNvPr id="38" name="Text Placeholder 24">
            <a:extLst>
              <a:ext uri="{FF2B5EF4-FFF2-40B4-BE49-F238E27FC236}">
                <a16:creationId xmlns:a16="http://schemas.microsoft.com/office/drawing/2014/main" id="{C8C2C615-3170-47DE-8512-40865D66E580}"/>
              </a:ext>
            </a:extLst>
          </p:cNvPr>
          <p:cNvSpPr>
            <a:spLocks noGrp="1"/>
          </p:cNvSpPr>
          <p:nvPr>
            <p:ph type="body" sz="quarter" idx="36" hasCustomPrompt="1"/>
          </p:nvPr>
        </p:nvSpPr>
        <p:spPr>
          <a:xfrm>
            <a:off x="5409801" y="4562723"/>
            <a:ext cx="3187315" cy="1072835"/>
          </a:xfrm>
          <a:prstGeom prst="rect">
            <a:avLst/>
          </a:prstGeom>
        </p:spPr>
        <p:txBody>
          <a:bodyPr tIns="91440" bIns="91440" anchor="ctr"/>
          <a:lstStyle>
            <a:lvl1pPr marL="0" indent="0" algn="ctr" defTabSz="914400">
              <a:buNone/>
              <a:defRPr sz="160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defRPr>
            </a:lvl1pPr>
          </a:lstStyle>
          <a:p>
            <a:pPr lvl="0"/>
            <a:r>
              <a:rPr lang="en-US" dirty="0"/>
              <a:t>Credits</a:t>
            </a:r>
          </a:p>
        </p:txBody>
      </p:sp>
      <p:sp>
        <p:nvSpPr>
          <p:cNvPr id="39" name="Picture Placeholder 2">
            <a:extLst>
              <a:ext uri="{FF2B5EF4-FFF2-40B4-BE49-F238E27FC236}">
                <a16:creationId xmlns:a16="http://schemas.microsoft.com/office/drawing/2014/main" id="{72680DDC-CABF-48B8-87F5-81027DD804C5}"/>
              </a:ext>
            </a:extLst>
          </p:cNvPr>
          <p:cNvSpPr>
            <a:spLocks noGrp="1" noChangeAspect="1"/>
          </p:cNvSpPr>
          <p:nvPr>
            <p:ph type="pic" sz="quarter" idx="37" hasCustomPrompt="1"/>
          </p:nvPr>
        </p:nvSpPr>
        <p:spPr>
          <a:xfrm>
            <a:off x="6417149" y="3705472"/>
            <a:ext cx="1188720" cy="405087"/>
          </a:xfrm>
          <a:prstGeom prst="roundRect">
            <a:avLst>
              <a:gd name="adj" fmla="val 50000"/>
            </a:avLst>
          </a:prstGeom>
        </p:spPr>
        <p:txBody>
          <a:bodyPr/>
          <a:lstStyle>
            <a:lvl1pPr>
              <a:defRPr sz="1800"/>
            </a:lvl1pPr>
          </a:lstStyle>
          <a:p>
            <a:r>
              <a:rPr lang="en-US" dirty="0"/>
              <a:t>Songbook</a:t>
            </a:r>
          </a:p>
        </p:txBody>
      </p:sp>
      <p:sp>
        <p:nvSpPr>
          <p:cNvPr id="7" name="Rectangle: Rounded Corners 6">
            <a:extLst>
              <a:ext uri="{FF2B5EF4-FFF2-40B4-BE49-F238E27FC236}">
                <a16:creationId xmlns:a16="http://schemas.microsoft.com/office/drawing/2014/main" id="{AB894783-F693-4D2E-8A1B-FA967788E219}"/>
              </a:ext>
            </a:extLst>
          </p:cNvPr>
          <p:cNvSpPr/>
          <p:nvPr/>
        </p:nvSpPr>
        <p:spPr>
          <a:xfrm>
            <a:off x="6810375" y="218772"/>
            <a:ext cx="3048000" cy="547119"/>
          </a:xfrm>
          <a:prstGeom prst="roundRect">
            <a:avLst>
              <a:gd name="adj" fmla="val 50000"/>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713203"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prstClr val="white"/>
              </a:solidFill>
              <a:effectLst/>
              <a:uLnTx/>
              <a:uFillTx/>
              <a:latin typeface="Calibri"/>
              <a:ea typeface="+mn-ea"/>
              <a:cs typeface="+mn-cs"/>
            </a:endParaRPr>
          </a:p>
        </p:txBody>
      </p:sp>
      <p:pic>
        <p:nvPicPr>
          <p:cNvPr id="17" name="Logo English" descr="A picture containing drawing&#10;&#10;Description automatically generated">
            <a:extLst>
              <a:ext uri="{FF2B5EF4-FFF2-40B4-BE49-F238E27FC236}">
                <a16:creationId xmlns:a16="http://schemas.microsoft.com/office/drawing/2014/main" id="{5F04EE8A-BBA3-457C-AD98-DFC699D786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1511" y="286591"/>
            <a:ext cx="2056384" cy="420624"/>
          </a:xfrm>
          <a:prstGeom prst="rect">
            <a:avLst/>
          </a:prstGeom>
        </p:spPr>
      </p:pic>
      <p:sp>
        <p:nvSpPr>
          <p:cNvPr id="16" name="Content Placeholder 19">
            <a:extLst>
              <a:ext uri="{FF2B5EF4-FFF2-40B4-BE49-F238E27FC236}">
                <a16:creationId xmlns:a16="http://schemas.microsoft.com/office/drawing/2014/main" id="{DA3E7898-6FE8-49BD-972E-B3AAB18A3590}"/>
              </a:ext>
            </a:extLst>
          </p:cNvPr>
          <p:cNvSpPr>
            <a:spLocks noGrp="1"/>
          </p:cNvSpPr>
          <p:nvPr>
            <p:ph sz="quarter" idx="19"/>
          </p:nvPr>
        </p:nvSpPr>
        <p:spPr>
          <a:xfrm>
            <a:off x="-457200" y="182880"/>
            <a:ext cx="1463040" cy="5303520"/>
          </a:xfrm>
          <a:prstGeom prst="roundRect">
            <a:avLst>
              <a:gd name="adj" fmla="val 12503"/>
            </a:avLst>
          </a:prstGeom>
          <a:solidFill>
            <a:schemeClr val="bg1">
              <a:lumMod val="50000"/>
              <a:alpha val="50000"/>
            </a:schemeClr>
          </a:solidFill>
        </p:spPr>
        <p:txBody>
          <a:bodyPr/>
          <a:lstStyle>
            <a:lvl1pPr marL="0" indent="0">
              <a:buNone/>
              <a:defRPr/>
            </a:lvl1pPr>
          </a:lstStyle>
          <a:p>
            <a:pPr lvl="0"/>
            <a:endParaRPr lang="en-US" dirty="0"/>
          </a:p>
        </p:txBody>
      </p:sp>
      <p:sp>
        <p:nvSpPr>
          <p:cNvPr id="19" name="English Item 1">
            <a:extLst>
              <a:ext uri="{FF2B5EF4-FFF2-40B4-BE49-F238E27FC236}">
                <a16:creationId xmlns:a16="http://schemas.microsoft.com/office/drawing/2014/main" id="{DAB46348-1018-491D-8109-A2D1EB5C9234}"/>
              </a:ext>
            </a:extLst>
          </p:cNvPr>
          <p:cNvSpPr>
            <a:spLocks noGrp="1"/>
          </p:cNvSpPr>
          <p:nvPr>
            <p:ph type="body" sz="quarter" idx="20" hasCustomPrompt="1"/>
          </p:nvPr>
        </p:nvSpPr>
        <p:spPr>
          <a:xfrm>
            <a:off x="91440" y="274320"/>
            <a:ext cx="841248" cy="365760"/>
          </a:xfrm>
          <a:prstGeom prst="roundRect">
            <a:avLst>
              <a:gd name="adj" fmla="val 50000"/>
            </a:avLst>
          </a:prstGeom>
          <a:solidFill>
            <a:schemeClr val="bg1">
              <a:lumMod val="50000"/>
              <a:alpha val="85000"/>
            </a:schemeClr>
          </a:solidFill>
          <a:effectLst>
            <a:outerShdw blurRad="50800" dist="38100" dir="2700000" algn="tl" rotWithShape="0">
              <a:prstClr val="black">
                <a:alpha val="40000"/>
              </a:prstClr>
            </a:outerShdw>
          </a:effectLst>
        </p:spPr>
        <p:txBody>
          <a:bodyPr lIns="0" tIns="0" rIns="0" bIns="0" anchor="ctr"/>
          <a:lstStyle>
            <a:lvl1pPr marL="0" indent="0" algn="ctr">
              <a:buNone/>
              <a:defRPr sz="1200" b="1">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pPr lvl="0"/>
            <a:r>
              <a:rPr lang="en-US" dirty="0"/>
              <a:t>Item</a:t>
            </a:r>
          </a:p>
        </p:txBody>
      </p:sp>
      <p:sp>
        <p:nvSpPr>
          <p:cNvPr id="21" name="English Item 2">
            <a:extLst>
              <a:ext uri="{FF2B5EF4-FFF2-40B4-BE49-F238E27FC236}">
                <a16:creationId xmlns:a16="http://schemas.microsoft.com/office/drawing/2014/main" id="{FD1503C4-4E9B-4535-9ADB-74FCEEC0BB1B}"/>
              </a:ext>
            </a:extLst>
          </p:cNvPr>
          <p:cNvSpPr>
            <a:spLocks noGrp="1"/>
          </p:cNvSpPr>
          <p:nvPr>
            <p:ph type="body" sz="quarter" idx="21" hasCustomPrompt="1"/>
          </p:nvPr>
        </p:nvSpPr>
        <p:spPr>
          <a:xfrm>
            <a:off x="91440" y="713232"/>
            <a:ext cx="841248" cy="365760"/>
          </a:xfrm>
          <a:prstGeom prst="roundRect">
            <a:avLst>
              <a:gd name="adj" fmla="val 50000"/>
            </a:avLst>
          </a:prstGeom>
          <a:solidFill>
            <a:schemeClr val="bg1">
              <a:lumMod val="50000"/>
              <a:alpha val="85000"/>
            </a:schemeClr>
          </a:solidFill>
          <a:effectLst>
            <a:outerShdw blurRad="50800" dist="38100" dir="2700000" algn="tl" rotWithShape="0">
              <a:prstClr val="black">
                <a:alpha val="40000"/>
              </a:prstClr>
            </a:outerShdw>
          </a:effectLst>
        </p:spPr>
        <p:txBody>
          <a:bodyPr lIns="0" tIns="0" rIns="0" bIns="0" anchor="ctr"/>
          <a:lstStyle>
            <a:lvl1pPr marL="0" indent="0" algn="ctr">
              <a:buNone/>
              <a:defRPr sz="1200" b="1">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pPr lvl="0"/>
            <a:r>
              <a:rPr lang="en-US" dirty="0"/>
              <a:t>Item</a:t>
            </a:r>
          </a:p>
        </p:txBody>
      </p:sp>
      <p:sp>
        <p:nvSpPr>
          <p:cNvPr id="22" name="English Item 3">
            <a:extLst>
              <a:ext uri="{FF2B5EF4-FFF2-40B4-BE49-F238E27FC236}">
                <a16:creationId xmlns:a16="http://schemas.microsoft.com/office/drawing/2014/main" id="{DB3056AB-4519-4E2C-A0E8-6DDA4B3EC00E}"/>
              </a:ext>
            </a:extLst>
          </p:cNvPr>
          <p:cNvSpPr>
            <a:spLocks noGrp="1"/>
          </p:cNvSpPr>
          <p:nvPr>
            <p:ph type="body" sz="quarter" idx="22" hasCustomPrompt="1"/>
          </p:nvPr>
        </p:nvSpPr>
        <p:spPr>
          <a:xfrm>
            <a:off x="91440" y="1152144"/>
            <a:ext cx="841248" cy="365760"/>
          </a:xfrm>
          <a:prstGeom prst="roundRect">
            <a:avLst>
              <a:gd name="adj" fmla="val 50000"/>
            </a:avLst>
          </a:prstGeom>
          <a:solidFill>
            <a:schemeClr val="bg1">
              <a:lumMod val="50000"/>
              <a:alpha val="85000"/>
            </a:schemeClr>
          </a:solidFill>
          <a:effectLst>
            <a:outerShdw blurRad="50800" dist="38100" dir="2700000" algn="tl" rotWithShape="0">
              <a:prstClr val="black">
                <a:alpha val="40000"/>
              </a:prstClr>
            </a:outerShdw>
          </a:effectLst>
        </p:spPr>
        <p:txBody>
          <a:bodyPr lIns="0" tIns="0" rIns="0" bIns="0" anchor="ctr"/>
          <a:lstStyle>
            <a:lvl1pPr marL="0" indent="0" algn="ctr">
              <a:buNone/>
              <a:defRPr sz="1200" b="1">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pPr lvl="0"/>
            <a:r>
              <a:rPr lang="en-US" dirty="0"/>
              <a:t>Item</a:t>
            </a:r>
          </a:p>
        </p:txBody>
      </p:sp>
      <p:sp>
        <p:nvSpPr>
          <p:cNvPr id="23" name="English Item 4">
            <a:extLst>
              <a:ext uri="{FF2B5EF4-FFF2-40B4-BE49-F238E27FC236}">
                <a16:creationId xmlns:a16="http://schemas.microsoft.com/office/drawing/2014/main" id="{9DF5592A-A77A-407C-9C9C-C27B164A1994}"/>
              </a:ext>
            </a:extLst>
          </p:cNvPr>
          <p:cNvSpPr>
            <a:spLocks noGrp="1"/>
          </p:cNvSpPr>
          <p:nvPr>
            <p:ph type="body" sz="quarter" idx="23" hasCustomPrompt="1"/>
          </p:nvPr>
        </p:nvSpPr>
        <p:spPr>
          <a:xfrm>
            <a:off x="52471" y="1588701"/>
            <a:ext cx="841248" cy="365760"/>
          </a:xfrm>
          <a:prstGeom prst="roundRect">
            <a:avLst>
              <a:gd name="adj" fmla="val 50000"/>
            </a:avLst>
          </a:prstGeom>
          <a:solidFill>
            <a:schemeClr val="bg1">
              <a:lumMod val="50000"/>
              <a:alpha val="85000"/>
            </a:schemeClr>
          </a:solidFill>
          <a:effectLst>
            <a:outerShdw blurRad="50800" dist="38100" dir="2700000" algn="tl" rotWithShape="0">
              <a:prstClr val="black">
                <a:alpha val="40000"/>
              </a:prstClr>
            </a:outerShdw>
          </a:effectLst>
        </p:spPr>
        <p:txBody>
          <a:bodyPr lIns="0" tIns="0" rIns="0" bIns="0" anchor="ctr"/>
          <a:lstStyle>
            <a:lvl1pPr marL="0" indent="0" algn="ctr">
              <a:buNone/>
              <a:defRPr sz="1200" b="1">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pPr lvl="0"/>
            <a:r>
              <a:rPr lang="en-US" dirty="0"/>
              <a:t>Item</a:t>
            </a:r>
          </a:p>
        </p:txBody>
      </p:sp>
      <p:sp>
        <p:nvSpPr>
          <p:cNvPr id="24" name="English Item 5">
            <a:extLst>
              <a:ext uri="{FF2B5EF4-FFF2-40B4-BE49-F238E27FC236}">
                <a16:creationId xmlns:a16="http://schemas.microsoft.com/office/drawing/2014/main" id="{D3662E57-565C-4E45-98A4-8D8E3C3CB884}"/>
              </a:ext>
            </a:extLst>
          </p:cNvPr>
          <p:cNvSpPr>
            <a:spLocks noGrp="1"/>
          </p:cNvSpPr>
          <p:nvPr>
            <p:ph type="body" sz="quarter" idx="24" hasCustomPrompt="1"/>
          </p:nvPr>
        </p:nvSpPr>
        <p:spPr>
          <a:xfrm>
            <a:off x="52471" y="2025258"/>
            <a:ext cx="841248" cy="365760"/>
          </a:xfrm>
          <a:prstGeom prst="roundRect">
            <a:avLst>
              <a:gd name="adj" fmla="val 50000"/>
            </a:avLst>
          </a:prstGeom>
          <a:solidFill>
            <a:schemeClr val="bg1">
              <a:lumMod val="50000"/>
              <a:alpha val="85000"/>
            </a:schemeClr>
          </a:solidFill>
          <a:effectLst>
            <a:outerShdw blurRad="50800" dist="38100" dir="2700000" algn="tl" rotWithShape="0">
              <a:prstClr val="black">
                <a:alpha val="40000"/>
              </a:prstClr>
            </a:outerShdw>
          </a:effectLst>
        </p:spPr>
        <p:txBody>
          <a:bodyPr lIns="0" tIns="0" rIns="0" bIns="0" anchor="ctr"/>
          <a:lstStyle>
            <a:lvl1pPr marL="0" indent="0" algn="ctr">
              <a:buNone/>
              <a:defRPr sz="1200" b="1">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pPr lvl="0"/>
            <a:r>
              <a:rPr lang="en-US" dirty="0"/>
              <a:t>Item</a:t>
            </a:r>
          </a:p>
        </p:txBody>
      </p:sp>
      <p:sp>
        <p:nvSpPr>
          <p:cNvPr id="25" name="English Item 6">
            <a:extLst>
              <a:ext uri="{FF2B5EF4-FFF2-40B4-BE49-F238E27FC236}">
                <a16:creationId xmlns:a16="http://schemas.microsoft.com/office/drawing/2014/main" id="{2578A92A-8EFF-4568-A06D-5779D2039703}"/>
              </a:ext>
            </a:extLst>
          </p:cNvPr>
          <p:cNvSpPr>
            <a:spLocks noGrp="1"/>
          </p:cNvSpPr>
          <p:nvPr>
            <p:ph type="body" sz="quarter" idx="25" hasCustomPrompt="1"/>
          </p:nvPr>
        </p:nvSpPr>
        <p:spPr>
          <a:xfrm>
            <a:off x="52471" y="2461815"/>
            <a:ext cx="841248" cy="365760"/>
          </a:xfrm>
          <a:prstGeom prst="roundRect">
            <a:avLst>
              <a:gd name="adj" fmla="val 50000"/>
            </a:avLst>
          </a:prstGeom>
          <a:solidFill>
            <a:schemeClr val="bg1">
              <a:lumMod val="50000"/>
              <a:alpha val="85000"/>
            </a:schemeClr>
          </a:solidFill>
          <a:effectLst>
            <a:outerShdw blurRad="50800" dist="38100" dir="2700000" algn="tl" rotWithShape="0">
              <a:prstClr val="black">
                <a:alpha val="40000"/>
              </a:prstClr>
            </a:outerShdw>
          </a:effectLst>
        </p:spPr>
        <p:txBody>
          <a:bodyPr lIns="0" tIns="0" rIns="0" bIns="0" anchor="ctr"/>
          <a:lstStyle>
            <a:lvl1pPr marL="0" indent="0" algn="ctr">
              <a:buNone/>
              <a:defRPr sz="1200" b="1">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pPr lvl="0"/>
            <a:r>
              <a:rPr lang="en-US" dirty="0"/>
              <a:t>Item</a:t>
            </a:r>
          </a:p>
        </p:txBody>
      </p:sp>
      <p:sp>
        <p:nvSpPr>
          <p:cNvPr id="26" name="English Item 7">
            <a:extLst>
              <a:ext uri="{FF2B5EF4-FFF2-40B4-BE49-F238E27FC236}">
                <a16:creationId xmlns:a16="http://schemas.microsoft.com/office/drawing/2014/main" id="{179FB5E2-FBEE-4FBA-AF27-A94970BFC9B5}"/>
              </a:ext>
            </a:extLst>
          </p:cNvPr>
          <p:cNvSpPr>
            <a:spLocks noGrp="1"/>
          </p:cNvSpPr>
          <p:nvPr>
            <p:ph type="body" sz="quarter" idx="26" hasCustomPrompt="1"/>
          </p:nvPr>
        </p:nvSpPr>
        <p:spPr>
          <a:xfrm>
            <a:off x="52471" y="2898372"/>
            <a:ext cx="841248" cy="365760"/>
          </a:xfrm>
          <a:prstGeom prst="roundRect">
            <a:avLst>
              <a:gd name="adj" fmla="val 50000"/>
            </a:avLst>
          </a:prstGeom>
          <a:solidFill>
            <a:schemeClr val="bg1">
              <a:lumMod val="50000"/>
              <a:alpha val="85000"/>
            </a:schemeClr>
          </a:solidFill>
          <a:effectLst>
            <a:outerShdw blurRad="50800" dist="38100" dir="2700000" algn="tl" rotWithShape="0">
              <a:prstClr val="black">
                <a:alpha val="40000"/>
              </a:prstClr>
            </a:outerShdw>
          </a:effectLst>
        </p:spPr>
        <p:txBody>
          <a:bodyPr lIns="0" tIns="0" rIns="0" bIns="0" anchor="ctr"/>
          <a:lstStyle>
            <a:lvl1pPr marL="0" indent="0" algn="ctr">
              <a:buNone/>
              <a:defRPr sz="1200" b="1">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pPr lvl="0"/>
            <a:r>
              <a:rPr lang="en-US" dirty="0"/>
              <a:t>Item</a:t>
            </a:r>
          </a:p>
        </p:txBody>
      </p:sp>
      <p:sp>
        <p:nvSpPr>
          <p:cNvPr id="27" name="English Item 8">
            <a:extLst>
              <a:ext uri="{FF2B5EF4-FFF2-40B4-BE49-F238E27FC236}">
                <a16:creationId xmlns:a16="http://schemas.microsoft.com/office/drawing/2014/main" id="{1919A087-2EFF-4E39-8037-C88FF7C955E5}"/>
              </a:ext>
            </a:extLst>
          </p:cNvPr>
          <p:cNvSpPr>
            <a:spLocks noGrp="1"/>
          </p:cNvSpPr>
          <p:nvPr>
            <p:ph type="body" sz="quarter" idx="27" hasCustomPrompt="1"/>
          </p:nvPr>
        </p:nvSpPr>
        <p:spPr>
          <a:xfrm>
            <a:off x="52471" y="3334929"/>
            <a:ext cx="841248" cy="365760"/>
          </a:xfrm>
          <a:prstGeom prst="roundRect">
            <a:avLst>
              <a:gd name="adj" fmla="val 50000"/>
            </a:avLst>
          </a:prstGeom>
          <a:solidFill>
            <a:schemeClr val="bg1">
              <a:lumMod val="50000"/>
              <a:alpha val="85000"/>
            </a:schemeClr>
          </a:solidFill>
          <a:effectLst>
            <a:outerShdw blurRad="50800" dist="38100" dir="2700000" algn="tl" rotWithShape="0">
              <a:prstClr val="black">
                <a:alpha val="40000"/>
              </a:prstClr>
            </a:outerShdw>
          </a:effectLst>
        </p:spPr>
        <p:txBody>
          <a:bodyPr lIns="0" tIns="0" rIns="0" bIns="0" anchor="ctr"/>
          <a:lstStyle>
            <a:lvl1pPr marL="0" indent="0" algn="ctr">
              <a:buNone/>
              <a:defRPr sz="1200" b="1">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pPr lvl="0"/>
            <a:r>
              <a:rPr lang="en-US" dirty="0"/>
              <a:t>Item</a:t>
            </a:r>
          </a:p>
        </p:txBody>
      </p:sp>
      <p:sp>
        <p:nvSpPr>
          <p:cNvPr id="28" name="English Item 9">
            <a:extLst>
              <a:ext uri="{FF2B5EF4-FFF2-40B4-BE49-F238E27FC236}">
                <a16:creationId xmlns:a16="http://schemas.microsoft.com/office/drawing/2014/main" id="{85223DAC-0D1F-416B-A43F-A9D5C1090DD2}"/>
              </a:ext>
            </a:extLst>
          </p:cNvPr>
          <p:cNvSpPr>
            <a:spLocks noGrp="1"/>
          </p:cNvSpPr>
          <p:nvPr>
            <p:ph type="body" sz="quarter" idx="28" hasCustomPrompt="1"/>
          </p:nvPr>
        </p:nvSpPr>
        <p:spPr>
          <a:xfrm>
            <a:off x="52471" y="3771486"/>
            <a:ext cx="841248" cy="365760"/>
          </a:xfrm>
          <a:prstGeom prst="roundRect">
            <a:avLst>
              <a:gd name="adj" fmla="val 50000"/>
            </a:avLst>
          </a:prstGeom>
          <a:solidFill>
            <a:schemeClr val="bg1">
              <a:lumMod val="50000"/>
              <a:alpha val="85000"/>
            </a:schemeClr>
          </a:solidFill>
          <a:effectLst>
            <a:outerShdw blurRad="50800" dist="38100" dir="2700000" algn="tl" rotWithShape="0">
              <a:prstClr val="black">
                <a:alpha val="40000"/>
              </a:prstClr>
            </a:outerShdw>
          </a:effectLst>
        </p:spPr>
        <p:txBody>
          <a:bodyPr lIns="0" tIns="0" rIns="0" bIns="0" anchor="ctr"/>
          <a:lstStyle>
            <a:lvl1pPr marL="0" indent="0" algn="ctr">
              <a:buNone/>
              <a:defRPr sz="1200" b="1">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pPr lvl="0"/>
            <a:r>
              <a:rPr lang="en-US" dirty="0"/>
              <a:t>Item</a:t>
            </a:r>
          </a:p>
        </p:txBody>
      </p:sp>
      <p:sp>
        <p:nvSpPr>
          <p:cNvPr id="29" name="English Item 10">
            <a:extLst>
              <a:ext uri="{FF2B5EF4-FFF2-40B4-BE49-F238E27FC236}">
                <a16:creationId xmlns:a16="http://schemas.microsoft.com/office/drawing/2014/main" id="{F0FBCD67-F549-44D1-96D7-28B74090A051}"/>
              </a:ext>
            </a:extLst>
          </p:cNvPr>
          <p:cNvSpPr>
            <a:spLocks noGrp="1"/>
          </p:cNvSpPr>
          <p:nvPr>
            <p:ph type="body" sz="quarter" idx="29" hasCustomPrompt="1"/>
          </p:nvPr>
        </p:nvSpPr>
        <p:spPr>
          <a:xfrm>
            <a:off x="52471" y="4208043"/>
            <a:ext cx="841248" cy="365760"/>
          </a:xfrm>
          <a:prstGeom prst="roundRect">
            <a:avLst>
              <a:gd name="adj" fmla="val 50000"/>
            </a:avLst>
          </a:prstGeom>
          <a:solidFill>
            <a:schemeClr val="bg1">
              <a:lumMod val="50000"/>
              <a:alpha val="85000"/>
            </a:schemeClr>
          </a:solidFill>
          <a:effectLst>
            <a:outerShdw blurRad="50800" dist="38100" dir="2700000" algn="tl" rotWithShape="0">
              <a:prstClr val="black">
                <a:alpha val="40000"/>
              </a:prstClr>
            </a:outerShdw>
          </a:effectLst>
        </p:spPr>
        <p:txBody>
          <a:bodyPr lIns="0" tIns="0" rIns="0" bIns="0" anchor="ctr"/>
          <a:lstStyle>
            <a:lvl1pPr marL="0" indent="0" algn="ctr">
              <a:buNone/>
              <a:defRPr sz="1200" b="1">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pPr lvl="0"/>
            <a:r>
              <a:rPr lang="en-US" dirty="0"/>
              <a:t>Item</a:t>
            </a:r>
          </a:p>
        </p:txBody>
      </p:sp>
      <p:sp>
        <p:nvSpPr>
          <p:cNvPr id="30" name="English Item 11">
            <a:extLst>
              <a:ext uri="{FF2B5EF4-FFF2-40B4-BE49-F238E27FC236}">
                <a16:creationId xmlns:a16="http://schemas.microsoft.com/office/drawing/2014/main" id="{5975C85C-FCD3-42A6-9A9B-549D71818D8B}"/>
              </a:ext>
            </a:extLst>
          </p:cNvPr>
          <p:cNvSpPr>
            <a:spLocks noGrp="1"/>
          </p:cNvSpPr>
          <p:nvPr>
            <p:ph type="body" sz="quarter" idx="30" hasCustomPrompt="1"/>
          </p:nvPr>
        </p:nvSpPr>
        <p:spPr>
          <a:xfrm>
            <a:off x="52471" y="4644600"/>
            <a:ext cx="841248" cy="365760"/>
          </a:xfrm>
          <a:prstGeom prst="roundRect">
            <a:avLst>
              <a:gd name="adj" fmla="val 50000"/>
            </a:avLst>
          </a:prstGeom>
          <a:solidFill>
            <a:schemeClr val="bg1">
              <a:lumMod val="50000"/>
              <a:alpha val="85000"/>
            </a:schemeClr>
          </a:solidFill>
          <a:effectLst>
            <a:outerShdw blurRad="50800" dist="38100" dir="2700000" algn="tl" rotWithShape="0">
              <a:prstClr val="black">
                <a:alpha val="40000"/>
              </a:prstClr>
            </a:outerShdw>
          </a:effectLst>
        </p:spPr>
        <p:txBody>
          <a:bodyPr lIns="0" tIns="0" rIns="0" bIns="0" anchor="ctr"/>
          <a:lstStyle>
            <a:lvl1pPr marL="0" indent="0" algn="ctr">
              <a:buNone/>
              <a:defRPr sz="1200" b="1">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pPr lvl="0"/>
            <a:r>
              <a:rPr lang="en-US" dirty="0"/>
              <a:t>Item</a:t>
            </a:r>
          </a:p>
        </p:txBody>
      </p:sp>
      <p:sp>
        <p:nvSpPr>
          <p:cNvPr id="31" name="English Item 12">
            <a:extLst>
              <a:ext uri="{FF2B5EF4-FFF2-40B4-BE49-F238E27FC236}">
                <a16:creationId xmlns:a16="http://schemas.microsoft.com/office/drawing/2014/main" id="{D48D47D7-CDC6-4F9D-8D1E-B02869DEECD7}"/>
              </a:ext>
            </a:extLst>
          </p:cNvPr>
          <p:cNvSpPr>
            <a:spLocks noGrp="1"/>
          </p:cNvSpPr>
          <p:nvPr>
            <p:ph type="body" sz="quarter" idx="31" hasCustomPrompt="1"/>
          </p:nvPr>
        </p:nvSpPr>
        <p:spPr>
          <a:xfrm>
            <a:off x="52471" y="5081157"/>
            <a:ext cx="841248" cy="365760"/>
          </a:xfrm>
          <a:prstGeom prst="roundRect">
            <a:avLst>
              <a:gd name="adj" fmla="val 50000"/>
            </a:avLst>
          </a:prstGeom>
          <a:solidFill>
            <a:schemeClr val="bg1">
              <a:lumMod val="50000"/>
              <a:alpha val="85000"/>
            </a:schemeClr>
          </a:solidFill>
          <a:effectLst>
            <a:outerShdw blurRad="50800" dist="38100" dir="2700000" algn="tl" rotWithShape="0">
              <a:prstClr val="black">
                <a:alpha val="40000"/>
              </a:prstClr>
            </a:outerShdw>
          </a:effectLst>
        </p:spPr>
        <p:txBody>
          <a:bodyPr lIns="0" tIns="0" rIns="0" bIns="0" anchor="ctr"/>
          <a:lstStyle>
            <a:lvl1pPr marL="0" indent="0" algn="ctr">
              <a:buNone/>
              <a:defRPr sz="1200" b="1">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pPr lvl="0"/>
            <a:r>
              <a:rPr lang="en-US" dirty="0"/>
              <a:t>Item</a:t>
            </a:r>
          </a:p>
        </p:txBody>
      </p:sp>
      <p:sp>
        <p:nvSpPr>
          <p:cNvPr id="32" name="English Item 13">
            <a:extLst>
              <a:ext uri="{FF2B5EF4-FFF2-40B4-BE49-F238E27FC236}">
                <a16:creationId xmlns:a16="http://schemas.microsoft.com/office/drawing/2014/main" id="{BCDA842C-BD8E-4E94-AF28-9C14967890E1}"/>
              </a:ext>
            </a:extLst>
          </p:cNvPr>
          <p:cNvSpPr>
            <a:spLocks noGrp="1"/>
          </p:cNvSpPr>
          <p:nvPr>
            <p:ph type="body" sz="quarter" idx="32" hasCustomPrompt="1"/>
          </p:nvPr>
        </p:nvSpPr>
        <p:spPr>
          <a:xfrm>
            <a:off x="52471" y="5517714"/>
            <a:ext cx="841248" cy="365760"/>
          </a:xfrm>
          <a:prstGeom prst="roundRect">
            <a:avLst>
              <a:gd name="adj" fmla="val 50000"/>
            </a:avLst>
          </a:prstGeom>
          <a:solidFill>
            <a:schemeClr val="bg1">
              <a:lumMod val="50000"/>
              <a:alpha val="85000"/>
            </a:schemeClr>
          </a:solidFill>
          <a:effectLst>
            <a:outerShdw blurRad="50800" dist="38100" dir="2700000" algn="tl" rotWithShape="0">
              <a:prstClr val="black">
                <a:alpha val="40000"/>
              </a:prstClr>
            </a:outerShdw>
          </a:effectLst>
        </p:spPr>
        <p:txBody>
          <a:bodyPr lIns="0" tIns="0" rIns="0" bIns="0" anchor="ctr"/>
          <a:lstStyle>
            <a:lvl1pPr marL="0" indent="0" algn="ctr">
              <a:buNone/>
              <a:defRPr sz="1200" b="1">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pPr lvl="0"/>
            <a:r>
              <a:rPr lang="en-US" dirty="0"/>
              <a:t>Item</a:t>
            </a:r>
          </a:p>
        </p:txBody>
      </p:sp>
      <p:sp>
        <p:nvSpPr>
          <p:cNvPr id="33" name="English Item 14">
            <a:extLst>
              <a:ext uri="{FF2B5EF4-FFF2-40B4-BE49-F238E27FC236}">
                <a16:creationId xmlns:a16="http://schemas.microsoft.com/office/drawing/2014/main" id="{04FB01CE-EC4A-4C58-8953-588F5230E1B6}"/>
              </a:ext>
            </a:extLst>
          </p:cNvPr>
          <p:cNvSpPr>
            <a:spLocks noGrp="1"/>
          </p:cNvSpPr>
          <p:nvPr>
            <p:ph type="body" sz="quarter" idx="33" hasCustomPrompt="1"/>
          </p:nvPr>
        </p:nvSpPr>
        <p:spPr>
          <a:xfrm>
            <a:off x="52471" y="5954271"/>
            <a:ext cx="841248" cy="365760"/>
          </a:xfrm>
          <a:prstGeom prst="roundRect">
            <a:avLst>
              <a:gd name="adj" fmla="val 50000"/>
            </a:avLst>
          </a:prstGeom>
          <a:solidFill>
            <a:schemeClr val="bg1">
              <a:lumMod val="50000"/>
              <a:alpha val="85000"/>
            </a:schemeClr>
          </a:solidFill>
          <a:effectLst>
            <a:outerShdw blurRad="50800" dist="38100" dir="2700000" algn="tl" rotWithShape="0">
              <a:prstClr val="black">
                <a:alpha val="40000"/>
              </a:prstClr>
            </a:outerShdw>
          </a:effectLst>
        </p:spPr>
        <p:txBody>
          <a:bodyPr lIns="0" tIns="0" rIns="0" bIns="0" anchor="ctr"/>
          <a:lstStyle>
            <a:lvl1pPr marL="0" indent="0" algn="ctr">
              <a:buNone/>
              <a:defRPr sz="1200" b="1">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pPr lvl="0"/>
            <a:r>
              <a:rPr lang="en-US" dirty="0"/>
              <a:t>Item</a:t>
            </a:r>
          </a:p>
        </p:txBody>
      </p:sp>
    </p:spTree>
    <p:extLst>
      <p:ext uri="{BB962C8B-B14F-4D97-AF65-F5344CB8AC3E}">
        <p14:creationId xmlns:p14="http://schemas.microsoft.com/office/powerpoint/2010/main" val="42590672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5529F06-736E-4BFB-B16E-7F73FD8319DA}"/>
              </a:ext>
            </a:extLst>
          </p:cNvPr>
          <p:cNvSpPr/>
          <p:nvPr userDrawn="1"/>
        </p:nvSpPr>
        <p:spPr>
          <a:xfrm>
            <a:off x="1508760" y="4434840"/>
            <a:ext cx="3429000" cy="1828800"/>
          </a:xfrm>
          <a:prstGeom prst="roundRect">
            <a:avLst>
              <a:gd name="adj" fmla="val 9197"/>
            </a:avLst>
          </a:prstGeom>
          <a:solidFill>
            <a:schemeClr val="bg1">
              <a:lumMod val="50000"/>
              <a:alpha val="6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713203"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prstClr val="white"/>
              </a:solidFill>
              <a:effectLst/>
              <a:uLnTx/>
              <a:uFillTx/>
              <a:latin typeface="Calibri"/>
              <a:ea typeface="+mn-ea"/>
              <a:cs typeface="+mn-cs"/>
            </a:endParaRPr>
          </a:p>
        </p:txBody>
      </p:sp>
      <p:sp>
        <p:nvSpPr>
          <p:cNvPr id="5" name="Oval 4">
            <a:extLst>
              <a:ext uri="{FF2B5EF4-FFF2-40B4-BE49-F238E27FC236}">
                <a16:creationId xmlns:a16="http://schemas.microsoft.com/office/drawing/2014/main" id="{9E0F68E9-2DB5-48BE-AA90-BCFC508DF7E3}"/>
              </a:ext>
            </a:extLst>
          </p:cNvPr>
          <p:cNvSpPr>
            <a:spLocks noChangeAspect="1"/>
          </p:cNvSpPr>
          <p:nvPr userDrawn="1"/>
        </p:nvSpPr>
        <p:spPr>
          <a:xfrm>
            <a:off x="1510101" y="914400"/>
            <a:ext cx="3427659" cy="3429000"/>
          </a:xfrm>
          <a:prstGeom prst="ellipse">
            <a:avLst/>
          </a:prstGeom>
          <a:solidFill>
            <a:schemeClr val="bg1">
              <a:lumMod val="50000"/>
              <a:alpha val="68000"/>
            </a:schemeClr>
          </a:solidFill>
          <a:ln>
            <a:noFill/>
          </a:ln>
        </p:spPr>
        <p:style>
          <a:lnRef idx="1">
            <a:schemeClr val="accent1"/>
          </a:lnRef>
          <a:fillRef idx="3">
            <a:schemeClr val="accent1"/>
          </a:fillRef>
          <a:effectRef idx="2">
            <a:schemeClr val="accent1"/>
          </a:effectRef>
          <a:fontRef idx="minor">
            <a:schemeClr val="lt1"/>
          </a:fontRef>
        </p:style>
        <p:txBody>
          <a:bodyPr lIns="90102" tIns="45031" rIns="90102" bIns="4503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Content Placeholder 14">
            <a:extLst>
              <a:ext uri="{FF2B5EF4-FFF2-40B4-BE49-F238E27FC236}">
                <a16:creationId xmlns:a16="http://schemas.microsoft.com/office/drawing/2014/main" id="{34CE8C7E-CA53-42EE-8BFA-DC58A9464CE1}"/>
              </a:ext>
            </a:extLst>
          </p:cNvPr>
          <p:cNvSpPr>
            <a:spLocks noGrp="1"/>
          </p:cNvSpPr>
          <p:nvPr userDrawn="1">
            <p:ph sz="quarter" idx="10" hasCustomPrompt="1"/>
          </p:nvPr>
        </p:nvSpPr>
        <p:spPr>
          <a:xfrm>
            <a:off x="2432304" y="1133856"/>
            <a:ext cx="1572768" cy="758952"/>
          </a:xfrm>
          <a:prstGeom prst="rect">
            <a:avLst/>
          </a:prstGeom>
        </p:spPr>
        <p:txBody>
          <a:bodyPr/>
          <a:lstStyle>
            <a:lvl1pPr marL="0" indent="0" algn="ctr">
              <a:buNone/>
              <a:defRPr sz="5400" b="1">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pPr lvl="0"/>
            <a:r>
              <a:rPr lang="en-US" dirty="0"/>
              <a:t>123</a:t>
            </a:r>
          </a:p>
        </p:txBody>
      </p:sp>
      <p:sp>
        <p:nvSpPr>
          <p:cNvPr id="10" name="Text Placeholder 18">
            <a:extLst>
              <a:ext uri="{FF2B5EF4-FFF2-40B4-BE49-F238E27FC236}">
                <a16:creationId xmlns:a16="http://schemas.microsoft.com/office/drawing/2014/main" id="{6D0F4AE8-8A19-4D36-8F60-2F19803DC92A}"/>
              </a:ext>
            </a:extLst>
          </p:cNvPr>
          <p:cNvSpPr>
            <a:spLocks noGrp="1"/>
          </p:cNvSpPr>
          <p:nvPr userDrawn="1">
            <p:ph type="body" sz="quarter" idx="11" hasCustomPrompt="1"/>
          </p:nvPr>
        </p:nvSpPr>
        <p:spPr>
          <a:xfrm>
            <a:off x="1636776" y="1892808"/>
            <a:ext cx="3172968" cy="1728216"/>
          </a:xfrm>
          <a:prstGeom prst="rect">
            <a:avLst/>
          </a:prstGeom>
        </p:spPr>
        <p:txBody>
          <a:bodyPr anchor="ctr">
            <a:normAutofit/>
          </a:bodyPr>
          <a:lstStyle>
            <a:lvl1pPr marL="0" indent="0" algn="ctr">
              <a:buNone/>
              <a:defRPr sz="6000" b="0">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pPr lvl="0"/>
            <a:r>
              <a:rPr lang="en-US" dirty="0"/>
              <a:t>Song Title</a:t>
            </a:r>
          </a:p>
        </p:txBody>
      </p:sp>
      <p:sp>
        <p:nvSpPr>
          <p:cNvPr id="11" name="Text Placeholder 24">
            <a:extLst>
              <a:ext uri="{FF2B5EF4-FFF2-40B4-BE49-F238E27FC236}">
                <a16:creationId xmlns:a16="http://schemas.microsoft.com/office/drawing/2014/main" id="{A7BCE0CD-B25C-4D83-A7A7-3860687B5A8A}"/>
              </a:ext>
            </a:extLst>
          </p:cNvPr>
          <p:cNvSpPr>
            <a:spLocks noGrp="1"/>
          </p:cNvSpPr>
          <p:nvPr userDrawn="1">
            <p:ph type="body" sz="quarter" idx="12" hasCustomPrompt="1"/>
          </p:nvPr>
        </p:nvSpPr>
        <p:spPr>
          <a:xfrm>
            <a:off x="1620881" y="4561745"/>
            <a:ext cx="3188863" cy="1069848"/>
          </a:xfrm>
          <a:prstGeom prst="rect">
            <a:avLst/>
          </a:prstGeom>
        </p:spPr>
        <p:txBody>
          <a:bodyPr tIns="91440" bIns="91440" anchor="ctr"/>
          <a:lstStyle>
            <a:lvl1pPr marL="0" indent="0" algn="ctr" defTabSz="914400">
              <a:buNone/>
              <a:defRPr sz="1600">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pPr lvl="0"/>
            <a:r>
              <a:rPr lang="en-US" dirty="0"/>
              <a:t>Credits</a:t>
            </a:r>
          </a:p>
        </p:txBody>
      </p:sp>
      <p:sp>
        <p:nvSpPr>
          <p:cNvPr id="13" name="Picture Placeholder 2">
            <a:extLst>
              <a:ext uri="{FF2B5EF4-FFF2-40B4-BE49-F238E27FC236}">
                <a16:creationId xmlns:a16="http://schemas.microsoft.com/office/drawing/2014/main" id="{3CC10419-886C-44EC-8B14-D3DE5367482C}"/>
              </a:ext>
            </a:extLst>
          </p:cNvPr>
          <p:cNvSpPr>
            <a:spLocks noGrp="1" noChangeAspect="1"/>
          </p:cNvSpPr>
          <p:nvPr userDrawn="1">
            <p:ph type="pic" sz="quarter" idx="14" hasCustomPrompt="1"/>
          </p:nvPr>
        </p:nvSpPr>
        <p:spPr>
          <a:xfrm>
            <a:off x="2628900" y="3703320"/>
            <a:ext cx="1188720" cy="405089"/>
          </a:xfrm>
          <a:prstGeom prst="roundRect">
            <a:avLst>
              <a:gd name="adj" fmla="val 50000"/>
            </a:avLst>
          </a:prstGeom>
        </p:spPr>
        <p:txBody>
          <a:bodyPr/>
          <a:lstStyle>
            <a:lvl1pPr>
              <a:defRPr sz="1800"/>
            </a:lvl1pPr>
          </a:lstStyle>
          <a:p>
            <a:r>
              <a:rPr lang="en-US" dirty="0"/>
              <a:t>Songbook</a:t>
            </a:r>
          </a:p>
        </p:txBody>
      </p:sp>
      <p:sp>
        <p:nvSpPr>
          <p:cNvPr id="16" name="Spanish Song Title">
            <a:extLst>
              <a:ext uri="{FF2B5EF4-FFF2-40B4-BE49-F238E27FC236}">
                <a16:creationId xmlns:a16="http://schemas.microsoft.com/office/drawing/2014/main" id="{8D76D5C2-4349-449E-9822-63CBEA493D4D}"/>
              </a:ext>
            </a:extLst>
          </p:cNvPr>
          <p:cNvSpPr>
            <a:spLocks noGrp="1"/>
          </p:cNvSpPr>
          <p:nvPr>
            <p:ph type="body" sz="quarter" idx="19" hasCustomPrompt="1"/>
          </p:nvPr>
        </p:nvSpPr>
        <p:spPr>
          <a:xfrm>
            <a:off x="1636776" y="1892808"/>
            <a:ext cx="3172968" cy="1728216"/>
          </a:xfrm>
          <a:prstGeom prst="rect">
            <a:avLst/>
          </a:prstGeom>
        </p:spPr>
        <p:txBody>
          <a:bodyPr anchor="ctr">
            <a:normAutofit/>
          </a:bodyPr>
          <a:lstStyle>
            <a:lvl1pPr marL="0" indent="0" algn="ctr">
              <a:buNone/>
              <a:defRPr sz="5400" b="0">
                <a:solidFill>
                  <a:schemeClr val="bg1"/>
                </a:solidFill>
                <a:effectLst>
                  <a:outerShdw blurRad="38100" dist="38100" dir="2700000" algn="tl">
                    <a:srgbClr val="000000">
                      <a:alpha val="43137"/>
                    </a:srgbClr>
                  </a:outerShdw>
                </a:effectLst>
                <a:latin typeface="Alegreya Sans Medium" panose="00000600000000000000" pitchFamily="50" charset="0"/>
              </a:defRPr>
            </a:lvl1pPr>
          </a:lstStyle>
          <a:p>
            <a:pPr lvl="0"/>
            <a:r>
              <a:rPr lang="en-US" dirty="0"/>
              <a:t>Song Title</a:t>
            </a:r>
          </a:p>
        </p:txBody>
      </p:sp>
      <p:sp>
        <p:nvSpPr>
          <p:cNvPr id="19" name="Spanish Credits">
            <a:extLst>
              <a:ext uri="{FF2B5EF4-FFF2-40B4-BE49-F238E27FC236}">
                <a16:creationId xmlns:a16="http://schemas.microsoft.com/office/drawing/2014/main" id="{21B48B08-B8D3-4A9E-9425-A65019C11707}"/>
              </a:ext>
            </a:extLst>
          </p:cNvPr>
          <p:cNvSpPr>
            <a:spLocks noGrp="1"/>
          </p:cNvSpPr>
          <p:nvPr>
            <p:ph type="body" sz="quarter" idx="20" hasCustomPrompt="1"/>
          </p:nvPr>
        </p:nvSpPr>
        <p:spPr>
          <a:xfrm>
            <a:off x="1620881" y="4557925"/>
            <a:ext cx="3191256" cy="1069848"/>
          </a:xfrm>
          <a:prstGeom prst="rect">
            <a:avLst/>
          </a:prstGeom>
        </p:spPr>
        <p:txBody>
          <a:bodyPr tIns="91440" bIns="91440" anchor="ctr"/>
          <a:lstStyle>
            <a:lvl1pPr marL="0" indent="0" algn="ctr" defTabSz="914400">
              <a:buNone/>
              <a:defRPr sz="1600">
                <a:solidFill>
                  <a:schemeClr val="bg1"/>
                </a:solidFill>
                <a:effectLst>
                  <a:outerShdw blurRad="38100" dist="38100" dir="2700000" algn="tl">
                    <a:srgbClr val="000000">
                      <a:alpha val="43137"/>
                    </a:srgbClr>
                  </a:outerShdw>
                </a:effectLst>
                <a:latin typeface="Alegreya Sans Light" panose="00000400000000000000" pitchFamily="50" charset="0"/>
              </a:defRPr>
            </a:lvl1pPr>
          </a:lstStyle>
          <a:p>
            <a:pPr lvl="0"/>
            <a:r>
              <a:rPr lang="en-US" dirty="0"/>
              <a:t>Credits</a:t>
            </a:r>
          </a:p>
        </p:txBody>
      </p:sp>
      <p:sp>
        <p:nvSpPr>
          <p:cNvPr id="52" name="Rectangle: Rounded Corners 51">
            <a:extLst>
              <a:ext uri="{FF2B5EF4-FFF2-40B4-BE49-F238E27FC236}">
                <a16:creationId xmlns:a16="http://schemas.microsoft.com/office/drawing/2014/main" id="{AF16D1EE-EA76-4798-9BA2-E283AC65E152}"/>
              </a:ext>
            </a:extLst>
          </p:cNvPr>
          <p:cNvSpPr/>
          <p:nvPr userDrawn="1"/>
        </p:nvSpPr>
        <p:spPr>
          <a:xfrm>
            <a:off x="5325039" y="4434840"/>
            <a:ext cx="3429000" cy="1828800"/>
          </a:xfrm>
          <a:prstGeom prst="roundRect">
            <a:avLst>
              <a:gd name="adj" fmla="val 9197"/>
            </a:avLst>
          </a:prstGeom>
          <a:solidFill>
            <a:schemeClr val="bg1">
              <a:alpha val="6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713203"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dirty="0">
              <a:ln>
                <a:noFill/>
              </a:ln>
              <a:solidFill>
                <a:prstClr val="white"/>
              </a:solidFill>
              <a:effectLst/>
              <a:uLnTx/>
              <a:uFillTx/>
              <a:latin typeface="Calibri"/>
              <a:ea typeface="+mn-ea"/>
              <a:cs typeface="+mn-cs"/>
            </a:endParaRPr>
          </a:p>
        </p:txBody>
      </p:sp>
      <p:sp>
        <p:nvSpPr>
          <p:cNvPr id="53" name="Oval 52">
            <a:extLst>
              <a:ext uri="{FF2B5EF4-FFF2-40B4-BE49-F238E27FC236}">
                <a16:creationId xmlns:a16="http://schemas.microsoft.com/office/drawing/2014/main" id="{EA9284E6-FF08-4ECB-9879-D9D2A311384E}"/>
              </a:ext>
            </a:extLst>
          </p:cNvPr>
          <p:cNvSpPr>
            <a:spLocks noChangeAspect="1"/>
          </p:cNvSpPr>
          <p:nvPr userDrawn="1"/>
        </p:nvSpPr>
        <p:spPr>
          <a:xfrm>
            <a:off x="5326380" y="914400"/>
            <a:ext cx="3427659" cy="3429000"/>
          </a:xfrm>
          <a:prstGeom prst="ellipse">
            <a:avLst/>
          </a:prstGeom>
          <a:solidFill>
            <a:schemeClr val="bg1">
              <a:alpha val="68000"/>
            </a:schemeClr>
          </a:solidFill>
          <a:ln>
            <a:noFill/>
          </a:ln>
        </p:spPr>
        <p:style>
          <a:lnRef idx="1">
            <a:schemeClr val="accent1"/>
          </a:lnRef>
          <a:fillRef idx="3">
            <a:schemeClr val="accent1"/>
          </a:fillRef>
          <a:effectRef idx="2">
            <a:schemeClr val="accent1"/>
          </a:effectRef>
          <a:fontRef idx="minor">
            <a:schemeClr val="lt1"/>
          </a:fontRef>
        </p:style>
        <p:txBody>
          <a:bodyPr lIns="90102" tIns="45031" rIns="90102" bIns="4503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4" name="Content Placeholder 14">
            <a:extLst>
              <a:ext uri="{FF2B5EF4-FFF2-40B4-BE49-F238E27FC236}">
                <a16:creationId xmlns:a16="http://schemas.microsoft.com/office/drawing/2014/main" id="{680C9F90-3987-40CF-83E3-FF4C7FBF309B}"/>
              </a:ext>
            </a:extLst>
          </p:cNvPr>
          <p:cNvSpPr>
            <a:spLocks noGrp="1"/>
          </p:cNvSpPr>
          <p:nvPr>
            <p:ph sz="quarter" idx="52" hasCustomPrompt="1"/>
          </p:nvPr>
        </p:nvSpPr>
        <p:spPr>
          <a:xfrm>
            <a:off x="6248583" y="1133856"/>
            <a:ext cx="1572768" cy="758952"/>
          </a:xfrm>
          <a:prstGeom prst="rect">
            <a:avLst/>
          </a:prstGeom>
        </p:spPr>
        <p:txBody>
          <a:bodyPr/>
          <a:lstStyle>
            <a:lvl1pPr marL="0" indent="0" algn="ctr">
              <a:buNone/>
              <a:defRPr sz="5400" b="1">
                <a:solidFill>
                  <a:schemeClr val="bg2">
                    <a:lumMod val="50000"/>
                  </a:schemeClr>
                </a:solidFill>
                <a:effectLst>
                  <a:outerShdw blurRad="38100" dist="38100" dir="2700000" algn="tl">
                    <a:srgbClr val="000000">
                      <a:alpha val="43137"/>
                    </a:srgbClr>
                  </a:outerShdw>
                </a:effectLst>
                <a:latin typeface="Century Gothic" panose="020B0502020202020204" pitchFamily="34" charset="0"/>
              </a:defRPr>
            </a:lvl1pPr>
          </a:lstStyle>
          <a:p>
            <a:pPr lvl="0"/>
            <a:r>
              <a:rPr lang="en-US" dirty="0"/>
              <a:t>123</a:t>
            </a:r>
          </a:p>
        </p:txBody>
      </p:sp>
      <p:sp>
        <p:nvSpPr>
          <p:cNvPr id="55" name="Text Placeholder 18">
            <a:extLst>
              <a:ext uri="{FF2B5EF4-FFF2-40B4-BE49-F238E27FC236}">
                <a16:creationId xmlns:a16="http://schemas.microsoft.com/office/drawing/2014/main" id="{3C99D6CA-D8DB-4320-ACDD-8B94E012E271}"/>
              </a:ext>
            </a:extLst>
          </p:cNvPr>
          <p:cNvSpPr>
            <a:spLocks noGrp="1"/>
          </p:cNvSpPr>
          <p:nvPr>
            <p:ph type="body" sz="quarter" idx="53" hasCustomPrompt="1"/>
          </p:nvPr>
        </p:nvSpPr>
        <p:spPr>
          <a:xfrm>
            <a:off x="5453055" y="1892808"/>
            <a:ext cx="3172968" cy="1728216"/>
          </a:xfrm>
          <a:prstGeom prst="rect">
            <a:avLst/>
          </a:prstGeom>
        </p:spPr>
        <p:txBody>
          <a:bodyPr anchor="ctr">
            <a:normAutofit/>
          </a:bodyPr>
          <a:lstStyle>
            <a:lvl1pPr marL="0" indent="0" algn="ctr">
              <a:buNone/>
              <a:defRPr sz="6000" b="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defRPr>
            </a:lvl1pPr>
          </a:lstStyle>
          <a:p>
            <a:pPr lvl="0"/>
            <a:r>
              <a:rPr lang="en-US" dirty="0"/>
              <a:t>Song Title</a:t>
            </a:r>
          </a:p>
        </p:txBody>
      </p:sp>
      <p:sp>
        <p:nvSpPr>
          <p:cNvPr id="56" name="Text Placeholder 24">
            <a:extLst>
              <a:ext uri="{FF2B5EF4-FFF2-40B4-BE49-F238E27FC236}">
                <a16:creationId xmlns:a16="http://schemas.microsoft.com/office/drawing/2014/main" id="{9138FE83-618D-4272-8834-716F189F954B}"/>
              </a:ext>
            </a:extLst>
          </p:cNvPr>
          <p:cNvSpPr>
            <a:spLocks noGrp="1"/>
          </p:cNvSpPr>
          <p:nvPr>
            <p:ph type="body" sz="quarter" idx="54" hasCustomPrompt="1"/>
          </p:nvPr>
        </p:nvSpPr>
        <p:spPr>
          <a:xfrm>
            <a:off x="5437160" y="4561745"/>
            <a:ext cx="3188863" cy="1069848"/>
          </a:xfrm>
          <a:prstGeom prst="rect">
            <a:avLst/>
          </a:prstGeom>
        </p:spPr>
        <p:txBody>
          <a:bodyPr tIns="91440" bIns="91440" anchor="ctr"/>
          <a:lstStyle>
            <a:lvl1pPr marL="0" indent="0" algn="ctr" defTabSz="914400">
              <a:buNone/>
              <a:defRPr sz="160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defRPr>
            </a:lvl1pPr>
          </a:lstStyle>
          <a:p>
            <a:pPr lvl="0"/>
            <a:r>
              <a:rPr lang="en-US" dirty="0"/>
              <a:t>Credits</a:t>
            </a:r>
          </a:p>
        </p:txBody>
      </p:sp>
      <p:sp>
        <p:nvSpPr>
          <p:cNvPr id="57" name="Picture Placeholder 2">
            <a:extLst>
              <a:ext uri="{FF2B5EF4-FFF2-40B4-BE49-F238E27FC236}">
                <a16:creationId xmlns:a16="http://schemas.microsoft.com/office/drawing/2014/main" id="{A6751229-0F07-4258-AC12-7264733748EE}"/>
              </a:ext>
            </a:extLst>
          </p:cNvPr>
          <p:cNvSpPr>
            <a:spLocks noGrp="1" noChangeAspect="1"/>
          </p:cNvSpPr>
          <p:nvPr>
            <p:ph type="pic" sz="quarter" idx="55" hasCustomPrompt="1"/>
          </p:nvPr>
        </p:nvSpPr>
        <p:spPr>
          <a:xfrm>
            <a:off x="6445179" y="3703320"/>
            <a:ext cx="1188720" cy="405089"/>
          </a:xfrm>
          <a:prstGeom prst="roundRect">
            <a:avLst>
              <a:gd name="adj" fmla="val 50000"/>
            </a:avLst>
          </a:prstGeom>
        </p:spPr>
        <p:txBody>
          <a:bodyPr/>
          <a:lstStyle>
            <a:lvl1pPr>
              <a:defRPr sz="1800"/>
            </a:lvl1pPr>
          </a:lstStyle>
          <a:p>
            <a:r>
              <a:rPr lang="en-US" dirty="0"/>
              <a:t>Songbook</a:t>
            </a:r>
          </a:p>
        </p:txBody>
      </p:sp>
      <p:sp>
        <p:nvSpPr>
          <p:cNvPr id="58" name="Spanish Song Title">
            <a:extLst>
              <a:ext uri="{FF2B5EF4-FFF2-40B4-BE49-F238E27FC236}">
                <a16:creationId xmlns:a16="http://schemas.microsoft.com/office/drawing/2014/main" id="{5F137CD4-9662-44E1-8A0A-FA693A95FA2B}"/>
              </a:ext>
            </a:extLst>
          </p:cNvPr>
          <p:cNvSpPr>
            <a:spLocks noGrp="1"/>
          </p:cNvSpPr>
          <p:nvPr>
            <p:ph type="body" sz="quarter" idx="56" hasCustomPrompt="1"/>
          </p:nvPr>
        </p:nvSpPr>
        <p:spPr>
          <a:xfrm>
            <a:off x="5453055" y="1892808"/>
            <a:ext cx="3172968" cy="1728216"/>
          </a:xfrm>
          <a:prstGeom prst="rect">
            <a:avLst/>
          </a:prstGeom>
        </p:spPr>
        <p:txBody>
          <a:bodyPr anchor="ctr">
            <a:normAutofit/>
          </a:bodyPr>
          <a:lstStyle>
            <a:lvl1pPr marL="0" indent="0" algn="ctr">
              <a:buNone/>
              <a:defRPr sz="5400" b="0">
                <a:solidFill>
                  <a:schemeClr val="bg2">
                    <a:lumMod val="50000"/>
                  </a:schemeClr>
                </a:solidFill>
                <a:effectLst>
                  <a:outerShdw blurRad="38100" dist="38100" dir="2700000" algn="tl">
                    <a:srgbClr val="000000">
                      <a:alpha val="43137"/>
                    </a:srgbClr>
                  </a:outerShdw>
                </a:effectLst>
                <a:latin typeface="Alegreya Sans Medium" panose="00000600000000000000" pitchFamily="50" charset="0"/>
              </a:defRPr>
            </a:lvl1pPr>
          </a:lstStyle>
          <a:p>
            <a:pPr lvl="0"/>
            <a:r>
              <a:rPr lang="en-US" dirty="0"/>
              <a:t>Song Title</a:t>
            </a:r>
          </a:p>
        </p:txBody>
      </p:sp>
      <p:sp>
        <p:nvSpPr>
          <p:cNvPr id="59" name="Spanish Credits">
            <a:extLst>
              <a:ext uri="{FF2B5EF4-FFF2-40B4-BE49-F238E27FC236}">
                <a16:creationId xmlns:a16="http://schemas.microsoft.com/office/drawing/2014/main" id="{DF7C044A-038D-4782-B9EF-BE032880A942}"/>
              </a:ext>
            </a:extLst>
          </p:cNvPr>
          <p:cNvSpPr>
            <a:spLocks noGrp="1"/>
          </p:cNvSpPr>
          <p:nvPr>
            <p:ph type="body" sz="quarter" idx="57" hasCustomPrompt="1"/>
          </p:nvPr>
        </p:nvSpPr>
        <p:spPr>
          <a:xfrm>
            <a:off x="5437160" y="4557925"/>
            <a:ext cx="3191256" cy="1069848"/>
          </a:xfrm>
          <a:prstGeom prst="rect">
            <a:avLst/>
          </a:prstGeom>
        </p:spPr>
        <p:txBody>
          <a:bodyPr tIns="91440" bIns="91440" anchor="ctr"/>
          <a:lstStyle>
            <a:lvl1pPr marL="0" indent="0" algn="ctr" defTabSz="914400">
              <a:buNone/>
              <a:defRPr sz="1600">
                <a:solidFill>
                  <a:schemeClr val="bg2">
                    <a:lumMod val="50000"/>
                  </a:schemeClr>
                </a:solidFill>
                <a:effectLst>
                  <a:outerShdw blurRad="38100" dist="38100" dir="2700000" algn="tl">
                    <a:srgbClr val="000000">
                      <a:alpha val="43137"/>
                    </a:srgbClr>
                  </a:outerShdw>
                </a:effectLst>
                <a:latin typeface="Alegreya Sans Light" panose="00000400000000000000" pitchFamily="50" charset="0"/>
              </a:defRPr>
            </a:lvl1pPr>
          </a:lstStyle>
          <a:p>
            <a:pPr lvl="0"/>
            <a:r>
              <a:rPr lang="en-US" dirty="0"/>
              <a:t>Credits</a:t>
            </a:r>
          </a:p>
        </p:txBody>
      </p:sp>
      <p:sp>
        <p:nvSpPr>
          <p:cNvPr id="7" name="Rectangle: Rounded Corners 6">
            <a:extLst>
              <a:ext uri="{FF2B5EF4-FFF2-40B4-BE49-F238E27FC236}">
                <a16:creationId xmlns:a16="http://schemas.microsoft.com/office/drawing/2014/main" id="{AB894783-F693-4D2E-8A1B-FA967788E219}"/>
              </a:ext>
            </a:extLst>
          </p:cNvPr>
          <p:cNvSpPr/>
          <p:nvPr/>
        </p:nvSpPr>
        <p:spPr>
          <a:xfrm>
            <a:off x="6810375" y="218772"/>
            <a:ext cx="3048000" cy="547119"/>
          </a:xfrm>
          <a:prstGeom prst="roundRect">
            <a:avLst>
              <a:gd name="adj" fmla="val 50000"/>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713203"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prstClr val="white"/>
              </a:solidFill>
              <a:effectLst/>
              <a:uLnTx/>
              <a:uFillTx/>
              <a:latin typeface="Calibri"/>
              <a:ea typeface="+mn-ea"/>
              <a:cs typeface="+mn-cs"/>
            </a:endParaRPr>
          </a:p>
        </p:txBody>
      </p:sp>
      <p:pic>
        <p:nvPicPr>
          <p:cNvPr id="17" name="Logo English" descr="A picture containing drawing&#10;&#10;Description automatically generated">
            <a:extLst>
              <a:ext uri="{FF2B5EF4-FFF2-40B4-BE49-F238E27FC236}">
                <a16:creationId xmlns:a16="http://schemas.microsoft.com/office/drawing/2014/main" id="{5F04EE8A-BBA3-457C-AD98-DFC699D7862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1511" y="286591"/>
            <a:ext cx="2056384" cy="420624"/>
          </a:xfrm>
          <a:prstGeom prst="rect">
            <a:avLst/>
          </a:prstGeom>
        </p:spPr>
      </p:pic>
      <p:pic>
        <p:nvPicPr>
          <p:cNvPr id="8" name="Spanish Logo" descr="A picture containing window&#10;&#10;Description automatically generated">
            <a:extLst>
              <a:ext uri="{FF2B5EF4-FFF2-40B4-BE49-F238E27FC236}">
                <a16:creationId xmlns:a16="http://schemas.microsoft.com/office/drawing/2014/main" id="{CFEC77F2-AB56-4FCB-B825-7105F5DABAE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11511" y="288684"/>
            <a:ext cx="2056384" cy="420624"/>
          </a:xfrm>
          <a:prstGeom prst="rect">
            <a:avLst/>
          </a:prstGeom>
        </p:spPr>
      </p:pic>
      <p:pic>
        <p:nvPicPr>
          <p:cNvPr id="12" name="silence-10s">
            <a:hlinkClick r:id="" action="ppaction://media"/>
            <a:extLst>
              <a:ext uri="{FF2B5EF4-FFF2-40B4-BE49-F238E27FC236}">
                <a16:creationId xmlns:a16="http://schemas.microsoft.com/office/drawing/2014/main" id="{7A991DD0-CA10-4371-BD94-D3CD5DEFE12E}"/>
              </a:ext>
            </a:extLst>
          </p:cNvPr>
          <p:cNvPicPr>
            <a:picLocks noChangeAspect="1"/>
          </p:cNvPicPr>
          <p:nvPr userDrawn="1">
            <a:audioFile r:link="rId2"/>
            <p:extLst>
              <p:ext uri="{DAA4B4D4-6D71-4841-9C94-3DE7FCFB9230}">
                <p14:media xmlns:p14="http://schemas.microsoft.com/office/powerpoint/2010/main" r:embed="rId1">
                  <p14:bmkLst>
                    <p14:bmk name="Bookmark 1" time="5015.5102"/>
                    <p14:bmk name="Bookmark 2" time="10031.0204"/>
                  </p14:bmkLst>
                </p14:media>
              </p:ext>
            </p:extLst>
          </p:nvPr>
        </p:nvPicPr>
        <p:blipFill>
          <a:blip r:embed="rId6"/>
          <a:stretch>
            <a:fillRect/>
          </a:stretch>
        </p:blipFill>
        <p:spPr>
          <a:xfrm>
            <a:off x="6658258" y="4655772"/>
            <a:ext cx="609600" cy="609600"/>
          </a:xfrm>
          <a:prstGeom prst="rect">
            <a:avLst/>
          </a:prstGeom>
        </p:spPr>
      </p:pic>
      <p:sp>
        <p:nvSpPr>
          <p:cNvPr id="23" name="Content Placeholder 19">
            <a:extLst>
              <a:ext uri="{FF2B5EF4-FFF2-40B4-BE49-F238E27FC236}">
                <a16:creationId xmlns:a16="http://schemas.microsoft.com/office/drawing/2014/main" id="{89D02FA0-F85F-4F1D-86AA-2458D7268C92}"/>
              </a:ext>
            </a:extLst>
          </p:cNvPr>
          <p:cNvSpPr>
            <a:spLocks noGrp="1"/>
          </p:cNvSpPr>
          <p:nvPr>
            <p:ph sz="quarter" idx="23"/>
          </p:nvPr>
        </p:nvSpPr>
        <p:spPr>
          <a:xfrm>
            <a:off x="-457200" y="182880"/>
            <a:ext cx="1463040" cy="5303520"/>
          </a:xfrm>
          <a:prstGeom prst="roundRect">
            <a:avLst>
              <a:gd name="adj" fmla="val 12503"/>
            </a:avLst>
          </a:prstGeom>
          <a:solidFill>
            <a:schemeClr val="bg1">
              <a:lumMod val="50000"/>
              <a:alpha val="50000"/>
            </a:schemeClr>
          </a:solidFill>
        </p:spPr>
        <p:txBody>
          <a:bodyPr/>
          <a:lstStyle>
            <a:lvl1pPr marL="0" indent="0">
              <a:buNone/>
              <a:defRPr/>
            </a:lvl1pPr>
          </a:lstStyle>
          <a:p>
            <a:pPr lvl="0"/>
            <a:endParaRPr lang="en-US" dirty="0"/>
          </a:p>
        </p:txBody>
      </p:sp>
      <p:sp>
        <p:nvSpPr>
          <p:cNvPr id="24" name="Spanish Item 1">
            <a:extLst>
              <a:ext uri="{FF2B5EF4-FFF2-40B4-BE49-F238E27FC236}">
                <a16:creationId xmlns:a16="http://schemas.microsoft.com/office/drawing/2014/main" id="{50B7BC3F-B105-4E03-A4F7-CECC96739E8F}"/>
              </a:ext>
            </a:extLst>
          </p:cNvPr>
          <p:cNvSpPr>
            <a:spLocks noGrp="1"/>
          </p:cNvSpPr>
          <p:nvPr>
            <p:ph type="body" sz="quarter" idx="34" hasCustomPrompt="1"/>
          </p:nvPr>
        </p:nvSpPr>
        <p:spPr>
          <a:xfrm>
            <a:off x="1107881" y="286591"/>
            <a:ext cx="841248" cy="365760"/>
          </a:xfrm>
          <a:prstGeom prst="roundRect">
            <a:avLst>
              <a:gd name="adj" fmla="val 50000"/>
            </a:avLst>
          </a:prstGeom>
          <a:solidFill>
            <a:schemeClr val="bg1">
              <a:lumMod val="50000"/>
              <a:alpha val="85000"/>
            </a:schemeClr>
          </a:solidFill>
          <a:effectLst>
            <a:outerShdw blurRad="50800" dist="38100" dir="2700000" algn="tl" rotWithShape="0">
              <a:prstClr val="black">
                <a:alpha val="40000"/>
              </a:prstClr>
            </a:outerShdw>
          </a:effectLst>
        </p:spPr>
        <p:txBody>
          <a:bodyPr lIns="0" tIns="0" rIns="0" bIns="0" anchor="ctr"/>
          <a:lstStyle>
            <a:lvl1pPr marL="0" indent="0" algn="ctr">
              <a:buNone/>
              <a:defRPr sz="1400" b="1">
                <a:solidFill>
                  <a:schemeClr val="bg1"/>
                </a:solidFill>
                <a:effectLst>
                  <a:outerShdw blurRad="38100" dist="38100" dir="2700000" algn="tl">
                    <a:srgbClr val="000000">
                      <a:alpha val="43137"/>
                    </a:srgbClr>
                  </a:outerShdw>
                </a:effectLst>
                <a:latin typeface="Alegreya Sans Medium" panose="00000600000000000000" pitchFamily="50" charset="0"/>
              </a:defRPr>
            </a:lvl1pPr>
          </a:lstStyle>
          <a:p>
            <a:pPr lvl="0"/>
            <a:r>
              <a:rPr lang="en-US" dirty="0"/>
              <a:t>Item</a:t>
            </a:r>
          </a:p>
        </p:txBody>
      </p:sp>
      <p:sp>
        <p:nvSpPr>
          <p:cNvPr id="25" name="Spanish Item 2">
            <a:extLst>
              <a:ext uri="{FF2B5EF4-FFF2-40B4-BE49-F238E27FC236}">
                <a16:creationId xmlns:a16="http://schemas.microsoft.com/office/drawing/2014/main" id="{3C01D79D-2FB0-453D-BCE3-99891FF92627}"/>
              </a:ext>
            </a:extLst>
          </p:cNvPr>
          <p:cNvSpPr>
            <a:spLocks noGrp="1"/>
          </p:cNvSpPr>
          <p:nvPr>
            <p:ph type="body" sz="quarter" idx="35" hasCustomPrompt="1"/>
          </p:nvPr>
        </p:nvSpPr>
        <p:spPr>
          <a:xfrm>
            <a:off x="1107881" y="725503"/>
            <a:ext cx="841248" cy="365760"/>
          </a:xfrm>
          <a:prstGeom prst="roundRect">
            <a:avLst>
              <a:gd name="adj" fmla="val 50000"/>
            </a:avLst>
          </a:prstGeom>
          <a:solidFill>
            <a:schemeClr val="bg1">
              <a:lumMod val="50000"/>
              <a:alpha val="85000"/>
            </a:schemeClr>
          </a:solidFill>
          <a:effectLst>
            <a:outerShdw blurRad="50800" dist="38100" dir="2700000" algn="tl" rotWithShape="0">
              <a:prstClr val="black">
                <a:alpha val="40000"/>
              </a:prstClr>
            </a:outerShdw>
          </a:effectLst>
        </p:spPr>
        <p:txBody>
          <a:bodyPr lIns="0" tIns="0" rIns="0" bIns="0" anchor="ctr"/>
          <a:lstStyle>
            <a:lvl1pPr marL="0" indent="0" algn="ctr">
              <a:buNone/>
              <a:defRPr sz="1400" b="1">
                <a:solidFill>
                  <a:schemeClr val="bg1"/>
                </a:solidFill>
                <a:effectLst>
                  <a:outerShdw blurRad="38100" dist="38100" dir="2700000" algn="tl">
                    <a:srgbClr val="000000">
                      <a:alpha val="43137"/>
                    </a:srgbClr>
                  </a:outerShdw>
                </a:effectLst>
                <a:latin typeface="Alegreya Sans Medium" panose="00000600000000000000" pitchFamily="50" charset="0"/>
              </a:defRPr>
            </a:lvl1pPr>
          </a:lstStyle>
          <a:p>
            <a:pPr lvl="0"/>
            <a:r>
              <a:rPr lang="en-US" dirty="0"/>
              <a:t>Item</a:t>
            </a:r>
          </a:p>
        </p:txBody>
      </p:sp>
      <p:sp>
        <p:nvSpPr>
          <p:cNvPr id="26" name="Spanish Item 3">
            <a:extLst>
              <a:ext uri="{FF2B5EF4-FFF2-40B4-BE49-F238E27FC236}">
                <a16:creationId xmlns:a16="http://schemas.microsoft.com/office/drawing/2014/main" id="{7C519B3D-EC95-4704-9E64-9A04A7CAA540}"/>
              </a:ext>
            </a:extLst>
          </p:cNvPr>
          <p:cNvSpPr>
            <a:spLocks noGrp="1"/>
          </p:cNvSpPr>
          <p:nvPr>
            <p:ph type="body" sz="quarter" idx="36" hasCustomPrompt="1"/>
          </p:nvPr>
        </p:nvSpPr>
        <p:spPr>
          <a:xfrm>
            <a:off x="1107881" y="1164415"/>
            <a:ext cx="841248" cy="365760"/>
          </a:xfrm>
          <a:prstGeom prst="roundRect">
            <a:avLst>
              <a:gd name="adj" fmla="val 50000"/>
            </a:avLst>
          </a:prstGeom>
          <a:solidFill>
            <a:schemeClr val="bg1">
              <a:lumMod val="50000"/>
              <a:alpha val="85000"/>
            </a:schemeClr>
          </a:solidFill>
          <a:effectLst>
            <a:outerShdw blurRad="50800" dist="38100" dir="2700000" algn="tl" rotWithShape="0">
              <a:prstClr val="black">
                <a:alpha val="40000"/>
              </a:prstClr>
            </a:outerShdw>
          </a:effectLst>
        </p:spPr>
        <p:txBody>
          <a:bodyPr lIns="0" tIns="0" rIns="0" bIns="0" anchor="ctr"/>
          <a:lstStyle>
            <a:lvl1pPr marL="0" indent="0" algn="ctr">
              <a:buNone/>
              <a:defRPr sz="1400" b="1">
                <a:solidFill>
                  <a:schemeClr val="bg1"/>
                </a:solidFill>
                <a:effectLst>
                  <a:outerShdw blurRad="38100" dist="38100" dir="2700000" algn="tl">
                    <a:srgbClr val="000000">
                      <a:alpha val="43137"/>
                    </a:srgbClr>
                  </a:outerShdw>
                </a:effectLst>
                <a:latin typeface="Alegreya Sans Medium" panose="00000600000000000000" pitchFamily="50" charset="0"/>
              </a:defRPr>
            </a:lvl1pPr>
          </a:lstStyle>
          <a:p>
            <a:pPr lvl="0"/>
            <a:r>
              <a:rPr lang="en-US" dirty="0"/>
              <a:t>Item</a:t>
            </a:r>
          </a:p>
        </p:txBody>
      </p:sp>
      <p:sp>
        <p:nvSpPr>
          <p:cNvPr id="27" name="Spanish Item 4">
            <a:extLst>
              <a:ext uri="{FF2B5EF4-FFF2-40B4-BE49-F238E27FC236}">
                <a16:creationId xmlns:a16="http://schemas.microsoft.com/office/drawing/2014/main" id="{33958D73-7E7B-4357-8511-E6EFEA0EF953}"/>
              </a:ext>
            </a:extLst>
          </p:cNvPr>
          <p:cNvSpPr>
            <a:spLocks noGrp="1"/>
          </p:cNvSpPr>
          <p:nvPr>
            <p:ph type="body" sz="quarter" idx="37" hasCustomPrompt="1"/>
          </p:nvPr>
        </p:nvSpPr>
        <p:spPr>
          <a:xfrm>
            <a:off x="1068912" y="1600972"/>
            <a:ext cx="841248" cy="365760"/>
          </a:xfrm>
          <a:prstGeom prst="roundRect">
            <a:avLst>
              <a:gd name="adj" fmla="val 50000"/>
            </a:avLst>
          </a:prstGeom>
          <a:solidFill>
            <a:schemeClr val="bg1">
              <a:lumMod val="50000"/>
              <a:alpha val="85000"/>
            </a:schemeClr>
          </a:solidFill>
          <a:effectLst>
            <a:outerShdw blurRad="50800" dist="38100" dir="2700000" algn="tl" rotWithShape="0">
              <a:prstClr val="black">
                <a:alpha val="40000"/>
              </a:prstClr>
            </a:outerShdw>
          </a:effectLst>
        </p:spPr>
        <p:txBody>
          <a:bodyPr lIns="0" tIns="0" rIns="0" bIns="0" anchor="ctr"/>
          <a:lstStyle>
            <a:lvl1pPr marL="0" indent="0" algn="ctr">
              <a:buNone/>
              <a:defRPr sz="1400" b="1">
                <a:solidFill>
                  <a:schemeClr val="bg1"/>
                </a:solidFill>
                <a:effectLst>
                  <a:outerShdw blurRad="38100" dist="38100" dir="2700000" algn="tl">
                    <a:srgbClr val="000000">
                      <a:alpha val="43137"/>
                    </a:srgbClr>
                  </a:outerShdw>
                </a:effectLst>
                <a:latin typeface="Alegreya Sans Medium" panose="00000600000000000000" pitchFamily="50" charset="0"/>
              </a:defRPr>
            </a:lvl1pPr>
          </a:lstStyle>
          <a:p>
            <a:pPr lvl="0"/>
            <a:r>
              <a:rPr lang="en-US" dirty="0"/>
              <a:t>Item</a:t>
            </a:r>
          </a:p>
        </p:txBody>
      </p:sp>
      <p:sp>
        <p:nvSpPr>
          <p:cNvPr id="28" name="Spanish Item 5">
            <a:extLst>
              <a:ext uri="{FF2B5EF4-FFF2-40B4-BE49-F238E27FC236}">
                <a16:creationId xmlns:a16="http://schemas.microsoft.com/office/drawing/2014/main" id="{3C32C377-FE81-46AD-B5EA-CA83F2C50472}"/>
              </a:ext>
            </a:extLst>
          </p:cNvPr>
          <p:cNvSpPr>
            <a:spLocks noGrp="1"/>
          </p:cNvSpPr>
          <p:nvPr>
            <p:ph type="body" sz="quarter" idx="38" hasCustomPrompt="1"/>
          </p:nvPr>
        </p:nvSpPr>
        <p:spPr>
          <a:xfrm>
            <a:off x="1068912" y="2037529"/>
            <a:ext cx="841248" cy="365760"/>
          </a:xfrm>
          <a:prstGeom prst="roundRect">
            <a:avLst>
              <a:gd name="adj" fmla="val 50000"/>
            </a:avLst>
          </a:prstGeom>
          <a:solidFill>
            <a:schemeClr val="bg1">
              <a:lumMod val="50000"/>
              <a:alpha val="85000"/>
            </a:schemeClr>
          </a:solidFill>
          <a:effectLst>
            <a:outerShdw blurRad="50800" dist="38100" dir="2700000" algn="tl" rotWithShape="0">
              <a:prstClr val="black">
                <a:alpha val="40000"/>
              </a:prstClr>
            </a:outerShdw>
          </a:effectLst>
        </p:spPr>
        <p:txBody>
          <a:bodyPr lIns="0" tIns="0" rIns="0" bIns="0" anchor="ctr"/>
          <a:lstStyle>
            <a:lvl1pPr marL="0" indent="0" algn="ctr">
              <a:buNone/>
              <a:defRPr sz="1400" b="1">
                <a:solidFill>
                  <a:schemeClr val="bg1"/>
                </a:solidFill>
                <a:effectLst>
                  <a:outerShdw blurRad="38100" dist="38100" dir="2700000" algn="tl">
                    <a:srgbClr val="000000">
                      <a:alpha val="43137"/>
                    </a:srgbClr>
                  </a:outerShdw>
                </a:effectLst>
                <a:latin typeface="Alegreya Sans Medium" panose="00000600000000000000" pitchFamily="50" charset="0"/>
              </a:defRPr>
            </a:lvl1pPr>
          </a:lstStyle>
          <a:p>
            <a:pPr lvl="0"/>
            <a:r>
              <a:rPr lang="en-US" dirty="0"/>
              <a:t>Item</a:t>
            </a:r>
          </a:p>
        </p:txBody>
      </p:sp>
      <p:sp>
        <p:nvSpPr>
          <p:cNvPr id="29" name="Spanish Item 6">
            <a:extLst>
              <a:ext uri="{FF2B5EF4-FFF2-40B4-BE49-F238E27FC236}">
                <a16:creationId xmlns:a16="http://schemas.microsoft.com/office/drawing/2014/main" id="{24E25697-1C79-4363-9138-ACA09C23160B}"/>
              </a:ext>
            </a:extLst>
          </p:cNvPr>
          <p:cNvSpPr>
            <a:spLocks noGrp="1"/>
          </p:cNvSpPr>
          <p:nvPr>
            <p:ph type="body" sz="quarter" idx="39" hasCustomPrompt="1"/>
          </p:nvPr>
        </p:nvSpPr>
        <p:spPr>
          <a:xfrm>
            <a:off x="1068912" y="2474086"/>
            <a:ext cx="841248" cy="365760"/>
          </a:xfrm>
          <a:prstGeom prst="roundRect">
            <a:avLst>
              <a:gd name="adj" fmla="val 50000"/>
            </a:avLst>
          </a:prstGeom>
          <a:solidFill>
            <a:schemeClr val="bg1">
              <a:lumMod val="50000"/>
              <a:alpha val="85000"/>
            </a:schemeClr>
          </a:solidFill>
          <a:effectLst>
            <a:outerShdw blurRad="50800" dist="38100" dir="2700000" algn="tl" rotWithShape="0">
              <a:prstClr val="black">
                <a:alpha val="40000"/>
              </a:prstClr>
            </a:outerShdw>
          </a:effectLst>
        </p:spPr>
        <p:txBody>
          <a:bodyPr lIns="0" tIns="0" rIns="0" bIns="0" anchor="ctr"/>
          <a:lstStyle>
            <a:lvl1pPr marL="0" indent="0" algn="ctr">
              <a:buNone/>
              <a:defRPr sz="1400" b="1">
                <a:solidFill>
                  <a:schemeClr val="bg1"/>
                </a:solidFill>
                <a:effectLst>
                  <a:outerShdw blurRad="38100" dist="38100" dir="2700000" algn="tl">
                    <a:srgbClr val="000000">
                      <a:alpha val="43137"/>
                    </a:srgbClr>
                  </a:outerShdw>
                </a:effectLst>
                <a:latin typeface="Alegreya Sans Medium" panose="00000600000000000000" pitchFamily="50" charset="0"/>
              </a:defRPr>
            </a:lvl1pPr>
          </a:lstStyle>
          <a:p>
            <a:pPr lvl="0"/>
            <a:r>
              <a:rPr lang="en-US" dirty="0"/>
              <a:t>Item</a:t>
            </a:r>
          </a:p>
        </p:txBody>
      </p:sp>
      <p:sp>
        <p:nvSpPr>
          <p:cNvPr id="30" name="Spanish Item 7">
            <a:extLst>
              <a:ext uri="{FF2B5EF4-FFF2-40B4-BE49-F238E27FC236}">
                <a16:creationId xmlns:a16="http://schemas.microsoft.com/office/drawing/2014/main" id="{D962CC2E-FEE1-4122-A32D-46F76EACF228}"/>
              </a:ext>
            </a:extLst>
          </p:cNvPr>
          <p:cNvSpPr>
            <a:spLocks noGrp="1"/>
          </p:cNvSpPr>
          <p:nvPr>
            <p:ph type="body" sz="quarter" idx="40" hasCustomPrompt="1"/>
          </p:nvPr>
        </p:nvSpPr>
        <p:spPr>
          <a:xfrm>
            <a:off x="1068912" y="2910643"/>
            <a:ext cx="841248" cy="365760"/>
          </a:xfrm>
          <a:prstGeom prst="roundRect">
            <a:avLst>
              <a:gd name="adj" fmla="val 50000"/>
            </a:avLst>
          </a:prstGeom>
          <a:solidFill>
            <a:schemeClr val="bg1">
              <a:lumMod val="50000"/>
              <a:alpha val="85000"/>
            </a:schemeClr>
          </a:solidFill>
          <a:effectLst>
            <a:outerShdw blurRad="50800" dist="38100" dir="2700000" algn="tl" rotWithShape="0">
              <a:prstClr val="black">
                <a:alpha val="40000"/>
              </a:prstClr>
            </a:outerShdw>
          </a:effectLst>
        </p:spPr>
        <p:txBody>
          <a:bodyPr lIns="0" tIns="0" rIns="0" bIns="0" anchor="ctr"/>
          <a:lstStyle>
            <a:lvl1pPr marL="0" indent="0" algn="ctr">
              <a:buNone/>
              <a:defRPr sz="1400" b="1">
                <a:solidFill>
                  <a:schemeClr val="bg1"/>
                </a:solidFill>
                <a:effectLst>
                  <a:outerShdw blurRad="38100" dist="38100" dir="2700000" algn="tl">
                    <a:srgbClr val="000000">
                      <a:alpha val="43137"/>
                    </a:srgbClr>
                  </a:outerShdw>
                </a:effectLst>
                <a:latin typeface="Alegreya Sans Medium" panose="00000600000000000000" pitchFamily="50" charset="0"/>
              </a:defRPr>
            </a:lvl1pPr>
          </a:lstStyle>
          <a:p>
            <a:pPr lvl="0"/>
            <a:r>
              <a:rPr lang="en-US" dirty="0"/>
              <a:t>Item</a:t>
            </a:r>
          </a:p>
        </p:txBody>
      </p:sp>
      <p:sp>
        <p:nvSpPr>
          <p:cNvPr id="31" name="Spanish Item 8">
            <a:extLst>
              <a:ext uri="{FF2B5EF4-FFF2-40B4-BE49-F238E27FC236}">
                <a16:creationId xmlns:a16="http://schemas.microsoft.com/office/drawing/2014/main" id="{A085EB3B-7641-446C-8E16-BEC58C3865D6}"/>
              </a:ext>
            </a:extLst>
          </p:cNvPr>
          <p:cNvSpPr>
            <a:spLocks noGrp="1"/>
          </p:cNvSpPr>
          <p:nvPr>
            <p:ph type="body" sz="quarter" idx="41" hasCustomPrompt="1"/>
          </p:nvPr>
        </p:nvSpPr>
        <p:spPr>
          <a:xfrm>
            <a:off x="1068912" y="3347200"/>
            <a:ext cx="841248" cy="365760"/>
          </a:xfrm>
          <a:prstGeom prst="roundRect">
            <a:avLst>
              <a:gd name="adj" fmla="val 50000"/>
            </a:avLst>
          </a:prstGeom>
          <a:solidFill>
            <a:schemeClr val="bg1">
              <a:lumMod val="50000"/>
              <a:alpha val="85000"/>
            </a:schemeClr>
          </a:solidFill>
          <a:effectLst>
            <a:outerShdw blurRad="50800" dist="38100" dir="2700000" algn="tl" rotWithShape="0">
              <a:prstClr val="black">
                <a:alpha val="40000"/>
              </a:prstClr>
            </a:outerShdw>
          </a:effectLst>
        </p:spPr>
        <p:txBody>
          <a:bodyPr lIns="0" tIns="0" rIns="0" bIns="0" anchor="ctr"/>
          <a:lstStyle>
            <a:lvl1pPr marL="0" indent="0" algn="ctr">
              <a:buNone/>
              <a:defRPr sz="1400" b="1">
                <a:solidFill>
                  <a:schemeClr val="bg1"/>
                </a:solidFill>
                <a:effectLst>
                  <a:outerShdw blurRad="38100" dist="38100" dir="2700000" algn="tl">
                    <a:srgbClr val="000000">
                      <a:alpha val="43137"/>
                    </a:srgbClr>
                  </a:outerShdw>
                </a:effectLst>
                <a:latin typeface="Alegreya Sans Medium" panose="00000600000000000000" pitchFamily="50" charset="0"/>
              </a:defRPr>
            </a:lvl1pPr>
          </a:lstStyle>
          <a:p>
            <a:pPr lvl="0"/>
            <a:r>
              <a:rPr lang="en-US" dirty="0"/>
              <a:t>Item</a:t>
            </a:r>
          </a:p>
        </p:txBody>
      </p:sp>
      <p:sp>
        <p:nvSpPr>
          <p:cNvPr id="32" name="Spanish Item 9">
            <a:extLst>
              <a:ext uri="{FF2B5EF4-FFF2-40B4-BE49-F238E27FC236}">
                <a16:creationId xmlns:a16="http://schemas.microsoft.com/office/drawing/2014/main" id="{37976B9B-046C-4D80-BAE0-2370AF4F68A5}"/>
              </a:ext>
            </a:extLst>
          </p:cNvPr>
          <p:cNvSpPr>
            <a:spLocks noGrp="1"/>
          </p:cNvSpPr>
          <p:nvPr>
            <p:ph type="body" sz="quarter" idx="42" hasCustomPrompt="1"/>
          </p:nvPr>
        </p:nvSpPr>
        <p:spPr>
          <a:xfrm>
            <a:off x="1068912" y="3783757"/>
            <a:ext cx="841248" cy="365760"/>
          </a:xfrm>
          <a:prstGeom prst="roundRect">
            <a:avLst>
              <a:gd name="adj" fmla="val 50000"/>
            </a:avLst>
          </a:prstGeom>
          <a:solidFill>
            <a:schemeClr val="bg1">
              <a:lumMod val="50000"/>
              <a:alpha val="85000"/>
            </a:schemeClr>
          </a:solidFill>
          <a:effectLst>
            <a:outerShdw blurRad="50800" dist="38100" dir="2700000" algn="tl" rotWithShape="0">
              <a:prstClr val="black">
                <a:alpha val="40000"/>
              </a:prstClr>
            </a:outerShdw>
          </a:effectLst>
        </p:spPr>
        <p:txBody>
          <a:bodyPr lIns="0" tIns="0" rIns="0" bIns="0" anchor="ctr"/>
          <a:lstStyle>
            <a:lvl1pPr marL="0" indent="0" algn="ctr">
              <a:buNone/>
              <a:defRPr sz="1400" b="1">
                <a:solidFill>
                  <a:schemeClr val="bg1"/>
                </a:solidFill>
                <a:effectLst>
                  <a:outerShdw blurRad="38100" dist="38100" dir="2700000" algn="tl">
                    <a:srgbClr val="000000">
                      <a:alpha val="43137"/>
                    </a:srgbClr>
                  </a:outerShdw>
                </a:effectLst>
                <a:latin typeface="Alegreya Sans Medium" panose="00000600000000000000" pitchFamily="50" charset="0"/>
              </a:defRPr>
            </a:lvl1pPr>
          </a:lstStyle>
          <a:p>
            <a:pPr lvl="0"/>
            <a:r>
              <a:rPr lang="en-US" dirty="0"/>
              <a:t>Item</a:t>
            </a:r>
          </a:p>
        </p:txBody>
      </p:sp>
      <p:sp>
        <p:nvSpPr>
          <p:cNvPr id="33" name="Spanish Item 10">
            <a:extLst>
              <a:ext uri="{FF2B5EF4-FFF2-40B4-BE49-F238E27FC236}">
                <a16:creationId xmlns:a16="http://schemas.microsoft.com/office/drawing/2014/main" id="{169CA6FA-929D-447C-8DCE-A9B9F0CEE8EF}"/>
              </a:ext>
            </a:extLst>
          </p:cNvPr>
          <p:cNvSpPr>
            <a:spLocks noGrp="1"/>
          </p:cNvSpPr>
          <p:nvPr>
            <p:ph type="body" sz="quarter" idx="43" hasCustomPrompt="1"/>
          </p:nvPr>
        </p:nvSpPr>
        <p:spPr>
          <a:xfrm>
            <a:off x="1068912" y="4220314"/>
            <a:ext cx="841248" cy="365760"/>
          </a:xfrm>
          <a:prstGeom prst="roundRect">
            <a:avLst>
              <a:gd name="adj" fmla="val 50000"/>
            </a:avLst>
          </a:prstGeom>
          <a:solidFill>
            <a:schemeClr val="bg1">
              <a:lumMod val="50000"/>
              <a:alpha val="85000"/>
            </a:schemeClr>
          </a:solidFill>
          <a:effectLst>
            <a:outerShdw blurRad="50800" dist="38100" dir="2700000" algn="tl" rotWithShape="0">
              <a:prstClr val="black">
                <a:alpha val="40000"/>
              </a:prstClr>
            </a:outerShdw>
          </a:effectLst>
        </p:spPr>
        <p:txBody>
          <a:bodyPr lIns="0" tIns="0" rIns="0" bIns="0" anchor="ctr"/>
          <a:lstStyle>
            <a:lvl1pPr marL="0" indent="0" algn="ctr">
              <a:buNone/>
              <a:defRPr sz="1400" b="1">
                <a:solidFill>
                  <a:schemeClr val="bg1"/>
                </a:solidFill>
                <a:effectLst>
                  <a:outerShdw blurRad="38100" dist="38100" dir="2700000" algn="tl">
                    <a:srgbClr val="000000">
                      <a:alpha val="43137"/>
                    </a:srgbClr>
                  </a:outerShdw>
                </a:effectLst>
                <a:latin typeface="Alegreya Sans Medium" panose="00000600000000000000" pitchFamily="50" charset="0"/>
              </a:defRPr>
            </a:lvl1pPr>
          </a:lstStyle>
          <a:p>
            <a:pPr lvl="0"/>
            <a:r>
              <a:rPr lang="en-US" dirty="0"/>
              <a:t>Item</a:t>
            </a:r>
          </a:p>
        </p:txBody>
      </p:sp>
      <p:sp>
        <p:nvSpPr>
          <p:cNvPr id="34" name="Spanish Item 11">
            <a:extLst>
              <a:ext uri="{FF2B5EF4-FFF2-40B4-BE49-F238E27FC236}">
                <a16:creationId xmlns:a16="http://schemas.microsoft.com/office/drawing/2014/main" id="{52F8C99B-A5BF-4F67-A48F-01B4A300BF9F}"/>
              </a:ext>
            </a:extLst>
          </p:cNvPr>
          <p:cNvSpPr>
            <a:spLocks noGrp="1"/>
          </p:cNvSpPr>
          <p:nvPr>
            <p:ph type="body" sz="quarter" idx="44" hasCustomPrompt="1"/>
          </p:nvPr>
        </p:nvSpPr>
        <p:spPr>
          <a:xfrm>
            <a:off x="1068912" y="4656871"/>
            <a:ext cx="841248" cy="365760"/>
          </a:xfrm>
          <a:prstGeom prst="roundRect">
            <a:avLst>
              <a:gd name="adj" fmla="val 50000"/>
            </a:avLst>
          </a:prstGeom>
          <a:solidFill>
            <a:schemeClr val="bg1">
              <a:lumMod val="50000"/>
              <a:alpha val="85000"/>
            </a:schemeClr>
          </a:solidFill>
          <a:effectLst>
            <a:outerShdw blurRad="50800" dist="38100" dir="2700000" algn="tl" rotWithShape="0">
              <a:prstClr val="black">
                <a:alpha val="40000"/>
              </a:prstClr>
            </a:outerShdw>
          </a:effectLst>
        </p:spPr>
        <p:txBody>
          <a:bodyPr lIns="0" tIns="0" rIns="0" bIns="0" anchor="ctr"/>
          <a:lstStyle>
            <a:lvl1pPr marL="0" indent="0" algn="ctr">
              <a:buNone/>
              <a:defRPr sz="1400" b="1">
                <a:solidFill>
                  <a:schemeClr val="bg1"/>
                </a:solidFill>
                <a:effectLst>
                  <a:outerShdw blurRad="38100" dist="38100" dir="2700000" algn="tl">
                    <a:srgbClr val="000000">
                      <a:alpha val="43137"/>
                    </a:srgbClr>
                  </a:outerShdw>
                </a:effectLst>
                <a:latin typeface="Alegreya Sans Medium" panose="00000600000000000000" pitchFamily="50" charset="0"/>
              </a:defRPr>
            </a:lvl1pPr>
          </a:lstStyle>
          <a:p>
            <a:pPr lvl="0"/>
            <a:r>
              <a:rPr lang="en-US" dirty="0"/>
              <a:t>Item</a:t>
            </a:r>
          </a:p>
        </p:txBody>
      </p:sp>
      <p:sp>
        <p:nvSpPr>
          <p:cNvPr id="35" name="Spanish Item 12">
            <a:extLst>
              <a:ext uri="{FF2B5EF4-FFF2-40B4-BE49-F238E27FC236}">
                <a16:creationId xmlns:a16="http://schemas.microsoft.com/office/drawing/2014/main" id="{D5BF7C34-69F1-4175-9B5A-5C2D94DD6F98}"/>
              </a:ext>
            </a:extLst>
          </p:cNvPr>
          <p:cNvSpPr>
            <a:spLocks noGrp="1"/>
          </p:cNvSpPr>
          <p:nvPr>
            <p:ph type="body" sz="quarter" idx="45" hasCustomPrompt="1"/>
          </p:nvPr>
        </p:nvSpPr>
        <p:spPr>
          <a:xfrm>
            <a:off x="1068912" y="5093428"/>
            <a:ext cx="841248" cy="365760"/>
          </a:xfrm>
          <a:prstGeom prst="roundRect">
            <a:avLst>
              <a:gd name="adj" fmla="val 50000"/>
            </a:avLst>
          </a:prstGeom>
          <a:solidFill>
            <a:schemeClr val="bg1">
              <a:lumMod val="50000"/>
              <a:alpha val="85000"/>
            </a:schemeClr>
          </a:solidFill>
          <a:effectLst>
            <a:outerShdw blurRad="50800" dist="38100" dir="2700000" algn="tl" rotWithShape="0">
              <a:prstClr val="black">
                <a:alpha val="40000"/>
              </a:prstClr>
            </a:outerShdw>
          </a:effectLst>
        </p:spPr>
        <p:txBody>
          <a:bodyPr lIns="0" tIns="0" rIns="0" bIns="0" anchor="ctr"/>
          <a:lstStyle>
            <a:lvl1pPr marL="0" indent="0" algn="ctr">
              <a:buNone/>
              <a:defRPr sz="1400" b="1">
                <a:solidFill>
                  <a:schemeClr val="bg1"/>
                </a:solidFill>
                <a:effectLst>
                  <a:outerShdw blurRad="38100" dist="38100" dir="2700000" algn="tl">
                    <a:srgbClr val="000000">
                      <a:alpha val="43137"/>
                    </a:srgbClr>
                  </a:outerShdw>
                </a:effectLst>
                <a:latin typeface="Alegreya Sans Medium" panose="00000600000000000000" pitchFamily="50" charset="0"/>
              </a:defRPr>
            </a:lvl1pPr>
          </a:lstStyle>
          <a:p>
            <a:pPr lvl="0"/>
            <a:r>
              <a:rPr lang="en-US" dirty="0"/>
              <a:t>Item</a:t>
            </a:r>
          </a:p>
        </p:txBody>
      </p:sp>
      <p:sp>
        <p:nvSpPr>
          <p:cNvPr id="36" name="Spanish Item 13">
            <a:extLst>
              <a:ext uri="{FF2B5EF4-FFF2-40B4-BE49-F238E27FC236}">
                <a16:creationId xmlns:a16="http://schemas.microsoft.com/office/drawing/2014/main" id="{34F081F5-6A19-4F84-9A6A-56539870372D}"/>
              </a:ext>
            </a:extLst>
          </p:cNvPr>
          <p:cNvSpPr>
            <a:spLocks noGrp="1"/>
          </p:cNvSpPr>
          <p:nvPr>
            <p:ph type="body" sz="quarter" idx="46" hasCustomPrompt="1"/>
          </p:nvPr>
        </p:nvSpPr>
        <p:spPr>
          <a:xfrm>
            <a:off x="1068912" y="5529985"/>
            <a:ext cx="841248" cy="365760"/>
          </a:xfrm>
          <a:prstGeom prst="roundRect">
            <a:avLst>
              <a:gd name="adj" fmla="val 50000"/>
            </a:avLst>
          </a:prstGeom>
          <a:solidFill>
            <a:schemeClr val="bg1">
              <a:lumMod val="50000"/>
              <a:alpha val="85000"/>
            </a:schemeClr>
          </a:solidFill>
          <a:effectLst>
            <a:outerShdw blurRad="50800" dist="38100" dir="2700000" algn="tl" rotWithShape="0">
              <a:prstClr val="black">
                <a:alpha val="40000"/>
              </a:prstClr>
            </a:outerShdw>
          </a:effectLst>
        </p:spPr>
        <p:txBody>
          <a:bodyPr lIns="0" tIns="0" rIns="0" bIns="0" anchor="ctr"/>
          <a:lstStyle>
            <a:lvl1pPr marL="0" indent="0" algn="ctr">
              <a:buNone/>
              <a:defRPr sz="1400" b="1">
                <a:solidFill>
                  <a:schemeClr val="bg1"/>
                </a:solidFill>
                <a:effectLst>
                  <a:outerShdw blurRad="38100" dist="38100" dir="2700000" algn="tl">
                    <a:srgbClr val="000000">
                      <a:alpha val="43137"/>
                    </a:srgbClr>
                  </a:outerShdw>
                </a:effectLst>
                <a:latin typeface="Alegreya Sans Medium" panose="00000600000000000000" pitchFamily="50" charset="0"/>
              </a:defRPr>
            </a:lvl1pPr>
          </a:lstStyle>
          <a:p>
            <a:pPr lvl="0"/>
            <a:r>
              <a:rPr lang="en-US" dirty="0"/>
              <a:t>Item</a:t>
            </a:r>
          </a:p>
        </p:txBody>
      </p:sp>
      <p:sp>
        <p:nvSpPr>
          <p:cNvPr id="37" name="Spanish Item 14">
            <a:extLst>
              <a:ext uri="{FF2B5EF4-FFF2-40B4-BE49-F238E27FC236}">
                <a16:creationId xmlns:a16="http://schemas.microsoft.com/office/drawing/2014/main" id="{0B11674E-C139-4CA1-A2EA-2EDE74E53DFA}"/>
              </a:ext>
            </a:extLst>
          </p:cNvPr>
          <p:cNvSpPr>
            <a:spLocks noGrp="1"/>
          </p:cNvSpPr>
          <p:nvPr>
            <p:ph type="body" sz="quarter" idx="47" hasCustomPrompt="1"/>
          </p:nvPr>
        </p:nvSpPr>
        <p:spPr>
          <a:xfrm>
            <a:off x="1068912" y="5966542"/>
            <a:ext cx="841248" cy="365760"/>
          </a:xfrm>
          <a:prstGeom prst="roundRect">
            <a:avLst>
              <a:gd name="adj" fmla="val 50000"/>
            </a:avLst>
          </a:prstGeom>
          <a:solidFill>
            <a:schemeClr val="bg1">
              <a:lumMod val="50000"/>
              <a:alpha val="85000"/>
            </a:schemeClr>
          </a:solidFill>
          <a:effectLst>
            <a:outerShdw blurRad="50800" dist="38100" dir="2700000" algn="tl" rotWithShape="0">
              <a:prstClr val="black">
                <a:alpha val="40000"/>
              </a:prstClr>
            </a:outerShdw>
          </a:effectLst>
        </p:spPr>
        <p:txBody>
          <a:bodyPr lIns="0" tIns="0" rIns="0" bIns="0" anchor="ctr"/>
          <a:lstStyle>
            <a:lvl1pPr marL="0" indent="0" algn="ctr">
              <a:buNone/>
              <a:defRPr sz="1400" b="1">
                <a:solidFill>
                  <a:schemeClr val="bg1"/>
                </a:solidFill>
                <a:effectLst>
                  <a:outerShdw blurRad="38100" dist="38100" dir="2700000" algn="tl">
                    <a:srgbClr val="000000">
                      <a:alpha val="43137"/>
                    </a:srgbClr>
                  </a:outerShdw>
                </a:effectLst>
                <a:latin typeface="Alegreya Sans Medium" panose="00000600000000000000" pitchFamily="50" charset="0"/>
              </a:defRPr>
            </a:lvl1pPr>
          </a:lstStyle>
          <a:p>
            <a:pPr lvl="0"/>
            <a:r>
              <a:rPr lang="en-US" dirty="0"/>
              <a:t>Item</a:t>
            </a:r>
          </a:p>
        </p:txBody>
      </p:sp>
      <p:sp>
        <p:nvSpPr>
          <p:cNvPr id="38" name="English Item 1">
            <a:extLst>
              <a:ext uri="{FF2B5EF4-FFF2-40B4-BE49-F238E27FC236}">
                <a16:creationId xmlns:a16="http://schemas.microsoft.com/office/drawing/2014/main" id="{64511456-FC51-47DD-BFD0-4943429CABE3}"/>
              </a:ext>
            </a:extLst>
          </p:cNvPr>
          <p:cNvSpPr>
            <a:spLocks noGrp="1"/>
          </p:cNvSpPr>
          <p:nvPr>
            <p:ph type="body" sz="quarter" idx="48" hasCustomPrompt="1"/>
          </p:nvPr>
        </p:nvSpPr>
        <p:spPr>
          <a:xfrm>
            <a:off x="91440" y="274320"/>
            <a:ext cx="841248" cy="365760"/>
          </a:xfrm>
          <a:prstGeom prst="roundRect">
            <a:avLst>
              <a:gd name="adj" fmla="val 50000"/>
            </a:avLst>
          </a:prstGeom>
          <a:solidFill>
            <a:schemeClr val="bg1">
              <a:lumMod val="50000"/>
              <a:alpha val="85000"/>
            </a:schemeClr>
          </a:solidFill>
          <a:effectLst>
            <a:outerShdw blurRad="50800" dist="38100" dir="2700000" algn="tl" rotWithShape="0">
              <a:prstClr val="black">
                <a:alpha val="40000"/>
              </a:prstClr>
            </a:outerShdw>
          </a:effectLst>
        </p:spPr>
        <p:txBody>
          <a:bodyPr lIns="0" tIns="0" rIns="0" bIns="0" anchor="ctr"/>
          <a:lstStyle>
            <a:lvl1pPr marL="0" indent="0" algn="ctr">
              <a:buNone/>
              <a:defRPr sz="1200" b="1">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pPr lvl="0"/>
            <a:r>
              <a:rPr lang="en-US" dirty="0"/>
              <a:t>Item</a:t>
            </a:r>
          </a:p>
        </p:txBody>
      </p:sp>
      <p:sp>
        <p:nvSpPr>
          <p:cNvPr id="39" name="English Item 2">
            <a:extLst>
              <a:ext uri="{FF2B5EF4-FFF2-40B4-BE49-F238E27FC236}">
                <a16:creationId xmlns:a16="http://schemas.microsoft.com/office/drawing/2014/main" id="{77FFD70F-11D8-4F0B-9C11-71C2BC7F3339}"/>
              </a:ext>
            </a:extLst>
          </p:cNvPr>
          <p:cNvSpPr>
            <a:spLocks noGrp="1"/>
          </p:cNvSpPr>
          <p:nvPr>
            <p:ph type="body" sz="quarter" idx="49" hasCustomPrompt="1"/>
          </p:nvPr>
        </p:nvSpPr>
        <p:spPr>
          <a:xfrm>
            <a:off x="91440" y="713232"/>
            <a:ext cx="841248" cy="365760"/>
          </a:xfrm>
          <a:prstGeom prst="roundRect">
            <a:avLst>
              <a:gd name="adj" fmla="val 50000"/>
            </a:avLst>
          </a:prstGeom>
          <a:solidFill>
            <a:schemeClr val="bg1">
              <a:lumMod val="50000"/>
              <a:alpha val="85000"/>
            </a:schemeClr>
          </a:solidFill>
          <a:effectLst>
            <a:outerShdw blurRad="50800" dist="38100" dir="2700000" algn="tl" rotWithShape="0">
              <a:prstClr val="black">
                <a:alpha val="40000"/>
              </a:prstClr>
            </a:outerShdw>
          </a:effectLst>
        </p:spPr>
        <p:txBody>
          <a:bodyPr lIns="0" tIns="0" rIns="0" bIns="0" anchor="ctr"/>
          <a:lstStyle>
            <a:lvl1pPr marL="0" indent="0" algn="ctr">
              <a:buNone/>
              <a:defRPr sz="1200" b="1">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pPr lvl="0"/>
            <a:r>
              <a:rPr lang="en-US" dirty="0"/>
              <a:t>Item</a:t>
            </a:r>
          </a:p>
        </p:txBody>
      </p:sp>
      <p:sp>
        <p:nvSpPr>
          <p:cNvPr id="40" name="English Item 3">
            <a:extLst>
              <a:ext uri="{FF2B5EF4-FFF2-40B4-BE49-F238E27FC236}">
                <a16:creationId xmlns:a16="http://schemas.microsoft.com/office/drawing/2014/main" id="{F87C32C9-B3F7-4468-9E26-D649E1154BC2}"/>
              </a:ext>
            </a:extLst>
          </p:cNvPr>
          <p:cNvSpPr>
            <a:spLocks noGrp="1"/>
          </p:cNvSpPr>
          <p:nvPr>
            <p:ph type="body" sz="quarter" idx="50" hasCustomPrompt="1"/>
          </p:nvPr>
        </p:nvSpPr>
        <p:spPr>
          <a:xfrm>
            <a:off x="91440" y="1152144"/>
            <a:ext cx="841248" cy="365760"/>
          </a:xfrm>
          <a:prstGeom prst="roundRect">
            <a:avLst>
              <a:gd name="adj" fmla="val 50000"/>
            </a:avLst>
          </a:prstGeom>
          <a:solidFill>
            <a:schemeClr val="bg1">
              <a:lumMod val="50000"/>
              <a:alpha val="85000"/>
            </a:schemeClr>
          </a:solidFill>
          <a:effectLst>
            <a:outerShdw blurRad="50800" dist="38100" dir="2700000" algn="tl" rotWithShape="0">
              <a:prstClr val="black">
                <a:alpha val="40000"/>
              </a:prstClr>
            </a:outerShdw>
          </a:effectLst>
        </p:spPr>
        <p:txBody>
          <a:bodyPr lIns="0" tIns="0" rIns="0" bIns="0" anchor="ctr"/>
          <a:lstStyle>
            <a:lvl1pPr marL="0" indent="0" algn="ctr">
              <a:buNone/>
              <a:defRPr sz="1200" b="1">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pPr lvl="0"/>
            <a:r>
              <a:rPr lang="en-US" dirty="0"/>
              <a:t>Item</a:t>
            </a:r>
          </a:p>
        </p:txBody>
      </p:sp>
      <p:sp>
        <p:nvSpPr>
          <p:cNvPr id="41" name="English Item 4">
            <a:extLst>
              <a:ext uri="{FF2B5EF4-FFF2-40B4-BE49-F238E27FC236}">
                <a16:creationId xmlns:a16="http://schemas.microsoft.com/office/drawing/2014/main" id="{25544223-978A-496C-AFE7-E04E9DD3B1E4}"/>
              </a:ext>
            </a:extLst>
          </p:cNvPr>
          <p:cNvSpPr>
            <a:spLocks noGrp="1"/>
          </p:cNvSpPr>
          <p:nvPr>
            <p:ph type="body" sz="quarter" idx="51" hasCustomPrompt="1"/>
          </p:nvPr>
        </p:nvSpPr>
        <p:spPr>
          <a:xfrm>
            <a:off x="52471" y="1588701"/>
            <a:ext cx="841248" cy="365760"/>
          </a:xfrm>
          <a:prstGeom prst="roundRect">
            <a:avLst>
              <a:gd name="adj" fmla="val 50000"/>
            </a:avLst>
          </a:prstGeom>
          <a:solidFill>
            <a:schemeClr val="bg1">
              <a:lumMod val="50000"/>
              <a:alpha val="85000"/>
            </a:schemeClr>
          </a:solidFill>
          <a:effectLst>
            <a:outerShdw blurRad="50800" dist="38100" dir="2700000" algn="tl" rotWithShape="0">
              <a:prstClr val="black">
                <a:alpha val="40000"/>
              </a:prstClr>
            </a:outerShdw>
          </a:effectLst>
        </p:spPr>
        <p:txBody>
          <a:bodyPr lIns="0" tIns="0" rIns="0" bIns="0" anchor="ctr"/>
          <a:lstStyle>
            <a:lvl1pPr marL="0" indent="0" algn="ctr">
              <a:buNone/>
              <a:defRPr sz="1200" b="1">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pPr lvl="0"/>
            <a:r>
              <a:rPr lang="en-US" dirty="0"/>
              <a:t>Item</a:t>
            </a:r>
          </a:p>
        </p:txBody>
      </p:sp>
      <p:sp>
        <p:nvSpPr>
          <p:cNvPr id="42" name="English Item 5">
            <a:extLst>
              <a:ext uri="{FF2B5EF4-FFF2-40B4-BE49-F238E27FC236}">
                <a16:creationId xmlns:a16="http://schemas.microsoft.com/office/drawing/2014/main" id="{70142A18-F862-4599-B43A-74683EE03740}"/>
              </a:ext>
            </a:extLst>
          </p:cNvPr>
          <p:cNvSpPr>
            <a:spLocks noGrp="1"/>
          </p:cNvSpPr>
          <p:nvPr>
            <p:ph type="body" sz="quarter" idx="24" hasCustomPrompt="1"/>
          </p:nvPr>
        </p:nvSpPr>
        <p:spPr>
          <a:xfrm>
            <a:off x="52471" y="2025258"/>
            <a:ext cx="841248" cy="365760"/>
          </a:xfrm>
          <a:prstGeom prst="roundRect">
            <a:avLst>
              <a:gd name="adj" fmla="val 50000"/>
            </a:avLst>
          </a:prstGeom>
          <a:solidFill>
            <a:schemeClr val="bg1">
              <a:lumMod val="50000"/>
              <a:alpha val="85000"/>
            </a:schemeClr>
          </a:solidFill>
          <a:effectLst>
            <a:outerShdw blurRad="50800" dist="38100" dir="2700000" algn="tl" rotWithShape="0">
              <a:prstClr val="black">
                <a:alpha val="40000"/>
              </a:prstClr>
            </a:outerShdw>
          </a:effectLst>
        </p:spPr>
        <p:txBody>
          <a:bodyPr lIns="0" tIns="0" rIns="0" bIns="0" anchor="ctr"/>
          <a:lstStyle>
            <a:lvl1pPr marL="0" indent="0" algn="ctr">
              <a:buNone/>
              <a:defRPr sz="1200" b="1">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pPr lvl="0"/>
            <a:r>
              <a:rPr lang="en-US" dirty="0"/>
              <a:t>Item</a:t>
            </a:r>
          </a:p>
        </p:txBody>
      </p:sp>
      <p:sp>
        <p:nvSpPr>
          <p:cNvPr id="43" name="English Item 6">
            <a:extLst>
              <a:ext uri="{FF2B5EF4-FFF2-40B4-BE49-F238E27FC236}">
                <a16:creationId xmlns:a16="http://schemas.microsoft.com/office/drawing/2014/main" id="{FB224DD5-2774-4F12-B0B6-28C7446947A5}"/>
              </a:ext>
            </a:extLst>
          </p:cNvPr>
          <p:cNvSpPr>
            <a:spLocks noGrp="1"/>
          </p:cNvSpPr>
          <p:nvPr>
            <p:ph type="body" sz="quarter" idx="25" hasCustomPrompt="1"/>
          </p:nvPr>
        </p:nvSpPr>
        <p:spPr>
          <a:xfrm>
            <a:off x="52471" y="2461815"/>
            <a:ext cx="841248" cy="365760"/>
          </a:xfrm>
          <a:prstGeom prst="roundRect">
            <a:avLst>
              <a:gd name="adj" fmla="val 50000"/>
            </a:avLst>
          </a:prstGeom>
          <a:solidFill>
            <a:schemeClr val="bg1">
              <a:lumMod val="50000"/>
              <a:alpha val="85000"/>
            </a:schemeClr>
          </a:solidFill>
          <a:effectLst>
            <a:outerShdw blurRad="50800" dist="38100" dir="2700000" algn="tl" rotWithShape="0">
              <a:prstClr val="black">
                <a:alpha val="40000"/>
              </a:prstClr>
            </a:outerShdw>
          </a:effectLst>
        </p:spPr>
        <p:txBody>
          <a:bodyPr lIns="0" tIns="0" rIns="0" bIns="0" anchor="ctr"/>
          <a:lstStyle>
            <a:lvl1pPr marL="0" indent="0" algn="ctr">
              <a:buNone/>
              <a:defRPr sz="1200" b="1">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pPr lvl="0"/>
            <a:r>
              <a:rPr lang="en-US" dirty="0"/>
              <a:t>Item</a:t>
            </a:r>
          </a:p>
        </p:txBody>
      </p:sp>
      <p:sp>
        <p:nvSpPr>
          <p:cNvPr id="44" name="English Item 7">
            <a:extLst>
              <a:ext uri="{FF2B5EF4-FFF2-40B4-BE49-F238E27FC236}">
                <a16:creationId xmlns:a16="http://schemas.microsoft.com/office/drawing/2014/main" id="{3C792080-92A6-4656-99EF-B192654536F3}"/>
              </a:ext>
            </a:extLst>
          </p:cNvPr>
          <p:cNvSpPr>
            <a:spLocks noGrp="1"/>
          </p:cNvSpPr>
          <p:nvPr>
            <p:ph type="body" sz="quarter" idx="26" hasCustomPrompt="1"/>
          </p:nvPr>
        </p:nvSpPr>
        <p:spPr>
          <a:xfrm>
            <a:off x="52471" y="2898372"/>
            <a:ext cx="841248" cy="365760"/>
          </a:xfrm>
          <a:prstGeom prst="roundRect">
            <a:avLst>
              <a:gd name="adj" fmla="val 50000"/>
            </a:avLst>
          </a:prstGeom>
          <a:solidFill>
            <a:schemeClr val="bg1">
              <a:lumMod val="50000"/>
              <a:alpha val="85000"/>
            </a:schemeClr>
          </a:solidFill>
          <a:effectLst>
            <a:outerShdw blurRad="50800" dist="38100" dir="2700000" algn="tl" rotWithShape="0">
              <a:prstClr val="black">
                <a:alpha val="40000"/>
              </a:prstClr>
            </a:outerShdw>
          </a:effectLst>
        </p:spPr>
        <p:txBody>
          <a:bodyPr lIns="0" tIns="0" rIns="0" bIns="0" anchor="ctr"/>
          <a:lstStyle>
            <a:lvl1pPr marL="0" indent="0" algn="ctr">
              <a:buNone/>
              <a:defRPr sz="1200" b="1">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pPr lvl="0"/>
            <a:r>
              <a:rPr lang="en-US" dirty="0"/>
              <a:t>Item</a:t>
            </a:r>
          </a:p>
        </p:txBody>
      </p:sp>
      <p:sp>
        <p:nvSpPr>
          <p:cNvPr id="45" name="English Item 8">
            <a:extLst>
              <a:ext uri="{FF2B5EF4-FFF2-40B4-BE49-F238E27FC236}">
                <a16:creationId xmlns:a16="http://schemas.microsoft.com/office/drawing/2014/main" id="{43990215-9E95-4F3F-A512-2C8388A8E1C0}"/>
              </a:ext>
            </a:extLst>
          </p:cNvPr>
          <p:cNvSpPr>
            <a:spLocks noGrp="1"/>
          </p:cNvSpPr>
          <p:nvPr>
            <p:ph type="body" sz="quarter" idx="27" hasCustomPrompt="1"/>
          </p:nvPr>
        </p:nvSpPr>
        <p:spPr>
          <a:xfrm>
            <a:off x="52471" y="3334929"/>
            <a:ext cx="841248" cy="365760"/>
          </a:xfrm>
          <a:prstGeom prst="roundRect">
            <a:avLst>
              <a:gd name="adj" fmla="val 50000"/>
            </a:avLst>
          </a:prstGeom>
          <a:solidFill>
            <a:schemeClr val="bg1">
              <a:lumMod val="50000"/>
              <a:alpha val="85000"/>
            </a:schemeClr>
          </a:solidFill>
          <a:effectLst>
            <a:outerShdw blurRad="50800" dist="38100" dir="2700000" algn="tl" rotWithShape="0">
              <a:prstClr val="black">
                <a:alpha val="40000"/>
              </a:prstClr>
            </a:outerShdw>
          </a:effectLst>
        </p:spPr>
        <p:txBody>
          <a:bodyPr lIns="0" tIns="0" rIns="0" bIns="0" anchor="ctr"/>
          <a:lstStyle>
            <a:lvl1pPr marL="0" indent="0" algn="ctr">
              <a:buNone/>
              <a:defRPr sz="1200" b="1">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pPr lvl="0"/>
            <a:r>
              <a:rPr lang="en-US" dirty="0"/>
              <a:t>Item</a:t>
            </a:r>
          </a:p>
        </p:txBody>
      </p:sp>
      <p:sp>
        <p:nvSpPr>
          <p:cNvPr id="46" name="English Item 9">
            <a:extLst>
              <a:ext uri="{FF2B5EF4-FFF2-40B4-BE49-F238E27FC236}">
                <a16:creationId xmlns:a16="http://schemas.microsoft.com/office/drawing/2014/main" id="{C9AF262B-0E8B-401A-911E-4903359CE8F1}"/>
              </a:ext>
            </a:extLst>
          </p:cNvPr>
          <p:cNvSpPr>
            <a:spLocks noGrp="1"/>
          </p:cNvSpPr>
          <p:nvPr>
            <p:ph type="body" sz="quarter" idx="28" hasCustomPrompt="1"/>
          </p:nvPr>
        </p:nvSpPr>
        <p:spPr>
          <a:xfrm>
            <a:off x="52471" y="3771486"/>
            <a:ext cx="841248" cy="365760"/>
          </a:xfrm>
          <a:prstGeom prst="roundRect">
            <a:avLst>
              <a:gd name="adj" fmla="val 50000"/>
            </a:avLst>
          </a:prstGeom>
          <a:solidFill>
            <a:schemeClr val="bg1">
              <a:lumMod val="50000"/>
              <a:alpha val="85000"/>
            </a:schemeClr>
          </a:solidFill>
          <a:effectLst>
            <a:outerShdw blurRad="50800" dist="38100" dir="2700000" algn="tl" rotWithShape="0">
              <a:prstClr val="black">
                <a:alpha val="40000"/>
              </a:prstClr>
            </a:outerShdw>
          </a:effectLst>
        </p:spPr>
        <p:txBody>
          <a:bodyPr lIns="0" tIns="0" rIns="0" bIns="0" anchor="ctr"/>
          <a:lstStyle>
            <a:lvl1pPr marL="0" indent="0" algn="ctr">
              <a:buNone/>
              <a:defRPr sz="1200" b="1">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pPr lvl="0"/>
            <a:r>
              <a:rPr lang="en-US" dirty="0"/>
              <a:t>Item</a:t>
            </a:r>
          </a:p>
        </p:txBody>
      </p:sp>
      <p:sp>
        <p:nvSpPr>
          <p:cNvPr id="47" name="English Item 10">
            <a:extLst>
              <a:ext uri="{FF2B5EF4-FFF2-40B4-BE49-F238E27FC236}">
                <a16:creationId xmlns:a16="http://schemas.microsoft.com/office/drawing/2014/main" id="{C48066A8-CD95-44E1-B350-279359E486D8}"/>
              </a:ext>
            </a:extLst>
          </p:cNvPr>
          <p:cNvSpPr>
            <a:spLocks noGrp="1"/>
          </p:cNvSpPr>
          <p:nvPr>
            <p:ph type="body" sz="quarter" idx="29" hasCustomPrompt="1"/>
          </p:nvPr>
        </p:nvSpPr>
        <p:spPr>
          <a:xfrm>
            <a:off x="52471" y="4208043"/>
            <a:ext cx="841248" cy="365760"/>
          </a:xfrm>
          <a:prstGeom prst="roundRect">
            <a:avLst>
              <a:gd name="adj" fmla="val 50000"/>
            </a:avLst>
          </a:prstGeom>
          <a:solidFill>
            <a:schemeClr val="bg1">
              <a:lumMod val="50000"/>
              <a:alpha val="85000"/>
            </a:schemeClr>
          </a:solidFill>
          <a:effectLst>
            <a:outerShdw blurRad="50800" dist="38100" dir="2700000" algn="tl" rotWithShape="0">
              <a:prstClr val="black">
                <a:alpha val="40000"/>
              </a:prstClr>
            </a:outerShdw>
          </a:effectLst>
        </p:spPr>
        <p:txBody>
          <a:bodyPr lIns="0" tIns="0" rIns="0" bIns="0" anchor="ctr"/>
          <a:lstStyle>
            <a:lvl1pPr marL="0" indent="0" algn="ctr">
              <a:buNone/>
              <a:defRPr sz="1200" b="1">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pPr lvl="0"/>
            <a:r>
              <a:rPr lang="en-US" dirty="0"/>
              <a:t>Item</a:t>
            </a:r>
          </a:p>
        </p:txBody>
      </p:sp>
      <p:sp>
        <p:nvSpPr>
          <p:cNvPr id="48" name="English Item 11">
            <a:extLst>
              <a:ext uri="{FF2B5EF4-FFF2-40B4-BE49-F238E27FC236}">
                <a16:creationId xmlns:a16="http://schemas.microsoft.com/office/drawing/2014/main" id="{3BDF1151-7B7E-4F3C-A872-C2120EC76A32}"/>
              </a:ext>
            </a:extLst>
          </p:cNvPr>
          <p:cNvSpPr>
            <a:spLocks noGrp="1"/>
          </p:cNvSpPr>
          <p:nvPr>
            <p:ph type="body" sz="quarter" idx="30" hasCustomPrompt="1"/>
          </p:nvPr>
        </p:nvSpPr>
        <p:spPr>
          <a:xfrm>
            <a:off x="52471" y="4644600"/>
            <a:ext cx="841248" cy="365760"/>
          </a:xfrm>
          <a:prstGeom prst="roundRect">
            <a:avLst>
              <a:gd name="adj" fmla="val 50000"/>
            </a:avLst>
          </a:prstGeom>
          <a:solidFill>
            <a:schemeClr val="bg1">
              <a:lumMod val="50000"/>
              <a:alpha val="85000"/>
            </a:schemeClr>
          </a:solidFill>
          <a:effectLst>
            <a:outerShdw blurRad="50800" dist="38100" dir="2700000" algn="tl" rotWithShape="0">
              <a:prstClr val="black">
                <a:alpha val="40000"/>
              </a:prstClr>
            </a:outerShdw>
          </a:effectLst>
        </p:spPr>
        <p:txBody>
          <a:bodyPr lIns="0" tIns="0" rIns="0" bIns="0" anchor="ctr"/>
          <a:lstStyle>
            <a:lvl1pPr marL="0" indent="0" algn="ctr">
              <a:buNone/>
              <a:defRPr sz="1200" b="1">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pPr lvl="0"/>
            <a:r>
              <a:rPr lang="en-US" dirty="0"/>
              <a:t>Item</a:t>
            </a:r>
          </a:p>
        </p:txBody>
      </p:sp>
      <p:sp>
        <p:nvSpPr>
          <p:cNvPr id="49" name="English Item 12">
            <a:extLst>
              <a:ext uri="{FF2B5EF4-FFF2-40B4-BE49-F238E27FC236}">
                <a16:creationId xmlns:a16="http://schemas.microsoft.com/office/drawing/2014/main" id="{9330F07F-E095-4B99-B3F0-D000A080368B}"/>
              </a:ext>
            </a:extLst>
          </p:cNvPr>
          <p:cNvSpPr>
            <a:spLocks noGrp="1"/>
          </p:cNvSpPr>
          <p:nvPr>
            <p:ph type="body" sz="quarter" idx="31" hasCustomPrompt="1"/>
          </p:nvPr>
        </p:nvSpPr>
        <p:spPr>
          <a:xfrm>
            <a:off x="52471" y="5081157"/>
            <a:ext cx="841248" cy="365760"/>
          </a:xfrm>
          <a:prstGeom prst="roundRect">
            <a:avLst>
              <a:gd name="adj" fmla="val 50000"/>
            </a:avLst>
          </a:prstGeom>
          <a:solidFill>
            <a:schemeClr val="bg1">
              <a:lumMod val="50000"/>
              <a:alpha val="85000"/>
            </a:schemeClr>
          </a:solidFill>
          <a:effectLst>
            <a:outerShdw blurRad="50800" dist="38100" dir="2700000" algn="tl" rotWithShape="0">
              <a:prstClr val="black">
                <a:alpha val="40000"/>
              </a:prstClr>
            </a:outerShdw>
          </a:effectLst>
        </p:spPr>
        <p:txBody>
          <a:bodyPr lIns="0" tIns="0" rIns="0" bIns="0" anchor="ctr"/>
          <a:lstStyle>
            <a:lvl1pPr marL="0" indent="0" algn="ctr">
              <a:buNone/>
              <a:defRPr sz="1200" b="1">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pPr lvl="0"/>
            <a:r>
              <a:rPr lang="en-US" dirty="0"/>
              <a:t>Item</a:t>
            </a:r>
          </a:p>
        </p:txBody>
      </p:sp>
      <p:sp>
        <p:nvSpPr>
          <p:cNvPr id="50" name="English Item 13">
            <a:extLst>
              <a:ext uri="{FF2B5EF4-FFF2-40B4-BE49-F238E27FC236}">
                <a16:creationId xmlns:a16="http://schemas.microsoft.com/office/drawing/2014/main" id="{85021B58-4CDE-4E99-8A7B-ACF14CB48BE4}"/>
              </a:ext>
            </a:extLst>
          </p:cNvPr>
          <p:cNvSpPr>
            <a:spLocks noGrp="1"/>
          </p:cNvSpPr>
          <p:nvPr>
            <p:ph type="body" sz="quarter" idx="32" hasCustomPrompt="1"/>
          </p:nvPr>
        </p:nvSpPr>
        <p:spPr>
          <a:xfrm>
            <a:off x="52471" y="5517714"/>
            <a:ext cx="841248" cy="365760"/>
          </a:xfrm>
          <a:prstGeom prst="roundRect">
            <a:avLst>
              <a:gd name="adj" fmla="val 50000"/>
            </a:avLst>
          </a:prstGeom>
          <a:solidFill>
            <a:schemeClr val="bg1">
              <a:lumMod val="50000"/>
              <a:alpha val="85000"/>
            </a:schemeClr>
          </a:solidFill>
          <a:effectLst>
            <a:outerShdw blurRad="50800" dist="38100" dir="2700000" algn="tl" rotWithShape="0">
              <a:prstClr val="black">
                <a:alpha val="40000"/>
              </a:prstClr>
            </a:outerShdw>
          </a:effectLst>
        </p:spPr>
        <p:txBody>
          <a:bodyPr lIns="0" tIns="0" rIns="0" bIns="0" anchor="ctr"/>
          <a:lstStyle>
            <a:lvl1pPr marL="0" indent="0" algn="ctr">
              <a:buNone/>
              <a:defRPr sz="1200" b="1">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pPr lvl="0"/>
            <a:r>
              <a:rPr lang="en-US" dirty="0"/>
              <a:t>Item</a:t>
            </a:r>
          </a:p>
        </p:txBody>
      </p:sp>
      <p:sp>
        <p:nvSpPr>
          <p:cNvPr id="51" name="English Item 14">
            <a:extLst>
              <a:ext uri="{FF2B5EF4-FFF2-40B4-BE49-F238E27FC236}">
                <a16:creationId xmlns:a16="http://schemas.microsoft.com/office/drawing/2014/main" id="{D7BF4D17-421D-4CBB-B002-3920B96C33DB}"/>
              </a:ext>
            </a:extLst>
          </p:cNvPr>
          <p:cNvSpPr>
            <a:spLocks noGrp="1"/>
          </p:cNvSpPr>
          <p:nvPr>
            <p:ph type="body" sz="quarter" idx="33" hasCustomPrompt="1"/>
          </p:nvPr>
        </p:nvSpPr>
        <p:spPr>
          <a:xfrm>
            <a:off x="52471" y="5954271"/>
            <a:ext cx="841248" cy="365760"/>
          </a:xfrm>
          <a:prstGeom prst="roundRect">
            <a:avLst>
              <a:gd name="adj" fmla="val 50000"/>
            </a:avLst>
          </a:prstGeom>
          <a:solidFill>
            <a:schemeClr val="bg1">
              <a:lumMod val="50000"/>
              <a:alpha val="85000"/>
            </a:schemeClr>
          </a:solidFill>
          <a:effectLst>
            <a:outerShdw blurRad="50800" dist="38100" dir="2700000" algn="tl" rotWithShape="0">
              <a:prstClr val="black">
                <a:alpha val="40000"/>
              </a:prstClr>
            </a:outerShdw>
          </a:effectLst>
        </p:spPr>
        <p:txBody>
          <a:bodyPr lIns="0" tIns="0" rIns="0" bIns="0" anchor="ctr"/>
          <a:lstStyle>
            <a:lvl1pPr marL="0" indent="0" algn="ctr">
              <a:buNone/>
              <a:defRPr sz="1200" b="1">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pPr lvl="0"/>
            <a:r>
              <a:rPr lang="en-US" dirty="0"/>
              <a:t>Item</a:t>
            </a:r>
          </a:p>
        </p:txBody>
      </p:sp>
    </p:spTree>
    <p:extLst>
      <p:ext uri="{BB962C8B-B14F-4D97-AF65-F5344CB8AC3E}">
        <p14:creationId xmlns:p14="http://schemas.microsoft.com/office/powerpoint/2010/main" val="31387443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3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mute="1" showWhenStopped="0">
                    <p:cTn id="7" repeatCount="indefinite" fill="hold" display="0">
                      <p:stCondLst>
                        <p:cond delay="indefinite"/>
                      </p:stCondLst>
                      <p:endCondLst>
                        <p:cond evt="onStopAudio" delay="0">
                          <p:tgtEl>
                            <p:sldTgt/>
                          </p:tgtEl>
                        </p:cond>
                      </p:endCondLst>
                    </p:cTn>
                    <p:tgtEl>
                      <p:spTgt spid="12"/>
                    </p:tgtEl>
                  </p:cMediaNode>
                </p:audio>
                <p:seq concurrent="1" nextAc="seek">
                  <p:cTn id="8" restart="whenNotActive" fill="hold" evtFilter="cancelBubble" nodeType="interactiveSeq">
                    <p:stCondLst>
                      <p:cond evt="onMediaBookmark" delay="0">
                        <p:tgtEl>
                          <p14:bmkTgt spid="12" bmkName="Bookmark 1"/>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xEl>
                                                  <p:pRg st="0" end="0"/>
                                                </p:txEl>
                                              </p:spTgt>
                                            </p:tgtEl>
                                            <p:attrNameLst>
                                              <p:attrName>style.visibility</p:attrName>
                                            </p:attrNameLst>
                                          </p:cBhvr>
                                          <p:to>
                                            <p:strVal val="visible"/>
                                          </p:to>
                                        </p:set>
                                        <p:animEffect transition="in" filter="fade">
                                          <p:cBhvr>
                                            <p:cTn id="16" dur="1000"/>
                                            <p:tgtEl>
                                              <p:spTgt spid="19">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Effect transition="in" filter="fade">
                                          <p:cBhvr>
                                            <p:cTn id="19" dur="1000"/>
                                            <p:tgtEl>
                                              <p:spTgt spid="16">
                                                <p:txEl>
                                                  <p:pRg st="0" end="0"/>
                                                </p:txEl>
                                              </p:spTgt>
                                            </p:tgtEl>
                                          </p:cBhvr>
                                        </p:animEffect>
                                      </p:childTnLst>
                                    </p:cTn>
                                  </p:par>
                                  <p:par>
                                    <p:cTn id="20" presetID="10" presetClass="exit" presetSubtype="0" fill="hold" nodeType="withEffect">
                                      <p:stCondLst>
                                        <p:cond delay="0"/>
                                      </p:stCondLst>
                                      <p:childTnLst>
                                        <p:animEffect transition="out" filter="fade">
                                          <p:cBhvr>
                                            <p:cTn id="21" dur="1000"/>
                                            <p:tgtEl>
                                              <p:spTgt spid="17"/>
                                            </p:tgtEl>
                                          </p:cBhvr>
                                        </p:animEffect>
                                        <p:set>
                                          <p:cBhvr>
                                            <p:cTn id="22" dur="1" fill="hold">
                                              <p:stCondLst>
                                                <p:cond delay="999"/>
                                              </p:stCondLst>
                                            </p:cTn>
                                            <p:tgtEl>
                                              <p:spTgt spid="17"/>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1000"/>
                                            <p:tgtEl>
                                              <p:spTgt spid="11">
                                                <p:txEl>
                                                  <p:pRg st="0" end="0"/>
                                                </p:txEl>
                                              </p:spTgt>
                                            </p:tgtEl>
                                          </p:cBhvr>
                                        </p:animEffect>
                                        <p:set>
                                          <p:cBhvr>
                                            <p:cTn id="25" dur="1" fill="hold">
                                              <p:stCondLst>
                                                <p:cond delay="999"/>
                                              </p:stCondLst>
                                            </p:cTn>
                                            <p:tgtEl>
                                              <p:spTgt spid="11">
                                                <p:txEl>
                                                  <p:pRg st="0" end="0"/>
                                                </p:txEl>
                                              </p:spTgt>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1000"/>
                                            <p:tgtEl>
                                              <p:spTgt spid="10">
                                                <p:txEl>
                                                  <p:pRg st="0" end="0"/>
                                                </p:txEl>
                                              </p:spTgt>
                                            </p:tgtEl>
                                          </p:cBhvr>
                                        </p:animEffect>
                                        <p:set>
                                          <p:cBhvr>
                                            <p:cTn id="28" dur="1" fill="hold">
                                              <p:stCondLst>
                                                <p:cond delay="999"/>
                                              </p:stCondLst>
                                            </p:cTn>
                                            <p:tgtEl>
                                              <p:spTgt spid="10">
                                                <p:txEl>
                                                  <p:pRg st="0" end="0"/>
                                                </p:txEl>
                                              </p:spTgt>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1000"/>
                                            <p:tgtEl>
                                              <p:spTgt spid="38"/>
                                            </p:tgtEl>
                                          </p:cBhvr>
                                        </p:animEffect>
                                        <p:set>
                                          <p:cBhvr>
                                            <p:cTn id="31" dur="1" fill="hold">
                                              <p:stCondLst>
                                                <p:cond delay="999"/>
                                              </p:stCondLst>
                                            </p:cTn>
                                            <p:tgtEl>
                                              <p:spTgt spid="38"/>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1000"/>
                                            <p:tgtEl>
                                              <p:spTgt spid="39"/>
                                            </p:tgtEl>
                                          </p:cBhvr>
                                        </p:animEffect>
                                        <p:set>
                                          <p:cBhvr>
                                            <p:cTn id="34" dur="1" fill="hold">
                                              <p:stCondLst>
                                                <p:cond delay="999"/>
                                              </p:stCondLst>
                                            </p:cTn>
                                            <p:tgtEl>
                                              <p:spTgt spid="39"/>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1000"/>
                                            <p:tgtEl>
                                              <p:spTgt spid="40"/>
                                            </p:tgtEl>
                                          </p:cBhvr>
                                        </p:animEffect>
                                        <p:set>
                                          <p:cBhvr>
                                            <p:cTn id="37" dur="1" fill="hold">
                                              <p:stCondLst>
                                                <p:cond delay="999"/>
                                              </p:stCondLst>
                                            </p:cTn>
                                            <p:tgtEl>
                                              <p:spTgt spid="40"/>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1000"/>
                                            <p:tgtEl>
                                              <p:spTgt spid="41"/>
                                            </p:tgtEl>
                                          </p:cBhvr>
                                        </p:animEffect>
                                        <p:set>
                                          <p:cBhvr>
                                            <p:cTn id="40" dur="1" fill="hold">
                                              <p:stCondLst>
                                                <p:cond delay="999"/>
                                              </p:stCondLst>
                                            </p:cTn>
                                            <p:tgtEl>
                                              <p:spTgt spid="41"/>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1000"/>
                                            <p:tgtEl>
                                              <p:spTgt spid="42"/>
                                            </p:tgtEl>
                                          </p:cBhvr>
                                        </p:animEffect>
                                        <p:set>
                                          <p:cBhvr>
                                            <p:cTn id="43" dur="1" fill="hold">
                                              <p:stCondLst>
                                                <p:cond delay="999"/>
                                              </p:stCondLst>
                                            </p:cTn>
                                            <p:tgtEl>
                                              <p:spTgt spid="42"/>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1000"/>
                                            <p:tgtEl>
                                              <p:spTgt spid="43"/>
                                            </p:tgtEl>
                                          </p:cBhvr>
                                        </p:animEffect>
                                        <p:set>
                                          <p:cBhvr>
                                            <p:cTn id="46" dur="1" fill="hold">
                                              <p:stCondLst>
                                                <p:cond delay="999"/>
                                              </p:stCondLst>
                                            </p:cTn>
                                            <p:tgtEl>
                                              <p:spTgt spid="43"/>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1000"/>
                                            <p:tgtEl>
                                              <p:spTgt spid="44"/>
                                            </p:tgtEl>
                                          </p:cBhvr>
                                        </p:animEffect>
                                        <p:set>
                                          <p:cBhvr>
                                            <p:cTn id="49" dur="1" fill="hold">
                                              <p:stCondLst>
                                                <p:cond delay="999"/>
                                              </p:stCondLst>
                                            </p:cTn>
                                            <p:tgtEl>
                                              <p:spTgt spid="44"/>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1000"/>
                                            <p:tgtEl>
                                              <p:spTgt spid="45"/>
                                            </p:tgtEl>
                                          </p:cBhvr>
                                        </p:animEffect>
                                        <p:set>
                                          <p:cBhvr>
                                            <p:cTn id="52" dur="1" fill="hold">
                                              <p:stCondLst>
                                                <p:cond delay="999"/>
                                              </p:stCondLst>
                                            </p:cTn>
                                            <p:tgtEl>
                                              <p:spTgt spid="45"/>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1000"/>
                                            <p:tgtEl>
                                              <p:spTgt spid="46"/>
                                            </p:tgtEl>
                                          </p:cBhvr>
                                        </p:animEffect>
                                        <p:set>
                                          <p:cBhvr>
                                            <p:cTn id="55" dur="1" fill="hold">
                                              <p:stCondLst>
                                                <p:cond delay="999"/>
                                              </p:stCondLst>
                                            </p:cTn>
                                            <p:tgtEl>
                                              <p:spTgt spid="46"/>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1000"/>
                                            <p:tgtEl>
                                              <p:spTgt spid="47"/>
                                            </p:tgtEl>
                                          </p:cBhvr>
                                        </p:animEffect>
                                        <p:set>
                                          <p:cBhvr>
                                            <p:cTn id="58" dur="1" fill="hold">
                                              <p:stCondLst>
                                                <p:cond delay="999"/>
                                              </p:stCondLst>
                                            </p:cTn>
                                            <p:tgtEl>
                                              <p:spTgt spid="47"/>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1000"/>
                                            <p:tgtEl>
                                              <p:spTgt spid="48"/>
                                            </p:tgtEl>
                                          </p:cBhvr>
                                        </p:animEffect>
                                        <p:set>
                                          <p:cBhvr>
                                            <p:cTn id="61" dur="1" fill="hold">
                                              <p:stCondLst>
                                                <p:cond delay="999"/>
                                              </p:stCondLst>
                                            </p:cTn>
                                            <p:tgtEl>
                                              <p:spTgt spid="48"/>
                                            </p:tgtEl>
                                            <p:attrNameLst>
                                              <p:attrName>style.visibility</p:attrName>
                                            </p:attrNameLst>
                                          </p:cBhvr>
                                          <p:to>
                                            <p:strVal val="hidden"/>
                                          </p:to>
                                        </p:set>
                                      </p:childTnLst>
                                    </p:cTn>
                                  </p:par>
                                  <p:par>
                                    <p:cTn id="62" presetID="10" presetClass="exit" presetSubtype="0" fill="hold" grpId="0" nodeType="withEffect">
                                      <p:stCondLst>
                                        <p:cond delay="0"/>
                                      </p:stCondLst>
                                      <p:childTnLst>
                                        <p:animEffect transition="out" filter="fade">
                                          <p:cBhvr>
                                            <p:cTn id="63" dur="1000"/>
                                            <p:tgtEl>
                                              <p:spTgt spid="49"/>
                                            </p:tgtEl>
                                          </p:cBhvr>
                                        </p:animEffect>
                                        <p:set>
                                          <p:cBhvr>
                                            <p:cTn id="64" dur="1" fill="hold">
                                              <p:stCondLst>
                                                <p:cond delay="999"/>
                                              </p:stCondLst>
                                            </p:cTn>
                                            <p:tgtEl>
                                              <p:spTgt spid="49"/>
                                            </p:tgtEl>
                                            <p:attrNameLst>
                                              <p:attrName>style.visibility</p:attrName>
                                            </p:attrNameLst>
                                          </p:cBhvr>
                                          <p:to>
                                            <p:strVal val="hidden"/>
                                          </p:to>
                                        </p:set>
                                      </p:childTnLst>
                                    </p:cTn>
                                  </p:par>
                                  <p:par>
                                    <p:cTn id="65" presetID="10" presetClass="exit" presetSubtype="0" fill="hold" grpId="0" nodeType="withEffect">
                                      <p:stCondLst>
                                        <p:cond delay="0"/>
                                      </p:stCondLst>
                                      <p:childTnLst>
                                        <p:animEffect transition="out" filter="fade">
                                          <p:cBhvr>
                                            <p:cTn id="66" dur="1000"/>
                                            <p:tgtEl>
                                              <p:spTgt spid="50"/>
                                            </p:tgtEl>
                                          </p:cBhvr>
                                        </p:animEffect>
                                        <p:set>
                                          <p:cBhvr>
                                            <p:cTn id="67" dur="1" fill="hold">
                                              <p:stCondLst>
                                                <p:cond delay="999"/>
                                              </p:stCondLst>
                                            </p:cTn>
                                            <p:tgtEl>
                                              <p:spTgt spid="50"/>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1000"/>
                                            <p:tgtEl>
                                              <p:spTgt spid="51"/>
                                            </p:tgtEl>
                                          </p:cBhvr>
                                        </p:animEffect>
                                        <p:set>
                                          <p:cBhvr>
                                            <p:cTn id="70" dur="1" fill="hold">
                                              <p:stCondLst>
                                                <p:cond delay="999"/>
                                              </p:stCondLst>
                                            </p:cTn>
                                            <p:tgtEl>
                                              <p:spTgt spid="51"/>
                                            </p:tgtEl>
                                            <p:attrNameLst>
                                              <p:attrName>style.visibility</p:attrName>
                                            </p:attrNameLst>
                                          </p:cBhvr>
                                          <p:to>
                                            <p:strVal val="hidden"/>
                                          </p:to>
                                        </p:set>
                                      </p:childTnLst>
                                    </p:cTn>
                                  </p:par>
                                  <p:par>
                                    <p:cTn id="71" presetID="10"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1000"/>
                                            <p:tgtEl>
                                              <p:spTgt spid="2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1000"/>
                                            <p:tgtEl>
                                              <p:spTgt spid="2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1000"/>
                                            <p:tgtEl>
                                              <p:spTgt spid="2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fade">
                                          <p:cBhvr>
                                            <p:cTn id="88" dur="1000"/>
                                            <p:tgtEl>
                                              <p:spTgt spid="29"/>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fade">
                                          <p:cBhvr>
                                            <p:cTn id="94" dur="1000"/>
                                            <p:tgtEl>
                                              <p:spTgt spid="31"/>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fade">
                                          <p:cBhvr>
                                            <p:cTn id="100" dur="1000"/>
                                            <p:tgtEl>
                                              <p:spTgt spid="33"/>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fade">
                                          <p:cBhvr>
                                            <p:cTn id="103" dur="1000"/>
                                            <p:tgtEl>
                                              <p:spTgt spid="34"/>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5"/>
                                            </p:tgtEl>
                                            <p:attrNameLst>
                                              <p:attrName>style.visibility</p:attrName>
                                            </p:attrNameLst>
                                          </p:cBhvr>
                                          <p:to>
                                            <p:strVal val="visible"/>
                                          </p:to>
                                        </p:set>
                                        <p:animEffect transition="in" filter="fade">
                                          <p:cBhvr>
                                            <p:cTn id="106" dur="1000"/>
                                            <p:tgtEl>
                                              <p:spTgt spid="35"/>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7"/>
                                            </p:tgtEl>
                                            <p:attrNameLst>
                                              <p:attrName>style.visibility</p:attrName>
                                            </p:attrNameLst>
                                          </p:cBhvr>
                                          <p:to>
                                            <p:strVal val="visible"/>
                                          </p:to>
                                        </p:set>
                                        <p:animEffect transition="in" filter="fade">
                                          <p:cBhvr>
                                            <p:cTn id="112" dur="1000"/>
                                            <p:tgtEl>
                                              <p:spTgt spid="37"/>
                                            </p:tgtEl>
                                          </p:cBhvr>
                                        </p:animEffect>
                                      </p:childTnLst>
                                    </p:cTn>
                                  </p:par>
                                  <p:par>
                                    <p:cTn id="113" presetID="10" presetClass="exit" presetSubtype="0" fill="hold" grpId="0" nodeType="withEffect">
                                      <p:stCondLst>
                                        <p:cond delay="0"/>
                                      </p:stCondLst>
                                      <p:childTnLst>
                                        <p:animEffect transition="out" filter="fade">
                                          <p:cBhvr>
                                            <p:cTn id="114" dur="1000"/>
                                            <p:tgtEl>
                                              <p:spTgt spid="55">
                                                <p:txEl>
                                                  <p:pRg st="0" end="0"/>
                                                </p:txEl>
                                              </p:spTgt>
                                            </p:tgtEl>
                                          </p:cBhvr>
                                        </p:animEffect>
                                        <p:set>
                                          <p:cBhvr>
                                            <p:cTn id="115" dur="1" fill="hold">
                                              <p:stCondLst>
                                                <p:cond delay="999"/>
                                              </p:stCondLst>
                                            </p:cTn>
                                            <p:tgtEl>
                                              <p:spTgt spid="55">
                                                <p:txEl>
                                                  <p:pRg st="0" end="0"/>
                                                </p:txEl>
                                              </p:spTgt>
                                            </p:tgtEl>
                                            <p:attrNameLst>
                                              <p:attrName>style.visibility</p:attrName>
                                            </p:attrNameLst>
                                          </p:cBhvr>
                                          <p:to>
                                            <p:strVal val="hidden"/>
                                          </p:to>
                                        </p:set>
                                      </p:childTnLst>
                                    </p:cTn>
                                  </p:par>
                                  <p:par>
                                    <p:cTn id="116" presetID="10" presetClass="exit" presetSubtype="0" fill="hold" grpId="0" nodeType="withEffect">
                                      <p:stCondLst>
                                        <p:cond delay="0"/>
                                      </p:stCondLst>
                                      <p:childTnLst>
                                        <p:animEffect transition="out" filter="fade">
                                          <p:cBhvr>
                                            <p:cTn id="117" dur="1000"/>
                                            <p:tgtEl>
                                              <p:spTgt spid="56">
                                                <p:txEl>
                                                  <p:pRg st="0" end="0"/>
                                                </p:txEl>
                                              </p:spTgt>
                                            </p:tgtEl>
                                          </p:cBhvr>
                                        </p:animEffect>
                                        <p:set>
                                          <p:cBhvr>
                                            <p:cTn id="118" dur="1" fill="hold">
                                              <p:stCondLst>
                                                <p:cond delay="999"/>
                                              </p:stCondLst>
                                            </p:cTn>
                                            <p:tgtEl>
                                              <p:spTgt spid="56">
                                                <p:txEl>
                                                  <p:pRg st="0" end="0"/>
                                                </p:txEl>
                                              </p:spTgt>
                                            </p:tgtEl>
                                            <p:attrNameLst>
                                              <p:attrName>style.visibility</p:attrName>
                                            </p:attrNameLst>
                                          </p:cBhvr>
                                          <p:to>
                                            <p:strVal val="hidden"/>
                                          </p:to>
                                        </p:set>
                                      </p:childTnLst>
                                    </p:cTn>
                                  </p:par>
                                  <p:par>
                                    <p:cTn id="119" presetID="10" presetClass="entr" presetSubtype="0" fill="hold" grpId="0" nodeType="withEffect">
                                      <p:stCondLst>
                                        <p:cond delay="0"/>
                                      </p:stCondLst>
                                      <p:childTnLst>
                                        <p:set>
                                          <p:cBhvr>
                                            <p:cTn id="120" dur="1" fill="hold">
                                              <p:stCondLst>
                                                <p:cond delay="0"/>
                                              </p:stCondLst>
                                            </p:cTn>
                                            <p:tgtEl>
                                              <p:spTgt spid="59">
                                                <p:txEl>
                                                  <p:pRg st="0" end="0"/>
                                                </p:txEl>
                                              </p:spTgt>
                                            </p:tgtEl>
                                            <p:attrNameLst>
                                              <p:attrName>style.visibility</p:attrName>
                                            </p:attrNameLst>
                                          </p:cBhvr>
                                          <p:to>
                                            <p:strVal val="visible"/>
                                          </p:to>
                                        </p:set>
                                        <p:animEffect transition="in" filter="fade">
                                          <p:cBhvr>
                                            <p:cTn id="121" dur="1000"/>
                                            <p:tgtEl>
                                              <p:spTgt spid="59">
                                                <p:txEl>
                                                  <p:pRg st="0" end="0"/>
                                                </p:txEl>
                                              </p:spTgt>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58">
                                                <p:txEl>
                                                  <p:pRg st="0" end="0"/>
                                                </p:txEl>
                                              </p:spTgt>
                                            </p:tgtEl>
                                            <p:attrNameLst>
                                              <p:attrName>style.visibility</p:attrName>
                                            </p:attrNameLst>
                                          </p:cBhvr>
                                          <p:to>
                                            <p:strVal val="visible"/>
                                          </p:to>
                                        </p:set>
                                        <p:animEffect transition="in" filter="fade">
                                          <p:cBhvr>
                                            <p:cTn id="124" dur="1000"/>
                                            <p:tgtEl>
                                              <p:spTgt spid="58">
                                                <p:txEl>
                                                  <p:pRg st="0" end="0"/>
                                                </p:txEl>
                                              </p:spTgt>
                                            </p:tgtEl>
                                          </p:cBhvr>
                                        </p:animEffect>
                                      </p:childTnLst>
                                    </p:cTn>
                                  </p:par>
                                </p:childTnLst>
                              </p:cTn>
                            </p:par>
                          </p:childTnLst>
                        </p:cTn>
                      </p:par>
                    </p:childTnLst>
                  </p:cTn>
                  <p:nextCondLst>
                    <p:cond evt="onMediaBookmark" delay="0">
                      <p:tgtEl>
                        <p14:bmkTgt spid="12" bmkName="Bookmark 1"/>
                      </p:tgtEl>
                    </p:cond>
                  </p:nextCondLst>
                </p:seq>
                <p:seq concurrent="1" nextAc="seek">
                  <p:cTn id="125" restart="whenNotActive" fill="hold" evtFilter="cancelBubble" nodeType="interactiveSeq">
                    <p:stCondLst>
                      <p:cond evt="onMediaBookmark" delay="0">
                        <p:tgtEl>
                          <p14:bmkTgt spid="12" bmkName="Bookmark 2"/>
                        </p:tgtEl>
                      </p:cond>
                    </p:stCondLst>
                    <p:endSync evt="end" delay="0">
                      <p:rtn val="all"/>
                    </p:endSync>
                    <p:childTnLst>
                      <p:par>
                        <p:cTn id="126" fill="hold">
                          <p:stCondLst>
                            <p:cond delay="0"/>
                          </p:stCondLst>
                          <p:childTnLst>
                            <p:par>
                              <p:cTn id="127" fill="hold">
                                <p:stCondLst>
                                  <p:cond delay="0"/>
                                </p:stCondLst>
                                <p:childTnLst>
                                  <p:par>
                                    <p:cTn id="128" presetID="10" presetClass="exit" presetSubtype="0" fill="hold" nodeType="clickEffect">
                                      <p:stCondLst>
                                        <p:cond delay="0"/>
                                      </p:stCondLst>
                                      <p:childTnLst>
                                        <p:animEffect transition="out" filter="fade">
                                          <p:cBhvr>
                                            <p:cTn id="129" dur="1000"/>
                                            <p:tgtEl>
                                              <p:spTgt spid="8"/>
                                            </p:tgtEl>
                                          </p:cBhvr>
                                        </p:animEffect>
                                        <p:set>
                                          <p:cBhvr>
                                            <p:cTn id="130" dur="1" fill="hold">
                                              <p:stCondLst>
                                                <p:cond delay="999"/>
                                              </p:stCondLst>
                                            </p:cTn>
                                            <p:tgtEl>
                                              <p:spTgt spid="8"/>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1000"/>
                                            <p:tgtEl>
                                              <p:spTgt spid="19">
                                                <p:txEl>
                                                  <p:pRg st="0" end="0"/>
                                                </p:txEl>
                                              </p:spTgt>
                                            </p:tgtEl>
                                          </p:cBhvr>
                                        </p:animEffect>
                                        <p:set>
                                          <p:cBhvr>
                                            <p:cTn id="133" dur="1" fill="hold">
                                              <p:stCondLst>
                                                <p:cond delay="999"/>
                                              </p:stCondLst>
                                            </p:cTn>
                                            <p:tgtEl>
                                              <p:spTgt spid="19">
                                                <p:txEl>
                                                  <p:pRg st="0" end="0"/>
                                                </p:txEl>
                                              </p:spTgt>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1000"/>
                                            <p:tgtEl>
                                              <p:spTgt spid="16">
                                                <p:txEl>
                                                  <p:pRg st="0" end="0"/>
                                                </p:txEl>
                                              </p:spTgt>
                                            </p:tgtEl>
                                          </p:cBhvr>
                                        </p:animEffect>
                                        <p:set>
                                          <p:cBhvr>
                                            <p:cTn id="136" dur="1" fill="hold">
                                              <p:stCondLst>
                                                <p:cond delay="999"/>
                                              </p:stCondLst>
                                            </p:cTn>
                                            <p:tgtEl>
                                              <p:spTgt spid="16">
                                                <p:txEl>
                                                  <p:pRg st="0" end="0"/>
                                                </p:txEl>
                                              </p:spTgt>
                                            </p:tgtEl>
                                            <p:attrNameLst>
                                              <p:attrName>style.visibility</p:attrName>
                                            </p:attrNameLst>
                                          </p:cBhvr>
                                          <p:to>
                                            <p:strVal val="hidden"/>
                                          </p:to>
                                        </p:set>
                                      </p:childTnLst>
                                    </p:cTn>
                                  </p:par>
                                  <p:par>
                                    <p:cTn id="137" presetID="10" presetClass="entr" presetSubtype="0" fill="hold" nodeType="with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0"/>
                                            <p:tgtEl>
                                              <p:spTgt spid="17"/>
                                            </p:tgtEl>
                                          </p:cBhvr>
                                        </p:animEffect>
                                      </p:childTnLst>
                                    </p:cTn>
                                  </p:par>
                                  <p:par>
                                    <p:cTn id="140" presetID="10" presetClass="entr" presetSubtype="0" fill="hold" grpId="1" nodeType="withEffect">
                                      <p:stCondLst>
                                        <p:cond delay="0"/>
                                      </p:stCondLst>
                                      <p:childTnLst>
                                        <p:set>
                                          <p:cBhvr>
                                            <p:cTn id="141" dur="1" fill="hold">
                                              <p:stCondLst>
                                                <p:cond delay="0"/>
                                              </p:stCondLst>
                                            </p:cTn>
                                            <p:tgtEl>
                                              <p:spTgt spid="11">
                                                <p:txEl>
                                                  <p:pRg st="0" end="0"/>
                                                </p:txEl>
                                              </p:spTgt>
                                            </p:tgtEl>
                                            <p:attrNameLst>
                                              <p:attrName>style.visibility</p:attrName>
                                            </p:attrNameLst>
                                          </p:cBhvr>
                                          <p:to>
                                            <p:strVal val="visible"/>
                                          </p:to>
                                        </p:set>
                                        <p:animEffect transition="in" filter="fade">
                                          <p:cBhvr>
                                            <p:cTn id="142" dur="1000"/>
                                            <p:tgtEl>
                                              <p:spTgt spid="11">
                                                <p:txEl>
                                                  <p:pRg st="0" end="0"/>
                                                </p:txEl>
                                              </p:spTgt>
                                            </p:tgtEl>
                                          </p:cBhvr>
                                        </p:animEffect>
                                      </p:childTnLst>
                                    </p:cTn>
                                  </p:par>
                                  <p:par>
                                    <p:cTn id="143" presetID="10" presetClass="entr" presetSubtype="0" fill="hold" grpId="1" nodeType="withEffect">
                                      <p:stCondLst>
                                        <p:cond delay="0"/>
                                      </p:stCondLst>
                                      <p:childTnLst>
                                        <p:set>
                                          <p:cBhvr>
                                            <p:cTn id="144" dur="1" fill="hold">
                                              <p:stCondLst>
                                                <p:cond delay="0"/>
                                              </p:stCondLst>
                                            </p:cTn>
                                            <p:tgtEl>
                                              <p:spTgt spid="10">
                                                <p:txEl>
                                                  <p:pRg st="0" end="0"/>
                                                </p:txEl>
                                              </p:spTgt>
                                            </p:tgtEl>
                                            <p:attrNameLst>
                                              <p:attrName>style.visibility</p:attrName>
                                            </p:attrNameLst>
                                          </p:cBhvr>
                                          <p:to>
                                            <p:strVal val="visible"/>
                                          </p:to>
                                        </p:set>
                                        <p:animEffect transition="in" filter="fade">
                                          <p:cBhvr>
                                            <p:cTn id="145" dur="1000"/>
                                            <p:tgtEl>
                                              <p:spTgt spid="10">
                                                <p:txEl>
                                                  <p:pRg st="0" end="0"/>
                                                </p:txEl>
                                              </p:spTgt>
                                            </p:tgtEl>
                                          </p:cBhvr>
                                        </p:animEffect>
                                      </p:childTnLst>
                                    </p:cTn>
                                  </p:par>
                                  <p:par>
                                    <p:cTn id="146" presetID="10" presetClass="entr" presetSubtype="0" fill="hold" grpId="1" nodeType="withEffect">
                                      <p:stCondLst>
                                        <p:cond delay="0"/>
                                      </p:stCondLst>
                                      <p:childTnLst>
                                        <p:set>
                                          <p:cBhvr>
                                            <p:cTn id="147" dur="1" fill="hold">
                                              <p:stCondLst>
                                                <p:cond delay="0"/>
                                              </p:stCondLst>
                                            </p:cTn>
                                            <p:tgtEl>
                                              <p:spTgt spid="38"/>
                                            </p:tgtEl>
                                            <p:attrNameLst>
                                              <p:attrName>style.visibility</p:attrName>
                                            </p:attrNameLst>
                                          </p:cBhvr>
                                          <p:to>
                                            <p:strVal val="visible"/>
                                          </p:to>
                                        </p:set>
                                        <p:animEffect transition="in" filter="fade">
                                          <p:cBhvr>
                                            <p:cTn id="148" dur="1000"/>
                                            <p:tgtEl>
                                              <p:spTgt spid="38"/>
                                            </p:tgtEl>
                                          </p:cBhvr>
                                        </p:animEffect>
                                      </p:childTnLst>
                                    </p:cTn>
                                  </p:par>
                                  <p:par>
                                    <p:cTn id="149" presetID="10" presetClass="entr" presetSubtype="0" fill="hold" grpId="1" nodeType="withEffect">
                                      <p:stCondLst>
                                        <p:cond delay="0"/>
                                      </p:stCondLst>
                                      <p:childTnLst>
                                        <p:set>
                                          <p:cBhvr>
                                            <p:cTn id="150" dur="1" fill="hold">
                                              <p:stCondLst>
                                                <p:cond delay="0"/>
                                              </p:stCondLst>
                                            </p:cTn>
                                            <p:tgtEl>
                                              <p:spTgt spid="39"/>
                                            </p:tgtEl>
                                            <p:attrNameLst>
                                              <p:attrName>style.visibility</p:attrName>
                                            </p:attrNameLst>
                                          </p:cBhvr>
                                          <p:to>
                                            <p:strVal val="visible"/>
                                          </p:to>
                                        </p:set>
                                        <p:animEffect transition="in" filter="fade">
                                          <p:cBhvr>
                                            <p:cTn id="151" dur="1000"/>
                                            <p:tgtEl>
                                              <p:spTgt spid="39"/>
                                            </p:tgtEl>
                                          </p:cBhvr>
                                        </p:animEffect>
                                      </p:childTnLst>
                                    </p:cTn>
                                  </p:par>
                                  <p:par>
                                    <p:cTn id="152" presetID="10" presetClass="entr" presetSubtype="0" fill="hold" grpId="1" nodeType="withEffect">
                                      <p:stCondLst>
                                        <p:cond delay="0"/>
                                      </p:stCondLst>
                                      <p:childTnLst>
                                        <p:set>
                                          <p:cBhvr>
                                            <p:cTn id="153" dur="1" fill="hold">
                                              <p:stCondLst>
                                                <p:cond delay="0"/>
                                              </p:stCondLst>
                                            </p:cTn>
                                            <p:tgtEl>
                                              <p:spTgt spid="40"/>
                                            </p:tgtEl>
                                            <p:attrNameLst>
                                              <p:attrName>style.visibility</p:attrName>
                                            </p:attrNameLst>
                                          </p:cBhvr>
                                          <p:to>
                                            <p:strVal val="visible"/>
                                          </p:to>
                                        </p:set>
                                        <p:animEffect transition="in" filter="fade">
                                          <p:cBhvr>
                                            <p:cTn id="154" dur="1000"/>
                                            <p:tgtEl>
                                              <p:spTgt spid="40"/>
                                            </p:tgtEl>
                                          </p:cBhvr>
                                        </p:animEffect>
                                      </p:childTnLst>
                                    </p:cTn>
                                  </p:par>
                                  <p:par>
                                    <p:cTn id="155" presetID="10" presetClass="entr" presetSubtype="0" fill="hold" grpId="1" nodeType="withEffect">
                                      <p:stCondLst>
                                        <p:cond delay="0"/>
                                      </p:stCondLst>
                                      <p:childTnLst>
                                        <p:set>
                                          <p:cBhvr>
                                            <p:cTn id="156" dur="1" fill="hold">
                                              <p:stCondLst>
                                                <p:cond delay="0"/>
                                              </p:stCondLst>
                                            </p:cTn>
                                            <p:tgtEl>
                                              <p:spTgt spid="41"/>
                                            </p:tgtEl>
                                            <p:attrNameLst>
                                              <p:attrName>style.visibility</p:attrName>
                                            </p:attrNameLst>
                                          </p:cBhvr>
                                          <p:to>
                                            <p:strVal val="visible"/>
                                          </p:to>
                                        </p:set>
                                        <p:animEffect transition="in" filter="fade">
                                          <p:cBhvr>
                                            <p:cTn id="157" dur="1000"/>
                                            <p:tgtEl>
                                              <p:spTgt spid="41"/>
                                            </p:tgtEl>
                                          </p:cBhvr>
                                        </p:animEffect>
                                      </p:childTnLst>
                                    </p:cTn>
                                  </p:par>
                                  <p:par>
                                    <p:cTn id="158" presetID="10" presetClass="entr" presetSubtype="0" fill="hold" grpId="1" nodeType="withEffect">
                                      <p:stCondLst>
                                        <p:cond delay="0"/>
                                      </p:stCondLst>
                                      <p:childTnLst>
                                        <p:set>
                                          <p:cBhvr>
                                            <p:cTn id="159" dur="1" fill="hold">
                                              <p:stCondLst>
                                                <p:cond delay="0"/>
                                              </p:stCondLst>
                                            </p:cTn>
                                            <p:tgtEl>
                                              <p:spTgt spid="42"/>
                                            </p:tgtEl>
                                            <p:attrNameLst>
                                              <p:attrName>style.visibility</p:attrName>
                                            </p:attrNameLst>
                                          </p:cBhvr>
                                          <p:to>
                                            <p:strVal val="visible"/>
                                          </p:to>
                                        </p:set>
                                        <p:animEffect transition="in" filter="fade">
                                          <p:cBhvr>
                                            <p:cTn id="160" dur="1000"/>
                                            <p:tgtEl>
                                              <p:spTgt spid="42"/>
                                            </p:tgtEl>
                                          </p:cBhvr>
                                        </p:animEffect>
                                      </p:childTnLst>
                                    </p:cTn>
                                  </p:par>
                                  <p:par>
                                    <p:cTn id="161" presetID="10" presetClass="entr" presetSubtype="0" fill="hold" grpId="1" nodeType="withEffect">
                                      <p:stCondLst>
                                        <p:cond delay="0"/>
                                      </p:stCondLst>
                                      <p:childTnLst>
                                        <p:set>
                                          <p:cBhvr>
                                            <p:cTn id="162" dur="1" fill="hold">
                                              <p:stCondLst>
                                                <p:cond delay="0"/>
                                              </p:stCondLst>
                                            </p:cTn>
                                            <p:tgtEl>
                                              <p:spTgt spid="43"/>
                                            </p:tgtEl>
                                            <p:attrNameLst>
                                              <p:attrName>style.visibility</p:attrName>
                                            </p:attrNameLst>
                                          </p:cBhvr>
                                          <p:to>
                                            <p:strVal val="visible"/>
                                          </p:to>
                                        </p:set>
                                        <p:animEffect transition="in" filter="fade">
                                          <p:cBhvr>
                                            <p:cTn id="163" dur="1000"/>
                                            <p:tgtEl>
                                              <p:spTgt spid="43"/>
                                            </p:tgtEl>
                                          </p:cBhvr>
                                        </p:animEffect>
                                      </p:childTnLst>
                                    </p:cTn>
                                  </p:par>
                                  <p:par>
                                    <p:cTn id="164" presetID="10" presetClass="entr" presetSubtype="0" fill="hold" grpId="1" nodeType="withEffect">
                                      <p:stCondLst>
                                        <p:cond delay="0"/>
                                      </p:stCondLst>
                                      <p:childTnLst>
                                        <p:set>
                                          <p:cBhvr>
                                            <p:cTn id="165" dur="1" fill="hold">
                                              <p:stCondLst>
                                                <p:cond delay="0"/>
                                              </p:stCondLst>
                                            </p:cTn>
                                            <p:tgtEl>
                                              <p:spTgt spid="44"/>
                                            </p:tgtEl>
                                            <p:attrNameLst>
                                              <p:attrName>style.visibility</p:attrName>
                                            </p:attrNameLst>
                                          </p:cBhvr>
                                          <p:to>
                                            <p:strVal val="visible"/>
                                          </p:to>
                                        </p:set>
                                        <p:animEffect transition="in" filter="fade">
                                          <p:cBhvr>
                                            <p:cTn id="166" dur="1000"/>
                                            <p:tgtEl>
                                              <p:spTgt spid="44"/>
                                            </p:tgtEl>
                                          </p:cBhvr>
                                        </p:animEffect>
                                      </p:childTnLst>
                                    </p:cTn>
                                  </p:par>
                                  <p:par>
                                    <p:cTn id="167" presetID="10" presetClass="entr" presetSubtype="0" fill="hold" grpId="1" nodeType="withEffect">
                                      <p:stCondLst>
                                        <p:cond delay="0"/>
                                      </p:stCondLst>
                                      <p:childTnLst>
                                        <p:set>
                                          <p:cBhvr>
                                            <p:cTn id="168" dur="1" fill="hold">
                                              <p:stCondLst>
                                                <p:cond delay="0"/>
                                              </p:stCondLst>
                                            </p:cTn>
                                            <p:tgtEl>
                                              <p:spTgt spid="45"/>
                                            </p:tgtEl>
                                            <p:attrNameLst>
                                              <p:attrName>style.visibility</p:attrName>
                                            </p:attrNameLst>
                                          </p:cBhvr>
                                          <p:to>
                                            <p:strVal val="visible"/>
                                          </p:to>
                                        </p:set>
                                        <p:animEffect transition="in" filter="fade">
                                          <p:cBhvr>
                                            <p:cTn id="169" dur="1000"/>
                                            <p:tgtEl>
                                              <p:spTgt spid="45"/>
                                            </p:tgtEl>
                                          </p:cBhvr>
                                        </p:animEffect>
                                      </p:childTnLst>
                                    </p:cTn>
                                  </p:par>
                                  <p:par>
                                    <p:cTn id="170" presetID="10" presetClass="entr" presetSubtype="0" fill="hold" grpId="1" nodeType="withEffect">
                                      <p:stCondLst>
                                        <p:cond delay="0"/>
                                      </p:stCondLst>
                                      <p:childTnLst>
                                        <p:set>
                                          <p:cBhvr>
                                            <p:cTn id="171" dur="1" fill="hold">
                                              <p:stCondLst>
                                                <p:cond delay="0"/>
                                              </p:stCondLst>
                                            </p:cTn>
                                            <p:tgtEl>
                                              <p:spTgt spid="46"/>
                                            </p:tgtEl>
                                            <p:attrNameLst>
                                              <p:attrName>style.visibility</p:attrName>
                                            </p:attrNameLst>
                                          </p:cBhvr>
                                          <p:to>
                                            <p:strVal val="visible"/>
                                          </p:to>
                                        </p:set>
                                        <p:animEffect transition="in" filter="fade">
                                          <p:cBhvr>
                                            <p:cTn id="172" dur="1000"/>
                                            <p:tgtEl>
                                              <p:spTgt spid="46"/>
                                            </p:tgtEl>
                                          </p:cBhvr>
                                        </p:animEffect>
                                      </p:childTnLst>
                                    </p:cTn>
                                  </p:par>
                                  <p:par>
                                    <p:cTn id="173" presetID="10" presetClass="entr" presetSubtype="0" fill="hold" grpId="1" nodeType="withEffect">
                                      <p:stCondLst>
                                        <p:cond delay="0"/>
                                      </p:stCondLst>
                                      <p:childTnLst>
                                        <p:set>
                                          <p:cBhvr>
                                            <p:cTn id="174" dur="1" fill="hold">
                                              <p:stCondLst>
                                                <p:cond delay="0"/>
                                              </p:stCondLst>
                                            </p:cTn>
                                            <p:tgtEl>
                                              <p:spTgt spid="47"/>
                                            </p:tgtEl>
                                            <p:attrNameLst>
                                              <p:attrName>style.visibility</p:attrName>
                                            </p:attrNameLst>
                                          </p:cBhvr>
                                          <p:to>
                                            <p:strVal val="visible"/>
                                          </p:to>
                                        </p:set>
                                        <p:animEffect transition="in" filter="fade">
                                          <p:cBhvr>
                                            <p:cTn id="175" dur="1000"/>
                                            <p:tgtEl>
                                              <p:spTgt spid="47"/>
                                            </p:tgtEl>
                                          </p:cBhvr>
                                        </p:animEffect>
                                      </p:childTnLst>
                                    </p:cTn>
                                  </p:par>
                                  <p:par>
                                    <p:cTn id="176" presetID="10" presetClass="entr" presetSubtype="0" fill="hold" grpId="1" nodeType="withEffect">
                                      <p:stCondLst>
                                        <p:cond delay="0"/>
                                      </p:stCondLst>
                                      <p:childTnLst>
                                        <p:set>
                                          <p:cBhvr>
                                            <p:cTn id="177" dur="1" fill="hold">
                                              <p:stCondLst>
                                                <p:cond delay="0"/>
                                              </p:stCondLst>
                                            </p:cTn>
                                            <p:tgtEl>
                                              <p:spTgt spid="48"/>
                                            </p:tgtEl>
                                            <p:attrNameLst>
                                              <p:attrName>style.visibility</p:attrName>
                                            </p:attrNameLst>
                                          </p:cBhvr>
                                          <p:to>
                                            <p:strVal val="visible"/>
                                          </p:to>
                                        </p:set>
                                        <p:animEffect transition="in" filter="fade">
                                          <p:cBhvr>
                                            <p:cTn id="178" dur="1000"/>
                                            <p:tgtEl>
                                              <p:spTgt spid="48"/>
                                            </p:tgtEl>
                                          </p:cBhvr>
                                        </p:animEffect>
                                      </p:childTnLst>
                                    </p:cTn>
                                  </p:par>
                                  <p:par>
                                    <p:cTn id="179" presetID="10" presetClass="entr" presetSubtype="0" fill="hold" grpId="1" nodeType="withEffect">
                                      <p:stCondLst>
                                        <p:cond delay="0"/>
                                      </p:stCondLst>
                                      <p:childTnLst>
                                        <p:set>
                                          <p:cBhvr>
                                            <p:cTn id="180" dur="1" fill="hold">
                                              <p:stCondLst>
                                                <p:cond delay="0"/>
                                              </p:stCondLst>
                                            </p:cTn>
                                            <p:tgtEl>
                                              <p:spTgt spid="49"/>
                                            </p:tgtEl>
                                            <p:attrNameLst>
                                              <p:attrName>style.visibility</p:attrName>
                                            </p:attrNameLst>
                                          </p:cBhvr>
                                          <p:to>
                                            <p:strVal val="visible"/>
                                          </p:to>
                                        </p:set>
                                        <p:animEffect transition="in" filter="fade">
                                          <p:cBhvr>
                                            <p:cTn id="181" dur="1000"/>
                                            <p:tgtEl>
                                              <p:spTgt spid="49"/>
                                            </p:tgtEl>
                                          </p:cBhvr>
                                        </p:animEffect>
                                      </p:childTnLst>
                                    </p:cTn>
                                  </p:par>
                                  <p:par>
                                    <p:cTn id="182" presetID="10" presetClass="entr" presetSubtype="0" fill="hold" grpId="1" nodeType="withEffect">
                                      <p:stCondLst>
                                        <p:cond delay="0"/>
                                      </p:stCondLst>
                                      <p:childTnLst>
                                        <p:set>
                                          <p:cBhvr>
                                            <p:cTn id="183" dur="1" fill="hold">
                                              <p:stCondLst>
                                                <p:cond delay="0"/>
                                              </p:stCondLst>
                                            </p:cTn>
                                            <p:tgtEl>
                                              <p:spTgt spid="50"/>
                                            </p:tgtEl>
                                            <p:attrNameLst>
                                              <p:attrName>style.visibility</p:attrName>
                                            </p:attrNameLst>
                                          </p:cBhvr>
                                          <p:to>
                                            <p:strVal val="visible"/>
                                          </p:to>
                                        </p:set>
                                        <p:animEffect transition="in" filter="fade">
                                          <p:cBhvr>
                                            <p:cTn id="184" dur="1000"/>
                                            <p:tgtEl>
                                              <p:spTgt spid="50"/>
                                            </p:tgtEl>
                                          </p:cBhvr>
                                        </p:animEffect>
                                      </p:childTnLst>
                                    </p:cTn>
                                  </p:par>
                                  <p:par>
                                    <p:cTn id="185" presetID="10" presetClass="entr" presetSubtype="0" fill="hold" grpId="1" nodeType="withEffect">
                                      <p:stCondLst>
                                        <p:cond delay="0"/>
                                      </p:stCondLst>
                                      <p:childTnLst>
                                        <p:set>
                                          <p:cBhvr>
                                            <p:cTn id="186" dur="1" fill="hold">
                                              <p:stCondLst>
                                                <p:cond delay="0"/>
                                              </p:stCondLst>
                                            </p:cTn>
                                            <p:tgtEl>
                                              <p:spTgt spid="51"/>
                                            </p:tgtEl>
                                            <p:attrNameLst>
                                              <p:attrName>style.visibility</p:attrName>
                                            </p:attrNameLst>
                                          </p:cBhvr>
                                          <p:to>
                                            <p:strVal val="visible"/>
                                          </p:to>
                                        </p:set>
                                        <p:animEffect transition="in" filter="fade">
                                          <p:cBhvr>
                                            <p:cTn id="187" dur="1000"/>
                                            <p:tgtEl>
                                              <p:spTgt spid="51"/>
                                            </p:tgtEl>
                                          </p:cBhvr>
                                        </p:animEffect>
                                      </p:childTnLst>
                                    </p:cTn>
                                  </p:par>
                                  <p:par>
                                    <p:cTn id="188" presetID="10" presetClass="exit" presetSubtype="0" fill="hold" grpId="1" nodeType="withEffect">
                                      <p:stCondLst>
                                        <p:cond delay="0"/>
                                      </p:stCondLst>
                                      <p:childTnLst>
                                        <p:animEffect transition="out" filter="fade">
                                          <p:cBhvr>
                                            <p:cTn id="189" dur="1000"/>
                                            <p:tgtEl>
                                              <p:spTgt spid="24"/>
                                            </p:tgtEl>
                                          </p:cBhvr>
                                        </p:animEffect>
                                        <p:set>
                                          <p:cBhvr>
                                            <p:cTn id="190" dur="1" fill="hold">
                                              <p:stCondLst>
                                                <p:cond delay="999"/>
                                              </p:stCondLst>
                                            </p:cTn>
                                            <p:tgtEl>
                                              <p:spTgt spid="24"/>
                                            </p:tgtEl>
                                            <p:attrNameLst>
                                              <p:attrName>style.visibility</p:attrName>
                                            </p:attrNameLst>
                                          </p:cBhvr>
                                          <p:to>
                                            <p:strVal val="hidden"/>
                                          </p:to>
                                        </p:set>
                                      </p:childTnLst>
                                    </p:cTn>
                                  </p:par>
                                  <p:par>
                                    <p:cTn id="191" presetID="10" presetClass="exit" presetSubtype="0" fill="hold" grpId="1" nodeType="withEffect">
                                      <p:stCondLst>
                                        <p:cond delay="0"/>
                                      </p:stCondLst>
                                      <p:childTnLst>
                                        <p:animEffect transition="out" filter="fade">
                                          <p:cBhvr>
                                            <p:cTn id="192" dur="1000"/>
                                            <p:tgtEl>
                                              <p:spTgt spid="25"/>
                                            </p:tgtEl>
                                          </p:cBhvr>
                                        </p:animEffect>
                                        <p:set>
                                          <p:cBhvr>
                                            <p:cTn id="193" dur="1" fill="hold">
                                              <p:stCondLst>
                                                <p:cond delay="999"/>
                                              </p:stCondLst>
                                            </p:cTn>
                                            <p:tgtEl>
                                              <p:spTgt spid="25"/>
                                            </p:tgtEl>
                                            <p:attrNameLst>
                                              <p:attrName>style.visibility</p:attrName>
                                            </p:attrNameLst>
                                          </p:cBhvr>
                                          <p:to>
                                            <p:strVal val="hidden"/>
                                          </p:to>
                                        </p:set>
                                      </p:childTnLst>
                                    </p:cTn>
                                  </p:par>
                                  <p:par>
                                    <p:cTn id="194" presetID="10" presetClass="exit" presetSubtype="0" fill="hold" grpId="1" nodeType="withEffect">
                                      <p:stCondLst>
                                        <p:cond delay="0"/>
                                      </p:stCondLst>
                                      <p:childTnLst>
                                        <p:animEffect transition="out" filter="fade">
                                          <p:cBhvr>
                                            <p:cTn id="195" dur="1000"/>
                                            <p:tgtEl>
                                              <p:spTgt spid="26"/>
                                            </p:tgtEl>
                                          </p:cBhvr>
                                        </p:animEffect>
                                        <p:set>
                                          <p:cBhvr>
                                            <p:cTn id="196" dur="1" fill="hold">
                                              <p:stCondLst>
                                                <p:cond delay="999"/>
                                              </p:stCondLst>
                                            </p:cTn>
                                            <p:tgtEl>
                                              <p:spTgt spid="26"/>
                                            </p:tgtEl>
                                            <p:attrNameLst>
                                              <p:attrName>style.visibility</p:attrName>
                                            </p:attrNameLst>
                                          </p:cBhvr>
                                          <p:to>
                                            <p:strVal val="hidden"/>
                                          </p:to>
                                        </p:set>
                                      </p:childTnLst>
                                    </p:cTn>
                                  </p:par>
                                  <p:par>
                                    <p:cTn id="197" presetID="10" presetClass="exit" presetSubtype="0" fill="hold" grpId="1" nodeType="withEffect">
                                      <p:stCondLst>
                                        <p:cond delay="0"/>
                                      </p:stCondLst>
                                      <p:childTnLst>
                                        <p:animEffect transition="out" filter="fade">
                                          <p:cBhvr>
                                            <p:cTn id="198" dur="1000"/>
                                            <p:tgtEl>
                                              <p:spTgt spid="27"/>
                                            </p:tgtEl>
                                          </p:cBhvr>
                                        </p:animEffect>
                                        <p:set>
                                          <p:cBhvr>
                                            <p:cTn id="199" dur="1" fill="hold">
                                              <p:stCondLst>
                                                <p:cond delay="999"/>
                                              </p:stCondLst>
                                            </p:cTn>
                                            <p:tgtEl>
                                              <p:spTgt spid="27"/>
                                            </p:tgtEl>
                                            <p:attrNameLst>
                                              <p:attrName>style.visibility</p:attrName>
                                            </p:attrNameLst>
                                          </p:cBhvr>
                                          <p:to>
                                            <p:strVal val="hidden"/>
                                          </p:to>
                                        </p:set>
                                      </p:childTnLst>
                                    </p:cTn>
                                  </p:par>
                                  <p:par>
                                    <p:cTn id="200" presetID="10" presetClass="exit" presetSubtype="0" fill="hold" grpId="1" nodeType="withEffect">
                                      <p:stCondLst>
                                        <p:cond delay="0"/>
                                      </p:stCondLst>
                                      <p:childTnLst>
                                        <p:animEffect transition="out" filter="fade">
                                          <p:cBhvr>
                                            <p:cTn id="201" dur="1000"/>
                                            <p:tgtEl>
                                              <p:spTgt spid="28"/>
                                            </p:tgtEl>
                                          </p:cBhvr>
                                        </p:animEffect>
                                        <p:set>
                                          <p:cBhvr>
                                            <p:cTn id="202" dur="1" fill="hold">
                                              <p:stCondLst>
                                                <p:cond delay="999"/>
                                              </p:stCondLst>
                                            </p:cTn>
                                            <p:tgtEl>
                                              <p:spTgt spid="28"/>
                                            </p:tgtEl>
                                            <p:attrNameLst>
                                              <p:attrName>style.visibility</p:attrName>
                                            </p:attrNameLst>
                                          </p:cBhvr>
                                          <p:to>
                                            <p:strVal val="hidden"/>
                                          </p:to>
                                        </p:set>
                                      </p:childTnLst>
                                    </p:cTn>
                                  </p:par>
                                  <p:par>
                                    <p:cTn id="203" presetID="10" presetClass="exit" presetSubtype="0" fill="hold" grpId="1" nodeType="withEffect">
                                      <p:stCondLst>
                                        <p:cond delay="0"/>
                                      </p:stCondLst>
                                      <p:childTnLst>
                                        <p:animEffect transition="out" filter="fade">
                                          <p:cBhvr>
                                            <p:cTn id="204" dur="1000"/>
                                            <p:tgtEl>
                                              <p:spTgt spid="29"/>
                                            </p:tgtEl>
                                          </p:cBhvr>
                                        </p:animEffect>
                                        <p:set>
                                          <p:cBhvr>
                                            <p:cTn id="205" dur="1" fill="hold">
                                              <p:stCondLst>
                                                <p:cond delay="999"/>
                                              </p:stCondLst>
                                            </p:cTn>
                                            <p:tgtEl>
                                              <p:spTgt spid="29"/>
                                            </p:tgtEl>
                                            <p:attrNameLst>
                                              <p:attrName>style.visibility</p:attrName>
                                            </p:attrNameLst>
                                          </p:cBhvr>
                                          <p:to>
                                            <p:strVal val="hidden"/>
                                          </p:to>
                                        </p:set>
                                      </p:childTnLst>
                                    </p:cTn>
                                  </p:par>
                                  <p:par>
                                    <p:cTn id="206" presetID="10" presetClass="exit" presetSubtype="0" fill="hold" grpId="1" nodeType="withEffect">
                                      <p:stCondLst>
                                        <p:cond delay="0"/>
                                      </p:stCondLst>
                                      <p:childTnLst>
                                        <p:animEffect transition="out" filter="fade">
                                          <p:cBhvr>
                                            <p:cTn id="207" dur="1000"/>
                                            <p:tgtEl>
                                              <p:spTgt spid="30"/>
                                            </p:tgtEl>
                                          </p:cBhvr>
                                        </p:animEffect>
                                        <p:set>
                                          <p:cBhvr>
                                            <p:cTn id="208" dur="1" fill="hold">
                                              <p:stCondLst>
                                                <p:cond delay="999"/>
                                              </p:stCondLst>
                                            </p:cTn>
                                            <p:tgtEl>
                                              <p:spTgt spid="30"/>
                                            </p:tgtEl>
                                            <p:attrNameLst>
                                              <p:attrName>style.visibility</p:attrName>
                                            </p:attrNameLst>
                                          </p:cBhvr>
                                          <p:to>
                                            <p:strVal val="hidden"/>
                                          </p:to>
                                        </p:set>
                                      </p:childTnLst>
                                    </p:cTn>
                                  </p:par>
                                  <p:par>
                                    <p:cTn id="209" presetID="10" presetClass="exit" presetSubtype="0" fill="hold" grpId="1" nodeType="withEffect">
                                      <p:stCondLst>
                                        <p:cond delay="0"/>
                                      </p:stCondLst>
                                      <p:childTnLst>
                                        <p:animEffect transition="out" filter="fade">
                                          <p:cBhvr>
                                            <p:cTn id="210" dur="1000"/>
                                            <p:tgtEl>
                                              <p:spTgt spid="31"/>
                                            </p:tgtEl>
                                          </p:cBhvr>
                                        </p:animEffect>
                                        <p:set>
                                          <p:cBhvr>
                                            <p:cTn id="211" dur="1" fill="hold">
                                              <p:stCondLst>
                                                <p:cond delay="999"/>
                                              </p:stCondLst>
                                            </p:cTn>
                                            <p:tgtEl>
                                              <p:spTgt spid="31"/>
                                            </p:tgtEl>
                                            <p:attrNameLst>
                                              <p:attrName>style.visibility</p:attrName>
                                            </p:attrNameLst>
                                          </p:cBhvr>
                                          <p:to>
                                            <p:strVal val="hidden"/>
                                          </p:to>
                                        </p:set>
                                      </p:childTnLst>
                                    </p:cTn>
                                  </p:par>
                                  <p:par>
                                    <p:cTn id="212" presetID="10" presetClass="exit" presetSubtype="0" fill="hold" grpId="1" nodeType="withEffect">
                                      <p:stCondLst>
                                        <p:cond delay="0"/>
                                      </p:stCondLst>
                                      <p:childTnLst>
                                        <p:animEffect transition="out" filter="fade">
                                          <p:cBhvr>
                                            <p:cTn id="213" dur="1000"/>
                                            <p:tgtEl>
                                              <p:spTgt spid="32"/>
                                            </p:tgtEl>
                                          </p:cBhvr>
                                        </p:animEffect>
                                        <p:set>
                                          <p:cBhvr>
                                            <p:cTn id="214" dur="1" fill="hold">
                                              <p:stCondLst>
                                                <p:cond delay="999"/>
                                              </p:stCondLst>
                                            </p:cTn>
                                            <p:tgtEl>
                                              <p:spTgt spid="32"/>
                                            </p:tgtEl>
                                            <p:attrNameLst>
                                              <p:attrName>style.visibility</p:attrName>
                                            </p:attrNameLst>
                                          </p:cBhvr>
                                          <p:to>
                                            <p:strVal val="hidden"/>
                                          </p:to>
                                        </p:set>
                                      </p:childTnLst>
                                    </p:cTn>
                                  </p:par>
                                  <p:par>
                                    <p:cTn id="215" presetID="10" presetClass="exit" presetSubtype="0" fill="hold" grpId="1" nodeType="withEffect">
                                      <p:stCondLst>
                                        <p:cond delay="0"/>
                                      </p:stCondLst>
                                      <p:childTnLst>
                                        <p:animEffect transition="out" filter="fade">
                                          <p:cBhvr>
                                            <p:cTn id="216" dur="1000"/>
                                            <p:tgtEl>
                                              <p:spTgt spid="33"/>
                                            </p:tgtEl>
                                          </p:cBhvr>
                                        </p:animEffect>
                                        <p:set>
                                          <p:cBhvr>
                                            <p:cTn id="217" dur="1" fill="hold">
                                              <p:stCondLst>
                                                <p:cond delay="999"/>
                                              </p:stCondLst>
                                            </p:cTn>
                                            <p:tgtEl>
                                              <p:spTgt spid="33"/>
                                            </p:tgtEl>
                                            <p:attrNameLst>
                                              <p:attrName>style.visibility</p:attrName>
                                            </p:attrNameLst>
                                          </p:cBhvr>
                                          <p:to>
                                            <p:strVal val="hidden"/>
                                          </p:to>
                                        </p:set>
                                      </p:childTnLst>
                                    </p:cTn>
                                  </p:par>
                                  <p:par>
                                    <p:cTn id="218" presetID="10" presetClass="exit" presetSubtype="0" fill="hold" grpId="1" nodeType="withEffect">
                                      <p:stCondLst>
                                        <p:cond delay="0"/>
                                      </p:stCondLst>
                                      <p:childTnLst>
                                        <p:animEffect transition="out" filter="fade">
                                          <p:cBhvr>
                                            <p:cTn id="219" dur="1000"/>
                                            <p:tgtEl>
                                              <p:spTgt spid="34"/>
                                            </p:tgtEl>
                                          </p:cBhvr>
                                        </p:animEffect>
                                        <p:set>
                                          <p:cBhvr>
                                            <p:cTn id="220" dur="1" fill="hold">
                                              <p:stCondLst>
                                                <p:cond delay="999"/>
                                              </p:stCondLst>
                                            </p:cTn>
                                            <p:tgtEl>
                                              <p:spTgt spid="34"/>
                                            </p:tgtEl>
                                            <p:attrNameLst>
                                              <p:attrName>style.visibility</p:attrName>
                                            </p:attrNameLst>
                                          </p:cBhvr>
                                          <p:to>
                                            <p:strVal val="hidden"/>
                                          </p:to>
                                        </p:set>
                                      </p:childTnLst>
                                    </p:cTn>
                                  </p:par>
                                  <p:par>
                                    <p:cTn id="221" presetID="10" presetClass="exit" presetSubtype="0" fill="hold" grpId="1" nodeType="withEffect">
                                      <p:stCondLst>
                                        <p:cond delay="0"/>
                                      </p:stCondLst>
                                      <p:childTnLst>
                                        <p:animEffect transition="out" filter="fade">
                                          <p:cBhvr>
                                            <p:cTn id="222" dur="1000"/>
                                            <p:tgtEl>
                                              <p:spTgt spid="35"/>
                                            </p:tgtEl>
                                          </p:cBhvr>
                                        </p:animEffect>
                                        <p:set>
                                          <p:cBhvr>
                                            <p:cTn id="223" dur="1" fill="hold">
                                              <p:stCondLst>
                                                <p:cond delay="999"/>
                                              </p:stCondLst>
                                            </p:cTn>
                                            <p:tgtEl>
                                              <p:spTgt spid="35"/>
                                            </p:tgtEl>
                                            <p:attrNameLst>
                                              <p:attrName>style.visibility</p:attrName>
                                            </p:attrNameLst>
                                          </p:cBhvr>
                                          <p:to>
                                            <p:strVal val="hidden"/>
                                          </p:to>
                                        </p:set>
                                      </p:childTnLst>
                                    </p:cTn>
                                  </p:par>
                                  <p:par>
                                    <p:cTn id="224" presetID="10" presetClass="exit" presetSubtype="0" fill="hold" grpId="1" nodeType="withEffect">
                                      <p:stCondLst>
                                        <p:cond delay="0"/>
                                      </p:stCondLst>
                                      <p:childTnLst>
                                        <p:animEffect transition="out" filter="fade">
                                          <p:cBhvr>
                                            <p:cTn id="225" dur="1000"/>
                                            <p:tgtEl>
                                              <p:spTgt spid="36"/>
                                            </p:tgtEl>
                                          </p:cBhvr>
                                        </p:animEffect>
                                        <p:set>
                                          <p:cBhvr>
                                            <p:cTn id="226" dur="1" fill="hold">
                                              <p:stCondLst>
                                                <p:cond delay="999"/>
                                              </p:stCondLst>
                                            </p:cTn>
                                            <p:tgtEl>
                                              <p:spTgt spid="36"/>
                                            </p:tgtEl>
                                            <p:attrNameLst>
                                              <p:attrName>style.visibility</p:attrName>
                                            </p:attrNameLst>
                                          </p:cBhvr>
                                          <p:to>
                                            <p:strVal val="hidden"/>
                                          </p:to>
                                        </p:set>
                                      </p:childTnLst>
                                    </p:cTn>
                                  </p:par>
                                  <p:par>
                                    <p:cTn id="227" presetID="10" presetClass="exit" presetSubtype="0" fill="hold" grpId="1" nodeType="withEffect">
                                      <p:stCondLst>
                                        <p:cond delay="0"/>
                                      </p:stCondLst>
                                      <p:childTnLst>
                                        <p:animEffect transition="out" filter="fade">
                                          <p:cBhvr>
                                            <p:cTn id="228" dur="1000"/>
                                            <p:tgtEl>
                                              <p:spTgt spid="37"/>
                                            </p:tgtEl>
                                          </p:cBhvr>
                                        </p:animEffect>
                                        <p:set>
                                          <p:cBhvr>
                                            <p:cTn id="229" dur="1" fill="hold">
                                              <p:stCondLst>
                                                <p:cond delay="999"/>
                                              </p:stCondLst>
                                            </p:cTn>
                                            <p:tgtEl>
                                              <p:spTgt spid="37"/>
                                            </p:tgtEl>
                                            <p:attrNameLst>
                                              <p:attrName>style.visibility</p:attrName>
                                            </p:attrNameLst>
                                          </p:cBhvr>
                                          <p:to>
                                            <p:strVal val="hidden"/>
                                          </p:to>
                                        </p:set>
                                      </p:childTnLst>
                                    </p:cTn>
                                  </p:par>
                                  <p:par>
                                    <p:cTn id="230" presetID="10" presetClass="entr" presetSubtype="0" fill="hold" grpId="1" nodeType="withEffect">
                                      <p:stCondLst>
                                        <p:cond delay="0"/>
                                      </p:stCondLst>
                                      <p:childTnLst>
                                        <p:set>
                                          <p:cBhvr>
                                            <p:cTn id="231" dur="1" fill="hold">
                                              <p:stCondLst>
                                                <p:cond delay="0"/>
                                              </p:stCondLst>
                                            </p:cTn>
                                            <p:tgtEl>
                                              <p:spTgt spid="56">
                                                <p:txEl>
                                                  <p:pRg st="0" end="0"/>
                                                </p:txEl>
                                              </p:spTgt>
                                            </p:tgtEl>
                                            <p:attrNameLst>
                                              <p:attrName>style.visibility</p:attrName>
                                            </p:attrNameLst>
                                          </p:cBhvr>
                                          <p:to>
                                            <p:strVal val="visible"/>
                                          </p:to>
                                        </p:set>
                                        <p:animEffect transition="in" filter="fade">
                                          <p:cBhvr>
                                            <p:cTn id="232" dur="1000"/>
                                            <p:tgtEl>
                                              <p:spTgt spid="56">
                                                <p:txEl>
                                                  <p:pRg st="0" end="0"/>
                                                </p:txEl>
                                              </p:spTgt>
                                            </p:tgtEl>
                                          </p:cBhvr>
                                        </p:animEffect>
                                      </p:childTnLst>
                                    </p:cTn>
                                  </p:par>
                                  <p:par>
                                    <p:cTn id="233" presetID="10" presetClass="entr" presetSubtype="0" fill="hold" grpId="1" nodeType="withEffect">
                                      <p:stCondLst>
                                        <p:cond delay="0"/>
                                      </p:stCondLst>
                                      <p:childTnLst>
                                        <p:set>
                                          <p:cBhvr>
                                            <p:cTn id="234" dur="1" fill="hold">
                                              <p:stCondLst>
                                                <p:cond delay="0"/>
                                              </p:stCondLst>
                                            </p:cTn>
                                            <p:tgtEl>
                                              <p:spTgt spid="55">
                                                <p:txEl>
                                                  <p:pRg st="0" end="0"/>
                                                </p:txEl>
                                              </p:spTgt>
                                            </p:tgtEl>
                                            <p:attrNameLst>
                                              <p:attrName>style.visibility</p:attrName>
                                            </p:attrNameLst>
                                          </p:cBhvr>
                                          <p:to>
                                            <p:strVal val="visible"/>
                                          </p:to>
                                        </p:set>
                                        <p:animEffect transition="in" filter="fade">
                                          <p:cBhvr>
                                            <p:cTn id="235" dur="1000"/>
                                            <p:tgtEl>
                                              <p:spTgt spid="55">
                                                <p:txEl>
                                                  <p:pRg st="0" end="0"/>
                                                </p:txEl>
                                              </p:spTgt>
                                            </p:tgtEl>
                                          </p:cBhvr>
                                        </p:animEffect>
                                      </p:childTnLst>
                                    </p:cTn>
                                  </p:par>
                                  <p:par>
                                    <p:cTn id="236" presetID="10" presetClass="exit" presetSubtype="0" fill="hold" grpId="1" nodeType="withEffect">
                                      <p:stCondLst>
                                        <p:cond delay="0"/>
                                      </p:stCondLst>
                                      <p:childTnLst>
                                        <p:animEffect transition="out" filter="fade">
                                          <p:cBhvr>
                                            <p:cTn id="237" dur="1000"/>
                                            <p:tgtEl>
                                              <p:spTgt spid="59">
                                                <p:txEl>
                                                  <p:pRg st="0" end="0"/>
                                                </p:txEl>
                                              </p:spTgt>
                                            </p:tgtEl>
                                          </p:cBhvr>
                                        </p:animEffect>
                                        <p:set>
                                          <p:cBhvr>
                                            <p:cTn id="238" dur="1" fill="hold">
                                              <p:stCondLst>
                                                <p:cond delay="999"/>
                                              </p:stCondLst>
                                            </p:cTn>
                                            <p:tgtEl>
                                              <p:spTgt spid="59">
                                                <p:txEl>
                                                  <p:pRg st="0" end="0"/>
                                                </p:txEl>
                                              </p:spTgt>
                                            </p:tgtEl>
                                            <p:attrNameLst>
                                              <p:attrName>style.visibility</p:attrName>
                                            </p:attrNameLst>
                                          </p:cBhvr>
                                          <p:to>
                                            <p:strVal val="hidden"/>
                                          </p:to>
                                        </p:set>
                                      </p:childTnLst>
                                    </p:cTn>
                                  </p:par>
                                  <p:par>
                                    <p:cTn id="239" presetID="10" presetClass="exit" presetSubtype="0" fill="hold" grpId="1" nodeType="withEffect">
                                      <p:stCondLst>
                                        <p:cond delay="0"/>
                                      </p:stCondLst>
                                      <p:childTnLst>
                                        <p:animEffect transition="out" filter="fade">
                                          <p:cBhvr>
                                            <p:cTn id="240" dur="1000"/>
                                            <p:tgtEl>
                                              <p:spTgt spid="58">
                                                <p:txEl>
                                                  <p:pRg st="0" end="0"/>
                                                </p:txEl>
                                              </p:spTgt>
                                            </p:tgtEl>
                                          </p:cBhvr>
                                        </p:animEffect>
                                        <p:set>
                                          <p:cBhvr>
                                            <p:cTn id="241" dur="1" fill="hold">
                                              <p:stCondLst>
                                                <p:cond delay="999"/>
                                              </p:stCondLst>
                                            </p:cTn>
                                            <p:tgtEl>
                                              <p:spTgt spid="58">
                                                <p:txEl>
                                                  <p:pRg st="0" end="0"/>
                                                </p:txEl>
                                              </p:spTgt>
                                            </p:tgtEl>
                                            <p:attrNameLst>
                                              <p:attrName>style.visibility</p:attrName>
                                            </p:attrNameLst>
                                          </p:cBhvr>
                                          <p:to>
                                            <p:strVal val="hidden"/>
                                          </p:to>
                                        </p:set>
                                      </p:childTnLst>
                                    </p:cTn>
                                  </p:par>
                                </p:childTnLst>
                              </p:cTn>
                            </p:par>
                          </p:childTnLst>
                        </p:cTn>
                      </p:par>
                    </p:childTnLst>
                  </p:cTn>
                  <p:nextCondLst>
                    <p:cond evt="onMediaBookmark" delay="0">
                      <p:tgtEl>
                        <p14:bmkTgt spid="12" bmkName="Bookmark 2"/>
                      </p:tgtEl>
                    </p:cond>
                  </p:nextCondLst>
                </p:seq>
              </p:childTnLst>
            </p:cTn>
          </p:par>
        </p:tnLst>
        <p:bldLst>
          <p:bldP spid="10" grpId="0" build="p">
            <p:tmplLst>
              <p:tmpl lvl="1">
                <p:tnLst>
                  <p:par>
                    <p:cTn presetID="10" presetClass="exit" presetSubtype="0" fill="hold" nodeType="withEffect">
                      <p:stCondLst>
                        <p:cond delay="0"/>
                      </p:stCondLst>
                      <p:childTnLst>
                        <p:animEffect transition="out" filter="fade">
                          <p:cBhvr>
                            <p:cTn dur="1000"/>
                            <p:tgtEl>
                              <p:spTgt spid="10"/>
                            </p:tgtEl>
                          </p:cBhvr>
                        </p:animEffect>
                        <p:set>
                          <p:cBhvr>
                            <p:cTn dur="1" fill="hold">
                              <p:stCondLst>
                                <p:cond delay="999"/>
                              </p:stCondLst>
                            </p:cTn>
                            <p:tgtEl>
                              <p:spTgt spid="10"/>
                            </p:tgtEl>
                            <p:attrNameLst>
                              <p:attrName>style.visibility</p:attrName>
                            </p:attrNameLst>
                          </p:cBhvr>
                          <p:to>
                            <p:strVal val="hidden"/>
                          </p:to>
                        </p:set>
                      </p:childTnLst>
                    </p:cTn>
                  </p:par>
                </p:tnLst>
              </p:tmpl>
            </p:tmplLst>
          </p:bldP>
          <p:bldP spid="10" grpId="1" build="p">
            <p:tmplLst>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Lst>
          </p:bldP>
          <p:bldP spid="11" grpId="0" build="p">
            <p:tmplLst>
              <p:tmpl lvl="1">
                <p:tnLst>
                  <p:par>
                    <p:cTn presetID="10" presetClass="exit" presetSubtype="0" fill="hold" nodeType="withEffect">
                      <p:stCondLst>
                        <p:cond delay="0"/>
                      </p:stCondLst>
                      <p:childTnLst>
                        <p:animEffect transition="out" filter="fade">
                          <p:cBhvr>
                            <p:cTn dur="1000"/>
                            <p:tgtEl>
                              <p:spTgt spid="11"/>
                            </p:tgtEl>
                          </p:cBhvr>
                        </p:animEffect>
                        <p:set>
                          <p:cBhvr>
                            <p:cTn dur="1" fill="hold">
                              <p:stCondLst>
                                <p:cond delay="999"/>
                              </p:stCondLst>
                            </p:cTn>
                            <p:tgtEl>
                              <p:spTgt spid="11"/>
                            </p:tgtEl>
                            <p:attrNameLst>
                              <p:attrName>style.visibility</p:attrName>
                            </p:attrNameLst>
                          </p:cBhvr>
                          <p:to>
                            <p:strVal val="hidden"/>
                          </p:to>
                        </p:set>
                      </p:childTnLst>
                    </p:cTn>
                  </p:par>
                </p:tnLst>
              </p:tmpl>
            </p:tmplLst>
          </p:bldP>
          <p:bldP spid="11" grpId="1"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childTnLst>
                    </p:cTn>
                  </p:par>
                </p:tnLst>
              </p:tmpl>
            </p:tmplLst>
          </p:bldP>
          <p:bldP spid="16" grpId="0" build="p">
            <p:tmplLst>
              <p:tmpl lvl="1">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childTnLst>
                    </p:cTn>
                  </p:par>
                </p:tnLst>
              </p:tmpl>
            </p:tmplLst>
          </p:bldP>
          <p:bldP spid="16" grpId="1" build="p">
            <p:tmplLst>
              <p:tmpl lvl="1">
                <p:tnLst>
                  <p:par>
                    <p:cTn presetID="10" presetClass="exit" presetSubtype="0" fill="hold" nodeType="withEffect">
                      <p:stCondLst>
                        <p:cond delay="0"/>
                      </p:stCondLst>
                      <p:childTnLst>
                        <p:animEffect transition="out" filter="fade">
                          <p:cBhvr>
                            <p:cTn dur="1000"/>
                            <p:tgtEl>
                              <p:spTgt spid="16"/>
                            </p:tgtEl>
                          </p:cBhvr>
                        </p:animEffect>
                        <p:set>
                          <p:cBhvr>
                            <p:cTn dur="1" fill="hold">
                              <p:stCondLst>
                                <p:cond delay="999"/>
                              </p:stCondLst>
                            </p:cTn>
                            <p:tgtEl>
                              <p:spTgt spid="16"/>
                            </p:tgtEl>
                            <p:attrNameLst>
                              <p:attrName>style.visibility</p:attrName>
                            </p:attrNameLst>
                          </p:cBhvr>
                          <p:to>
                            <p:strVal val="hidden"/>
                          </p:to>
                        </p:set>
                      </p:childTnLst>
                    </p:cTn>
                  </p:par>
                </p:tnLst>
              </p:tmpl>
            </p:tmplLst>
          </p:bldP>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1000"/>
                            <p:tgtEl>
                              <p:spTgt spid="19"/>
                            </p:tgtEl>
                          </p:cBhvr>
                        </p:animEffect>
                      </p:childTnLst>
                    </p:cTn>
                  </p:par>
                </p:tnLst>
              </p:tmpl>
            </p:tmplLst>
          </p:bldP>
          <p:bldP spid="19" grpId="1" build="p">
            <p:tmplLst>
              <p:tmpl lvl="1">
                <p:tnLst>
                  <p:par>
                    <p:cTn presetID="10" presetClass="exit" presetSubtype="0" fill="hold" nodeType="withEffect">
                      <p:stCondLst>
                        <p:cond delay="0"/>
                      </p:stCondLst>
                      <p:childTnLst>
                        <p:animEffect transition="out" filter="fade">
                          <p:cBhvr>
                            <p:cTn dur="1000"/>
                            <p:tgtEl>
                              <p:spTgt spid="19"/>
                            </p:tgtEl>
                          </p:cBhvr>
                        </p:animEffect>
                        <p:set>
                          <p:cBhvr>
                            <p:cTn dur="1" fill="hold">
                              <p:stCondLst>
                                <p:cond delay="999"/>
                              </p:stCondLst>
                            </p:cTn>
                            <p:tgtEl>
                              <p:spTgt spid="19"/>
                            </p:tgtEl>
                            <p:attrNameLst>
                              <p:attrName>style.visibility</p:attrName>
                            </p:attrNameLst>
                          </p:cBhvr>
                          <p:to>
                            <p:strVal val="hidden"/>
                          </p:to>
                        </p:set>
                      </p:childTnLst>
                    </p:cTn>
                  </p:par>
                </p:tnLst>
              </p:tmpl>
            </p:tmplLst>
          </p:bldP>
          <p:bldP spid="55" grpId="0" build="p">
            <p:tmplLst>
              <p:tmpl lvl="1">
                <p:tnLst>
                  <p:par>
                    <p:cTn presetID="10" presetClass="exit" presetSubtype="0" fill="hold" nodeType="withEffect">
                      <p:stCondLst>
                        <p:cond delay="0"/>
                      </p:stCondLst>
                      <p:childTnLst>
                        <p:animEffect transition="out" filter="fade">
                          <p:cBhvr>
                            <p:cTn dur="1000"/>
                            <p:tgtEl>
                              <p:spTgt spid="55"/>
                            </p:tgtEl>
                          </p:cBhvr>
                        </p:animEffect>
                        <p:set>
                          <p:cBhvr>
                            <p:cTn dur="1" fill="hold">
                              <p:stCondLst>
                                <p:cond delay="999"/>
                              </p:stCondLst>
                            </p:cTn>
                            <p:tgtEl>
                              <p:spTgt spid="55"/>
                            </p:tgtEl>
                            <p:attrNameLst>
                              <p:attrName>style.visibility</p:attrName>
                            </p:attrNameLst>
                          </p:cBhvr>
                          <p:to>
                            <p:strVal val="hidden"/>
                          </p:to>
                        </p:set>
                      </p:childTnLst>
                    </p:cTn>
                  </p:par>
                </p:tnLst>
              </p:tmpl>
            </p:tmplLst>
          </p:bldP>
          <p:bldP spid="55" grpId="1" build="p">
            <p:tmplLst>
              <p:tmpl lvl="1">
                <p:tnLst>
                  <p:par>
                    <p:cTn presetID="10" presetClass="entr" presetSubtype="0" fill="hold" nodeType="with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fade">
                          <p:cBhvr>
                            <p:cTn dur="1000"/>
                            <p:tgtEl>
                              <p:spTgt spid="55"/>
                            </p:tgtEl>
                          </p:cBhvr>
                        </p:animEffect>
                      </p:childTnLst>
                    </p:cTn>
                  </p:par>
                </p:tnLst>
              </p:tmpl>
            </p:tmplLst>
          </p:bldP>
          <p:bldP spid="56" grpId="0" build="p">
            <p:tmplLst>
              <p:tmpl lvl="1">
                <p:tnLst>
                  <p:par>
                    <p:cTn presetID="10" presetClass="exit" presetSubtype="0" fill="hold" nodeType="withEffect">
                      <p:stCondLst>
                        <p:cond delay="0"/>
                      </p:stCondLst>
                      <p:childTnLst>
                        <p:animEffect transition="out" filter="fade">
                          <p:cBhvr>
                            <p:cTn dur="1000"/>
                            <p:tgtEl>
                              <p:spTgt spid="56"/>
                            </p:tgtEl>
                          </p:cBhvr>
                        </p:animEffect>
                        <p:set>
                          <p:cBhvr>
                            <p:cTn dur="1" fill="hold">
                              <p:stCondLst>
                                <p:cond delay="999"/>
                              </p:stCondLst>
                            </p:cTn>
                            <p:tgtEl>
                              <p:spTgt spid="56"/>
                            </p:tgtEl>
                            <p:attrNameLst>
                              <p:attrName>style.visibility</p:attrName>
                            </p:attrNameLst>
                          </p:cBhvr>
                          <p:to>
                            <p:strVal val="hidden"/>
                          </p:to>
                        </p:set>
                      </p:childTnLst>
                    </p:cTn>
                  </p:par>
                </p:tnLst>
              </p:tmpl>
            </p:tmplLst>
          </p:bldP>
          <p:bldP spid="56" grpId="1" build="p">
            <p:tmplLst>
              <p:tmpl lvl="1">
                <p:tnLst>
                  <p:par>
                    <p:cTn presetID="10" presetClass="entr" presetSubtype="0" fill="hold" nodeType="with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1000"/>
                            <p:tgtEl>
                              <p:spTgt spid="56"/>
                            </p:tgtEl>
                          </p:cBhvr>
                        </p:animEffect>
                      </p:childTnLst>
                    </p:cTn>
                  </p:par>
                </p:tnLst>
              </p:tmpl>
            </p:tmplLst>
          </p:bldP>
          <p:bldP spid="58" grpId="0" build="p">
            <p:tmplLst>
              <p:tmpl lvl="1">
                <p:tnLst>
                  <p:par>
                    <p:cTn presetID="10" presetClass="entr" presetSubtype="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1000"/>
                            <p:tgtEl>
                              <p:spTgt spid="58"/>
                            </p:tgtEl>
                          </p:cBhvr>
                        </p:animEffect>
                      </p:childTnLst>
                    </p:cTn>
                  </p:par>
                </p:tnLst>
              </p:tmpl>
            </p:tmplLst>
          </p:bldP>
          <p:bldP spid="58" grpId="1" build="p">
            <p:tmplLst>
              <p:tmpl lvl="1">
                <p:tnLst>
                  <p:par>
                    <p:cTn presetID="10" presetClass="exit" presetSubtype="0" fill="hold" nodeType="withEffect">
                      <p:stCondLst>
                        <p:cond delay="0"/>
                      </p:stCondLst>
                      <p:childTnLst>
                        <p:animEffect transition="out" filter="fade">
                          <p:cBhvr>
                            <p:cTn dur="1000"/>
                            <p:tgtEl>
                              <p:spTgt spid="58"/>
                            </p:tgtEl>
                          </p:cBhvr>
                        </p:animEffect>
                        <p:set>
                          <p:cBhvr>
                            <p:cTn dur="1" fill="hold">
                              <p:stCondLst>
                                <p:cond delay="999"/>
                              </p:stCondLst>
                            </p:cTn>
                            <p:tgtEl>
                              <p:spTgt spid="58"/>
                            </p:tgtEl>
                            <p:attrNameLst>
                              <p:attrName>style.visibility</p:attrName>
                            </p:attrNameLst>
                          </p:cBhvr>
                          <p:to>
                            <p:strVal val="hidden"/>
                          </p:to>
                        </p:set>
                      </p:childTnLst>
                    </p:cTn>
                  </p:par>
                </p:tnLst>
              </p:tmpl>
            </p:tmplLst>
          </p:bldP>
          <p:bldP spid="59" grpId="0" build="p">
            <p:tmplLst>
              <p:tmpl lvl="1">
                <p:tnLst>
                  <p:par>
                    <p:cTn presetID="10" presetClass="entr" presetSubtype="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1000"/>
                            <p:tgtEl>
                              <p:spTgt spid="59"/>
                            </p:tgtEl>
                          </p:cBhvr>
                        </p:animEffect>
                      </p:childTnLst>
                    </p:cTn>
                  </p:par>
                </p:tnLst>
              </p:tmpl>
            </p:tmplLst>
          </p:bldP>
          <p:bldP spid="59" grpId="1" build="p">
            <p:tmplLst>
              <p:tmpl lvl="1">
                <p:tnLst>
                  <p:par>
                    <p:cTn presetID="10" presetClass="exit" presetSubtype="0" fill="hold" nodeType="withEffect">
                      <p:stCondLst>
                        <p:cond delay="0"/>
                      </p:stCondLst>
                      <p:childTnLst>
                        <p:animEffect transition="out" filter="fade">
                          <p:cBhvr>
                            <p:cTn dur="1000"/>
                            <p:tgtEl>
                              <p:spTgt spid="59"/>
                            </p:tgtEl>
                          </p:cBhvr>
                        </p:animEffect>
                        <p:set>
                          <p:cBhvr>
                            <p:cTn dur="1" fill="hold">
                              <p:stCondLst>
                                <p:cond delay="999"/>
                              </p:stCondLst>
                            </p:cTn>
                            <p:tgtEl>
                              <p:spTgt spid="59"/>
                            </p:tgtEl>
                            <p:attrNameLst>
                              <p:attrName>style.visibility</p:attrName>
                            </p:attrNameLst>
                          </p:cBhvr>
                          <p:to>
                            <p:strVal val="hidden"/>
                          </p:to>
                        </p:set>
                      </p:childTnLst>
                    </p:cTn>
                  </p:par>
                </p:tnLst>
              </p:tmpl>
            </p:tmplLst>
          </p:bldP>
          <p:bldP spid="24" grpId="0" animBg="1">
            <p:tmplLst>
              <p:tmpl>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1000"/>
                            <p:tgtEl>
                              <p:spTgt spid="24"/>
                            </p:tgtEl>
                          </p:cBhvr>
                        </p:animEffect>
                      </p:childTnLst>
                    </p:cTn>
                  </p:par>
                </p:tnLst>
              </p:tmpl>
            </p:tmplLst>
          </p:bldP>
          <p:bldP spid="24" grpId="1" animBg="1">
            <p:tmplLst>
              <p:tmpl>
                <p:tnLst>
                  <p:par>
                    <p:cTn presetID="10" presetClass="exit" presetSubtype="0" fill="hold" nodeType="withEffect">
                      <p:stCondLst>
                        <p:cond delay="0"/>
                      </p:stCondLst>
                      <p:childTnLst>
                        <p:animEffect transition="out" filter="fade">
                          <p:cBhvr>
                            <p:cTn dur="1000"/>
                            <p:tgtEl>
                              <p:spTgt spid="24"/>
                            </p:tgtEl>
                          </p:cBhvr>
                        </p:animEffect>
                        <p:set>
                          <p:cBhvr>
                            <p:cTn dur="1" fill="hold">
                              <p:stCondLst>
                                <p:cond delay="999"/>
                              </p:stCondLst>
                            </p:cTn>
                            <p:tgtEl>
                              <p:spTgt spid="24"/>
                            </p:tgtEl>
                            <p:attrNameLst>
                              <p:attrName>style.visibility</p:attrName>
                            </p:attrNameLst>
                          </p:cBhvr>
                          <p:to>
                            <p:strVal val="hidden"/>
                          </p:to>
                        </p:set>
                      </p:childTnLst>
                    </p:cTn>
                  </p:par>
                </p:tnLst>
              </p:tmpl>
            </p:tmplLst>
          </p:bldP>
          <p:bldP spid="25" grpId="0" animBg="1">
            <p:tmplLst>
              <p:tmpl>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1000"/>
                            <p:tgtEl>
                              <p:spTgt spid="25"/>
                            </p:tgtEl>
                          </p:cBhvr>
                        </p:animEffect>
                      </p:childTnLst>
                    </p:cTn>
                  </p:par>
                </p:tnLst>
              </p:tmpl>
            </p:tmplLst>
          </p:bldP>
          <p:bldP spid="25" grpId="1" animBg="1">
            <p:tmplLst>
              <p:tmpl>
                <p:tnLst>
                  <p:par>
                    <p:cTn presetID="10" presetClass="exit" presetSubtype="0" fill="hold" nodeType="withEffect">
                      <p:stCondLst>
                        <p:cond delay="0"/>
                      </p:stCondLst>
                      <p:childTnLst>
                        <p:animEffect transition="out" filter="fade">
                          <p:cBhvr>
                            <p:cTn dur="1000"/>
                            <p:tgtEl>
                              <p:spTgt spid="25"/>
                            </p:tgtEl>
                          </p:cBhvr>
                        </p:animEffect>
                        <p:set>
                          <p:cBhvr>
                            <p:cTn dur="1" fill="hold">
                              <p:stCondLst>
                                <p:cond delay="999"/>
                              </p:stCondLst>
                            </p:cTn>
                            <p:tgtEl>
                              <p:spTgt spid="25"/>
                            </p:tgtEl>
                            <p:attrNameLst>
                              <p:attrName>style.visibility</p:attrName>
                            </p:attrNameLst>
                          </p:cBhvr>
                          <p:to>
                            <p:strVal val="hidden"/>
                          </p:to>
                        </p:set>
                      </p:childTnLst>
                    </p:cTn>
                  </p:par>
                </p:tnLst>
              </p:tmpl>
            </p:tmplLst>
          </p:bldP>
          <p:bldP spid="26" grpId="0" animBg="1">
            <p:tmplLst>
              <p:tmpl>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1000"/>
                            <p:tgtEl>
                              <p:spTgt spid="26"/>
                            </p:tgtEl>
                          </p:cBhvr>
                        </p:animEffect>
                      </p:childTnLst>
                    </p:cTn>
                  </p:par>
                </p:tnLst>
              </p:tmpl>
            </p:tmplLst>
          </p:bldP>
          <p:bldP spid="26" grpId="1" animBg="1">
            <p:tmplLst>
              <p:tmpl>
                <p:tnLst>
                  <p:par>
                    <p:cTn presetID="10" presetClass="exit" presetSubtype="0" fill="hold" nodeType="withEffect">
                      <p:stCondLst>
                        <p:cond delay="0"/>
                      </p:stCondLst>
                      <p:childTnLst>
                        <p:animEffect transition="out" filter="fade">
                          <p:cBhvr>
                            <p:cTn dur="1000"/>
                            <p:tgtEl>
                              <p:spTgt spid="26"/>
                            </p:tgtEl>
                          </p:cBhvr>
                        </p:animEffect>
                        <p:set>
                          <p:cBhvr>
                            <p:cTn dur="1" fill="hold">
                              <p:stCondLst>
                                <p:cond delay="999"/>
                              </p:stCondLst>
                            </p:cTn>
                            <p:tgtEl>
                              <p:spTgt spid="26"/>
                            </p:tgtEl>
                            <p:attrNameLst>
                              <p:attrName>style.visibility</p:attrName>
                            </p:attrNameLst>
                          </p:cBhvr>
                          <p:to>
                            <p:strVal val="hidden"/>
                          </p:to>
                        </p:set>
                      </p:childTnLst>
                    </p:cTn>
                  </p:par>
                </p:tnLst>
              </p:tmpl>
            </p:tmplLst>
          </p:bldP>
          <p:bldP spid="27" grpId="0" animBg="1">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1000"/>
                            <p:tgtEl>
                              <p:spTgt spid="27"/>
                            </p:tgtEl>
                          </p:cBhvr>
                        </p:animEffect>
                      </p:childTnLst>
                    </p:cTn>
                  </p:par>
                </p:tnLst>
              </p:tmpl>
            </p:tmplLst>
          </p:bldP>
          <p:bldP spid="27" grpId="1" animBg="1">
            <p:tmplLst>
              <p:tmpl>
                <p:tnLst>
                  <p:par>
                    <p:cTn presetID="10" presetClass="exit" presetSubtype="0" fill="hold" nodeType="withEffect">
                      <p:stCondLst>
                        <p:cond delay="0"/>
                      </p:stCondLst>
                      <p:childTnLst>
                        <p:animEffect transition="out" filter="fade">
                          <p:cBhvr>
                            <p:cTn dur="1000"/>
                            <p:tgtEl>
                              <p:spTgt spid="27"/>
                            </p:tgtEl>
                          </p:cBhvr>
                        </p:animEffect>
                        <p:set>
                          <p:cBhvr>
                            <p:cTn dur="1" fill="hold">
                              <p:stCondLst>
                                <p:cond delay="999"/>
                              </p:stCondLst>
                            </p:cTn>
                            <p:tgtEl>
                              <p:spTgt spid="27"/>
                            </p:tgtEl>
                            <p:attrNameLst>
                              <p:attrName>style.visibility</p:attrName>
                            </p:attrNameLst>
                          </p:cBhvr>
                          <p:to>
                            <p:strVal val="hidden"/>
                          </p:to>
                        </p:set>
                      </p:childTnLst>
                    </p:cTn>
                  </p:par>
                </p:tnLst>
              </p:tmpl>
            </p:tmplLst>
          </p:bldP>
          <p:bldP spid="28" grpId="0" animBg="1">
            <p:tmplLst>
              <p:tmpl>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1000"/>
                            <p:tgtEl>
                              <p:spTgt spid="28"/>
                            </p:tgtEl>
                          </p:cBhvr>
                        </p:animEffect>
                      </p:childTnLst>
                    </p:cTn>
                  </p:par>
                </p:tnLst>
              </p:tmpl>
            </p:tmplLst>
          </p:bldP>
          <p:bldP spid="28" grpId="1" animBg="1">
            <p:tmplLst>
              <p:tmpl>
                <p:tnLst>
                  <p:par>
                    <p:cTn presetID="10" presetClass="exit" presetSubtype="0" fill="hold" nodeType="withEffect">
                      <p:stCondLst>
                        <p:cond delay="0"/>
                      </p:stCondLst>
                      <p:childTnLst>
                        <p:animEffect transition="out" filter="fade">
                          <p:cBhvr>
                            <p:cTn dur="1000"/>
                            <p:tgtEl>
                              <p:spTgt spid="28"/>
                            </p:tgtEl>
                          </p:cBhvr>
                        </p:animEffect>
                        <p:set>
                          <p:cBhvr>
                            <p:cTn dur="1" fill="hold">
                              <p:stCondLst>
                                <p:cond delay="999"/>
                              </p:stCondLst>
                            </p:cTn>
                            <p:tgtEl>
                              <p:spTgt spid="28"/>
                            </p:tgtEl>
                            <p:attrNameLst>
                              <p:attrName>style.visibility</p:attrName>
                            </p:attrNameLst>
                          </p:cBhvr>
                          <p:to>
                            <p:strVal val="hidden"/>
                          </p:to>
                        </p:set>
                      </p:childTnLst>
                    </p:cTn>
                  </p:par>
                </p:tnLst>
              </p:tmpl>
            </p:tmplLst>
          </p:bldP>
          <p:bldP spid="29" grpId="0" animBg="1">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1000"/>
                            <p:tgtEl>
                              <p:spTgt spid="29"/>
                            </p:tgtEl>
                          </p:cBhvr>
                        </p:animEffect>
                      </p:childTnLst>
                    </p:cTn>
                  </p:par>
                </p:tnLst>
              </p:tmpl>
            </p:tmplLst>
          </p:bldP>
          <p:bldP spid="29" grpId="1" animBg="1">
            <p:tmplLst>
              <p:tmpl>
                <p:tnLst>
                  <p:par>
                    <p:cTn presetID="10" presetClass="exit" presetSubtype="0" fill="hold" nodeType="withEffect">
                      <p:stCondLst>
                        <p:cond delay="0"/>
                      </p:stCondLst>
                      <p:childTnLst>
                        <p:animEffect transition="out" filter="fade">
                          <p:cBhvr>
                            <p:cTn dur="1000"/>
                            <p:tgtEl>
                              <p:spTgt spid="29"/>
                            </p:tgtEl>
                          </p:cBhvr>
                        </p:animEffect>
                        <p:set>
                          <p:cBhvr>
                            <p:cTn dur="1" fill="hold">
                              <p:stCondLst>
                                <p:cond delay="999"/>
                              </p:stCondLst>
                            </p:cTn>
                            <p:tgtEl>
                              <p:spTgt spid="29"/>
                            </p:tgtEl>
                            <p:attrNameLst>
                              <p:attrName>style.visibility</p:attrName>
                            </p:attrNameLst>
                          </p:cBhvr>
                          <p:to>
                            <p:strVal val="hidden"/>
                          </p:to>
                        </p:set>
                      </p:childTnLst>
                    </p:cTn>
                  </p:par>
                </p:tnLst>
              </p:tmpl>
            </p:tmplLst>
          </p:bldP>
          <p:bldP spid="30" grpId="0" animBg="1">
            <p:tmplLst>
              <p:tmpl>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1000"/>
                            <p:tgtEl>
                              <p:spTgt spid="30"/>
                            </p:tgtEl>
                          </p:cBhvr>
                        </p:animEffect>
                      </p:childTnLst>
                    </p:cTn>
                  </p:par>
                </p:tnLst>
              </p:tmpl>
            </p:tmplLst>
          </p:bldP>
          <p:bldP spid="30" grpId="1" animBg="1">
            <p:tmplLst>
              <p:tmpl>
                <p:tnLst>
                  <p:par>
                    <p:cTn presetID="10" presetClass="exit" presetSubtype="0" fill="hold" nodeType="withEffect">
                      <p:stCondLst>
                        <p:cond delay="0"/>
                      </p:stCondLst>
                      <p:childTnLst>
                        <p:animEffect transition="out" filter="fade">
                          <p:cBhvr>
                            <p:cTn dur="1000"/>
                            <p:tgtEl>
                              <p:spTgt spid="30"/>
                            </p:tgtEl>
                          </p:cBhvr>
                        </p:animEffect>
                        <p:set>
                          <p:cBhvr>
                            <p:cTn dur="1" fill="hold">
                              <p:stCondLst>
                                <p:cond delay="999"/>
                              </p:stCondLst>
                            </p:cTn>
                            <p:tgtEl>
                              <p:spTgt spid="30"/>
                            </p:tgtEl>
                            <p:attrNameLst>
                              <p:attrName>style.visibility</p:attrName>
                            </p:attrNameLst>
                          </p:cBhvr>
                          <p:to>
                            <p:strVal val="hidden"/>
                          </p:to>
                        </p:set>
                      </p:childTnLst>
                    </p:cTn>
                  </p:par>
                </p:tnLst>
              </p:tmpl>
            </p:tmplLst>
          </p:bldP>
          <p:bldP spid="31" grpId="0" animBg="1">
            <p:tmplLst>
              <p:tmpl>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1000"/>
                            <p:tgtEl>
                              <p:spTgt spid="31"/>
                            </p:tgtEl>
                          </p:cBhvr>
                        </p:animEffect>
                      </p:childTnLst>
                    </p:cTn>
                  </p:par>
                </p:tnLst>
              </p:tmpl>
            </p:tmplLst>
          </p:bldP>
          <p:bldP spid="31" grpId="1" animBg="1">
            <p:tmplLst>
              <p:tmpl>
                <p:tnLst>
                  <p:par>
                    <p:cTn presetID="10" presetClass="exit" presetSubtype="0" fill="hold" nodeType="withEffect">
                      <p:stCondLst>
                        <p:cond delay="0"/>
                      </p:stCondLst>
                      <p:childTnLst>
                        <p:animEffect transition="out" filter="fade">
                          <p:cBhvr>
                            <p:cTn dur="1000"/>
                            <p:tgtEl>
                              <p:spTgt spid="31"/>
                            </p:tgtEl>
                          </p:cBhvr>
                        </p:animEffect>
                        <p:set>
                          <p:cBhvr>
                            <p:cTn dur="1" fill="hold">
                              <p:stCondLst>
                                <p:cond delay="999"/>
                              </p:stCondLst>
                            </p:cTn>
                            <p:tgtEl>
                              <p:spTgt spid="31"/>
                            </p:tgtEl>
                            <p:attrNameLst>
                              <p:attrName>style.visibility</p:attrName>
                            </p:attrNameLst>
                          </p:cBhvr>
                          <p:to>
                            <p:strVal val="hidden"/>
                          </p:to>
                        </p:set>
                      </p:childTnLst>
                    </p:cTn>
                  </p:par>
                </p:tnLst>
              </p:tmpl>
            </p:tmplLst>
          </p:bldP>
          <p:bldP spid="32" grpId="0" animBg="1">
            <p:tmplLst>
              <p:tmpl>
                <p:tnLst>
                  <p:par>
                    <p:cTn presetID="10"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1000"/>
                            <p:tgtEl>
                              <p:spTgt spid="32"/>
                            </p:tgtEl>
                          </p:cBhvr>
                        </p:animEffect>
                      </p:childTnLst>
                    </p:cTn>
                  </p:par>
                </p:tnLst>
              </p:tmpl>
            </p:tmplLst>
          </p:bldP>
          <p:bldP spid="32" grpId="1" animBg="1">
            <p:tmplLst>
              <p:tmpl>
                <p:tnLst>
                  <p:par>
                    <p:cTn presetID="10" presetClass="exit" presetSubtype="0" fill="hold" nodeType="withEffect">
                      <p:stCondLst>
                        <p:cond delay="0"/>
                      </p:stCondLst>
                      <p:childTnLst>
                        <p:animEffect transition="out" filter="fade">
                          <p:cBhvr>
                            <p:cTn dur="1000"/>
                            <p:tgtEl>
                              <p:spTgt spid="32"/>
                            </p:tgtEl>
                          </p:cBhvr>
                        </p:animEffect>
                        <p:set>
                          <p:cBhvr>
                            <p:cTn dur="1" fill="hold">
                              <p:stCondLst>
                                <p:cond delay="999"/>
                              </p:stCondLst>
                            </p:cTn>
                            <p:tgtEl>
                              <p:spTgt spid="32"/>
                            </p:tgtEl>
                            <p:attrNameLst>
                              <p:attrName>style.visibility</p:attrName>
                            </p:attrNameLst>
                          </p:cBhvr>
                          <p:to>
                            <p:strVal val="hidden"/>
                          </p:to>
                        </p:set>
                      </p:childTnLst>
                    </p:cTn>
                  </p:par>
                </p:tnLst>
              </p:tmpl>
            </p:tmplLst>
          </p:bldP>
          <p:bldP spid="33" grpId="0" animBg="1">
            <p:tmplLst>
              <p:tmpl>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1000"/>
                            <p:tgtEl>
                              <p:spTgt spid="33"/>
                            </p:tgtEl>
                          </p:cBhvr>
                        </p:animEffect>
                      </p:childTnLst>
                    </p:cTn>
                  </p:par>
                </p:tnLst>
              </p:tmpl>
            </p:tmplLst>
          </p:bldP>
          <p:bldP spid="33" grpId="1" animBg="1">
            <p:tmplLst>
              <p:tmpl>
                <p:tnLst>
                  <p:par>
                    <p:cTn presetID="10" presetClass="exit" presetSubtype="0" fill="hold" nodeType="withEffect">
                      <p:stCondLst>
                        <p:cond delay="0"/>
                      </p:stCondLst>
                      <p:childTnLst>
                        <p:animEffect transition="out" filter="fade">
                          <p:cBhvr>
                            <p:cTn dur="1000"/>
                            <p:tgtEl>
                              <p:spTgt spid="33"/>
                            </p:tgtEl>
                          </p:cBhvr>
                        </p:animEffect>
                        <p:set>
                          <p:cBhvr>
                            <p:cTn dur="1" fill="hold">
                              <p:stCondLst>
                                <p:cond delay="999"/>
                              </p:stCondLst>
                            </p:cTn>
                            <p:tgtEl>
                              <p:spTgt spid="33"/>
                            </p:tgtEl>
                            <p:attrNameLst>
                              <p:attrName>style.visibility</p:attrName>
                            </p:attrNameLst>
                          </p:cBhvr>
                          <p:to>
                            <p:strVal val="hidden"/>
                          </p:to>
                        </p:set>
                      </p:childTnLst>
                    </p:cTn>
                  </p:par>
                </p:tnLst>
              </p:tmpl>
            </p:tmplLst>
          </p:bldP>
          <p:bldP spid="34" grpId="0" animBg="1">
            <p:tmplLst>
              <p:tmpl>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1000"/>
                            <p:tgtEl>
                              <p:spTgt spid="34"/>
                            </p:tgtEl>
                          </p:cBhvr>
                        </p:animEffect>
                      </p:childTnLst>
                    </p:cTn>
                  </p:par>
                </p:tnLst>
              </p:tmpl>
            </p:tmplLst>
          </p:bldP>
          <p:bldP spid="34" grpId="1" animBg="1">
            <p:tmplLst>
              <p:tmpl>
                <p:tnLst>
                  <p:par>
                    <p:cTn presetID="10" presetClass="exit" presetSubtype="0" fill="hold" nodeType="withEffect">
                      <p:stCondLst>
                        <p:cond delay="0"/>
                      </p:stCondLst>
                      <p:childTnLst>
                        <p:animEffect transition="out" filter="fade">
                          <p:cBhvr>
                            <p:cTn dur="1000"/>
                            <p:tgtEl>
                              <p:spTgt spid="34"/>
                            </p:tgtEl>
                          </p:cBhvr>
                        </p:animEffect>
                        <p:set>
                          <p:cBhvr>
                            <p:cTn dur="1" fill="hold">
                              <p:stCondLst>
                                <p:cond delay="999"/>
                              </p:stCondLst>
                            </p:cTn>
                            <p:tgtEl>
                              <p:spTgt spid="34"/>
                            </p:tgtEl>
                            <p:attrNameLst>
                              <p:attrName>style.visibility</p:attrName>
                            </p:attrNameLst>
                          </p:cBhvr>
                          <p:to>
                            <p:strVal val="hidden"/>
                          </p:to>
                        </p:set>
                      </p:childTnLst>
                    </p:cTn>
                  </p:par>
                </p:tnLst>
              </p:tmpl>
            </p:tmplLst>
          </p:bldP>
          <p:bldP spid="35" grpId="0" animBg="1">
            <p:tmplLst>
              <p:tmpl>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1000"/>
                            <p:tgtEl>
                              <p:spTgt spid="35"/>
                            </p:tgtEl>
                          </p:cBhvr>
                        </p:animEffect>
                      </p:childTnLst>
                    </p:cTn>
                  </p:par>
                </p:tnLst>
              </p:tmpl>
            </p:tmplLst>
          </p:bldP>
          <p:bldP spid="35" grpId="1" animBg="1">
            <p:tmplLst>
              <p:tmpl>
                <p:tnLst>
                  <p:par>
                    <p:cTn presetID="10" presetClass="exit" presetSubtype="0" fill="hold" nodeType="withEffect">
                      <p:stCondLst>
                        <p:cond delay="0"/>
                      </p:stCondLst>
                      <p:childTnLst>
                        <p:animEffect transition="out" filter="fade">
                          <p:cBhvr>
                            <p:cTn dur="1000"/>
                            <p:tgtEl>
                              <p:spTgt spid="35"/>
                            </p:tgtEl>
                          </p:cBhvr>
                        </p:animEffect>
                        <p:set>
                          <p:cBhvr>
                            <p:cTn dur="1" fill="hold">
                              <p:stCondLst>
                                <p:cond delay="999"/>
                              </p:stCondLst>
                            </p:cTn>
                            <p:tgtEl>
                              <p:spTgt spid="35"/>
                            </p:tgtEl>
                            <p:attrNameLst>
                              <p:attrName>style.visibility</p:attrName>
                            </p:attrNameLst>
                          </p:cBhvr>
                          <p:to>
                            <p:strVal val="hidden"/>
                          </p:to>
                        </p:set>
                      </p:childTnLst>
                    </p:cTn>
                  </p:par>
                </p:tnLst>
              </p:tmpl>
            </p:tmplLst>
          </p:bldP>
          <p:bldP spid="36" grpId="0" animBg="1">
            <p:tmplLst>
              <p:tmpl>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1000"/>
                            <p:tgtEl>
                              <p:spTgt spid="36"/>
                            </p:tgtEl>
                          </p:cBhvr>
                        </p:animEffect>
                      </p:childTnLst>
                    </p:cTn>
                  </p:par>
                </p:tnLst>
              </p:tmpl>
            </p:tmplLst>
          </p:bldP>
          <p:bldP spid="36" grpId="1" animBg="1">
            <p:tmplLst>
              <p:tmpl>
                <p:tnLst>
                  <p:par>
                    <p:cTn presetID="10" presetClass="exit" presetSubtype="0" fill="hold" nodeType="withEffect">
                      <p:stCondLst>
                        <p:cond delay="0"/>
                      </p:stCondLst>
                      <p:childTnLst>
                        <p:animEffect transition="out" filter="fade">
                          <p:cBhvr>
                            <p:cTn dur="1000"/>
                            <p:tgtEl>
                              <p:spTgt spid="36"/>
                            </p:tgtEl>
                          </p:cBhvr>
                        </p:animEffect>
                        <p:set>
                          <p:cBhvr>
                            <p:cTn dur="1" fill="hold">
                              <p:stCondLst>
                                <p:cond delay="999"/>
                              </p:stCondLst>
                            </p:cTn>
                            <p:tgtEl>
                              <p:spTgt spid="36"/>
                            </p:tgtEl>
                            <p:attrNameLst>
                              <p:attrName>style.visibility</p:attrName>
                            </p:attrNameLst>
                          </p:cBhvr>
                          <p:to>
                            <p:strVal val="hidden"/>
                          </p:to>
                        </p:set>
                      </p:childTnLst>
                    </p:cTn>
                  </p:par>
                </p:tnLst>
              </p:tmpl>
            </p:tmplLst>
          </p:bldP>
          <p:bldP spid="37" grpId="0" animBg="1">
            <p:tmplLst>
              <p:tmpl>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1000"/>
                            <p:tgtEl>
                              <p:spTgt spid="37"/>
                            </p:tgtEl>
                          </p:cBhvr>
                        </p:animEffect>
                      </p:childTnLst>
                    </p:cTn>
                  </p:par>
                </p:tnLst>
              </p:tmpl>
            </p:tmplLst>
          </p:bldP>
          <p:bldP spid="37" grpId="1" animBg="1">
            <p:tmplLst>
              <p:tmpl>
                <p:tnLst>
                  <p:par>
                    <p:cTn presetID="10" presetClass="exit" presetSubtype="0" fill="hold" nodeType="withEffect">
                      <p:stCondLst>
                        <p:cond delay="0"/>
                      </p:stCondLst>
                      <p:childTnLst>
                        <p:animEffect transition="out" filter="fade">
                          <p:cBhvr>
                            <p:cTn dur="1000"/>
                            <p:tgtEl>
                              <p:spTgt spid="37"/>
                            </p:tgtEl>
                          </p:cBhvr>
                        </p:animEffect>
                        <p:set>
                          <p:cBhvr>
                            <p:cTn dur="1" fill="hold">
                              <p:stCondLst>
                                <p:cond delay="999"/>
                              </p:stCondLst>
                            </p:cTn>
                            <p:tgtEl>
                              <p:spTgt spid="37"/>
                            </p:tgtEl>
                            <p:attrNameLst>
                              <p:attrName>style.visibility</p:attrName>
                            </p:attrNameLst>
                          </p:cBhvr>
                          <p:to>
                            <p:strVal val="hidden"/>
                          </p:to>
                        </p:set>
                      </p:childTnLst>
                    </p:cTn>
                  </p:par>
                </p:tnLst>
              </p:tmpl>
            </p:tmplLst>
          </p:bldP>
          <p:bldP spid="38" grpId="0" animBg="1">
            <p:tmplLst>
              <p:tmpl>
                <p:tnLst>
                  <p:par>
                    <p:cTn presetID="10" presetClass="exit" presetSubtype="0" fill="hold" nodeType="withEffect">
                      <p:stCondLst>
                        <p:cond delay="0"/>
                      </p:stCondLst>
                      <p:childTnLst>
                        <p:animEffect transition="out" filter="fade">
                          <p:cBhvr>
                            <p:cTn dur="1000"/>
                            <p:tgtEl>
                              <p:spTgt spid="38"/>
                            </p:tgtEl>
                          </p:cBhvr>
                        </p:animEffect>
                        <p:set>
                          <p:cBhvr>
                            <p:cTn dur="1" fill="hold">
                              <p:stCondLst>
                                <p:cond delay="999"/>
                              </p:stCondLst>
                            </p:cTn>
                            <p:tgtEl>
                              <p:spTgt spid="38"/>
                            </p:tgtEl>
                            <p:attrNameLst>
                              <p:attrName>style.visibility</p:attrName>
                            </p:attrNameLst>
                          </p:cBhvr>
                          <p:to>
                            <p:strVal val="hidden"/>
                          </p:to>
                        </p:set>
                      </p:childTnLst>
                    </p:cTn>
                  </p:par>
                </p:tnLst>
              </p:tmpl>
            </p:tmplLst>
          </p:bldP>
          <p:bldP spid="38" grpId="1" animBg="1">
            <p:tmplLst>
              <p:tmpl>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1000"/>
                            <p:tgtEl>
                              <p:spTgt spid="38"/>
                            </p:tgtEl>
                          </p:cBhvr>
                        </p:animEffect>
                      </p:childTnLst>
                    </p:cTn>
                  </p:par>
                </p:tnLst>
              </p:tmpl>
            </p:tmplLst>
          </p:bldP>
          <p:bldP spid="39" grpId="0" animBg="1">
            <p:tmplLst>
              <p:tmpl>
                <p:tnLst>
                  <p:par>
                    <p:cTn presetID="10" presetClass="exit" presetSubtype="0" fill="hold" nodeType="withEffect">
                      <p:stCondLst>
                        <p:cond delay="0"/>
                      </p:stCondLst>
                      <p:childTnLst>
                        <p:animEffect transition="out" filter="fade">
                          <p:cBhvr>
                            <p:cTn dur="1000"/>
                            <p:tgtEl>
                              <p:spTgt spid="39"/>
                            </p:tgtEl>
                          </p:cBhvr>
                        </p:animEffect>
                        <p:set>
                          <p:cBhvr>
                            <p:cTn dur="1" fill="hold">
                              <p:stCondLst>
                                <p:cond delay="999"/>
                              </p:stCondLst>
                            </p:cTn>
                            <p:tgtEl>
                              <p:spTgt spid="39"/>
                            </p:tgtEl>
                            <p:attrNameLst>
                              <p:attrName>style.visibility</p:attrName>
                            </p:attrNameLst>
                          </p:cBhvr>
                          <p:to>
                            <p:strVal val="hidden"/>
                          </p:to>
                        </p:set>
                      </p:childTnLst>
                    </p:cTn>
                  </p:par>
                </p:tnLst>
              </p:tmpl>
            </p:tmplLst>
          </p:bldP>
          <p:bldP spid="39" grpId="1" animBg="1">
            <p:tmplLst>
              <p:tmpl>
                <p:tnLst>
                  <p:par>
                    <p:cTn presetID="10" presetClass="entr" presetSubtype="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1000"/>
                            <p:tgtEl>
                              <p:spTgt spid="39"/>
                            </p:tgtEl>
                          </p:cBhvr>
                        </p:animEffect>
                      </p:childTnLst>
                    </p:cTn>
                  </p:par>
                </p:tnLst>
              </p:tmpl>
            </p:tmplLst>
          </p:bldP>
          <p:bldP spid="40" grpId="0" animBg="1">
            <p:tmplLst>
              <p:tmpl>
                <p:tnLst>
                  <p:par>
                    <p:cTn presetID="10" presetClass="exit" presetSubtype="0" fill="hold" nodeType="withEffect">
                      <p:stCondLst>
                        <p:cond delay="0"/>
                      </p:stCondLst>
                      <p:childTnLst>
                        <p:animEffect transition="out" filter="fade">
                          <p:cBhvr>
                            <p:cTn dur="1000"/>
                            <p:tgtEl>
                              <p:spTgt spid="40"/>
                            </p:tgtEl>
                          </p:cBhvr>
                        </p:animEffect>
                        <p:set>
                          <p:cBhvr>
                            <p:cTn dur="1" fill="hold">
                              <p:stCondLst>
                                <p:cond delay="999"/>
                              </p:stCondLst>
                            </p:cTn>
                            <p:tgtEl>
                              <p:spTgt spid="40"/>
                            </p:tgtEl>
                            <p:attrNameLst>
                              <p:attrName>style.visibility</p:attrName>
                            </p:attrNameLst>
                          </p:cBhvr>
                          <p:to>
                            <p:strVal val="hidden"/>
                          </p:to>
                        </p:set>
                      </p:childTnLst>
                    </p:cTn>
                  </p:par>
                </p:tnLst>
              </p:tmpl>
            </p:tmplLst>
          </p:bldP>
          <p:bldP spid="40" grpId="1" animBg="1">
            <p:tmplLst>
              <p:tmpl>
                <p:tnLst>
                  <p:par>
                    <p:cTn presetID="10"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1000"/>
                            <p:tgtEl>
                              <p:spTgt spid="40"/>
                            </p:tgtEl>
                          </p:cBhvr>
                        </p:animEffect>
                      </p:childTnLst>
                    </p:cTn>
                  </p:par>
                </p:tnLst>
              </p:tmpl>
            </p:tmplLst>
          </p:bldP>
          <p:bldP spid="41" grpId="0" animBg="1">
            <p:tmplLst>
              <p:tmpl>
                <p:tnLst>
                  <p:par>
                    <p:cTn presetID="10" presetClass="exit" presetSubtype="0" fill="hold" nodeType="withEffect">
                      <p:stCondLst>
                        <p:cond delay="0"/>
                      </p:stCondLst>
                      <p:childTnLst>
                        <p:animEffect transition="out" filter="fade">
                          <p:cBhvr>
                            <p:cTn dur="1000"/>
                            <p:tgtEl>
                              <p:spTgt spid="41"/>
                            </p:tgtEl>
                          </p:cBhvr>
                        </p:animEffect>
                        <p:set>
                          <p:cBhvr>
                            <p:cTn dur="1" fill="hold">
                              <p:stCondLst>
                                <p:cond delay="999"/>
                              </p:stCondLst>
                            </p:cTn>
                            <p:tgtEl>
                              <p:spTgt spid="41"/>
                            </p:tgtEl>
                            <p:attrNameLst>
                              <p:attrName>style.visibility</p:attrName>
                            </p:attrNameLst>
                          </p:cBhvr>
                          <p:to>
                            <p:strVal val="hidden"/>
                          </p:to>
                        </p:set>
                      </p:childTnLst>
                    </p:cTn>
                  </p:par>
                </p:tnLst>
              </p:tmpl>
            </p:tmplLst>
          </p:bldP>
          <p:bldP spid="41" grpId="1" animBg="1">
            <p:tmplLst>
              <p:tmpl>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1000"/>
                            <p:tgtEl>
                              <p:spTgt spid="41"/>
                            </p:tgtEl>
                          </p:cBhvr>
                        </p:animEffect>
                      </p:childTnLst>
                    </p:cTn>
                  </p:par>
                </p:tnLst>
              </p:tmpl>
            </p:tmplLst>
          </p:bldP>
          <p:bldP spid="42" grpId="0" animBg="1">
            <p:tmplLst>
              <p:tmpl>
                <p:tnLst>
                  <p:par>
                    <p:cTn presetID="10" presetClass="exit" presetSubtype="0" fill="hold" nodeType="withEffect">
                      <p:stCondLst>
                        <p:cond delay="0"/>
                      </p:stCondLst>
                      <p:childTnLst>
                        <p:animEffect transition="out" filter="fade">
                          <p:cBhvr>
                            <p:cTn dur="1000"/>
                            <p:tgtEl>
                              <p:spTgt spid="42"/>
                            </p:tgtEl>
                          </p:cBhvr>
                        </p:animEffect>
                        <p:set>
                          <p:cBhvr>
                            <p:cTn dur="1" fill="hold">
                              <p:stCondLst>
                                <p:cond delay="999"/>
                              </p:stCondLst>
                            </p:cTn>
                            <p:tgtEl>
                              <p:spTgt spid="42"/>
                            </p:tgtEl>
                            <p:attrNameLst>
                              <p:attrName>style.visibility</p:attrName>
                            </p:attrNameLst>
                          </p:cBhvr>
                          <p:to>
                            <p:strVal val="hidden"/>
                          </p:to>
                        </p:set>
                      </p:childTnLst>
                    </p:cTn>
                  </p:par>
                </p:tnLst>
              </p:tmpl>
            </p:tmplLst>
          </p:bldP>
          <p:bldP spid="42" grpId="1" animBg="1">
            <p:tmplLst>
              <p:tmpl>
                <p:tnLst>
                  <p:par>
                    <p:cTn presetID="10" presetClass="entr" presetSubtype="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1000"/>
                            <p:tgtEl>
                              <p:spTgt spid="42"/>
                            </p:tgtEl>
                          </p:cBhvr>
                        </p:animEffect>
                      </p:childTnLst>
                    </p:cTn>
                  </p:par>
                </p:tnLst>
              </p:tmpl>
            </p:tmplLst>
          </p:bldP>
          <p:bldP spid="43" grpId="0" animBg="1">
            <p:tmplLst>
              <p:tmpl>
                <p:tnLst>
                  <p:par>
                    <p:cTn presetID="10" presetClass="exit" presetSubtype="0" fill="hold" nodeType="withEffect">
                      <p:stCondLst>
                        <p:cond delay="0"/>
                      </p:stCondLst>
                      <p:childTnLst>
                        <p:animEffect transition="out" filter="fade">
                          <p:cBhvr>
                            <p:cTn dur="1000"/>
                            <p:tgtEl>
                              <p:spTgt spid="43"/>
                            </p:tgtEl>
                          </p:cBhvr>
                        </p:animEffect>
                        <p:set>
                          <p:cBhvr>
                            <p:cTn dur="1" fill="hold">
                              <p:stCondLst>
                                <p:cond delay="999"/>
                              </p:stCondLst>
                            </p:cTn>
                            <p:tgtEl>
                              <p:spTgt spid="43"/>
                            </p:tgtEl>
                            <p:attrNameLst>
                              <p:attrName>style.visibility</p:attrName>
                            </p:attrNameLst>
                          </p:cBhvr>
                          <p:to>
                            <p:strVal val="hidden"/>
                          </p:to>
                        </p:set>
                      </p:childTnLst>
                    </p:cTn>
                  </p:par>
                </p:tnLst>
              </p:tmpl>
            </p:tmplLst>
          </p:bldP>
          <p:bldP spid="43" grpId="1" animBg="1">
            <p:tmplLst>
              <p:tmpl>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1000"/>
                            <p:tgtEl>
                              <p:spTgt spid="43"/>
                            </p:tgtEl>
                          </p:cBhvr>
                        </p:animEffect>
                      </p:childTnLst>
                    </p:cTn>
                  </p:par>
                </p:tnLst>
              </p:tmpl>
            </p:tmplLst>
          </p:bldP>
          <p:bldP spid="44" grpId="0" animBg="1">
            <p:tmplLst>
              <p:tmpl>
                <p:tnLst>
                  <p:par>
                    <p:cTn presetID="10" presetClass="exit" presetSubtype="0" fill="hold" nodeType="withEffect">
                      <p:stCondLst>
                        <p:cond delay="0"/>
                      </p:stCondLst>
                      <p:childTnLst>
                        <p:animEffect transition="out" filter="fade">
                          <p:cBhvr>
                            <p:cTn dur="1000"/>
                            <p:tgtEl>
                              <p:spTgt spid="44"/>
                            </p:tgtEl>
                          </p:cBhvr>
                        </p:animEffect>
                        <p:set>
                          <p:cBhvr>
                            <p:cTn dur="1" fill="hold">
                              <p:stCondLst>
                                <p:cond delay="999"/>
                              </p:stCondLst>
                            </p:cTn>
                            <p:tgtEl>
                              <p:spTgt spid="44"/>
                            </p:tgtEl>
                            <p:attrNameLst>
                              <p:attrName>style.visibility</p:attrName>
                            </p:attrNameLst>
                          </p:cBhvr>
                          <p:to>
                            <p:strVal val="hidden"/>
                          </p:to>
                        </p:set>
                      </p:childTnLst>
                    </p:cTn>
                  </p:par>
                </p:tnLst>
              </p:tmpl>
            </p:tmplLst>
          </p:bldP>
          <p:bldP spid="44" grpId="1" animBg="1">
            <p:tmplLst>
              <p:tmpl>
                <p:tnLst>
                  <p:par>
                    <p:cTn presetID="10" presetClass="entr" presetSubtype="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1000"/>
                            <p:tgtEl>
                              <p:spTgt spid="44"/>
                            </p:tgtEl>
                          </p:cBhvr>
                        </p:animEffect>
                      </p:childTnLst>
                    </p:cTn>
                  </p:par>
                </p:tnLst>
              </p:tmpl>
            </p:tmplLst>
          </p:bldP>
          <p:bldP spid="45" grpId="0" animBg="1">
            <p:tmplLst>
              <p:tmpl>
                <p:tnLst>
                  <p:par>
                    <p:cTn presetID="10" presetClass="exit" presetSubtype="0" fill="hold" nodeType="withEffect">
                      <p:stCondLst>
                        <p:cond delay="0"/>
                      </p:stCondLst>
                      <p:childTnLst>
                        <p:animEffect transition="out" filter="fade">
                          <p:cBhvr>
                            <p:cTn dur="1000"/>
                            <p:tgtEl>
                              <p:spTgt spid="45"/>
                            </p:tgtEl>
                          </p:cBhvr>
                        </p:animEffect>
                        <p:set>
                          <p:cBhvr>
                            <p:cTn dur="1" fill="hold">
                              <p:stCondLst>
                                <p:cond delay="999"/>
                              </p:stCondLst>
                            </p:cTn>
                            <p:tgtEl>
                              <p:spTgt spid="45"/>
                            </p:tgtEl>
                            <p:attrNameLst>
                              <p:attrName>style.visibility</p:attrName>
                            </p:attrNameLst>
                          </p:cBhvr>
                          <p:to>
                            <p:strVal val="hidden"/>
                          </p:to>
                        </p:set>
                      </p:childTnLst>
                    </p:cTn>
                  </p:par>
                </p:tnLst>
              </p:tmpl>
            </p:tmplLst>
          </p:bldP>
          <p:bldP spid="45" grpId="1" animBg="1">
            <p:tmplLst>
              <p:tmpl>
                <p:tnLst>
                  <p:par>
                    <p:cTn presetID="10" presetClass="entr" presetSubtype="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1000"/>
                            <p:tgtEl>
                              <p:spTgt spid="45"/>
                            </p:tgtEl>
                          </p:cBhvr>
                        </p:animEffect>
                      </p:childTnLst>
                    </p:cTn>
                  </p:par>
                </p:tnLst>
              </p:tmpl>
            </p:tmplLst>
          </p:bldP>
          <p:bldP spid="46" grpId="0" animBg="1">
            <p:tmplLst>
              <p:tmpl>
                <p:tnLst>
                  <p:par>
                    <p:cTn presetID="10" presetClass="exit" presetSubtype="0" fill="hold" nodeType="withEffect">
                      <p:stCondLst>
                        <p:cond delay="0"/>
                      </p:stCondLst>
                      <p:childTnLst>
                        <p:animEffect transition="out" filter="fade">
                          <p:cBhvr>
                            <p:cTn dur="1000"/>
                            <p:tgtEl>
                              <p:spTgt spid="46"/>
                            </p:tgtEl>
                          </p:cBhvr>
                        </p:animEffect>
                        <p:set>
                          <p:cBhvr>
                            <p:cTn dur="1" fill="hold">
                              <p:stCondLst>
                                <p:cond delay="999"/>
                              </p:stCondLst>
                            </p:cTn>
                            <p:tgtEl>
                              <p:spTgt spid="46"/>
                            </p:tgtEl>
                            <p:attrNameLst>
                              <p:attrName>style.visibility</p:attrName>
                            </p:attrNameLst>
                          </p:cBhvr>
                          <p:to>
                            <p:strVal val="hidden"/>
                          </p:to>
                        </p:set>
                      </p:childTnLst>
                    </p:cTn>
                  </p:par>
                </p:tnLst>
              </p:tmpl>
            </p:tmplLst>
          </p:bldP>
          <p:bldP spid="46" grpId="1" animBg="1">
            <p:tmplLst>
              <p:tmpl>
                <p:tnLst>
                  <p:par>
                    <p:cTn presetID="10" presetClass="entr" presetSubtype="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1000"/>
                            <p:tgtEl>
                              <p:spTgt spid="46"/>
                            </p:tgtEl>
                          </p:cBhvr>
                        </p:animEffect>
                      </p:childTnLst>
                    </p:cTn>
                  </p:par>
                </p:tnLst>
              </p:tmpl>
            </p:tmplLst>
          </p:bldP>
          <p:bldP spid="47" grpId="0" animBg="1">
            <p:tmplLst>
              <p:tmpl>
                <p:tnLst>
                  <p:par>
                    <p:cTn presetID="10" presetClass="exit" presetSubtype="0" fill="hold" nodeType="withEffect">
                      <p:stCondLst>
                        <p:cond delay="0"/>
                      </p:stCondLst>
                      <p:childTnLst>
                        <p:animEffect transition="out" filter="fade">
                          <p:cBhvr>
                            <p:cTn dur="1000"/>
                            <p:tgtEl>
                              <p:spTgt spid="47"/>
                            </p:tgtEl>
                          </p:cBhvr>
                        </p:animEffect>
                        <p:set>
                          <p:cBhvr>
                            <p:cTn dur="1" fill="hold">
                              <p:stCondLst>
                                <p:cond delay="999"/>
                              </p:stCondLst>
                            </p:cTn>
                            <p:tgtEl>
                              <p:spTgt spid="47"/>
                            </p:tgtEl>
                            <p:attrNameLst>
                              <p:attrName>style.visibility</p:attrName>
                            </p:attrNameLst>
                          </p:cBhvr>
                          <p:to>
                            <p:strVal val="hidden"/>
                          </p:to>
                        </p:set>
                      </p:childTnLst>
                    </p:cTn>
                  </p:par>
                </p:tnLst>
              </p:tmpl>
            </p:tmplLst>
          </p:bldP>
          <p:bldP spid="47" grpId="1" animBg="1">
            <p:tmplLst>
              <p:tmpl>
                <p:tnLst>
                  <p:par>
                    <p:cTn presetID="10" presetClass="entr" presetSubtype="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fade">
                          <p:cBhvr>
                            <p:cTn dur="1000"/>
                            <p:tgtEl>
                              <p:spTgt spid="47"/>
                            </p:tgtEl>
                          </p:cBhvr>
                        </p:animEffect>
                      </p:childTnLst>
                    </p:cTn>
                  </p:par>
                </p:tnLst>
              </p:tmpl>
            </p:tmplLst>
          </p:bldP>
          <p:bldP spid="48" grpId="0" animBg="1">
            <p:tmplLst>
              <p:tmpl>
                <p:tnLst>
                  <p:par>
                    <p:cTn presetID="10" presetClass="exit" presetSubtype="0" fill="hold" nodeType="withEffect">
                      <p:stCondLst>
                        <p:cond delay="0"/>
                      </p:stCondLst>
                      <p:childTnLst>
                        <p:animEffect transition="out" filter="fade">
                          <p:cBhvr>
                            <p:cTn dur="1000"/>
                            <p:tgtEl>
                              <p:spTgt spid="48"/>
                            </p:tgtEl>
                          </p:cBhvr>
                        </p:animEffect>
                        <p:set>
                          <p:cBhvr>
                            <p:cTn dur="1" fill="hold">
                              <p:stCondLst>
                                <p:cond delay="999"/>
                              </p:stCondLst>
                            </p:cTn>
                            <p:tgtEl>
                              <p:spTgt spid="48"/>
                            </p:tgtEl>
                            <p:attrNameLst>
                              <p:attrName>style.visibility</p:attrName>
                            </p:attrNameLst>
                          </p:cBhvr>
                          <p:to>
                            <p:strVal val="hidden"/>
                          </p:to>
                        </p:set>
                      </p:childTnLst>
                    </p:cTn>
                  </p:par>
                </p:tnLst>
              </p:tmpl>
            </p:tmplLst>
          </p:bldP>
          <p:bldP spid="48" grpId="1" animBg="1">
            <p:tmplLst>
              <p:tmpl>
                <p:tnLst>
                  <p:par>
                    <p:cTn presetID="10" presetClass="entr" presetSubtype="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fade">
                          <p:cBhvr>
                            <p:cTn dur="1000"/>
                            <p:tgtEl>
                              <p:spTgt spid="48"/>
                            </p:tgtEl>
                          </p:cBhvr>
                        </p:animEffect>
                      </p:childTnLst>
                    </p:cTn>
                  </p:par>
                </p:tnLst>
              </p:tmpl>
            </p:tmplLst>
          </p:bldP>
          <p:bldP spid="49" grpId="0" animBg="1">
            <p:tmplLst>
              <p:tmpl>
                <p:tnLst>
                  <p:par>
                    <p:cTn presetID="10" presetClass="exit" presetSubtype="0" fill="hold" nodeType="withEffect">
                      <p:stCondLst>
                        <p:cond delay="0"/>
                      </p:stCondLst>
                      <p:childTnLst>
                        <p:animEffect transition="out" filter="fade">
                          <p:cBhvr>
                            <p:cTn dur="1000"/>
                            <p:tgtEl>
                              <p:spTgt spid="49"/>
                            </p:tgtEl>
                          </p:cBhvr>
                        </p:animEffect>
                        <p:set>
                          <p:cBhvr>
                            <p:cTn dur="1" fill="hold">
                              <p:stCondLst>
                                <p:cond delay="999"/>
                              </p:stCondLst>
                            </p:cTn>
                            <p:tgtEl>
                              <p:spTgt spid="49"/>
                            </p:tgtEl>
                            <p:attrNameLst>
                              <p:attrName>style.visibility</p:attrName>
                            </p:attrNameLst>
                          </p:cBhvr>
                          <p:to>
                            <p:strVal val="hidden"/>
                          </p:to>
                        </p:set>
                      </p:childTnLst>
                    </p:cTn>
                  </p:par>
                </p:tnLst>
              </p:tmpl>
            </p:tmplLst>
          </p:bldP>
          <p:bldP spid="49" grpId="1" animBg="1">
            <p:tmplLst>
              <p:tmpl>
                <p:tnLst>
                  <p:par>
                    <p:cTn presetID="10" presetClass="entr" presetSubtype="0" fill="hold" nodeType="with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fade">
                          <p:cBhvr>
                            <p:cTn dur="1000"/>
                            <p:tgtEl>
                              <p:spTgt spid="49"/>
                            </p:tgtEl>
                          </p:cBhvr>
                        </p:animEffect>
                      </p:childTnLst>
                    </p:cTn>
                  </p:par>
                </p:tnLst>
              </p:tmpl>
            </p:tmplLst>
          </p:bldP>
          <p:bldP spid="50" grpId="0" animBg="1">
            <p:tmplLst>
              <p:tmpl>
                <p:tnLst>
                  <p:par>
                    <p:cTn presetID="10" presetClass="exit" presetSubtype="0" fill="hold" nodeType="withEffect">
                      <p:stCondLst>
                        <p:cond delay="0"/>
                      </p:stCondLst>
                      <p:childTnLst>
                        <p:animEffect transition="out" filter="fade">
                          <p:cBhvr>
                            <p:cTn dur="1000"/>
                            <p:tgtEl>
                              <p:spTgt spid="50"/>
                            </p:tgtEl>
                          </p:cBhvr>
                        </p:animEffect>
                        <p:set>
                          <p:cBhvr>
                            <p:cTn dur="1" fill="hold">
                              <p:stCondLst>
                                <p:cond delay="999"/>
                              </p:stCondLst>
                            </p:cTn>
                            <p:tgtEl>
                              <p:spTgt spid="50"/>
                            </p:tgtEl>
                            <p:attrNameLst>
                              <p:attrName>style.visibility</p:attrName>
                            </p:attrNameLst>
                          </p:cBhvr>
                          <p:to>
                            <p:strVal val="hidden"/>
                          </p:to>
                        </p:set>
                      </p:childTnLst>
                    </p:cTn>
                  </p:par>
                </p:tnLst>
              </p:tmpl>
            </p:tmplLst>
          </p:bldP>
          <p:bldP spid="50" grpId="1" animBg="1">
            <p:tmplLst>
              <p:tmpl>
                <p:tnLst>
                  <p:par>
                    <p:cTn presetID="10" presetClass="entr" presetSubtype="0" fill="hold" nodeType="with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fade">
                          <p:cBhvr>
                            <p:cTn dur="1000"/>
                            <p:tgtEl>
                              <p:spTgt spid="50"/>
                            </p:tgtEl>
                          </p:cBhvr>
                        </p:animEffect>
                      </p:childTnLst>
                    </p:cTn>
                  </p:par>
                </p:tnLst>
              </p:tmpl>
            </p:tmplLst>
          </p:bldP>
          <p:bldP spid="51" grpId="0" animBg="1">
            <p:tmplLst>
              <p:tmpl>
                <p:tnLst>
                  <p:par>
                    <p:cTn presetID="10" presetClass="exit" presetSubtype="0" fill="hold" nodeType="withEffect">
                      <p:stCondLst>
                        <p:cond delay="0"/>
                      </p:stCondLst>
                      <p:childTnLst>
                        <p:animEffect transition="out" filter="fade">
                          <p:cBhvr>
                            <p:cTn dur="1000"/>
                            <p:tgtEl>
                              <p:spTgt spid="51"/>
                            </p:tgtEl>
                          </p:cBhvr>
                        </p:animEffect>
                        <p:set>
                          <p:cBhvr>
                            <p:cTn dur="1" fill="hold">
                              <p:stCondLst>
                                <p:cond delay="999"/>
                              </p:stCondLst>
                            </p:cTn>
                            <p:tgtEl>
                              <p:spTgt spid="51"/>
                            </p:tgtEl>
                            <p:attrNameLst>
                              <p:attrName>style.visibility</p:attrName>
                            </p:attrNameLst>
                          </p:cBhvr>
                          <p:to>
                            <p:strVal val="hidden"/>
                          </p:to>
                        </p:set>
                      </p:childTnLst>
                    </p:cTn>
                  </p:par>
                </p:tnLst>
              </p:tmpl>
            </p:tmplLst>
          </p:bldP>
          <p:bldP spid="51" grpId="1" animBg="1">
            <p:tmplLst>
              <p:tmpl>
                <p:tnLst>
                  <p:par>
                    <p:cTn presetID="10" presetClass="entr" presetSubtype="0"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1000"/>
                            <p:tgtEl>
                              <p:spTgt spid="51"/>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3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mute="1" showWhenStopped="0">
                    <p:cTn id="7" repeatCount="indefinite" fill="hold" display="0">
                      <p:stCondLst>
                        <p:cond delay="indefinite"/>
                      </p:stCondLst>
                      <p:endCondLst>
                        <p:cond evt="onStopAudio" delay="0">
                          <p:tgtEl>
                            <p:sldTgt/>
                          </p:tgtEl>
                        </p:cond>
                      </p:endCondLst>
                    </p:cTn>
                    <p:tgtEl>
                      <p:spTgt spid="12"/>
                    </p:tgtEl>
                  </p:cMediaNode>
                </p:audio>
              </p:childTnLst>
            </p:cTn>
          </p:par>
        </p:tnLst>
      </p:timing>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21F14D-0A49-764E-9F87-9CAF8B027C2C}" type="datetimeFigureOut">
              <a:rPr lang="en-US" smtClean="0"/>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0EEFF-25A4-A845-A803-AF204523F72E}" type="slidenum">
              <a:rPr lang="en-US" smtClean="0"/>
              <a:t>‹#›</a:t>
            </a:fld>
            <a:endParaRPr lang="en-US"/>
          </a:p>
        </p:txBody>
      </p:sp>
    </p:spTree>
    <p:extLst>
      <p:ext uri="{BB962C8B-B14F-4D97-AF65-F5344CB8AC3E}">
        <p14:creationId xmlns:p14="http://schemas.microsoft.com/office/powerpoint/2010/main" val="2463222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21F14D-0A49-764E-9F87-9CAF8B027C2C}" type="datetimeFigureOut">
              <a:rPr lang="en-US" smtClean="0"/>
              <a:t>7/13/2022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C0EEFF-25A4-A845-A803-AF204523F72E}" type="slidenum">
              <a:rPr lang="en-US" smtClean="0"/>
              <a:t>‹#›</a:t>
            </a:fld>
            <a:endParaRPr lang="en-US"/>
          </a:p>
        </p:txBody>
      </p:sp>
    </p:spTree>
    <p:extLst>
      <p:ext uri="{BB962C8B-B14F-4D97-AF65-F5344CB8AC3E}">
        <p14:creationId xmlns:p14="http://schemas.microsoft.com/office/powerpoint/2010/main" val="3098117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21F14D-0A49-764E-9F87-9CAF8B027C2C}" type="datetimeFigureOut">
              <a:rPr lang="en-US" smtClean="0"/>
              <a:t>7/13/2022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C0EEFF-25A4-A845-A803-AF204523F72E}" type="slidenum">
              <a:rPr lang="en-US" smtClean="0"/>
              <a:t>‹#›</a:t>
            </a:fld>
            <a:endParaRPr lang="en-US"/>
          </a:p>
        </p:txBody>
      </p:sp>
    </p:spTree>
    <p:extLst>
      <p:ext uri="{BB962C8B-B14F-4D97-AF65-F5344CB8AC3E}">
        <p14:creationId xmlns:p14="http://schemas.microsoft.com/office/powerpoint/2010/main" val="3411389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21F14D-0A49-764E-9F87-9CAF8B027C2C}" type="datetimeFigureOut">
              <a:rPr lang="en-US" smtClean="0"/>
              <a:t>7/13/2022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C0EEFF-25A4-A845-A803-AF204523F72E}" type="slidenum">
              <a:rPr lang="en-US" smtClean="0"/>
              <a:t>‹#›</a:t>
            </a:fld>
            <a:endParaRPr lang="en-US"/>
          </a:p>
        </p:txBody>
      </p:sp>
    </p:spTree>
    <p:extLst>
      <p:ext uri="{BB962C8B-B14F-4D97-AF65-F5344CB8AC3E}">
        <p14:creationId xmlns:p14="http://schemas.microsoft.com/office/powerpoint/2010/main" val="90569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1F14D-0A49-764E-9F87-9CAF8B027C2C}" type="datetimeFigureOut">
              <a:rPr lang="en-US" smtClean="0"/>
              <a:t>7/13/2022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C0EEFF-25A4-A845-A803-AF204523F72E}" type="slidenum">
              <a:rPr lang="en-US" smtClean="0"/>
              <a:t>‹#›</a:t>
            </a:fld>
            <a:endParaRPr lang="en-US"/>
          </a:p>
        </p:txBody>
      </p:sp>
    </p:spTree>
    <p:extLst>
      <p:ext uri="{BB962C8B-B14F-4D97-AF65-F5344CB8AC3E}">
        <p14:creationId xmlns:p14="http://schemas.microsoft.com/office/powerpoint/2010/main" val="1622130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F21F14D-0A49-764E-9F87-9CAF8B027C2C}" type="datetimeFigureOut">
              <a:rPr lang="en-US" smtClean="0"/>
              <a:t>7/13/2022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C0EEFF-25A4-A845-A803-AF204523F72E}" type="slidenum">
              <a:rPr lang="en-US" smtClean="0"/>
              <a:t>‹#›</a:t>
            </a:fld>
            <a:endParaRPr lang="en-US"/>
          </a:p>
        </p:txBody>
      </p:sp>
    </p:spTree>
    <p:extLst>
      <p:ext uri="{BB962C8B-B14F-4D97-AF65-F5344CB8AC3E}">
        <p14:creationId xmlns:p14="http://schemas.microsoft.com/office/powerpoint/2010/main" val="211048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F21F14D-0A49-764E-9F87-9CAF8B027C2C}" type="datetimeFigureOut">
              <a:rPr lang="en-US" smtClean="0"/>
              <a:t>7/13/2022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C0EEFF-25A4-A845-A803-AF204523F72E}" type="slidenum">
              <a:rPr lang="en-US" smtClean="0"/>
              <a:t>‹#›</a:t>
            </a:fld>
            <a:endParaRPr lang="en-US"/>
          </a:p>
        </p:txBody>
      </p:sp>
    </p:spTree>
    <p:extLst>
      <p:ext uri="{BB962C8B-B14F-4D97-AF65-F5344CB8AC3E}">
        <p14:creationId xmlns:p14="http://schemas.microsoft.com/office/powerpoint/2010/main" val="1947181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6F21F14D-0A49-764E-9F87-9CAF8B027C2C}" type="datetimeFigureOut">
              <a:rPr lang="en-US" smtClean="0"/>
              <a:t>7/13/2022</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84C0EEFF-25A4-A845-A803-AF204523F72E}" type="slidenum">
              <a:rPr lang="en-US" smtClean="0"/>
              <a:t>‹#›</a:t>
            </a:fld>
            <a:endParaRPr lang="en-US"/>
          </a:p>
        </p:txBody>
      </p:sp>
    </p:spTree>
    <p:extLst>
      <p:ext uri="{BB962C8B-B14F-4D97-AF65-F5344CB8AC3E}">
        <p14:creationId xmlns:p14="http://schemas.microsoft.com/office/powerpoint/2010/main" val="1886579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2869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C452DC-3E2A-4D4F-8111-D1DAFD5AF925}"/>
              </a:ext>
            </a:extLst>
          </p:cNvPr>
          <p:cNvPicPr>
            <a:picLocks noChangeAspect="1"/>
          </p:cNvPicPr>
          <p:nvPr/>
        </p:nvPicPr>
        <p:blipFill>
          <a:blip r:embed="rId3"/>
          <a:stretch>
            <a:fillRect/>
          </a:stretch>
        </p:blipFill>
        <p:spPr>
          <a:xfrm>
            <a:off x="0" y="0"/>
            <a:ext cx="9144000" cy="5715000"/>
          </a:xfrm>
          <a:prstGeom prst="rect">
            <a:avLst/>
          </a:prstGeom>
        </p:spPr>
      </p:pic>
      <p:sp>
        <p:nvSpPr>
          <p:cNvPr id="6" name="TextBox 5">
            <a:extLst>
              <a:ext uri="{FF2B5EF4-FFF2-40B4-BE49-F238E27FC236}">
                <a16:creationId xmlns:a16="http://schemas.microsoft.com/office/drawing/2014/main" id="{0595C642-C6A7-4D5A-3D03-5D7CCE742BC7}"/>
              </a:ext>
            </a:extLst>
          </p:cNvPr>
          <p:cNvSpPr txBox="1"/>
          <p:nvPr/>
        </p:nvSpPr>
        <p:spPr>
          <a:xfrm>
            <a:off x="1039283" y="3521107"/>
            <a:ext cx="7065434" cy="769441"/>
          </a:xfrm>
          <a:prstGeom prst="rect">
            <a:avLst/>
          </a:prstGeom>
          <a:noFill/>
        </p:spPr>
        <p:txBody>
          <a:bodyPr wrap="square" rtlCol="0">
            <a:spAutoFit/>
          </a:bodyPr>
          <a:lstStyle/>
          <a:p>
            <a:pPr algn="ctr"/>
            <a:r>
              <a:rPr lang="en-US" sz="4400" b="1" dirty="0">
                <a:solidFill>
                  <a:srgbClr val="D5412E"/>
                </a:solidFill>
              </a:rPr>
              <a:t>2022 Vacation Bible School</a:t>
            </a:r>
          </a:p>
        </p:txBody>
      </p:sp>
    </p:spTree>
    <p:extLst>
      <p:ext uri="{BB962C8B-B14F-4D97-AF65-F5344CB8AC3E}">
        <p14:creationId xmlns:p14="http://schemas.microsoft.com/office/powerpoint/2010/main" val="371345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8233D0A-29AE-9C47-B174-B13DB72E5D4E}"/>
              </a:ext>
              <a:ext uri="{C183D7F6-B498-43B3-948B-1728B52AA6E4}">
                <adec:decorative xmlns:adec="http://schemas.microsoft.com/office/drawing/2017/decorative" val="1"/>
              </a:ext>
            </a:extLst>
          </p:cNvPr>
          <p:cNvCxnSpPr>
            <a:cxnSpLocks/>
            <a:stCxn id="8" idx="6"/>
            <a:endCxn id="35" idx="2"/>
          </p:cNvCxnSpPr>
          <p:nvPr/>
        </p:nvCxnSpPr>
        <p:spPr>
          <a:xfrm flipV="1">
            <a:off x="688876" y="4976133"/>
            <a:ext cx="5505460" cy="2725"/>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7627213A-B24F-2E43-848D-2215AFA09EB6}"/>
              </a:ext>
              <a:ext uri="{C183D7F6-B498-43B3-948B-1728B52AA6E4}">
                <adec:decorative xmlns:adec="http://schemas.microsoft.com/office/drawing/2017/decorative" val="1"/>
              </a:ext>
            </a:extLst>
          </p:cNvPr>
          <p:cNvSpPr/>
          <p:nvPr/>
        </p:nvSpPr>
        <p:spPr>
          <a:xfrm>
            <a:off x="77897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6" name="Oval 5">
            <a:extLst>
              <a:ext uri="{FF2B5EF4-FFF2-40B4-BE49-F238E27FC236}">
                <a16:creationId xmlns:a16="http://schemas.microsoft.com/office/drawing/2014/main" id="{A0D5DCE8-9AA4-CA45-B3AE-CEB3D22CA3E4}"/>
              </a:ext>
              <a:ext uri="{C183D7F6-B498-43B3-948B-1728B52AA6E4}">
                <adec:decorative xmlns:adec="http://schemas.microsoft.com/office/drawing/2017/decorative" val="1"/>
              </a:ext>
            </a:extLst>
          </p:cNvPr>
          <p:cNvSpPr/>
          <p:nvPr/>
        </p:nvSpPr>
        <p:spPr>
          <a:xfrm>
            <a:off x="1143393"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7" name="Oval 6">
            <a:extLst>
              <a:ext uri="{FF2B5EF4-FFF2-40B4-BE49-F238E27FC236}">
                <a16:creationId xmlns:a16="http://schemas.microsoft.com/office/drawing/2014/main" id="{FFA185DA-D872-F84A-85BB-F6866A85CD25}"/>
              </a:ext>
              <a:ext uri="{C183D7F6-B498-43B3-948B-1728B52AA6E4}">
                <adec:decorative xmlns:adec="http://schemas.microsoft.com/office/drawing/2017/decorative" val="1"/>
              </a:ext>
            </a:extLst>
          </p:cNvPr>
          <p:cNvSpPr/>
          <p:nvPr/>
        </p:nvSpPr>
        <p:spPr>
          <a:xfrm>
            <a:off x="150781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8" name="Oval 7">
            <a:extLst>
              <a:ext uri="{FF2B5EF4-FFF2-40B4-BE49-F238E27FC236}">
                <a16:creationId xmlns:a16="http://schemas.microsoft.com/office/drawing/2014/main" id="{DF2343ED-7758-3A47-B607-1C33C1F3CE47}"/>
              </a:ext>
              <a:ext uri="{C183D7F6-B498-43B3-948B-1728B52AA6E4}">
                <adec:decorative xmlns:adec="http://schemas.microsoft.com/office/drawing/2017/decorative" val="1"/>
              </a:ext>
            </a:extLst>
          </p:cNvPr>
          <p:cNvSpPr/>
          <p:nvPr/>
        </p:nvSpPr>
        <p:spPr>
          <a:xfrm>
            <a:off x="421414"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2" name="Title 1">
            <a:extLst>
              <a:ext uri="{FF2B5EF4-FFF2-40B4-BE49-F238E27FC236}">
                <a16:creationId xmlns:a16="http://schemas.microsoft.com/office/drawing/2014/main" id="{9C6EEDD4-1AE0-DB40-8422-C7AE530CEE71}"/>
              </a:ext>
            </a:extLst>
          </p:cNvPr>
          <p:cNvSpPr>
            <a:spLocks noGrp="1"/>
          </p:cNvSpPr>
          <p:nvPr>
            <p:ph type="title"/>
          </p:nvPr>
        </p:nvSpPr>
        <p:spPr>
          <a:xfrm>
            <a:off x="421415" y="4368106"/>
            <a:ext cx="6047242" cy="417440"/>
          </a:xfrm>
        </p:spPr>
        <p:txBody>
          <a:bodyPr>
            <a:normAutofit fontScale="90000"/>
          </a:bodyPr>
          <a:lstStyle/>
          <a:p>
            <a:pPr algn="ctr"/>
            <a:r>
              <a:rPr lang="en-US" sz="2400" b="1" i="1" dirty="0">
                <a:solidFill>
                  <a:srgbClr val="C00000"/>
                </a:solidFill>
              </a:rPr>
              <a:t>Exodus • </a:t>
            </a:r>
            <a:r>
              <a:rPr lang="en-US" sz="2400" b="1" i="1" dirty="0" err="1">
                <a:solidFill>
                  <a:srgbClr val="C00000"/>
                </a:solidFill>
              </a:rPr>
              <a:t>Éxodo</a:t>
            </a:r>
            <a:endParaRPr lang="en-US" sz="2400" b="1" i="1" dirty="0">
              <a:solidFill>
                <a:srgbClr val="C00000"/>
              </a:solidFill>
            </a:endParaRPr>
          </a:p>
        </p:txBody>
      </p:sp>
      <p:sp>
        <p:nvSpPr>
          <p:cNvPr id="10" name="Text Placeholder 25">
            <a:extLst>
              <a:ext uri="{FF2B5EF4-FFF2-40B4-BE49-F238E27FC236}">
                <a16:creationId xmlns:a16="http://schemas.microsoft.com/office/drawing/2014/main" id="{FFAD32EE-26A6-5946-BC25-E1DC6B00A614}"/>
              </a:ext>
            </a:extLst>
          </p:cNvPr>
          <p:cNvSpPr txBox="1">
            <a:spLocks/>
          </p:cNvSpPr>
          <p:nvPr/>
        </p:nvSpPr>
        <p:spPr>
          <a:xfrm>
            <a:off x="623334" y="236255"/>
            <a:ext cx="7758666" cy="38035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Calibri" panose="020F0502020204030204"/>
                <a:ea typeface="+mn-ea"/>
                <a:cs typeface="+mn-cs"/>
              </a:rPr>
              <a:t>Exodus • </a:t>
            </a:r>
            <a:r>
              <a:rPr kumimoji="0" lang="en-US" sz="2400" b="1" i="0" u="none" strike="noStrike" kern="1200" cap="none" spc="0" normalizeH="0" baseline="0" noProof="0" dirty="0" err="1">
                <a:ln>
                  <a:noFill/>
                </a:ln>
                <a:solidFill>
                  <a:schemeClr val="tx1"/>
                </a:solidFill>
                <a:effectLst/>
                <a:uLnTx/>
                <a:uFillTx/>
                <a:latin typeface="Calibri" panose="020F0502020204030204"/>
                <a:ea typeface="+mn-ea"/>
                <a:cs typeface="+mn-cs"/>
              </a:rPr>
              <a:t>Éxodo</a:t>
            </a:r>
            <a:r>
              <a:rPr kumimoji="0" lang="en-US" sz="2400" b="1" i="0" u="none" strike="noStrike" kern="1200" cap="none" spc="0" normalizeH="0" baseline="0" noProof="0" dirty="0">
                <a:ln>
                  <a:noFill/>
                </a:ln>
                <a:solidFill>
                  <a:schemeClr val="tx1"/>
                </a:solidFill>
                <a:effectLst/>
                <a:uLnTx/>
                <a:uFillTx/>
                <a:latin typeface="Calibri" panose="020F0502020204030204"/>
                <a:ea typeface="+mn-ea"/>
                <a:cs typeface="+mn-cs"/>
              </a:rPr>
              <a:t> 12:40-41; 14:26-31 </a:t>
            </a:r>
          </a:p>
        </p:txBody>
      </p:sp>
      <p:sp>
        <p:nvSpPr>
          <p:cNvPr id="21" name="Oval 20">
            <a:extLst>
              <a:ext uri="{FF2B5EF4-FFF2-40B4-BE49-F238E27FC236}">
                <a16:creationId xmlns:a16="http://schemas.microsoft.com/office/drawing/2014/main" id="{D5B21CC1-CCC9-D2B7-78AB-5126DBD1CE55}"/>
              </a:ext>
              <a:ext uri="{C183D7F6-B498-43B3-948B-1728B52AA6E4}">
                <adec:decorative xmlns:adec="http://schemas.microsoft.com/office/drawing/2017/decorative" val="1"/>
              </a:ext>
            </a:extLst>
          </p:cNvPr>
          <p:cNvSpPr/>
          <p:nvPr/>
        </p:nvSpPr>
        <p:spPr>
          <a:xfrm>
            <a:off x="2226583"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49871A1E-6278-DD03-AC3D-A604A39F5232}"/>
              </a:ext>
              <a:ext uri="{C183D7F6-B498-43B3-948B-1728B52AA6E4}">
                <adec:decorative xmlns:adec="http://schemas.microsoft.com/office/drawing/2017/decorative" val="1"/>
              </a:ext>
            </a:extLst>
          </p:cNvPr>
          <p:cNvSpPr/>
          <p:nvPr/>
        </p:nvSpPr>
        <p:spPr>
          <a:xfrm>
            <a:off x="2591001"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CD037000-55DF-3484-A82A-823DD809EC3A}"/>
              </a:ext>
              <a:ext uri="{C183D7F6-B498-43B3-948B-1728B52AA6E4}">
                <adec:decorative xmlns:adec="http://schemas.microsoft.com/office/drawing/2017/decorative" val="1"/>
              </a:ext>
            </a:extLst>
          </p:cNvPr>
          <p:cNvSpPr/>
          <p:nvPr/>
        </p:nvSpPr>
        <p:spPr>
          <a:xfrm>
            <a:off x="2955419"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9A3F5D4B-741C-1085-6E01-96C7C7E71173}"/>
              </a:ext>
              <a:ext uri="{C183D7F6-B498-43B3-948B-1728B52AA6E4}">
                <adec:decorative xmlns:adec="http://schemas.microsoft.com/office/drawing/2017/decorative" val="1"/>
              </a:ext>
            </a:extLst>
          </p:cNvPr>
          <p:cNvSpPr/>
          <p:nvPr/>
        </p:nvSpPr>
        <p:spPr>
          <a:xfrm>
            <a:off x="1869022" y="4838973"/>
            <a:ext cx="267462" cy="274320"/>
          </a:xfrm>
          <a:prstGeom prst="ellipse">
            <a:avLst/>
          </a:prstGeom>
          <a:solidFill>
            <a:srgbClr val="D5412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26" name="Oval 25">
            <a:extLst>
              <a:ext uri="{FF2B5EF4-FFF2-40B4-BE49-F238E27FC236}">
                <a16:creationId xmlns:a16="http://schemas.microsoft.com/office/drawing/2014/main" id="{EE1BAC67-A542-E0EA-661B-D705C2CF702D}"/>
              </a:ext>
              <a:ext uri="{C183D7F6-B498-43B3-948B-1728B52AA6E4}">
                <adec:decorative xmlns:adec="http://schemas.microsoft.com/office/drawing/2017/decorative" val="1"/>
              </a:ext>
            </a:extLst>
          </p:cNvPr>
          <p:cNvSpPr/>
          <p:nvPr/>
        </p:nvSpPr>
        <p:spPr>
          <a:xfrm>
            <a:off x="365668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3220CDC0-2654-8F0C-953B-BC6BC4EDD1AC}"/>
              </a:ext>
              <a:ext uri="{C183D7F6-B498-43B3-948B-1728B52AA6E4}">
                <adec:decorative xmlns:adec="http://schemas.microsoft.com/office/drawing/2017/decorative" val="1"/>
              </a:ext>
            </a:extLst>
          </p:cNvPr>
          <p:cNvSpPr/>
          <p:nvPr/>
        </p:nvSpPr>
        <p:spPr>
          <a:xfrm>
            <a:off x="4021099"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46F6970B-1387-2E34-F0A6-8E89024B2545}"/>
              </a:ext>
              <a:ext uri="{C183D7F6-B498-43B3-948B-1728B52AA6E4}">
                <adec:decorative xmlns:adec="http://schemas.microsoft.com/office/drawing/2017/decorative" val="1"/>
              </a:ext>
            </a:extLst>
          </p:cNvPr>
          <p:cNvSpPr/>
          <p:nvPr/>
        </p:nvSpPr>
        <p:spPr>
          <a:xfrm>
            <a:off x="4385517"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3C779001-715D-1A5E-8968-817303F952F9}"/>
              </a:ext>
              <a:ext uri="{C183D7F6-B498-43B3-948B-1728B52AA6E4}">
                <adec:decorative xmlns:adec="http://schemas.microsoft.com/office/drawing/2017/decorative" val="1"/>
              </a:ext>
            </a:extLst>
          </p:cNvPr>
          <p:cNvSpPr/>
          <p:nvPr/>
        </p:nvSpPr>
        <p:spPr>
          <a:xfrm>
            <a:off x="3299120"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C5D1DD3B-9CEF-B509-38E9-8DCFD3E769E7}"/>
              </a:ext>
              <a:ext uri="{C183D7F6-B498-43B3-948B-1728B52AA6E4}">
                <adec:decorative xmlns:adec="http://schemas.microsoft.com/office/drawing/2017/decorative" val="1"/>
              </a:ext>
            </a:extLst>
          </p:cNvPr>
          <p:cNvSpPr/>
          <p:nvPr/>
        </p:nvSpPr>
        <p:spPr>
          <a:xfrm>
            <a:off x="5104289" y="4838973"/>
            <a:ext cx="274320" cy="274320"/>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CA0A092A-CBE4-4B6D-EB9C-67F753B7C86C}"/>
              </a:ext>
              <a:ext uri="{C183D7F6-B498-43B3-948B-1728B52AA6E4}">
                <adec:decorative xmlns:adec="http://schemas.microsoft.com/office/drawing/2017/decorative" val="1"/>
              </a:ext>
            </a:extLst>
          </p:cNvPr>
          <p:cNvSpPr/>
          <p:nvPr/>
        </p:nvSpPr>
        <p:spPr>
          <a:xfrm>
            <a:off x="5468707"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074445D3-BD39-37AA-0DA4-2FF33D79A9B6}"/>
              </a:ext>
              <a:ext uri="{C183D7F6-B498-43B3-948B-1728B52AA6E4}">
                <adec:decorative xmlns:adec="http://schemas.microsoft.com/office/drawing/2017/decorative" val="1"/>
              </a:ext>
            </a:extLst>
          </p:cNvPr>
          <p:cNvSpPr/>
          <p:nvPr/>
        </p:nvSpPr>
        <p:spPr>
          <a:xfrm>
            <a:off x="583312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C9D5BB2F-FEF2-84BA-C572-87B9D69D3B8F}"/>
              </a:ext>
              <a:ext uri="{C183D7F6-B498-43B3-948B-1728B52AA6E4}">
                <adec:decorative xmlns:adec="http://schemas.microsoft.com/office/drawing/2017/decorative" val="1"/>
              </a:ext>
            </a:extLst>
          </p:cNvPr>
          <p:cNvSpPr/>
          <p:nvPr/>
        </p:nvSpPr>
        <p:spPr>
          <a:xfrm>
            <a:off x="4746728"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6B7CA5C1-4A42-403F-BF37-B0D0218BFB5D}"/>
              </a:ext>
              <a:ext uri="{C183D7F6-B498-43B3-948B-1728B52AA6E4}">
                <adec:decorative xmlns:adec="http://schemas.microsoft.com/office/drawing/2017/decorative" val="1"/>
              </a:ext>
            </a:extLst>
          </p:cNvPr>
          <p:cNvSpPr/>
          <p:nvPr/>
        </p:nvSpPr>
        <p:spPr>
          <a:xfrm>
            <a:off x="6194336"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D32EC81-12EA-3317-532A-B397F72CBA7D}"/>
              </a:ext>
            </a:extLst>
          </p:cNvPr>
          <p:cNvSpPr txBox="1"/>
          <p:nvPr/>
        </p:nvSpPr>
        <p:spPr>
          <a:xfrm>
            <a:off x="6468657" y="5278690"/>
            <a:ext cx="2586568" cy="400110"/>
          </a:xfrm>
          <a:prstGeom prst="rect">
            <a:avLst/>
          </a:prstGeom>
          <a:noFill/>
        </p:spPr>
        <p:txBody>
          <a:bodyPr wrap="square" rtlCol="0">
            <a:spAutoFit/>
          </a:bodyPr>
          <a:lstStyle/>
          <a:p>
            <a:pPr algn="r"/>
            <a:r>
              <a:rPr lang="en-US" sz="2000" b="1" dirty="0">
                <a:solidFill>
                  <a:schemeClr val="bg1"/>
                </a:solidFill>
              </a:rPr>
              <a:t>Quentin Burke</a:t>
            </a:r>
          </a:p>
        </p:txBody>
      </p:sp>
      <p:sp>
        <p:nvSpPr>
          <p:cNvPr id="30" name="TextBox 29">
            <a:extLst>
              <a:ext uri="{FF2B5EF4-FFF2-40B4-BE49-F238E27FC236}">
                <a16:creationId xmlns:a16="http://schemas.microsoft.com/office/drawing/2014/main" id="{59491F62-D8EC-8F7D-55D2-74F7BDB26CA6}"/>
              </a:ext>
            </a:extLst>
          </p:cNvPr>
          <p:cNvSpPr txBox="1"/>
          <p:nvPr/>
        </p:nvSpPr>
        <p:spPr>
          <a:xfrm>
            <a:off x="323945" y="677333"/>
            <a:ext cx="4335892" cy="3724096"/>
          </a:xfrm>
          <a:prstGeom prst="rect">
            <a:avLst/>
          </a:prstGeom>
          <a:noFill/>
        </p:spPr>
        <p:txBody>
          <a:bodyPr wrap="square">
            <a:spAutoFit/>
          </a:bodyPr>
          <a:lstStyle/>
          <a:p>
            <a:pPr algn="l"/>
            <a:r>
              <a:rPr lang="en-US" sz="1600" b="1" i="0" baseline="30000" dirty="0">
                <a:solidFill>
                  <a:srgbClr val="000000"/>
                </a:solidFill>
                <a:effectLst/>
              </a:rPr>
              <a:t>28 </a:t>
            </a:r>
            <a:r>
              <a:rPr lang="en-US" sz="1600" b="0" i="0" dirty="0">
                <a:solidFill>
                  <a:srgbClr val="000000"/>
                </a:solidFill>
                <a:effectLst/>
              </a:rPr>
              <a:t>The waters returned and covered the chariots and the horsemen, even Pharaoh’s entire army that had gone into the sea after them; not even one of them remained. </a:t>
            </a:r>
            <a:r>
              <a:rPr lang="en-US" sz="1600" b="1" i="0" baseline="30000" dirty="0">
                <a:solidFill>
                  <a:srgbClr val="000000"/>
                </a:solidFill>
                <a:effectLst/>
              </a:rPr>
              <a:t>29 </a:t>
            </a:r>
            <a:r>
              <a:rPr lang="en-US" sz="1600" b="0" i="0" dirty="0">
                <a:solidFill>
                  <a:srgbClr val="000000"/>
                </a:solidFill>
                <a:effectLst/>
              </a:rPr>
              <a:t>But the sons of Israel walked on dry land through the midst of the sea, and the waters </a:t>
            </a:r>
            <a:r>
              <a:rPr lang="en-US" sz="1600" b="0" i="1" dirty="0">
                <a:solidFill>
                  <a:srgbClr val="000000"/>
                </a:solidFill>
                <a:effectLst/>
              </a:rPr>
              <a:t>were like</a:t>
            </a:r>
            <a:r>
              <a:rPr lang="en-US" sz="1600" b="0" i="0" dirty="0">
                <a:solidFill>
                  <a:srgbClr val="000000"/>
                </a:solidFill>
                <a:effectLst/>
              </a:rPr>
              <a:t> a wall to them on their right hand and on their left.</a:t>
            </a:r>
          </a:p>
          <a:p>
            <a:pPr algn="l"/>
            <a:r>
              <a:rPr lang="en-US" sz="1600" b="1" i="0" baseline="30000" dirty="0">
                <a:solidFill>
                  <a:srgbClr val="000000"/>
                </a:solidFill>
                <a:effectLst/>
              </a:rPr>
              <a:t>30 </a:t>
            </a:r>
            <a:r>
              <a:rPr lang="en-US" sz="1600" b="0" i="0" dirty="0">
                <a:solidFill>
                  <a:srgbClr val="000000"/>
                </a:solidFill>
                <a:effectLst/>
              </a:rPr>
              <a:t>Thus the </a:t>
            </a:r>
            <a:r>
              <a:rPr lang="en-US" sz="1600" b="0" i="0" cap="small" dirty="0">
                <a:solidFill>
                  <a:srgbClr val="000000"/>
                </a:solidFill>
                <a:effectLst/>
              </a:rPr>
              <a:t>Lord</a:t>
            </a:r>
            <a:r>
              <a:rPr lang="en-US" sz="1600" b="0" i="0" dirty="0">
                <a:solidFill>
                  <a:srgbClr val="000000"/>
                </a:solidFill>
                <a:effectLst/>
              </a:rPr>
              <a:t> saved Israel that day from the hand of the Egyptians, and Israel saw the Egyptians dead on the seashore. </a:t>
            </a:r>
            <a:r>
              <a:rPr lang="en-US" sz="1600" b="1" i="0" baseline="30000" dirty="0">
                <a:solidFill>
                  <a:srgbClr val="000000"/>
                </a:solidFill>
                <a:effectLst/>
              </a:rPr>
              <a:t>31 </a:t>
            </a:r>
            <a:r>
              <a:rPr lang="en-US" sz="1600" b="0" i="0" dirty="0">
                <a:solidFill>
                  <a:srgbClr val="000000"/>
                </a:solidFill>
                <a:effectLst/>
              </a:rPr>
              <a:t>When Israel saw the great power which the </a:t>
            </a:r>
            <a:r>
              <a:rPr lang="en-US" sz="1600" b="0" i="0" cap="small" dirty="0">
                <a:solidFill>
                  <a:srgbClr val="000000"/>
                </a:solidFill>
                <a:effectLst/>
              </a:rPr>
              <a:t>Lord</a:t>
            </a:r>
            <a:r>
              <a:rPr lang="en-US" sz="1600" b="0" i="0" dirty="0">
                <a:solidFill>
                  <a:srgbClr val="000000"/>
                </a:solidFill>
                <a:effectLst/>
              </a:rPr>
              <a:t> had used against the Egyptians, the people feared the </a:t>
            </a:r>
            <a:r>
              <a:rPr lang="en-US" sz="1600" b="0" i="0" cap="small" dirty="0">
                <a:solidFill>
                  <a:srgbClr val="000000"/>
                </a:solidFill>
                <a:effectLst/>
              </a:rPr>
              <a:t>Lord</a:t>
            </a:r>
            <a:r>
              <a:rPr lang="en-US" sz="1600" b="0" i="0" dirty="0">
                <a:solidFill>
                  <a:srgbClr val="000000"/>
                </a:solidFill>
                <a:effectLst/>
              </a:rPr>
              <a:t>, and they believed in the </a:t>
            </a:r>
            <a:r>
              <a:rPr lang="en-US" sz="1600" b="0" i="0" cap="small" dirty="0">
                <a:solidFill>
                  <a:srgbClr val="000000"/>
                </a:solidFill>
                <a:effectLst/>
              </a:rPr>
              <a:t>Lord</a:t>
            </a:r>
            <a:r>
              <a:rPr lang="en-US" sz="1600" b="0" i="0" dirty="0">
                <a:solidFill>
                  <a:srgbClr val="000000"/>
                </a:solidFill>
                <a:effectLst/>
              </a:rPr>
              <a:t> and in His servant Moses.</a:t>
            </a:r>
          </a:p>
          <a:p>
            <a:pPr algn="l"/>
            <a:endParaRPr lang="en-US" sz="1400" b="0" i="0" dirty="0">
              <a:solidFill>
                <a:srgbClr val="000000"/>
              </a:solidFill>
              <a:effectLst/>
            </a:endParaRPr>
          </a:p>
        </p:txBody>
      </p:sp>
      <p:sp>
        <p:nvSpPr>
          <p:cNvPr id="38" name="TextBox 37">
            <a:extLst>
              <a:ext uri="{FF2B5EF4-FFF2-40B4-BE49-F238E27FC236}">
                <a16:creationId xmlns:a16="http://schemas.microsoft.com/office/drawing/2014/main" id="{0239B750-B920-5470-E714-0DD01B9E07D0}"/>
              </a:ext>
            </a:extLst>
          </p:cNvPr>
          <p:cNvSpPr txBox="1"/>
          <p:nvPr/>
        </p:nvSpPr>
        <p:spPr>
          <a:xfrm>
            <a:off x="4659837" y="807196"/>
            <a:ext cx="4411574" cy="3046988"/>
          </a:xfrm>
          <a:prstGeom prst="rect">
            <a:avLst/>
          </a:prstGeom>
          <a:noFill/>
        </p:spPr>
        <p:txBody>
          <a:bodyPr wrap="square">
            <a:spAutoFit/>
          </a:bodyPr>
          <a:lstStyle/>
          <a:p>
            <a:pPr algn="l"/>
            <a:r>
              <a:rPr lang="es-ES" sz="1600" b="1" i="0" baseline="30000" dirty="0">
                <a:solidFill>
                  <a:srgbClr val="000000"/>
                </a:solidFill>
                <a:effectLst/>
              </a:rPr>
              <a:t>28 </a:t>
            </a:r>
            <a:r>
              <a:rPr lang="es-ES" sz="1600" b="0" i="0" dirty="0">
                <a:solidFill>
                  <a:srgbClr val="000000"/>
                </a:solidFill>
                <a:effectLst/>
              </a:rPr>
              <a:t>Y volvieron las aguas, y cubrieron los carros y la caballería, y todo el ejército de Faraón que había entrado tras ellos en el mar; no quedó de ellos ni uno. </a:t>
            </a:r>
            <a:r>
              <a:rPr lang="es-ES" sz="1600" b="1" i="0" baseline="30000" dirty="0">
                <a:solidFill>
                  <a:srgbClr val="000000"/>
                </a:solidFill>
                <a:effectLst/>
              </a:rPr>
              <a:t>29 </a:t>
            </a:r>
            <a:r>
              <a:rPr lang="es-ES" sz="1600" b="0" i="0" dirty="0">
                <a:solidFill>
                  <a:srgbClr val="000000"/>
                </a:solidFill>
                <a:effectLst/>
              </a:rPr>
              <a:t>Y los hijos de Israel fueron por en medio del mar, en seco, teniendo las aguas por muro a su derecha y a su izquierda.</a:t>
            </a:r>
          </a:p>
          <a:p>
            <a:pPr algn="l"/>
            <a:r>
              <a:rPr lang="es-ES" sz="1600" b="1" i="0" baseline="30000" dirty="0">
                <a:solidFill>
                  <a:srgbClr val="000000"/>
                </a:solidFill>
                <a:effectLst/>
              </a:rPr>
              <a:t>30 </a:t>
            </a:r>
            <a:r>
              <a:rPr lang="es-ES" sz="1600" b="0" i="0" dirty="0">
                <a:solidFill>
                  <a:srgbClr val="000000"/>
                </a:solidFill>
                <a:effectLst/>
              </a:rPr>
              <a:t>Así salvó Jehová aquel día a Israel de mano de los egipcios; e Israel vio a los egipcios muertos a la orilla del mar. </a:t>
            </a:r>
            <a:r>
              <a:rPr lang="es-ES" sz="1600" b="1" i="0" baseline="30000" dirty="0">
                <a:solidFill>
                  <a:srgbClr val="000000"/>
                </a:solidFill>
                <a:effectLst/>
              </a:rPr>
              <a:t>31 </a:t>
            </a:r>
            <a:r>
              <a:rPr lang="es-ES" sz="1600" b="0" i="0" dirty="0">
                <a:solidFill>
                  <a:srgbClr val="000000"/>
                </a:solidFill>
                <a:effectLst/>
              </a:rPr>
              <a:t>Y vio Israel aquel grande hecho que Jehová ejecutó contra los egipcios; y el pueblo temió a Jehová, y creyeron a Jehová y a Moisés su siervo.</a:t>
            </a:r>
          </a:p>
        </p:txBody>
      </p:sp>
    </p:spTree>
    <p:extLst>
      <p:ext uri="{BB962C8B-B14F-4D97-AF65-F5344CB8AC3E}">
        <p14:creationId xmlns:p14="http://schemas.microsoft.com/office/powerpoint/2010/main" val="351793277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8233D0A-29AE-9C47-B174-B13DB72E5D4E}"/>
              </a:ext>
              <a:ext uri="{C183D7F6-B498-43B3-948B-1728B52AA6E4}">
                <adec:decorative xmlns:adec="http://schemas.microsoft.com/office/drawing/2017/decorative" val="1"/>
              </a:ext>
            </a:extLst>
          </p:cNvPr>
          <p:cNvCxnSpPr>
            <a:cxnSpLocks/>
            <a:stCxn id="8" idx="6"/>
            <a:endCxn id="35" idx="2"/>
          </p:cNvCxnSpPr>
          <p:nvPr/>
        </p:nvCxnSpPr>
        <p:spPr>
          <a:xfrm flipV="1">
            <a:off x="688876" y="4976133"/>
            <a:ext cx="5505460" cy="2725"/>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7627213A-B24F-2E43-848D-2215AFA09EB6}"/>
              </a:ext>
              <a:ext uri="{C183D7F6-B498-43B3-948B-1728B52AA6E4}">
                <adec:decorative xmlns:adec="http://schemas.microsoft.com/office/drawing/2017/decorative" val="1"/>
              </a:ext>
            </a:extLst>
          </p:cNvPr>
          <p:cNvSpPr/>
          <p:nvPr/>
        </p:nvSpPr>
        <p:spPr>
          <a:xfrm>
            <a:off x="77897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6" name="Oval 5">
            <a:extLst>
              <a:ext uri="{FF2B5EF4-FFF2-40B4-BE49-F238E27FC236}">
                <a16:creationId xmlns:a16="http://schemas.microsoft.com/office/drawing/2014/main" id="{A0D5DCE8-9AA4-CA45-B3AE-CEB3D22CA3E4}"/>
              </a:ext>
              <a:ext uri="{C183D7F6-B498-43B3-948B-1728B52AA6E4}">
                <adec:decorative xmlns:adec="http://schemas.microsoft.com/office/drawing/2017/decorative" val="1"/>
              </a:ext>
            </a:extLst>
          </p:cNvPr>
          <p:cNvSpPr/>
          <p:nvPr/>
        </p:nvSpPr>
        <p:spPr>
          <a:xfrm>
            <a:off x="1143393"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7" name="Oval 6">
            <a:extLst>
              <a:ext uri="{FF2B5EF4-FFF2-40B4-BE49-F238E27FC236}">
                <a16:creationId xmlns:a16="http://schemas.microsoft.com/office/drawing/2014/main" id="{FFA185DA-D872-F84A-85BB-F6866A85CD25}"/>
              </a:ext>
              <a:ext uri="{C183D7F6-B498-43B3-948B-1728B52AA6E4}">
                <adec:decorative xmlns:adec="http://schemas.microsoft.com/office/drawing/2017/decorative" val="1"/>
              </a:ext>
            </a:extLst>
          </p:cNvPr>
          <p:cNvSpPr/>
          <p:nvPr/>
        </p:nvSpPr>
        <p:spPr>
          <a:xfrm>
            <a:off x="150781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8" name="Oval 7">
            <a:extLst>
              <a:ext uri="{FF2B5EF4-FFF2-40B4-BE49-F238E27FC236}">
                <a16:creationId xmlns:a16="http://schemas.microsoft.com/office/drawing/2014/main" id="{DF2343ED-7758-3A47-B607-1C33C1F3CE47}"/>
              </a:ext>
              <a:ext uri="{C183D7F6-B498-43B3-948B-1728B52AA6E4}">
                <adec:decorative xmlns:adec="http://schemas.microsoft.com/office/drawing/2017/decorative" val="1"/>
              </a:ext>
            </a:extLst>
          </p:cNvPr>
          <p:cNvSpPr/>
          <p:nvPr/>
        </p:nvSpPr>
        <p:spPr>
          <a:xfrm>
            <a:off x="421414"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2" name="Title 1">
            <a:extLst>
              <a:ext uri="{FF2B5EF4-FFF2-40B4-BE49-F238E27FC236}">
                <a16:creationId xmlns:a16="http://schemas.microsoft.com/office/drawing/2014/main" id="{9C6EEDD4-1AE0-DB40-8422-C7AE530CEE71}"/>
              </a:ext>
            </a:extLst>
          </p:cNvPr>
          <p:cNvSpPr>
            <a:spLocks noGrp="1"/>
          </p:cNvSpPr>
          <p:nvPr>
            <p:ph type="title"/>
          </p:nvPr>
        </p:nvSpPr>
        <p:spPr>
          <a:xfrm>
            <a:off x="421415" y="4368106"/>
            <a:ext cx="6047242" cy="417440"/>
          </a:xfrm>
        </p:spPr>
        <p:txBody>
          <a:bodyPr>
            <a:normAutofit fontScale="90000"/>
          </a:bodyPr>
          <a:lstStyle/>
          <a:p>
            <a:pPr algn="ctr"/>
            <a:r>
              <a:rPr lang="en-US" sz="2400" b="1" i="1" dirty="0">
                <a:solidFill>
                  <a:srgbClr val="C00000"/>
                </a:solidFill>
              </a:rPr>
              <a:t>Wilderness Wanderings • </a:t>
            </a:r>
            <a:r>
              <a:rPr lang="en-US" sz="2400" b="1" i="1" dirty="0" err="1">
                <a:solidFill>
                  <a:srgbClr val="C00000"/>
                </a:solidFill>
              </a:rPr>
              <a:t>Andanzas</a:t>
            </a:r>
            <a:r>
              <a:rPr lang="en-US" sz="2400" b="1" i="1" dirty="0">
                <a:solidFill>
                  <a:srgbClr val="C00000"/>
                </a:solidFill>
              </a:rPr>
              <a:t> Por El </a:t>
            </a:r>
            <a:r>
              <a:rPr lang="en-US" sz="2400" b="1" i="1" dirty="0" err="1">
                <a:solidFill>
                  <a:srgbClr val="C00000"/>
                </a:solidFill>
              </a:rPr>
              <a:t>Desierto</a:t>
            </a:r>
            <a:endParaRPr lang="en-US" sz="2400" b="1" i="1" dirty="0">
              <a:solidFill>
                <a:srgbClr val="C00000"/>
              </a:solidFill>
            </a:endParaRPr>
          </a:p>
        </p:txBody>
      </p:sp>
      <p:sp>
        <p:nvSpPr>
          <p:cNvPr id="10" name="Text Placeholder 25">
            <a:extLst>
              <a:ext uri="{FF2B5EF4-FFF2-40B4-BE49-F238E27FC236}">
                <a16:creationId xmlns:a16="http://schemas.microsoft.com/office/drawing/2014/main" id="{FFAD32EE-26A6-5946-BC25-E1DC6B00A614}"/>
              </a:ext>
            </a:extLst>
          </p:cNvPr>
          <p:cNvSpPr txBox="1">
            <a:spLocks/>
          </p:cNvSpPr>
          <p:nvPr/>
        </p:nvSpPr>
        <p:spPr>
          <a:xfrm>
            <a:off x="623334" y="236255"/>
            <a:ext cx="7758666" cy="38035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Calibri" panose="020F0502020204030204"/>
                <a:ea typeface="+mn-ea"/>
                <a:cs typeface="+mn-cs"/>
              </a:rPr>
              <a:t>Deuteronomy • </a:t>
            </a:r>
            <a:r>
              <a:rPr kumimoji="0" lang="en-US" sz="2400" b="1" i="0" u="none" strike="noStrike" kern="1200" cap="none" spc="0" normalizeH="0" baseline="0" noProof="0" dirty="0" err="1">
                <a:ln>
                  <a:noFill/>
                </a:ln>
                <a:solidFill>
                  <a:schemeClr val="tx1"/>
                </a:solidFill>
                <a:effectLst/>
                <a:uLnTx/>
                <a:uFillTx/>
                <a:latin typeface="Calibri" panose="020F0502020204030204"/>
                <a:ea typeface="+mn-ea"/>
                <a:cs typeface="+mn-cs"/>
              </a:rPr>
              <a:t>Deuteronomio</a:t>
            </a:r>
            <a:r>
              <a:rPr kumimoji="0" lang="en-US" sz="2400" b="1" i="0" u="none" strike="noStrike" kern="1200" cap="none" spc="0" normalizeH="0" baseline="0" noProof="0" dirty="0">
                <a:ln>
                  <a:noFill/>
                </a:ln>
                <a:solidFill>
                  <a:schemeClr val="tx1"/>
                </a:solidFill>
                <a:effectLst/>
                <a:uLnTx/>
                <a:uFillTx/>
                <a:latin typeface="Calibri" panose="020F0502020204030204"/>
                <a:ea typeface="+mn-ea"/>
                <a:cs typeface="+mn-cs"/>
              </a:rPr>
              <a:t> 1:26-36</a:t>
            </a:r>
          </a:p>
        </p:txBody>
      </p:sp>
      <p:sp>
        <p:nvSpPr>
          <p:cNvPr id="21" name="Oval 20">
            <a:extLst>
              <a:ext uri="{FF2B5EF4-FFF2-40B4-BE49-F238E27FC236}">
                <a16:creationId xmlns:a16="http://schemas.microsoft.com/office/drawing/2014/main" id="{D5B21CC1-CCC9-D2B7-78AB-5126DBD1CE55}"/>
              </a:ext>
              <a:ext uri="{C183D7F6-B498-43B3-948B-1728B52AA6E4}">
                <adec:decorative xmlns:adec="http://schemas.microsoft.com/office/drawing/2017/decorative" val="1"/>
              </a:ext>
            </a:extLst>
          </p:cNvPr>
          <p:cNvSpPr/>
          <p:nvPr/>
        </p:nvSpPr>
        <p:spPr>
          <a:xfrm>
            <a:off x="2226583" y="4838973"/>
            <a:ext cx="274320" cy="274320"/>
          </a:xfrm>
          <a:prstGeom prst="ellipse">
            <a:avLst/>
          </a:prstGeom>
          <a:solidFill>
            <a:srgbClr val="D5412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49871A1E-6278-DD03-AC3D-A604A39F5232}"/>
              </a:ext>
              <a:ext uri="{C183D7F6-B498-43B3-948B-1728B52AA6E4}">
                <adec:decorative xmlns:adec="http://schemas.microsoft.com/office/drawing/2017/decorative" val="1"/>
              </a:ext>
            </a:extLst>
          </p:cNvPr>
          <p:cNvSpPr/>
          <p:nvPr/>
        </p:nvSpPr>
        <p:spPr>
          <a:xfrm>
            <a:off x="2591001"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CD037000-55DF-3484-A82A-823DD809EC3A}"/>
              </a:ext>
              <a:ext uri="{C183D7F6-B498-43B3-948B-1728B52AA6E4}">
                <adec:decorative xmlns:adec="http://schemas.microsoft.com/office/drawing/2017/decorative" val="1"/>
              </a:ext>
            </a:extLst>
          </p:cNvPr>
          <p:cNvSpPr/>
          <p:nvPr/>
        </p:nvSpPr>
        <p:spPr>
          <a:xfrm>
            <a:off x="2955419"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9A3F5D4B-741C-1085-6E01-96C7C7E71173}"/>
              </a:ext>
              <a:ext uri="{C183D7F6-B498-43B3-948B-1728B52AA6E4}">
                <adec:decorative xmlns:adec="http://schemas.microsoft.com/office/drawing/2017/decorative" val="1"/>
              </a:ext>
            </a:extLst>
          </p:cNvPr>
          <p:cNvSpPr/>
          <p:nvPr/>
        </p:nvSpPr>
        <p:spPr>
          <a:xfrm>
            <a:off x="1869022"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26" name="Oval 25">
            <a:extLst>
              <a:ext uri="{FF2B5EF4-FFF2-40B4-BE49-F238E27FC236}">
                <a16:creationId xmlns:a16="http://schemas.microsoft.com/office/drawing/2014/main" id="{EE1BAC67-A542-E0EA-661B-D705C2CF702D}"/>
              </a:ext>
              <a:ext uri="{C183D7F6-B498-43B3-948B-1728B52AA6E4}">
                <adec:decorative xmlns:adec="http://schemas.microsoft.com/office/drawing/2017/decorative" val="1"/>
              </a:ext>
            </a:extLst>
          </p:cNvPr>
          <p:cNvSpPr/>
          <p:nvPr/>
        </p:nvSpPr>
        <p:spPr>
          <a:xfrm>
            <a:off x="365668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3220CDC0-2654-8F0C-953B-BC6BC4EDD1AC}"/>
              </a:ext>
              <a:ext uri="{C183D7F6-B498-43B3-948B-1728B52AA6E4}">
                <adec:decorative xmlns:adec="http://schemas.microsoft.com/office/drawing/2017/decorative" val="1"/>
              </a:ext>
            </a:extLst>
          </p:cNvPr>
          <p:cNvSpPr/>
          <p:nvPr/>
        </p:nvSpPr>
        <p:spPr>
          <a:xfrm>
            <a:off x="4021099"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46F6970B-1387-2E34-F0A6-8E89024B2545}"/>
              </a:ext>
              <a:ext uri="{C183D7F6-B498-43B3-948B-1728B52AA6E4}">
                <adec:decorative xmlns:adec="http://schemas.microsoft.com/office/drawing/2017/decorative" val="1"/>
              </a:ext>
            </a:extLst>
          </p:cNvPr>
          <p:cNvSpPr/>
          <p:nvPr/>
        </p:nvSpPr>
        <p:spPr>
          <a:xfrm>
            <a:off x="4385517"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3C779001-715D-1A5E-8968-817303F952F9}"/>
              </a:ext>
              <a:ext uri="{C183D7F6-B498-43B3-948B-1728B52AA6E4}">
                <adec:decorative xmlns:adec="http://schemas.microsoft.com/office/drawing/2017/decorative" val="1"/>
              </a:ext>
            </a:extLst>
          </p:cNvPr>
          <p:cNvSpPr/>
          <p:nvPr/>
        </p:nvSpPr>
        <p:spPr>
          <a:xfrm>
            <a:off x="3299120"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C5D1DD3B-9CEF-B509-38E9-8DCFD3E769E7}"/>
              </a:ext>
              <a:ext uri="{C183D7F6-B498-43B3-948B-1728B52AA6E4}">
                <adec:decorative xmlns:adec="http://schemas.microsoft.com/office/drawing/2017/decorative" val="1"/>
              </a:ext>
            </a:extLst>
          </p:cNvPr>
          <p:cNvSpPr/>
          <p:nvPr/>
        </p:nvSpPr>
        <p:spPr>
          <a:xfrm>
            <a:off x="5104289" y="4838973"/>
            <a:ext cx="274320" cy="274320"/>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CA0A092A-CBE4-4B6D-EB9C-67F753B7C86C}"/>
              </a:ext>
              <a:ext uri="{C183D7F6-B498-43B3-948B-1728B52AA6E4}">
                <adec:decorative xmlns:adec="http://schemas.microsoft.com/office/drawing/2017/decorative" val="1"/>
              </a:ext>
            </a:extLst>
          </p:cNvPr>
          <p:cNvSpPr/>
          <p:nvPr/>
        </p:nvSpPr>
        <p:spPr>
          <a:xfrm>
            <a:off x="5468707"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074445D3-BD39-37AA-0DA4-2FF33D79A9B6}"/>
              </a:ext>
              <a:ext uri="{C183D7F6-B498-43B3-948B-1728B52AA6E4}">
                <adec:decorative xmlns:adec="http://schemas.microsoft.com/office/drawing/2017/decorative" val="1"/>
              </a:ext>
            </a:extLst>
          </p:cNvPr>
          <p:cNvSpPr/>
          <p:nvPr/>
        </p:nvSpPr>
        <p:spPr>
          <a:xfrm>
            <a:off x="583312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C9D5BB2F-FEF2-84BA-C572-87B9D69D3B8F}"/>
              </a:ext>
              <a:ext uri="{C183D7F6-B498-43B3-948B-1728B52AA6E4}">
                <adec:decorative xmlns:adec="http://schemas.microsoft.com/office/drawing/2017/decorative" val="1"/>
              </a:ext>
            </a:extLst>
          </p:cNvPr>
          <p:cNvSpPr/>
          <p:nvPr/>
        </p:nvSpPr>
        <p:spPr>
          <a:xfrm>
            <a:off x="4746728"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6B7CA5C1-4A42-403F-BF37-B0D0218BFB5D}"/>
              </a:ext>
              <a:ext uri="{C183D7F6-B498-43B3-948B-1728B52AA6E4}">
                <adec:decorative xmlns:adec="http://schemas.microsoft.com/office/drawing/2017/decorative" val="1"/>
              </a:ext>
            </a:extLst>
          </p:cNvPr>
          <p:cNvSpPr/>
          <p:nvPr/>
        </p:nvSpPr>
        <p:spPr>
          <a:xfrm>
            <a:off x="6194336"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D32EC81-12EA-3317-532A-B397F72CBA7D}"/>
              </a:ext>
            </a:extLst>
          </p:cNvPr>
          <p:cNvSpPr txBox="1"/>
          <p:nvPr/>
        </p:nvSpPr>
        <p:spPr>
          <a:xfrm>
            <a:off x="6468657" y="5278690"/>
            <a:ext cx="2586568" cy="400110"/>
          </a:xfrm>
          <a:prstGeom prst="rect">
            <a:avLst/>
          </a:prstGeom>
          <a:noFill/>
        </p:spPr>
        <p:txBody>
          <a:bodyPr wrap="square" rtlCol="0">
            <a:spAutoFit/>
          </a:bodyPr>
          <a:lstStyle/>
          <a:p>
            <a:pPr algn="r"/>
            <a:r>
              <a:rPr lang="en-US" sz="2000" b="1" dirty="0">
                <a:solidFill>
                  <a:schemeClr val="bg1"/>
                </a:solidFill>
              </a:rPr>
              <a:t>Kevin Johnson</a:t>
            </a:r>
          </a:p>
        </p:txBody>
      </p:sp>
      <p:sp>
        <p:nvSpPr>
          <p:cNvPr id="30" name="TextBox 29">
            <a:extLst>
              <a:ext uri="{FF2B5EF4-FFF2-40B4-BE49-F238E27FC236}">
                <a16:creationId xmlns:a16="http://schemas.microsoft.com/office/drawing/2014/main" id="{59491F62-D8EC-8F7D-55D2-74F7BDB26CA6}"/>
              </a:ext>
            </a:extLst>
          </p:cNvPr>
          <p:cNvSpPr txBox="1"/>
          <p:nvPr/>
        </p:nvSpPr>
        <p:spPr>
          <a:xfrm>
            <a:off x="323945" y="677333"/>
            <a:ext cx="4335892" cy="3323987"/>
          </a:xfrm>
          <a:prstGeom prst="rect">
            <a:avLst/>
          </a:prstGeom>
          <a:noFill/>
        </p:spPr>
        <p:txBody>
          <a:bodyPr wrap="square">
            <a:spAutoFit/>
          </a:bodyPr>
          <a:lstStyle/>
          <a:p>
            <a:pPr algn="l"/>
            <a:r>
              <a:rPr lang="en-US" sz="1400" b="1" i="0" baseline="30000" dirty="0">
                <a:solidFill>
                  <a:srgbClr val="000000"/>
                </a:solidFill>
                <a:effectLst/>
              </a:rPr>
              <a:t>26 </a:t>
            </a:r>
            <a:r>
              <a:rPr lang="en-US" sz="1400" b="0" i="0" dirty="0">
                <a:solidFill>
                  <a:srgbClr val="000000"/>
                </a:solidFill>
                <a:effectLst/>
              </a:rPr>
              <a:t>“Yet you were not willing to go up, but rebelled against the command of the </a:t>
            </a:r>
            <a:r>
              <a:rPr lang="en-US" sz="1400" b="0" i="0" cap="small" dirty="0">
                <a:solidFill>
                  <a:srgbClr val="000000"/>
                </a:solidFill>
                <a:effectLst/>
              </a:rPr>
              <a:t>Lord</a:t>
            </a:r>
            <a:r>
              <a:rPr lang="en-US" sz="1400" b="0" i="0" dirty="0">
                <a:solidFill>
                  <a:srgbClr val="000000"/>
                </a:solidFill>
                <a:effectLst/>
              </a:rPr>
              <a:t> your God; </a:t>
            </a:r>
            <a:r>
              <a:rPr lang="en-US" sz="1400" b="1" i="0" baseline="30000" dirty="0">
                <a:solidFill>
                  <a:srgbClr val="000000"/>
                </a:solidFill>
                <a:effectLst/>
              </a:rPr>
              <a:t>27 </a:t>
            </a:r>
            <a:r>
              <a:rPr lang="en-US" sz="1400" b="0" i="0" dirty="0">
                <a:solidFill>
                  <a:srgbClr val="000000"/>
                </a:solidFill>
                <a:effectLst/>
              </a:rPr>
              <a:t>and you grumbled in your tents and said, ‘Because the </a:t>
            </a:r>
            <a:r>
              <a:rPr lang="en-US" sz="1400" b="0" i="0" cap="small" dirty="0">
                <a:solidFill>
                  <a:srgbClr val="000000"/>
                </a:solidFill>
                <a:effectLst/>
              </a:rPr>
              <a:t>Lord</a:t>
            </a:r>
            <a:r>
              <a:rPr lang="en-US" sz="1400" b="0" i="0" dirty="0">
                <a:solidFill>
                  <a:srgbClr val="000000"/>
                </a:solidFill>
                <a:effectLst/>
              </a:rPr>
              <a:t> hates us, He has brought us out of the land of Egypt to deliver us into the hand of the Amorites to destroy us. </a:t>
            </a:r>
            <a:r>
              <a:rPr lang="en-US" sz="1400" b="1" i="0" baseline="30000" dirty="0">
                <a:solidFill>
                  <a:srgbClr val="000000"/>
                </a:solidFill>
                <a:effectLst/>
              </a:rPr>
              <a:t>28 </a:t>
            </a:r>
            <a:r>
              <a:rPr lang="en-US" sz="1400" b="0" i="0" dirty="0">
                <a:solidFill>
                  <a:srgbClr val="000000"/>
                </a:solidFill>
                <a:effectLst/>
              </a:rPr>
              <a:t>Where can we go up? Our brethren have made our hearts melt, saying, “The people are bigger and taller than we; the cities are large and fortified to heaven. And besides, we saw the sons of the </a:t>
            </a:r>
            <a:r>
              <a:rPr lang="en-US" sz="1400" b="0" i="0" dirty="0" err="1">
                <a:solidFill>
                  <a:srgbClr val="000000"/>
                </a:solidFill>
                <a:effectLst/>
              </a:rPr>
              <a:t>Anakim</a:t>
            </a:r>
            <a:r>
              <a:rPr lang="en-US" sz="1400" b="0" i="0" dirty="0">
                <a:solidFill>
                  <a:srgbClr val="000000"/>
                </a:solidFill>
                <a:effectLst/>
              </a:rPr>
              <a:t> there.”’ </a:t>
            </a:r>
            <a:r>
              <a:rPr lang="en-US" sz="1400" b="1" i="0" baseline="30000" dirty="0">
                <a:solidFill>
                  <a:srgbClr val="000000"/>
                </a:solidFill>
                <a:effectLst/>
              </a:rPr>
              <a:t>29 </a:t>
            </a:r>
            <a:r>
              <a:rPr lang="en-US" sz="1400" b="0" i="0" dirty="0">
                <a:solidFill>
                  <a:srgbClr val="000000"/>
                </a:solidFill>
                <a:effectLst/>
              </a:rPr>
              <a:t>Then I said to you, ‘Do not be shocked, nor fear them. </a:t>
            </a:r>
            <a:r>
              <a:rPr lang="en-US" sz="1400" b="1" i="0" baseline="30000" dirty="0">
                <a:solidFill>
                  <a:srgbClr val="000000"/>
                </a:solidFill>
                <a:effectLst/>
              </a:rPr>
              <a:t>30 </a:t>
            </a:r>
            <a:r>
              <a:rPr lang="en-US" sz="1400" b="0" i="0" dirty="0">
                <a:solidFill>
                  <a:srgbClr val="000000"/>
                </a:solidFill>
                <a:effectLst/>
              </a:rPr>
              <a:t>The </a:t>
            </a:r>
            <a:r>
              <a:rPr lang="en-US" sz="1400" b="0" i="0" cap="small" dirty="0">
                <a:solidFill>
                  <a:srgbClr val="000000"/>
                </a:solidFill>
                <a:effectLst/>
              </a:rPr>
              <a:t>Lord</a:t>
            </a:r>
            <a:r>
              <a:rPr lang="en-US" sz="1400" b="0" i="0" dirty="0">
                <a:solidFill>
                  <a:srgbClr val="000000"/>
                </a:solidFill>
                <a:effectLst/>
              </a:rPr>
              <a:t> your God who goes before you will Himself fight on your behalf, just as He did for you in Egypt before your eyes, </a:t>
            </a:r>
            <a:r>
              <a:rPr lang="en-US" sz="1400" b="1" i="0" baseline="30000" dirty="0">
                <a:solidFill>
                  <a:srgbClr val="000000"/>
                </a:solidFill>
                <a:effectLst/>
              </a:rPr>
              <a:t>31 </a:t>
            </a:r>
            <a:r>
              <a:rPr lang="en-US" sz="1400" b="0" i="0" dirty="0">
                <a:solidFill>
                  <a:srgbClr val="000000"/>
                </a:solidFill>
                <a:effectLst/>
              </a:rPr>
              <a:t>and in the wilderness where you saw how the </a:t>
            </a:r>
            <a:r>
              <a:rPr lang="en-US" sz="1400" b="0" i="0" cap="small" dirty="0">
                <a:solidFill>
                  <a:srgbClr val="000000"/>
                </a:solidFill>
                <a:effectLst/>
              </a:rPr>
              <a:t>Lord</a:t>
            </a:r>
            <a:r>
              <a:rPr lang="en-US" sz="1400" b="0" i="0" dirty="0">
                <a:solidFill>
                  <a:srgbClr val="000000"/>
                </a:solidFill>
                <a:effectLst/>
              </a:rPr>
              <a:t> your God carried you, just as a man carries his son, in all the way which you have walked until you came to this place.’</a:t>
            </a:r>
          </a:p>
        </p:txBody>
      </p:sp>
      <p:sp>
        <p:nvSpPr>
          <p:cNvPr id="38" name="TextBox 37">
            <a:extLst>
              <a:ext uri="{FF2B5EF4-FFF2-40B4-BE49-F238E27FC236}">
                <a16:creationId xmlns:a16="http://schemas.microsoft.com/office/drawing/2014/main" id="{0239B750-B920-5470-E714-0DD01B9E07D0}"/>
              </a:ext>
            </a:extLst>
          </p:cNvPr>
          <p:cNvSpPr txBox="1"/>
          <p:nvPr/>
        </p:nvSpPr>
        <p:spPr>
          <a:xfrm>
            <a:off x="4659837" y="682986"/>
            <a:ext cx="4411574" cy="3539430"/>
          </a:xfrm>
          <a:prstGeom prst="rect">
            <a:avLst/>
          </a:prstGeom>
          <a:noFill/>
        </p:spPr>
        <p:txBody>
          <a:bodyPr wrap="square">
            <a:spAutoFit/>
          </a:bodyPr>
          <a:lstStyle/>
          <a:p>
            <a:pPr algn="l"/>
            <a:r>
              <a:rPr lang="es-ES" sz="1400" b="1" i="0" baseline="30000" dirty="0">
                <a:solidFill>
                  <a:srgbClr val="000000"/>
                </a:solidFill>
                <a:effectLst/>
              </a:rPr>
              <a:t>26 </a:t>
            </a:r>
            <a:r>
              <a:rPr lang="es-ES" sz="1400" b="0" i="0" dirty="0">
                <a:solidFill>
                  <a:srgbClr val="000000"/>
                </a:solidFill>
                <a:effectLst/>
              </a:rPr>
              <a:t>Sin embargo, no quisisteis subir, antes fuisteis rebeldes al mandato de Jehová vuestro Dios; </a:t>
            </a:r>
            <a:r>
              <a:rPr lang="es-ES" sz="1400" b="1" i="0" baseline="30000" dirty="0">
                <a:solidFill>
                  <a:srgbClr val="000000"/>
                </a:solidFill>
                <a:effectLst/>
              </a:rPr>
              <a:t>27 </a:t>
            </a:r>
            <a:r>
              <a:rPr lang="es-ES" sz="1400" b="0" i="0" dirty="0">
                <a:solidFill>
                  <a:srgbClr val="000000"/>
                </a:solidFill>
                <a:effectLst/>
              </a:rPr>
              <a:t>y murmurasteis en vuestras tiendas, diciendo: Porque Jehová nos aborrece, nos ha sacado de tierra de Egipto, para entregarnos en manos del amorreo para destruirnos. </a:t>
            </a:r>
            <a:r>
              <a:rPr lang="es-ES" sz="1400" b="1" i="0" baseline="30000" dirty="0">
                <a:solidFill>
                  <a:srgbClr val="000000"/>
                </a:solidFill>
                <a:effectLst/>
              </a:rPr>
              <a:t>28 </a:t>
            </a:r>
            <a:r>
              <a:rPr lang="es-ES" sz="1400" b="0" i="0" dirty="0">
                <a:solidFill>
                  <a:srgbClr val="000000"/>
                </a:solidFill>
                <a:effectLst/>
              </a:rPr>
              <a:t>¿A dónde subiremos? Nuestros hermanos han atemorizado nuestro corazón, diciendo: Este pueblo es mayor y más alto que nosotros, las ciudades grandes y amuralladas hasta el cielo; y también vimos allí a los hijos de </a:t>
            </a:r>
            <a:r>
              <a:rPr lang="es-ES" sz="1400" b="0" i="0" dirty="0" err="1">
                <a:solidFill>
                  <a:srgbClr val="000000"/>
                </a:solidFill>
                <a:effectLst/>
              </a:rPr>
              <a:t>Anac</a:t>
            </a:r>
            <a:r>
              <a:rPr lang="es-ES" sz="1400" b="0" i="0" dirty="0">
                <a:solidFill>
                  <a:srgbClr val="000000"/>
                </a:solidFill>
                <a:effectLst/>
              </a:rPr>
              <a:t>. </a:t>
            </a:r>
            <a:r>
              <a:rPr lang="es-ES" sz="1400" b="1" i="0" baseline="30000" dirty="0">
                <a:solidFill>
                  <a:srgbClr val="000000"/>
                </a:solidFill>
                <a:effectLst/>
              </a:rPr>
              <a:t>29 </a:t>
            </a:r>
            <a:r>
              <a:rPr lang="es-ES" sz="1400" b="0" i="0" dirty="0">
                <a:solidFill>
                  <a:srgbClr val="000000"/>
                </a:solidFill>
                <a:effectLst/>
              </a:rPr>
              <a:t>Entonces os dije: No temáis, ni tengáis miedo de ellos. </a:t>
            </a:r>
            <a:r>
              <a:rPr lang="es-ES" sz="1400" b="1" i="0" baseline="30000" dirty="0">
                <a:solidFill>
                  <a:srgbClr val="000000"/>
                </a:solidFill>
                <a:effectLst/>
              </a:rPr>
              <a:t>30 </a:t>
            </a:r>
            <a:r>
              <a:rPr lang="es-ES" sz="1400" b="0" i="0" dirty="0">
                <a:solidFill>
                  <a:srgbClr val="000000"/>
                </a:solidFill>
                <a:effectLst/>
              </a:rPr>
              <a:t>Jehová vuestro Dios, el cual va delante de vosotros, él peleará por vosotros, conforme a todas las cosas que hizo por vosotros en Egipto delante de vuestros ojos. </a:t>
            </a:r>
            <a:r>
              <a:rPr lang="es-ES" sz="1400" b="1" i="0" baseline="30000" dirty="0">
                <a:solidFill>
                  <a:srgbClr val="000000"/>
                </a:solidFill>
                <a:effectLst/>
              </a:rPr>
              <a:t>31 </a:t>
            </a:r>
            <a:r>
              <a:rPr lang="es-ES" sz="1400" b="0" i="0" dirty="0">
                <a:solidFill>
                  <a:srgbClr val="000000"/>
                </a:solidFill>
                <a:effectLst/>
              </a:rPr>
              <a:t>Y en el desierto has visto que Jehová tu Dios te ha traído, como trae el hombre a su hijo, por todo el camino que habéis andado, hasta llegar a este lugar.</a:t>
            </a:r>
          </a:p>
        </p:txBody>
      </p:sp>
    </p:spTree>
    <p:extLst>
      <p:ext uri="{BB962C8B-B14F-4D97-AF65-F5344CB8AC3E}">
        <p14:creationId xmlns:p14="http://schemas.microsoft.com/office/powerpoint/2010/main" val="96876356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8233D0A-29AE-9C47-B174-B13DB72E5D4E}"/>
              </a:ext>
              <a:ext uri="{C183D7F6-B498-43B3-948B-1728B52AA6E4}">
                <adec:decorative xmlns:adec="http://schemas.microsoft.com/office/drawing/2017/decorative" val="1"/>
              </a:ext>
            </a:extLst>
          </p:cNvPr>
          <p:cNvCxnSpPr>
            <a:cxnSpLocks/>
            <a:stCxn id="8" idx="6"/>
            <a:endCxn id="35" idx="2"/>
          </p:cNvCxnSpPr>
          <p:nvPr/>
        </p:nvCxnSpPr>
        <p:spPr>
          <a:xfrm flipV="1">
            <a:off x="688876" y="4976133"/>
            <a:ext cx="5505460" cy="2725"/>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7627213A-B24F-2E43-848D-2215AFA09EB6}"/>
              </a:ext>
              <a:ext uri="{C183D7F6-B498-43B3-948B-1728B52AA6E4}">
                <adec:decorative xmlns:adec="http://schemas.microsoft.com/office/drawing/2017/decorative" val="1"/>
              </a:ext>
            </a:extLst>
          </p:cNvPr>
          <p:cNvSpPr/>
          <p:nvPr/>
        </p:nvSpPr>
        <p:spPr>
          <a:xfrm>
            <a:off x="77897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6" name="Oval 5">
            <a:extLst>
              <a:ext uri="{FF2B5EF4-FFF2-40B4-BE49-F238E27FC236}">
                <a16:creationId xmlns:a16="http://schemas.microsoft.com/office/drawing/2014/main" id="{A0D5DCE8-9AA4-CA45-B3AE-CEB3D22CA3E4}"/>
              </a:ext>
              <a:ext uri="{C183D7F6-B498-43B3-948B-1728B52AA6E4}">
                <adec:decorative xmlns:adec="http://schemas.microsoft.com/office/drawing/2017/decorative" val="1"/>
              </a:ext>
            </a:extLst>
          </p:cNvPr>
          <p:cNvSpPr/>
          <p:nvPr/>
        </p:nvSpPr>
        <p:spPr>
          <a:xfrm>
            <a:off x="1143393"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7" name="Oval 6">
            <a:extLst>
              <a:ext uri="{FF2B5EF4-FFF2-40B4-BE49-F238E27FC236}">
                <a16:creationId xmlns:a16="http://schemas.microsoft.com/office/drawing/2014/main" id="{FFA185DA-D872-F84A-85BB-F6866A85CD25}"/>
              </a:ext>
              <a:ext uri="{C183D7F6-B498-43B3-948B-1728B52AA6E4}">
                <adec:decorative xmlns:adec="http://schemas.microsoft.com/office/drawing/2017/decorative" val="1"/>
              </a:ext>
            </a:extLst>
          </p:cNvPr>
          <p:cNvSpPr/>
          <p:nvPr/>
        </p:nvSpPr>
        <p:spPr>
          <a:xfrm>
            <a:off x="150781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8" name="Oval 7">
            <a:extLst>
              <a:ext uri="{FF2B5EF4-FFF2-40B4-BE49-F238E27FC236}">
                <a16:creationId xmlns:a16="http://schemas.microsoft.com/office/drawing/2014/main" id="{DF2343ED-7758-3A47-B607-1C33C1F3CE47}"/>
              </a:ext>
              <a:ext uri="{C183D7F6-B498-43B3-948B-1728B52AA6E4}">
                <adec:decorative xmlns:adec="http://schemas.microsoft.com/office/drawing/2017/decorative" val="1"/>
              </a:ext>
            </a:extLst>
          </p:cNvPr>
          <p:cNvSpPr/>
          <p:nvPr/>
        </p:nvSpPr>
        <p:spPr>
          <a:xfrm>
            <a:off x="421414"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2" name="Title 1">
            <a:extLst>
              <a:ext uri="{FF2B5EF4-FFF2-40B4-BE49-F238E27FC236}">
                <a16:creationId xmlns:a16="http://schemas.microsoft.com/office/drawing/2014/main" id="{9C6EEDD4-1AE0-DB40-8422-C7AE530CEE71}"/>
              </a:ext>
            </a:extLst>
          </p:cNvPr>
          <p:cNvSpPr>
            <a:spLocks noGrp="1"/>
          </p:cNvSpPr>
          <p:nvPr>
            <p:ph type="title"/>
          </p:nvPr>
        </p:nvSpPr>
        <p:spPr>
          <a:xfrm>
            <a:off x="421415" y="4368106"/>
            <a:ext cx="6047242" cy="417440"/>
          </a:xfrm>
        </p:spPr>
        <p:txBody>
          <a:bodyPr>
            <a:normAutofit fontScale="90000"/>
          </a:bodyPr>
          <a:lstStyle/>
          <a:p>
            <a:pPr algn="ctr"/>
            <a:r>
              <a:rPr lang="en-US" sz="2400" b="1" i="1" dirty="0">
                <a:solidFill>
                  <a:srgbClr val="C00000"/>
                </a:solidFill>
              </a:rPr>
              <a:t>Wilderness Wanderings • </a:t>
            </a:r>
            <a:r>
              <a:rPr lang="en-US" sz="2400" b="1" i="1" dirty="0" err="1">
                <a:solidFill>
                  <a:srgbClr val="C00000"/>
                </a:solidFill>
              </a:rPr>
              <a:t>Andanzas</a:t>
            </a:r>
            <a:r>
              <a:rPr lang="en-US" sz="2400" b="1" i="1" dirty="0">
                <a:solidFill>
                  <a:srgbClr val="C00000"/>
                </a:solidFill>
              </a:rPr>
              <a:t> Por El </a:t>
            </a:r>
            <a:r>
              <a:rPr lang="en-US" sz="2400" b="1" i="1" dirty="0" err="1">
                <a:solidFill>
                  <a:srgbClr val="C00000"/>
                </a:solidFill>
              </a:rPr>
              <a:t>Desierto</a:t>
            </a:r>
            <a:endParaRPr lang="en-US" sz="2400" b="1" i="1" dirty="0">
              <a:solidFill>
                <a:srgbClr val="C00000"/>
              </a:solidFill>
            </a:endParaRPr>
          </a:p>
        </p:txBody>
      </p:sp>
      <p:sp>
        <p:nvSpPr>
          <p:cNvPr id="10" name="Text Placeholder 25">
            <a:extLst>
              <a:ext uri="{FF2B5EF4-FFF2-40B4-BE49-F238E27FC236}">
                <a16:creationId xmlns:a16="http://schemas.microsoft.com/office/drawing/2014/main" id="{FFAD32EE-26A6-5946-BC25-E1DC6B00A614}"/>
              </a:ext>
            </a:extLst>
          </p:cNvPr>
          <p:cNvSpPr txBox="1">
            <a:spLocks/>
          </p:cNvSpPr>
          <p:nvPr/>
        </p:nvSpPr>
        <p:spPr>
          <a:xfrm>
            <a:off x="623334" y="236255"/>
            <a:ext cx="7758666" cy="38035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Calibri" panose="020F0502020204030204"/>
                <a:ea typeface="+mn-ea"/>
                <a:cs typeface="+mn-cs"/>
              </a:rPr>
              <a:t>Deuteronomy • </a:t>
            </a:r>
            <a:r>
              <a:rPr kumimoji="0" lang="en-US" sz="2400" b="1" i="0" u="none" strike="noStrike" kern="1200" cap="none" spc="0" normalizeH="0" baseline="0" noProof="0" dirty="0" err="1">
                <a:ln>
                  <a:noFill/>
                </a:ln>
                <a:solidFill>
                  <a:schemeClr val="tx1"/>
                </a:solidFill>
                <a:effectLst/>
                <a:uLnTx/>
                <a:uFillTx/>
                <a:latin typeface="Calibri" panose="020F0502020204030204"/>
                <a:ea typeface="+mn-ea"/>
                <a:cs typeface="+mn-cs"/>
              </a:rPr>
              <a:t>Deuteronomio</a:t>
            </a:r>
            <a:r>
              <a:rPr kumimoji="0" lang="en-US" sz="2400" b="1" i="0" u="none" strike="noStrike" kern="1200" cap="none" spc="0" normalizeH="0" baseline="0" noProof="0" dirty="0">
                <a:ln>
                  <a:noFill/>
                </a:ln>
                <a:solidFill>
                  <a:schemeClr val="tx1"/>
                </a:solidFill>
                <a:effectLst/>
                <a:uLnTx/>
                <a:uFillTx/>
                <a:latin typeface="Calibri" panose="020F0502020204030204"/>
                <a:ea typeface="+mn-ea"/>
                <a:cs typeface="+mn-cs"/>
              </a:rPr>
              <a:t> 1:26-36</a:t>
            </a:r>
          </a:p>
        </p:txBody>
      </p:sp>
      <p:sp>
        <p:nvSpPr>
          <p:cNvPr id="21" name="Oval 20">
            <a:extLst>
              <a:ext uri="{FF2B5EF4-FFF2-40B4-BE49-F238E27FC236}">
                <a16:creationId xmlns:a16="http://schemas.microsoft.com/office/drawing/2014/main" id="{D5B21CC1-CCC9-D2B7-78AB-5126DBD1CE55}"/>
              </a:ext>
              <a:ext uri="{C183D7F6-B498-43B3-948B-1728B52AA6E4}">
                <adec:decorative xmlns:adec="http://schemas.microsoft.com/office/drawing/2017/decorative" val="1"/>
              </a:ext>
            </a:extLst>
          </p:cNvPr>
          <p:cNvSpPr/>
          <p:nvPr/>
        </p:nvSpPr>
        <p:spPr>
          <a:xfrm>
            <a:off x="2226583" y="4838973"/>
            <a:ext cx="274320" cy="274320"/>
          </a:xfrm>
          <a:prstGeom prst="ellipse">
            <a:avLst/>
          </a:prstGeom>
          <a:solidFill>
            <a:srgbClr val="D5412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49871A1E-6278-DD03-AC3D-A604A39F5232}"/>
              </a:ext>
              <a:ext uri="{C183D7F6-B498-43B3-948B-1728B52AA6E4}">
                <adec:decorative xmlns:adec="http://schemas.microsoft.com/office/drawing/2017/decorative" val="1"/>
              </a:ext>
            </a:extLst>
          </p:cNvPr>
          <p:cNvSpPr/>
          <p:nvPr/>
        </p:nvSpPr>
        <p:spPr>
          <a:xfrm>
            <a:off x="2591001"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CD037000-55DF-3484-A82A-823DD809EC3A}"/>
              </a:ext>
              <a:ext uri="{C183D7F6-B498-43B3-948B-1728B52AA6E4}">
                <adec:decorative xmlns:adec="http://schemas.microsoft.com/office/drawing/2017/decorative" val="1"/>
              </a:ext>
            </a:extLst>
          </p:cNvPr>
          <p:cNvSpPr/>
          <p:nvPr/>
        </p:nvSpPr>
        <p:spPr>
          <a:xfrm>
            <a:off x="2955419"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9A3F5D4B-741C-1085-6E01-96C7C7E71173}"/>
              </a:ext>
              <a:ext uri="{C183D7F6-B498-43B3-948B-1728B52AA6E4}">
                <adec:decorative xmlns:adec="http://schemas.microsoft.com/office/drawing/2017/decorative" val="1"/>
              </a:ext>
            </a:extLst>
          </p:cNvPr>
          <p:cNvSpPr/>
          <p:nvPr/>
        </p:nvSpPr>
        <p:spPr>
          <a:xfrm>
            <a:off x="1869022"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26" name="Oval 25">
            <a:extLst>
              <a:ext uri="{FF2B5EF4-FFF2-40B4-BE49-F238E27FC236}">
                <a16:creationId xmlns:a16="http://schemas.microsoft.com/office/drawing/2014/main" id="{EE1BAC67-A542-E0EA-661B-D705C2CF702D}"/>
              </a:ext>
              <a:ext uri="{C183D7F6-B498-43B3-948B-1728B52AA6E4}">
                <adec:decorative xmlns:adec="http://schemas.microsoft.com/office/drawing/2017/decorative" val="1"/>
              </a:ext>
            </a:extLst>
          </p:cNvPr>
          <p:cNvSpPr/>
          <p:nvPr/>
        </p:nvSpPr>
        <p:spPr>
          <a:xfrm>
            <a:off x="365668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3220CDC0-2654-8F0C-953B-BC6BC4EDD1AC}"/>
              </a:ext>
              <a:ext uri="{C183D7F6-B498-43B3-948B-1728B52AA6E4}">
                <adec:decorative xmlns:adec="http://schemas.microsoft.com/office/drawing/2017/decorative" val="1"/>
              </a:ext>
            </a:extLst>
          </p:cNvPr>
          <p:cNvSpPr/>
          <p:nvPr/>
        </p:nvSpPr>
        <p:spPr>
          <a:xfrm>
            <a:off x="4021099"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46F6970B-1387-2E34-F0A6-8E89024B2545}"/>
              </a:ext>
              <a:ext uri="{C183D7F6-B498-43B3-948B-1728B52AA6E4}">
                <adec:decorative xmlns:adec="http://schemas.microsoft.com/office/drawing/2017/decorative" val="1"/>
              </a:ext>
            </a:extLst>
          </p:cNvPr>
          <p:cNvSpPr/>
          <p:nvPr/>
        </p:nvSpPr>
        <p:spPr>
          <a:xfrm>
            <a:off x="4385517"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3C779001-715D-1A5E-8968-817303F952F9}"/>
              </a:ext>
              <a:ext uri="{C183D7F6-B498-43B3-948B-1728B52AA6E4}">
                <adec:decorative xmlns:adec="http://schemas.microsoft.com/office/drawing/2017/decorative" val="1"/>
              </a:ext>
            </a:extLst>
          </p:cNvPr>
          <p:cNvSpPr/>
          <p:nvPr/>
        </p:nvSpPr>
        <p:spPr>
          <a:xfrm>
            <a:off x="3299120"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C5D1DD3B-9CEF-B509-38E9-8DCFD3E769E7}"/>
              </a:ext>
              <a:ext uri="{C183D7F6-B498-43B3-948B-1728B52AA6E4}">
                <adec:decorative xmlns:adec="http://schemas.microsoft.com/office/drawing/2017/decorative" val="1"/>
              </a:ext>
            </a:extLst>
          </p:cNvPr>
          <p:cNvSpPr/>
          <p:nvPr/>
        </p:nvSpPr>
        <p:spPr>
          <a:xfrm>
            <a:off x="5104289" y="4838973"/>
            <a:ext cx="274320" cy="274320"/>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CA0A092A-CBE4-4B6D-EB9C-67F753B7C86C}"/>
              </a:ext>
              <a:ext uri="{C183D7F6-B498-43B3-948B-1728B52AA6E4}">
                <adec:decorative xmlns:adec="http://schemas.microsoft.com/office/drawing/2017/decorative" val="1"/>
              </a:ext>
            </a:extLst>
          </p:cNvPr>
          <p:cNvSpPr/>
          <p:nvPr/>
        </p:nvSpPr>
        <p:spPr>
          <a:xfrm>
            <a:off x="5468707"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074445D3-BD39-37AA-0DA4-2FF33D79A9B6}"/>
              </a:ext>
              <a:ext uri="{C183D7F6-B498-43B3-948B-1728B52AA6E4}">
                <adec:decorative xmlns:adec="http://schemas.microsoft.com/office/drawing/2017/decorative" val="1"/>
              </a:ext>
            </a:extLst>
          </p:cNvPr>
          <p:cNvSpPr/>
          <p:nvPr/>
        </p:nvSpPr>
        <p:spPr>
          <a:xfrm>
            <a:off x="583312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C9D5BB2F-FEF2-84BA-C572-87B9D69D3B8F}"/>
              </a:ext>
              <a:ext uri="{C183D7F6-B498-43B3-948B-1728B52AA6E4}">
                <adec:decorative xmlns:adec="http://schemas.microsoft.com/office/drawing/2017/decorative" val="1"/>
              </a:ext>
            </a:extLst>
          </p:cNvPr>
          <p:cNvSpPr/>
          <p:nvPr/>
        </p:nvSpPr>
        <p:spPr>
          <a:xfrm>
            <a:off x="4746728"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6B7CA5C1-4A42-403F-BF37-B0D0218BFB5D}"/>
              </a:ext>
              <a:ext uri="{C183D7F6-B498-43B3-948B-1728B52AA6E4}">
                <adec:decorative xmlns:adec="http://schemas.microsoft.com/office/drawing/2017/decorative" val="1"/>
              </a:ext>
            </a:extLst>
          </p:cNvPr>
          <p:cNvSpPr/>
          <p:nvPr/>
        </p:nvSpPr>
        <p:spPr>
          <a:xfrm>
            <a:off x="6194336"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D32EC81-12EA-3317-532A-B397F72CBA7D}"/>
              </a:ext>
            </a:extLst>
          </p:cNvPr>
          <p:cNvSpPr txBox="1"/>
          <p:nvPr/>
        </p:nvSpPr>
        <p:spPr>
          <a:xfrm>
            <a:off x="6468657" y="5278690"/>
            <a:ext cx="2586568" cy="400110"/>
          </a:xfrm>
          <a:prstGeom prst="rect">
            <a:avLst/>
          </a:prstGeom>
          <a:noFill/>
        </p:spPr>
        <p:txBody>
          <a:bodyPr wrap="square" rtlCol="0">
            <a:spAutoFit/>
          </a:bodyPr>
          <a:lstStyle/>
          <a:p>
            <a:pPr algn="r"/>
            <a:r>
              <a:rPr lang="en-US" sz="2000" b="1" dirty="0">
                <a:solidFill>
                  <a:schemeClr val="bg1"/>
                </a:solidFill>
              </a:rPr>
              <a:t>Kevin Johnson</a:t>
            </a:r>
          </a:p>
        </p:txBody>
      </p:sp>
      <p:sp>
        <p:nvSpPr>
          <p:cNvPr id="30" name="TextBox 29">
            <a:extLst>
              <a:ext uri="{FF2B5EF4-FFF2-40B4-BE49-F238E27FC236}">
                <a16:creationId xmlns:a16="http://schemas.microsoft.com/office/drawing/2014/main" id="{59491F62-D8EC-8F7D-55D2-74F7BDB26CA6}"/>
              </a:ext>
            </a:extLst>
          </p:cNvPr>
          <p:cNvSpPr txBox="1"/>
          <p:nvPr/>
        </p:nvSpPr>
        <p:spPr>
          <a:xfrm>
            <a:off x="323945" y="677333"/>
            <a:ext cx="4335892" cy="3293209"/>
          </a:xfrm>
          <a:prstGeom prst="rect">
            <a:avLst/>
          </a:prstGeom>
          <a:noFill/>
        </p:spPr>
        <p:txBody>
          <a:bodyPr wrap="square">
            <a:spAutoFit/>
          </a:bodyPr>
          <a:lstStyle/>
          <a:p>
            <a:pPr algn="l"/>
            <a:r>
              <a:rPr lang="en-US" sz="1600" b="1" i="0" baseline="30000" dirty="0">
                <a:solidFill>
                  <a:srgbClr val="000000"/>
                </a:solidFill>
                <a:effectLst/>
              </a:rPr>
              <a:t>32 </a:t>
            </a:r>
            <a:r>
              <a:rPr lang="en-US" sz="1600" b="0" i="0" dirty="0">
                <a:solidFill>
                  <a:srgbClr val="000000"/>
                </a:solidFill>
                <a:effectLst/>
              </a:rPr>
              <a:t>But for all this, you did not trust the </a:t>
            </a:r>
            <a:r>
              <a:rPr lang="en-US" sz="1600" b="0" i="0" cap="small" dirty="0">
                <a:solidFill>
                  <a:srgbClr val="000000"/>
                </a:solidFill>
                <a:effectLst/>
              </a:rPr>
              <a:t>Lord</a:t>
            </a:r>
            <a:r>
              <a:rPr lang="en-US" sz="1600" b="0" i="0" dirty="0">
                <a:solidFill>
                  <a:srgbClr val="000000"/>
                </a:solidFill>
                <a:effectLst/>
              </a:rPr>
              <a:t> your God, </a:t>
            </a:r>
            <a:r>
              <a:rPr lang="en-US" sz="1600" b="1" i="0" baseline="30000" dirty="0">
                <a:solidFill>
                  <a:srgbClr val="000000"/>
                </a:solidFill>
                <a:effectLst/>
              </a:rPr>
              <a:t>33 </a:t>
            </a:r>
            <a:r>
              <a:rPr lang="en-US" sz="1600" b="0" i="0" dirty="0">
                <a:solidFill>
                  <a:srgbClr val="000000"/>
                </a:solidFill>
                <a:effectLst/>
              </a:rPr>
              <a:t>who goes before you on </a:t>
            </a:r>
            <a:r>
              <a:rPr lang="en-US" sz="1600" b="0" i="1" dirty="0">
                <a:solidFill>
                  <a:srgbClr val="000000"/>
                </a:solidFill>
                <a:effectLst/>
              </a:rPr>
              <a:t>your</a:t>
            </a:r>
            <a:r>
              <a:rPr lang="en-US" sz="1600" b="0" i="0" dirty="0">
                <a:solidFill>
                  <a:srgbClr val="000000"/>
                </a:solidFill>
                <a:effectLst/>
              </a:rPr>
              <a:t> way, to seek out a place for you to encamp, in fire by night and cloud by day, to show you the way in which you should go.</a:t>
            </a:r>
          </a:p>
          <a:p>
            <a:pPr algn="l"/>
            <a:r>
              <a:rPr lang="en-US" sz="1600" b="1" i="0" baseline="30000" dirty="0">
                <a:solidFill>
                  <a:srgbClr val="000000"/>
                </a:solidFill>
                <a:effectLst/>
              </a:rPr>
              <a:t>34 </a:t>
            </a:r>
            <a:r>
              <a:rPr lang="en-US" sz="1600" b="0" i="0" dirty="0">
                <a:solidFill>
                  <a:srgbClr val="000000"/>
                </a:solidFill>
                <a:effectLst/>
              </a:rPr>
              <a:t>“Then the </a:t>
            </a:r>
            <a:r>
              <a:rPr lang="en-US" sz="1600" b="0" i="0" cap="small" dirty="0">
                <a:solidFill>
                  <a:srgbClr val="000000"/>
                </a:solidFill>
                <a:effectLst/>
              </a:rPr>
              <a:t>Lord</a:t>
            </a:r>
            <a:r>
              <a:rPr lang="en-US" sz="1600" b="0" i="0" dirty="0">
                <a:solidFill>
                  <a:srgbClr val="000000"/>
                </a:solidFill>
                <a:effectLst/>
              </a:rPr>
              <a:t> heard the sound of your words, and He was angry and took an oath, saying, </a:t>
            </a:r>
            <a:r>
              <a:rPr lang="en-US" sz="1600" b="1" i="0" baseline="30000" dirty="0">
                <a:solidFill>
                  <a:srgbClr val="000000"/>
                </a:solidFill>
                <a:effectLst/>
              </a:rPr>
              <a:t>35 </a:t>
            </a:r>
            <a:r>
              <a:rPr lang="en-US" sz="1600" b="0" i="0" dirty="0">
                <a:solidFill>
                  <a:srgbClr val="000000"/>
                </a:solidFill>
                <a:effectLst/>
              </a:rPr>
              <a:t>‘Not one of these men, this evil generation, shall see the good land which I swore to give your fathers, </a:t>
            </a:r>
            <a:r>
              <a:rPr lang="en-US" sz="1600" b="1" i="0" baseline="30000" dirty="0">
                <a:solidFill>
                  <a:srgbClr val="000000"/>
                </a:solidFill>
                <a:effectLst/>
              </a:rPr>
              <a:t>36 </a:t>
            </a:r>
            <a:r>
              <a:rPr lang="en-US" sz="1600" b="0" i="0" dirty="0">
                <a:solidFill>
                  <a:srgbClr val="000000"/>
                </a:solidFill>
                <a:effectLst/>
              </a:rPr>
              <a:t>except Caleb the son of </a:t>
            </a:r>
            <a:r>
              <a:rPr lang="en-US" sz="1600" b="0" i="0" dirty="0" err="1">
                <a:solidFill>
                  <a:srgbClr val="000000"/>
                </a:solidFill>
                <a:effectLst/>
              </a:rPr>
              <a:t>Jephunneh</a:t>
            </a:r>
            <a:r>
              <a:rPr lang="en-US" sz="1600" b="0" i="0" dirty="0">
                <a:solidFill>
                  <a:srgbClr val="000000"/>
                </a:solidFill>
                <a:effectLst/>
              </a:rPr>
              <a:t>; he shall see it, and to him and to his sons I will give the land on which he has set foot, because he has followed the </a:t>
            </a:r>
            <a:r>
              <a:rPr lang="en-US" sz="1600" b="0" i="0" cap="small" dirty="0">
                <a:solidFill>
                  <a:srgbClr val="000000"/>
                </a:solidFill>
                <a:effectLst/>
              </a:rPr>
              <a:t>Lord</a:t>
            </a:r>
            <a:r>
              <a:rPr lang="en-US" sz="1600" b="0" i="0" dirty="0">
                <a:solidFill>
                  <a:srgbClr val="000000"/>
                </a:solidFill>
                <a:effectLst/>
              </a:rPr>
              <a:t> fully.’</a:t>
            </a:r>
          </a:p>
        </p:txBody>
      </p:sp>
      <p:sp>
        <p:nvSpPr>
          <p:cNvPr id="38" name="TextBox 37">
            <a:extLst>
              <a:ext uri="{FF2B5EF4-FFF2-40B4-BE49-F238E27FC236}">
                <a16:creationId xmlns:a16="http://schemas.microsoft.com/office/drawing/2014/main" id="{0239B750-B920-5470-E714-0DD01B9E07D0}"/>
              </a:ext>
            </a:extLst>
          </p:cNvPr>
          <p:cNvSpPr txBox="1"/>
          <p:nvPr/>
        </p:nvSpPr>
        <p:spPr>
          <a:xfrm>
            <a:off x="4659837" y="682986"/>
            <a:ext cx="4411574" cy="3046988"/>
          </a:xfrm>
          <a:prstGeom prst="rect">
            <a:avLst/>
          </a:prstGeom>
          <a:noFill/>
        </p:spPr>
        <p:txBody>
          <a:bodyPr wrap="square">
            <a:spAutoFit/>
          </a:bodyPr>
          <a:lstStyle/>
          <a:p>
            <a:pPr algn="l"/>
            <a:r>
              <a:rPr lang="es-ES" sz="1600" b="0" i="0" dirty="0">
                <a:solidFill>
                  <a:srgbClr val="000000"/>
                </a:solidFill>
                <a:effectLst/>
              </a:rPr>
              <a:t> </a:t>
            </a:r>
            <a:r>
              <a:rPr lang="es-ES" sz="1600" b="1" i="0" baseline="30000" dirty="0">
                <a:solidFill>
                  <a:srgbClr val="000000"/>
                </a:solidFill>
                <a:effectLst/>
              </a:rPr>
              <a:t>32 </a:t>
            </a:r>
            <a:r>
              <a:rPr lang="es-ES" sz="1600" b="0" i="0" dirty="0">
                <a:solidFill>
                  <a:srgbClr val="000000"/>
                </a:solidFill>
                <a:effectLst/>
              </a:rPr>
              <a:t>Y aun con esto no creísteis a Jehová vuestro Dios, </a:t>
            </a:r>
            <a:r>
              <a:rPr lang="es-ES" sz="1600" b="1" i="0" baseline="30000" dirty="0">
                <a:solidFill>
                  <a:srgbClr val="000000"/>
                </a:solidFill>
                <a:effectLst/>
              </a:rPr>
              <a:t>33 </a:t>
            </a:r>
            <a:r>
              <a:rPr lang="es-ES" sz="1600" b="0" i="0" dirty="0">
                <a:solidFill>
                  <a:srgbClr val="000000"/>
                </a:solidFill>
                <a:effectLst/>
              </a:rPr>
              <a:t>quien iba delante de vosotros por el camino para reconoceros el lugar donde habíais de acampar, con fuego de noche para mostraros el camino por donde anduvieseis, y con nube de día.</a:t>
            </a:r>
          </a:p>
          <a:p>
            <a:pPr algn="l"/>
            <a:r>
              <a:rPr lang="es-ES" sz="1600" b="1" i="0" baseline="30000" dirty="0">
                <a:solidFill>
                  <a:srgbClr val="000000"/>
                </a:solidFill>
                <a:effectLst/>
              </a:rPr>
              <a:t>34 </a:t>
            </a:r>
            <a:r>
              <a:rPr lang="es-ES" sz="1600" b="0" i="0" dirty="0">
                <a:solidFill>
                  <a:srgbClr val="000000"/>
                </a:solidFill>
                <a:effectLst/>
              </a:rPr>
              <a:t>Y oyó Jehová la voz de vuestras palabras, y se enojó, y juró diciendo: </a:t>
            </a:r>
            <a:r>
              <a:rPr lang="es-ES" sz="1600" b="1" i="0" baseline="30000" dirty="0">
                <a:solidFill>
                  <a:srgbClr val="000000"/>
                </a:solidFill>
                <a:effectLst/>
              </a:rPr>
              <a:t>35 </a:t>
            </a:r>
            <a:r>
              <a:rPr lang="es-ES" sz="1600" b="0" i="0" dirty="0">
                <a:solidFill>
                  <a:srgbClr val="000000"/>
                </a:solidFill>
                <a:effectLst/>
              </a:rPr>
              <a:t>No verá hombre alguno de estos, de esta mala generación, la buena tierra que juré que había de dar a vuestros padres, </a:t>
            </a:r>
            <a:r>
              <a:rPr lang="es-ES" sz="1600" b="1" i="0" baseline="30000" dirty="0">
                <a:solidFill>
                  <a:srgbClr val="000000"/>
                </a:solidFill>
                <a:effectLst/>
              </a:rPr>
              <a:t>36 </a:t>
            </a:r>
            <a:r>
              <a:rPr lang="es-ES" sz="1600" b="0" i="0" dirty="0">
                <a:solidFill>
                  <a:srgbClr val="000000"/>
                </a:solidFill>
                <a:effectLst/>
              </a:rPr>
              <a:t>excepto Caleb hijo de </a:t>
            </a:r>
            <a:r>
              <a:rPr lang="es-ES" sz="1600" b="0" i="0" dirty="0" err="1">
                <a:solidFill>
                  <a:srgbClr val="000000"/>
                </a:solidFill>
                <a:effectLst/>
              </a:rPr>
              <a:t>Jefone</a:t>
            </a:r>
            <a:r>
              <a:rPr lang="es-ES" sz="1600" b="0" i="0" dirty="0">
                <a:solidFill>
                  <a:srgbClr val="000000"/>
                </a:solidFill>
                <a:effectLst/>
              </a:rPr>
              <a:t>; él la verá, y a él le daré la tierra que pisó, y a sus hijos; porque ha seguido fielmente a Jehová.</a:t>
            </a:r>
          </a:p>
        </p:txBody>
      </p:sp>
    </p:spTree>
    <p:extLst>
      <p:ext uri="{BB962C8B-B14F-4D97-AF65-F5344CB8AC3E}">
        <p14:creationId xmlns:p14="http://schemas.microsoft.com/office/powerpoint/2010/main" val="168581347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8233D0A-29AE-9C47-B174-B13DB72E5D4E}"/>
              </a:ext>
              <a:ext uri="{C183D7F6-B498-43B3-948B-1728B52AA6E4}">
                <adec:decorative xmlns:adec="http://schemas.microsoft.com/office/drawing/2017/decorative" val="1"/>
              </a:ext>
            </a:extLst>
          </p:cNvPr>
          <p:cNvCxnSpPr>
            <a:cxnSpLocks/>
            <a:stCxn id="8" idx="6"/>
            <a:endCxn id="35" idx="2"/>
          </p:cNvCxnSpPr>
          <p:nvPr/>
        </p:nvCxnSpPr>
        <p:spPr>
          <a:xfrm flipV="1">
            <a:off x="688876" y="4976133"/>
            <a:ext cx="5505460" cy="2725"/>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7627213A-B24F-2E43-848D-2215AFA09EB6}"/>
              </a:ext>
              <a:ext uri="{C183D7F6-B498-43B3-948B-1728B52AA6E4}">
                <adec:decorative xmlns:adec="http://schemas.microsoft.com/office/drawing/2017/decorative" val="1"/>
              </a:ext>
            </a:extLst>
          </p:cNvPr>
          <p:cNvSpPr/>
          <p:nvPr/>
        </p:nvSpPr>
        <p:spPr>
          <a:xfrm>
            <a:off x="77897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6" name="Oval 5">
            <a:extLst>
              <a:ext uri="{FF2B5EF4-FFF2-40B4-BE49-F238E27FC236}">
                <a16:creationId xmlns:a16="http://schemas.microsoft.com/office/drawing/2014/main" id="{A0D5DCE8-9AA4-CA45-B3AE-CEB3D22CA3E4}"/>
              </a:ext>
              <a:ext uri="{C183D7F6-B498-43B3-948B-1728B52AA6E4}">
                <adec:decorative xmlns:adec="http://schemas.microsoft.com/office/drawing/2017/decorative" val="1"/>
              </a:ext>
            </a:extLst>
          </p:cNvPr>
          <p:cNvSpPr/>
          <p:nvPr/>
        </p:nvSpPr>
        <p:spPr>
          <a:xfrm>
            <a:off x="1143393"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7" name="Oval 6">
            <a:extLst>
              <a:ext uri="{FF2B5EF4-FFF2-40B4-BE49-F238E27FC236}">
                <a16:creationId xmlns:a16="http://schemas.microsoft.com/office/drawing/2014/main" id="{FFA185DA-D872-F84A-85BB-F6866A85CD25}"/>
              </a:ext>
              <a:ext uri="{C183D7F6-B498-43B3-948B-1728B52AA6E4}">
                <adec:decorative xmlns:adec="http://schemas.microsoft.com/office/drawing/2017/decorative" val="1"/>
              </a:ext>
            </a:extLst>
          </p:cNvPr>
          <p:cNvSpPr/>
          <p:nvPr/>
        </p:nvSpPr>
        <p:spPr>
          <a:xfrm>
            <a:off x="150781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8" name="Oval 7">
            <a:extLst>
              <a:ext uri="{FF2B5EF4-FFF2-40B4-BE49-F238E27FC236}">
                <a16:creationId xmlns:a16="http://schemas.microsoft.com/office/drawing/2014/main" id="{DF2343ED-7758-3A47-B607-1C33C1F3CE47}"/>
              </a:ext>
              <a:ext uri="{C183D7F6-B498-43B3-948B-1728B52AA6E4}">
                <adec:decorative xmlns:adec="http://schemas.microsoft.com/office/drawing/2017/decorative" val="1"/>
              </a:ext>
            </a:extLst>
          </p:cNvPr>
          <p:cNvSpPr/>
          <p:nvPr/>
        </p:nvSpPr>
        <p:spPr>
          <a:xfrm>
            <a:off x="421414"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2" name="Title 1">
            <a:extLst>
              <a:ext uri="{FF2B5EF4-FFF2-40B4-BE49-F238E27FC236}">
                <a16:creationId xmlns:a16="http://schemas.microsoft.com/office/drawing/2014/main" id="{9C6EEDD4-1AE0-DB40-8422-C7AE530CEE71}"/>
              </a:ext>
            </a:extLst>
          </p:cNvPr>
          <p:cNvSpPr>
            <a:spLocks noGrp="1"/>
          </p:cNvSpPr>
          <p:nvPr>
            <p:ph type="title"/>
          </p:nvPr>
        </p:nvSpPr>
        <p:spPr>
          <a:xfrm>
            <a:off x="421415" y="4368106"/>
            <a:ext cx="6047242" cy="417440"/>
          </a:xfrm>
        </p:spPr>
        <p:txBody>
          <a:bodyPr>
            <a:normAutofit fontScale="90000"/>
          </a:bodyPr>
          <a:lstStyle/>
          <a:p>
            <a:pPr algn="ctr"/>
            <a:r>
              <a:rPr lang="en-US" sz="2400" b="1" i="1" dirty="0">
                <a:solidFill>
                  <a:srgbClr val="C00000"/>
                </a:solidFill>
              </a:rPr>
              <a:t>Invasion &amp; Conquest • </a:t>
            </a:r>
            <a:r>
              <a:rPr lang="en-US" sz="2400" b="1" i="1" dirty="0" err="1">
                <a:solidFill>
                  <a:srgbClr val="C00000"/>
                </a:solidFill>
              </a:rPr>
              <a:t>Invasión</a:t>
            </a:r>
            <a:r>
              <a:rPr lang="en-US" sz="2400" b="1" i="1" dirty="0">
                <a:solidFill>
                  <a:srgbClr val="C00000"/>
                </a:solidFill>
              </a:rPr>
              <a:t> Y Conquista</a:t>
            </a:r>
          </a:p>
        </p:txBody>
      </p:sp>
      <p:sp>
        <p:nvSpPr>
          <p:cNvPr id="10" name="Text Placeholder 25">
            <a:extLst>
              <a:ext uri="{FF2B5EF4-FFF2-40B4-BE49-F238E27FC236}">
                <a16:creationId xmlns:a16="http://schemas.microsoft.com/office/drawing/2014/main" id="{FFAD32EE-26A6-5946-BC25-E1DC6B00A614}"/>
              </a:ext>
            </a:extLst>
          </p:cNvPr>
          <p:cNvSpPr txBox="1">
            <a:spLocks/>
          </p:cNvSpPr>
          <p:nvPr/>
        </p:nvSpPr>
        <p:spPr>
          <a:xfrm>
            <a:off x="623334" y="236255"/>
            <a:ext cx="7758666" cy="38035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Calibri" panose="020F0502020204030204"/>
                <a:ea typeface="+mn-ea"/>
                <a:cs typeface="+mn-cs"/>
              </a:rPr>
              <a:t>Joshua • </a:t>
            </a:r>
            <a:r>
              <a:rPr kumimoji="0" lang="en-US" sz="2400" b="1" i="0" u="none" strike="noStrike" kern="1200" cap="none" spc="0" normalizeH="0" baseline="0" noProof="0" dirty="0" err="1">
                <a:ln>
                  <a:noFill/>
                </a:ln>
                <a:solidFill>
                  <a:schemeClr val="tx1"/>
                </a:solidFill>
                <a:effectLst/>
                <a:uLnTx/>
                <a:uFillTx/>
                <a:latin typeface="Calibri" panose="020F0502020204030204"/>
                <a:ea typeface="+mn-ea"/>
                <a:cs typeface="+mn-cs"/>
              </a:rPr>
              <a:t>Josué</a:t>
            </a:r>
            <a:r>
              <a:rPr kumimoji="0" lang="en-US" sz="2400" b="1" i="0" u="none" strike="noStrike" kern="1200" cap="none" spc="0" normalizeH="0" baseline="0" noProof="0" dirty="0">
                <a:ln>
                  <a:noFill/>
                </a:ln>
                <a:solidFill>
                  <a:schemeClr val="tx1"/>
                </a:solidFill>
                <a:effectLst/>
                <a:uLnTx/>
                <a:uFillTx/>
                <a:latin typeface="Calibri" panose="020F0502020204030204"/>
                <a:ea typeface="+mn-ea"/>
                <a:cs typeface="+mn-cs"/>
              </a:rPr>
              <a:t> 1:3-7; 24:11-14 </a:t>
            </a:r>
          </a:p>
        </p:txBody>
      </p:sp>
      <p:sp>
        <p:nvSpPr>
          <p:cNvPr id="21" name="Oval 20">
            <a:extLst>
              <a:ext uri="{FF2B5EF4-FFF2-40B4-BE49-F238E27FC236}">
                <a16:creationId xmlns:a16="http://schemas.microsoft.com/office/drawing/2014/main" id="{D5B21CC1-CCC9-D2B7-78AB-5126DBD1CE55}"/>
              </a:ext>
              <a:ext uri="{C183D7F6-B498-43B3-948B-1728B52AA6E4}">
                <adec:decorative xmlns:adec="http://schemas.microsoft.com/office/drawing/2017/decorative" val="1"/>
              </a:ext>
            </a:extLst>
          </p:cNvPr>
          <p:cNvSpPr/>
          <p:nvPr/>
        </p:nvSpPr>
        <p:spPr>
          <a:xfrm>
            <a:off x="2226583"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22" name="Oval 21">
            <a:extLst>
              <a:ext uri="{FF2B5EF4-FFF2-40B4-BE49-F238E27FC236}">
                <a16:creationId xmlns:a16="http://schemas.microsoft.com/office/drawing/2014/main" id="{49871A1E-6278-DD03-AC3D-A604A39F5232}"/>
              </a:ext>
              <a:ext uri="{C183D7F6-B498-43B3-948B-1728B52AA6E4}">
                <adec:decorative xmlns:adec="http://schemas.microsoft.com/office/drawing/2017/decorative" val="1"/>
              </a:ext>
            </a:extLst>
          </p:cNvPr>
          <p:cNvSpPr/>
          <p:nvPr/>
        </p:nvSpPr>
        <p:spPr>
          <a:xfrm>
            <a:off x="2591001" y="4838973"/>
            <a:ext cx="274320" cy="274320"/>
          </a:xfrm>
          <a:prstGeom prst="ellipse">
            <a:avLst/>
          </a:prstGeom>
          <a:solidFill>
            <a:srgbClr val="D5412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CD037000-55DF-3484-A82A-823DD809EC3A}"/>
              </a:ext>
              <a:ext uri="{C183D7F6-B498-43B3-948B-1728B52AA6E4}">
                <adec:decorative xmlns:adec="http://schemas.microsoft.com/office/drawing/2017/decorative" val="1"/>
              </a:ext>
            </a:extLst>
          </p:cNvPr>
          <p:cNvSpPr/>
          <p:nvPr/>
        </p:nvSpPr>
        <p:spPr>
          <a:xfrm>
            <a:off x="2955419"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9A3F5D4B-741C-1085-6E01-96C7C7E71173}"/>
              </a:ext>
              <a:ext uri="{C183D7F6-B498-43B3-948B-1728B52AA6E4}">
                <adec:decorative xmlns:adec="http://schemas.microsoft.com/office/drawing/2017/decorative" val="1"/>
              </a:ext>
            </a:extLst>
          </p:cNvPr>
          <p:cNvSpPr/>
          <p:nvPr/>
        </p:nvSpPr>
        <p:spPr>
          <a:xfrm>
            <a:off x="1869022"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26" name="Oval 25">
            <a:extLst>
              <a:ext uri="{FF2B5EF4-FFF2-40B4-BE49-F238E27FC236}">
                <a16:creationId xmlns:a16="http://schemas.microsoft.com/office/drawing/2014/main" id="{EE1BAC67-A542-E0EA-661B-D705C2CF702D}"/>
              </a:ext>
              <a:ext uri="{C183D7F6-B498-43B3-948B-1728B52AA6E4}">
                <adec:decorative xmlns:adec="http://schemas.microsoft.com/office/drawing/2017/decorative" val="1"/>
              </a:ext>
            </a:extLst>
          </p:cNvPr>
          <p:cNvSpPr/>
          <p:nvPr/>
        </p:nvSpPr>
        <p:spPr>
          <a:xfrm>
            <a:off x="365668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3220CDC0-2654-8F0C-953B-BC6BC4EDD1AC}"/>
              </a:ext>
              <a:ext uri="{C183D7F6-B498-43B3-948B-1728B52AA6E4}">
                <adec:decorative xmlns:adec="http://schemas.microsoft.com/office/drawing/2017/decorative" val="1"/>
              </a:ext>
            </a:extLst>
          </p:cNvPr>
          <p:cNvSpPr/>
          <p:nvPr/>
        </p:nvSpPr>
        <p:spPr>
          <a:xfrm>
            <a:off x="4021099"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46F6970B-1387-2E34-F0A6-8E89024B2545}"/>
              </a:ext>
              <a:ext uri="{C183D7F6-B498-43B3-948B-1728B52AA6E4}">
                <adec:decorative xmlns:adec="http://schemas.microsoft.com/office/drawing/2017/decorative" val="1"/>
              </a:ext>
            </a:extLst>
          </p:cNvPr>
          <p:cNvSpPr/>
          <p:nvPr/>
        </p:nvSpPr>
        <p:spPr>
          <a:xfrm>
            <a:off x="4385517"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3C779001-715D-1A5E-8968-817303F952F9}"/>
              </a:ext>
              <a:ext uri="{C183D7F6-B498-43B3-948B-1728B52AA6E4}">
                <adec:decorative xmlns:adec="http://schemas.microsoft.com/office/drawing/2017/decorative" val="1"/>
              </a:ext>
            </a:extLst>
          </p:cNvPr>
          <p:cNvSpPr/>
          <p:nvPr/>
        </p:nvSpPr>
        <p:spPr>
          <a:xfrm>
            <a:off x="3299120"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C5D1DD3B-9CEF-B509-38E9-8DCFD3E769E7}"/>
              </a:ext>
              <a:ext uri="{C183D7F6-B498-43B3-948B-1728B52AA6E4}">
                <adec:decorative xmlns:adec="http://schemas.microsoft.com/office/drawing/2017/decorative" val="1"/>
              </a:ext>
            </a:extLst>
          </p:cNvPr>
          <p:cNvSpPr/>
          <p:nvPr/>
        </p:nvSpPr>
        <p:spPr>
          <a:xfrm>
            <a:off x="5104289" y="4838973"/>
            <a:ext cx="274320" cy="274320"/>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CA0A092A-CBE4-4B6D-EB9C-67F753B7C86C}"/>
              </a:ext>
              <a:ext uri="{C183D7F6-B498-43B3-948B-1728B52AA6E4}">
                <adec:decorative xmlns:adec="http://schemas.microsoft.com/office/drawing/2017/decorative" val="1"/>
              </a:ext>
            </a:extLst>
          </p:cNvPr>
          <p:cNvSpPr/>
          <p:nvPr/>
        </p:nvSpPr>
        <p:spPr>
          <a:xfrm>
            <a:off x="5468707"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074445D3-BD39-37AA-0DA4-2FF33D79A9B6}"/>
              </a:ext>
              <a:ext uri="{C183D7F6-B498-43B3-948B-1728B52AA6E4}">
                <adec:decorative xmlns:adec="http://schemas.microsoft.com/office/drawing/2017/decorative" val="1"/>
              </a:ext>
            </a:extLst>
          </p:cNvPr>
          <p:cNvSpPr/>
          <p:nvPr/>
        </p:nvSpPr>
        <p:spPr>
          <a:xfrm>
            <a:off x="583312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C9D5BB2F-FEF2-84BA-C572-87B9D69D3B8F}"/>
              </a:ext>
              <a:ext uri="{C183D7F6-B498-43B3-948B-1728B52AA6E4}">
                <adec:decorative xmlns:adec="http://schemas.microsoft.com/office/drawing/2017/decorative" val="1"/>
              </a:ext>
            </a:extLst>
          </p:cNvPr>
          <p:cNvSpPr/>
          <p:nvPr/>
        </p:nvSpPr>
        <p:spPr>
          <a:xfrm>
            <a:off x="4746728"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6B7CA5C1-4A42-403F-BF37-B0D0218BFB5D}"/>
              </a:ext>
              <a:ext uri="{C183D7F6-B498-43B3-948B-1728B52AA6E4}">
                <adec:decorative xmlns:adec="http://schemas.microsoft.com/office/drawing/2017/decorative" val="1"/>
              </a:ext>
            </a:extLst>
          </p:cNvPr>
          <p:cNvSpPr/>
          <p:nvPr/>
        </p:nvSpPr>
        <p:spPr>
          <a:xfrm>
            <a:off x="6194336"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D32EC81-12EA-3317-532A-B397F72CBA7D}"/>
              </a:ext>
            </a:extLst>
          </p:cNvPr>
          <p:cNvSpPr txBox="1"/>
          <p:nvPr/>
        </p:nvSpPr>
        <p:spPr>
          <a:xfrm>
            <a:off x="6468657" y="5278690"/>
            <a:ext cx="2586568" cy="400110"/>
          </a:xfrm>
          <a:prstGeom prst="rect">
            <a:avLst/>
          </a:prstGeom>
          <a:noFill/>
        </p:spPr>
        <p:txBody>
          <a:bodyPr wrap="square" rtlCol="0">
            <a:spAutoFit/>
          </a:bodyPr>
          <a:lstStyle/>
          <a:p>
            <a:pPr algn="r"/>
            <a:r>
              <a:rPr lang="en-US" sz="2000" b="1" dirty="0">
                <a:solidFill>
                  <a:schemeClr val="bg1"/>
                </a:solidFill>
              </a:rPr>
              <a:t>Mason Drumm</a:t>
            </a:r>
          </a:p>
        </p:txBody>
      </p:sp>
      <p:sp>
        <p:nvSpPr>
          <p:cNvPr id="30" name="TextBox 29">
            <a:extLst>
              <a:ext uri="{FF2B5EF4-FFF2-40B4-BE49-F238E27FC236}">
                <a16:creationId xmlns:a16="http://schemas.microsoft.com/office/drawing/2014/main" id="{59491F62-D8EC-8F7D-55D2-74F7BDB26CA6}"/>
              </a:ext>
            </a:extLst>
          </p:cNvPr>
          <p:cNvSpPr txBox="1"/>
          <p:nvPr/>
        </p:nvSpPr>
        <p:spPr>
          <a:xfrm>
            <a:off x="323945" y="677333"/>
            <a:ext cx="4335892" cy="3323987"/>
          </a:xfrm>
          <a:prstGeom prst="rect">
            <a:avLst/>
          </a:prstGeom>
          <a:noFill/>
        </p:spPr>
        <p:txBody>
          <a:bodyPr wrap="square">
            <a:spAutoFit/>
          </a:bodyPr>
          <a:lstStyle/>
          <a:p>
            <a:pPr algn="l"/>
            <a:r>
              <a:rPr lang="en-US" sz="1400" b="1" i="0" baseline="30000" dirty="0">
                <a:solidFill>
                  <a:srgbClr val="000000"/>
                </a:solidFill>
                <a:effectLst/>
              </a:rPr>
              <a:t>3 </a:t>
            </a:r>
            <a:r>
              <a:rPr lang="en-US" sz="1400" b="0" i="0" dirty="0">
                <a:solidFill>
                  <a:srgbClr val="000000"/>
                </a:solidFill>
                <a:effectLst/>
              </a:rPr>
              <a:t>Every place on which the sole of your foot treads, I have given it to you, just as I spoke to Moses. </a:t>
            </a:r>
            <a:r>
              <a:rPr lang="en-US" sz="1400" b="1" i="0" baseline="30000" dirty="0">
                <a:solidFill>
                  <a:srgbClr val="000000"/>
                </a:solidFill>
                <a:effectLst/>
              </a:rPr>
              <a:t>4 </a:t>
            </a:r>
            <a:r>
              <a:rPr lang="en-US" sz="1400" b="0" i="0" dirty="0">
                <a:solidFill>
                  <a:srgbClr val="000000"/>
                </a:solidFill>
                <a:effectLst/>
              </a:rPr>
              <a:t>From the wilderness and this Lebanon, even as far as the great river, the river Euphrates, all the land of the Hittites, and as far as the Great Sea toward the setting of the sun will be your territory. </a:t>
            </a:r>
            <a:r>
              <a:rPr lang="en-US" sz="1400" b="1" i="0" baseline="30000" dirty="0">
                <a:solidFill>
                  <a:srgbClr val="000000"/>
                </a:solidFill>
                <a:effectLst/>
              </a:rPr>
              <a:t>5 </a:t>
            </a:r>
            <a:r>
              <a:rPr lang="en-US" sz="1400" b="0" i="0" dirty="0">
                <a:solidFill>
                  <a:srgbClr val="000000"/>
                </a:solidFill>
                <a:effectLst/>
              </a:rPr>
              <a:t>No man will </a:t>
            </a:r>
            <a:r>
              <a:rPr lang="en-US" sz="1400" b="0" i="1" dirty="0">
                <a:solidFill>
                  <a:srgbClr val="000000"/>
                </a:solidFill>
                <a:effectLst/>
              </a:rPr>
              <a:t>be able to</a:t>
            </a:r>
            <a:r>
              <a:rPr lang="en-US" sz="1400" b="0" i="0" dirty="0">
                <a:solidFill>
                  <a:srgbClr val="000000"/>
                </a:solidFill>
                <a:effectLst/>
              </a:rPr>
              <a:t> stand before you all the days of your life. Just as I have been with Moses, I will be with you; I will not fail you or forsake you. </a:t>
            </a:r>
            <a:r>
              <a:rPr lang="en-US" sz="1400" b="1" i="0" baseline="30000" dirty="0">
                <a:solidFill>
                  <a:srgbClr val="000000"/>
                </a:solidFill>
                <a:effectLst/>
              </a:rPr>
              <a:t>6 </a:t>
            </a:r>
            <a:r>
              <a:rPr lang="en-US" sz="1400" b="0" i="0" dirty="0">
                <a:solidFill>
                  <a:srgbClr val="000000"/>
                </a:solidFill>
                <a:effectLst/>
              </a:rPr>
              <a:t>Be strong and courageous, for you shall give this people possession of the land which I swore to their fathers to give them. </a:t>
            </a:r>
            <a:r>
              <a:rPr lang="en-US" sz="1400" b="1" i="0" baseline="30000" dirty="0">
                <a:solidFill>
                  <a:srgbClr val="000000"/>
                </a:solidFill>
                <a:effectLst/>
              </a:rPr>
              <a:t>7 </a:t>
            </a:r>
            <a:r>
              <a:rPr lang="en-US" sz="1400" b="0" i="0" dirty="0">
                <a:solidFill>
                  <a:srgbClr val="000000"/>
                </a:solidFill>
                <a:effectLst/>
              </a:rPr>
              <a:t>Only be strong and very courageous; be careful to do according to all the law which Moses My servant commanded you; do not turn from it to the right or to the left, so that you may have success wherever you go.</a:t>
            </a:r>
          </a:p>
        </p:txBody>
      </p:sp>
      <p:sp>
        <p:nvSpPr>
          <p:cNvPr id="38" name="TextBox 37">
            <a:extLst>
              <a:ext uri="{FF2B5EF4-FFF2-40B4-BE49-F238E27FC236}">
                <a16:creationId xmlns:a16="http://schemas.microsoft.com/office/drawing/2014/main" id="{0239B750-B920-5470-E714-0DD01B9E07D0}"/>
              </a:ext>
            </a:extLst>
          </p:cNvPr>
          <p:cNvSpPr txBox="1"/>
          <p:nvPr/>
        </p:nvSpPr>
        <p:spPr>
          <a:xfrm>
            <a:off x="4659837" y="682986"/>
            <a:ext cx="4411574" cy="3108543"/>
          </a:xfrm>
          <a:prstGeom prst="rect">
            <a:avLst/>
          </a:prstGeom>
          <a:noFill/>
        </p:spPr>
        <p:txBody>
          <a:bodyPr wrap="square">
            <a:spAutoFit/>
          </a:bodyPr>
          <a:lstStyle/>
          <a:p>
            <a:pPr algn="l"/>
            <a:r>
              <a:rPr lang="es-ES" sz="1400" b="1" i="0" baseline="30000" dirty="0">
                <a:solidFill>
                  <a:srgbClr val="000000"/>
                </a:solidFill>
                <a:effectLst/>
              </a:rPr>
              <a:t>3 </a:t>
            </a:r>
            <a:r>
              <a:rPr lang="es-ES" sz="1400" b="0" i="0" dirty="0">
                <a:solidFill>
                  <a:srgbClr val="000000"/>
                </a:solidFill>
                <a:effectLst/>
              </a:rPr>
              <a:t>Yo os he entregado, como lo había dicho a Moisés, todo lugar que pisare la planta de vuestro pie. </a:t>
            </a:r>
            <a:r>
              <a:rPr lang="es-ES" sz="1400" b="1" i="0" baseline="30000" dirty="0">
                <a:solidFill>
                  <a:srgbClr val="000000"/>
                </a:solidFill>
                <a:effectLst/>
              </a:rPr>
              <a:t>4 </a:t>
            </a:r>
            <a:r>
              <a:rPr lang="es-ES" sz="1400" b="0" i="0" dirty="0">
                <a:solidFill>
                  <a:srgbClr val="000000"/>
                </a:solidFill>
                <a:effectLst/>
              </a:rPr>
              <a:t>Desde el desierto y el Líbano hasta el gran río Éufrates, toda la tierra de los heteos hasta el gran mar donde se pone el sol, será vuestro territorio. </a:t>
            </a:r>
            <a:r>
              <a:rPr lang="es-ES" sz="1400" b="1" i="0" baseline="30000" dirty="0">
                <a:solidFill>
                  <a:srgbClr val="000000"/>
                </a:solidFill>
                <a:effectLst/>
              </a:rPr>
              <a:t>5 </a:t>
            </a:r>
            <a:r>
              <a:rPr lang="es-ES" sz="1400" b="0" i="0" dirty="0">
                <a:solidFill>
                  <a:srgbClr val="000000"/>
                </a:solidFill>
                <a:effectLst/>
              </a:rPr>
              <a:t>Nadie te podrá hacer frente en todos los días de tu vida; como estuve con Moisés, estaré contigo; no te dejaré, ni te desampararé. </a:t>
            </a:r>
            <a:r>
              <a:rPr lang="es-ES" sz="1400" b="1" i="0" baseline="30000" dirty="0">
                <a:solidFill>
                  <a:srgbClr val="000000"/>
                </a:solidFill>
                <a:effectLst/>
              </a:rPr>
              <a:t>6 </a:t>
            </a:r>
            <a:r>
              <a:rPr lang="es-ES" sz="1400" b="0" i="0" dirty="0">
                <a:solidFill>
                  <a:srgbClr val="000000"/>
                </a:solidFill>
                <a:effectLst/>
              </a:rPr>
              <a:t>Esfuérzate y sé valiente; porque tú repartirás a este pueblo por heredad la tierra de la cual juré a sus padres que la daría a ellos. </a:t>
            </a:r>
            <a:r>
              <a:rPr lang="es-ES" sz="1400" b="1" i="0" baseline="30000" dirty="0">
                <a:solidFill>
                  <a:srgbClr val="000000"/>
                </a:solidFill>
                <a:effectLst/>
              </a:rPr>
              <a:t>7 </a:t>
            </a:r>
            <a:r>
              <a:rPr lang="es-ES" sz="1400" b="0" i="0" dirty="0">
                <a:solidFill>
                  <a:srgbClr val="000000"/>
                </a:solidFill>
                <a:effectLst/>
              </a:rPr>
              <a:t>Solamente esfuérzate y sé muy valiente, para cuidar de hacer conforme a toda la ley que mi siervo Moisés te mandó; no te apartes de ella ni a diestra ni a siniestra, para que seas prosperado en todas las cosas que emprendas.</a:t>
            </a:r>
          </a:p>
        </p:txBody>
      </p:sp>
    </p:spTree>
    <p:extLst>
      <p:ext uri="{BB962C8B-B14F-4D97-AF65-F5344CB8AC3E}">
        <p14:creationId xmlns:p14="http://schemas.microsoft.com/office/powerpoint/2010/main" val="287461442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8233D0A-29AE-9C47-B174-B13DB72E5D4E}"/>
              </a:ext>
              <a:ext uri="{C183D7F6-B498-43B3-948B-1728B52AA6E4}">
                <adec:decorative xmlns:adec="http://schemas.microsoft.com/office/drawing/2017/decorative" val="1"/>
              </a:ext>
            </a:extLst>
          </p:cNvPr>
          <p:cNvCxnSpPr>
            <a:cxnSpLocks/>
            <a:stCxn id="8" idx="6"/>
            <a:endCxn id="35" idx="2"/>
          </p:cNvCxnSpPr>
          <p:nvPr/>
        </p:nvCxnSpPr>
        <p:spPr>
          <a:xfrm flipV="1">
            <a:off x="688876" y="4976133"/>
            <a:ext cx="5505460" cy="2725"/>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7627213A-B24F-2E43-848D-2215AFA09EB6}"/>
              </a:ext>
              <a:ext uri="{C183D7F6-B498-43B3-948B-1728B52AA6E4}">
                <adec:decorative xmlns:adec="http://schemas.microsoft.com/office/drawing/2017/decorative" val="1"/>
              </a:ext>
            </a:extLst>
          </p:cNvPr>
          <p:cNvSpPr/>
          <p:nvPr/>
        </p:nvSpPr>
        <p:spPr>
          <a:xfrm>
            <a:off x="77897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6" name="Oval 5">
            <a:extLst>
              <a:ext uri="{FF2B5EF4-FFF2-40B4-BE49-F238E27FC236}">
                <a16:creationId xmlns:a16="http://schemas.microsoft.com/office/drawing/2014/main" id="{A0D5DCE8-9AA4-CA45-B3AE-CEB3D22CA3E4}"/>
              </a:ext>
              <a:ext uri="{C183D7F6-B498-43B3-948B-1728B52AA6E4}">
                <adec:decorative xmlns:adec="http://schemas.microsoft.com/office/drawing/2017/decorative" val="1"/>
              </a:ext>
            </a:extLst>
          </p:cNvPr>
          <p:cNvSpPr/>
          <p:nvPr/>
        </p:nvSpPr>
        <p:spPr>
          <a:xfrm>
            <a:off x="1143393"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7" name="Oval 6">
            <a:extLst>
              <a:ext uri="{FF2B5EF4-FFF2-40B4-BE49-F238E27FC236}">
                <a16:creationId xmlns:a16="http://schemas.microsoft.com/office/drawing/2014/main" id="{FFA185DA-D872-F84A-85BB-F6866A85CD25}"/>
              </a:ext>
              <a:ext uri="{C183D7F6-B498-43B3-948B-1728B52AA6E4}">
                <adec:decorative xmlns:adec="http://schemas.microsoft.com/office/drawing/2017/decorative" val="1"/>
              </a:ext>
            </a:extLst>
          </p:cNvPr>
          <p:cNvSpPr/>
          <p:nvPr/>
        </p:nvSpPr>
        <p:spPr>
          <a:xfrm>
            <a:off x="150781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8" name="Oval 7">
            <a:extLst>
              <a:ext uri="{FF2B5EF4-FFF2-40B4-BE49-F238E27FC236}">
                <a16:creationId xmlns:a16="http://schemas.microsoft.com/office/drawing/2014/main" id="{DF2343ED-7758-3A47-B607-1C33C1F3CE47}"/>
              </a:ext>
              <a:ext uri="{C183D7F6-B498-43B3-948B-1728B52AA6E4}">
                <adec:decorative xmlns:adec="http://schemas.microsoft.com/office/drawing/2017/decorative" val="1"/>
              </a:ext>
            </a:extLst>
          </p:cNvPr>
          <p:cNvSpPr/>
          <p:nvPr/>
        </p:nvSpPr>
        <p:spPr>
          <a:xfrm>
            <a:off x="421414"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2" name="Title 1">
            <a:extLst>
              <a:ext uri="{FF2B5EF4-FFF2-40B4-BE49-F238E27FC236}">
                <a16:creationId xmlns:a16="http://schemas.microsoft.com/office/drawing/2014/main" id="{9C6EEDD4-1AE0-DB40-8422-C7AE530CEE71}"/>
              </a:ext>
            </a:extLst>
          </p:cNvPr>
          <p:cNvSpPr>
            <a:spLocks noGrp="1"/>
          </p:cNvSpPr>
          <p:nvPr>
            <p:ph type="title"/>
          </p:nvPr>
        </p:nvSpPr>
        <p:spPr>
          <a:xfrm>
            <a:off x="421415" y="4368106"/>
            <a:ext cx="6047242" cy="417440"/>
          </a:xfrm>
        </p:spPr>
        <p:txBody>
          <a:bodyPr>
            <a:normAutofit fontScale="90000"/>
          </a:bodyPr>
          <a:lstStyle/>
          <a:p>
            <a:pPr algn="ctr"/>
            <a:r>
              <a:rPr lang="en-US" sz="2400" b="1" i="1" dirty="0">
                <a:solidFill>
                  <a:srgbClr val="C00000"/>
                </a:solidFill>
              </a:rPr>
              <a:t>Invasion &amp; Conquest • </a:t>
            </a:r>
            <a:r>
              <a:rPr lang="en-US" sz="2400" b="1" i="1" dirty="0" err="1">
                <a:solidFill>
                  <a:srgbClr val="C00000"/>
                </a:solidFill>
              </a:rPr>
              <a:t>Invasión</a:t>
            </a:r>
            <a:r>
              <a:rPr lang="en-US" sz="2400" b="1" i="1" dirty="0">
                <a:solidFill>
                  <a:srgbClr val="C00000"/>
                </a:solidFill>
              </a:rPr>
              <a:t> Y Conquista</a:t>
            </a:r>
          </a:p>
        </p:txBody>
      </p:sp>
      <p:sp>
        <p:nvSpPr>
          <p:cNvPr id="10" name="Text Placeholder 25">
            <a:extLst>
              <a:ext uri="{FF2B5EF4-FFF2-40B4-BE49-F238E27FC236}">
                <a16:creationId xmlns:a16="http://schemas.microsoft.com/office/drawing/2014/main" id="{FFAD32EE-26A6-5946-BC25-E1DC6B00A614}"/>
              </a:ext>
            </a:extLst>
          </p:cNvPr>
          <p:cNvSpPr txBox="1">
            <a:spLocks/>
          </p:cNvSpPr>
          <p:nvPr/>
        </p:nvSpPr>
        <p:spPr>
          <a:xfrm>
            <a:off x="623334" y="236255"/>
            <a:ext cx="7758666" cy="38035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Calibri" panose="020F0502020204030204"/>
                <a:ea typeface="+mn-ea"/>
                <a:cs typeface="+mn-cs"/>
              </a:rPr>
              <a:t>Joshua • </a:t>
            </a:r>
            <a:r>
              <a:rPr kumimoji="0" lang="en-US" sz="2400" b="1" i="0" u="none" strike="noStrike" kern="1200" cap="none" spc="0" normalizeH="0" baseline="0" noProof="0" dirty="0" err="1">
                <a:ln>
                  <a:noFill/>
                </a:ln>
                <a:solidFill>
                  <a:schemeClr val="tx1"/>
                </a:solidFill>
                <a:effectLst/>
                <a:uLnTx/>
                <a:uFillTx/>
                <a:latin typeface="Calibri" panose="020F0502020204030204"/>
                <a:ea typeface="+mn-ea"/>
                <a:cs typeface="+mn-cs"/>
              </a:rPr>
              <a:t>Josué</a:t>
            </a:r>
            <a:r>
              <a:rPr kumimoji="0" lang="en-US" sz="2400" b="1" i="0" u="none" strike="noStrike" kern="1200" cap="none" spc="0" normalizeH="0" baseline="0" noProof="0" dirty="0">
                <a:ln>
                  <a:noFill/>
                </a:ln>
                <a:solidFill>
                  <a:schemeClr val="tx1"/>
                </a:solidFill>
                <a:effectLst/>
                <a:uLnTx/>
                <a:uFillTx/>
                <a:latin typeface="Calibri" panose="020F0502020204030204"/>
                <a:ea typeface="+mn-ea"/>
                <a:cs typeface="+mn-cs"/>
              </a:rPr>
              <a:t> 1:3-7; 24:11-14 </a:t>
            </a:r>
          </a:p>
        </p:txBody>
      </p:sp>
      <p:sp>
        <p:nvSpPr>
          <p:cNvPr id="21" name="Oval 20">
            <a:extLst>
              <a:ext uri="{FF2B5EF4-FFF2-40B4-BE49-F238E27FC236}">
                <a16:creationId xmlns:a16="http://schemas.microsoft.com/office/drawing/2014/main" id="{D5B21CC1-CCC9-D2B7-78AB-5126DBD1CE55}"/>
              </a:ext>
              <a:ext uri="{C183D7F6-B498-43B3-948B-1728B52AA6E4}">
                <adec:decorative xmlns:adec="http://schemas.microsoft.com/office/drawing/2017/decorative" val="1"/>
              </a:ext>
            </a:extLst>
          </p:cNvPr>
          <p:cNvSpPr/>
          <p:nvPr/>
        </p:nvSpPr>
        <p:spPr>
          <a:xfrm>
            <a:off x="2226583"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22" name="Oval 21">
            <a:extLst>
              <a:ext uri="{FF2B5EF4-FFF2-40B4-BE49-F238E27FC236}">
                <a16:creationId xmlns:a16="http://schemas.microsoft.com/office/drawing/2014/main" id="{49871A1E-6278-DD03-AC3D-A604A39F5232}"/>
              </a:ext>
              <a:ext uri="{C183D7F6-B498-43B3-948B-1728B52AA6E4}">
                <adec:decorative xmlns:adec="http://schemas.microsoft.com/office/drawing/2017/decorative" val="1"/>
              </a:ext>
            </a:extLst>
          </p:cNvPr>
          <p:cNvSpPr/>
          <p:nvPr/>
        </p:nvSpPr>
        <p:spPr>
          <a:xfrm>
            <a:off x="2591001" y="4838973"/>
            <a:ext cx="274320" cy="274320"/>
          </a:xfrm>
          <a:prstGeom prst="ellipse">
            <a:avLst/>
          </a:prstGeom>
          <a:solidFill>
            <a:srgbClr val="D5412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CD037000-55DF-3484-A82A-823DD809EC3A}"/>
              </a:ext>
              <a:ext uri="{C183D7F6-B498-43B3-948B-1728B52AA6E4}">
                <adec:decorative xmlns:adec="http://schemas.microsoft.com/office/drawing/2017/decorative" val="1"/>
              </a:ext>
            </a:extLst>
          </p:cNvPr>
          <p:cNvSpPr/>
          <p:nvPr/>
        </p:nvSpPr>
        <p:spPr>
          <a:xfrm>
            <a:off x="2955419"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9A3F5D4B-741C-1085-6E01-96C7C7E71173}"/>
              </a:ext>
              <a:ext uri="{C183D7F6-B498-43B3-948B-1728B52AA6E4}">
                <adec:decorative xmlns:adec="http://schemas.microsoft.com/office/drawing/2017/decorative" val="1"/>
              </a:ext>
            </a:extLst>
          </p:cNvPr>
          <p:cNvSpPr/>
          <p:nvPr/>
        </p:nvSpPr>
        <p:spPr>
          <a:xfrm>
            <a:off x="1869022"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26" name="Oval 25">
            <a:extLst>
              <a:ext uri="{FF2B5EF4-FFF2-40B4-BE49-F238E27FC236}">
                <a16:creationId xmlns:a16="http://schemas.microsoft.com/office/drawing/2014/main" id="{EE1BAC67-A542-E0EA-661B-D705C2CF702D}"/>
              </a:ext>
              <a:ext uri="{C183D7F6-B498-43B3-948B-1728B52AA6E4}">
                <adec:decorative xmlns:adec="http://schemas.microsoft.com/office/drawing/2017/decorative" val="1"/>
              </a:ext>
            </a:extLst>
          </p:cNvPr>
          <p:cNvSpPr/>
          <p:nvPr/>
        </p:nvSpPr>
        <p:spPr>
          <a:xfrm>
            <a:off x="365668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3220CDC0-2654-8F0C-953B-BC6BC4EDD1AC}"/>
              </a:ext>
              <a:ext uri="{C183D7F6-B498-43B3-948B-1728B52AA6E4}">
                <adec:decorative xmlns:adec="http://schemas.microsoft.com/office/drawing/2017/decorative" val="1"/>
              </a:ext>
            </a:extLst>
          </p:cNvPr>
          <p:cNvSpPr/>
          <p:nvPr/>
        </p:nvSpPr>
        <p:spPr>
          <a:xfrm>
            <a:off x="4021099"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46F6970B-1387-2E34-F0A6-8E89024B2545}"/>
              </a:ext>
              <a:ext uri="{C183D7F6-B498-43B3-948B-1728B52AA6E4}">
                <adec:decorative xmlns:adec="http://schemas.microsoft.com/office/drawing/2017/decorative" val="1"/>
              </a:ext>
            </a:extLst>
          </p:cNvPr>
          <p:cNvSpPr/>
          <p:nvPr/>
        </p:nvSpPr>
        <p:spPr>
          <a:xfrm>
            <a:off x="4385517"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3C779001-715D-1A5E-8968-817303F952F9}"/>
              </a:ext>
              <a:ext uri="{C183D7F6-B498-43B3-948B-1728B52AA6E4}">
                <adec:decorative xmlns:adec="http://schemas.microsoft.com/office/drawing/2017/decorative" val="1"/>
              </a:ext>
            </a:extLst>
          </p:cNvPr>
          <p:cNvSpPr/>
          <p:nvPr/>
        </p:nvSpPr>
        <p:spPr>
          <a:xfrm>
            <a:off x="3299120"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C5D1DD3B-9CEF-B509-38E9-8DCFD3E769E7}"/>
              </a:ext>
              <a:ext uri="{C183D7F6-B498-43B3-948B-1728B52AA6E4}">
                <adec:decorative xmlns:adec="http://schemas.microsoft.com/office/drawing/2017/decorative" val="1"/>
              </a:ext>
            </a:extLst>
          </p:cNvPr>
          <p:cNvSpPr/>
          <p:nvPr/>
        </p:nvSpPr>
        <p:spPr>
          <a:xfrm>
            <a:off x="5104289" y="4838973"/>
            <a:ext cx="274320" cy="274320"/>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CA0A092A-CBE4-4B6D-EB9C-67F753B7C86C}"/>
              </a:ext>
              <a:ext uri="{C183D7F6-B498-43B3-948B-1728B52AA6E4}">
                <adec:decorative xmlns:adec="http://schemas.microsoft.com/office/drawing/2017/decorative" val="1"/>
              </a:ext>
            </a:extLst>
          </p:cNvPr>
          <p:cNvSpPr/>
          <p:nvPr/>
        </p:nvSpPr>
        <p:spPr>
          <a:xfrm>
            <a:off x="5468707"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074445D3-BD39-37AA-0DA4-2FF33D79A9B6}"/>
              </a:ext>
              <a:ext uri="{C183D7F6-B498-43B3-948B-1728B52AA6E4}">
                <adec:decorative xmlns:adec="http://schemas.microsoft.com/office/drawing/2017/decorative" val="1"/>
              </a:ext>
            </a:extLst>
          </p:cNvPr>
          <p:cNvSpPr/>
          <p:nvPr/>
        </p:nvSpPr>
        <p:spPr>
          <a:xfrm>
            <a:off x="583312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C9D5BB2F-FEF2-84BA-C572-87B9D69D3B8F}"/>
              </a:ext>
              <a:ext uri="{C183D7F6-B498-43B3-948B-1728B52AA6E4}">
                <adec:decorative xmlns:adec="http://schemas.microsoft.com/office/drawing/2017/decorative" val="1"/>
              </a:ext>
            </a:extLst>
          </p:cNvPr>
          <p:cNvSpPr/>
          <p:nvPr/>
        </p:nvSpPr>
        <p:spPr>
          <a:xfrm>
            <a:off x="4746728"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6B7CA5C1-4A42-403F-BF37-B0D0218BFB5D}"/>
              </a:ext>
              <a:ext uri="{C183D7F6-B498-43B3-948B-1728B52AA6E4}">
                <adec:decorative xmlns:adec="http://schemas.microsoft.com/office/drawing/2017/decorative" val="1"/>
              </a:ext>
            </a:extLst>
          </p:cNvPr>
          <p:cNvSpPr/>
          <p:nvPr/>
        </p:nvSpPr>
        <p:spPr>
          <a:xfrm>
            <a:off x="6194336"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D32EC81-12EA-3317-532A-B397F72CBA7D}"/>
              </a:ext>
            </a:extLst>
          </p:cNvPr>
          <p:cNvSpPr txBox="1"/>
          <p:nvPr/>
        </p:nvSpPr>
        <p:spPr>
          <a:xfrm>
            <a:off x="6468657" y="5278690"/>
            <a:ext cx="2586568" cy="400110"/>
          </a:xfrm>
          <a:prstGeom prst="rect">
            <a:avLst/>
          </a:prstGeom>
          <a:noFill/>
        </p:spPr>
        <p:txBody>
          <a:bodyPr wrap="square" rtlCol="0">
            <a:spAutoFit/>
          </a:bodyPr>
          <a:lstStyle/>
          <a:p>
            <a:pPr algn="r"/>
            <a:r>
              <a:rPr lang="en-US" sz="2000" b="1" dirty="0">
                <a:solidFill>
                  <a:schemeClr val="bg1"/>
                </a:solidFill>
              </a:rPr>
              <a:t>Mason Drumm</a:t>
            </a:r>
          </a:p>
        </p:txBody>
      </p:sp>
      <p:sp>
        <p:nvSpPr>
          <p:cNvPr id="30" name="TextBox 29">
            <a:extLst>
              <a:ext uri="{FF2B5EF4-FFF2-40B4-BE49-F238E27FC236}">
                <a16:creationId xmlns:a16="http://schemas.microsoft.com/office/drawing/2014/main" id="{59491F62-D8EC-8F7D-55D2-74F7BDB26CA6}"/>
              </a:ext>
            </a:extLst>
          </p:cNvPr>
          <p:cNvSpPr txBox="1"/>
          <p:nvPr/>
        </p:nvSpPr>
        <p:spPr>
          <a:xfrm>
            <a:off x="323945" y="677333"/>
            <a:ext cx="4335892" cy="3323987"/>
          </a:xfrm>
          <a:prstGeom prst="rect">
            <a:avLst/>
          </a:prstGeom>
          <a:noFill/>
        </p:spPr>
        <p:txBody>
          <a:bodyPr wrap="square">
            <a:spAutoFit/>
          </a:bodyPr>
          <a:lstStyle/>
          <a:p>
            <a:pPr algn="l"/>
            <a:r>
              <a:rPr lang="en-US" sz="1400" b="1" i="0" baseline="30000" dirty="0">
                <a:solidFill>
                  <a:srgbClr val="000000"/>
                </a:solidFill>
                <a:effectLst/>
              </a:rPr>
              <a:t>11 </a:t>
            </a:r>
            <a:r>
              <a:rPr lang="en-US" sz="1400" b="0" i="0" dirty="0">
                <a:solidFill>
                  <a:srgbClr val="000000"/>
                </a:solidFill>
                <a:effectLst/>
              </a:rPr>
              <a:t>You crossed the Jordan and came to Jericho; and the citizens of Jericho fought against you, </a:t>
            </a:r>
            <a:r>
              <a:rPr lang="en-US" sz="1400" b="0" i="1" dirty="0">
                <a:solidFill>
                  <a:srgbClr val="000000"/>
                </a:solidFill>
                <a:effectLst/>
              </a:rPr>
              <a:t>and</a:t>
            </a:r>
            <a:r>
              <a:rPr lang="en-US" sz="1400" b="0" i="0" dirty="0">
                <a:solidFill>
                  <a:srgbClr val="000000"/>
                </a:solidFill>
                <a:effectLst/>
              </a:rPr>
              <a:t> the Amorite and the Perizzite and the Canaanite and the Hittite and the </a:t>
            </a:r>
            <a:r>
              <a:rPr lang="en-US" sz="1400" b="0" i="0" dirty="0" err="1">
                <a:solidFill>
                  <a:srgbClr val="000000"/>
                </a:solidFill>
                <a:effectLst/>
              </a:rPr>
              <a:t>Girgashite</a:t>
            </a:r>
            <a:r>
              <a:rPr lang="en-US" sz="1400" b="0" i="0" dirty="0">
                <a:solidFill>
                  <a:srgbClr val="000000"/>
                </a:solidFill>
                <a:effectLst/>
              </a:rPr>
              <a:t>, the Hivite and the Jebusite. Thus I gave them into your hand. </a:t>
            </a:r>
            <a:r>
              <a:rPr lang="en-US" sz="1400" b="1" i="0" baseline="30000" dirty="0">
                <a:solidFill>
                  <a:srgbClr val="000000"/>
                </a:solidFill>
                <a:effectLst/>
              </a:rPr>
              <a:t>12 </a:t>
            </a:r>
            <a:r>
              <a:rPr lang="en-US" sz="1400" b="0" i="0" dirty="0">
                <a:solidFill>
                  <a:srgbClr val="000000"/>
                </a:solidFill>
                <a:effectLst/>
              </a:rPr>
              <a:t>Then I sent the hornet before you and it drove out the two kings of the Amorites from before you, </a:t>
            </a:r>
            <a:r>
              <a:rPr lang="en-US" sz="1400" b="0" i="1" dirty="0">
                <a:solidFill>
                  <a:srgbClr val="000000"/>
                </a:solidFill>
                <a:effectLst/>
              </a:rPr>
              <a:t>but</a:t>
            </a:r>
            <a:r>
              <a:rPr lang="en-US" sz="1400" b="0" i="0" dirty="0">
                <a:solidFill>
                  <a:srgbClr val="000000"/>
                </a:solidFill>
                <a:effectLst/>
              </a:rPr>
              <a:t> not by your sword or your bow. </a:t>
            </a:r>
            <a:r>
              <a:rPr lang="en-US" sz="1400" b="1" i="0" baseline="30000" dirty="0">
                <a:solidFill>
                  <a:srgbClr val="000000"/>
                </a:solidFill>
                <a:effectLst/>
              </a:rPr>
              <a:t>13 </a:t>
            </a:r>
            <a:r>
              <a:rPr lang="en-US" sz="1400" b="0" i="0" dirty="0">
                <a:solidFill>
                  <a:srgbClr val="000000"/>
                </a:solidFill>
                <a:effectLst/>
              </a:rPr>
              <a:t>I gave you a land on which you had not labored, and cities which you had not built, and you have lived in them; you are eating of vineyards and olive groves which you did not plant.’</a:t>
            </a:r>
          </a:p>
          <a:p>
            <a:pPr algn="l"/>
            <a:r>
              <a:rPr lang="en-US" sz="1400" b="1" i="0" baseline="30000" dirty="0">
                <a:solidFill>
                  <a:srgbClr val="000000"/>
                </a:solidFill>
                <a:effectLst/>
              </a:rPr>
              <a:t>14 </a:t>
            </a:r>
            <a:r>
              <a:rPr lang="en-US" sz="1400" b="0" i="0" dirty="0">
                <a:solidFill>
                  <a:srgbClr val="000000"/>
                </a:solidFill>
                <a:effectLst/>
              </a:rPr>
              <a:t>“Now, therefore, fear the </a:t>
            </a:r>
            <a:r>
              <a:rPr lang="en-US" sz="1400" b="0" i="0" cap="small" dirty="0">
                <a:solidFill>
                  <a:srgbClr val="000000"/>
                </a:solidFill>
                <a:effectLst/>
              </a:rPr>
              <a:t>Lord</a:t>
            </a:r>
            <a:r>
              <a:rPr lang="en-US" sz="1400" b="0" i="0" dirty="0">
                <a:solidFill>
                  <a:srgbClr val="000000"/>
                </a:solidFill>
                <a:effectLst/>
              </a:rPr>
              <a:t> and serve Him in sincerity and truth; and put away the gods which your fathers served beyond the River and in Egypt, and serve the </a:t>
            </a:r>
            <a:r>
              <a:rPr lang="en-US" sz="1400" b="0" i="0" cap="small" dirty="0">
                <a:solidFill>
                  <a:srgbClr val="000000"/>
                </a:solidFill>
                <a:effectLst/>
              </a:rPr>
              <a:t>Lord</a:t>
            </a:r>
            <a:r>
              <a:rPr lang="en-US" sz="1400" b="0" i="0" dirty="0">
                <a:solidFill>
                  <a:srgbClr val="000000"/>
                </a:solidFill>
                <a:effectLst/>
              </a:rPr>
              <a:t>.</a:t>
            </a:r>
          </a:p>
        </p:txBody>
      </p:sp>
      <p:sp>
        <p:nvSpPr>
          <p:cNvPr id="38" name="TextBox 37">
            <a:extLst>
              <a:ext uri="{FF2B5EF4-FFF2-40B4-BE49-F238E27FC236}">
                <a16:creationId xmlns:a16="http://schemas.microsoft.com/office/drawing/2014/main" id="{0239B750-B920-5470-E714-0DD01B9E07D0}"/>
              </a:ext>
            </a:extLst>
          </p:cNvPr>
          <p:cNvSpPr txBox="1"/>
          <p:nvPr/>
        </p:nvSpPr>
        <p:spPr>
          <a:xfrm>
            <a:off x="4659837" y="682986"/>
            <a:ext cx="4411574" cy="3323987"/>
          </a:xfrm>
          <a:prstGeom prst="rect">
            <a:avLst/>
          </a:prstGeom>
          <a:noFill/>
        </p:spPr>
        <p:txBody>
          <a:bodyPr wrap="square">
            <a:spAutoFit/>
          </a:bodyPr>
          <a:lstStyle/>
          <a:p>
            <a:pPr algn="l"/>
            <a:r>
              <a:rPr lang="es-ES" sz="1400" b="1" i="0" baseline="30000" dirty="0">
                <a:solidFill>
                  <a:srgbClr val="000000"/>
                </a:solidFill>
                <a:effectLst/>
              </a:rPr>
              <a:t>11 </a:t>
            </a:r>
            <a:r>
              <a:rPr lang="es-ES" sz="1400" b="0" i="0" dirty="0">
                <a:solidFill>
                  <a:srgbClr val="000000"/>
                </a:solidFill>
                <a:effectLst/>
              </a:rPr>
              <a:t>Pasasteis el Jordán, y vinisteis a Jericó, y los moradores de Jericó pelearon contra vosotros: los amorreos, ferezeos, cananeos, heteos, </a:t>
            </a:r>
            <a:r>
              <a:rPr lang="es-ES" sz="1400" b="0" i="0" dirty="0" err="1">
                <a:solidFill>
                  <a:srgbClr val="000000"/>
                </a:solidFill>
                <a:effectLst/>
              </a:rPr>
              <a:t>gergeseos</a:t>
            </a:r>
            <a:r>
              <a:rPr lang="es-ES" sz="1400" b="0" i="0" dirty="0">
                <a:solidFill>
                  <a:srgbClr val="000000"/>
                </a:solidFill>
                <a:effectLst/>
              </a:rPr>
              <a:t>, </a:t>
            </a:r>
            <a:r>
              <a:rPr lang="es-ES" sz="1400" b="0" i="0" dirty="0" err="1">
                <a:solidFill>
                  <a:srgbClr val="000000"/>
                </a:solidFill>
                <a:effectLst/>
              </a:rPr>
              <a:t>heveos</a:t>
            </a:r>
            <a:r>
              <a:rPr lang="es-ES" sz="1400" b="0" i="0" dirty="0">
                <a:solidFill>
                  <a:srgbClr val="000000"/>
                </a:solidFill>
                <a:effectLst/>
              </a:rPr>
              <a:t> y jebuseos, y yo los entregué en vuestras manos. </a:t>
            </a:r>
            <a:r>
              <a:rPr lang="es-ES" sz="1400" b="1" i="0" baseline="30000" dirty="0">
                <a:solidFill>
                  <a:srgbClr val="000000"/>
                </a:solidFill>
                <a:effectLst/>
              </a:rPr>
              <a:t>12 </a:t>
            </a:r>
            <a:r>
              <a:rPr lang="es-ES" sz="1400" b="0" i="0" dirty="0">
                <a:solidFill>
                  <a:srgbClr val="000000"/>
                </a:solidFill>
                <a:effectLst/>
              </a:rPr>
              <a:t>Y envié delante de vosotros tábanos, los cuales los arrojaron de delante de vosotros, esto es, a los dos reyes de los amorreos; no con tu espada, ni con tu arco. </a:t>
            </a:r>
            <a:r>
              <a:rPr lang="es-ES" sz="1400" b="1" i="0" baseline="30000" dirty="0">
                <a:solidFill>
                  <a:srgbClr val="000000"/>
                </a:solidFill>
                <a:effectLst/>
              </a:rPr>
              <a:t>13 </a:t>
            </a:r>
            <a:r>
              <a:rPr lang="es-ES" sz="1400" b="0" i="0" dirty="0">
                <a:solidFill>
                  <a:srgbClr val="000000"/>
                </a:solidFill>
                <a:effectLst/>
              </a:rPr>
              <a:t>Y os di la tierra por la cual nada trabajasteis, y las ciudades que no edificasteis, en las cuales moráis; y de las viñas y olivares que no plantasteis, coméis.</a:t>
            </a:r>
          </a:p>
          <a:p>
            <a:pPr algn="l"/>
            <a:endParaRPr lang="es-ES" sz="1400" b="0" i="0" dirty="0">
              <a:solidFill>
                <a:srgbClr val="000000"/>
              </a:solidFill>
              <a:effectLst/>
            </a:endParaRPr>
          </a:p>
          <a:p>
            <a:pPr algn="l"/>
            <a:r>
              <a:rPr lang="es-ES" sz="1400" b="1" i="0" baseline="30000" dirty="0">
                <a:solidFill>
                  <a:srgbClr val="000000"/>
                </a:solidFill>
                <a:effectLst/>
              </a:rPr>
              <a:t>14 </a:t>
            </a:r>
            <a:r>
              <a:rPr lang="es-ES" sz="1400" b="0" i="0" dirty="0">
                <a:solidFill>
                  <a:srgbClr val="000000"/>
                </a:solidFill>
                <a:effectLst/>
              </a:rPr>
              <a:t>Ahora, pues, temed a Jehová, y servidle con integridad y en verdad; y quitad de entre vosotros los dioses a los cuales sirvieron vuestros padres al otro lado del río, y en Egipto; y servid a Jehová.</a:t>
            </a:r>
          </a:p>
        </p:txBody>
      </p:sp>
    </p:spTree>
    <p:extLst>
      <p:ext uri="{BB962C8B-B14F-4D97-AF65-F5344CB8AC3E}">
        <p14:creationId xmlns:p14="http://schemas.microsoft.com/office/powerpoint/2010/main" val="385776069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8233D0A-29AE-9C47-B174-B13DB72E5D4E}"/>
              </a:ext>
              <a:ext uri="{C183D7F6-B498-43B3-948B-1728B52AA6E4}">
                <adec:decorative xmlns:adec="http://schemas.microsoft.com/office/drawing/2017/decorative" val="1"/>
              </a:ext>
            </a:extLst>
          </p:cNvPr>
          <p:cNvCxnSpPr>
            <a:cxnSpLocks/>
            <a:stCxn id="8" idx="6"/>
            <a:endCxn id="35" idx="2"/>
          </p:cNvCxnSpPr>
          <p:nvPr/>
        </p:nvCxnSpPr>
        <p:spPr>
          <a:xfrm flipV="1">
            <a:off x="688876" y="4976133"/>
            <a:ext cx="5505460" cy="2725"/>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7627213A-B24F-2E43-848D-2215AFA09EB6}"/>
              </a:ext>
              <a:ext uri="{C183D7F6-B498-43B3-948B-1728B52AA6E4}">
                <adec:decorative xmlns:adec="http://schemas.microsoft.com/office/drawing/2017/decorative" val="1"/>
              </a:ext>
            </a:extLst>
          </p:cNvPr>
          <p:cNvSpPr/>
          <p:nvPr/>
        </p:nvSpPr>
        <p:spPr>
          <a:xfrm>
            <a:off x="77897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6" name="Oval 5">
            <a:extLst>
              <a:ext uri="{FF2B5EF4-FFF2-40B4-BE49-F238E27FC236}">
                <a16:creationId xmlns:a16="http://schemas.microsoft.com/office/drawing/2014/main" id="{A0D5DCE8-9AA4-CA45-B3AE-CEB3D22CA3E4}"/>
              </a:ext>
              <a:ext uri="{C183D7F6-B498-43B3-948B-1728B52AA6E4}">
                <adec:decorative xmlns:adec="http://schemas.microsoft.com/office/drawing/2017/decorative" val="1"/>
              </a:ext>
            </a:extLst>
          </p:cNvPr>
          <p:cNvSpPr/>
          <p:nvPr/>
        </p:nvSpPr>
        <p:spPr>
          <a:xfrm>
            <a:off x="1143393"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7" name="Oval 6">
            <a:extLst>
              <a:ext uri="{FF2B5EF4-FFF2-40B4-BE49-F238E27FC236}">
                <a16:creationId xmlns:a16="http://schemas.microsoft.com/office/drawing/2014/main" id="{FFA185DA-D872-F84A-85BB-F6866A85CD25}"/>
              </a:ext>
              <a:ext uri="{C183D7F6-B498-43B3-948B-1728B52AA6E4}">
                <adec:decorative xmlns:adec="http://schemas.microsoft.com/office/drawing/2017/decorative" val="1"/>
              </a:ext>
            </a:extLst>
          </p:cNvPr>
          <p:cNvSpPr/>
          <p:nvPr/>
        </p:nvSpPr>
        <p:spPr>
          <a:xfrm>
            <a:off x="150781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8" name="Oval 7">
            <a:extLst>
              <a:ext uri="{FF2B5EF4-FFF2-40B4-BE49-F238E27FC236}">
                <a16:creationId xmlns:a16="http://schemas.microsoft.com/office/drawing/2014/main" id="{DF2343ED-7758-3A47-B607-1C33C1F3CE47}"/>
              </a:ext>
              <a:ext uri="{C183D7F6-B498-43B3-948B-1728B52AA6E4}">
                <adec:decorative xmlns:adec="http://schemas.microsoft.com/office/drawing/2017/decorative" val="1"/>
              </a:ext>
            </a:extLst>
          </p:cNvPr>
          <p:cNvSpPr/>
          <p:nvPr/>
        </p:nvSpPr>
        <p:spPr>
          <a:xfrm>
            <a:off x="421414"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2" name="Title 1">
            <a:extLst>
              <a:ext uri="{FF2B5EF4-FFF2-40B4-BE49-F238E27FC236}">
                <a16:creationId xmlns:a16="http://schemas.microsoft.com/office/drawing/2014/main" id="{9C6EEDD4-1AE0-DB40-8422-C7AE530CEE71}"/>
              </a:ext>
            </a:extLst>
          </p:cNvPr>
          <p:cNvSpPr>
            <a:spLocks noGrp="1"/>
          </p:cNvSpPr>
          <p:nvPr>
            <p:ph type="title"/>
          </p:nvPr>
        </p:nvSpPr>
        <p:spPr>
          <a:xfrm>
            <a:off x="421415" y="4368106"/>
            <a:ext cx="6047242" cy="417440"/>
          </a:xfrm>
        </p:spPr>
        <p:txBody>
          <a:bodyPr>
            <a:normAutofit fontScale="90000"/>
          </a:bodyPr>
          <a:lstStyle/>
          <a:p>
            <a:pPr algn="ctr"/>
            <a:r>
              <a:rPr lang="en-US" sz="2400" b="1" i="1" dirty="0">
                <a:solidFill>
                  <a:srgbClr val="C00000"/>
                </a:solidFill>
              </a:rPr>
              <a:t>Judges • </a:t>
            </a:r>
            <a:r>
              <a:rPr lang="en-US" sz="2400" b="1" i="1" dirty="0" err="1">
                <a:solidFill>
                  <a:srgbClr val="C00000"/>
                </a:solidFill>
              </a:rPr>
              <a:t>Jueces</a:t>
            </a:r>
            <a:endParaRPr lang="en-US" sz="2400" b="1" i="1" dirty="0">
              <a:solidFill>
                <a:srgbClr val="C00000"/>
              </a:solidFill>
            </a:endParaRPr>
          </a:p>
        </p:txBody>
      </p:sp>
      <p:sp>
        <p:nvSpPr>
          <p:cNvPr id="10" name="Text Placeholder 25">
            <a:extLst>
              <a:ext uri="{FF2B5EF4-FFF2-40B4-BE49-F238E27FC236}">
                <a16:creationId xmlns:a16="http://schemas.microsoft.com/office/drawing/2014/main" id="{FFAD32EE-26A6-5946-BC25-E1DC6B00A614}"/>
              </a:ext>
            </a:extLst>
          </p:cNvPr>
          <p:cNvSpPr txBox="1">
            <a:spLocks/>
          </p:cNvSpPr>
          <p:nvPr/>
        </p:nvSpPr>
        <p:spPr>
          <a:xfrm>
            <a:off x="623334" y="236255"/>
            <a:ext cx="7758666" cy="38035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Calibri" panose="020F0502020204030204"/>
                <a:ea typeface="+mn-ea"/>
                <a:cs typeface="+mn-cs"/>
              </a:rPr>
              <a:t>Judges • </a:t>
            </a:r>
            <a:r>
              <a:rPr kumimoji="0" lang="en-US" sz="2400" b="1" i="0" u="none" strike="noStrike" kern="1200" cap="none" spc="0" normalizeH="0" baseline="0" noProof="0" dirty="0" err="1">
                <a:ln>
                  <a:noFill/>
                </a:ln>
                <a:solidFill>
                  <a:schemeClr val="tx1"/>
                </a:solidFill>
                <a:effectLst/>
                <a:uLnTx/>
                <a:uFillTx/>
                <a:latin typeface="Calibri" panose="020F0502020204030204"/>
                <a:ea typeface="+mn-ea"/>
                <a:cs typeface="+mn-cs"/>
              </a:rPr>
              <a:t>Jueces</a:t>
            </a:r>
            <a:r>
              <a:rPr kumimoji="0" lang="en-US" sz="2400" b="1" i="0" u="none" strike="noStrike" kern="1200" cap="none" spc="0" normalizeH="0" baseline="0" noProof="0" dirty="0">
                <a:ln>
                  <a:noFill/>
                </a:ln>
                <a:solidFill>
                  <a:schemeClr val="tx1"/>
                </a:solidFill>
                <a:effectLst/>
                <a:uLnTx/>
                <a:uFillTx/>
                <a:latin typeface="Calibri" panose="020F0502020204030204"/>
                <a:ea typeface="+mn-ea"/>
                <a:cs typeface="+mn-cs"/>
              </a:rPr>
              <a:t> 2:11-19; 21:25 </a:t>
            </a:r>
          </a:p>
        </p:txBody>
      </p:sp>
      <p:sp>
        <p:nvSpPr>
          <p:cNvPr id="21" name="Oval 20">
            <a:extLst>
              <a:ext uri="{FF2B5EF4-FFF2-40B4-BE49-F238E27FC236}">
                <a16:creationId xmlns:a16="http://schemas.microsoft.com/office/drawing/2014/main" id="{D5B21CC1-CCC9-D2B7-78AB-5126DBD1CE55}"/>
              </a:ext>
              <a:ext uri="{C183D7F6-B498-43B3-948B-1728B52AA6E4}">
                <adec:decorative xmlns:adec="http://schemas.microsoft.com/office/drawing/2017/decorative" val="1"/>
              </a:ext>
            </a:extLst>
          </p:cNvPr>
          <p:cNvSpPr/>
          <p:nvPr/>
        </p:nvSpPr>
        <p:spPr>
          <a:xfrm>
            <a:off x="2226583"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22" name="Oval 21">
            <a:extLst>
              <a:ext uri="{FF2B5EF4-FFF2-40B4-BE49-F238E27FC236}">
                <a16:creationId xmlns:a16="http://schemas.microsoft.com/office/drawing/2014/main" id="{49871A1E-6278-DD03-AC3D-A604A39F5232}"/>
              </a:ext>
              <a:ext uri="{C183D7F6-B498-43B3-948B-1728B52AA6E4}">
                <adec:decorative xmlns:adec="http://schemas.microsoft.com/office/drawing/2017/decorative" val="1"/>
              </a:ext>
            </a:extLst>
          </p:cNvPr>
          <p:cNvSpPr/>
          <p:nvPr/>
        </p:nvSpPr>
        <p:spPr>
          <a:xfrm>
            <a:off x="2591001"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23" name="Oval 22">
            <a:extLst>
              <a:ext uri="{FF2B5EF4-FFF2-40B4-BE49-F238E27FC236}">
                <a16:creationId xmlns:a16="http://schemas.microsoft.com/office/drawing/2014/main" id="{CD037000-55DF-3484-A82A-823DD809EC3A}"/>
              </a:ext>
              <a:ext uri="{C183D7F6-B498-43B3-948B-1728B52AA6E4}">
                <adec:decorative xmlns:adec="http://schemas.microsoft.com/office/drawing/2017/decorative" val="1"/>
              </a:ext>
            </a:extLst>
          </p:cNvPr>
          <p:cNvSpPr/>
          <p:nvPr/>
        </p:nvSpPr>
        <p:spPr>
          <a:xfrm>
            <a:off x="2955419" y="4838973"/>
            <a:ext cx="274320" cy="274320"/>
          </a:xfrm>
          <a:prstGeom prst="ellipse">
            <a:avLst/>
          </a:prstGeom>
          <a:solidFill>
            <a:srgbClr val="D5412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9A3F5D4B-741C-1085-6E01-96C7C7E71173}"/>
              </a:ext>
              <a:ext uri="{C183D7F6-B498-43B3-948B-1728B52AA6E4}">
                <adec:decorative xmlns:adec="http://schemas.microsoft.com/office/drawing/2017/decorative" val="1"/>
              </a:ext>
            </a:extLst>
          </p:cNvPr>
          <p:cNvSpPr/>
          <p:nvPr/>
        </p:nvSpPr>
        <p:spPr>
          <a:xfrm>
            <a:off x="1869022"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26" name="Oval 25">
            <a:extLst>
              <a:ext uri="{FF2B5EF4-FFF2-40B4-BE49-F238E27FC236}">
                <a16:creationId xmlns:a16="http://schemas.microsoft.com/office/drawing/2014/main" id="{EE1BAC67-A542-E0EA-661B-D705C2CF702D}"/>
              </a:ext>
              <a:ext uri="{C183D7F6-B498-43B3-948B-1728B52AA6E4}">
                <adec:decorative xmlns:adec="http://schemas.microsoft.com/office/drawing/2017/decorative" val="1"/>
              </a:ext>
            </a:extLst>
          </p:cNvPr>
          <p:cNvSpPr/>
          <p:nvPr/>
        </p:nvSpPr>
        <p:spPr>
          <a:xfrm>
            <a:off x="365668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3220CDC0-2654-8F0C-953B-BC6BC4EDD1AC}"/>
              </a:ext>
              <a:ext uri="{C183D7F6-B498-43B3-948B-1728B52AA6E4}">
                <adec:decorative xmlns:adec="http://schemas.microsoft.com/office/drawing/2017/decorative" val="1"/>
              </a:ext>
            </a:extLst>
          </p:cNvPr>
          <p:cNvSpPr/>
          <p:nvPr/>
        </p:nvSpPr>
        <p:spPr>
          <a:xfrm>
            <a:off x="4021099"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46F6970B-1387-2E34-F0A6-8E89024B2545}"/>
              </a:ext>
              <a:ext uri="{C183D7F6-B498-43B3-948B-1728B52AA6E4}">
                <adec:decorative xmlns:adec="http://schemas.microsoft.com/office/drawing/2017/decorative" val="1"/>
              </a:ext>
            </a:extLst>
          </p:cNvPr>
          <p:cNvSpPr/>
          <p:nvPr/>
        </p:nvSpPr>
        <p:spPr>
          <a:xfrm>
            <a:off x="4385517"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3C779001-715D-1A5E-8968-817303F952F9}"/>
              </a:ext>
              <a:ext uri="{C183D7F6-B498-43B3-948B-1728B52AA6E4}">
                <adec:decorative xmlns:adec="http://schemas.microsoft.com/office/drawing/2017/decorative" val="1"/>
              </a:ext>
            </a:extLst>
          </p:cNvPr>
          <p:cNvSpPr/>
          <p:nvPr/>
        </p:nvSpPr>
        <p:spPr>
          <a:xfrm>
            <a:off x="3299120"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C5D1DD3B-9CEF-B509-38E9-8DCFD3E769E7}"/>
              </a:ext>
              <a:ext uri="{C183D7F6-B498-43B3-948B-1728B52AA6E4}">
                <adec:decorative xmlns:adec="http://schemas.microsoft.com/office/drawing/2017/decorative" val="1"/>
              </a:ext>
            </a:extLst>
          </p:cNvPr>
          <p:cNvSpPr/>
          <p:nvPr/>
        </p:nvSpPr>
        <p:spPr>
          <a:xfrm>
            <a:off x="5104289" y="4838973"/>
            <a:ext cx="274320" cy="274320"/>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CA0A092A-CBE4-4B6D-EB9C-67F753B7C86C}"/>
              </a:ext>
              <a:ext uri="{C183D7F6-B498-43B3-948B-1728B52AA6E4}">
                <adec:decorative xmlns:adec="http://schemas.microsoft.com/office/drawing/2017/decorative" val="1"/>
              </a:ext>
            </a:extLst>
          </p:cNvPr>
          <p:cNvSpPr/>
          <p:nvPr/>
        </p:nvSpPr>
        <p:spPr>
          <a:xfrm>
            <a:off x="5468707"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074445D3-BD39-37AA-0DA4-2FF33D79A9B6}"/>
              </a:ext>
              <a:ext uri="{C183D7F6-B498-43B3-948B-1728B52AA6E4}">
                <adec:decorative xmlns:adec="http://schemas.microsoft.com/office/drawing/2017/decorative" val="1"/>
              </a:ext>
            </a:extLst>
          </p:cNvPr>
          <p:cNvSpPr/>
          <p:nvPr/>
        </p:nvSpPr>
        <p:spPr>
          <a:xfrm>
            <a:off x="583312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C9D5BB2F-FEF2-84BA-C572-87B9D69D3B8F}"/>
              </a:ext>
              <a:ext uri="{C183D7F6-B498-43B3-948B-1728B52AA6E4}">
                <adec:decorative xmlns:adec="http://schemas.microsoft.com/office/drawing/2017/decorative" val="1"/>
              </a:ext>
            </a:extLst>
          </p:cNvPr>
          <p:cNvSpPr/>
          <p:nvPr/>
        </p:nvSpPr>
        <p:spPr>
          <a:xfrm>
            <a:off x="4746728"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6B7CA5C1-4A42-403F-BF37-B0D0218BFB5D}"/>
              </a:ext>
              <a:ext uri="{C183D7F6-B498-43B3-948B-1728B52AA6E4}">
                <adec:decorative xmlns:adec="http://schemas.microsoft.com/office/drawing/2017/decorative" val="1"/>
              </a:ext>
            </a:extLst>
          </p:cNvPr>
          <p:cNvSpPr/>
          <p:nvPr/>
        </p:nvSpPr>
        <p:spPr>
          <a:xfrm>
            <a:off x="6194336"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D32EC81-12EA-3317-532A-B397F72CBA7D}"/>
              </a:ext>
            </a:extLst>
          </p:cNvPr>
          <p:cNvSpPr txBox="1"/>
          <p:nvPr/>
        </p:nvSpPr>
        <p:spPr>
          <a:xfrm>
            <a:off x="6468657" y="5278690"/>
            <a:ext cx="2586568" cy="400110"/>
          </a:xfrm>
          <a:prstGeom prst="rect">
            <a:avLst/>
          </a:prstGeom>
          <a:noFill/>
        </p:spPr>
        <p:txBody>
          <a:bodyPr wrap="square" rtlCol="0">
            <a:spAutoFit/>
          </a:bodyPr>
          <a:lstStyle/>
          <a:p>
            <a:pPr algn="r"/>
            <a:r>
              <a:rPr lang="en-US" sz="2000" b="1" dirty="0">
                <a:solidFill>
                  <a:schemeClr val="bg1"/>
                </a:solidFill>
              </a:rPr>
              <a:t>Santy </a:t>
            </a:r>
            <a:r>
              <a:rPr lang="en-US" sz="2000" b="1" dirty="0" err="1">
                <a:solidFill>
                  <a:schemeClr val="bg1"/>
                </a:solidFill>
              </a:rPr>
              <a:t>Blesson</a:t>
            </a:r>
            <a:endParaRPr lang="en-US" sz="2000" b="1" dirty="0">
              <a:solidFill>
                <a:schemeClr val="bg1"/>
              </a:solidFill>
            </a:endParaRPr>
          </a:p>
        </p:txBody>
      </p:sp>
      <p:sp>
        <p:nvSpPr>
          <p:cNvPr id="30" name="TextBox 29">
            <a:extLst>
              <a:ext uri="{FF2B5EF4-FFF2-40B4-BE49-F238E27FC236}">
                <a16:creationId xmlns:a16="http://schemas.microsoft.com/office/drawing/2014/main" id="{59491F62-D8EC-8F7D-55D2-74F7BDB26CA6}"/>
              </a:ext>
            </a:extLst>
          </p:cNvPr>
          <p:cNvSpPr txBox="1"/>
          <p:nvPr/>
        </p:nvSpPr>
        <p:spPr>
          <a:xfrm>
            <a:off x="323945" y="677333"/>
            <a:ext cx="4335892" cy="3785652"/>
          </a:xfrm>
          <a:prstGeom prst="rect">
            <a:avLst/>
          </a:prstGeom>
          <a:noFill/>
        </p:spPr>
        <p:txBody>
          <a:bodyPr wrap="square">
            <a:spAutoFit/>
          </a:bodyPr>
          <a:lstStyle/>
          <a:p>
            <a:pPr algn="l"/>
            <a:r>
              <a:rPr lang="en-US" sz="1600" b="1" i="0" baseline="30000" dirty="0">
                <a:solidFill>
                  <a:srgbClr val="000000"/>
                </a:solidFill>
                <a:effectLst/>
                <a:latin typeface="system-ui"/>
              </a:rPr>
              <a:t>11 </a:t>
            </a:r>
            <a:r>
              <a:rPr lang="en-US" sz="1600" b="0" i="0" dirty="0">
                <a:solidFill>
                  <a:srgbClr val="000000"/>
                </a:solidFill>
                <a:effectLst/>
                <a:latin typeface="system-ui"/>
              </a:rPr>
              <a:t>Then the sons of Israel did evil in the sight of the </a:t>
            </a:r>
            <a:r>
              <a:rPr lang="en-US" sz="1600" b="0" i="0" cap="small" dirty="0">
                <a:solidFill>
                  <a:srgbClr val="000000"/>
                </a:solidFill>
                <a:effectLst/>
                <a:latin typeface="system-ui"/>
              </a:rPr>
              <a:t>Lord</a:t>
            </a:r>
            <a:r>
              <a:rPr lang="en-US" sz="1600" b="0" i="0" dirty="0">
                <a:solidFill>
                  <a:srgbClr val="000000"/>
                </a:solidFill>
                <a:effectLst/>
                <a:latin typeface="system-ui"/>
              </a:rPr>
              <a:t> and served the Baals, </a:t>
            </a:r>
            <a:r>
              <a:rPr lang="en-US" sz="1600" b="1" i="0" baseline="30000" dirty="0">
                <a:solidFill>
                  <a:srgbClr val="000000"/>
                </a:solidFill>
                <a:effectLst/>
                <a:latin typeface="system-ui"/>
              </a:rPr>
              <a:t>12 </a:t>
            </a:r>
            <a:r>
              <a:rPr lang="en-US" sz="1600" b="0" i="0" dirty="0">
                <a:solidFill>
                  <a:srgbClr val="000000"/>
                </a:solidFill>
                <a:effectLst/>
                <a:latin typeface="system-ui"/>
              </a:rPr>
              <a:t>and they forsook the </a:t>
            </a:r>
            <a:r>
              <a:rPr lang="en-US" sz="1600" b="0" i="0" cap="small" dirty="0">
                <a:solidFill>
                  <a:srgbClr val="000000"/>
                </a:solidFill>
                <a:effectLst/>
                <a:latin typeface="system-ui"/>
              </a:rPr>
              <a:t>Lord</a:t>
            </a:r>
            <a:r>
              <a:rPr lang="en-US" sz="1600" b="0" i="0" dirty="0">
                <a:solidFill>
                  <a:srgbClr val="000000"/>
                </a:solidFill>
                <a:effectLst/>
                <a:latin typeface="system-ui"/>
              </a:rPr>
              <a:t>, the God of their fathers, who had brought them out of the land of Egypt, and followed other gods from </a:t>
            </a:r>
            <a:r>
              <a:rPr lang="en-US" sz="1600" b="0" i="1" dirty="0">
                <a:solidFill>
                  <a:srgbClr val="000000"/>
                </a:solidFill>
                <a:effectLst/>
                <a:latin typeface="system-ui"/>
              </a:rPr>
              <a:t>among</a:t>
            </a:r>
            <a:r>
              <a:rPr lang="en-US" sz="1600" b="0" i="0" dirty="0">
                <a:solidFill>
                  <a:srgbClr val="000000"/>
                </a:solidFill>
                <a:effectLst/>
                <a:latin typeface="system-ui"/>
              </a:rPr>
              <a:t> the gods of the peoples who were around them, and bowed themselves down to them; thus they provoked the </a:t>
            </a:r>
            <a:r>
              <a:rPr lang="en-US" sz="1600" b="0" i="0" cap="small" dirty="0">
                <a:solidFill>
                  <a:srgbClr val="000000"/>
                </a:solidFill>
                <a:effectLst/>
                <a:latin typeface="system-ui"/>
              </a:rPr>
              <a:t>Lord</a:t>
            </a:r>
            <a:r>
              <a:rPr lang="en-US" sz="1600" b="0" i="0" dirty="0">
                <a:solidFill>
                  <a:srgbClr val="000000"/>
                </a:solidFill>
                <a:effectLst/>
                <a:latin typeface="system-ui"/>
              </a:rPr>
              <a:t> to anger. </a:t>
            </a:r>
            <a:r>
              <a:rPr lang="en-US" sz="1600" b="1" i="0" baseline="30000" dirty="0">
                <a:solidFill>
                  <a:srgbClr val="000000"/>
                </a:solidFill>
                <a:effectLst/>
                <a:latin typeface="system-ui"/>
              </a:rPr>
              <a:t>13 </a:t>
            </a:r>
            <a:r>
              <a:rPr lang="en-US" sz="1600" b="0" i="0" dirty="0">
                <a:solidFill>
                  <a:srgbClr val="000000"/>
                </a:solidFill>
                <a:effectLst/>
                <a:latin typeface="system-ui"/>
              </a:rPr>
              <a:t>So they forsook the </a:t>
            </a:r>
            <a:r>
              <a:rPr lang="en-US" sz="1600" b="0" i="0" cap="small" dirty="0">
                <a:solidFill>
                  <a:srgbClr val="000000"/>
                </a:solidFill>
                <a:effectLst/>
                <a:latin typeface="system-ui"/>
              </a:rPr>
              <a:t>Lord</a:t>
            </a:r>
            <a:r>
              <a:rPr lang="en-US" sz="1600" b="0" i="0" dirty="0">
                <a:solidFill>
                  <a:srgbClr val="000000"/>
                </a:solidFill>
                <a:effectLst/>
                <a:latin typeface="system-ui"/>
              </a:rPr>
              <a:t> and served Baal and the Ashtaroth. </a:t>
            </a:r>
            <a:r>
              <a:rPr lang="en-US" sz="1600" b="1" i="0" baseline="30000" dirty="0">
                <a:solidFill>
                  <a:srgbClr val="000000"/>
                </a:solidFill>
                <a:effectLst/>
                <a:latin typeface="system-ui"/>
              </a:rPr>
              <a:t>14 </a:t>
            </a:r>
            <a:r>
              <a:rPr lang="en-US" sz="1600" b="0" i="0" dirty="0">
                <a:solidFill>
                  <a:srgbClr val="000000"/>
                </a:solidFill>
                <a:effectLst/>
                <a:latin typeface="system-ui"/>
              </a:rPr>
              <a:t>The anger of the </a:t>
            </a:r>
            <a:r>
              <a:rPr lang="en-US" sz="1600" b="0" i="0" cap="small" dirty="0">
                <a:solidFill>
                  <a:srgbClr val="000000"/>
                </a:solidFill>
                <a:effectLst/>
                <a:latin typeface="system-ui"/>
              </a:rPr>
              <a:t>Lord</a:t>
            </a:r>
            <a:r>
              <a:rPr lang="en-US" sz="1600" b="0" i="0" dirty="0">
                <a:solidFill>
                  <a:srgbClr val="000000"/>
                </a:solidFill>
                <a:effectLst/>
                <a:latin typeface="system-ui"/>
              </a:rPr>
              <a:t> burned against Israel, and He gave them into the hands of plunderers who plundered them; and He sold them into the hands of their enemies around </a:t>
            </a:r>
            <a:r>
              <a:rPr lang="en-US" sz="1600" b="0" i="1" dirty="0">
                <a:solidFill>
                  <a:srgbClr val="000000"/>
                </a:solidFill>
                <a:effectLst/>
                <a:latin typeface="system-ui"/>
              </a:rPr>
              <a:t>them</a:t>
            </a:r>
            <a:r>
              <a:rPr lang="en-US" sz="1600" b="0" i="0" dirty="0">
                <a:solidFill>
                  <a:srgbClr val="000000"/>
                </a:solidFill>
                <a:effectLst/>
                <a:latin typeface="system-ui"/>
              </a:rPr>
              <a:t>, so that they could no longer stand before their enemies.</a:t>
            </a:r>
          </a:p>
        </p:txBody>
      </p:sp>
      <p:sp>
        <p:nvSpPr>
          <p:cNvPr id="38" name="TextBox 37">
            <a:extLst>
              <a:ext uri="{FF2B5EF4-FFF2-40B4-BE49-F238E27FC236}">
                <a16:creationId xmlns:a16="http://schemas.microsoft.com/office/drawing/2014/main" id="{0239B750-B920-5470-E714-0DD01B9E07D0}"/>
              </a:ext>
            </a:extLst>
          </p:cNvPr>
          <p:cNvSpPr txBox="1"/>
          <p:nvPr/>
        </p:nvSpPr>
        <p:spPr>
          <a:xfrm>
            <a:off x="4659837" y="682986"/>
            <a:ext cx="4411574" cy="3323987"/>
          </a:xfrm>
          <a:prstGeom prst="rect">
            <a:avLst/>
          </a:prstGeom>
          <a:noFill/>
        </p:spPr>
        <p:txBody>
          <a:bodyPr wrap="square">
            <a:spAutoFit/>
          </a:bodyPr>
          <a:lstStyle/>
          <a:p>
            <a:pPr algn="l"/>
            <a:r>
              <a:rPr lang="es-ES" sz="1600" b="1" i="0" baseline="30000" dirty="0">
                <a:solidFill>
                  <a:srgbClr val="000000"/>
                </a:solidFill>
                <a:effectLst/>
              </a:rPr>
              <a:t>11 </a:t>
            </a:r>
            <a:r>
              <a:rPr lang="es-ES" sz="1600" b="0" i="0" dirty="0">
                <a:solidFill>
                  <a:srgbClr val="000000"/>
                </a:solidFill>
                <a:effectLst/>
              </a:rPr>
              <a:t>Después los hijos de Israel hicieron lo malo ante los ojos de Jehová, y sirvieron a los </a:t>
            </a:r>
            <a:r>
              <a:rPr lang="es-ES" sz="1600" b="0" i="0" dirty="0" err="1">
                <a:solidFill>
                  <a:srgbClr val="000000"/>
                </a:solidFill>
                <a:effectLst/>
              </a:rPr>
              <a:t>baales</a:t>
            </a:r>
            <a:r>
              <a:rPr lang="es-ES" sz="1600" b="0" i="0" dirty="0">
                <a:solidFill>
                  <a:srgbClr val="000000"/>
                </a:solidFill>
                <a:effectLst/>
              </a:rPr>
              <a:t>. </a:t>
            </a:r>
            <a:r>
              <a:rPr lang="es-ES" sz="1600" b="1" i="0" baseline="30000" dirty="0">
                <a:solidFill>
                  <a:srgbClr val="000000"/>
                </a:solidFill>
                <a:effectLst/>
              </a:rPr>
              <a:t>12 </a:t>
            </a:r>
            <a:r>
              <a:rPr lang="es-ES" sz="1600" b="0" i="0" dirty="0">
                <a:solidFill>
                  <a:srgbClr val="000000"/>
                </a:solidFill>
                <a:effectLst/>
              </a:rPr>
              <a:t>Dejaron a Jehová el Dios de sus padres, que los había sacado de la tierra de Egipto, y se fueron tras otros dioses, los dioses de los pueblos que estaban en sus alrededores, a los cuales adoraron; y provocaron a ira a Jehová. </a:t>
            </a:r>
            <a:r>
              <a:rPr lang="es-ES" sz="1600" b="1" i="0" baseline="30000" dirty="0">
                <a:solidFill>
                  <a:srgbClr val="000000"/>
                </a:solidFill>
                <a:effectLst/>
              </a:rPr>
              <a:t>13 </a:t>
            </a:r>
            <a:r>
              <a:rPr lang="es-ES" sz="1600" b="0" i="0" dirty="0">
                <a:solidFill>
                  <a:srgbClr val="000000"/>
                </a:solidFill>
                <a:effectLst/>
              </a:rPr>
              <a:t>Y dejaron a Jehová, y adoraron a Baal y a Astarot. </a:t>
            </a:r>
            <a:r>
              <a:rPr lang="es-ES" sz="1600" b="1" i="0" baseline="30000" dirty="0">
                <a:solidFill>
                  <a:srgbClr val="000000"/>
                </a:solidFill>
                <a:effectLst/>
              </a:rPr>
              <a:t>14 </a:t>
            </a:r>
            <a:r>
              <a:rPr lang="es-ES" sz="1600" b="0" i="0" dirty="0">
                <a:solidFill>
                  <a:srgbClr val="000000"/>
                </a:solidFill>
                <a:effectLst/>
              </a:rPr>
              <a:t>Y se encendió contra Israel el furor de Jehová, el cual los entregó en manos de robadores que los despojaron, y los vendió en mano de sus enemigos de alrededor; y no pudieron ya hacer frente a sus enemigos.</a:t>
            </a:r>
          </a:p>
        </p:txBody>
      </p:sp>
    </p:spTree>
    <p:extLst>
      <p:ext uri="{BB962C8B-B14F-4D97-AF65-F5344CB8AC3E}">
        <p14:creationId xmlns:p14="http://schemas.microsoft.com/office/powerpoint/2010/main" val="252506492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8233D0A-29AE-9C47-B174-B13DB72E5D4E}"/>
              </a:ext>
              <a:ext uri="{C183D7F6-B498-43B3-948B-1728B52AA6E4}">
                <adec:decorative xmlns:adec="http://schemas.microsoft.com/office/drawing/2017/decorative" val="1"/>
              </a:ext>
            </a:extLst>
          </p:cNvPr>
          <p:cNvCxnSpPr>
            <a:cxnSpLocks/>
            <a:stCxn id="8" idx="6"/>
            <a:endCxn id="35" idx="2"/>
          </p:cNvCxnSpPr>
          <p:nvPr/>
        </p:nvCxnSpPr>
        <p:spPr>
          <a:xfrm flipV="1">
            <a:off x="688876" y="4976133"/>
            <a:ext cx="5505460" cy="2725"/>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7627213A-B24F-2E43-848D-2215AFA09EB6}"/>
              </a:ext>
              <a:ext uri="{C183D7F6-B498-43B3-948B-1728B52AA6E4}">
                <adec:decorative xmlns:adec="http://schemas.microsoft.com/office/drawing/2017/decorative" val="1"/>
              </a:ext>
            </a:extLst>
          </p:cNvPr>
          <p:cNvSpPr/>
          <p:nvPr/>
        </p:nvSpPr>
        <p:spPr>
          <a:xfrm>
            <a:off x="77897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6" name="Oval 5">
            <a:extLst>
              <a:ext uri="{FF2B5EF4-FFF2-40B4-BE49-F238E27FC236}">
                <a16:creationId xmlns:a16="http://schemas.microsoft.com/office/drawing/2014/main" id="{A0D5DCE8-9AA4-CA45-B3AE-CEB3D22CA3E4}"/>
              </a:ext>
              <a:ext uri="{C183D7F6-B498-43B3-948B-1728B52AA6E4}">
                <adec:decorative xmlns:adec="http://schemas.microsoft.com/office/drawing/2017/decorative" val="1"/>
              </a:ext>
            </a:extLst>
          </p:cNvPr>
          <p:cNvSpPr/>
          <p:nvPr/>
        </p:nvSpPr>
        <p:spPr>
          <a:xfrm>
            <a:off x="1143393"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7" name="Oval 6">
            <a:extLst>
              <a:ext uri="{FF2B5EF4-FFF2-40B4-BE49-F238E27FC236}">
                <a16:creationId xmlns:a16="http://schemas.microsoft.com/office/drawing/2014/main" id="{FFA185DA-D872-F84A-85BB-F6866A85CD25}"/>
              </a:ext>
              <a:ext uri="{C183D7F6-B498-43B3-948B-1728B52AA6E4}">
                <adec:decorative xmlns:adec="http://schemas.microsoft.com/office/drawing/2017/decorative" val="1"/>
              </a:ext>
            </a:extLst>
          </p:cNvPr>
          <p:cNvSpPr/>
          <p:nvPr/>
        </p:nvSpPr>
        <p:spPr>
          <a:xfrm>
            <a:off x="150781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8" name="Oval 7">
            <a:extLst>
              <a:ext uri="{FF2B5EF4-FFF2-40B4-BE49-F238E27FC236}">
                <a16:creationId xmlns:a16="http://schemas.microsoft.com/office/drawing/2014/main" id="{DF2343ED-7758-3A47-B607-1C33C1F3CE47}"/>
              </a:ext>
              <a:ext uri="{C183D7F6-B498-43B3-948B-1728B52AA6E4}">
                <adec:decorative xmlns:adec="http://schemas.microsoft.com/office/drawing/2017/decorative" val="1"/>
              </a:ext>
            </a:extLst>
          </p:cNvPr>
          <p:cNvSpPr/>
          <p:nvPr/>
        </p:nvSpPr>
        <p:spPr>
          <a:xfrm>
            <a:off x="421414"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2" name="Title 1">
            <a:extLst>
              <a:ext uri="{FF2B5EF4-FFF2-40B4-BE49-F238E27FC236}">
                <a16:creationId xmlns:a16="http://schemas.microsoft.com/office/drawing/2014/main" id="{9C6EEDD4-1AE0-DB40-8422-C7AE530CEE71}"/>
              </a:ext>
            </a:extLst>
          </p:cNvPr>
          <p:cNvSpPr>
            <a:spLocks noGrp="1"/>
          </p:cNvSpPr>
          <p:nvPr>
            <p:ph type="title"/>
          </p:nvPr>
        </p:nvSpPr>
        <p:spPr>
          <a:xfrm>
            <a:off x="421415" y="4368106"/>
            <a:ext cx="6047242" cy="417440"/>
          </a:xfrm>
        </p:spPr>
        <p:txBody>
          <a:bodyPr>
            <a:normAutofit fontScale="90000"/>
          </a:bodyPr>
          <a:lstStyle/>
          <a:p>
            <a:pPr algn="ctr"/>
            <a:r>
              <a:rPr lang="en-US" sz="2400" b="1" i="1" dirty="0">
                <a:solidFill>
                  <a:srgbClr val="C00000"/>
                </a:solidFill>
              </a:rPr>
              <a:t>Judges • </a:t>
            </a:r>
            <a:r>
              <a:rPr lang="en-US" sz="2400" b="1" i="1" dirty="0" err="1">
                <a:solidFill>
                  <a:srgbClr val="C00000"/>
                </a:solidFill>
              </a:rPr>
              <a:t>Jueces</a:t>
            </a:r>
            <a:endParaRPr lang="en-US" sz="2400" b="1" i="1" dirty="0">
              <a:solidFill>
                <a:srgbClr val="C00000"/>
              </a:solidFill>
            </a:endParaRPr>
          </a:p>
        </p:txBody>
      </p:sp>
      <p:sp>
        <p:nvSpPr>
          <p:cNvPr id="10" name="Text Placeholder 25">
            <a:extLst>
              <a:ext uri="{FF2B5EF4-FFF2-40B4-BE49-F238E27FC236}">
                <a16:creationId xmlns:a16="http://schemas.microsoft.com/office/drawing/2014/main" id="{FFAD32EE-26A6-5946-BC25-E1DC6B00A614}"/>
              </a:ext>
            </a:extLst>
          </p:cNvPr>
          <p:cNvSpPr txBox="1">
            <a:spLocks/>
          </p:cNvSpPr>
          <p:nvPr/>
        </p:nvSpPr>
        <p:spPr>
          <a:xfrm>
            <a:off x="623334" y="236255"/>
            <a:ext cx="7758666" cy="38035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Calibri" panose="020F0502020204030204"/>
                <a:ea typeface="+mn-ea"/>
                <a:cs typeface="+mn-cs"/>
              </a:rPr>
              <a:t>Judges • </a:t>
            </a:r>
            <a:r>
              <a:rPr kumimoji="0" lang="en-US" sz="2400" b="1" i="0" u="none" strike="noStrike" kern="1200" cap="none" spc="0" normalizeH="0" baseline="0" noProof="0" dirty="0" err="1">
                <a:ln>
                  <a:noFill/>
                </a:ln>
                <a:solidFill>
                  <a:schemeClr val="tx1"/>
                </a:solidFill>
                <a:effectLst/>
                <a:uLnTx/>
                <a:uFillTx/>
                <a:latin typeface="Calibri" panose="020F0502020204030204"/>
                <a:ea typeface="+mn-ea"/>
                <a:cs typeface="+mn-cs"/>
              </a:rPr>
              <a:t>Jueces</a:t>
            </a:r>
            <a:r>
              <a:rPr kumimoji="0" lang="en-US" sz="2400" b="1" i="0" u="none" strike="noStrike" kern="1200" cap="none" spc="0" normalizeH="0" baseline="0" noProof="0" dirty="0">
                <a:ln>
                  <a:noFill/>
                </a:ln>
                <a:solidFill>
                  <a:schemeClr val="tx1"/>
                </a:solidFill>
                <a:effectLst/>
                <a:uLnTx/>
                <a:uFillTx/>
                <a:latin typeface="Calibri" panose="020F0502020204030204"/>
                <a:ea typeface="+mn-ea"/>
                <a:cs typeface="+mn-cs"/>
              </a:rPr>
              <a:t> 2:11-19; 21:25 </a:t>
            </a:r>
          </a:p>
        </p:txBody>
      </p:sp>
      <p:sp>
        <p:nvSpPr>
          <p:cNvPr id="21" name="Oval 20">
            <a:extLst>
              <a:ext uri="{FF2B5EF4-FFF2-40B4-BE49-F238E27FC236}">
                <a16:creationId xmlns:a16="http://schemas.microsoft.com/office/drawing/2014/main" id="{D5B21CC1-CCC9-D2B7-78AB-5126DBD1CE55}"/>
              </a:ext>
              <a:ext uri="{C183D7F6-B498-43B3-948B-1728B52AA6E4}">
                <adec:decorative xmlns:adec="http://schemas.microsoft.com/office/drawing/2017/decorative" val="1"/>
              </a:ext>
            </a:extLst>
          </p:cNvPr>
          <p:cNvSpPr/>
          <p:nvPr/>
        </p:nvSpPr>
        <p:spPr>
          <a:xfrm>
            <a:off x="2226583"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22" name="Oval 21">
            <a:extLst>
              <a:ext uri="{FF2B5EF4-FFF2-40B4-BE49-F238E27FC236}">
                <a16:creationId xmlns:a16="http://schemas.microsoft.com/office/drawing/2014/main" id="{49871A1E-6278-DD03-AC3D-A604A39F5232}"/>
              </a:ext>
              <a:ext uri="{C183D7F6-B498-43B3-948B-1728B52AA6E4}">
                <adec:decorative xmlns:adec="http://schemas.microsoft.com/office/drawing/2017/decorative" val="1"/>
              </a:ext>
            </a:extLst>
          </p:cNvPr>
          <p:cNvSpPr/>
          <p:nvPr/>
        </p:nvSpPr>
        <p:spPr>
          <a:xfrm>
            <a:off x="2591001"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23" name="Oval 22">
            <a:extLst>
              <a:ext uri="{FF2B5EF4-FFF2-40B4-BE49-F238E27FC236}">
                <a16:creationId xmlns:a16="http://schemas.microsoft.com/office/drawing/2014/main" id="{CD037000-55DF-3484-A82A-823DD809EC3A}"/>
              </a:ext>
              <a:ext uri="{C183D7F6-B498-43B3-948B-1728B52AA6E4}">
                <adec:decorative xmlns:adec="http://schemas.microsoft.com/office/drawing/2017/decorative" val="1"/>
              </a:ext>
            </a:extLst>
          </p:cNvPr>
          <p:cNvSpPr/>
          <p:nvPr/>
        </p:nvSpPr>
        <p:spPr>
          <a:xfrm>
            <a:off x="2955419" y="4838973"/>
            <a:ext cx="274320" cy="274320"/>
          </a:xfrm>
          <a:prstGeom prst="ellipse">
            <a:avLst/>
          </a:prstGeom>
          <a:solidFill>
            <a:srgbClr val="D5412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9A3F5D4B-741C-1085-6E01-96C7C7E71173}"/>
              </a:ext>
              <a:ext uri="{C183D7F6-B498-43B3-948B-1728B52AA6E4}">
                <adec:decorative xmlns:adec="http://schemas.microsoft.com/office/drawing/2017/decorative" val="1"/>
              </a:ext>
            </a:extLst>
          </p:cNvPr>
          <p:cNvSpPr/>
          <p:nvPr/>
        </p:nvSpPr>
        <p:spPr>
          <a:xfrm>
            <a:off x="1869022"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26" name="Oval 25">
            <a:extLst>
              <a:ext uri="{FF2B5EF4-FFF2-40B4-BE49-F238E27FC236}">
                <a16:creationId xmlns:a16="http://schemas.microsoft.com/office/drawing/2014/main" id="{EE1BAC67-A542-E0EA-661B-D705C2CF702D}"/>
              </a:ext>
              <a:ext uri="{C183D7F6-B498-43B3-948B-1728B52AA6E4}">
                <adec:decorative xmlns:adec="http://schemas.microsoft.com/office/drawing/2017/decorative" val="1"/>
              </a:ext>
            </a:extLst>
          </p:cNvPr>
          <p:cNvSpPr/>
          <p:nvPr/>
        </p:nvSpPr>
        <p:spPr>
          <a:xfrm>
            <a:off x="365668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3220CDC0-2654-8F0C-953B-BC6BC4EDD1AC}"/>
              </a:ext>
              <a:ext uri="{C183D7F6-B498-43B3-948B-1728B52AA6E4}">
                <adec:decorative xmlns:adec="http://schemas.microsoft.com/office/drawing/2017/decorative" val="1"/>
              </a:ext>
            </a:extLst>
          </p:cNvPr>
          <p:cNvSpPr/>
          <p:nvPr/>
        </p:nvSpPr>
        <p:spPr>
          <a:xfrm>
            <a:off x="4021099"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46F6970B-1387-2E34-F0A6-8E89024B2545}"/>
              </a:ext>
              <a:ext uri="{C183D7F6-B498-43B3-948B-1728B52AA6E4}">
                <adec:decorative xmlns:adec="http://schemas.microsoft.com/office/drawing/2017/decorative" val="1"/>
              </a:ext>
            </a:extLst>
          </p:cNvPr>
          <p:cNvSpPr/>
          <p:nvPr/>
        </p:nvSpPr>
        <p:spPr>
          <a:xfrm>
            <a:off x="4385517"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3C779001-715D-1A5E-8968-817303F952F9}"/>
              </a:ext>
              <a:ext uri="{C183D7F6-B498-43B3-948B-1728B52AA6E4}">
                <adec:decorative xmlns:adec="http://schemas.microsoft.com/office/drawing/2017/decorative" val="1"/>
              </a:ext>
            </a:extLst>
          </p:cNvPr>
          <p:cNvSpPr/>
          <p:nvPr/>
        </p:nvSpPr>
        <p:spPr>
          <a:xfrm>
            <a:off x="3299120"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C5D1DD3B-9CEF-B509-38E9-8DCFD3E769E7}"/>
              </a:ext>
              <a:ext uri="{C183D7F6-B498-43B3-948B-1728B52AA6E4}">
                <adec:decorative xmlns:adec="http://schemas.microsoft.com/office/drawing/2017/decorative" val="1"/>
              </a:ext>
            </a:extLst>
          </p:cNvPr>
          <p:cNvSpPr/>
          <p:nvPr/>
        </p:nvSpPr>
        <p:spPr>
          <a:xfrm>
            <a:off x="5104289" y="4838973"/>
            <a:ext cx="274320" cy="274320"/>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CA0A092A-CBE4-4B6D-EB9C-67F753B7C86C}"/>
              </a:ext>
              <a:ext uri="{C183D7F6-B498-43B3-948B-1728B52AA6E4}">
                <adec:decorative xmlns:adec="http://schemas.microsoft.com/office/drawing/2017/decorative" val="1"/>
              </a:ext>
            </a:extLst>
          </p:cNvPr>
          <p:cNvSpPr/>
          <p:nvPr/>
        </p:nvSpPr>
        <p:spPr>
          <a:xfrm>
            <a:off x="5468707"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074445D3-BD39-37AA-0DA4-2FF33D79A9B6}"/>
              </a:ext>
              <a:ext uri="{C183D7F6-B498-43B3-948B-1728B52AA6E4}">
                <adec:decorative xmlns:adec="http://schemas.microsoft.com/office/drawing/2017/decorative" val="1"/>
              </a:ext>
            </a:extLst>
          </p:cNvPr>
          <p:cNvSpPr/>
          <p:nvPr/>
        </p:nvSpPr>
        <p:spPr>
          <a:xfrm>
            <a:off x="583312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C9D5BB2F-FEF2-84BA-C572-87B9D69D3B8F}"/>
              </a:ext>
              <a:ext uri="{C183D7F6-B498-43B3-948B-1728B52AA6E4}">
                <adec:decorative xmlns:adec="http://schemas.microsoft.com/office/drawing/2017/decorative" val="1"/>
              </a:ext>
            </a:extLst>
          </p:cNvPr>
          <p:cNvSpPr/>
          <p:nvPr/>
        </p:nvSpPr>
        <p:spPr>
          <a:xfrm>
            <a:off x="4746728"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6B7CA5C1-4A42-403F-BF37-B0D0218BFB5D}"/>
              </a:ext>
              <a:ext uri="{C183D7F6-B498-43B3-948B-1728B52AA6E4}">
                <adec:decorative xmlns:adec="http://schemas.microsoft.com/office/drawing/2017/decorative" val="1"/>
              </a:ext>
            </a:extLst>
          </p:cNvPr>
          <p:cNvSpPr/>
          <p:nvPr/>
        </p:nvSpPr>
        <p:spPr>
          <a:xfrm>
            <a:off x="6194336"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D32EC81-12EA-3317-532A-B397F72CBA7D}"/>
              </a:ext>
            </a:extLst>
          </p:cNvPr>
          <p:cNvSpPr txBox="1"/>
          <p:nvPr/>
        </p:nvSpPr>
        <p:spPr>
          <a:xfrm>
            <a:off x="6468657" y="5278690"/>
            <a:ext cx="2586568" cy="400110"/>
          </a:xfrm>
          <a:prstGeom prst="rect">
            <a:avLst/>
          </a:prstGeom>
          <a:noFill/>
        </p:spPr>
        <p:txBody>
          <a:bodyPr wrap="square" rtlCol="0">
            <a:spAutoFit/>
          </a:bodyPr>
          <a:lstStyle/>
          <a:p>
            <a:pPr algn="r"/>
            <a:r>
              <a:rPr lang="en-US" sz="2000" b="1" dirty="0">
                <a:solidFill>
                  <a:schemeClr val="bg1"/>
                </a:solidFill>
              </a:rPr>
              <a:t>Santy </a:t>
            </a:r>
            <a:r>
              <a:rPr lang="en-US" sz="2000" b="1" dirty="0" err="1">
                <a:solidFill>
                  <a:schemeClr val="bg1"/>
                </a:solidFill>
              </a:rPr>
              <a:t>Blesson</a:t>
            </a:r>
            <a:endParaRPr lang="en-US" sz="2000" b="1" dirty="0">
              <a:solidFill>
                <a:schemeClr val="bg1"/>
              </a:solidFill>
            </a:endParaRPr>
          </a:p>
        </p:txBody>
      </p:sp>
      <p:sp>
        <p:nvSpPr>
          <p:cNvPr id="30" name="TextBox 29">
            <a:extLst>
              <a:ext uri="{FF2B5EF4-FFF2-40B4-BE49-F238E27FC236}">
                <a16:creationId xmlns:a16="http://schemas.microsoft.com/office/drawing/2014/main" id="{59491F62-D8EC-8F7D-55D2-74F7BDB26CA6}"/>
              </a:ext>
            </a:extLst>
          </p:cNvPr>
          <p:cNvSpPr txBox="1"/>
          <p:nvPr/>
        </p:nvSpPr>
        <p:spPr>
          <a:xfrm>
            <a:off x="323945" y="677333"/>
            <a:ext cx="4335892" cy="3046988"/>
          </a:xfrm>
          <a:prstGeom prst="rect">
            <a:avLst/>
          </a:prstGeom>
          <a:noFill/>
        </p:spPr>
        <p:txBody>
          <a:bodyPr wrap="square">
            <a:spAutoFit/>
          </a:bodyPr>
          <a:lstStyle/>
          <a:p>
            <a:pPr algn="l"/>
            <a:r>
              <a:rPr lang="en-US" sz="1600" b="1" i="0" baseline="30000" dirty="0">
                <a:solidFill>
                  <a:srgbClr val="000000"/>
                </a:solidFill>
                <a:effectLst/>
                <a:latin typeface="system-ui"/>
              </a:rPr>
              <a:t>15 </a:t>
            </a:r>
            <a:r>
              <a:rPr lang="en-US" sz="1600" b="0" i="0" dirty="0">
                <a:solidFill>
                  <a:srgbClr val="000000"/>
                </a:solidFill>
                <a:effectLst/>
                <a:latin typeface="system-ui"/>
              </a:rPr>
              <a:t>Wherever they went, the hand of the </a:t>
            </a:r>
            <a:r>
              <a:rPr lang="en-US" sz="1600" b="0" i="0" cap="small" dirty="0">
                <a:solidFill>
                  <a:srgbClr val="000000"/>
                </a:solidFill>
                <a:effectLst/>
                <a:latin typeface="system-ui"/>
              </a:rPr>
              <a:t>Lord</a:t>
            </a:r>
            <a:r>
              <a:rPr lang="en-US" sz="1600" b="0" i="0" dirty="0">
                <a:solidFill>
                  <a:srgbClr val="000000"/>
                </a:solidFill>
                <a:effectLst/>
                <a:latin typeface="system-ui"/>
              </a:rPr>
              <a:t> was against them for evil, as the </a:t>
            </a:r>
            <a:r>
              <a:rPr lang="en-US" sz="1600" b="0" i="0" cap="small" dirty="0">
                <a:solidFill>
                  <a:srgbClr val="000000"/>
                </a:solidFill>
                <a:effectLst/>
                <a:latin typeface="system-ui"/>
              </a:rPr>
              <a:t>Lord</a:t>
            </a:r>
            <a:r>
              <a:rPr lang="en-US" sz="1600" b="0" i="0" dirty="0">
                <a:solidFill>
                  <a:srgbClr val="000000"/>
                </a:solidFill>
                <a:effectLst/>
                <a:latin typeface="system-ui"/>
              </a:rPr>
              <a:t> had spoken and as the </a:t>
            </a:r>
            <a:r>
              <a:rPr lang="en-US" sz="1600" b="0" i="0" cap="small" dirty="0">
                <a:solidFill>
                  <a:srgbClr val="000000"/>
                </a:solidFill>
                <a:effectLst/>
                <a:latin typeface="system-ui"/>
              </a:rPr>
              <a:t>Lord</a:t>
            </a:r>
            <a:r>
              <a:rPr lang="en-US" sz="1600" b="0" i="0" dirty="0">
                <a:solidFill>
                  <a:srgbClr val="000000"/>
                </a:solidFill>
                <a:effectLst/>
                <a:latin typeface="system-ui"/>
              </a:rPr>
              <a:t> had sworn to them, so that they were severely distressed.</a:t>
            </a:r>
          </a:p>
          <a:p>
            <a:pPr algn="l"/>
            <a:r>
              <a:rPr lang="en-US" sz="1600" b="1" i="0" baseline="30000" dirty="0">
                <a:solidFill>
                  <a:srgbClr val="000000"/>
                </a:solidFill>
                <a:effectLst/>
                <a:latin typeface="system-ui"/>
              </a:rPr>
              <a:t>16 </a:t>
            </a:r>
            <a:r>
              <a:rPr lang="en-US" sz="1600" b="0" i="0" dirty="0">
                <a:solidFill>
                  <a:srgbClr val="000000"/>
                </a:solidFill>
                <a:effectLst/>
                <a:latin typeface="system-ui"/>
              </a:rPr>
              <a:t>Then the </a:t>
            </a:r>
            <a:r>
              <a:rPr lang="en-US" sz="1600" b="0" i="0" cap="small" dirty="0">
                <a:solidFill>
                  <a:srgbClr val="000000"/>
                </a:solidFill>
                <a:effectLst/>
                <a:latin typeface="system-ui"/>
              </a:rPr>
              <a:t>Lord</a:t>
            </a:r>
            <a:r>
              <a:rPr lang="en-US" sz="1600" b="0" i="0" dirty="0">
                <a:solidFill>
                  <a:srgbClr val="000000"/>
                </a:solidFill>
                <a:effectLst/>
                <a:latin typeface="system-ui"/>
              </a:rPr>
              <a:t> raised up judges who delivered them from the hands of those who plundered them. </a:t>
            </a:r>
            <a:r>
              <a:rPr lang="en-US" sz="1600" b="1" i="0" baseline="30000" dirty="0">
                <a:solidFill>
                  <a:srgbClr val="000000"/>
                </a:solidFill>
                <a:effectLst/>
                <a:latin typeface="system-ui"/>
              </a:rPr>
              <a:t>17 </a:t>
            </a:r>
            <a:r>
              <a:rPr lang="en-US" sz="1600" b="0" i="0" dirty="0">
                <a:solidFill>
                  <a:srgbClr val="000000"/>
                </a:solidFill>
                <a:effectLst/>
                <a:latin typeface="system-ui"/>
              </a:rPr>
              <a:t>Yet they did not listen to their judges, for they played the harlot after other gods and bowed themselves down to them. They turned aside quickly from the way in which their fathers had walked in obeying the commandments of the </a:t>
            </a:r>
            <a:r>
              <a:rPr lang="en-US" sz="1600" b="0" i="0" cap="small" dirty="0">
                <a:solidFill>
                  <a:srgbClr val="000000"/>
                </a:solidFill>
                <a:effectLst/>
                <a:latin typeface="system-ui"/>
              </a:rPr>
              <a:t>Lord</a:t>
            </a:r>
            <a:r>
              <a:rPr lang="en-US" sz="1600" b="0" i="0" dirty="0">
                <a:solidFill>
                  <a:srgbClr val="000000"/>
                </a:solidFill>
                <a:effectLst/>
                <a:latin typeface="system-ui"/>
              </a:rPr>
              <a:t>; they did not do as </a:t>
            </a:r>
            <a:r>
              <a:rPr lang="en-US" sz="1600" b="0" i="1" dirty="0">
                <a:solidFill>
                  <a:srgbClr val="000000"/>
                </a:solidFill>
                <a:effectLst/>
                <a:latin typeface="system-ui"/>
              </a:rPr>
              <a:t>their fathers</a:t>
            </a:r>
            <a:r>
              <a:rPr lang="en-US" sz="1600" b="0" i="0" dirty="0">
                <a:solidFill>
                  <a:srgbClr val="000000"/>
                </a:solidFill>
                <a:effectLst/>
                <a:latin typeface="system-ui"/>
              </a:rPr>
              <a:t>. </a:t>
            </a:r>
          </a:p>
        </p:txBody>
      </p:sp>
      <p:sp>
        <p:nvSpPr>
          <p:cNvPr id="38" name="TextBox 37">
            <a:extLst>
              <a:ext uri="{FF2B5EF4-FFF2-40B4-BE49-F238E27FC236}">
                <a16:creationId xmlns:a16="http://schemas.microsoft.com/office/drawing/2014/main" id="{0239B750-B920-5470-E714-0DD01B9E07D0}"/>
              </a:ext>
            </a:extLst>
          </p:cNvPr>
          <p:cNvSpPr txBox="1"/>
          <p:nvPr/>
        </p:nvSpPr>
        <p:spPr>
          <a:xfrm>
            <a:off x="4659837" y="682986"/>
            <a:ext cx="4411574" cy="2800767"/>
          </a:xfrm>
          <a:prstGeom prst="rect">
            <a:avLst/>
          </a:prstGeom>
          <a:noFill/>
        </p:spPr>
        <p:txBody>
          <a:bodyPr wrap="square">
            <a:spAutoFit/>
          </a:bodyPr>
          <a:lstStyle/>
          <a:p>
            <a:pPr algn="l"/>
            <a:r>
              <a:rPr lang="es-ES" sz="1600" b="0" i="0" dirty="0">
                <a:solidFill>
                  <a:srgbClr val="000000"/>
                </a:solidFill>
                <a:effectLst/>
              </a:rPr>
              <a:t> </a:t>
            </a:r>
            <a:r>
              <a:rPr lang="es-ES" sz="1600" b="1" i="0" baseline="30000" dirty="0">
                <a:solidFill>
                  <a:srgbClr val="000000"/>
                </a:solidFill>
                <a:effectLst/>
              </a:rPr>
              <a:t>15 </a:t>
            </a:r>
            <a:r>
              <a:rPr lang="es-ES" sz="1600" b="0" i="0" dirty="0">
                <a:solidFill>
                  <a:srgbClr val="000000"/>
                </a:solidFill>
                <a:effectLst/>
              </a:rPr>
              <a:t>Por dondequiera que salían, la mano de Jehová estaba contra ellos para mal, como Jehová había dicho, y como Jehová se lo había jurado; y tuvieron gran aflicción.</a:t>
            </a:r>
          </a:p>
          <a:p>
            <a:pPr algn="l"/>
            <a:r>
              <a:rPr lang="es-ES" sz="1600" b="1" i="0" baseline="30000" dirty="0">
                <a:solidFill>
                  <a:srgbClr val="000000"/>
                </a:solidFill>
                <a:effectLst/>
              </a:rPr>
              <a:t>16 </a:t>
            </a:r>
            <a:r>
              <a:rPr lang="es-ES" sz="1600" b="0" i="0" dirty="0">
                <a:solidFill>
                  <a:srgbClr val="000000"/>
                </a:solidFill>
                <a:effectLst/>
              </a:rPr>
              <a:t>Y Jehová levantó jueces que los librasen de mano de los que les despojaban; </a:t>
            </a:r>
            <a:r>
              <a:rPr lang="es-ES" sz="1600" b="1" i="0" baseline="30000" dirty="0">
                <a:solidFill>
                  <a:srgbClr val="000000"/>
                </a:solidFill>
                <a:effectLst/>
              </a:rPr>
              <a:t>17 </a:t>
            </a:r>
            <a:r>
              <a:rPr lang="es-ES" sz="1600" b="0" i="0" dirty="0">
                <a:solidFill>
                  <a:srgbClr val="000000"/>
                </a:solidFill>
                <a:effectLst/>
              </a:rPr>
              <a:t>pero tampoco oyeron a sus jueces, sino que fueron tras dioses ajenos, a los cuales adoraron; se apartaron pronto del camino en que anduvieron sus padres obedeciendo a los mandamientos de Jehová; ellos no hicieron así.</a:t>
            </a:r>
          </a:p>
        </p:txBody>
      </p:sp>
    </p:spTree>
    <p:extLst>
      <p:ext uri="{BB962C8B-B14F-4D97-AF65-F5344CB8AC3E}">
        <p14:creationId xmlns:p14="http://schemas.microsoft.com/office/powerpoint/2010/main" val="32659556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8233D0A-29AE-9C47-B174-B13DB72E5D4E}"/>
              </a:ext>
              <a:ext uri="{C183D7F6-B498-43B3-948B-1728B52AA6E4}">
                <adec:decorative xmlns:adec="http://schemas.microsoft.com/office/drawing/2017/decorative" val="1"/>
              </a:ext>
            </a:extLst>
          </p:cNvPr>
          <p:cNvCxnSpPr>
            <a:cxnSpLocks/>
            <a:stCxn id="8" idx="6"/>
            <a:endCxn id="35" idx="2"/>
          </p:cNvCxnSpPr>
          <p:nvPr/>
        </p:nvCxnSpPr>
        <p:spPr>
          <a:xfrm flipV="1">
            <a:off x="688876" y="4976133"/>
            <a:ext cx="5505460" cy="2725"/>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7627213A-B24F-2E43-848D-2215AFA09EB6}"/>
              </a:ext>
              <a:ext uri="{C183D7F6-B498-43B3-948B-1728B52AA6E4}">
                <adec:decorative xmlns:adec="http://schemas.microsoft.com/office/drawing/2017/decorative" val="1"/>
              </a:ext>
            </a:extLst>
          </p:cNvPr>
          <p:cNvSpPr/>
          <p:nvPr/>
        </p:nvSpPr>
        <p:spPr>
          <a:xfrm>
            <a:off x="77897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A0D5DCE8-9AA4-CA45-B3AE-CEB3D22CA3E4}"/>
              </a:ext>
              <a:ext uri="{C183D7F6-B498-43B3-948B-1728B52AA6E4}">
                <adec:decorative xmlns:adec="http://schemas.microsoft.com/office/drawing/2017/decorative" val="1"/>
              </a:ext>
            </a:extLst>
          </p:cNvPr>
          <p:cNvSpPr/>
          <p:nvPr/>
        </p:nvSpPr>
        <p:spPr>
          <a:xfrm>
            <a:off x="1143393"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FFA185DA-D872-F84A-85BB-F6866A85CD25}"/>
              </a:ext>
              <a:ext uri="{C183D7F6-B498-43B3-948B-1728B52AA6E4}">
                <adec:decorative xmlns:adec="http://schemas.microsoft.com/office/drawing/2017/decorative" val="1"/>
              </a:ext>
            </a:extLst>
          </p:cNvPr>
          <p:cNvSpPr/>
          <p:nvPr/>
        </p:nvSpPr>
        <p:spPr>
          <a:xfrm>
            <a:off x="150781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8" name="Oval 7">
            <a:extLst>
              <a:ext uri="{FF2B5EF4-FFF2-40B4-BE49-F238E27FC236}">
                <a16:creationId xmlns:a16="http://schemas.microsoft.com/office/drawing/2014/main" id="{DF2343ED-7758-3A47-B607-1C33C1F3CE47}"/>
              </a:ext>
              <a:ext uri="{C183D7F6-B498-43B3-948B-1728B52AA6E4}">
                <adec:decorative xmlns:adec="http://schemas.microsoft.com/office/drawing/2017/decorative" val="1"/>
              </a:ext>
            </a:extLst>
          </p:cNvPr>
          <p:cNvSpPr/>
          <p:nvPr/>
        </p:nvSpPr>
        <p:spPr>
          <a:xfrm>
            <a:off x="421414"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6EEDD4-1AE0-DB40-8422-C7AE530CEE71}"/>
              </a:ext>
            </a:extLst>
          </p:cNvPr>
          <p:cNvSpPr>
            <a:spLocks noGrp="1"/>
          </p:cNvSpPr>
          <p:nvPr>
            <p:ph type="title"/>
          </p:nvPr>
        </p:nvSpPr>
        <p:spPr>
          <a:xfrm>
            <a:off x="1470777" y="3442658"/>
            <a:ext cx="6047242" cy="615713"/>
          </a:xfrm>
        </p:spPr>
        <p:txBody>
          <a:bodyPr>
            <a:normAutofit/>
          </a:bodyPr>
          <a:lstStyle/>
          <a:p>
            <a:pPr algn="ctr"/>
            <a:r>
              <a:rPr lang="en-US" sz="3600" b="1" i="1" dirty="0">
                <a:solidFill>
                  <a:srgbClr val="C00000"/>
                </a:solidFill>
              </a:rPr>
              <a:t>Judges • </a:t>
            </a:r>
            <a:r>
              <a:rPr lang="en-US" sz="3600" b="1" i="1" dirty="0" err="1">
                <a:solidFill>
                  <a:srgbClr val="C00000"/>
                </a:solidFill>
              </a:rPr>
              <a:t>Jueces</a:t>
            </a:r>
            <a:endParaRPr lang="en-US" sz="3600" b="1" i="1" dirty="0">
              <a:solidFill>
                <a:srgbClr val="C00000"/>
              </a:solidFill>
            </a:endParaRPr>
          </a:p>
        </p:txBody>
      </p:sp>
      <p:sp>
        <p:nvSpPr>
          <p:cNvPr id="21" name="Oval 20">
            <a:extLst>
              <a:ext uri="{FF2B5EF4-FFF2-40B4-BE49-F238E27FC236}">
                <a16:creationId xmlns:a16="http://schemas.microsoft.com/office/drawing/2014/main" id="{D5B21CC1-CCC9-D2B7-78AB-5126DBD1CE55}"/>
              </a:ext>
              <a:ext uri="{C183D7F6-B498-43B3-948B-1728B52AA6E4}">
                <adec:decorative xmlns:adec="http://schemas.microsoft.com/office/drawing/2017/decorative" val="1"/>
              </a:ext>
            </a:extLst>
          </p:cNvPr>
          <p:cNvSpPr/>
          <p:nvPr/>
        </p:nvSpPr>
        <p:spPr>
          <a:xfrm>
            <a:off x="2226583" y="4838973"/>
            <a:ext cx="274320" cy="274320"/>
          </a:xfrm>
          <a:prstGeom prst="ellipse">
            <a:avLst/>
          </a:prstGeom>
          <a:solidFill>
            <a:srgbClr val="D5412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49871A1E-6278-DD03-AC3D-A604A39F5232}"/>
              </a:ext>
              <a:ext uri="{C183D7F6-B498-43B3-948B-1728B52AA6E4}">
                <adec:decorative xmlns:adec="http://schemas.microsoft.com/office/drawing/2017/decorative" val="1"/>
              </a:ext>
            </a:extLst>
          </p:cNvPr>
          <p:cNvSpPr/>
          <p:nvPr/>
        </p:nvSpPr>
        <p:spPr>
          <a:xfrm>
            <a:off x="2591001" y="4838973"/>
            <a:ext cx="274320" cy="274320"/>
          </a:xfrm>
          <a:prstGeom prst="ellipse">
            <a:avLst/>
          </a:prstGeom>
          <a:solidFill>
            <a:srgbClr val="D5412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CD037000-55DF-3484-A82A-823DD809EC3A}"/>
              </a:ext>
              <a:ext uri="{C183D7F6-B498-43B3-948B-1728B52AA6E4}">
                <adec:decorative xmlns:adec="http://schemas.microsoft.com/office/drawing/2017/decorative" val="1"/>
              </a:ext>
            </a:extLst>
          </p:cNvPr>
          <p:cNvSpPr/>
          <p:nvPr/>
        </p:nvSpPr>
        <p:spPr>
          <a:xfrm>
            <a:off x="2955419" y="4838973"/>
            <a:ext cx="274320" cy="274320"/>
          </a:xfrm>
          <a:prstGeom prst="ellipse">
            <a:avLst/>
          </a:prstGeom>
          <a:solidFill>
            <a:srgbClr val="D5412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9A3F5D4B-741C-1085-6E01-96C7C7E71173}"/>
              </a:ext>
              <a:ext uri="{C183D7F6-B498-43B3-948B-1728B52AA6E4}">
                <adec:decorative xmlns:adec="http://schemas.microsoft.com/office/drawing/2017/decorative" val="1"/>
              </a:ext>
            </a:extLst>
          </p:cNvPr>
          <p:cNvSpPr/>
          <p:nvPr/>
        </p:nvSpPr>
        <p:spPr>
          <a:xfrm>
            <a:off x="1869022" y="4838973"/>
            <a:ext cx="267462" cy="274320"/>
          </a:xfrm>
          <a:prstGeom prst="ellipse">
            <a:avLst/>
          </a:prstGeom>
          <a:solidFill>
            <a:srgbClr val="D5412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EE1BAC67-A542-E0EA-661B-D705C2CF702D}"/>
              </a:ext>
              <a:ext uri="{C183D7F6-B498-43B3-948B-1728B52AA6E4}">
                <adec:decorative xmlns:adec="http://schemas.microsoft.com/office/drawing/2017/decorative" val="1"/>
              </a:ext>
            </a:extLst>
          </p:cNvPr>
          <p:cNvSpPr/>
          <p:nvPr/>
        </p:nvSpPr>
        <p:spPr>
          <a:xfrm>
            <a:off x="365668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3220CDC0-2654-8F0C-953B-BC6BC4EDD1AC}"/>
              </a:ext>
              <a:ext uri="{C183D7F6-B498-43B3-948B-1728B52AA6E4}">
                <adec:decorative xmlns:adec="http://schemas.microsoft.com/office/drawing/2017/decorative" val="1"/>
              </a:ext>
            </a:extLst>
          </p:cNvPr>
          <p:cNvSpPr/>
          <p:nvPr/>
        </p:nvSpPr>
        <p:spPr>
          <a:xfrm>
            <a:off x="4021099"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46F6970B-1387-2E34-F0A6-8E89024B2545}"/>
              </a:ext>
              <a:ext uri="{C183D7F6-B498-43B3-948B-1728B52AA6E4}">
                <adec:decorative xmlns:adec="http://schemas.microsoft.com/office/drawing/2017/decorative" val="1"/>
              </a:ext>
            </a:extLst>
          </p:cNvPr>
          <p:cNvSpPr/>
          <p:nvPr/>
        </p:nvSpPr>
        <p:spPr>
          <a:xfrm>
            <a:off x="4385517"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3C779001-715D-1A5E-8968-817303F952F9}"/>
              </a:ext>
              <a:ext uri="{C183D7F6-B498-43B3-948B-1728B52AA6E4}">
                <adec:decorative xmlns:adec="http://schemas.microsoft.com/office/drawing/2017/decorative" val="1"/>
              </a:ext>
            </a:extLst>
          </p:cNvPr>
          <p:cNvSpPr/>
          <p:nvPr/>
        </p:nvSpPr>
        <p:spPr>
          <a:xfrm>
            <a:off x="3299120"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C5D1DD3B-9CEF-B509-38E9-8DCFD3E769E7}"/>
              </a:ext>
              <a:ext uri="{C183D7F6-B498-43B3-948B-1728B52AA6E4}">
                <adec:decorative xmlns:adec="http://schemas.microsoft.com/office/drawing/2017/decorative" val="1"/>
              </a:ext>
            </a:extLst>
          </p:cNvPr>
          <p:cNvSpPr/>
          <p:nvPr/>
        </p:nvSpPr>
        <p:spPr>
          <a:xfrm>
            <a:off x="5104289" y="4838973"/>
            <a:ext cx="274320" cy="274320"/>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CA0A092A-CBE4-4B6D-EB9C-67F753B7C86C}"/>
              </a:ext>
              <a:ext uri="{C183D7F6-B498-43B3-948B-1728B52AA6E4}">
                <adec:decorative xmlns:adec="http://schemas.microsoft.com/office/drawing/2017/decorative" val="1"/>
              </a:ext>
            </a:extLst>
          </p:cNvPr>
          <p:cNvSpPr/>
          <p:nvPr/>
        </p:nvSpPr>
        <p:spPr>
          <a:xfrm>
            <a:off x="5468707"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074445D3-BD39-37AA-0DA4-2FF33D79A9B6}"/>
              </a:ext>
              <a:ext uri="{C183D7F6-B498-43B3-948B-1728B52AA6E4}">
                <adec:decorative xmlns:adec="http://schemas.microsoft.com/office/drawing/2017/decorative" val="1"/>
              </a:ext>
            </a:extLst>
          </p:cNvPr>
          <p:cNvSpPr/>
          <p:nvPr/>
        </p:nvSpPr>
        <p:spPr>
          <a:xfrm>
            <a:off x="583312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C9D5BB2F-FEF2-84BA-C572-87B9D69D3B8F}"/>
              </a:ext>
              <a:ext uri="{C183D7F6-B498-43B3-948B-1728B52AA6E4}">
                <adec:decorative xmlns:adec="http://schemas.microsoft.com/office/drawing/2017/decorative" val="1"/>
              </a:ext>
            </a:extLst>
          </p:cNvPr>
          <p:cNvSpPr/>
          <p:nvPr/>
        </p:nvSpPr>
        <p:spPr>
          <a:xfrm>
            <a:off x="4746728"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6B7CA5C1-4A42-403F-BF37-B0D0218BFB5D}"/>
              </a:ext>
              <a:ext uri="{C183D7F6-B498-43B3-948B-1728B52AA6E4}">
                <adec:decorative xmlns:adec="http://schemas.microsoft.com/office/drawing/2017/decorative" val="1"/>
              </a:ext>
            </a:extLst>
          </p:cNvPr>
          <p:cNvSpPr/>
          <p:nvPr/>
        </p:nvSpPr>
        <p:spPr>
          <a:xfrm>
            <a:off x="6194336"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88C33BA1-1D32-6D07-80A0-30AB169234D6}"/>
              </a:ext>
            </a:extLst>
          </p:cNvPr>
          <p:cNvSpPr txBox="1">
            <a:spLocks/>
          </p:cNvSpPr>
          <p:nvPr/>
        </p:nvSpPr>
        <p:spPr>
          <a:xfrm>
            <a:off x="207071" y="2582333"/>
            <a:ext cx="8669866" cy="74293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lang="en-US" sz="3600" b="1" i="1" dirty="0">
                <a:solidFill>
                  <a:srgbClr val="C00000"/>
                </a:solidFill>
              </a:rPr>
              <a:t>Invasion &amp; Conquest • </a:t>
            </a:r>
            <a:r>
              <a:rPr lang="en-US" sz="3600" b="1" i="1" dirty="0" err="1">
                <a:solidFill>
                  <a:srgbClr val="C00000"/>
                </a:solidFill>
              </a:rPr>
              <a:t>Invasión</a:t>
            </a:r>
            <a:r>
              <a:rPr lang="en-US" sz="3600" b="1" i="1" dirty="0">
                <a:solidFill>
                  <a:srgbClr val="C00000"/>
                </a:solidFill>
              </a:rPr>
              <a:t> Y Conquista</a:t>
            </a:r>
            <a:endParaRPr kumimoji="0" lang="en-US" sz="3600" b="1" i="1" u="none" strike="noStrike" kern="1200" cap="none" spc="0" normalizeH="0" baseline="0" noProof="0" dirty="0">
              <a:ln>
                <a:noFill/>
              </a:ln>
              <a:solidFill>
                <a:srgbClr val="C00000"/>
              </a:solidFill>
              <a:effectLst/>
              <a:uLnTx/>
              <a:uFillTx/>
              <a:latin typeface="Calibri Light" panose="020F0302020204030204"/>
              <a:ea typeface="+mj-ea"/>
              <a:cs typeface="+mj-cs"/>
            </a:endParaRPr>
          </a:p>
        </p:txBody>
      </p:sp>
      <p:sp>
        <p:nvSpPr>
          <p:cNvPr id="36" name="Title 1">
            <a:extLst>
              <a:ext uri="{FF2B5EF4-FFF2-40B4-BE49-F238E27FC236}">
                <a16:creationId xmlns:a16="http://schemas.microsoft.com/office/drawing/2014/main" id="{6D1B69FD-B7B8-E465-3727-81DAC2DA432C}"/>
              </a:ext>
            </a:extLst>
          </p:cNvPr>
          <p:cNvSpPr txBox="1">
            <a:spLocks/>
          </p:cNvSpPr>
          <p:nvPr/>
        </p:nvSpPr>
        <p:spPr>
          <a:xfrm>
            <a:off x="56895" y="1765439"/>
            <a:ext cx="9143999" cy="81296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lang="en-US" sz="3200" b="1" i="1" dirty="0">
                <a:solidFill>
                  <a:srgbClr val="C00000"/>
                </a:solidFill>
              </a:rPr>
              <a:t>Wilderness Wanderings • </a:t>
            </a:r>
            <a:r>
              <a:rPr lang="en-US" sz="3200" b="1" i="1" dirty="0" err="1">
                <a:solidFill>
                  <a:srgbClr val="C00000"/>
                </a:solidFill>
              </a:rPr>
              <a:t>Andanzas</a:t>
            </a:r>
            <a:r>
              <a:rPr lang="en-US" sz="3200" b="1" i="1" dirty="0">
                <a:solidFill>
                  <a:srgbClr val="C00000"/>
                </a:solidFill>
              </a:rPr>
              <a:t> Por El </a:t>
            </a:r>
            <a:r>
              <a:rPr lang="en-US" sz="3200" b="1" i="1" dirty="0" err="1">
                <a:solidFill>
                  <a:srgbClr val="C00000"/>
                </a:solidFill>
              </a:rPr>
              <a:t>Desierto</a:t>
            </a:r>
            <a:endParaRPr kumimoji="0" lang="en-US" sz="3200" b="1" i="1" u="none" strike="noStrike" kern="1200" cap="none" spc="0" normalizeH="0" baseline="0" noProof="0" dirty="0">
              <a:ln>
                <a:noFill/>
              </a:ln>
              <a:solidFill>
                <a:srgbClr val="C00000"/>
              </a:solidFill>
              <a:effectLst/>
              <a:uLnTx/>
              <a:uFillTx/>
              <a:latin typeface="Calibri Light" panose="020F0302020204030204"/>
              <a:ea typeface="+mj-ea"/>
              <a:cs typeface="+mj-cs"/>
            </a:endParaRPr>
          </a:p>
        </p:txBody>
      </p:sp>
      <p:sp>
        <p:nvSpPr>
          <p:cNvPr id="37" name="Title 1">
            <a:extLst>
              <a:ext uri="{FF2B5EF4-FFF2-40B4-BE49-F238E27FC236}">
                <a16:creationId xmlns:a16="http://schemas.microsoft.com/office/drawing/2014/main" id="{1459C387-2304-28D2-42F5-B5DD929BE2F2}"/>
              </a:ext>
            </a:extLst>
          </p:cNvPr>
          <p:cNvSpPr txBox="1">
            <a:spLocks/>
          </p:cNvSpPr>
          <p:nvPr/>
        </p:nvSpPr>
        <p:spPr>
          <a:xfrm>
            <a:off x="859701" y="901189"/>
            <a:ext cx="7188932" cy="90303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lang="en-US" sz="3600" b="1" i="1" dirty="0">
                <a:solidFill>
                  <a:srgbClr val="C00000"/>
                </a:solidFill>
              </a:rPr>
              <a:t>Exodus • </a:t>
            </a:r>
            <a:r>
              <a:rPr lang="en-US" sz="3600" b="1" i="1" dirty="0" err="1">
                <a:solidFill>
                  <a:srgbClr val="C00000"/>
                </a:solidFill>
              </a:rPr>
              <a:t>Éxodo</a:t>
            </a:r>
            <a:endParaRPr kumimoji="0" lang="en-US" sz="3600" b="1" i="1" u="none" strike="noStrike" kern="1200" cap="none" spc="0" normalizeH="0" baseline="0" noProof="0" dirty="0">
              <a:ln>
                <a:noFill/>
              </a:ln>
              <a:solidFill>
                <a:srgbClr val="C00000"/>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77233496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8233D0A-29AE-9C47-B174-B13DB72E5D4E}"/>
              </a:ext>
              <a:ext uri="{C183D7F6-B498-43B3-948B-1728B52AA6E4}">
                <adec:decorative xmlns:adec="http://schemas.microsoft.com/office/drawing/2017/decorative" val="1"/>
              </a:ext>
            </a:extLst>
          </p:cNvPr>
          <p:cNvCxnSpPr>
            <a:cxnSpLocks/>
            <a:stCxn id="8" idx="6"/>
            <a:endCxn id="35" idx="2"/>
          </p:cNvCxnSpPr>
          <p:nvPr/>
        </p:nvCxnSpPr>
        <p:spPr>
          <a:xfrm flipV="1">
            <a:off x="688876" y="4976133"/>
            <a:ext cx="5505460" cy="2725"/>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7627213A-B24F-2E43-848D-2215AFA09EB6}"/>
              </a:ext>
              <a:ext uri="{C183D7F6-B498-43B3-948B-1728B52AA6E4}">
                <adec:decorative xmlns:adec="http://schemas.microsoft.com/office/drawing/2017/decorative" val="1"/>
              </a:ext>
            </a:extLst>
          </p:cNvPr>
          <p:cNvSpPr/>
          <p:nvPr/>
        </p:nvSpPr>
        <p:spPr>
          <a:xfrm>
            <a:off x="77897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6" name="Oval 5">
            <a:extLst>
              <a:ext uri="{FF2B5EF4-FFF2-40B4-BE49-F238E27FC236}">
                <a16:creationId xmlns:a16="http://schemas.microsoft.com/office/drawing/2014/main" id="{A0D5DCE8-9AA4-CA45-B3AE-CEB3D22CA3E4}"/>
              </a:ext>
              <a:ext uri="{C183D7F6-B498-43B3-948B-1728B52AA6E4}">
                <adec:decorative xmlns:adec="http://schemas.microsoft.com/office/drawing/2017/decorative" val="1"/>
              </a:ext>
            </a:extLst>
          </p:cNvPr>
          <p:cNvSpPr/>
          <p:nvPr/>
        </p:nvSpPr>
        <p:spPr>
          <a:xfrm>
            <a:off x="1143393"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7" name="Oval 6">
            <a:extLst>
              <a:ext uri="{FF2B5EF4-FFF2-40B4-BE49-F238E27FC236}">
                <a16:creationId xmlns:a16="http://schemas.microsoft.com/office/drawing/2014/main" id="{FFA185DA-D872-F84A-85BB-F6866A85CD25}"/>
              </a:ext>
              <a:ext uri="{C183D7F6-B498-43B3-948B-1728B52AA6E4}">
                <adec:decorative xmlns:adec="http://schemas.microsoft.com/office/drawing/2017/decorative" val="1"/>
              </a:ext>
            </a:extLst>
          </p:cNvPr>
          <p:cNvSpPr/>
          <p:nvPr/>
        </p:nvSpPr>
        <p:spPr>
          <a:xfrm>
            <a:off x="150781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8" name="Oval 7">
            <a:extLst>
              <a:ext uri="{FF2B5EF4-FFF2-40B4-BE49-F238E27FC236}">
                <a16:creationId xmlns:a16="http://schemas.microsoft.com/office/drawing/2014/main" id="{DF2343ED-7758-3A47-B607-1C33C1F3CE47}"/>
              </a:ext>
              <a:ext uri="{C183D7F6-B498-43B3-948B-1728B52AA6E4}">
                <adec:decorative xmlns:adec="http://schemas.microsoft.com/office/drawing/2017/decorative" val="1"/>
              </a:ext>
            </a:extLst>
          </p:cNvPr>
          <p:cNvSpPr/>
          <p:nvPr/>
        </p:nvSpPr>
        <p:spPr>
          <a:xfrm>
            <a:off x="421414"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2" name="Title 1">
            <a:extLst>
              <a:ext uri="{FF2B5EF4-FFF2-40B4-BE49-F238E27FC236}">
                <a16:creationId xmlns:a16="http://schemas.microsoft.com/office/drawing/2014/main" id="{9C6EEDD4-1AE0-DB40-8422-C7AE530CEE71}"/>
              </a:ext>
            </a:extLst>
          </p:cNvPr>
          <p:cNvSpPr>
            <a:spLocks noGrp="1"/>
          </p:cNvSpPr>
          <p:nvPr>
            <p:ph type="title"/>
          </p:nvPr>
        </p:nvSpPr>
        <p:spPr>
          <a:xfrm>
            <a:off x="421415" y="4368106"/>
            <a:ext cx="6047242" cy="417440"/>
          </a:xfrm>
        </p:spPr>
        <p:txBody>
          <a:bodyPr>
            <a:normAutofit fontScale="90000"/>
          </a:bodyPr>
          <a:lstStyle/>
          <a:p>
            <a:pPr algn="ctr"/>
            <a:r>
              <a:rPr lang="en-US" sz="2400" b="1" i="1" dirty="0">
                <a:solidFill>
                  <a:srgbClr val="C00000"/>
                </a:solidFill>
              </a:rPr>
              <a:t>United Kingdom • </a:t>
            </a:r>
            <a:r>
              <a:rPr lang="en-US" sz="2400" b="1" i="1" dirty="0" err="1">
                <a:solidFill>
                  <a:srgbClr val="C00000"/>
                </a:solidFill>
              </a:rPr>
              <a:t>Reino</a:t>
            </a:r>
            <a:r>
              <a:rPr lang="en-US" sz="2400" b="1" i="1" dirty="0">
                <a:solidFill>
                  <a:srgbClr val="C00000"/>
                </a:solidFill>
              </a:rPr>
              <a:t> </a:t>
            </a:r>
            <a:r>
              <a:rPr lang="en-US" sz="2400" b="1" i="1" dirty="0" err="1">
                <a:solidFill>
                  <a:srgbClr val="C00000"/>
                </a:solidFill>
              </a:rPr>
              <a:t>Unido</a:t>
            </a:r>
            <a:endParaRPr lang="en-US" sz="2400" b="1" i="1" dirty="0">
              <a:solidFill>
                <a:srgbClr val="C00000"/>
              </a:solidFill>
            </a:endParaRPr>
          </a:p>
        </p:txBody>
      </p:sp>
      <p:sp>
        <p:nvSpPr>
          <p:cNvPr id="10" name="Text Placeholder 25">
            <a:extLst>
              <a:ext uri="{FF2B5EF4-FFF2-40B4-BE49-F238E27FC236}">
                <a16:creationId xmlns:a16="http://schemas.microsoft.com/office/drawing/2014/main" id="{FFAD32EE-26A6-5946-BC25-E1DC6B00A614}"/>
              </a:ext>
            </a:extLst>
          </p:cNvPr>
          <p:cNvSpPr txBox="1">
            <a:spLocks/>
          </p:cNvSpPr>
          <p:nvPr/>
        </p:nvSpPr>
        <p:spPr>
          <a:xfrm>
            <a:off x="623334" y="236255"/>
            <a:ext cx="7758666" cy="38035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Calibri" panose="020F0502020204030204"/>
                <a:ea typeface="+mn-ea"/>
                <a:cs typeface="+mn-cs"/>
              </a:rPr>
              <a:t>2 Samuel 5:1-5 </a:t>
            </a:r>
          </a:p>
        </p:txBody>
      </p:sp>
      <p:sp>
        <p:nvSpPr>
          <p:cNvPr id="21" name="Oval 20">
            <a:extLst>
              <a:ext uri="{FF2B5EF4-FFF2-40B4-BE49-F238E27FC236}">
                <a16:creationId xmlns:a16="http://schemas.microsoft.com/office/drawing/2014/main" id="{D5B21CC1-CCC9-D2B7-78AB-5126DBD1CE55}"/>
              </a:ext>
              <a:ext uri="{C183D7F6-B498-43B3-948B-1728B52AA6E4}">
                <adec:decorative xmlns:adec="http://schemas.microsoft.com/office/drawing/2017/decorative" val="1"/>
              </a:ext>
            </a:extLst>
          </p:cNvPr>
          <p:cNvSpPr/>
          <p:nvPr/>
        </p:nvSpPr>
        <p:spPr>
          <a:xfrm>
            <a:off x="2226583"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22" name="Oval 21">
            <a:extLst>
              <a:ext uri="{FF2B5EF4-FFF2-40B4-BE49-F238E27FC236}">
                <a16:creationId xmlns:a16="http://schemas.microsoft.com/office/drawing/2014/main" id="{49871A1E-6278-DD03-AC3D-A604A39F5232}"/>
              </a:ext>
              <a:ext uri="{C183D7F6-B498-43B3-948B-1728B52AA6E4}">
                <adec:decorative xmlns:adec="http://schemas.microsoft.com/office/drawing/2017/decorative" val="1"/>
              </a:ext>
            </a:extLst>
          </p:cNvPr>
          <p:cNvSpPr/>
          <p:nvPr/>
        </p:nvSpPr>
        <p:spPr>
          <a:xfrm>
            <a:off x="2591001"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23" name="Oval 22">
            <a:extLst>
              <a:ext uri="{FF2B5EF4-FFF2-40B4-BE49-F238E27FC236}">
                <a16:creationId xmlns:a16="http://schemas.microsoft.com/office/drawing/2014/main" id="{CD037000-55DF-3484-A82A-823DD809EC3A}"/>
              </a:ext>
              <a:ext uri="{C183D7F6-B498-43B3-948B-1728B52AA6E4}">
                <adec:decorative xmlns:adec="http://schemas.microsoft.com/office/drawing/2017/decorative" val="1"/>
              </a:ext>
            </a:extLst>
          </p:cNvPr>
          <p:cNvSpPr/>
          <p:nvPr/>
        </p:nvSpPr>
        <p:spPr>
          <a:xfrm>
            <a:off x="2955419"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9A3F5D4B-741C-1085-6E01-96C7C7E71173}"/>
              </a:ext>
              <a:ext uri="{C183D7F6-B498-43B3-948B-1728B52AA6E4}">
                <adec:decorative xmlns:adec="http://schemas.microsoft.com/office/drawing/2017/decorative" val="1"/>
              </a:ext>
            </a:extLst>
          </p:cNvPr>
          <p:cNvSpPr/>
          <p:nvPr/>
        </p:nvSpPr>
        <p:spPr>
          <a:xfrm>
            <a:off x="1869022"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26" name="Oval 25">
            <a:extLst>
              <a:ext uri="{FF2B5EF4-FFF2-40B4-BE49-F238E27FC236}">
                <a16:creationId xmlns:a16="http://schemas.microsoft.com/office/drawing/2014/main" id="{EE1BAC67-A542-E0EA-661B-D705C2CF702D}"/>
              </a:ext>
              <a:ext uri="{C183D7F6-B498-43B3-948B-1728B52AA6E4}">
                <adec:decorative xmlns:adec="http://schemas.microsoft.com/office/drawing/2017/decorative" val="1"/>
              </a:ext>
            </a:extLst>
          </p:cNvPr>
          <p:cNvSpPr/>
          <p:nvPr/>
        </p:nvSpPr>
        <p:spPr>
          <a:xfrm>
            <a:off x="365668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3220CDC0-2654-8F0C-953B-BC6BC4EDD1AC}"/>
              </a:ext>
              <a:ext uri="{C183D7F6-B498-43B3-948B-1728B52AA6E4}">
                <adec:decorative xmlns:adec="http://schemas.microsoft.com/office/drawing/2017/decorative" val="1"/>
              </a:ext>
            </a:extLst>
          </p:cNvPr>
          <p:cNvSpPr/>
          <p:nvPr/>
        </p:nvSpPr>
        <p:spPr>
          <a:xfrm>
            <a:off x="4021099"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46F6970B-1387-2E34-F0A6-8E89024B2545}"/>
              </a:ext>
              <a:ext uri="{C183D7F6-B498-43B3-948B-1728B52AA6E4}">
                <adec:decorative xmlns:adec="http://schemas.microsoft.com/office/drawing/2017/decorative" val="1"/>
              </a:ext>
            </a:extLst>
          </p:cNvPr>
          <p:cNvSpPr/>
          <p:nvPr/>
        </p:nvSpPr>
        <p:spPr>
          <a:xfrm>
            <a:off x="4385517"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3C779001-715D-1A5E-8968-817303F952F9}"/>
              </a:ext>
              <a:ext uri="{C183D7F6-B498-43B3-948B-1728B52AA6E4}">
                <adec:decorative xmlns:adec="http://schemas.microsoft.com/office/drawing/2017/decorative" val="1"/>
              </a:ext>
            </a:extLst>
          </p:cNvPr>
          <p:cNvSpPr/>
          <p:nvPr/>
        </p:nvSpPr>
        <p:spPr>
          <a:xfrm>
            <a:off x="3299120" y="4841698"/>
            <a:ext cx="267462" cy="274320"/>
          </a:xfrm>
          <a:prstGeom prst="ellipse">
            <a:avLst/>
          </a:prstGeom>
          <a:solidFill>
            <a:srgbClr val="D5412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C5D1DD3B-9CEF-B509-38E9-8DCFD3E769E7}"/>
              </a:ext>
              <a:ext uri="{C183D7F6-B498-43B3-948B-1728B52AA6E4}">
                <adec:decorative xmlns:adec="http://schemas.microsoft.com/office/drawing/2017/decorative" val="1"/>
              </a:ext>
            </a:extLst>
          </p:cNvPr>
          <p:cNvSpPr/>
          <p:nvPr/>
        </p:nvSpPr>
        <p:spPr>
          <a:xfrm>
            <a:off x="5104289" y="4838973"/>
            <a:ext cx="274320" cy="274320"/>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CA0A092A-CBE4-4B6D-EB9C-67F753B7C86C}"/>
              </a:ext>
              <a:ext uri="{C183D7F6-B498-43B3-948B-1728B52AA6E4}">
                <adec:decorative xmlns:adec="http://schemas.microsoft.com/office/drawing/2017/decorative" val="1"/>
              </a:ext>
            </a:extLst>
          </p:cNvPr>
          <p:cNvSpPr/>
          <p:nvPr/>
        </p:nvSpPr>
        <p:spPr>
          <a:xfrm>
            <a:off x="5468707"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074445D3-BD39-37AA-0DA4-2FF33D79A9B6}"/>
              </a:ext>
              <a:ext uri="{C183D7F6-B498-43B3-948B-1728B52AA6E4}">
                <adec:decorative xmlns:adec="http://schemas.microsoft.com/office/drawing/2017/decorative" val="1"/>
              </a:ext>
            </a:extLst>
          </p:cNvPr>
          <p:cNvSpPr/>
          <p:nvPr/>
        </p:nvSpPr>
        <p:spPr>
          <a:xfrm>
            <a:off x="583312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C9D5BB2F-FEF2-84BA-C572-87B9D69D3B8F}"/>
              </a:ext>
              <a:ext uri="{C183D7F6-B498-43B3-948B-1728B52AA6E4}">
                <adec:decorative xmlns:adec="http://schemas.microsoft.com/office/drawing/2017/decorative" val="1"/>
              </a:ext>
            </a:extLst>
          </p:cNvPr>
          <p:cNvSpPr/>
          <p:nvPr/>
        </p:nvSpPr>
        <p:spPr>
          <a:xfrm>
            <a:off x="4746728"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6B7CA5C1-4A42-403F-BF37-B0D0218BFB5D}"/>
              </a:ext>
              <a:ext uri="{C183D7F6-B498-43B3-948B-1728B52AA6E4}">
                <adec:decorative xmlns:adec="http://schemas.microsoft.com/office/drawing/2017/decorative" val="1"/>
              </a:ext>
            </a:extLst>
          </p:cNvPr>
          <p:cNvSpPr/>
          <p:nvPr/>
        </p:nvSpPr>
        <p:spPr>
          <a:xfrm>
            <a:off x="6194336"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D32EC81-12EA-3317-532A-B397F72CBA7D}"/>
              </a:ext>
            </a:extLst>
          </p:cNvPr>
          <p:cNvSpPr txBox="1"/>
          <p:nvPr/>
        </p:nvSpPr>
        <p:spPr>
          <a:xfrm>
            <a:off x="6468657" y="5278690"/>
            <a:ext cx="2586568" cy="400110"/>
          </a:xfrm>
          <a:prstGeom prst="rect">
            <a:avLst/>
          </a:prstGeom>
          <a:noFill/>
        </p:spPr>
        <p:txBody>
          <a:bodyPr wrap="square" rtlCol="0">
            <a:spAutoFit/>
          </a:bodyPr>
          <a:lstStyle/>
          <a:p>
            <a:pPr algn="r"/>
            <a:r>
              <a:rPr lang="en-US" sz="2000" b="1" dirty="0">
                <a:solidFill>
                  <a:schemeClr val="bg1"/>
                </a:solidFill>
              </a:rPr>
              <a:t>Joshua Boone</a:t>
            </a:r>
          </a:p>
        </p:txBody>
      </p:sp>
      <p:sp>
        <p:nvSpPr>
          <p:cNvPr id="30" name="TextBox 29">
            <a:extLst>
              <a:ext uri="{FF2B5EF4-FFF2-40B4-BE49-F238E27FC236}">
                <a16:creationId xmlns:a16="http://schemas.microsoft.com/office/drawing/2014/main" id="{59491F62-D8EC-8F7D-55D2-74F7BDB26CA6}"/>
              </a:ext>
            </a:extLst>
          </p:cNvPr>
          <p:cNvSpPr txBox="1"/>
          <p:nvPr/>
        </p:nvSpPr>
        <p:spPr>
          <a:xfrm>
            <a:off x="323945" y="677333"/>
            <a:ext cx="4335892" cy="3785652"/>
          </a:xfrm>
          <a:prstGeom prst="rect">
            <a:avLst/>
          </a:prstGeom>
          <a:noFill/>
        </p:spPr>
        <p:txBody>
          <a:bodyPr wrap="square">
            <a:spAutoFit/>
          </a:bodyPr>
          <a:lstStyle/>
          <a:p>
            <a:pPr algn="l"/>
            <a:r>
              <a:rPr lang="en-US" sz="1600" b="1" i="0" dirty="0">
                <a:solidFill>
                  <a:srgbClr val="000000"/>
                </a:solidFill>
                <a:effectLst/>
              </a:rPr>
              <a:t>5 </a:t>
            </a:r>
            <a:r>
              <a:rPr lang="en-US" sz="1600" b="0" i="0" dirty="0">
                <a:solidFill>
                  <a:srgbClr val="000000"/>
                </a:solidFill>
                <a:effectLst/>
              </a:rPr>
              <a:t>Then all the tribes of Israel came to David at Hebron and said, “Behold, we are your bone and your flesh. </a:t>
            </a:r>
            <a:r>
              <a:rPr lang="en-US" sz="1600" b="1" i="0" baseline="30000" dirty="0">
                <a:solidFill>
                  <a:srgbClr val="000000"/>
                </a:solidFill>
                <a:effectLst/>
              </a:rPr>
              <a:t>2 </a:t>
            </a:r>
            <a:r>
              <a:rPr lang="en-US" sz="1600" b="0" i="0" dirty="0">
                <a:solidFill>
                  <a:srgbClr val="000000"/>
                </a:solidFill>
                <a:effectLst/>
              </a:rPr>
              <a:t>Previously, when Saul was king over us, you were the one who led Israel out and in. And the </a:t>
            </a:r>
            <a:r>
              <a:rPr lang="en-US" sz="1600" b="0" i="0" cap="small" dirty="0">
                <a:solidFill>
                  <a:srgbClr val="000000"/>
                </a:solidFill>
                <a:effectLst/>
              </a:rPr>
              <a:t>Lord</a:t>
            </a:r>
            <a:r>
              <a:rPr lang="en-US" sz="1600" b="0" i="0" dirty="0">
                <a:solidFill>
                  <a:srgbClr val="000000"/>
                </a:solidFill>
                <a:effectLst/>
              </a:rPr>
              <a:t> said to you, ‘You will shepherd My people Israel, and you will be a ruler over Israel.’” </a:t>
            </a:r>
            <a:r>
              <a:rPr lang="en-US" sz="1600" b="1" i="0" baseline="30000" dirty="0">
                <a:solidFill>
                  <a:srgbClr val="000000"/>
                </a:solidFill>
                <a:effectLst/>
              </a:rPr>
              <a:t>3 </a:t>
            </a:r>
            <a:r>
              <a:rPr lang="en-US" sz="1600" b="0" i="0" dirty="0">
                <a:solidFill>
                  <a:srgbClr val="000000"/>
                </a:solidFill>
                <a:effectLst/>
              </a:rPr>
              <a:t>So all the elders of Israel came to the king at Hebron, and King David made a covenant with them before the </a:t>
            </a:r>
            <a:r>
              <a:rPr lang="en-US" sz="1600" b="0" i="0" cap="small" dirty="0">
                <a:solidFill>
                  <a:srgbClr val="000000"/>
                </a:solidFill>
                <a:effectLst/>
              </a:rPr>
              <a:t>Lord</a:t>
            </a:r>
            <a:r>
              <a:rPr lang="en-US" sz="1600" b="0" i="0" dirty="0">
                <a:solidFill>
                  <a:srgbClr val="000000"/>
                </a:solidFill>
                <a:effectLst/>
              </a:rPr>
              <a:t> at Hebron; then they anointed David king over Israel. </a:t>
            </a:r>
            <a:r>
              <a:rPr lang="en-US" sz="1600" b="1" i="0" baseline="30000" dirty="0">
                <a:solidFill>
                  <a:srgbClr val="000000"/>
                </a:solidFill>
                <a:effectLst/>
              </a:rPr>
              <a:t>4 </a:t>
            </a:r>
            <a:r>
              <a:rPr lang="en-US" sz="1600" b="0" i="0" dirty="0">
                <a:solidFill>
                  <a:srgbClr val="000000"/>
                </a:solidFill>
                <a:effectLst/>
              </a:rPr>
              <a:t>David was thirty years old when he became king, </a:t>
            </a:r>
            <a:r>
              <a:rPr lang="en-US" sz="1600" b="0" i="1" dirty="0">
                <a:solidFill>
                  <a:srgbClr val="000000"/>
                </a:solidFill>
                <a:effectLst/>
              </a:rPr>
              <a:t>and</a:t>
            </a:r>
            <a:r>
              <a:rPr lang="en-US" sz="1600" b="0" i="0" dirty="0">
                <a:solidFill>
                  <a:srgbClr val="000000"/>
                </a:solidFill>
                <a:effectLst/>
              </a:rPr>
              <a:t> he reigned forty years. </a:t>
            </a:r>
            <a:r>
              <a:rPr lang="en-US" sz="1600" b="1" i="0" baseline="30000" dirty="0">
                <a:solidFill>
                  <a:srgbClr val="000000"/>
                </a:solidFill>
                <a:effectLst/>
              </a:rPr>
              <a:t>5 </a:t>
            </a:r>
            <a:r>
              <a:rPr lang="en-US" sz="1600" b="0" i="0" dirty="0">
                <a:solidFill>
                  <a:srgbClr val="000000"/>
                </a:solidFill>
                <a:effectLst/>
              </a:rPr>
              <a:t>At Hebron he reigned over Judah seven years and six months, and in Jerusalem he reigned thirty-three years over all Israel and Judah.</a:t>
            </a:r>
          </a:p>
        </p:txBody>
      </p:sp>
      <p:sp>
        <p:nvSpPr>
          <p:cNvPr id="38" name="TextBox 37">
            <a:extLst>
              <a:ext uri="{FF2B5EF4-FFF2-40B4-BE49-F238E27FC236}">
                <a16:creationId xmlns:a16="http://schemas.microsoft.com/office/drawing/2014/main" id="{0239B750-B920-5470-E714-0DD01B9E07D0}"/>
              </a:ext>
            </a:extLst>
          </p:cNvPr>
          <p:cNvSpPr txBox="1"/>
          <p:nvPr/>
        </p:nvSpPr>
        <p:spPr>
          <a:xfrm>
            <a:off x="4659837" y="677683"/>
            <a:ext cx="4411574" cy="3785652"/>
          </a:xfrm>
          <a:prstGeom prst="rect">
            <a:avLst/>
          </a:prstGeom>
          <a:noFill/>
        </p:spPr>
        <p:txBody>
          <a:bodyPr wrap="square">
            <a:spAutoFit/>
          </a:bodyPr>
          <a:lstStyle/>
          <a:p>
            <a:pPr algn="l"/>
            <a:r>
              <a:rPr lang="es-ES" sz="1600" b="1" i="0" dirty="0">
                <a:solidFill>
                  <a:srgbClr val="000000"/>
                </a:solidFill>
                <a:effectLst/>
              </a:rPr>
              <a:t>5 </a:t>
            </a:r>
            <a:r>
              <a:rPr lang="es-ES" sz="1600" b="0" i="0" dirty="0">
                <a:solidFill>
                  <a:srgbClr val="000000"/>
                </a:solidFill>
                <a:effectLst/>
              </a:rPr>
              <a:t>Vinieron todas las tribus de Israel a David en Hebrón y hablaron, diciendo: Henos aquí, hueso tuyo y carne tuya somos. </a:t>
            </a:r>
            <a:r>
              <a:rPr lang="es-ES" sz="1600" b="1" i="0" baseline="30000" dirty="0">
                <a:solidFill>
                  <a:srgbClr val="000000"/>
                </a:solidFill>
                <a:effectLst/>
              </a:rPr>
              <a:t>2 </a:t>
            </a:r>
            <a:r>
              <a:rPr lang="es-ES" sz="1600" b="0" i="0" dirty="0">
                <a:solidFill>
                  <a:srgbClr val="000000"/>
                </a:solidFill>
                <a:effectLst/>
              </a:rPr>
              <a:t>Y aun antes de ahora, cuando Saúl reinaba sobre nosotros, eras tú quien sacabas a Israel a la guerra, y lo volvías a traer. Además Jehová te ha dicho: Tú apacentarás a mi pueblo Israel, y tú serás príncipe sobre Israel. </a:t>
            </a:r>
            <a:r>
              <a:rPr lang="es-ES" sz="1600" b="1" i="0" baseline="30000" dirty="0">
                <a:solidFill>
                  <a:srgbClr val="000000"/>
                </a:solidFill>
                <a:effectLst/>
              </a:rPr>
              <a:t>3 </a:t>
            </a:r>
            <a:r>
              <a:rPr lang="es-ES" sz="1600" b="0" i="0" dirty="0">
                <a:solidFill>
                  <a:srgbClr val="000000"/>
                </a:solidFill>
                <a:effectLst/>
              </a:rPr>
              <a:t>Vinieron, pues, todos los ancianos de Israel al rey en Hebrón, y el rey David hizo pacto con ellos en Hebrón delante de Jehová; y ungieron a David por rey sobre Israel. </a:t>
            </a:r>
            <a:r>
              <a:rPr lang="es-ES" sz="1600" b="1" i="0" baseline="30000" dirty="0">
                <a:solidFill>
                  <a:srgbClr val="000000"/>
                </a:solidFill>
                <a:effectLst/>
              </a:rPr>
              <a:t>4 </a:t>
            </a:r>
            <a:r>
              <a:rPr lang="es-ES" sz="1600" b="0" i="0" dirty="0">
                <a:solidFill>
                  <a:srgbClr val="000000"/>
                </a:solidFill>
                <a:effectLst/>
              </a:rPr>
              <a:t>Era David de treinta años cuando comenzó a reinar, y reinó cuarenta años. </a:t>
            </a:r>
            <a:r>
              <a:rPr lang="es-ES" sz="1600" b="1" i="0" baseline="30000" dirty="0">
                <a:solidFill>
                  <a:srgbClr val="000000"/>
                </a:solidFill>
                <a:effectLst/>
              </a:rPr>
              <a:t>5 </a:t>
            </a:r>
            <a:r>
              <a:rPr lang="es-ES" sz="1600" b="0" i="0" dirty="0">
                <a:solidFill>
                  <a:srgbClr val="000000"/>
                </a:solidFill>
                <a:effectLst/>
              </a:rPr>
              <a:t>En Hebrón reinó sobre Judá siete años y seis meses, y en Jerusalén reinó treinta y tres años sobre todo Israel y Judá.</a:t>
            </a:r>
          </a:p>
        </p:txBody>
      </p:sp>
    </p:spTree>
    <p:extLst>
      <p:ext uri="{BB962C8B-B14F-4D97-AF65-F5344CB8AC3E}">
        <p14:creationId xmlns:p14="http://schemas.microsoft.com/office/powerpoint/2010/main" val="271853272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8233D0A-29AE-9C47-B174-B13DB72E5D4E}"/>
              </a:ext>
              <a:ext uri="{C183D7F6-B498-43B3-948B-1728B52AA6E4}">
                <adec:decorative xmlns:adec="http://schemas.microsoft.com/office/drawing/2017/decorative" val="1"/>
              </a:ext>
            </a:extLst>
          </p:cNvPr>
          <p:cNvCxnSpPr>
            <a:cxnSpLocks/>
            <a:stCxn id="8" idx="6"/>
            <a:endCxn id="35" idx="2"/>
          </p:cNvCxnSpPr>
          <p:nvPr/>
        </p:nvCxnSpPr>
        <p:spPr>
          <a:xfrm flipV="1">
            <a:off x="688876" y="4976133"/>
            <a:ext cx="5505460" cy="2725"/>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7627213A-B24F-2E43-848D-2215AFA09EB6}"/>
              </a:ext>
              <a:ext uri="{C183D7F6-B498-43B3-948B-1728B52AA6E4}">
                <adec:decorative xmlns:adec="http://schemas.microsoft.com/office/drawing/2017/decorative" val="1"/>
              </a:ext>
            </a:extLst>
          </p:cNvPr>
          <p:cNvSpPr/>
          <p:nvPr/>
        </p:nvSpPr>
        <p:spPr>
          <a:xfrm>
            <a:off x="77897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6" name="Oval 5">
            <a:extLst>
              <a:ext uri="{FF2B5EF4-FFF2-40B4-BE49-F238E27FC236}">
                <a16:creationId xmlns:a16="http://schemas.microsoft.com/office/drawing/2014/main" id="{A0D5DCE8-9AA4-CA45-B3AE-CEB3D22CA3E4}"/>
              </a:ext>
              <a:ext uri="{C183D7F6-B498-43B3-948B-1728B52AA6E4}">
                <adec:decorative xmlns:adec="http://schemas.microsoft.com/office/drawing/2017/decorative" val="1"/>
              </a:ext>
            </a:extLst>
          </p:cNvPr>
          <p:cNvSpPr/>
          <p:nvPr/>
        </p:nvSpPr>
        <p:spPr>
          <a:xfrm>
            <a:off x="1143393"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7" name="Oval 6">
            <a:extLst>
              <a:ext uri="{FF2B5EF4-FFF2-40B4-BE49-F238E27FC236}">
                <a16:creationId xmlns:a16="http://schemas.microsoft.com/office/drawing/2014/main" id="{FFA185DA-D872-F84A-85BB-F6866A85CD25}"/>
              </a:ext>
              <a:ext uri="{C183D7F6-B498-43B3-948B-1728B52AA6E4}">
                <adec:decorative xmlns:adec="http://schemas.microsoft.com/office/drawing/2017/decorative" val="1"/>
              </a:ext>
            </a:extLst>
          </p:cNvPr>
          <p:cNvSpPr/>
          <p:nvPr/>
        </p:nvSpPr>
        <p:spPr>
          <a:xfrm>
            <a:off x="150781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8" name="Oval 7">
            <a:extLst>
              <a:ext uri="{FF2B5EF4-FFF2-40B4-BE49-F238E27FC236}">
                <a16:creationId xmlns:a16="http://schemas.microsoft.com/office/drawing/2014/main" id="{DF2343ED-7758-3A47-B607-1C33C1F3CE47}"/>
              </a:ext>
              <a:ext uri="{C183D7F6-B498-43B3-948B-1728B52AA6E4}">
                <adec:decorative xmlns:adec="http://schemas.microsoft.com/office/drawing/2017/decorative" val="1"/>
              </a:ext>
            </a:extLst>
          </p:cNvPr>
          <p:cNvSpPr/>
          <p:nvPr/>
        </p:nvSpPr>
        <p:spPr>
          <a:xfrm>
            <a:off x="421414"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2" name="Title 1">
            <a:extLst>
              <a:ext uri="{FF2B5EF4-FFF2-40B4-BE49-F238E27FC236}">
                <a16:creationId xmlns:a16="http://schemas.microsoft.com/office/drawing/2014/main" id="{9C6EEDD4-1AE0-DB40-8422-C7AE530CEE71}"/>
              </a:ext>
            </a:extLst>
          </p:cNvPr>
          <p:cNvSpPr>
            <a:spLocks noGrp="1"/>
          </p:cNvSpPr>
          <p:nvPr>
            <p:ph type="title"/>
          </p:nvPr>
        </p:nvSpPr>
        <p:spPr>
          <a:xfrm>
            <a:off x="421415" y="4368106"/>
            <a:ext cx="6047242" cy="417440"/>
          </a:xfrm>
        </p:spPr>
        <p:txBody>
          <a:bodyPr>
            <a:normAutofit fontScale="90000"/>
          </a:bodyPr>
          <a:lstStyle/>
          <a:p>
            <a:pPr algn="ctr"/>
            <a:r>
              <a:rPr lang="en-US" sz="2400" b="1" i="1" dirty="0">
                <a:solidFill>
                  <a:srgbClr val="C00000"/>
                </a:solidFill>
              </a:rPr>
              <a:t>Divided Kingdom • </a:t>
            </a:r>
            <a:r>
              <a:rPr lang="en-US" sz="2400" b="1" i="1" dirty="0" err="1">
                <a:solidFill>
                  <a:srgbClr val="C00000"/>
                </a:solidFill>
              </a:rPr>
              <a:t>Reino</a:t>
            </a:r>
            <a:r>
              <a:rPr lang="en-US" sz="2400" b="1" i="1" dirty="0">
                <a:solidFill>
                  <a:srgbClr val="C00000"/>
                </a:solidFill>
              </a:rPr>
              <a:t> </a:t>
            </a:r>
            <a:r>
              <a:rPr lang="en-US" sz="2400" b="1" i="1" dirty="0" err="1">
                <a:solidFill>
                  <a:srgbClr val="C00000"/>
                </a:solidFill>
              </a:rPr>
              <a:t>Dividido</a:t>
            </a:r>
            <a:endParaRPr lang="en-US" sz="2400" b="1" i="1" dirty="0">
              <a:solidFill>
                <a:srgbClr val="C00000"/>
              </a:solidFill>
            </a:endParaRPr>
          </a:p>
        </p:txBody>
      </p:sp>
      <p:sp>
        <p:nvSpPr>
          <p:cNvPr id="10" name="Text Placeholder 25">
            <a:extLst>
              <a:ext uri="{FF2B5EF4-FFF2-40B4-BE49-F238E27FC236}">
                <a16:creationId xmlns:a16="http://schemas.microsoft.com/office/drawing/2014/main" id="{FFAD32EE-26A6-5946-BC25-E1DC6B00A614}"/>
              </a:ext>
            </a:extLst>
          </p:cNvPr>
          <p:cNvSpPr txBox="1">
            <a:spLocks/>
          </p:cNvSpPr>
          <p:nvPr/>
        </p:nvSpPr>
        <p:spPr>
          <a:xfrm>
            <a:off x="623334" y="236255"/>
            <a:ext cx="7758666" cy="38035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Calibri" panose="020F0502020204030204"/>
                <a:ea typeface="+mn-ea"/>
                <a:cs typeface="+mn-cs"/>
              </a:rPr>
              <a:t>1 Kings • 1 Reyes 12:16-19 </a:t>
            </a:r>
          </a:p>
        </p:txBody>
      </p:sp>
      <p:sp>
        <p:nvSpPr>
          <p:cNvPr id="21" name="Oval 20">
            <a:extLst>
              <a:ext uri="{FF2B5EF4-FFF2-40B4-BE49-F238E27FC236}">
                <a16:creationId xmlns:a16="http://schemas.microsoft.com/office/drawing/2014/main" id="{D5B21CC1-CCC9-D2B7-78AB-5126DBD1CE55}"/>
              </a:ext>
              <a:ext uri="{C183D7F6-B498-43B3-948B-1728B52AA6E4}">
                <adec:decorative xmlns:adec="http://schemas.microsoft.com/office/drawing/2017/decorative" val="1"/>
              </a:ext>
            </a:extLst>
          </p:cNvPr>
          <p:cNvSpPr/>
          <p:nvPr/>
        </p:nvSpPr>
        <p:spPr>
          <a:xfrm>
            <a:off x="2226583"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22" name="Oval 21">
            <a:extLst>
              <a:ext uri="{FF2B5EF4-FFF2-40B4-BE49-F238E27FC236}">
                <a16:creationId xmlns:a16="http://schemas.microsoft.com/office/drawing/2014/main" id="{49871A1E-6278-DD03-AC3D-A604A39F5232}"/>
              </a:ext>
              <a:ext uri="{C183D7F6-B498-43B3-948B-1728B52AA6E4}">
                <adec:decorative xmlns:adec="http://schemas.microsoft.com/office/drawing/2017/decorative" val="1"/>
              </a:ext>
            </a:extLst>
          </p:cNvPr>
          <p:cNvSpPr/>
          <p:nvPr/>
        </p:nvSpPr>
        <p:spPr>
          <a:xfrm>
            <a:off x="2591001"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23" name="Oval 22">
            <a:extLst>
              <a:ext uri="{FF2B5EF4-FFF2-40B4-BE49-F238E27FC236}">
                <a16:creationId xmlns:a16="http://schemas.microsoft.com/office/drawing/2014/main" id="{CD037000-55DF-3484-A82A-823DD809EC3A}"/>
              </a:ext>
              <a:ext uri="{C183D7F6-B498-43B3-948B-1728B52AA6E4}">
                <adec:decorative xmlns:adec="http://schemas.microsoft.com/office/drawing/2017/decorative" val="1"/>
              </a:ext>
            </a:extLst>
          </p:cNvPr>
          <p:cNvSpPr/>
          <p:nvPr/>
        </p:nvSpPr>
        <p:spPr>
          <a:xfrm>
            <a:off x="2955419"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9A3F5D4B-741C-1085-6E01-96C7C7E71173}"/>
              </a:ext>
              <a:ext uri="{C183D7F6-B498-43B3-948B-1728B52AA6E4}">
                <adec:decorative xmlns:adec="http://schemas.microsoft.com/office/drawing/2017/decorative" val="1"/>
              </a:ext>
            </a:extLst>
          </p:cNvPr>
          <p:cNvSpPr/>
          <p:nvPr/>
        </p:nvSpPr>
        <p:spPr>
          <a:xfrm>
            <a:off x="1869022"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26" name="Oval 25">
            <a:extLst>
              <a:ext uri="{FF2B5EF4-FFF2-40B4-BE49-F238E27FC236}">
                <a16:creationId xmlns:a16="http://schemas.microsoft.com/office/drawing/2014/main" id="{EE1BAC67-A542-E0EA-661B-D705C2CF702D}"/>
              </a:ext>
              <a:ext uri="{C183D7F6-B498-43B3-948B-1728B52AA6E4}">
                <adec:decorative xmlns:adec="http://schemas.microsoft.com/office/drawing/2017/decorative" val="1"/>
              </a:ext>
            </a:extLst>
          </p:cNvPr>
          <p:cNvSpPr/>
          <p:nvPr/>
        </p:nvSpPr>
        <p:spPr>
          <a:xfrm>
            <a:off x="3656681" y="4841698"/>
            <a:ext cx="274320" cy="274320"/>
          </a:xfrm>
          <a:prstGeom prst="ellipse">
            <a:avLst/>
          </a:prstGeom>
          <a:solidFill>
            <a:srgbClr val="D5412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3220CDC0-2654-8F0C-953B-BC6BC4EDD1AC}"/>
              </a:ext>
              <a:ext uri="{C183D7F6-B498-43B3-948B-1728B52AA6E4}">
                <adec:decorative xmlns:adec="http://schemas.microsoft.com/office/drawing/2017/decorative" val="1"/>
              </a:ext>
            </a:extLst>
          </p:cNvPr>
          <p:cNvSpPr/>
          <p:nvPr/>
        </p:nvSpPr>
        <p:spPr>
          <a:xfrm>
            <a:off x="4021099"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46F6970B-1387-2E34-F0A6-8E89024B2545}"/>
              </a:ext>
              <a:ext uri="{C183D7F6-B498-43B3-948B-1728B52AA6E4}">
                <adec:decorative xmlns:adec="http://schemas.microsoft.com/office/drawing/2017/decorative" val="1"/>
              </a:ext>
            </a:extLst>
          </p:cNvPr>
          <p:cNvSpPr/>
          <p:nvPr/>
        </p:nvSpPr>
        <p:spPr>
          <a:xfrm>
            <a:off x="4385517"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3C779001-715D-1A5E-8968-817303F952F9}"/>
              </a:ext>
              <a:ext uri="{C183D7F6-B498-43B3-948B-1728B52AA6E4}">
                <adec:decorative xmlns:adec="http://schemas.microsoft.com/office/drawing/2017/decorative" val="1"/>
              </a:ext>
            </a:extLst>
          </p:cNvPr>
          <p:cNvSpPr/>
          <p:nvPr/>
        </p:nvSpPr>
        <p:spPr>
          <a:xfrm>
            <a:off x="3299120"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C5D1DD3B-9CEF-B509-38E9-8DCFD3E769E7}"/>
              </a:ext>
              <a:ext uri="{C183D7F6-B498-43B3-948B-1728B52AA6E4}">
                <adec:decorative xmlns:adec="http://schemas.microsoft.com/office/drawing/2017/decorative" val="1"/>
              </a:ext>
            </a:extLst>
          </p:cNvPr>
          <p:cNvSpPr/>
          <p:nvPr/>
        </p:nvSpPr>
        <p:spPr>
          <a:xfrm>
            <a:off x="5104289" y="4838973"/>
            <a:ext cx="274320" cy="274320"/>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CA0A092A-CBE4-4B6D-EB9C-67F753B7C86C}"/>
              </a:ext>
              <a:ext uri="{C183D7F6-B498-43B3-948B-1728B52AA6E4}">
                <adec:decorative xmlns:adec="http://schemas.microsoft.com/office/drawing/2017/decorative" val="1"/>
              </a:ext>
            </a:extLst>
          </p:cNvPr>
          <p:cNvSpPr/>
          <p:nvPr/>
        </p:nvSpPr>
        <p:spPr>
          <a:xfrm>
            <a:off x="5468707"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074445D3-BD39-37AA-0DA4-2FF33D79A9B6}"/>
              </a:ext>
              <a:ext uri="{C183D7F6-B498-43B3-948B-1728B52AA6E4}">
                <adec:decorative xmlns:adec="http://schemas.microsoft.com/office/drawing/2017/decorative" val="1"/>
              </a:ext>
            </a:extLst>
          </p:cNvPr>
          <p:cNvSpPr/>
          <p:nvPr/>
        </p:nvSpPr>
        <p:spPr>
          <a:xfrm>
            <a:off x="583312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C9D5BB2F-FEF2-84BA-C572-87B9D69D3B8F}"/>
              </a:ext>
              <a:ext uri="{C183D7F6-B498-43B3-948B-1728B52AA6E4}">
                <adec:decorative xmlns:adec="http://schemas.microsoft.com/office/drawing/2017/decorative" val="1"/>
              </a:ext>
            </a:extLst>
          </p:cNvPr>
          <p:cNvSpPr/>
          <p:nvPr/>
        </p:nvSpPr>
        <p:spPr>
          <a:xfrm>
            <a:off x="4746728"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6B7CA5C1-4A42-403F-BF37-B0D0218BFB5D}"/>
              </a:ext>
              <a:ext uri="{C183D7F6-B498-43B3-948B-1728B52AA6E4}">
                <adec:decorative xmlns:adec="http://schemas.microsoft.com/office/drawing/2017/decorative" val="1"/>
              </a:ext>
            </a:extLst>
          </p:cNvPr>
          <p:cNvSpPr/>
          <p:nvPr/>
        </p:nvSpPr>
        <p:spPr>
          <a:xfrm>
            <a:off x="6194336"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D32EC81-12EA-3317-532A-B397F72CBA7D}"/>
              </a:ext>
            </a:extLst>
          </p:cNvPr>
          <p:cNvSpPr txBox="1"/>
          <p:nvPr/>
        </p:nvSpPr>
        <p:spPr>
          <a:xfrm>
            <a:off x="6468657" y="5278690"/>
            <a:ext cx="2586568" cy="400110"/>
          </a:xfrm>
          <a:prstGeom prst="rect">
            <a:avLst/>
          </a:prstGeom>
          <a:noFill/>
        </p:spPr>
        <p:txBody>
          <a:bodyPr wrap="square" rtlCol="0">
            <a:spAutoFit/>
          </a:bodyPr>
          <a:lstStyle/>
          <a:p>
            <a:pPr algn="r"/>
            <a:r>
              <a:rPr lang="en-US" sz="2000" b="1" dirty="0">
                <a:solidFill>
                  <a:schemeClr val="bg1"/>
                </a:solidFill>
              </a:rPr>
              <a:t>Kevin Johnson</a:t>
            </a:r>
          </a:p>
        </p:txBody>
      </p:sp>
      <p:sp>
        <p:nvSpPr>
          <p:cNvPr id="30" name="TextBox 29">
            <a:extLst>
              <a:ext uri="{FF2B5EF4-FFF2-40B4-BE49-F238E27FC236}">
                <a16:creationId xmlns:a16="http://schemas.microsoft.com/office/drawing/2014/main" id="{59491F62-D8EC-8F7D-55D2-74F7BDB26CA6}"/>
              </a:ext>
            </a:extLst>
          </p:cNvPr>
          <p:cNvSpPr txBox="1"/>
          <p:nvPr/>
        </p:nvSpPr>
        <p:spPr>
          <a:xfrm>
            <a:off x="323945" y="677333"/>
            <a:ext cx="4335892" cy="3539430"/>
          </a:xfrm>
          <a:prstGeom prst="rect">
            <a:avLst/>
          </a:prstGeom>
          <a:noFill/>
        </p:spPr>
        <p:txBody>
          <a:bodyPr wrap="square">
            <a:spAutoFit/>
          </a:bodyPr>
          <a:lstStyle/>
          <a:p>
            <a:pPr algn="l"/>
            <a:r>
              <a:rPr lang="en-US" sz="1600" b="1" i="0" baseline="30000" dirty="0">
                <a:solidFill>
                  <a:srgbClr val="000000"/>
                </a:solidFill>
                <a:effectLst/>
              </a:rPr>
              <a:t>16 </a:t>
            </a:r>
            <a:r>
              <a:rPr lang="en-US" sz="1600" b="0" i="0" dirty="0">
                <a:solidFill>
                  <a:srgbClr val="000000"/>
                </a:solidFill>
                <a:effectLst/>
              </a:rPr>
              <a:t>When all Israel </a:t>
            </a:r>
            <a:r>
              <a:rPr lang="en-US" sz="1600" b="0" i="1" dirty="0">
                <a:solidFill>
                  <a:srgbClr val="000000"/>
                </a:solidFill>
                <a:effectLst/>
              </a:rPr>
              <a:t>saw</a:t>
            </a:r>
            <a:r>
              <a:rPr lang="en-US" sz="1600" b="0" i="0" dirty="0">
                <a:solidFill>
                  <a:srgbClr val="000000"/>
                </a:solidFill>
                <a:effectLst/>
              </a:rPr>
              <a:t> that the king did not listen to them, the people answered the king, saying,</a:t>
            </a:r>
          </a:p>
          <a:p>
            <a:pPr algn="l"/>
            <a:r>
              <a:rPr lang="en-US" sz="1600" b="0" i="0" dirty="0">
                <a:solidFill>
                  <a:srgbClr val="000000"/>
                </a:solidFill>
                <a:effectLst/>
              </a:rPr>
              <a:t>“What portion do we have in David?</a:t>
            </a:r>
            <a:br>
              <a:rPr lang="en-US" sz="1600" b="0" i="0" dirty="0">
                <a:solidFill>
                  <a:srgbClr val="000000"/>
                </a:solidFill>
                <a:effectLst/>
              </a:rPr>
            </a:br>
            <a:r>
              <a:rPr lang="en-US" sz="1600" b="0" i="1" dirty="0">
                <a:solidFill>
                  <a:srgbClr val="000000"/>
                </a:solidFill>
                <a:effectLst/>
              </a:rPr>
              <a:t>We have</a:t>
            </a:r>
            <a:r>
              <a:rPr lang="en-US" sz="1600" b="0" i="0" dirty="0">
                <a:solidFill>
                  <a:srgbClr val="000000"/>
                </a:solidFill>
                <a:effectLst/>
              </a:rPr>
              <a:t> no inheritance in the son of Jesse;</a:t>
            </a:r>
            <a:br>
              <a:rPr lang="en-US" sz="1600" b="0" i="0" dirty="0">
                <a:solidFill>
                  <a:srgbClr val="000000"/>
                </a:solidFill>
                <a:effectLst/>
              </a:rPr>
            </a:br>
            <a:r>
              <a:rPr lang="en-US" sz="1600" b="0" i="0" dirty="0">
                <a:solidFill>
                  <a:srgbClr val="000000"/>
                </a:solidFill>
                <a:effectLst/>
              </a:rPr>
              <a:t>To your tents, O Israel!</a:t>
            </a:r>
            <a:br>
              <a:rPr lang="en-US" sz="1600" b="0" i="0" dirty="0">
                <a:solidFill>
                  <a:srgbClr val="000000"/>
                </a:solidFill>
                <a:effectLst/>
              </a:rPr>
            </a:br>
            <a:r>
              <a:rPr lang="en-US" sz="1600" b="0" i="0" dirty="0">
                <a:solidFill>
                  <a:srgbClr val="000000"/>
                </a:solidFill>
                <a:effectLst/>
              </a:rPr>
              <a:t>Now look after your own house, David!”</a:t>
            </a:r>
          </a:p>
          <a:p>
            <a:pPr algn="l"/>
            <a:r>
              <a:rPr lang="en-US" sz="1600" b="0" i="0" dirty="0">
                <a:solidFill>
                  <a:srgbClr val="000000"/>
                </a:solidFill>
                <a:effectLst/>
              </a:rPr>
              <a:t>So Israel departed to their tents. </a:t>
            </a:r>
            <a:r>
              <a:rPr lang="en-US" sz="1600" b="1" i="0" baseline="30000" dirty="0">
                <a:solidFill>
                  <a:srgbClr val="000000"/>
                </a:solidFill>
                <a:effectLst/>
              </a:rPr>
              <a:t>17 </a:t>
            </a:r>
            <a:r>
              <a:rPr lang="en-US" sz="1600" b="0" i="0" dirty="0">
                <a:solidFill>
                  <a:srgbClr val="000000"/>
                </a:solidFill>
                <a:effectLst/>
              </a:rPr>
              <a:t>But as for the sons of Israel who lived in the cities of Judah, Rehoboam reigned over them. </a:t>
            </a:r>
            <a:r>
              <a:rPr lang="en-US" sz="1600" b="1" i="0" baseline="30000" dirty="0">
                <a:solidFill>
                  <a:srgbClr val="000000"/>
                </a:solidFill>
                <a:effectLst/>
              </a:rPr>
              <a:t>18 </a:t>
            </a:r>
            <a:r>
              <a:rPr lang="en-US" sz="1600" b="0" i="0" dirty="0">
                <a:solidFill>
                  <a:srgbClr val="000000"/>
                </a:solidFill>
                <a:effectLst/>
              </a:rPr>
              <a:t>Then King Rehoboam sent </a:t>
            </a:r>
            <a:r>
              <a:rPr lang="en-US" sz="1600" b="0" i="0" dirty="0" err="1">
                <a:solidFill>
                  <a:srgbClr val="000000"/>
                </a:solidFill>
                <a:effectLst/>
              </a:rPr>
              <a:t>Adoram</a:t>
            </a:r>
            <a:r>
              <a:rPr lang="en-US" sz="1600" b="0" i="0" dirty="0">
                <a:solidFill>
                  <a:srgbClr val="000000"/>
                </a:solidFill>
                <a:effectLst/>
              </a:rPr>
              <a:t>, who was over the forced labor, and all Israel stoned him to death. And King Rehoboam made haste to mount his chariot to flee to Jerusalem. </a:t>
            </a:r>
            <a:r>
              <a:rPr lang="en-US" sz="1600" b="1" i="0" baseline="30000" dirty="0">
                <a:solidFill>
                  <a:srgbClr val="000000"/>
                </a:solidFill>
                <a:effectLst/>
              </a:rPr>
              <a:t>19 </a:t>
            </a:r>
            <a:r>
              <a:rPr lang="en-US" sz="1600" b="0" i="0" dirty="0">
                <a:solidFill>
                  <a:srgbClr val="000000"/>
                </a:solidFill>
                <a:effectLst/>
              </a:rPr>
              <a:t>So Israel has been in rebellion against the house of David to this day.</a:t>
            </a:r>
          </a:p>
        </p:txBody>
      </p:sp>
      <p:sp>
        <p:nvSpPr>
          <p:cNvPr id="38" name="TextBox 37">
            <a:extLst>
              <a:ext uri="{FF2B5EF4-FFF2-40B4-BE49-F238E27FC236}">
                <a16:creationId xmlns:a16="http://schemas.microsoft.com/office/drawing/2014/main" id="{0239B750-B920-5470-E714-0DD01B9E07D0}"/>
              </a:ext>
            </a:extLst>
          </p:cNvPr>
          <p:cNvSpPr txBox="1"/>
          <p:nvPr/>
        </p:nvSpPr>
        <p:spPr>
          <a:xfrm>
            <a:off x="4659837" y="677683"/>
            <a:ext cx="4411574" cy="3293209"/>
          </a:xfrm>
          <a:prstGeom prst="rect">
            <a:avLst/>
          </a:prstGeom>
          <a:noFill/>
        </p:spPr>
        <p:txBody>
          <a:bodyPr wrap="square">
            <a:spAutoFit/>
          </a:bodyPr>
          <a:lstStyle/>
          <a:p>
            <a:pPr algn="l"/>
            <a:r>
              <a:rPr lang="es-ES" sz="1600" b="1" i="0" baseline="30000" dirty="0">
                <a:solidFill>
                  <a:srgbClr val="000000"/>
                </a:solidFill>
                <a:effectLst/>
              </a:rPr>
              <a:t>16 </a:t>
            </a:r>
            <a:r>
              <a:rPr lang="es-ES" sz="1600" b="0" i="0" dirty="0">
                <a:solidFill>
                  <a:srgbClr val="000000"/>
                </a:solidFill>
                <a:effectLst/>
              </a:rPr>
              <a:t>Cuando todo el pueblo vio que el rey no les había oído, le respondió estas palabras, diciendo: ¿Qué parte tenemos nosotros con David? No tenemos heredad en el hijo de Isaí. ¡Israel, a tus tiendas! ¡Provee ahora en tu casa, David! Entonces Israel se fue a sus tiendas. </a:t>
            </a:r>
            <a:r>
              <a:rPr lang="es-ES" sz="1600" b="1" i="0" baseline="30000" dirty="0">
                <a:solidFill>
                  <a:srgbClr val="000000"/>
                </a:solidFill>
                <a:effectLst/>
              </a:rPr>
              <a:t>17 </a:t>
            </a:r>
            <a:r>
              <a:rPr lang="es-ES" sz="1600" b="0" i="0" dirty="0">
                <a:solidFill>
                  <a:srgbClr val="000000"/>
                </a:solidFill>
                <a:effectLst/>
              </a:rPr>
              <a:t>Pero reinó Roboam sobre los hijos de Israel que moraban en las ciudades de Judá. </a:t>
            </a:r>
            <a:r>
              <a:rPr lang="es-ES" sz="1600" b="1" i="0" baseline="30000" dirty="0">
                <a:solidFill>
                  <a:srgbClr val="000000"/>
                </a:solidFill>
                <a:effectLst/>
              </a:rPr>
              <a:t>18 </a:t>
            </a:r>
            <a:r>
              <a:rPr lang="es-ES" sz="1600" b="0" i="0" dirty="0">
                <a:solidFill>
                  <a:srgbClr val="000000"/>
                </a:solidFill>
                <a:effectLst/>
              </a:rPr>
              <a:t>Y el rey Roboam envió a </a:t>
            </a:r>
            <a:r>
              <a:rPr lang="es-ES" sz="1600" b="0" i="0" dirty="0" err="1">
                <a:solidFill>
                  <a:srgbClr val="000000"/>
                </a:solidFill>
                <a:effectLst/>
              </a:rPr>
              <a:t>Adoram</a:t>
            </a:r>
            <a:r>
              <a:rPr lang="es-ES" sz="1600" b="0" i="0" dirty="0">
                <a:solidFill>
                  <a:srgbClr val="000000"/>
                </a:solidFill>
                <a:effectLst/>
              </a:rPr>
              <a:t>, que estaba sobre los tributos; pero lo apedreó todo Israel, y murió. Entonces el rey Roboam se apresuró a subirse en un carro y huir a Jerusalén. </a:t>
            </a:r>
            <a:r>
              <a:rPr lang="es-ES" sz="1600" b="1" i="0" baseline="30000" dirty="0">
                <a:solidFill>
                  <a:srgbClr val="000000"/>
                </a:solidFill>
                <a:effectLst/>
              </a:rPr>
              <a:t>19 </a:t>
            </a:r>
            <a:r>
              <a:rPr lang="es-ES" sz="1600" b="0" i="0" dirty="0">
                <a:solidFill>
                  <a:srgbClr val="000000"/>
                </a:solidFill>
                <a:effectLst/>
              </a:rPr>
              <a:t>Así se apartó Israel de la casa de David hasta hoy.</a:t>
            </a:r>
          </a:p>
        </p:txBody>
      </p:sp>
    </p:spTree>
    <p:extLst>
      <p:ext uri="{BB962C8B-B14F-4D97-AF65-F5344CB8AC3E}">
        <p14:creationId xmlns:p14="http://schemas.microsoft.com/office/powerpoint/2010/main" val="385756389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8233D0A-29AE-9C47-B174-B13DB72E5D4E}"/>
              </a:ext>
              <a:ext uri="{C183D7F6-B498-43B3-948B-1728B52AA6E4}">
                <adec:decorative xmlns:adec="http://schemas.microsoft.com/office/drawing/2017/decorative" val="1"/>
              </a:ext>
            </a:extLst>
          </p:cNvPr>
          <p:cNvCxnSpPr>
            <a:cxnSpLocks/>
            <a:stCxn id="8" idx="6"/>
            <a:endCxn id="35" idx="2"/>
          </p:cNvCxnSpPr>
          <p:nvPr/>
        </p:nvCxnSpPr>
        <p:spPr>
          <a:xfrm flipV="1">
            <a:off x="688876" y="4976133"/>
            <a:ext cx="5505460" cy="2725"/>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7627213A-B24F-2E43-848D-2215AFA09EB6}"/>
              </a:ext>
              <a:ext uri="{C183D7F6-B498-43B3-948B-1728B52AA6E4}">
                <adec:decorative xmlns:adec="http://schemas.microsoft.com/office/drawing/2017/decorative" val="1"/>
              </a:ext>
            </a:extLst>
          </p:cNvPr>
          <p:cNvSpPr/>
          <p:nvPr/>
        </p:nvSpPr>
        <p:spPr>
          <a:xfrm>
            <a:off x="778975"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A0D5DCE8-9AA4-CA45-B3AE-CEB3D22CA3E4}"/>
              </a:ext>
              <a:ext uri="{C183D7F6-B498-43B3-948B-1728B52AA6E4}">
                <adec:decorative xmlns:adec="http://schemas.microsoft.com/office/drawing/2017/decorative" val="1"/>
              </a:ext>
            </a:extLst>
          </p:cNvPr>
          <p:cNvSpPr/>
          <p:nvPr/>
        </p:nvSpPr>
        <p:spPr>
          <a:xfrm>
            <a:off x="1143393"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FFA185DA-D872-F84A-85BB-F6866A85CD25}"/>
              </a:ext>
              <a:ext uri="{C183D7F6-B498-43B3-948B-1728B52AA6E4}">
                <adec:decorative xmlns:adec="http://schemas.microsoft.com/office/drawing/2017/decorative" val="1"/>
              </a:ext>
            </a:extLst>
          </p:cNvPr>
          <p:cNvSpPr/>
          <p:nvPr/>
        </p:nvSpPr>
        <p:spPr>
          <a:xfrm>
            <a:off x="150781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DF2343ED-7758-3A47-B607-1C33C1F3CE47}"/>
              </a:ext>
              <a:ext uri="{C183D7F6-B498-43B3-948B-1728B52AA6E4}">
                <adec:decorative xmlns:adec="http://schemas.microsoft.com/office/drawing/2017/decorative" val="1"/>
              </a:ext>
            </a:extLst>
          </p:cNvPr>
          <p:cNvSpPr/>
          <p:nvPr/>
        </p:nvSpPr>
        <p:spPr>
          <a:xfrm>
            <a:off x="421414" y="4841698"/>
            <a:ext cx="267462" cy="274320"/>
          </a:xfrm>
          <a:prstGeom prst="ellipse">
            <a:avLst/>
          </a:prstGeom>
          <a:solidFill>
            <a:srgbClr val="D5412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6EEDD4-1AE0-DB40-8422-C7AE530CEE71}"/>
              </a:ext>
            </a:extLst>
          </p:cNvPr>
          <p:cNvSpPr>
            <a:spLocks noGrp="1"/>
          </p:cNvSpPr>
          <p:nvPr>
            <p:ph type="title"/>
          </p:nvPr>
        </p:nvSpPr>
        <p:spPr>
          <a:xfrm>
            <a:off x="421415" y="4368106"/>
            <a:ext cx="6047242" cy="417440"/>
          </a:xfrm>
        </p:spPr>
        <p:txBody>
          <a:bodyPr>
            <a:normAutofit fontScale="90000"/>
          </a:bodyPr>
          <a:lstStyle/>
          <a:p>
            <a:pPr algn="ctr"/>
            <a:r>
              <a:rPr lang="en-US" sz="2400" b="1" i="1" dirty="0">
                <a:solidFill>
                  <a:srgbClr val="C00000"/>
                </a:solidFill>
              </a:rPr>
              <a:t>Before the Flood • Antes Del </a:t>
            </a:r>
            <a:r>
              <a:rPr lang="en-US" sz="2400" b="1" i="1" dirty="0" err="1">
                <a:solidFill>
                  <a:srgbClr val="C00000"/>
                </a:solidFill>
              </a:rPr>
              <a:t>Diluvio</a:t>
            </a:r>
            <a:endParaRPr lang="en-US" sz="2400" b="1" i="1" dirty="0">
              <a:solidFill>
                <a:srgbClr val="C00000"/>
              </a:solidFill>
            </a:endParaRPr>
          </a:p>
        </p:txBody>
      </p:sp>
      <p:sp>
        <p:nvSpPr>
          <p:cNvPr id="10" name="Text Placeholder 25">
            <a:extLst>
              <a:ext uri="{FF2B5EF4-FFF2-40B4-BE49-F238E27FC236}">
                <a16:creationId xmlns:a16="http://schemas.microsoft.com/office/drawing/2014/main" id="{FFAD32EE-26A6-5946-BC25-E1DC6B00A614}"/>
              </a:ext>
            </a:extLst>
          </p:cNvPr>
          <p:cNvSpPr txBox="1">
            <a:spLocks/>
          </p:cNvSpPr>
          <p:nvPr/>
        </p:nvSpPr>
        <p:spPr>
          <a:xfrm>
            <a:off x="623334" y="236255"/>
            <a:ext cx="7758666" cy="38035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Calibri" panose="020F0502020204030204"/>
                <a:ea typeface="+mn-ea"/>
                <a:cs typeface="+mn-cs"/>
              </a:rPr>
              <a:t>Genesis • </a:t>
            </a:r>
            <a:r>
              <a:rPr kumimoji="0" lang="en-US" sz="2400" b="1" i="0" u="none" strike="noStrike" kern="1200" cap="none" spc="0" normalizeH="0" baseline="0" noProof="0" dirty="0" err="1">
                <a:ln>
                  <a:noFill/>
                </a:ln>
                <a:solidFill>
                  <a:schemeClr val="tx1"/>
                </a:solidFill>
                <a:effectLst/>
                <a:uLnTx/>
                <a:uFillTx/>
                <a:latin typeface="Calibri" panose="020F0502020204030204"/>
                <a:ea typeface="+mn-ea"/>
                <a:cs typeface="+mn-cs"/>
              </a:rPr>
              <a:t>Génesis</a:t>
            </a:r>
            <a:r>
              <a:rPr kumimoji="0" lang="en-US" sz="2400" b="1" i="0" u="none" strike="noStrike" kern="1200" cap="none" spc="0" normalizeH="0" baseline="0" noProof="0" dirty="0">
                <a:ln>
                  <a:noFill/>
                </a:ln>
                <a:solidFill>
                  <a:schemeClr val="tx1"/>
                </a:solidFill>
                <a:effectLst/>
                <a:uLnTx/>
                <a:uFillTx/>
                <a:latin typeface="Calibri" panose="020F0502020204030204"/>
                <a:ea typeface="+mn-ea"/>
                <a:cs typeface="+mn-cs"/>
              </a:rPr>
              <a:t> 2:1-3, 15-17; 3:6-7 </a:t>
            </a:r>
          </a:p>
        </p:txBody>
      </p:sp>
      <p:sp>
        <p:nvSpPr>
          <p:cNvPr id="21" name="Oval 20">
            <a:extLst>
              <a:ext uri="{FF2B5EF4-FFF2-40B4-BE49-F238E27FC236}">
                <a16:creationId xmlns:a16="http://schemas.microsoft.com/office/drawing/2014/main" id="{D5B21CC1-CCC9-D2B7-78AB-5126DBD1CE55}"/>
              </a:ext>
              <a:ext uri="{C183D7F6-B498-43B3-948B-1728B52AA6E4}">
                <adec:decorative xmlns:adec="http://schemas.microsoft.com/office/drawing/2017/decorative" val="1"/>
              </a:ext>
            </a:extLst>
          </p:cNvPr>
          <p:cNvSpPr/>
          <p:nvPr/>
        </p:nvSpPr>
        <p:spPr>
          <a:xfrm>
            <a:off x="2226583"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49871A1E-6278-DD03-AC3D-A604A39F5232}"/>
              </a:ext>
              <a:ext uri="{C183D7F6-B498-43B3-948B-1728B52AA6E4}">
                <adec:decorative xmlns:adec="http://schemas.microsoft.com/office/drawing/2017/decorative" val="1"/>
              </a:ext>
            </a:extLst>
          </p:cNvPr>
          <p:cNvSpPr/>
          <p:nvPr/>
        </p:nvSpPr>
        <p:spPr>
          <a:xfrm>
            <a:off x="2591001"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CD037000-55DF-3484-A82A-823DD809EC3A}"/>
              </a:ext>
              <a:ext uri="{C183D7F6-B498-43B3-948B-1728B52AA6E4}">
                <adec:decorative xmlns:adec="http://schemas.microsoft.com/office/drawing/2017/decorative" val="1"/>
              </a:ext>
            </a:extLst>
          </p:cNvPr>
          <p:cNvSpPr/>
          <p:nvPr/>
        </p:nvSpPr>
        <p:spPr>
          <a:xfrm>
            <a:off x="2955419"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9A3F5D4B-741C-1085-6E01-96C7C7E71173}"/>
              </a:ext>
              <a:ext uri="{C183D7F6-B498-43B3-948B-1728B52AA6E4}">
                <adec:decorative xmlns:adec="http://schemas.microsoft.com/office/drawing/2017/decorative" val="1"/>
              </a:ext>
            </a:extLst>
          </p:cNvPr>
          <p:cNvSpPr/>
          <p:nvPr/>
        </p:nvSpPr>
        <p:spPr>
          <a:xfrm>
            <a:off x="1869022"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EE1BAC67-A542-E0EA-661B-D705C2CF702D}"/>
              </a:ext>
              <a:ext uri="{C183D7F6-B498-43B3-948B-1728B52AA6E4}">
                <adec:decorative xmlns:adec="http://schemas.microsoft.com/office/drawing/2017/decorative" val="1"/>
              </a:ext>
            </a:extLst>
          </p:cNvPr>
          <p:cNvSpPr/>
          <p:nvPr/>
        </p:nvSpPr>
        <p:spPr>
          <a:xfrm>
            <a:off x="365668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3220CDC0-2654-8F0C-953B-BC6BC4EDD1AC}"/>
              </a:ext>
              <a:ext uri="{C183D7F6-B498-43B3-948B-1728B52AA6E4}">
                <adec:decorative xmlns:adec="http://schemas.microsoft.com/office/drawing/2017/decorative" val="1"/>
              </a:ext>
            </a:extLst>
          </p:cNvPr>
          <p:cNvSpPr/>
          <p:nvPr/>
        </p:nvSpPr>
        <p:spPr>
          <a:xfrm>
            <a:off x="4021099"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46F6970B-1387-2E34-F0A6-8E89024B2545}"/>
              </a:ext>
              <a:ext uri="{C183D7F6-B498-43B3-948B-1728B52AA6E4}">
                <adec:decorative xmlns:adec="http://schemas.microsoft.com/office/drawing/2017/decorative" val="1"/>
              </a:ext>
            </a:extLst>
          </p:cNvPr>
          <p:cNvSpPr/>
          <p:nvPr/>
        </p:nvSpPr>
        <p:spPr>
          <a:xfrm>
            <a:off x="4385517"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3C779001-715D-1A5E-8968-817303F952F9}"/>
              </a:ext>
              <a:ext uri="{C183D7F6-B498-43B3-948B-1728B52AA6E4}">
                <adec:decorative xmlns:adec="http://schemas.microsoft.com/office/drawing/2017/decorative" val="1"/>
              </a:ext>
            </a:extLst>
          </p:cNvPr>
          <p:cNvSpPr/>
          <p:nvPr/>
        </p:nvSpPr>
        <p:spPr>
          <a:xfrm>
            <a:off x="3299120"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C5D1DD3B-9CEF-B509-38E9-8DCFD3E769E7}"/>
              </a:ext>
              <a:ext uri="{C183D7F6-B498-43B3-948B-1728B52AA6E4}">
                <adec:decorative xmlns:adec="http://schemas.microsoft.com/office/drawing/2017/decorative" val="1"/>
              </a:ext>
            </a:extLst>
          </p:cNvPr>
          <p:cNvSpPr/>
          <p:nvPr/>
        </p:nvSpPr>
        <p:spPr>
          <a:xfrm>
            <a:off x="5104289" y="4838973"/>
            <a:ext cx="274320" cy="274320"/>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CA0A092A-CBE4-4B6D-EB9C-67F753B7C86C}"/>
              </a:ext>
              <a:ext uri="{C183D7F6-B498-43B3-948B-1728B52AA6E4}">
                <adec:decorative xmlns:adec="http://schemas.microsoft.com/office/drawing/2017/decorative" val="1"/>
              </a:ext>
            </a:extLst>
          </p:cNvPr>
          <p:cNvSpPr/>
          <p:nvPr/>
        </p:nvSpPr>
        <p:spPr>
          <a:xfrm>
            <a:off x="5468707"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074445D3-BD39-37AA-0DA4-2FF33D79A9B6}"/>
              </a:ext>
              <a:ext uri="{C183D7F6-B498-43B3-948B-1728B52AA6E4}">
                <adec:decorative xmlns:adec="http://schemas.microsoft.com/office/drawing/2017/decorative" val="1"/>
              </a:ext>
            </a:extLst>
          </p:cNvPr>
          <p:cNvSpPr/>
          <p:nvPr/>
        </p:nvSpPr>
        <p:spPr>
          <a:xfrm>
            <a:off x="583312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C9D5BB2F-FEF2-84BA-C572-87B9D69D3B8F}"/>
              </a:ext>
              <a:ext uri="{C183D7F6-B498-43B3-948B-1728B52AA6E4}">
                <adec:decorative xmlns:adec="http://schemas.microsoft.com/office/drawing/2017/decorative" val="1"/>
              </a:ext>
            </a:extLst>
          </p:cNvPr>
          <p:cNvSpPr/>
          <p:nvPr/>
        </p:nvSpPr>
        <p:spPr>
          <a:xfrm>
            <a:off x="4746728"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6B7CA5C1-4A42-403F-BF37-B0D0218BFB5D}"/>
              </a:ext>
              <a:ext uri="{C183D7F6-B498-43B3-948B-1728B52AA6E4}">
                <adec:decorative xmlns:adec="http://schemas.microsoft.com/office/drawing/2017/decorative" val="1"/>
              </a:ext>
            </a:extLst>
          </p:cNvPr>
          <p:cNvSpPr/>
          <p:nvPr/>
        </p:nvSpPr>
        <p:spPr>
          <a:xfrm>
            <a:off x="6194336"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D32EC81-12EA-3317-532A-B397F72CBA7D}"/>
              </a:ext>
            </a:extLst>
          </p:cNvPr>
          <p:cNvSpPr txBox="1"/>
          <p:nvPr/>
        </p:nvSpPr>
        <p:spPr>
          <a:xfrm>
            <a:off x="6468657" y="5278690"/>
            <a:ext cx="2586568" cy="400110"/>
          </a:xfrm>
          <a:prstGeom prst="rect">
            <a:avLst/>
          </a:prstGeom>
          <a:noFill/>
        </p:spPr>
        <p:txBody>
          <a:bodyPr wrap="square" rtlCol="0">
            <a:spAutoFit/>
          </a:bodyPr>
          <a:lstStyle/>
          <a:p>
            <a:pPr algn="r"/>
            <a:r>
              <a:rPr lang="en-US" sz="2000" b="1" dirty="0">
                <a:solidFill>
                  <a:schemeClr val="bg1"/>
                </a:solidFill>
              </a:rPr>
              <a:t>Joshua Boone</a:t>
            </a:r>
          </a:p>
        </p:txBody>
      </p:sp>
      <p:sp>
        <p:nvSpPr>
          <p:cNvPr id="30" name="TextBox 29">
            <a:extLst>
              <a:ext uri="{FF2B5EF4-FFF2-40B4-BE49-F238E27FC236}">
                <a16:creationId xmlns:a16="http://schemas.microsoft.com/office/drawing/2014/main" id="{59491F62-D8EC-8F7D-55D2-74F7BDB26CA6}"/>
              </a:ext>
            </a:extLst>
          </p:cNvPr>
          <p:cNvSpPr txBox="1"/>
          <p:nvPr/>
        </p:nvSpPr>
        <p:spPr>
          <a:xfrm>
            <a:off x="323945" y="677333"/>
            <a:ext cx="4335892" cy="2585323"/>
          </a:xfrm>
          <a:prstGeom prst="rect">
            <a:avLst/>
          </a:prstGeom>
          <a:noFill/>
        </p:spPr>
        <p:txBody>
          <a:bodyPr wrap="square">
            <a:spAutoFit/>
          </a:bodyPr>
          <a:lstStyle/>
          <a:p>
            <a:r>
              <a:rPr lang="en-US" sz="1800" i="0" dirty="0">
                <a:solidFill>
                  <a:srgbClr val="000000"/>
                </a:solidFill>
                <a:effectLst/>
              </a:rPr>
              <a:t>2 Thus the heavens and the earth were completed, and all their hosts. </a:t>
            </a:r>
            <a:r>
              <a:rPr lang="en-US" sz="1800" i="0" baseline="30000" dirty="0">
                <a:solidFill>
                  <a:srgbClr val="000000"/>
                </a:solidFill>
                <a:effectLst/>
              </a:rPr>
              <a:t>2 </a:t>
            </a:r>
            <a:r>
              <a:rPr lang="en-US" sz="1800" i="0" dirty="0">
                <a:solidFill>
                  <a:srgbClr val="000000"/>
                </a:solidFill>
                <a:effectLst/>
              </a:rPr>
              <a:t>By the seventh day God completed His work which He had done, and He rested on the seventh day from all His work which He had done. </a:t>
            </a:r>
            <a:r>
              <a:rPr lang="en-US" sz="1800" i="0" baseline="30000" dirty="0">
                <a:solidFill>
                  <a:srgbClr val="000000"/>
                </a:solidFill>
                <a:effectLst/>
              </a:rPr>
              <a:t>3 </a:t>
            </a:r>
            <a:r>
              <a:rPr lang="en-US" sz="1800" i="0" dirty="0">
                <a:solidFill>
                  <a:srgbClr val="000000"/>
                </a:solidFill>
                <a:effectLst/>
              </a:rPr>
              <a:t>Then God blessed the seventh day and sanctified it, because in it He rested from all His work which God had created and made.</a:t>
            </a:r>
          </a:p>
        </p:txBody>
      </p:sp>
      <p:sp>
        <p:nvSpPr>
          <p:cNvPr id="38" name="TextBox 37">
            <a:extLst>
              <a:ext uri="{FF2B5EF4-FFF2-40B4-BE49-F238E27FC236}">
                <a16:creationId xmlns:a16="http://schemas.microsoft.com/office/drawing/2014/main" id="{0239B750-B920-5470-E714-0DD01B9E07D0}"/>
              </a:ext>
            </a:extLst>
          </p:cNvPr>
          <p:cNvSpPr txBox="1"/>
          <p:nvPr/>
        </p:nvSpPr>
        <p:spPr>
          <a:xfrm>
            <a:off x="4659837" y="670036"/>
            <a:ext cx="4411574" cy="2031325"/>
          </a:xfrm>
          <a:prstGeom prst="rect">
            <a:avLst/>
          </a:prstGeom>
          <a:noFill/>
        </p:spPr>
        <p:txBody>
          <a:bodyPr wrap="square">
            <a:spAutoFit/>
          </a:bodyPr>
          <a:lstStyle/>
          <a:p>
            <a:r>
              <a:rPr lang="es-ES" sz="1800" i="0" dirty="0">
                <a:solidFill>
                  <a:srgbClr val="000000"/>
                </a:solidFill>
                <a:effectLst/>
              </a:rPr>
              <a:t>2 Fueron, pues, acabados los cielos y la tierra, y todo el ejército de ellos. </a:t>
            </a:r>
            <a:r>
              <a:rPr lang="en-US" sz="1800" i="0" dirty="0">
                <a:solidFill>
                  <a:srgbClr val="000000"/>
                </a:solidFill>
                <a:effectLst/>
              </a:rPr>
              <a:t> </a:t>
            </a:r>
            <a:r>
              <a:rPr lang="en-US" sz="1800" i="0" baseline="30000" dirty="0">
                <a:solidFill>
                  <a:srgbClr val="000000"/>
                </a:solidFill>
                <a:effectLst/>
              </a:rPr>
              <a:t>2</a:t>
            </a:r>
            <a:r>
              <a:rPr lang="es-ES" sz="1800" i="0" dirty="0">
                <a:solidFill>
                  <a:srgbClr val="000000"/>
                </a:solidFill>
                <a:effectLst/>
              </a:rPr>
              <a:t> Y acabó Dios en el día séptimo la obra que hizo; y reposó el día séptimo de toda la obra que hizo. </a:t>
            </a:r>
            <a:r>
              <a:rPr lang="en-US" sz="1800" i="0" baseline="30000" dirty="0">
                <a:solidFill>
                  <a:srgbClr val="000000"/>
                </a:solidFill>
                <a:effectLst/>
              </a:rPr>
              <a:t>3 </a:t>
            </a:r>
            <a:r>
              <a:rPr lang="es-ES" sz="1800" i="0" dirty="0">
                <a:solidFill>
                  <a:srgbClr val="000000"/>
                </a:solidFill>
                <a:effectLst/>
              </a:rPr>
              <a:t>Y bendijo Dios al día séptimo, y lo santificó, porque en él reposó de toda la obra que había hecho en la creación.</a:t>
            </a:r>
          </a:p>
        </p:txBody>
      </p:sp>
    </p:spTree>
    <p:extLst>
      <p:ext uri="{BB962C8B-B14F-4D97-AF65-F5344CB8AC3E}">
        <p14:creationId xmlns:p14="http://schemas.microsoft.com/office/powerpoint/2010/main" val="319714764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8233D0A-29AE-9C47-B174-B13DB72E5D4E}"/>
              </a:ext>
              <a:ext uri="{C183D7F6-B498-43B3-948B-1728B52AA6E4}">
                <adec:decorative xmlns:adec="http://schemas.microsoft.com/office/drawing/2017/decorative" val="1"/>
              </a:ext>
            </a:extLst>
          </p:cNvPr>
          <p:cNvCxnSpPr>
            <a:cxnSpLocks/>
            <a:stCxn id="8" idx="6"/>
            <a:endCxn id="35" idx="2"/>
          </p:cNvCxnSpPr>
          <p:nvPr/>
        </p:nvCxnSpPr>
        <p:spPr>
          <a:xfrm flipV="1">
            <a:off x="688876" y="4976133"/>
            <a:ext cx="5505460" cy="2725"/>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7627213A-B24F-2E43-848D-2215AFA09EB6}"/>
              </a:ext>
              <a:ext uri="{C183D7F6-B498-43B3-948B-1728B52AA6E4}">
                <adec:decorative xmlns:adec="http://schemas.microsoft.com/office/drawing/2017/decorative" val="1"/>
              </a:ext>
            </a:extLst>
          </p:cNvPr>
          <p:cNvSpPr/>
          <p:nvPr/>
        </p:nvSpPr>
        <p:spPr>
          <a:xfrm>
            <a:off x="77897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6" name="Oval 5">
            <a:extLst>
              <a:ext uri="{FF2B5EF4-FFF2-40B4-BE49-F238E27FC236}">
                <a16:creationId xmlns:a16="http://schemas.microsoft.com/office/drawing/2014/main" id="{A0D5DCE8-9AA4-CA45-B3AE-CEB3D22CA3E4}"/>
              </a:ext>
              <a:ext uri="{C183D7F6-B498-43B3-948B-1728B52AA6E4}">
                <adec:decorative xmlns:adec="http://schemas.microsoft.com/office/drawing/2017/decorative" val="1"/>
              </a:ext>
            </a:extLst>
          </p:cNvPr>
          <p:cNvSpPr/>
          <p:nvPr/>
        </p:nvSpPr>
        <p:spPr>
          <a:xfrm>
            <a:off x="1143393"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7" name="Oval 6">
            <a:extLst>
              <a:ext uri="{FF2B5EF4-FFF2-40B4-BE49-F238E27FC236}">
                <a16:creationId xmlns:a16="http://schemas.microsoft.com/office/drawing/2014/main" id="{FFA185DA-D872-F84A-85BB-F6866A85CD25}"/>
              </a:ext>
              <a:ext uri="{C183D7F6-B498-43B3-948B-1728B52AA6E4}">
                <adec:decorative xmlns:adec="http://schemas.microsoft.com/office/drawing/2017/decorative" val="1"/>
              </a:ext>
            </a:extLst>
          </p:cNvPr>
          <p:cNvSpPr/>
          <p:nvPr/>
        </p:nvSpPr>
        <p:spPr>
          <a:xfrm>
            <a:off x="150781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8" name="Oval 7">
            <a:extLst>
              <a:ext uri="{FF2B5EF4-FFF2-40B4-BE49-F238E27FC236}">
                <a16:creationId xmlns:a16="http://schemas.microsoft.com/office/drawing/2014/main" id="{DF2343ED-7758-3A47-B607-1C33C1F3CE47}"/>
              </a:ext>
              <a:ext uri="{C183D7F6-B498-43B3-948B-1728B52AA6E4}">
                <adec:decorative xmlns:adec="http://schemas.microsoft.com/office/drawing/2017/decorative" val="1"/>
              </a:ext>
            </a:extLst>
          </p:cNvPr>
          <p:cNvSpPr/>
          <p:nvPr/>
        </p:nvSpPr>
        <p:spPr>
          <a:xfrm>
            <a:off x="421414"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2" name="Title 1">
            <a:extLst>
              <a:ext uri="{FF2B5EF4-FFF2-40B4-BE49-F238E27FC236}">
                <a16:creationId xmlns:a16="http://schemas.microsoft.com/office/drawing/2014/main" id="{9C6EEDD4-1AE0-DB40-8422-C7AE530CEE71}"/>
              </a:ext>
            </a:extLst>
          </p:cNvPr>
          <p:cNvSpPr>
            <a:spLocks noGrp="1"/>
          </p:cNvSpPr>
          <p:nvPr>
            <p:ph type="title"/>
          </p:nvPr>
        </p:nvSpPr>
        <p:spPr>
          <a:xfrm>
            <a:off x="421415" y="4368106"/>
            <a:ext cx="6047242" cy="417440"/>
          </a:xfrm>
        </p:spPr>
        <p:txBody>
          <a:bodyPr>
            <a:normAutofit fontScale="90000"/>
          </a:bodyPr>
          <a:lstStyle/>
          <a:p>
            <a:pPr algn="ctr"/>
            <a:r>
              <a:rPr lang="en-US" sz="2400" b="1" i="1" dirty="0">
                <a:solidFill>
                  <a:srgbClr val="C00000"/>
                </a:solidFill>
              </a:rPr>
              <a:t>Judah Alone • Solo </a:t>
            </a:r>
            <a:r>
              <a:rPr lang="en-US" sz="2400" b="1" i="1" dirty="0" err="1">
                <a:solidFill>
                  <a:srgbClr val="C00000"/>
                </a:solidFill>
              </a:rPr>
              <a:t>Judá</a:t>
            </a:r>
            <a:endParaRPr lang="en-US" sz="2400" b="1" i="1" dirty="0">
              <a:solidFill>
                <a:srgbClr val="C00000"/>
              </a:solidFill>
            </a:endParaRPr>
          </a:p>
        </p:txBody>
      </p:sp>
      <p:sp>
        <p:nvSpPr>
          <p:cNvPr id="10" name="Text Placeholder 25">
            <a:extLst>
              <a:ext uri="{FF2B5EF4-FFF2-40B4-BE49-F238E27FC236}">
                <a16:creationId xmlns:a16="http://schemas.microsoft.com/office/drawing/2014/main" id="{FFAD32EE-26A6-5946-BC25-E1DC6B00A614}"/>
              </a:ext>
            </a:extLst>
          </p:cNvPr>
          <p:cNvSpPr txBox="1">
            <a:spLocks/>
          </p:cNvSpPr>
          <p:nvPr/>
        </p:nvSpPr>
        <p:spPr>
          <a:xfrm>
            <a:off x="623334" y="236255"/>
            <a:ext cx="7758666" cy="38035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a:rPr>
              <a:t>2</a:t>
            </a:r>
            <a:r>
              <a:rPr kumimoji="0" lang="en-US" sz="2400" b="1" i="0" u="none" strike="noStrike" kern="1200" cap="none" spc="0" normalizeH="0" baseline="0" noProof="0" dirty="0">
                <a:ln>
                  <a:noFill/>
                </a:ln>
                <a:solidFill>
                  <a:schemeClr val="tx1"/>
                </a:solidFill>
                <a:effectLst/>
                <a:uLnTx/>
                <a:uFillTx/>
                <a:latin typeface="Calibri" panose="020F0502020204030204"/>
                <a:ea typeface="+mn-ea"/>
                <a:cs typeface="+mn-cs"/>
              </a:rPr>
              <a:t> Kings • 2 Reyes 17:6-10, 16-18  </a:t>
            </a:r>
          </a:p>
        </p:txBody>
      </p:sp>
      <p:sp>
        <p:nvSpPr>
          <p:cNvPr id="21" name="Oval 20">
            <a:extLst>
              <a:ext uri="{FF2B5EF4-FFF2-40B4-BE49-F238E27FC236}">
                <a16:creationId xmlns:a16="http://schemas.microsoft.com/office/drawing/2014/main" id="{D5B21CC1-CCC9-D2B7-78AB-5126DBD1CE55}"/>
              </a:ext>
              <a:ext uri="{C183D7F6-B498-43B3-948B-1728B52AA6E4}">
                <adec:decorative xmlns:adec="http://schemas.microsoft.com/office/drawing/2017/decorative" val="1"/>
              </a:ext>
            </a:extLst>
          </p:cNvPr>
          <p:cNvSpPr/>
          <p:nvPr/>
        </p:nvSpPr>
        <p:spPr>
          <a:xfrm>
            <a:off x="2226583"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22" name="Oval 21">
            <a:extLst>
              <a:ext uri="{FF2B5EF4-FFF2-40B4-BE49-F238E27FC236}">
                <a16:creationId xmlns:a16="http://schemas.microsoft.com/office/drawing/2014/main" id="{49871A1E-6278-DD03-AC3D-A604A39F5232}"/>
              </a:ext>
              <a:ext uri="{C183D7F6-B498-43B3-948B-1728B52AA6E4}">
                <adec:decorative xmlns:adec="http://schemas.microsoft.com/office/drawing/2017/decorative" val="1"/>
              </a:ext>
            </a:extLst>
          </p:cNvPr>
          <p:cNvSpPr/>
          <p:nvPr/>
        </p:nvSpPr>
        <p:spPr>
          <a:xfrm>
            <a:off x="2591001"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23" name="Oval 22">
            <a:extLst>
              <a:ext uri="{FF2B5EF4-FFF2-40B4-BE49-F238E27FC236}">
                <a16:creationId xmlns:a16="http://schemas.microsoft.com/office/drawing/2014/main" id="{CD037000-55DF-3484-A82A-823DD809EC3A}"/>
              </a:ext>
              <a:ext uri="{C183D7F6-B498-43B3-948B-1728B52AA6E4}">
                <adec:decorative xmlns:adec="http://schemas.microsoft.com/office/drawing/2017/decorative" val="1"/>
              </a:ext>
            </a:extLst>
          </p:cNvPr>
          <p:cNvSpPr/>
          <p:nvPr/>
        </p:nvSpPr>
        <p:spPr>
          <a:xfrm>
            <a:off x="2955419"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9A3F5D4B-741C-1085-6E01-96C7C7E71173}"/>
              </a:ext>
              <a:ext uri="{C183D7F6-B498-43B3-948B-1728B52AA6E4}">
                <adec:decorative xmlns:adec="http://schemas.microsoft.com/office/drawing/2017/decorative" val="1"/>
              </a:ext>
            </a:extLst>
          </p:cNvPr>
          <p:cNvSpPr/>
          <p:nvPr/>
        </p:nvSpPr>
        <p:spPr>
          <a:xfrm>
            <a:off x="1869022"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26" name="Oval 25">
            <a:extLst>
              <a:ext uri="{FF2B5EF4-FFF2-40B4-BE49-F238E27FC236}">
                <a16:creationId xmlns:a16="http://schemas.microsoft.com/office/drawing/2014/main" id="{EE1BAC67-A542-E0EA-661B-D705C2CF702D}"/>
              </a:ext>
              <a:ext uri="{C183D7F6-B498-43B3-948B-1728B52AA6E4}">
                <adec:decorative xmlns:adec="http://schemas.microsoft.com/office/drawing/2017/decorative" val="1"/>
              </a:ext>
            </a:extLst>
          </p:cNvPr>
          <p:cNvSpPr/>
          <p:nvPr/>
        </p:nvSpPr>
        <p:spPr>
          <a:xfrm>
            <a:off x="365668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3220CDC0-2654-8F0C-953B-BC6BC4EDD1AC}"/>
              </a:ext>
              <a:ext uri="{C183D7F6-B498-43B3-948B-1728B52AA6E4}">
                <adec:decorative xmlns:adec="http://schemas.microsoft.com/office/drawing/2017/decorative" val="1"/>
              </a:ext>
            </a:extLst>
          </p:cNvPr>
          <p:cNvSpPr/>
          <p:nvPr/>
        </p:nvSpPr>
        <p:spPr>
          <a:xfrm>
            <a:off x="4021099" y="4841698"/>
            <a:ext cx="274320" cy="274320"/>
          </a:xfrm>
          <a:prstGeom prst="ellipse">
            <a:avLst/>
          </a:prstGeom>
          <a:solidFill>
            <a:srgbClr val="D5412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46F6970B-1387-2E34-F0A6-8E89024B2545}"/>
              </a:ext>
              <a:ext uri="{C183D7F6-B498-43B3-948B-1728B52AA6E4}">
                <adec:decorative xmlns:adec="http://schemas.microsoft.com/office/drawing/2017/decorative" val="1"/>
              </a:ext>
            </a:extLst>
          </p:cNvPr>
          <p:cNvSpPr/>
          <p:nvPr/>
        </p:nvSpPr>
        <p:spPr>
          <a:xfrm>
            <a:off x="4385517"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3C779001-715D-1A5E-8968-817303F952F9}"/>
              </a:ext>
              <a:ext uri="{C183D7F6-B498-43B3-948B-1728B52AA6E4}">
                <adec:decorative xmlns:adec="http://schemas.microsoft.com/office/drawing/2017/decorative" val="1"/>
              </a:ext>
            </a:extLst>
          </p:cNvPr>
          <p:cNvSpPr/>
          <p:nvPr/>
        </p:nvSpPr>
        <p:spPr>
          <a:xfrm>
            <a:off x="3299120"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C5D1DD3B-9CEF-B509-38E9-8DCFD3E769E7}"/>
              </a:ext>
              <a:ext uri="{C183D7F6-B498-43B3-948B-1728B52AA6E4}">
                <adec:decorative xmlns:adec="http://schemas.microsoft.com/office/drawing/2017/decorative" val="1"/>
              </a:ext>
            </a:extLst>
          </p:cNvPr>
          <p:cNvSpPr/>
          <p:nvPr/>
        </p:nvSpPr>
        <p:spPr>
          <a:xfrm>
            <a:off x="5104289" y="4838973"/>
            <a:ext cx="274320" cy="274320"/>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CA0A092A-CBE4-4B6D-EB9C-67F753B7C86C}"/>
              </a:ext>
              <a:ext uri="{C183D7F6-B498-43B3-948B-1728B52AA6E4}">
                <adec:decorative xmlns:adec="http://schemas.microsoft.com/office/drawing/2017/decorative" val="1"/>
              </a:ext>
            </a:extLst>
          </p:cNvPr>
          <p:cNvSpPr/>
          <p:nvPr/>
        </p:nvSpPr>
        <p:spPr>
          <a:xfrm>
            <a:off x="5468707"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074445D3-BD39-37AA-0DA4-2FF33D79A9B6}"/>
              </a:ext>
              <a:ext uri="{C183D7F6-B498-43B3-948B-1728B52AA6E4}">
                <adec:decorative xmlns:adec="http://schemas.microsoft.com/office/drawing/2017/decorative" val="1"/>
              </a:ext>
            </a:extLst>
          </p:cNvPr>
          <p:cNvSpPr/>
          <p:nvPr/>
        </p:nvSpPr>
        <p:spPr>
          <a:xfrm>
            <a:off x="583312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C9D5BB2F-FEF2-84BA-C572-87B9D69D3B8F}"/>
              </a:ext>
              <a:ext uri="{C183D7F6-B498-43B3-948B-1728B52AA6E4}">
                <adec:decorative xmlns:adec="http://schemas.microsoft.com/office/drawing/2017/decorative" val="1"/>
              </a:ext>
            </a:extLst>
          </p:cNvPr>
          <p:cNvSpPr/>
          <p:nvPr/>
        </p:nvSpPr>
        <p:spPr>
          <a:xfrm>
            <a:off x="4746728"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6B7CA5C1-4A42-403F-BF37-B0D0218BFB5D}"/>
              </a:ext>
              <a:ext uri="{C183D7F6-B498-43B3-948B-1728B52AA6E4}">
                <adec:decorative xmlns:adec="http://schemas.microsoft.com/office/drawing/2017/decorative" val="1"/>
              </a:ext>
            </a:extLst>
          </p:cNvPr>
          <p:cNvSpPr/>
          <p:nvPr/>
        </p:nvSpPr>
        <p:spPr>
          <a:xfrm>
            <a:off x="6194336"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D32EC81-12EA-3317-532A-B397F72CBA7D}"/>
              </a:ext>
            </a:extLst>
          </p:cNvPr>
          <p:cNvSpPr txBox="1"/>
          <p:nvPr/>
        </p:nvSpPr>
        <p:spPr>
          <a:xfrm>
            <a:off x="6468657" y="5278690"/>
            <a:ext cx="2586568" cy="400110"/>
          </a:xfrm>
          <a:prstGeom prst="rect">
            <a:avLst/>
          </a:prstGeom>
          <a:noFill/>
        </p:spPr>
        <p:txBody>
          <a:bodyPr wrap="square" rtlCol="0">
            <a:spAutoFit/>
          </a:bodyPr>
          <a:lstStyle/>
          <a:p>
            <a:pPr algn="r"/>
            <a:r>
              <a:rPr lang="en-US" sz="2000" b="1" dirty="0">
                <a:solidFill>
                  <a:schemeClr val="bg1"/>
                </a:solidFill>
              </a:rPr>
              <a:t>Jacob McIlvain</a:t>
            </a:r>
          </a:p>
        </p:txBody>
      </p:sp>
      <p:sp>
        <p:nvSpPr>
          <p:cNvPr id="30" name="TextBox 29">
            <a:extLst>
              <a:ext uri="{FF2B5EF4-FFF2-40B4-BE49-F238E27FC236}">
                <a16:creationId xmlns:a16="http://schemas.microsoft.com/office/drawing/2014/main" id="{59491F62-D8EC-8F7D-55D2-74F7BDB26CA6}"/>
              </a:ext>
            </a:extLst>
          </p:cNvPr>
          <p:cNvSpPr txBox="1"/>
          <p:nvPr/>
        </p:nvSpPr>
        <p:spPr>
          <a:xfrm>
            <a:off x="323945" y="677333"/>
            <a:ext cx="4335892" cy="3754874"/>
          </a:xfrm>
          <a:prstGeom prst="rect">
            <a:avLst/>
          </a:prstGeom>
          <a:noFill/>
        </p:spPr>
        <p:txBody>
          <a:bodyPr wrap="square">
            <a:spAutoFit/>
          </a:bodyPr>
          <a:lstStyle/>
          <a:p>
            <a:pPr algn="l"/>
            <a:r>
              <a:rPr lang="en-US" sz="1400" b="1" i="0" baseline="30000" dirty="0">
                <a:solidFill>
                  <a:srgbClr val="000000"/>
                </a:solidFill>
                <a:effectLst/>
              </a:rPr>
              <a:t>6 </a:t>
            </a:r>
            <a:r>
              <a:rPr lang="en-US" sz="1400" b="0" i="0" dirty="0">
                <a:solidFill>
                  <a:srgbClr val="000000"/>
                </a:solidFill>
                <a:effectLst/>
              </a:rPr>
              <a:t>In the ninth year of Hoshea, the king of Assyria captured Samaria and carried Israel away into exile to Assyria, and settled them in </a:t>
            </a:r>
            <a:r>
              <a:rPr lang="en-US" sz="1400" b="0" i="0" dirty="0" err="1">
                <a:solidFill>
                  <a:srgbClr val="000000"/>
                </a:solidFill>
                <a:effectLst/>
              </a:rPr>
              <a:t>Halah</a:t>
            </a:r>
            <a:r>
              <a:rPr lang="en-US" sz="1400" b="0" i="0" dirty="0">
                <a:solidFill>
                  <a:srgbClr val="000000"/>
                </a:solidFill>
                <a:effectLst/>
              </a:rPr>
              <a:t> and </a:t>
            </a:r>
            <a:r>
              <a:rPr lang="en-US" sz="1400" b="0" i="0" dirty="0" err="1">
                <a:solidFill>
                  <a:srgbClr val="000000"/>
                </a:solidFill>
                <a:effectLst/>
              </a:rPr>
              <a:t>Habor</a:t>
            </a:r>
            <a:r>
              <a:rPr lang="en-US" sz="1400" b="0" i="0" dirty="0">
                <a:solidFill>
                  <a:srgbClr val="000000"/>
                </a:solidFill>
                <a:effectLst/>
              </a:rPr>
              <a:t>, </a:t>
            </a:r>
            <a:r>
              <a:rPr lang="en-US" sz="1400" b="0" i="1" dirty="0">
                <a:solidFill>
                  <a:srgbClr val="000000"/>
                </a:solidFill>
                <a:effectLst/>
              </a:rPr>
              <a:t>on</a:t>
            </a:r>
            <a:r>
              <a:rPr lang="en-US" sz="1400" b="0" i="0" dirty="0">
                <a:solidFill>
                  <a:srgbClr val="000000"/>
                </a:solidFill>
                <a:effectLst/>
              </a:rPr>
              <a:t> the river of </a:t>
            </a:r>
            <a:r>
              <a:rPr lang="en-US" sz="1400" b="0" i="0" dirty="0" err="1">
                <a:solidFill>
                  <a:srgbClr val="000000"/>
                </a:solidFill>
                <a:effectLst/>
              </a:rPr>
              <a:t>Gozan</a:t>
            </a:r>
            <a:r>
              <a:rPr lang="en-US" sz="1400" b="0" i="0" dirty="0">
                <a:solidFill>
                  <a:srgbClr val="000000"/>
                </a:solidFill>
                <a:effectLst/>
              </a:rPr>
              <a:t>, and in the cities of the Medes.</a:t>
            </a:r>
          </a:p>
          <a:p>
            <a:pPr algn="l"/>
            <a:r>
              <a:rPr lang="en-US" sz="1400" b="1" i="0" baseline="30000" dirty="0">
                <a:solidFill>
                  <a:srgbClr val="000000"/>
                </a:solidFill>
                <a:effectLst/>
              </a:rPr>
              <a:t>7 </a:t>
            </a:r>
            <a:r>
              <a:rPr lang="en-US" sz="1400" b="0" i="0" dirty="0">
                <a:solidFill>
                  <a:srgbClr val="000000"/>
                </a:solidFill>
                <a:effectLst/>
              </a:rPr>
              <a:t>Now </a:t>
            </a:r>
            <a:r>
              <a:rPr lang="en-US" sz="1400" b="0" i="1" dirty="0">
                <a:solidFill>
                  <a:srgbClr val="000000"/>
                </a:solidFill>
                <a:effectLst/>
              </a:rPr>
              <a:t>this</a:t>
            </a:r>
            <a:r>
              <a:rPr lang="en-US" sz="1400" b="0" i="0" dirty="0">
                <a:solidFill>
                  <a:srgbClr val="000000"/>
                </a:solidFill>
                <a:effectLst/>
              </a:rPr>
              <a:t> came about because the sons of Israel had sinned against the </a:t>
            </a:r>
            <a:r>
              <a:rPr lang="en-US" sz="1400" b="0" i="0" cap="small" dirty="0">
                <a:solidFill>
                  <a:srgbClr val="000000"/>
                </a:solidFill>
                <a:effectLst/>
              </a:rPr>
              <a:t>Lord</a:t>
            </a:r>
            <a:r>
              <a:rPr lang="en-US" sz="1400" b="0" i="0" dirty="0">
                <a:solidFill>
                  <a:srgbClr val="000000"/>
                </a:solidFill>
                <a:effectLst/>
              </a:rPr>
              <a:t> their God, who had brought them up from the land of Egypt from under the hand of Pharaoh, king of Egypt, and they had feared other gods </a:t>
            </a:r>
            <a:r>
              <a:rPr lang="en-US" sz="1400" b="1" i="0" baseline="30000" dirty="0">
                <a:solidFill>
                  <a:srgbClr val="000000"/>
                </a:solidFill>
                <a:effectLst/>
              </a:rPr>
              <a:t>8 </a:t>
            </a:r>
            <a:r>
              <a:rPr lang="en-US" sz="1400" b="0" i="0" dirty="0">
                <a:solidFill>
                  <a:srgbClr val="000000"/>
                </a:solidFill>
                <a:effectLst/>
              </a:rPr>
              <a:t>and walked in the customs of the nations whom the </a:t>
            </a:r>
            <a:r>
              <a:rPr lang="en-US" sz="1400" b="0" i="0" cap="small" dirty="0">
                <a:solidFill>
                  <a:srgbClr val="000000"/>
                </a:solidFill>
                <a:effectLst/>
              </a:rPr>
              <a:t>Lord</a:t>
            </a:r>
            <a:r>
              <a:rPr lang="en-US" sz="1400" b="0" i="0" dirty="0">
                <a:solidFill>
                  <a:srgbClr val="000000"/>
                </a:solidFill>
                <a:effectLst/>
              </a:rPr>
              <a:t> had driven out before the sons of Israel, and </a:t>
            </a:r>
            <a:r>
              <a:rPr lang="en-US" sz="1400" b="0" i="1" dirty="0">
                <a:solidFill>
                  <a:srgbClr val="000000"/>
                </a:solidFill>
                <a:effectLst/>
              </a:rPr>
              <a:t>in the customs</a:t>
            </a:r>
            <a:r>
              <a:rPr lang="en-US" sz="1400" b="0" i="0" dirty="0">
                <a:solidFill>
                  <a:srgbClr val="000000"/>
                </a:solidFill>
                <a:effectLst/>
              </a:rPr>
              <a:t> of the kings of Israel which they had introduced. </a:t>
            </a:r>
            <a:r>
              <a:rPr lang="en-US" sz="1400" b="1" i="0" baseline="30000" dirty="0">
                <a:solidFill>
                  <a:srgbClr val="000000"/>
                </a:solidFill>
                <a:effectLst/>
              </a:rPr>
              <a:t>9 </a:t>
            </a:r>
            <a:r>
              <a:rPr lang="en-US" sz="1400" b="0" i="0" dirty="0">
                <a:solidFill>
                  <a:srgbClr val="000000"/>
                </a:solidFill>
                <a:effectLst/>
              </a:rPr>
              <a:t>The sons of Israel did things secretly which were not right against the </a:t>
            </a:r>
            <a:r>
              <a:rPr lang="en-US" sz="1400" b="0" i="0" cap="small" dirty="0">
                <a:solidFill>
                  <a:srgbClr val="000000"/>
                </a:solidFill>
                <a:effectLst/>
              </a:rPr>
              <a:t>Lord</a:t>
            </a:r>
            <a:r>
              <a:rPr lang="en-US" sz="1400" b="0" i="0" dirty="0">
                <a:solidFill>
                  <a:srgbClr val="000000"/>
                </a:solidFill>
                <a:effectLst/>
              </a:rPr>
              <a:t> their God. Moreover, they built for themselves high places in all their towns, from watchtower to fortified city. </a:t>
            </a:r>
            <a:r>
              <a:rPr lang="en-US" sz="1400" b="1" i="0" baseline="30000" dirty="0">
                <a:solidFill>
                  <a:srgbClr val="000000"/>
                </a:solidFill>
                <a:effectLst/>
              </a:rPr>
              <a:t>10 </a:t>
            </a:r>
            <a:r>
              <a:rPr lang="en-US" sz="1400" b="0" i="0" dirty="0">
                <a:solidFill>
                  <a:srgbClr val="000000"/>
                </a:solidFill>
                <a:effectLst/>
              </a:rPr>
              <a:t>They set for themselves </a:t>
            </a:r>
            <a:r>
              <a:rPr lang="en-US" sz="1400" b="0" i="1" dirty="0">
                <a:solidFill>
                  <a:srgbClr val="000000"/>
                </a:solidFill>
                <a:effectLst/>
              </a:rPr>
              <a:t>sacred</a:t>
            </a:r>
            <a:r>
              <a:rPr lang="en-US" sz="1400" b="0" i="0" dirty="0">
                <a:solidFill>
                  <a:srgbClr val="000000"/>
                </a:solidFill>
                <a:effectLst/>
              </a:rPr>
              <a:t> pillars and </a:t>
            </a:r>
            <a:r>
              <a:rPr lang="en-US" sz="1400" b="0" i="0" dirty="0" err="1">
                <a:solidFill>
                  <a:srgbClr val="000000"/>
                </a:solidFill>
                <a:effectLst/>
              </a:rPr>
              <a:t>Asherim</a:t>
            </a:r>
            <a:r>
              <a:rPr lang="en-US" sz="1400" b="0" i="0" dirty="0">
                <a:solidFill>
                  <a:srgbClr val="000000"/>
                </a:solidFill>
                <a:effectLst/>
              </a:rPr>
              <a:t> on every high hill and under every green tree,</a:t>
            </a:r>
          </a:p>
        </p:txBody>
      </p:sp>
      <p:sp>
        <p:nvSpPr>
          <p:cNvPr id="38" name="TextBox 37">
            <a:extLst>
              <a:ext uri="{FF2B5EF4-FFF2-40B4-BE49-F238E27FC236}">
                <a16:creationId xmlns:a16="http://schemas.microsoft.com/office/drawing/2014/main" id="{0239B750-B920-5470-E714-0DD01B9E07D0}"/>
              </a:ext>
            </a:extLst>
          </p:cNvPr>
          <p:cNvSpPr txBox="1"/>
          <p:nvPr/>
        </p:nvSpPr>
        <p:spPr>
          <a:xfrm>
            <a:off x="4659837" y="677683"/>
            <a:ext cx="4411574" cy="3108543"/>
          </a:xfrm>
          <a:prstGeom prst="rect">
            <a:avLst/>
          </a:prstGeom>
          <a:noFill/>
        </p:spPr>
        <p:txBody>
          <a:bodyPr wrap="square">
            <a:spAutoFit/>
          </a:bodyPr>
          <a:lstStyle/>
          <a:p>
            <a:pPr algn="l"/>
            <a:r>
              <a:rPr lang="es-ES" sz="1400" b="1" i="0" baseline="30000" dirty="0">
                <a:solidFill>
                  <a:srgbClr val="000000"/>
                </a:solidFill>
                <a:effectLst/>
              </a:rPr>
              <a:t>6 </a:t>
            </a:r>
            <a:r>
              <a:rPr lang="es-ES" sz="1400" b="0" i="0" dirty="0">
                <a:solidFill>
                  <a:srgbClr val="000000"/>
                </a:solidFill>
                <a:effectLst/>
              </a:rPr>
              <a:t>En el año nueve de Oseas, el rey de Asiria tomó Samaria, y llevó a Israel cautivo a Asiria, y los puso en </a:t>
            </a:r>
            <a:r>
              <a:rPr lang="es-ES" sz="1400" b="0" i="0" dirty="0" err="1">
                <a:solidFill>
                  <a:srgbClr val="000000"/>
                </a:solidFill>
                <a:effectLst/>
              </a:rPr>
              <a:t>Halah</a:t>
            </a:r>
            <a:r>
              <a:rPr lang="es-ES" sz="1400" b="0" i="0" dirty="0">
                <a:solidFill>
                  <a:srgbClr val="000000"/>
                </a:solidFill>
                <a:effectLst/>
              </a:rPr>
              <a:t>, en </a:t>
            </a:r>
            <a:r>
              <a:rPr lang="es-ES" sz="1400" b="0" i="0" dirty="0" err="1">
                <a:solidFill>
                  <a:srgbClr val="000000"/>
                </a:solidFill>
                <a:effectLst/>
              </a:rPr>
              <a:t>Habor</a:t>
            </a:r>
            <a:r>
              <a:rPr lang="es-ES" sz="1400" b="0" i="0" dirty="0">
                <a:solidFill>
                  <a:srgbClr val="000000"/>
                </a:solidFill>
                <a:effectLst/>
              </a:rPr>
              <a:t> junto al río </a:t>
            </a:r>
            <a:r>
              <a:rPr lang="es-ES" sz="1400" b="0" i="0" dirty="0" err="1">
                <a:solidFill>
                  <a:srgbClr val="000000"/>
                </a:solidFill>
                <a:effectLst/>
              </a:rPr>
              <a:t>Gozán</a:t>
            </a:r>
            <a:r>
              <a:rPr lang="es-ES" sz="1400" b="0" i="0" dirty="0">
                <a:solidFill>
                  <a:srgbClr val="000000"/>
                </a:solidFill>
                <a:effectLst/>
              </a:rPr>
              <a:t>, y en las ciudades de los medos.</a:t>
            </a:r>
          </a:p>
          <a:p>
            <a:pPr algn="l"/>
            <a:r>
              <a:rPr lang="es-ES" sz="1400" b="1" i="0" baseline="30000" dirty="0">
                <a:solidFill>
                  <a:srgbClr val="000000"/>
                </a:solidFill>
                <a:effectLst/>
              </a:rPr>
              <a:t>7 </a:t>
            </a:r>
            <a:r>
              <a:rPr lang="es-ES" sz="1400" b="0" i="0" dirty="0">
                <a:solidFill>
                  <a:srgbClr val="000000"/>
                </a:solidFill>
                <a:effectLst/>
              </a:rPr>
              <a:t>Porque los hijos de Israel pecaron contra Jehová su Dios, que los sacó de tierra de Egipto, de bajo la mano de Faraón rey de Egipto, y temieron a dioses ajenos, </a:t>
            </a:r>
            <a:r>
              <a:rPr lang="es-ES" sz="1400" b="1" i="0" baseline="30000" dirty="0">
                <a:solidFill>
                  <a:srgbClr val="000000"/>
                </a:solidFill>
                <a:effectLst/>
              </a:rPr>
              <a:t>8 </a:t>
            </a:r>
            <a:r>
              <a:rPr lang="es-ES" sz="1400" b="0" i="0" dirty="0">
                <a:solidFill>
                  <a:srgbClr val="000000"/>
                </a:solidFill>
                <a:effectLst/>
              </a:rPr>
              <a:t>y anduvieron en los estatutos de las naciones que Jehová había lanzado de delante de los hijos de Israel, y en los estatutos que hicieron los reyes de Israel. </a:t>
            </a:r>
            <a:r>
              <a:rPr lang="es-ES" sz="1400" b="1" i="0" baseline="30000" dirty="0">
                <a:solidFill>
                  <a:srgbClr val="000000"/>
                </a:solidFill>
                <a:effectLst/>
              </a:rPr>
              <a:t>9 </a:t>
            </a:r>
            <a:r>
              <a:rPr lang="es-ES" sz="1400" b="0" i="0" dirty="0">
                <a:solidFill>
                  <a:srgbClr val="000000"/>
                </a:solidFill>
                <a:effectLst/>
              </a:rPr>
              <a:t>Y los hijos de Israel hicieron secretamente cosas no rectas contra Jehová su Dios, edificándose lugares altos en todas sus ciudades, desde las torres de las atalayas hasta las ciudades fortificadas, </a:t>
            </a:r>
            <a:r>
              <a:rPr lang="es-ES" sz="1400" b="1" i="0" baseline="30000" dirty="0">
                <a:solidFill>
                  <a:srgbClr val="000000"/>
                </a:solidFill>
                <a:effectLst/>
              </a:rPr>
              <a:t>10 </a:t>
            </a:r>
            <a:r>
              <a:rPr lang="es-ES" sz="1400" b="0" i="0" dirty="0">
                <a:solidFill>
                  <a:srgbClr val="000000"/>
                </a:solidFill>
                <a:effectLst/>
              </a:rPr>
              <a:t>y levantaron estatuas e imágenes de </a:t>
            </a:r>
            <a:r>
              <a:rPr lang="es-ES" sz="1400" b="0" i="0" dirty="0" err="1">
                <a:solidFill>
                  <a:srgbClr val="000000"/>
                </a:solidFill>
                <a:effectLst/>
              </a:rPr>
              <a:t>Asera</a:t>
            </a:r>
            <a:r>
              <a:rPr lang="es-ES" sz="1400" b="0" i="0" dirty="0">
                <a:solidFill>
                  <a:srgbClr val="000000"/>
                </a:solidFill>
                <a:effectLst/>
              </a:rPr>
              <a:t> en todo collado alto, y debajo de todo árbol frondoso,</a:t>
            </a:r>
          </a:p>
        </p:txBody>
      </p:sp>
    </p:spTree>
    <p:extLst>
      <p:ext uri="{BB962C8B-B14F-4D97-AF65-F5344CB8AC3E}">
        <p14:creationId xmlns:p14="http://schemas.microsoft.com/office/powerpoint/2010/main" val="427899454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8233D0A-29AE-9C47-B174-B13DB72E5D4E}"/>
              </a:ext>
              <a:ext uri="{C183D7F6-B498-43B3-948B-1728B52AA6E4}">
                <adec:decorative xmlns:adec="http://schemas.microsoft.com/office/drawing/2017/decorative" val="1"/>
              </a:ext>
            </a:extLst>
          </p:cNvPr>
          <p:cNvCxnSpPr>
            <a:cxnSpLocks/>
            <a:stCxn id="8" idx="6"/>
            <a:endCxn id="35" idx="2"/>
          </p:cNvCxnSpPr>
          <p:nvPr/>
        </p:nvCxnSpPr>
        <p:spPr>
          <a:xfrm flipV="1">
            <a:off x="688876" y="4976133"/>
            <a:ext cx="5505460" cy="2725"/>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7627213A-B24F-2E43-848D-2215AFA09EB6}"/>
              </a:ext>
              <a:ext uri="{C183D7F6-B498-43B3-948B-1728B52AA6E4}">
                <adec:decorative xmlns:adec="http://schemas.microsoft.com/office/drawing/2017/decorative" val="1"/>
              </a:ext>
            </a:extLst>
          </p:cNvPr>
          <p:cNvSpPr/>
          <p:nvPr/>
        </p:nvSpPr>
        <p:spPr>
          <a:xfrm>
            <a:off x="77897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6" name="Oval 5">
            <a:extLst>
              <a:ext uri="{FF2B5EF4-FFF2-40B4-BE49-F238E27FC236}">
                <a16:creationId xmlns:a16="http://schemas.microsoft.com/office/drawing/2014/main" id="{A0D5DCE8-9AA4-CA45-B3AE-CEB3D22CA3E4}"/>
              </a:ext>
              <a:ext uri="{C183D7F6-B498-43B3-948B-1728B52AA6E4}">
                <adec:decorative xmlns:adec="http://schemas.microsoft.com/office/drawing/2017/decorative" val="1"/>
              </a:ext>
            </a:extLst>
          </p:cNvPr>
          <p:cNvSpPr/>
          <p:nvPr/>
        </p:nvSpPr>
        <p:spPr>
          <a:xfrm>
            <a:off x="1143393"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7" name="Oval 6">
            <a:extLst>
              <a:ext uri="{FF2B5EF4-FFF2-40B4-BE49-F238E27FC236}">
                <a16:creationId xmlns:a16="http://schemas.microsoft.com/office/drawing/2014/main" id="{FFA185DA-D872-F84A-85BB-F6866A85CD25}"/>
              </a:ext>
              <a:ext uri="{C183D7F6-B498-43B3-948B-1728B52AA6E4}">
                <adec:decorative xmlns:adec="http://schemas.microsoft.com/office/drawing/2017/decorative" val="1"/>
              </a:ext>
            </a:extLst>
          </p:cNvPr>
          <p:cNvSpPr/>
          <p:nvPr/>
        </p:nvSpPr>
        <p:spPr>
          <a:xfrm>
            <a:off x="150781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8" name="Oval 7">
            <a:extLst>
              <a:ext uri="{FF2B5EF4-FFF2-40B4-BE49-F238E27FC236}">
                <a16:creationId xmlns:a16="http://schemas.microsoft.com/office/drawing/2014/main" id="{DF2343ED-7758-3A47-B607-1C33C1F3CE47}"/>
              </a:ext>
              <a:ext uri="{C183D7F6-B498-43B3-948B-1728B52AA6E4}">
                <adec:decorative xmlns:adec="http://schemas.microsoft.com/office/drawing/2017/decorative" val="1"/>
              </a:ext>
            </a:extLst>
          </p:cNvPr>
          <p:cNvSpPr/>
          <p:nvPr/>
        </p:nvSpPr>
        <p:spPr>
          <a:xfrm>
            <a:off x="421414"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2" name="Title 1">
            <a:extLst>
              <a:ext uri="{FF2B5EF4-FFF2-40B4-BE49-F238E27FC236}">
                <a16:creationId xmlns:a16="http://schemas.microsoft.com/office/drawing/2014/main" id="{9C6EEDD4-1AE0-DB40-8422-C7AE530CEE71}"/>
              </a:ext>
            </a:extLst>
          </p:cNvPr>
          <p:cNvSpPr>
            <a:spLocks noGrp="1"/>
          </p:cNvSpPr>
          <p:nvPr>
            <p:ph type="title"/>
          </p:nvPr>
        </p:nvSpPr>
        <p:spPr>
          <a:xfrm>
            <a:off x="421415" y="4368106"/>
            <a:ext cx="6047242" cy="417440"/>
          </a:xfrm>
        </p:spPr>
        <p:txBody>
          <a:bodyPr>
            <a:normAutofit fontScale="90000"/>
          </a:bodyPr>
          <a:lstStyle/>
          <a:p>
            <a:pPr algn="ctr"/>
            <a:r>
              <a:rPr lang="en-US" sz="2400" b="1" i="1" dirty="0">
                <a:solidFill>
                  <a:srgbClr val="C00000"/>
                </a:solidFill>
              </a:rPr>
              <a:t>Judah Alone • Solo </a:t>
            </a:r>
            <a:r>
              <a:rPr lang="en-US" sz="2400" b="1" i="1" dirty="0" err="1">
                <a:solidFill>
                  <a:srgbClr val="C00000"/>
                </a:solidFill>
              </a:rPr>
              <a:t>Judá</a:t>
            </a:r>
            <a:endParaRPr lang="en-US" sz="2400" b="1" i="1" dirty="0">
              <a:solidFill>
                <a:srgbClr val="C00000"/>
              </a:solidFill>
            </a:endParaRPr>
          </a:p>
        </p:txBody>
      </p:sp>
      <p:sp>
        <p:nvSpPr>
          <p:cNvPr id="10" name="Text Placeholder 25">
            <a:extLst>
              <a:ext uri="{FF2B5EF4-FFF2-40B4-BE49-F238E27FC236}">
                <a16:creationId xmlns:a16="http://schemas.microsoft.com/office/drawing/2014/main" id="{FFAD32EE-26A6-5946-BC25-E1DC6B00A614}"/>
              </a:ext>
            </a:extLst>
          </p:cNvPr>
          <p:cNvSpPr txBox="1">
            <a:spLocks/>
          </p:cNvSpPr>
          <p:nvPr/>
        </p:nvSpPr>
        <p:spPr>
          <a:xfrm>
            <a:off x="623334" y="236255"/>
            <a:ext cx="7758666" cy="38035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a:rPr>
              <a:t>2</a:t>
            </a:r>
            <a:r>
              <a:rPr kumimoji="0" lang="en-US" sz="2400" b="1" i="0" u="none" strike="noStrike" kern="1200" cap="none" spc="0" normalizeH="0" baseline="0" noProof="0" dirty="0">
                <a:ln>
                  <a:noFill/>
                </a:ln>
                <a:solidFill>
                  <a:schemeClr val="tx1"/>
                </a:solidFill>
                <a:effectLst/>
                <a:uLnTx/>
                <a:uFillTx/>
                <a:latin typeface="Calibri" panose="020F0502020204030204"/>
                <a:ea typeface="+mn-ea"/>
                <a:cs typeface="+mn-cs"/>
              </a:rPr>
              <a:t> Kings • 2 Reyes 17:6-10, 16-18  </a:t>
            </a:r>
          </a:p>
        </p:txBody>
      </p:sp>
      <p:sp>
        <p:nvSpPr>
          <p:cNvPr id="21" name="Oval 20">
            <a:extLst>
              <a:ext uri="{FF2B5EF4-FFF2-40B4-BE49-F238E27FC236}">
                <a16:creationId xmlns:a16="http://schemas.microsoft.com/office/drawing/2014/main" id="{D5B21CC1-CCC9-D2B7-78AB-5126DBD1CE55}"/>
              </a:ext>
              <a:ext uri="{C183D7F6-B498-43B3-948B-1728B52AA6E4}">
                <adec:decorative xmlns:adec="http://schemas.microsoft.com/office/drawing/2017/decorative" val="1"/>
              </a:ext>
            </a:extLst>
          </p:cNvPr>
          <p:cNvSpPr/>
          <p:nvPr/>
        </p:nvSpPr>
        <p:spPr>
          <a:xfrm>
            <a:off x="2226583"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22" name="Oval 21">
            <a:extLst>
              <a:ext uri="{FF2B5EF4-FFF2-40B4-BE49-F238E27FC236}">
                <a16:creationId xmlns:a16="http://schemas.microsoft.com/office/drawing/2014/main" id="{49871A1E-6278-DD03-AC3D-A604A39F5232}"/>
              </a:ext>
              <a:ext uri="{C183D7F6-B498-43B3-948B-1728B52AA6E4}">
                <adec:decorative xmlns:adec="http://schemas.microsoft.com/office/drawing/2017/decorative" val="1"/>
              </a:ext>
            </a:extLst>
          </p:cNvPr>
          <p:cNvSpPr/>
          <p:nvPr/>
        </p:nvSpPr>
        <p:spPr>
          <a:xfrm>
            <a:off x="2591001"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23" name="Oval 22">
            <a:extLst>
              <a:ext uri="{FF2B5EF4-FFF2-40B4-BE49-F238E27FC236}">
                <a16:creationId xmlns:a16="http://schemas.microsoft.com/office/drawing/2014/main" id="{CD037000-55DF-3484-A82A-823DD809EC3A}"/>
              </a:ext>
              <a:ext uri="{C183D7F6-B498-43B3-948B-1728B52AA6E4}">
                <adec:decorative xmlns:adec="http://schemas.microsoft.com/office/drawing/2017/decorative" val="1"/>
              </a:ext>
            </a:extLst>
          </p:cNvPr>
          <p:cNvSpPr/>
          <p:nvPr/>
        </p:nvSpPr>
        <p:spPr>
          <a:xfrm>
            <a:off x="2955419"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9A3F5D4B-741C-1085-6E01-96C7C7E71173}"/>
              </a:ext>
              <a:ext uri="{C183D7F6-B498-43B3-948B-1728B52AA6E4}">
                <adec:decorative xmlns:adec="http://schemas.microsoft.com/office/drawing/2017/decorative" val="1"/>
              </a:ext>
            </a:extLst>
          </p:cNvPr>
          <p:cNvSpPr/>
          <p:nvPr/>
        </p:nvSpPr>
        <p:spPr>
          <a:xfrm>
            <a:off x="1869022"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26" name="Oval 25">
            <a:extLst>
              <a:ext uri="{FF2B5EF4-FFF2-40B4-BE49-F238E27FC236}">
                <a16:creationId xmlns:a16="http://schemas.microsoft.com/office/drawing/2014/main" id="{EE1BAC67-A542-E0EA-661B-D705C2CF702D}"/>
              </a:ext>
              <a:ext uri="{C183D7F6-B498-43B3-948B-1728B52AA6E4}">
                <adec:decorative xmlns:adec="http://schemas.microsoft.com/office/drawing/2017/decorative" val="1"/>
              </a:ext>
            </a:extLst>
          </p:cNvPr>
          <p:cNvSpPr/>
          <p:nvPr/>
        </p:nvSpPr>
        <p:spPr>
          <a:xfrm>
            <a:off x="365668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3220CDC0-2654-8F0C-953B-BC6BC4EDD1AC}"/>
              </a:ext>
              <a:ext uri="{C183D7F6-B498-43B3-948B-1728B52AA6E4}">
                <adec:decorative xmlns:adec="http://schemas.microsoft.com/office/drawing/2017/decorative" val="1"/>
              </a:ext>
            </a:extLst>
          </p:cNvPr>
          <p:cNvSpPr/>
          <p:nvPr/>
        </p:nvSpPr>
        <p:spPr>
          <a:xfrm>
            <a:off x="4021099" y="4841698"/>
            <a:ext cx="274320" cy="274320"/>
          </a:xfrm>
          <a:prstGeom prst="ellipse">
            <a:avLst/>
          </a:prstGeom>
          <a:solidFill>
            <a:srgbClr val="D5412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46F6970B-1387-2E34-F0A6-8E89024B2545}"/>
              </a:ext>
              <a:ext uri="{C183D7F6-B498-43B3-948B-1728B52AA6E4}">
                <adec:decorative xmlns:adec="http://schemas.microsoft.com/office/drawing/2017/decorative" val="1"/>
              </a:ext>
            </a:extLst>
          </p:cNvPr>
          <p:cNvSpPr/>
          <p:nvPr/>
        </p:nvSpPr>
        <p:spPr>
          <a:xfrm>
            <a:off x="4385517"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3C779001-715D-1A5E-8968-817303F952F9}"/>
              </a:ext>
              <a:ext uri="{C183D7F6-B498-43B3-948B-1728B52AA6E4}">
                <adec:decorative xmlns:adec="http://schemas.microsoft.com/office/drawing/2017/decorative" val="1"/>
              </a:ext>
            </a:extLst>
          </p:cNvPr>
          <p:cNvSpPr/>
          <p:nvPr/>
        </p:nvSpPr>
        <p:spPr>
          <a:xfrm>
            <a:off x="3299120"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C5D1DD3B-9CEF-B509-38E9-8DCFD3E769E7}"/>
              </a:ext>
              <a:ext uri="{C183D7F6-B498-43B3-948B-1728B52AA6E4}">
                <adec:decorative xmlns:adec="http://schemas.microsoft.com/office/drawing/2017/decorative" val="1"/>
              </a:ext>
            </a:extLst>
          </p:cNvPr>
          <p:cNvSpPr/>
          <p:nvPr/>
        </p:nvSpPr>
        <p:spPr>
          <a:xfrm>
            <a:off x="5104289" y="4838973"/>
            <a:ext cx="274320" cy="274320"/>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CA0A092A-CBE4-4B6D-EB9C-67F753B7C86C}"/>
              </a:ext>
              <a:ext uri="{C183D7F6-B498-43B3-948B-1728B52AA6E4}">
                <adec:decorative xmlns:adec="http://schemas.microsoft.com/office/drawing/2017/decorative" val="1"/>
              </a:ext>
            </a:extLst>
          </p:cNvPr>
          <p:cNvSpPr/>
          <p:nvPr/>
        </p:nvSpPr>
        <p:spPr>
          <a:xfrm>
            <a:off x="5468707"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074445D3-BD39-37AA-0DA4-2FF33D79A9B6}"/>
              </a:ext>
              <a:ext uri="{C183D7F6-B498-43B3-948B-1728B52AA6E4}">
                <adec:decorative xmlns:adec="http://schemas.microsoft.com/office/drawing/2017/decorative" val="1"/>
              </a:ext>
            </a:extLst>
          </p:cNvPr>
          <p:cNvSpPr/>
          <p:nvPr/>
        </p:nvSpPr>
        <p:spPr>
          <a:xfrm>
            <a:off x="583312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C9D5BB2F-FEF2-84BA-C572-87B9D69D3B8F}"/>
              </a:ext>
              <a:ext uri="{C183D7F6-B498-43B3-948B-1728B52AA6E4}">
                <adec:decorative xmlns:adec="http://schemas.microsoft.com/office/drawing/2017/decorative" val="1"/>
              </a:ext>
            </a:extLst>
          </p:cNvPr>
          <p:cNvSpPr/>
          <p:nvPr/>
        </p:nvSpPr>
        <p:spPr>
          <a:xfrm>
            <a:off x="4746728"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6B7CA5C1-4A42-403F-BF37-B0D0218BFB5D}"/>
              </a:ext>
              <a:ext uri="{C183D7F6-B498-43B3-948B-1728B52AA6E4}">
                <adec:decorative xmlns:adec="http://schemas.microsoft.com/office/drawing/2017/decorative" val="1"/>
              </a:ext>
            </a:extLst>
          </p:cNvPr>
          <p:cNvSpPr/>
          <p:nvPr/>
        </p:nvSpPr>
        <p:spPr>
          <a:xfrm>
            <a:off x="6194336"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D32EC81-12EA-3317-532A-B397F72CBA7D}"/>
              </a:ext>
            </a:extLst>
          </p:cNvPr>
          <p:cNvSpPr txBox="1"/>
          <p:nvPr/>
        </p:nvSpPr>
        <p:spPr>
          <a:xfrm>
            <a:off x="6468657" y="5278690"/>
            <a:ext cx="2586568" cy="400110"/>
          </a:xfrm>
          <a:prstGeom prst="rect">
            <a:avLst/>
          </a:prstGeom>
          <a:noFill/>
        </p:spPr>
        <p:txBody>
          <a:bodyPr wrap="square" rtlCol="0">
            <a:spAutoFit/>
          </a:bodyPr>
          <a:lstStyle/>
          <a:p>
            <a:pPr algn="r"/>
            <a:r>
              <a:rPr lang="en-US" sz="2000" b="1" dirty="0">
                <a:solidFill>
                  <a:schemeClr val="bg1"/>
                </a:solidFill>
              </a:rPr>
              <a:t>Jacob McIlvain</a:t>
            </a:r>
          </a:p>
        </p:txBody>
      </p:sp>
      <p:sp>
        <p:nvSpPr>
          <p:cNvPr id="30" name="TextBox 29">
            <a:extLst>
              <a:ext uri="{FF2B5EF4-FFF2-40B4-BE49-F238E27FC236}">
                <a16:creationId xmlns:a16="http://schemas.microsoft.com/office/drawing/2014/main" id="{59491F62-D8EC-8F7D-55D2-74F7BDB26CA6}"/>
              </a:ext>
            </a:extLst>
          </p:cNvPr>
          <p:cNvSpPr txBox="1"/>
          <p:nvPr/>
        </p:nvSpPr>
        <p:spPr>
          <a:xfrm>
            <a:off x="323945" y="677333"/>
            <a:ext cx="4335892" cy="2800767"/>
          </a:xfrm>
          <a:prstGeom prst="rect">
            <a:avLst/>
          </a:prstGeom>
          <a:noFill/>
        </p:spPr>
        <p:txBody>
          <a:bodyPr wrap="square">
            <a:spAutoFit/>
          </a:bodyPr>
          <a:lstStyle/>
          <a:p>
            <a:pPr algn="l"/>
            <a:r>
              <a:rPr lang="en-US" sz="1600" b="1" i="0" baseline="30000" dirty="0">
                <a:solidFill>
                  <a:srgbClr val="000000"/>
                </a:solidFill>
                <a:effectLst/>
              </a:rPr>
              <a:t>16 </a:t>
            </a:r>
            <a:r>
              <a:rPr lang="en-US" sz="1600" b="0" i="0" dirty="0">
                <a:solidFill>
                  <a:srgbClr val="000000"/>
                </a:solidFill>
                <a:effectLst/>
              </a:rPr>
              <a:t>They forsook all the commandments of the </a:t>
            </a:r>
            <a:r>
              <a:rPr lang="en-US" sz="1600" b="0" i="0" cap="small" dirty="0">
                <a:solidFill>
                  <a:srgbClr val="000000"/>
                </a:solidFill>
                <a:effectLst/>
              </a:rPr>
              <a:t>Lord</a:t>
            </a:r>
            <a:r>
              <a:rPr lang="en-US" sz="1600" b="0" i="0" dirty="0">
                <a:solidFill>
                  <a:srgbClr val="000000"/>
                </a:solidFill>
                <a:effectLst/>
              </a:rPr>
              <a:t> their God and made for themselves molten images, </a:t>
            </a:r>
            <a:r>
              <a:rPr lang="en-US" sz="1600" b="0" i="1" dirty="0">
                <a:solidFill>
                  <a:srgbClr val="000000"/>
                </a:solidFill>
                <a:effectLst/>
              </a:rPr>
              <a:t>even</a:t>
            </a:r>
            <a:r>
              <a:rPr lang="en-US" sz="1600" b="0" i="0" dirty="0">
                <a:solidFill>
                  <a:srgbClr val="000000"/>
                </a:solidFill>
                <a:effectLst/>
              </a:rPr>
              <a:t> two calves, and made an Asherah and worshiped all the host of heaven and served Baal. </a:t>
            </a:r>
            <a:r>
              <a:rPr lang="en-US" sz="1600" b="1" i="0" baseline="30000" dirty="0">
                <a:solidFill>
                  <a:srgbClr val="000000"/>
                </a:solidFill>
                <a:effectLst/>
              </a:rPr>
              <a:t>17 </a:t>
            </a:r>
            <a:r>
              <a:rPr lang="en-US" sz="1600" b="0" i="0" dirty="0">
                <a:solidFill>
                  <a:srgbClr val="000000"/>
                </a:solidFill>
                <a:effectLst/>
              </a:rPr>
              <a:t>Then they made their sons and their daughters pass through the fire, and practiced divination and enchantments, and sold themselves to do evil in the sight of the </a:t>
            </a:r>
            <a:r>
              <a:rPr lang="en-US" sz="1600" b="0" i="0" cap="small" dirty="0">
                <a:solidFill>
                  <a:srgbClr val="000000"/>
                </a:solidFill>
                <a:effectLst/>
              </a:rPr>
              <a:t>Lord</a:t>
            </a:r>
            <a:r>
              <a:rPr lang="en-US" sz="1600" b="0" i="0" dirty="0">
                <a:solidFill>
                  <a:srgbClr val="000000"/>
                </a:solidFill>
                <a:effectLst/>
              </a:rPr>
              <a:t>, provoking Him. </a:t>
            </a:r>
            <a:r>
              <a:rPr lang="en-US" sz="1600" b="1" i="0" baseline="30000" dirty="0">
                <a:solidFill>
                  <a:srgbClr val="000000"/>
                </a:solidFill>
                <a:effectLst/>
              </a:rPr>
              <a:t>18 </a:t>
            </a:r>
            <a:r>
              <a:rPr lang="en-US" sz="1600" b="0" i="0" dirty="0">
                <a:solidFill>
                  <a:srgbClr val="000000"/>
                </a:solidFill>
                <a:effectLst/>
              </a:rPr>
              <a:t>So the </a:t>
            </a:r>
            <a:r>
              <a:rPr lang="en-US" sz="1600" b="0" i="0" cap="small" dirty="0">
                <a:solidFill>
                  <a:srgbClr val="000000"/>
                </a:solidFill>
                <a:effectLst/>
              </a:rPr>
              <a:t>Lord</a:t>
            </a:r>
            <a:r>
              <a:rPr lang="en-US" sz="1600" b="0" i="0" dirty="0">
                <a:solidFill>
                  <a:srgbClr val="000000"/>
                </a:solidFill>
                <a:effectLst/>
              </a:rPr>
              <a:t> was very angry with Israel and removed them from His sight; none was left except the tribe of Judah.</a:t>
            </a:r>
          </a:p>
        </p:txBody>
      </p:sp>
      <p:sp>
        <p:nvSpPr>
          <p:cNvPr id="38" name="TextBox 37">
            <a:extLst>
              <a:ext uri="{FF2B5EF4-FFF2-40B4-BE49-F238E27FC236}">
                <a16:creationId xmlns:a16="http://schemas.microsoft.com/office/drawing/2014/main" id="{0239B750-B920-5470-E714-0DD01B9E07D0}"/>
              </a:ext>
            </a:extLst>
          </p:cNvPr>
          <p:cNvSpPr txBox="1"/>
          <p:nvPr/>
        </p:nvSpPr>
        <p:spPr>
          <a:xfrm>
            <a:off x="4659837" y="677683"/>
            <a:ext cx="4411574" cy="2800767"/>
          </a:xfrm>
          <a:prstGeom prst="rect">
            <a:avLst/>
          </a:prstGeom>
          <a:noFill/>
        </p:spPr>
        <p:txBody>
          <a:bodyPr wrap="square">
            <a:spAutoFit/>
          </a:bodyPr>
          <a:lstStyle/>
          <a:p>
            <a:pPr algn="l"/>
            <a:r>
              <a:rPr lang="es-ES" sz="1600" b="1" i="0" baseline="30000" dirty="0">
                <a:solidFill>
                  <a:srgbClr val="000000"/>
                </a:solidFill>
                <a:effectLst/>
              </a:rPr>
              <a:t>16 </a:t>
            </a:r>
            <a:r>
              <a:rPr lang="es-ES" sz="1600" b="0" i="0" dirty="0">
                <a:solidFill>
                  <a:srgbClr val="000000"/>
                </a:solidFill>
                <a:effectLst/>
              </a:rPr>
              <a:t>Dejaron todos los mandamientos de Jehová su Dios, y se hicieron imágenes fundidas de dos becerros, y también imágenes de </a:t>
            </a:r>
            <a:r>
              <a:rPr lang="es-ES" sz="1600" b="0" i="0" dirty="0" err="1">
                <a:solidFill>
                  <a:srgbClr val="000000"/>
                </a:solidFill>
                <a:effectLst/>
              </a:rPr>
              <a:t>Asera</a:t>
            </a:r>
            <a:r>
              <a:rPr lang="es-ES" sz="1600" b="0" i="0" dirty="0">
                <a:solidFill>
                  <a:srgbClr val="000000"/>
                </a:solidFill>
                <a:effectLst/>
              </a:rPr>
              <a:t>, y adoraron a todo el ejército de los cielos, y sirvieron a Baal; </a:t>
            </a:r>
            <a:r>
              <a:rPr lang="es-ES" sz="1600" b="1" i="0" baseline="30000" dirty="0">
                <a:solidFill>
                  <a:srgbClr val="000000"/>
                </a:solidFill>
                <a:effectLst/>
              </a:rPr>
              <a:t>17 </a:t>
            </a:r>
            <a:r>
              <a:rPr lang="es-ES" sz="1600" b="0" i="0" dirty="0">
                <a:solidFill>
                  <a:srgbClr val="000000"/>
                </a:solidFill>
                <a:effectLst/>
              </a:rPr>
              <a:t>e hicieron pasar a sus hijos y a sus hijas por fuego; y se dieron a adivinaciones y agüeros, y se entregaron a hacer lo malo ante los ojos de Jehová, provocándole a ira. </a:t>
            </a:r>
            <a:r>
              <a:rPr lang="es-ES" sz="1600" b="1" i="0" baseline="30000" dirty="0">
                <a:solidFill>
                  <a:srgbClr val="000000"/>
                </a:solidFill>
                <a:effectLst/>
              </a:rPr>
              <a:t>18 </a:t>
            </a:r>
            <a:r>
              <a:rPr lang="es-ES" sz="1600" b="0" i="0" dirty="0">
                <a:solidFill>
                  <a:srgbClr val="000000"/>
                </a:solidFill>
                <a:effectLst/>
              </a:rPr>
              <a:t>Jehová, por tanto, se airó en gran manera contra Israel, y los quitó de delante de su rostro; y no quedó sino solo la tribu de Judá.</a:t>
            </a:r>
            <a:endParaRPr lang="es-ES" sz="1400" b="0" i="0" dirty="0">
              <a:solidFill>
                <a:srgbClr val="000000"/>
              </a:solidFill>
              <a:effectLst/>
            </a:endParaRPr>
          </a:p>
        </p:txBody>
      </p:sp>
    </p:spTree>
    <p:extLst>
      <p:ext uri="{BB962C8B-B14F-4D97-AF65-F5344CB8AC3E}">
        <p14:creationId xmlns:p14="http://schemas.microsoft.com/office/powerpoint/2010/main" val="179362015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8233D0A-29AE-9C47-B174-B13DB72E5D4E}"/>
              </a:ext>
              <a:ext uri="{C183D7F6-B498-43B3-948B-1728B52AA6E4}">
                <adec:decorative xmlns:adec="http://schemas.microsoft.com/office/drawing/2017/decorative" val="1"/>
              </a:ext>
            </a:extLst>
          </p:cNvPr>
          <p:cNvCxnSpPr>
            <a:cxnSpLocks/>
            <a:stCxn id="8" idx="6"/>
            <a:endCxn id="35" idx="2"/>
          </p:cNvCxnSpPr>
          <p:nvPr/>
        </p:nvCxnSpPr>
        <p:spPr>
          <a:xfrm flipV="1">
            <a:off x="688876" y="4976133"/>
            <a:ext cx="5505460" cy="2725"/>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7627213A-B24F-2E43-848D-2215AFA09EB6}"/>
              </a:ext>
              <a:ext uri="{C183D7F6-B498-43B3-948B-1728B52AA6E4}">
                <adec:decorative xmlns:adec="http://schemas.microsoft.com/office/drawing/2017/decorative" val="1"/>
              </a:ext>
            </a:extLst>
          </p:cNvPr>
          <p:cNvSpPr/>
          <p:nvPr/>
        </p:nvSpPr>
        <p:spPr>
          <a:xfrm>
            <a:off x="77897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6" name="Oval 5">
            <a:extLst>
              <a:ext uri="{FF2B5EF4-FFF2-40B4-BE49-F238E27FC236}">
                <a16:creationId xmlns:a16="http://schemas.microsoft.com/office/drawing/2014/main" id="{A0D5DCE8-9AA4-CA45-B3AE-CEB3D22CA3E4}"/>
              </a:ext>
              <a:ext uri="{C183D7F6-B498-43B3-948B-1728B52AA6E4}">
                <adec:decorative xmlns:adec="http://schemas.microsoft.com/office/drawing/2017/decorative" val="1"/>
              </a:ext>
            </a:extLst>
          </p:cNvPr>
          <p:cNvSpPr/>
          <p:nvPr/>
        </p:nvSpPr>
        <p:spPr>
          <a:xfrm>
            <a:off x="1143393"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7" name="Oval 6">
            <a:extLst>
              <a:ext uri="{FF2B5EF4-FFF2-40B4-BE49-F238E27FC236}">
                <a16:creationId xmlns:a16="http://schemas.microsoft.com/office/drawing/2014/main" id="{FFA185DA-D872-F84A-85BB-F6866A85CD25}"/>
              </a:ext>
              <a:ext uri="{C183D7F6-B498-43B3-948B-1728B52AA6E4}">
                <adec:decorative xmlns:adec="http://schemas.microsoft.com/office/drawing/2017/decorative" val="1"/>
              </a:ext>
            </a:extLst>
          </p:cNvPr>
          <p:cNvSpPr/>
          <p:nvPr/>
        </p:nvSpPr>
        <p:spPr>
          <a:xfrm>
            <a:off x="150781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8" name="Oval 7">
            <a:extLst>
              <a:ext uri="{FF2B5EF4-FFF2-40B4-BE49-F238E27FC236}">
                <a16:creationId xmlns:a16="http://schemas.microsoft.com/office/drawing/2014/main" id="{DF2343ED-7758-3A47-B607-1C33C1F3CE47}"/>
              </a:ext>
              <a:ext uri="{C183D7F6-B498-43B3-948B-1728B52AA6E4}">
                <adec:decorative xmlns:adec="http://schemas.microsoft.com/office/drawing/2017/decorative" val="1"/>
              </a:ext>
            </a:extLst>
          </p:cNvPr>
          <p:cNvSpPr/>
          <p:nvPr/>
        </p:nvSpPr>
        <p:spPr>
          <a:xfrm>
            <a:off x="421414"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2" name="Title 1">
            <a:extLst>
              <a:ext uri="{FF2B5EF4-FFF2-40B4-BE49-F238E27FC236}">
                <a16:creationId xmlns:a16="http://schemas.microsoft.com/office/drawing/2014/main" id="{9C6EEDD4-1AE0-DB40-8422-C7AE530CEE71}"/>
              </a:ext>
            </a:extLst>
          </p:cNvPr>
          <p:cNvSpPr>
            <a:spLocks noGrp="1"/>
          </p:cNvSpPr>
          <p:nvPr>
            <p:ph type="title"/>
          </p:nvPr>
        </p:nvSpPr>
        <p:spPr>
          <a:xfrm>
            <a:off x="421415" y="4368106"/>
            <a:ext cx="6047242" cy="417440"/>
          </a:xfrm>
        </p:spPr>
        <p:txBody>
          <a:bodyPr>
            <a:normAutofit fontScale="90000"/>
          </a:bodyPr>
          <a:lstStyle/>
          <a:p>
            <a:pPr algn="ctr"/>
            <a:r>
              <a:rPr lang="en-US" sz="2400" b="1" i="1" dirty="0">
                <a:solidFill>
                  <a:srgbClr val="C00000"/>
                </a:solidFill>
              </a:rPr>
              <a:t>Captivity • </a:t>
            </a:r>
            <a:r>
              <a:rPr lang="en-US" sz="2400" b="1" i="1" dirty="0" err="1">
                <a:solidFill>
                  <a:srgbClr val="C00000"/>
                </a:solidFill>
              </a:rPr>
              <a:t>Cautiverio</a:t>
            </a:r>
            <a:endParaRPr lang="en-US" sz="2400" b="1" i="1" dirty="0">
              <a:solidFill>
                <a:srgbClr val="C00000"/>
              </a:solidFill>
            </a:endParaRPr>
          </a:p>
        </p:txBody>
      </p:sp>
      <p:sp>
        <p:nvSpPr>
          <p:cNvPr id="10" name="Text Placeholder 25">
            <a:extLst>
              <a:ext uri="{FF2B5EF4-FFF2-40B4-BE49-F238E27FC236}">
                <a16:creationId xmlns:a16="http://schemas.microsoft.com/office/drawing/2014/main" id="{FFAD32EE-26A6-5946-BC25-E1DC6B00A614}"/>
              </a:ext>
            </a:extLst>
          </p:cNvPr>
          <p:cNvSpPr txBox="1">
            <a:spLocks/>
          </p:cNvSpPr>
          <p:nvPr/>
        </p:nvSpPr>
        <p:spPr>
          <a:xfrm>
            <a:off x="623334" y="236255"/>
            <a:ext cx="7758666" cy="38035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a:rPr>
              <a:t>2</a:t>
            </a:r>
            <a:r>
              <a:rPr kumimoji="0" lang="en-US" sz="2400" b="1" i="0" u="none" strike="noStrike" kern="1200" cap="none" spc="0" normalizeH="0" baseline="0" noProof="0" dirty="0">
                <a:ln>
                  <a:noFill/>
                </a:ln>
                <a:solidFill>
                  <a:schemeClr val="tx1"/>
                </a:solidFill>
                <a:effectLst/>
                <a:uLnTx/>
                <a:uFillTx/>
                <a:latin typeface="Calibri" panose="020F0502020204030204"/>
                <a:ea typeface="+mn-ea"/>
                <a:cs typeface="+mn-cs"/>
              </a:rPr>
              <a:t> Kings • 2 Reyes 24:10-14 </a:t>
            </a:r>
          </a:p>
        </p:txBody>
      </p:sp>
      <p:sp>
        <p:nvSpPr>
          <p:cNvPr id="21" name="Oval 20">
            <a:extLst>
              <a:ext uri="{FF2B5EF4-FFF2-40B4-BE49-F238E27FC236}">
                <a16:creationId xmlns:a16="http://schemas.microsoft.com/office/drawing/2014/main" id="{D5B21CC1-CCC9-D2B7-78AB-5126DBD1CE55}"/>
              </a:ext>
              <a:ext uri="{C183D7F6-B498-43B3-948B-1728B52AA6E4}">
                <adec:decorative xmlns:adec="http://schemas.microsoft.com/office/drawing/2017/decorative" val="1"/>
              </a:ext>
            </a:extLst>
          </p:cNvPr>
          <p:cNvSpPr/>
          <p:nvPr/>
        </p:nvSpPr>
        <p:spPr>
          <a:xfrm>
            <a:off x="2226583"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22" name="Oval 21">
            <a:extLst>
              <a:ext uri="{FF2B5EF4-FFF2-40B4-BE49-F238E27FC236}">
                <a16:creationId xmlns:a16="http://schemas.microsoft.com/office/drawing/2014/main" id="{49871A1E-6278-DD03-AC3D-A604A39F5232}"/>
              </a:ext>
              <a:ext uri="{C183D7F6-B498-43B3-948B-1728B52AA6E4}">
                <adec:decorative xmlns:adec="http://schemas.microsoft.com/office/drawing/2017/decorative" val="1"/>
              </a:ext>
            </a:extLst>
          </p:cNvPr>
          <p:cNvSpPr/>
          <p:nvPr/>
        </p:nvSpPr>
        <p:spPr>
          <a:xfrm>
            <a:off x="2591001"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23" name="Oval 22">
            <a:extLst>
              <a:ext uri="{FF2B5EF4-FFF2-40B4-BE49-F238E27FC236}">
                <a16:creationId xmlns:a16="http://schemas.microsoft.com/office/drawing/2014/main" id="{CD037000-55DF-3484-A82A-823DD809EC3A}"/>
              </a:ext>
              <a:ext uri="{C183D7F6-B498-43B3-948B-1728B52AA6E4}">
                <adec:decorative xmlns:adec="http://schemas.microsoft.com/office/drawing/2017/decorative" val="1"/>
              </a:ext>
            </a:extLst>
          </p:cNvPr>
          <p:cNvSpPr/>
          <p:nvPr/>
        </p:nvSpPr>
        <p:spPr>
          <a:xfrm>
            <a:off x="2955419"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9A3F5D4B-741C-1085-6E01-96C7C7E71173}"/>
              </a:ext>
              <a:ext uri="{C183D7F6-B498-43B3-948B-1728B52AA6E4}">
                <adec:decorative xmlns:adec="http://schemas.microsoft.com/office/drawing/2017/decorative" val="1"/>
              </a:ext>
            </a:extLst>
          </p:cNvPr>
          <p:cNvSpPr/>
          <p:nvPr/>
        </p:nvSpPr>
        <p:spPr>
          <a:xfrm>
            <a:off x="1869022"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26" name="Oval 25">
            <a:extLst>
              <a:ext uri="{FF2B5EF4-FFF2-40B4-BE49-F238E27FC236}">
                <a16:creationId xmlns:a16="http://schemas.microsoft.com/office/drawing/2014/main" id="{EE1BAC67-A542-E0EA-661B-D705C2CF702D}"/>
              </a:ext>
              <a:ext uri="{C183D7F6-B498-43B3-948B-1728B52AA6E4}">
                <adec:decorative xmlns:adec="http://schemas.microsoft.com/office/drawing/2017/decorative" val="1"/>
              </a:ext>
            </a:extLst>
          </p:cNvPr>
          <p:cNvSpPr/>
          <p:nvPr/>
        </p:nvSpPr>
        <p:spPr>
          <a:xfrm>
            <a:off x="365668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3220CDC0-2654-8F0C-953B-BC6BC4EDD1AC}"/>
              </a:ext>
              <a:ext uri="{C183D7F6-B498-43B3-948B-1728B52AA6E4}">
                <adec:decorative xmlns:adec="http://schemas.microsoft.com/office/drawing/2017/decorative" val="1"/>
              </a:ext>
            </a:extLst>
          </p:cNvPr>
          <p:cNvSpPr/>
          <p:nvPr/>
        </p:nvSpPr>
        <p:spPr>
          <a:xfrm>
            <a:off x="4021099"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46F6970B-1387-2E34-F0A6-8E89024B2545}"/>
              </a:ext>
              <a:ext uri="{C183D7F6-B498-43B3-948B-1728B52AA6E4}">
                <adec:decorative xmlns:adec="http://schemas.microsoft.com/office/drawing/2017/decorative" val="1"/>
              </a:ext>
            </a:extLst>
          </p:cNvPr>
          <p:cNvSpPr/>
          <p:nvPr/>
        </p:nvSpPr>
        <p:spPr>
          <a:xfrm>
            <a:off x="4385517" y="4841698"/>
            <a:ext cx="274320" cy="274320"/>
          </a:xfrm>
          <a:prstGeom prst="ellipse">
            <a:avLst/>
          </a:prstGeom>
          <a:solidFill>
            <a:srgbClr val="D5412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3C779001-715D-1A5E-8968-817303F952F9}"/>
              </a:ext>
              <a:ext uri="{C183D7F6-B498-43B3-948B-1728B52AA6E4}">
                <adec:decorative xmlns:adec="http://schemas.microsoft.com/office/drawing/2017/decorative" val="1"/>
              </a:ext>
            </a:extLst>
          </p:cNvPr>
          <p:cNvSpPr/>
          <p:nvPr/>
        </p:nvSpPr>
        <p:spPr>
          <a:xfrm>
            <a:off x="3299120"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C5D1DD3B-9CEF-B509-38E9-8DCFD3E769E7}"/>
              </a:ext>
              <a:ext uri="{C183D7F6-B498-43B3-948B-1728B52AA6E4}">
                <adec:decorative xmlns:adec="http://schemas.microsoft.com/office/drawing/2017/decorative" val="1"/>
              </a:ext>
            </a:extLst>
          </p:cNvPr>
          <p:cNvSpPr/>
          <p:nvPr/>
        </p:nvSpPr>
        <p:spPr>
          <a:xfrm>
            <a:off x="5104289" y="4838973"/>
            <a:ext cx="274320" cy="274320"/>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CA0A092A-CBE4-4B6D-EB9C-67F753B7C86C}"/>
              </a:ext>
              <a:ext uri="{C183D7F6-B498-43B3-948B-1728B52AA6E4}">
                <adec:decorative xmlns:adec="http://schemas.microsoft.com/office/drawing/2017/decorative" val="1"/>
              </a:ext>
            </a:extLst>
          </p:cNvPr>
          <p:cNvSpPr/>
          <p:nvPr/>
        </p:nvSpPr>
        <p:spPr>
          <a:xfrm>
            <a:off x="5468707"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074445D3-BD39-37AA-0DA4-2FF33D79A9B6}"/>
              </a:ext>
              <a:ext uri="{C183D7F6-B498-43B3-948B-1728B52AA6E4}">
                <adec:decorative xmlns:adec="http://schemas.microsoft.com/office/drawing/2017/decorative" val="1"/>
              </a:ext>
            </a:extLst>
          </p:cNvPr>
          <p:cNvSpPr/>
          <p:nvPr/>
        </p:nvSpPr>
        <p:spPr>
          <a:xfrm>
            <a:off x="583312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C9D5BB2F-FEF2-84BA-C572-87B9D69D3B8F}"/>
              </a:ext>
              <a:ext uri="{C183D7F6-B498-43B3-948B-1728B52AA6E4}">
                <adec:decorative xmlns:adec="http://schemas.microsoft.com/office/drawing/2017/decorative" val="1"/>
              </a:ext>
            </a:extLst>
          </p:cNvPr>
          <p:cNvSpPr/>
          <p:nvPr/>
        </p:nvSpPr>
        <p:spPr>
          <a:xfrm>
            <a:off x="4746728"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6B7CA5C1-4A42-403F-BF37-B0D0218BFB5D}"/>
              </a:ext>
              <a:ext uri="{C183D7F6-B498-43B3-948B-1728B52AA6E4}">
                <adec:decorative xmlns:adec="http://schemas.microsoft.com/office/drawing/2017/decorative" val="1"/>
              </a:ext>
            </a:extLst>
          </p:cNvPr>
          <p:cNvSpPr/>
          <p:nvPr/>
        </p:nvSpPr>
        <p:spPr>
          <a:xfrm>
            <a:off x="6194336"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D32EC81-12EA-3317-532A-B397F72CBA7D}"/>
              </a:ext>
            </a:extLst>
          </p:cNvPr>
          <p:cNvSpPr txBox="1"/>
          <p:nvPr/>
        </p:nvSpPr>
        <p:spPr>
          <a:xfrm>
            <a:off x="6468657" y="5278690"/>
            <a:ext cx="2586568" cy="400110"/>
          </a:xfrm>
          <a:prstGeom prst="rect">
            <a:avLst/>
          </a:prstGeom>
          <a:noFill/>
        </p:spPr>
        <p:txBody>
          <a:bodyPr wrap="square" rtlCol="0">
            <a:spAutoFit/>
          </a:bodyPr>
          <a:lstStyle/>
          <a:p>
            <a:pPr algn="r"/>
            <a:r>
              <a:rPr lang="en-US" sz="2000" b="1" dirty="0">
                <a:solidFill>
                  <a:schemeClr val="bg1"/>
                </a:solidFill>
              </a:rPr>
              <a:t>Owen Hamlett</a:t>
            </a:r>
          </a:p>
        </p:txBody>
      </p:sp>
      <p:sp>
        <p:nvSpPr>
          <p:cNvPr id="30" name="TextBox 29">
            <a:extLst>
              <a:ext uri="{FF2B5EF4-FFF2-40B4-BE49-F238E27FC236}">
                <a16:creationId xmlns:a16="http://schemas.microsoft.com/office/drawing/2014/main" id="{59491F62-D8EC-8F7D-55D2-74F7BDB26CA6}"/>
              </a:ext>
            </a:extLst>
          </p:cNvPr>
          <p:cNvSpPr txBox="1"/>
          <p:nvPr/>
        </p:nvSpPr>
        <p:spPr>
          <a:xfrm>
            <a:off x="323945" y="677333"/>
            <a:ext cx="4335892" cy="3539430"/>
          </a:xfrm>
          <a:prstGeom prst="rect">
            <a:avLst/>
          </a:prstGeom>
          <a:noFill/>
        </p:spPr>
        <p:txBody>
          <a:bodyPr wrap="square">
            <a:spAutoFit/>
          </a:bodyPr>
          <a:lstStyle/>
          <a:p>
            <a:pPr algn="l"/>
            <a:r>
              <a:rPr lang="en-US" sz="1400" b="1" i="0" baseline="30000" dirty="0">
                <a:solidFill>
                  <a:srgbClr val="000000"/>
                </a:solidFill>
                <a:effectLst/>
              </a:rPr>
              <a:t>10 </a:t>
            </a:r>
            <a:r>
              <a:rPr lang="en-US" sz="1400" b="0" i="0" dirty="0">
                <a:solidFill>
                  <a:srgbClr val="000000"/>
                </a:solidFill>
                <a:effectLst/>
              </a:rPr>
              <a:t>At that time the servants of Nebuchadnezzar king of Babylon went up to Jerusalem, and the city came under siege. </a:t>
            </a:r>
            <a:r>
              <a:rPr lang="en-US" sz="1400" b="1" i="0" baseline="30000" dirty="0">
                <a:solidFill>
                  <a:srgbClr val="000000"/>
                </a:solidFill>
                <a:effectLst/>
              </a:rPr>
              <a:t>11 </a:t>
            </a:r>
            <a:r>
              <a:rPr lang="en-US" sz="1400" b="0" i="0" dirty="0">
                <a:solidFill>
                  <a:srgbClr val="000000"/>
                </a:solidFill>
                <a:effectLst/>
              </a:rPr>
              <a:t>And Nebuchadnezzar the king of Babylon came to the city, while his servants were besieging it. </a:t>
            </a:r>
            <a:r>
              <a:rPr lang="en-US" sz="1400" b="1" i="0" baseline="30000" dirty="0">
                <a:solidFill>
                  <a:srgbClr val="000000"/>
                </a:solidFill>
                <a:effectLst/>
              </a:rPr>
              <a:t>12 </a:t>
            </a:r>
            <a:r>
              <a:rPr lang="en-US" sz="1400" b="0" i="0" dirty="0">
                <a:solidFill>
                  <a:srgbClr val="000000"/>
                </a:solidFill>
                <a:effectLst/>
              </a:rPr>
              <a:t>Jehoiachin the king of Judah went out to the king of Babylon, he and his mother and his servants and his captains and his officials. So the king of Babylon took him captive in the eighth year of his reign. </a:t>
            </a:r>
            <a:r>
              <a:rPr lang="en-US" sz="1400" b="1" i="0" baseline="30000" dirty="0">
                <a:solidFill>
                  <a:srgbClr val="000000"/>
                </a:solidFill>
                <a:effectLst/>
              </a:rPr>
              <a:t>13 </a:t>
            </a:r>
            <a:r>
              <a:rPr lang="en-US" sz="1400" b="0" i="0" dirty="0">
                <a:solidFill>
                  <a:srgbClr val="000000"/>
                </a:solidFill>
                <a:effectLst/>
              </a:rPr>
              <a:t>He carried out from there all the treasures of the house of the </a:t>
            </a:r>
            <a:r>
              <a:rPr lang="en-US" sz="1400" b="0" i="0" cap="small" dirty="0">
                <a:solidFill>
                  <a:srgbClr val="000000"/>
                </a:solidFill>
                <a:effectLst/>
              </a:rPr>
              <a:t>Lord</a:t>
            </a:r>
            <a:r>
              <a:rPr lang="en-US" sz="1400" b="0" i="0" dirty="0">
                <a:solidFill>
                  <a:srgbClr val="000000"/>
                </a:solidFill>
                <a:effectLst/>
              </a:rPr>
              <a:t>, and the treasures of the king’s house, and cut in pieces all the vessels of gold which Solomon king of Israel had made in the temple of the </a:t>
            </a:r>
            <a:r>
              <a:rPr lang="en-US" sz="1400" b="0" i="0" cap="small" dirty="0">
                <a:solidFill>
                  <a:srgbClr val="000000"/>
                </a:solidFill>
                <a:effectLst/>
              </a:rPr>
              <a:t>Lord</a:t>
            </a:r>
            <a:r>
              <a:rPr lang="en-US" sz="1400" b="0" i="0" dirty="0">
                <a:solidFill>
                  <a:srgbClr val="000000"/>
                </a:solidFill>
                <a:effectLst/>
              </a:rPr>
              <a:t>, just as the </a:t>
            </a:r>
            <a:r>
              <a:rPr lang="en-US" sz="1400" b="0" i="0" cap="small" dirty="0">
                <a:solidFill>
                  <a:srgbClr val="000000"/>
                </a:solidFill>
                <a:effectLst/>
              </a:rPr>
              <a:t>Lord</a:t>
            </a:r>
            <a:r>
              <a:rPr lang="en-US" sz="1400" b="0" i="0" dirty="0">
                <a:solidFill>
                  <a:srgbClr val="000000"/>
                </a:solidFill>
                <a:effectLst/>
              </a:rPr>
              <a:t> had said. </a:t>
            </a:r>
            <a:r>
              <a:rPr lang="en-US" sz="1400" b="1" i="0" baseline="30000" dirty="0">
                <a:solidFill>
                  <a:srgbClr val="000000"/>
                </a:solidFill>
                <a:effectLst/>
              </a:rPr>
              <a:t>14 </a:t>
            </a:r>
            <a:r>
              <a:rPr lang="en-US" sz="1400" b="0" i="0" dirty="0">
                <a:solidFill>
                  <a:srgbClr val="000000"/>
                </a:solidFill>
                <a:effectLst/>
              </a:rPr>
              <a:t>Then he led away into exile all Jerusalem and all the captains and all the mighty men of valor, ten thousand captives, and all the craftsmen and the smiths. None remained except the poorest people of the land.</a:t>
            </a:r>
          </a:p>
        </p:txBody>
      </p:sp>
      <p:sp>
        <p:nvSpPr>
          <p:cNvPr id="38" name="TextBox 37">
            <a:extLst>
              <a:ext uri="{FF2B5EF4-FFF2-40B4-BE49-F238E27FC236}">
                <a16:creationId xmlns:a16="http://schemas.microsoft.com/office/drawing/2014/main" id="{0239B750-B920-5470-E714-0DD01B9E07D0}"/>
              </a:ext>
            </a:extLst>
          </p:cNvPr>
          <p:cNvSpPr txBox="1"/>
          <p:nvPr/>
        </p:nvSpPr>
        <p:spPr>
          <a:xfrm>
            <a:off x="4659837" y="677683"/>
            <a:ext cx="4411574" cy="3323987"/>
          </a:xfrm>
          <a:prstGeom prst="rect">
            <a:avLst/>
          </a:prstGeom>
          <a:noFill/>
        </p:spPr>
        <p:txBody>
          <a:bodyPr wrap="square">
            <a:spAutoFit/>
          </a:bodyPr>
          <a:lstStyle/>
          <a:p>
            <a:pPr algn="l"/>
            <a:r>
              <a:rPr lang="es-ES" sz="1400" b="1" i="0" baseline="30000" dirty="0">
                <a:solidFill>
                  <a:srgbClr val="000000"/>
                </a:solidFill>
                <a:effectLst/>
              </a:rPr>
              <a:t>10 </a:t>
            </a:r>
            <a:r>
              <a:rPr lang="es-ES" sz="1400" b="0" i="0" dirty="0">
                <a:solidFill>
                  <a:srgbClr val="000000"/>
                </a:solidFill>
                <a:effectLst/>
              </a:rPr>
              <a:t>En aquel tiempo subieron contra Jerusalén los siervos de Nabucodonosor rey de Babilonia, y la ciudad fue sitiada. </a:t>
            </a:r>
            <a:r>
              <a:rPr lang="es-ES" sz="1400" b="1" i="0" baseline="30000" dirty="0">
                <a:solidFill>
                  <a:srgbClr val="000000"/>
                </a:solidFill>
                <a:effectLst/>
              </a:rPr>
              <a:t>11 </a:t>
            </a:r>
            <a:r>
              <a:rPr lang="es-ES" sz="1400" b="0" i="0" dirty="0">
                <a:solidFill>
                  <a:srgbClr val="000000"/>
                </a:solidFill>
                <a:effectLst/>
              </a:rPr>
              <a:t>Vino también Nabucodonosor rey de Babilonia contra la ciudad, cuando sus siervos la tenían sitiada. </a:t>
            </a:r>
            <a:r>
              <a:rPr lang="es-ES" sz="1400" b="1" i="0" baseline="30000" dirty="0">
                <a:solidFill>
                  <a:srgbClr val="000000"/>
                </a:solidFill>
                <a:effectLst/>
              </a:rPr>
              <a:t>12 </a:t>
            </a:r>
            <a:r>
              <a:rPr lang="es-ES" sz="1400" b="0" i="0" dirty="0">
                <a:solidFill>
                  <a:srgbClr val="000000"/>
                </a:solidFill>
                <a:effectLst/>
              </a:rPr>
              <a:t>Entonces salió Joaquín rey de Judá al rey de Babilonia, él y su madre, sus siervos, sus príncipes y sus oficiales; y lo prendió el rey de Babilonia en el octavo año de su reinado. </a:t>
            </a:r>
            <a:r>
              <a:rPr lang="es-ES" sz="1400" b="1" i="0" baseline="30000" dirty="0">
                <a:solidFill>
                  <a:srgbClr val="000000"/>
                </a:solidFill>
                <a:effectLst/>
              </a:rPr>
              <a:t>13 </a:t>
            </a:r>
            <a:r>
              <a:rPr lang="es-ES" sz="1400" b="0" i="0" dirty="0">
                <a:solidFill>
                  <a:srgbClr val="000000"/>
                </a:solidFill>
                <a:effectLst/>
              </a:rPr>
              <a:t>Y sacó de allí todos los tesoros de la casa de Jehová, y los tesoros de la casa real, y rompió en pedazos todos los utensilios de oro que había hecho Salomón rey de Israel en la casa de Jehová, como Jehová había dicho. </a:t>
            </a:r>
            <a:r>
              <a:rPr lang="es-ES" sz="1400" b="1" i="0" baseline="30000" dirty="0">
                <a:solidFill>
                  <a:srgbClr val="000000"/>
                </a:solidFill>
                <a:effectLst/>
              </a:rPr>
              <a:t>14 </a:t>
            </a:r>
            <a:r>
              <a:rPr lang="es-ES" sz="1400" b="0" i="0" dirty="0">
                <a:solidFill>
                  <a:srgbClr val="000000"/>
                </a:solidFill>
                <a:effectLst/>
              </a:rPr>
              <a:t>Y llevó en cautiverio a toda Jerusalén, a todos los príncipes, y a todos los hombres valientes, hasta diez mil cautivos, y a todos los artesanos y herreros; no quedó nadie, excepto los pobres del pueblo de la tierra.</a:t>
            </a:r>
          </a:p>
        </p:txBody>
      </p:sp>
    </p:spTree>
    <p:extLst>
      <p:ext uri="{BB962C8B-B14F-4D97-AF65-F5344CB8AC3E}">
        <p14:creationId xmlns:p14="http://schemas.microsoft.com/office/powerpoint/2010/main" val="385264768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8233D0A-29AE-9C47-B174-B13DB72E5D4E}"/>
              </a:ext>
              <a:ext uri="{C183D7F6-B498-43B3-948B-1728B52AA6E4}">
                <adec:decorative xmlns:adec="http://schemas.microsoft.com/office/drawing/2017/decorative" val="1"/>
              </a:ext>
            </a:extLst>
          </p:cNvPr>
          <p:cNvCxnSpPr>
            <a:cxnSpLocks/>
            <a:stCxn id="8" idx="6"/>
            <a:endCxn id="35" idx="2"/>
          </p:cNvCxnSpPr>
          <p:nvPr/>
        </p:nvCxnSpPr>
        <p:spPr>
          <a:xfrm flipV="1">
            <a:off x="688876" y="4976133"/>
            <a:ext cx="5505460" cy="2725"/>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7627213A-B24F-2E43-848D-2215AFA09EB6}"/>
              </a:ext>
              <a:ext uri="{C183D7F6-B498-43B3-948B-1728B52AA6E4}">
                <adec:decorative xmlns:adec="http://schemas.microsoft.com/office/drawing/2017/decorative" val="1"/>
              </a:ext>
            </a:extLst>
          </p:cNvPr>
          <p:cNvSpPr/>
          <p:nvPr/>
        </p:nvSpPr>
        <p:spPr>
          <a:xfrm>
            <a:off x="77897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A0D5DCE8-9AA4-CA45-B3AE-CEB3D22CA3E4}"/>
              </a:ext>
              <a:ext uri="{C183D7F6-B498-43B3-948B-1728B52AA6E4}">
                <adec:decorative xmlns:adec="http://schemas.microsoft.com/office/drawing/2017/decorative" val="1"/>
              </a:ext>
            </a:extLst>
          </p:cNvPr>
          <p:cNvSpPr/>
          <p:nvPr/>
        </p:nvSpPr>
        <p:spPr>
          <a:xfrm>
            <a:off x="1143393"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FFA185DA-D872-F84A-85BB-F6866A85CD25}"/>
              </a:ext>
              <a:ext uri="{C183D7F6-B498-43B3-948B-1728B52AA6E4}">
                <adec:decorative xmlns:adec="http://schemas.microsoft.com/office/drawing/2017/decorative" val="1"/>
              </a:ext>
            </a:extLst>
          </p:cNvPr>
          <p:cNvSpPr/>
          <p:nvPr/>
        </p:nvSpPr>
        <p:spPr>
          <a:xfrm>
            <a:off x="150781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DF2343ED-7758-3A47-B607-1C33C1F3CE47}"/>
              </a:ext>
              <a:ext uri="{C183D7F6-B498-43B3-948B-1728B52AA6E4}">
                <adec:decorative xmlns:adec="http://schemas.microsoft.com/office/drawing/2017/decorative" val="1"/>
              </a:ext>
            </a:extLst>
          </p:cNvPr>
          <p:cNvSpPr/>
          <p:nvPr/>
        </p:nvSpPr>
        <p:spPr>
          <a:xfrm>
            <a:off x="421414"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6EEDD4-1AE0-DB40-8422-C7AE530CEE71}"/>
              </a:ext>
            </a:extLst>
          </p:cNvPr>
          <p:cNvSpPr>
            <a:spLocks noGrp="1"/>
          </p:cNvSpPr>
          <p:nvPr>
            <p:ph type="title"/>
          </p:nvPr>
        </p:nvSpPr>
        <p:spPr>
          <a:xfrm>
            <a:off x="1618288" y="3421589"/>
            <a:ext cx="6047242" cy="615713"/>
          </a:xfrm>
        </p:spPr>
        <p:txBody>
          <a:bodyPr>
            <a:normAutofit/>
          </a:bodyPr>
          <a:lstStyle/>
          <a:p>
            <a:pPr algn="ctr"/>
            <a:r>
              <a:rPr lang="en-US" sz="3600" b="1" i="1" dirty="0">
                <a:solidFill>
                  <a:srgbClr val="C00000"/>
                </a:solidFill>
              </a:rPr>
              <a:t>Captivity • </a:t>
            </a:r>
            <a:r>
              <a:rPr lang="en-US" sz="3600" b="1" i="1" dirty="0" err="1">
                <a:solidFill>
                  <a:srgbClr val="C00000"/>
                </a:solidFill>
              </a:rPr>
              <a:t>Cautiverio</a:t>
            </a:r>
            <a:endParaRPr lang="en-US" sz="3600" b="1" i="1" dirty="0">
              <a:solidFill>
                <a:srgbClr val="C00000"/>
              </a:solidFill>
            </a:endParaRPr>
          </a:p>
        </p:txBody>
      </p:sp>
      <p:sp>
        <p:nvSpPr>
          <p:cNvPr id="21" name="Oval 20">
            <a:extLst>
              <a:ext uri="{FF2B5EF4-FFF2-40B4-BE49-F238E27FC236}">
                <a16:creationId xmlns:a16="http://schemas.microsoft.com/office/drawing/2014/main" id="{D5B21CC1-CCC9-D2B7-78AB-5126DBD1CE55}"/>
              </a:ext>
              <a:ext uri="{C183D7F6-B498-43B3-948B-1728B52AA6E4}">
                <adec:decorative xmlns:adec="http://schemas.microsoft.com/office/drawing/2017/decorative" val="1"/>
              </a:ext>
            </a:extLst>
          </p:cNvPr>
          <p:cNvSpPr/>
          <p:nvPr/>
        </p:nvSpPr>
        <p:spPr>
          <a:xfrm>
            <a:off x="2226583"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49871A1E-6278-DD03-AC3D-A604A39F5232}"/>
              </a:ext>
              <a:ext uri="{C183D7F6-B498-43B3-948B-1728B52AA6E4}">
                <adec:decorative xmlns:adec="http://schemas.microsoft.com/office/drawing/2017/decorative" val="1"/>
              </a:ext>
            </a:extLst>
          </p:cNvPr>
          <p:cNvSpPr/>
          <p:nvPr/>
        </p:nvSpPr>
        <p:spPr>
          <a:xfrm>
            <a:off x="2591001"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CD037000-55DF-3484-A82A-823DD809EC3A}"/>
              </a:ext>
              <a:ext uri="{C183D7F6-B498-43B3-948B-1728B52AA6E4}">
                <adec:decorative xmlns:adec="http://schemas.microsoft.com/office/drawing/2017/decorative" val="1"/>
              </a:ext>
            </a:extLst>
          </p:cNvPr>
          <p:cNvSpPr/>
          <p:nvPr/>
        </p:nvSpPr>
        <p:spPr>
          <a:xfrm>
            <a:off x="2955419"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9A3F5D4B-741C-1085-6E01-96C7C7E71173}"/>
              </a:ext>
              <a:ext uri="{C183D7F6-B498-43B3-948B-1728B52AA6E4}">
                <adec:decorative xmlns:adec="http://schemas.microsoft.com/office/drawing/2017/decorative" val="1"/>
              </a:ext>
            </a:extLst>
          </p:cNvPr>
          <p:cNvSpPr/>
          <p:nvPr/>
        </p:nvSpPr>
        <p:spPr>
          <a:xfrm>
            <a:off x="1869022"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EE1BAC67-A542-E0EA-661B-D705C2CF702D}"/>
              </a:ext>
              <a:ext uri="{C183D7F6-B498-43B3-948B-1728B52AA6E4}">
                <adec:decorative xmlns:adec="http://schemas.microsoft.com/office/drawing/2017/decorative" val="1"/>
              </a:ext>
            </a:extLst>
          </p:cNvPr>
          <p:cNvSpPr/>
          <p:nvPr/>
        </p:nvSpPr>
        <p:spPr>
          <a:xfrm>
            <a:off x="3656681" y="4841698"/>
            <a:ext cx="274320" cy="274320"/>
          </a:xfrm>
          <a:prstGeom prst="ellipse">
            <a:avLst/>
          </a:prstGeom>
          <a:solidFill>
            <a:srgbClr val="D5412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3220CDC0-2654-8F0C-953B-BC6BC4EDD1AC}"/>
              </a:ext>
              <a:ext uri="{C183D7F6-B498-43B3-948B-1728B52AA6E4}">
                <adec:decorative xmlns:adec="http://schemas.microsoft.com/office/drawing/2017/decorative" val="1"/>
              </a:ext>
            </a:extLst>
          </p:cNvPr>
          <p:cNvSpPr/>
          <p:nvPr/>
        </p:nvSpPr>
        <p:spPr>
          <a:xfrm>
            <a:off x="4021099" y="4841698"/>
            <a:ext cx="274320" cy="274320"/>
          </a:xfrm>
          <a:prstGeom prst="ellipse">
            <a:avLst/>
          </a:prstGeom>
          <a:solidFill>
            <a:srgbClr val="D5412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46F6970B-1387-2E34-F0A6-8E89024B2545}"/>
              </a:ext>
              <a:ext uri="{C183D7F6-B498-43B3-948B-1728B52AA6E4}">
                <adec:decorative xmlns:adec="http://schemas.microsoft.com/office/drawing/2017/decorative" val="1"/>
              </a:ext>
            </a:extLst>
          </p:cNvPr>
          <p:cNvSpPr/>
          <p:nvPr/>
        </p:nvSpPr>
        <p:spPr>
          <a:xfrm>
            <a:off x="4385517" y="4841698"/>
            <a:ext cx="274320" cy="274320"/>
          </a:xfrm>
          <a:prstGeom prst="ellipse">
            <a:avLst/>
          </a:prstGeom>
          <a:solidFill>
            <a:srgbClr val="D5412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3C779001-715D-1A5E-8968-817303F952F9}"/>
              </a:ext>
              <a:ext uri="{C183D7F6-B498-43B3-948B-1728B52AA6E4}">
                <adec:decorative xmlns:adec="http://schemas.microsoft.com/office/drawing/2017/decorative" val="1"/>
              </a:ext>
            </a:extLst>
          </p:cNvPr>
          <p:cNvSpPr/>
          <p:nvPr/>
        </p:nvSpPr>
        <p:spPr>
          <a:xfrm>
            <a:off x="3299120" y="4841698"/>
            <a:ext cx="267462" cy="274320"/>
          </a:xfrm>
          <a:prstGeom prst="ellipse">
            <a:avLst/>
          </a:prstGeom>
          <a:solidFill>
            <a:srgbClr val="D5412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C5D1DD3B-9CEF-B509-38E9-8DCFD3E769E7}"/>
              </a:ext>
              <a:ext uri="{C183D7F6-B498-43B3-948B-1728B52AA6E4}">
                <adec:decorative xmlns:adec="http://schemas.microsoft.com/office/drawing/2017/decorative" val="1"/>
              </a:ext>
            </a:extLst>
          </p:cNvPr>
          <p:cNvSpPr/>
          <p:nvPr/>
        </p:nvSpPr>
        <p:spPr>
          <a:xfrm>
            <a:off x="5104289" y="4838973"/>
            <a:ext cx="274320" cy="274320"/>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CA0A092A-CBE4-4B6D-EB9C-67F753B7C86C}"/>
              </a:ext>
              <a:ext uri="{C183D7F6-B498-43B3-948B-1728B52AA6E4}">
                <adec:decorative xmlns:adec="http://schemas.microsoft.com/office/drawing/2017/decorative" val="1"/>
              </a:ext>
            </a:extLst>
          </p:cNvPr>
          <p:cNvSpPr/>
          <p:nvPr/>
        </p:nvSpPr>
        <p:spPr>
          <a:xfrm>
            <a:off x="5468707"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074445D3-BD39-37AA-0DA4-2FF33D79A9B6}"/>
              </a:ext>
              <a:ext uri="{C183D7F6-B498-43B3-948B-1728B52AA6E4}">
                <adec:decorative xmlns:adec="http://schemas.microsoft.com/office/drawing/2017/decorative" val="1"/>
              </a:ext>
            </a:extLst>
          </p:cNvPr>
          <p:cNvSpPr/>
          <p:nvPr/>
        </p:nvSpPr>
        <p:spPr>
          <a:xfrm>
            <a:off x="583312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C9D5BB2F-FEF2-84BA-C572-87B9D69D3B8F}"/>
              </a:ext>
              <a:ext uri="{C183D7F6-B498-43B3-948B-1728B52AA6E4}">
                <adec:decorative xmlns:adec="http://schemas.microsoft.com/office/drawing/2017/decorative" val="1"/>
              </a:ext>
            </a:extLst>
          </p:cNvPr>
          <p:cNvSpPr/>
          <p:nvPr/>
        </p:nvSpPr>
        <p:spPr>
          <a:xfrm>
            <a:off x="4746728"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6B7CA5C1-4A42-403F-BF37-B0D0218BFB5D}"/>
              </a:ext>
              <a:ext uri="{C183D7F6-B498-43B3-948B-1728B52AA6E4}">
                <adec:decorative xmlns:adec="http://schemas.microsoft.com/office/drawing/2017/decorative" val="1"/>
              </a:ext>
            </a:extLst>
          </p:cNvPr>
          <p:cNvSpPr/>
          <p:nvPr/>
        </p:nvSpPr>
        <p:spPr>
          <a:xfrm>
            <a:off x="6194336"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88C33BA1-1D32-6D07-80A0-30AB169234D6}"/>
              </a:ext>
            </a:extLst>
          </p:cNvPr>
          <p:cNvSpPr txBox="1">
            <a:spLocks/>
          </p:cNvSpPr>
          <p:nvPr/>
        </p:nvSpPr>
        <p:spPr>
          <a:xfrm>
            <a:off x="136362" y="2573394"/>
            <a:ext cx="8248772" cy="74293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lang="en-US" sz="3600" b="1" i="1" dirty="0">
                <a:solidFill>
                  <a:srgbClr val="C00000"/>
                </a:solidFill>
              </a:rPr>
              <a:t>Judah Alone • Solo </a:t>
            </a:r>
            <a:r>
              <a:rPr lang="en-US" sz="3600" b="1" i="1" dirty="0" err="1">
                <a:solidFill>
                  <a:srgbClr val="C00000"/>
                </a:solidFill>
              </a:rPr>
              <a:t>Judá</a:t>
            </a:r>
            <a:endParaRPr kumimoji="0" lang="en-US" sz="3600" b="1" i="1" u="none" strike="noStrike" kern="1200" cap="none" spc="0" normalizeH="0" baseline="0" noProof="0" dirty="0">
              <a:ln>
                <a:noFill/>
              </a:ln>
              <a:solidFill>
                <a:srgbClr val="C00000"/>
              </a:solidFill>
              <a:effectLst/>
              <a:uLnTx/>
              <a:uFillTx/>
              <a:latin typeface="Calibri Light" panose="020F0302020204030204"/>
              <a:ea typeface="+mj-ea"/>
              <a:cs typeface="+mj-cs"/>
            </a:endParaRPr>
          </a:p>
        </p:txBody>
      </p:sp>
      <p:sp>
        <p:nvSpPr>
          <p:cNvPr id="36" name="Title 1">
            <a:extLst>
              <a:ext uri="{FF2B5EF4-FFF2-40B4-BE49-F238E27FC236}">
                <a16:creationId xmlns:a16="http://schemas.microsoft.com/office/drawing/2014/main" id="{6D1B69FD-B7B8-E465-3727-81DAC2DA432C}"/>
              </a:ext>
            </a:extLst>
          </p:cNvPr>
          <p:cNvSpPr txBox="1">
            <a:spLocks/>
          </p:cNvSpPr>
          <p:nvPr/>
        </p:nvSpPr>
        <p:spPr>
          <a:xfrm>
            <a:off x="0" y="1765439"/>
            <a:ext cx="8521497" cy="81296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lang="en-US" sz="3600" b="1" i="1" dirty="0">
                <a:solidFill>
                  <a:srgbClr val="C00000"/>
                </a:solidFill>
              </a:rPr>
              <a:t>Divided Kingdom • </a:t>
            </a:r>
            <a:r>
              <a:rPr lang="en-US" sz="3600" b="1" i="1" dirty="0" err="1">
                <a:solidFill>
                  <a:srgbClr val="C00000"/>
                </a:solidFill>
              </a:rPr>
              <a:t>Reino</a:t>
            </a:r>
            <a:r>
              <a:rPr lang="en-US" sz="3600" b="1" i="1" dirty="0">
                <a:solidFill>
                  <a:srgbClr val="C00000"/>
                </a:solidFill>
              </a:rPr>
              <a:t> </a:t>
            </a:r>
            <a:r>
              <a:rPr lang="en-US" sz="3600" b="1" i="1" dirty="0" err="1">
                <a:solidFill>
                  <a:srgbClr val="C00000"/>
                </a:solidFill>
              </a:rPr>
              <a:t>Dividido</a:t>
            </a:r>
            <a:endParaRPr kumimoji="0" lang="en-US" sz="3600" b="1" i="1" u="none" strike="noStrike" kern="1200" cap="none" spc="0" normalizeH="0" baseline="0" noProof="0" dirty="0">
              <a:ln>
                <a:noFill/>
              </a:ln>
              <a:solidFill>
                <a:srgbClr val="C00000"/>
              </a:solidFill>
              <a:effectLst/>
              <a:uLnTx/>
              <a:uFillTx/>
              <a:latin typeface="Calibri Light" panose="020F0302020204030204"/>
              <a:ea typeface="+mj-ea"/>
              <a:cs typeface="+mj-cs"/>
            </a:endParaRPr>
          </a:p>
        </p:txBody>
      </p:sp>
      <p:sp>
        <p:nvSpPr>
          <p:cNvPr id="37" name="Title 1">
            <a:extLst>
              <a:ext uri="{FF2B5EF4-FFF2-40B4-BE49-F238E27FC236}">
                <a16:creationId xmlns:a16="http://schemas.microsoft.com/office/drawing/2014/main" id="{1459C387-2304-28D2-42F5-B5DD929BE2F2}"/>
              </a:ext>
            </a:extLst>
          </p:cNvPr>
          <p:cNvSpPr txBox="1">
            <a:spLocks/>
          </p:cNvSpPr>
          <p:nvPr/>
        </p:nvSpPr>
        <p:spPr>
          <a:xfrm>
            <a:off x="555145" y="922258"/>
            <a:ext cx="7188932" cy="90303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lang="en-US" sz="3600" b="1" i="1" dirty="0">
                <a:solidFill>
                  <a:srgbClr val="C00000"/>
                </a:solidFill>
              </a:rPr>
              <a:t>United Kingdom • </a:t>
            </a:r>
            <a:r>
              <a:rPr lang="en-US" sz="3600" b="1" i="1" dirty="0" err="1">
                <a:solidFill>
                  <a:srgbClr val="C00000"/>
                </a:solidFill>
              </a:rPr>
              <a:t>Reino</a:t>
            </a:r>
            <a:r>
              <a:rPr lang="en-US" sz="3600" b="1" i="1" dirty="0">
                <a:solidFill>
                  <a:srgbClr val="C00000"/>
                </a:solidFill>
              </a:rPr>
              <a:t> </a:t>
            </a:r>
            <a:r>
              <a:rPr lang="en-US" sz="3600" b="1" i="1" dirty="0" err="1">
                <a:solidFill>
                  <a:srgbClr val="C00000"/>
                </a:solidFill>
              </a:rPr>
              <a:t>Unido</a:t>
            </a:r>
            <a:endParaRPr kumimoji="0" lang="en-US" sz="3600" b="1" i="1" u="none" strike="noStrike" kern="1200" cap="none" spc="0" normalizeH="0" baseline="0" noProof="0" dirty="0">
              <a:ln>
                <a:noFill/>
              </a:ln>
              <a:solidFill>
                <a:srgbClr val="C00000"/>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416682605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8233D0A-29AE-9C47-B174-B13DB72E5D4E}"/>
              </a:ext>
              <a:ext uri="{C183D7F6-B498-43B3-948B-1728B52AA6E4}">
                <adec:decorative xmlns:adec="http://schemas.microsoft.com/office/drawing/2017/decorative" val="1"/>
              </a:ext>
            </a:extLst>
          </p:cNvPr>
          <p:cNvCxnSpPr>
            <a:cxnSpLocks/>
            <a:stCxn id="8" idx="6"/>
            <a:endCxn id="35" idx="2"/>
          </p:cNvCxnSpPr>
          <p:nvPr/>
        </p:nvCxnSpPr>
        <p:spPr>
          <a:xfrm flipV="1">
            <a:off x="688876" y="4976133"/>
            <a:ext cx="5505460" cy="2725"/>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7627213A-B24F-2E43-848D-2215AFA09EB6}"/>
              </a:ext>
              <a:ext uri="{C183D7F6-B498-43B3-948B-1728B52AA6E4}">
                <adec:decorative xmlns:adec="http://schemas.microsoft.com/office/drawing/2017/decorative" val="1"/>
              </a:ext>
            </a:extLst>
          </p:cNvPr>
          <p:cNvSpPr/>
          <p:nvPr/>
        </p:nvSpPr>
        <p:spPr>
          <a:xfrm>
            <a:off x="77897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A0D5DCE8-9AA4-CA45-B3AE-CEB3D22CA3E4}"/>
              </a:ext>
              <a:ext uri="{C183D7F6-B498-43B3-948B-1728B52AA6E4}">
                <adec:decorative xmlns:adec="http://schemas.microsoft.com/office/drawing/2017/decorative" val="1"/>
              </a:ext>
            </a:extLst>
          </p:cNvPr>
          <p:cNvSpPr/>
          <p:nvPr/>
        </p:nvSpPr>
        <p:spPr>
          <a:xfrm>
            <a:off x="1143393"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FFA185DA-D872-F84A-85BB-F6866A85CD25}"/>
              </a:ext>
              <a:ext uri="{C183D7F6-B498-43B3-948B-1728B52AA6E4}">
                <adec:decorative xmlns:adec="http://schemas.microsoft.com/office/drawing/2017/decorative" val="1"/>
              </a:ext>
            </a:extLst>
          </p:cNvPr>
          <p:cNvSpPr/>
          <p:nvPr/>
        </p:nvSpPr>
        <p:spPr>
          <a:xfrm>
            <a:off x="150781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DF2343ED-7758-3A47-B607-1C33C1F3CE47}"/>
              </a:ext>
              <a:ext uri="{C183D7F6-B498-43B3-948B-1728B52AA6E4}">
                <adec:decorative xmlns:adec="http://schemas.microsoft.com/office/drawing/2017/decorative" val="1"/>
              </a:ext>
            </a:extLst>
          </p:cNvPr>
          <p:cNvSpPr/>
          <p:nvPr/>
        </p:nvSpPr>
        <p:spPr>
          <a:xfrm>
            <a:off x="421414"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6EEDD4-1AE0-DB40-8422-C7AE530CEE71}"/>
              </a:ext>
            </a:extLst>
          </p:cNvPr>
          <p:cNvSpPr>
            <a:spLocks noGrp="1"/>
          </p:cNvSpPr>
          <p:nvPr>
            <p:ph type="title"/>
          </p:nvPr>
        </p:nvSpPr>
        <p:spPr>
          <a:xfrm>
            <a:off x="421415" y="4368106"/>
            <a:ext cx="6047242" cy="417440"/>
          </a:xfrm>
        </p:spPr>
        <p:txBody>
          <a:bodyPr>
            <a:normAutofit fontScale="90000"/>
          </a:bodyPr>
          <a:lstStyle/>
          <a:p>
            <a:pPr algn="ctr"/>
            <a:r>
              <a:rPr lang="en-US" sz="2400" b="1" i="1" dirty="0">
                <a:solidFill>
                  <a:srgbClr val="C00000"/>
                </a:solidFill>
              </a:rPr>
              <a:t>Return from Captivity • </a:t>
            </a:r>
            <a:r>
              <a:rPr lang="en-US" sz="2400" b="1" i="1" dirty="0" err="1">
                <a:solidFill>
                  <a:srgbClr val="C00000"/>
                </a:solidFill>
              </a:rPr>
              <a:t>Regreso</a:t>
            </a:r>
            <a:r>
              <a:rPr lang="en-US" sz="2400" b="1" i="1" dirty="0">
                <a:solidFill>
                  <a:srgbClr val="C00000"/>
                </a:solidFill>
              </a:rPr>
              <a:t> Del </a:t>
            </a:r>
            <a:r>
              <a:rPr lang="en-US" sz="2400" b="1" i="1" dirty="0" err="1">
                <a:solidFill>
                  <a:srgbClr val="C00000"/>
                </a:solidFill>
              </a:rPr>
              <a:t>Cautiverio</a:t>
            </a:r>
            <a:r>
              <a:rPr lang="en-US" sz="2400" b="1" i="1" dirty="0">
                <a:solidFill>
                  <a:srgbClr val="C00000"/>
                </a:solidFill>
              </a:rPr>
              <a:t> </a:t>
            </a:r>
          </a:p>
        </p:txBody>
      </p:sp>
      <p:sp>
        <p:nvSpPr>
          <p:cNvPr id="10" name="Text Placeholder 25">
            <a:extLst>
              <a:ext uri="{FF2B5EF4-FFF2-40B4-BE49-F238E27FC236}">
                <a16:creationId xmlns:a16="http://schemas.microsoft.com/office/drawing/2014/main" id="{FFAD32EE-26A6-5946-BC25-E1DC6B00A614}"/>
              </a:ext>
            </a:extLst>
          </p:cNvPr>
          <p:cNvSpPr txBox="1">
            <a:spLocks/>
          </p:cNvSpPr>
          <p:nvPr/>
        </p:nvSpPr>
        <p:spPr>
          <a:xfrm>
            <a:off x="623334" y="236255"/>
            <a:ext cx="7758666" cy="38035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Ezra • Esdras 1:1-4</a:t>
            </a:r>
          </a:p>
        </p:txBody>
      </p:sp>
      <p:sp>
        <p:nvSpPr>
          <p:cNvPr id="21" name="Oval 20">
            <a:extLst>
              <a:ext uri="{FF2B5EF4-FFF2-40B4-BE49-F238E27FC236}">
                <a16:creationId xmlns:a16="http://schemas.microsoft.com/office/drawing/2014/main" id="{D5B21CC1-CCC9-D2B7-78AB-5126DBD1CE55}"/>
              </a:ext>
              <a:ext uri="{C183D7F6-B498-43B3-948B-1728B52AA6E4}">
                <adec:decorative xmlns:adec="http://schemas.microsoft.com/office/drawing/2017/decorative" val="1"/>
              </a:ext>
            </a:extLst>
          </p:cNvPr>
          <p:cNvSpPr/>
          <p:nvPr/>
        </p:nvSpPr>
        <p:spPr>
          <a:xfrm>
            <a:off x="2226583"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49871A1E-6278-DD03-AC3D-A604A39F5232}"/>
              </a:ext>
              <a:ext uri="{C183D7F6-B498-43B3-948B-1728B52AA6E4}">
                <adec:decorative xmlns:adec="http://schemas.microsoft.com/office/drawing/2017/decorative" val="1"/>
              </a:ext>
            </a:extLst>
          </p:cNvPr>
          <p:cNvSpPr/>
          <p:nvPr/>
        </p:nvSpPr>
        <p:spPr>
          <a:xfrm>
            <a:off x="2591001"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CD037000-55DF-3484-A82A-823DD809EC3A}"/>
              </a:ext>
              <a:ext uri="{C183D7F6-B498-43B3-948B-1728B52AA6E4}">
                <adec:decorative xmlns:adec="http://schemas.microsoft.com/office/drawing/2017/decorative" val="1"/>
              </a:ext>
            </a:extLst>
          </p:cNvPr>
          <p:cNvSpPr/>
          <p:nvPr/>
        </p:nvSpPr>
        <p:spPr>
          <a:xfrm>
            <a:off x="2955419"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9A3F5D4B-741C-1085-6E01-96C7C7E71173}"/>
              </a:ext>
              <a:ext uri="{C183D7F6-B498-43B3-948B-1728B52AA6E4}">
                <adec:decorative xmlns:adec="http://schemas.microsoft.com/office/drawing/2017/decorative" val="1"/>
              </a:ext>
            </a:extLst>
          </p:cNvPr>
          <p:cNvSpPr/>
          <p:nvPr/>
        </p:nvSpPr>
        <p:spPr>
          <a:xfrm>
            <a:off x="1869022"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EE1BAC67-A542-E0EA-661B-D705C2CF702D}"/>
              </a:ext>
              <a:ext uri="{C183D7F6-B498-43B3-948B-1728B52AA6E4}">
                <adec:decorative xmlns:adec="http://schemas.microsoft.com/office/drawing/2017/decorative" val="1"/>
              </a:ext>
            </a:extLst>
          </p:cNvPr>
          <p:cNvSpPr/>
          <p:nvPr/>
        </p:nvSpPr>
        <p:spPr>
          <a:xfrm>
            <a:off x="365668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3220CDC0-2654-8F0C-953B-BC6BC4EDD1AC}"/>
              </a:ext>
              <a:ext uri="{C183D7F6-B498-43B3-948B-1728B52AA6E4}">
                <adec:decorative xmlns:adec="http://schemas.microsoft.com/office/drawing/2017/decorative" val="1"/>
              </a:ext>
            </a:extLst>
          </p:cNvPr>
          <p:cNvSpPr/>
          <p:nvPr/>
        </p:nvSpPr>
        <p:spPr>
          <a:xfrm>
            <a:off x="4021099"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46F6970B-1387-2E34-F0A6-8E89024B2545}"/>
              </a:ext>
              <a:ext uri="{C183D7F6-B498-43B3-948B-1728B52AA6E4}">
                <adec:decorative xmlns:adec="http://schemas.microsoft.com/office/drawing/2017/decorative" val="1"/>
              </a:ext>
            </a:extLst>
          </p:cNvPr>
          <p:cNvSpPr/>
          <p:nvPr/>
        </p:nvSpPr>
        <p:spPr>
          <a:xfrm>
            <a:off x="4385517"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3C779001-715D-1A5E-8968-817303F952F9}"/>
              </a:ext>
              <a:ext uri="{C183D7F6-B498-43B3-948B-1728B52AA6E4}">
                <adec:decorative xmlns:adec="http://schemas.microsoft.com/office/drawing/2017/decorative" val="1"/>
              </a:ext>
            </a:extLst>
          </p:cNvPr>
          <p:cNvSpPr/>
          <p:nvPr/>
        </p:nvSpPr>
        <p:spPr>
          <a:xfrm>
            <a:off x="3299120"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C5D1DD3B-9CEF-B509-38E9-8DCFD3E769E7}"/>
              </a:ext>
              <a:ext uri="{C183D7F6-B498-43B3-948B-1728B52AA6E4}">
                <adec:decorative xmlns:adec="http://schemas.microsoft.com/office/drawing/2017/decorative" val="1"/>
              </a:ext>
            </a:extLst>
          </p:cNvPr>
          <p:cNvSpPr/>
          <p:nvPr/>
        </p:nvSpPr>
        <p:spPr>
          <a:xfrm>
            <a:off x="5104289" y="4838973"/>
            <a:ext cx="274320" cy="274320"/>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CA0A092A-CBE4-4B6D-EB9C-67F753B7C86C}"/>
              </a:ext>
              <a:ext uri="{C183D7F6-B498-43B3-948B-1728B52AA6E4}">
                <adec:decorative xmlns:adec="http://schemas.microsoft.com/office/drawing/2017/decorative" val="1"/>
              </a:ext>
            </a:extLst>
          </p:cNvPr>
          <p:cNvSpPr/>
          <p:nvPr/>
        </p:nvSpPr>
        <p:spPr>
          <a:xfrm>
            <a:off x="5468707"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074445D3-BD39-37AA-0DA4-2FF33D79A9B6}"/>
              </a:ext>
              <a:ext uri="{C183D7F6-B498-43B3-948B-1728B52AA6E4}">
                <adec:decorative xmlns:adec="http://schemas.microsoft.com/office/drawing/2017/decorative" val="1"/>
              </a:ext>
            </a:extLst>
          </p:cNvPr>
          <p:cNvSpPr/>
          <p:nvPr/>
        </p:nvSpPr>
        <p:spPr>
          <a:xfrm>
            <a:off x="583312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C9D5BB2F-FEF2-84BA-C572-87B9D69D3B8F}"/>
              </a:ext>
              <a:ext uri="{C183D7F6-B498-43B3-948B-1728B52AA6E4}">
                <adec:decorative xmlns:adec="http://schemas.microsoft.com/office/drawing/2017/decorative" val="1"/>
              </a:ext>
            </a:extLst>
          </p:cNvPr>
          <p:cNvSpPr/>
          <p:nvPr/>
        </p:nvSpPr>
        <p:spPr>
          <a:xfrm>
            <a:off x="4746728" y="4838973"/>
            <a:ext cx="267462" cy="274320"/>
          </a:xfrm>
          <a:prstGeom prst="ellipse">
            <a:avLst/>
          </a:prstGeom>
          <a:solidFill>
            <a:srgbClr val="D5412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6B7CA5C1-4A42-403F-BF37-B0D0218BFB5D}"/>
              </a:ext>
              <a:ext uri="{C183D7F6-B498-43B3-948B-1728B52AA6E4}">
                <adec:decorative xmlns:adec="http://schemas.microsoft.com/office/drawing/2017/decorative" val="1"/>
              </a:ext>
            </a:extLst>
          </p:cNvPr>
          <p:cNvSpPr/>
          <p:nvPr/>
        </p:nvSpPr>
        <p:spPr>
          <a:xfrm>
            <a:off x="6194336"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D32EC81-12EA-3317-532A-B397F72CBA7D}"/>
              </a:ext>
            </a:extLst>
          </p:cNvPr>
          <p:cNvSpPr txBox="1"/>
          <p:nvPr/>
        </p:nvSpPr>
        <p:spPr>
          <a:xfrm>
            <a:off x="6468657" y="5278690"/>
            <a:ext cx="2586568" cy="400110"/>
          </a:xfrm>
          <a:prstGeom prst="rect">
            <a:avLst/>
          </a:prstGeom>
          <a:noFill/>
        </p:spPr>
        <p:txBody>
          <a:bodyPr wrap="square" rtlCol="0">
            <a:spAutoFit/>
          </a:bodyPr>
          <a:lstStyle/>
          <a:p>
            <a:pPr marL="0" marR="0" lvl="0" indent="0" algn="r" defTabSz="71323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Quentin Burke</a:t>
            </a:r>
          </a:p>
        </p:txBody>
      </p:sp>
      <p:sp>
        <p:nvSpPr>
          <p:cNvPr id="30" name="TextBox 29">
            <a:extLst>
              <a:ext uri="{FF2B5EF4-FFF2-40B4-BE49-F238E27FC236}">
                <a16:creationId xmlns:a16="http://schemas.microsoft.com/office/drawing/2014/main" id="{59491F62-D8EC-8F7D-55D2-74F7BDB26CA6}"/>
              </a:ext>
            </a:extLst>
          </p:cNvPr>
          <p:cNvSpPr txBox="1"/>
          <p:nvPr/>
        </p:nvSpPr>
        <p:spPr>
          <a:xfrm>
            <a:off x="323945" y="677333"/>
            <a:ext cx="4335892" cy="3754874"/>
          </a:xfrm>
          <a:prstGeom prst="rect">
            <a:avLst/>
          </a:prstGeom>
          <a:noFill/>
        </p:spPr>
        <p:txBody>
          <a:bodyPr wrap="square">
            <a:spAutoFit/>
          </a:bodyPr>
          <a:lstStyle/>
          <a:p>
            <a:pPr algn="l"/>
            <a:r>
              <a:rPr lang="en-US" sz="1400" b="1" i="0" dirty="0">
                <a:solidFill>
                  <a:srgbClr val="000000"/>
                </a:solidFill>
                <a:effectLst/>
              </a:rPr>
              <a:t>1 </a:t>
            </a:r>
            <a:r>
              <a:rPr lang="en-US" sz="1400" b="0" i="0" dirty="0">
                <a:solidFill>
                  <a:srgbClr val="000000"/>
                </a:solidFill>
                <a:effectLst/>
              </a:rPr>
              <a:t>Now in the first year of Cyrus king of Persia, in order to fulfill the word of the </a:t>
            </a:r>
            <a:r>
              <a:rPr lang="en-US" sz="1400" b="0" i="0" cap="small" dirty="0">
                <a:solidFill>
                  <a:srgbClr val="000000"/>
                </a:solidFill>
                <a:effectLst/>
              </a:rPr>
              <a:t>Lord</a:t>
            </a:r>
            <a:r>
              <a:rPr lang="en-US" sz="1400" b="0" i="0" dirty="0">
                <a:solidFill>
                  <a:srgbClr val="000000"/>
                </a:solidFill>
                <a:effectLst/>
              </a:rPr>
              <a:t> by the mouth of Jeremiah, the </a:t>
            </a:r>
            <a:r>
              <a:rPr lang="en-US" sz="1400" b="0" i="0" cap="small" dirty="0">
                <a:solidFill>
                  <a:srgbClr val="000000"/>
                </a:solidFill>
                <a:effectLst/>
              </a:rPr>
              <a:t>Lord</a:t>
            </a:r>
            <a:r>
              <a:rPr lang="en-US" sz="1400" b="0" i="0" dirty="0">
                <a:solidFill>
                  <a:srgbClr val="000000"/>
                </a:solidFill>
                <a:effectLst/>
              </a:rPr>
              <a:t> stirred up the spirit of Cyrus king of Persia, so that he sent a proclamation throughout all his kingdom, and also </a:t>
            </a:r>
            <a:r>
              <a:rPr lang="en-US" sz="1400" b="0" i="1" dirty="0">
                <a:solidFill>
                  <a:srgbClr val="000000"/>
                </a:solidFill>
                <a:effectLst/>
              </a:rPr>
              <a:t>put it</a:t>
            </a:r>
            <a:r>
              <a:rPr lang="en-US" sz="1400" b="0" i="0" dirty="0">
                <a:solidFill>
                  <a:srgbClr val="000000"/>
                </a:solidFill>
                <a:effectLst/>
              </a:rPr>
              <a:t> in writing, saying:</a:t>
            </a:r>
          </a:p>
          <a:p>
            <a:pPr algn="l"/>
            <a:r>
              <a:rPr lang="en-US" sz="1400" b="1" i="0" baseline="30000" dirty="0">
                <a:solidFill>
                  <a:srgbClr val="000000"/>
                </a:solidFill>
                <a:effectLst/>
              </a:rPr>
              <a:t>2 </a:t>
            </a:r>
            <a:r>
              <a:rPr lang="en-US" sz="1400" b="0" i="0" dirty="0">
                <a:solidFill>
                  <a:srgbClr val="000000"/>
                </a:solidFill>
                <a:effectLst/>
              </a:rPr>
              <a:t>“Thus says Cyrus king of Persia, ‘The </a:t>
            </a:r>
            <a:r>
              <a:rPr lang="en-US" sz="1400" b="0" i="0" cap="small" dirty="0">
                <a:solidFill>
                  <a:srgbClr val="000000"/>
                </a:solidFill>
                <a:effectLst/>
              </a:rPr>
              <a:t>Lord</a:t>
            </a:r>
            <a:r>
              <a:rPr lang="en-US" sz="1400" b="0" i="0" dirty="0">
                <a:solidFill>
                  <a:srgbClr val="000000"/>
                </a:solidFill>
                <a:effectLst/>
              </a:rPr>
              <a:t>, the God of heaven, has given me all the kingdoms of the earth and He has appointed me to build Him a house in Jerusalem, which is in Judah. </a:t>
            </a:r>
            <a:r>
              <a:rPr lang="en-US" sz="1400" b="1" i="0" baseline="30000" dirty="0">
                <a:solidFill>
                  <a:srgbClr val="000000"/>
                </a:solidFill>
                <a:effectLst/>
              </a:rPr>
              <a:t>3 </a:t>
            </a:r>
            <a:r>
              <a:rPr lang="en-US" sz="1400" b="0" i="0" dirty="0">
                <a:solidFill>
                  <a:srgbClr val="000000"/>
                </a:solidFill>
                <a:effectLst/>
              </a:rPr>
              <a:t>Whoever there is among you of all His people, may his God be with him! Let him go up to Jerusalem which is in Judah and rebuild the house of the </a:t>
            </a:r>
            <a:r>
              <a:rPr lang="en-US" sz="1400" b="0" i="0" cap="small" dirty="0">
                <a:solidFill>
                  <a:srgbClr val="000000"/>
                </a:solidFill>
                <a:effectLst/>
              </a:rPr>
              <a:t>Lord</a:t>
            </a:r>
            <a:r>
              <a:rPr lang="en-US" sz="1400" b="0" i="0" dirty="0">
                <a:solidFill>
                  <a:srgbClr val="000000"/>
                </a:solidFill>
                <a:effectLst/>
              </a:rPr>
              <a:t>, the God of Israel; He is the God who is in Jerusalem. </a:t>
            </a:r>
            <a:r>
              <a:rPr lang="en-US" sz="1400" b="1" i="0" baseline="30000" dirty="0">
                <a:solidFill>
                  <a:srgbClr val="000000"/>
                </a:solidFill>
                <a:effectLst/>
              </a:rPr>
              <a:t>4 </a:t>
            </a:r>
            <a:r>
              <a:rPr lang="en-US" sz="1400" b="0" i="0" dirty="0">
                <a:solidFill>
                  <a:srgbClr val="000000"/>
                </a:solidFill>
                <a:effectLst/>
              </a:rPr>
              <a:t>Every survivor, at whatever place he may live, let the men of that place support him with silver and gold, with goods and cattle, together with a freewill offering for the house of God which is in Jerusalem.’”</a:t>
            </a:r>
          </a:p>
        </p:txBody>
      </p:sp>
      <p:sp>
        <p:nvSpPr>
          <p:cNvPr id="38" name="TextBox 37">
            <a:extLst>
              <a:ext uri="{FF2B5EF4-FFF2-40B4-BE49-F238E27FC236}">
                <a16:creationId xmlns:a16="http://schemas.microsoft.com/office/drawing/2014/main" id="{0239B750-B920-5470-E714-0DD01B9E07D0}"/>
              </a:ext>
            </a:extLst>
          </p:cNvPr>
          <p:cNvSpPr txBox="1"/>
          <p:nvPr/>
        </p:nvSpPr>
        <p:spPr>
          <a:xfrm>
            <a:off x="4659837" y="677683"/>
            <a:ext cx="4411574" cy="3323987"/>
          </a:xfrm>
          <a:prstGeom prst="rect">
            <a:avLst/>
          </a:prstGeom>
          <a:noFill/>
        </p:spPr>
        <p:txBody>
          <a:bodyPr wrap="square">
            <a:spAutoFit/>
          </a:bodyPr>
          <a:lstStyle/>
          <a:p>
            <a:pPr algn="l"/>
            <a:r>
              <a:rPr lang="es-ES" sz="1400" b="1" i="0" dirty="0">
                <a:solidFill>
                  <a:srgbClr val="000000"/>
                </a:solidFill>
                <a:effectLst/>
              </a:rPr>
              <a:t>1 </a:t>
            </a:r>
            <a:r>
              <a:rPr lang="es-ES" sz="1400" b="0" i="0" dirty="0">
                <a:solidFill>
                  <a:srgbClr val="000000"/>
                </a:solidFill>
                <a:effectLst/>
              </a:rPr>
              <a:t>En el primer año de Ciro rey de Persia, para que se cumpliese la palabra de Jehová por boca de Jeremías, despertó Jehová el espíritu de Ciro rey de Persia, el cual hizo pregonar de palabra y también por escrito por todo su reino, diciendo:</a:t>
            </a:r>
          </a:p>
          <a:p>
            <a:pPr algn="l"/>
            <a:r>
              <a:rPr lang="es-ES" sz="1400" b="1" i="0" baseline="30000" dirty="0">
                <a:solidFill>
                  <a:srgbClr val="000000"/>
                </a:solidFill>
                <a:effectLst/>
              </a:rPr>
              <a:t>2 </a:t>
            </a:r>
            <a:r>
              <a:rPr lang="es-ES" sz="1400" b="0" i="0" dirty="0">
                <a:solidFill>
                  <a:srgbClr val="000000"/>
                </a:solidFill>
                <a:effectLst/>
              </a:rPr>
              <a:t>Así ha dicho Ciro rey de Persia: Jehová el Dios de los cielos me ha dado todos los reinos de la tierra, y me ha mandado que le edifique casa en Jerusalén, que está en Judá. </a:t>
            </a:r>
            <a:r>
              <a:rPr lang="es-ES" sz="1400" b="1" i="0" baseline="30000" dirty="0">
                <a:solidFill>
                  <a:srgbClr val="000000"/>
                </a:solidFill>
                <a:effectLst/>
              </a:rPr>
              <a:t>3 </a:t>
            </a:r>
            <a:r>
              <a:rPr lang="es-ES" sz="1400" b="0" i="0" dirty="0">
                <a:solidFill>
                  <a:srgbClr val="000000"/>
                </a:solidFill>
                <a:effectLst/>
              </a:rPr>
              <a:t>Quien haya entre vosotros de su pueblo, sea Dios con él, y suba a Jerusalén que está en Judá, y edifique la casa a Jehová Dios de Israel (él es el Dios), la cual está en Jerusalén. </a:t>
            </a:r>
            <a:r>
              <a:rPr lang="es-ES" sz="1400" b="1" i="0" baseline="30000" dirty="0">
                <a:solidFill>
                  <a:srgbClr val="000000"/>
                </a:solidFill>
                <a:effectLst/>
              </a:rPr>
              <a:t>4 </a:t>
            </a:r>
            <a:r>
              <a:rPr lang="es-ES" sz="1400" b="0" i="0" dirty="0">
                <a:solidFill>
                  <a:srgbClr val="000000"/>
                </a:solidFill>
                <a:effectLst/>
              </a:rPr>
              <a:t>Y a todo el que haya quedado, en cualquier lugar donde more, ayúdenle los hombres de su lugar con plata, oro, bienes y ganados, además de ofrendas voluntarias para la casa de Dios, la cual está en Jerusalén.</a:t>
            </a:r>
          </a:p>
        </p:txBody>
      </p:sp>
    </p:spTree>
    <p:extLst>
      <p:ext uri="{BB962C8B-B14F-4D97-AF65-F5344CB8AC3E}">
        <p14:creationId xmlns:p14="http://schemas.microsoft.com/office/powerpoint/2010/main" val="375010221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8233D0A-29AE-9C47-B174-B13DB72E5D4E}"/>
              </a:ext>
              <a:ext uri="{C183D7F6-B498-43B3-948B-1728B52AA6E4}">
                <adec:decorative xmlns:adec="http://schemas.microsoft.com/office/drawing/2017/decorative" val="1"/>
              </a:ext>
            </a:extLst>
          </p:cNvPr>
          <p:cNvCxnSpPr>
            <a:cxnSpLocks/>
            <a:stCxn id="8" idx="6"/>
            <a:endCxn id="35" idx="2"/>
          </p:cNvCxnSpPr>
          <p:nvPr/>
        </p:nvCxnSpPr>
        <p:spPr>
          <a:xfrm flipV="1">
            <a:off x="688876" y="4976133"/>
            <a:ext cx="5505460" cy="2725"/>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7627213A-B24F-2E43-848D-2215AFA09EB6}"/>
              </a:ext>
              <a:ext uri="{C183D7F6-B498-43B3-948B-1728B52AA6E4}">
                <adec:decorative xmlns:adec="http://schemas.microsoft.com/office/drawing/2017/decorative" val="1"/>
              </a:ext>
            </a:extLst>
          </p:cNvPr>
          <p:cNvSpPr/>
          <p:nvPr/>
        </p:nvSpPr>
        <p:spPr>
          <a:xfrm>
            <a:off x="77897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A0D5DCE8-9AA4-CA45-B3AE-CEB3D22CA3E4}"/>
              </a:ext>
              <a:ext uri="{C183D7F6-B498-43B3-948B-1728B52AA6E4}">
                <adec:decorative xmlns:adec="http://schemas.microsoft.com/office/drawing/2017/decorative" val="1"/>
              </a:ext>
            </a:extLst>
          </p:cNvPr>
          <p:cNvSpPr/>
          <p:nvPr/>
        </p:nvSpPr>
        <p:spPr>
          <a:xfrm>
            <a:off x="1143393"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FFA185DA-D872-F84A-85BB-F6866A85CD25}"/>
              </a:ext>
              <a:ext uri="{C183D7F6-B498-43B3-948B-1728B52AA6E4}">
                <adec:decorative xmlns:adec="http://schemas.microsoft.com/office/drawing/2017/decorative" val="1"/>
              </a:ext>
            </a:extLst>
          </p:cNvPr>
          <p:cNvSpPr/>
          <p:nvPr/>
        </p:nvSpPr>
        <p:spPr>
          <a:xfrm>
            <a:off x="150781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DF2343ED-7758-3A47-B607-1C33C1F3CE47}"/>
              </a:ext>
              <a:ext uri="{C183D7F6-B498-43B3-948B-1728B52AA6E4}">
                <adec:decorative xmlns:adec="http://schemas.microsoft.com/office/drawing/2017/decorative" val="1"/>
              </a:ext>
            </a:extLst>
          </p:cNvPr>
          <p:cNvSpPr/>
          <p:nvPr/>
        </p:nvSpPr>
        <p:spPr>
          <a:xfrm>
            <a:off x="421414"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6EEDD4-1AE0-DB40-8422-C7AE530CEE71}"/>
              </a:ext>
            </a:extLst>
          </p:cNvPr>
          <p:cNvSpPr>
            <a:spLocks noGrp="1"/>
          </p:cNvSpPr>
          <p:nvPr>
            <p:ph type="title"/>
          </p:nvPr>
        </p:nvSpPr>
        <p:spPr>
          <a:xfrm>
            <a:off x="421415" y="4368106"/>
            <a:ext cx="6047242" cy="417440"/>
          </a:xfrm>
        </p:spPr>
        <p:txBody>
          <a:bodyPr>
            <a:normAutofit fontScale="90000"/>
          </a:bodyPr>
          <a:lstStyle/>
          <a:p>
            <a:pPr algn="ctr"/>
            <a:r>
              <a:rPr lang="en-US" sz="2400" b="1" i="1" dirty="0">
                <a:solidFill>
                  <a:srgbClr val="C00000"/>
                </a:solidFill>
              </a:rPr>
              <a:t>Return from Captivity • </a:t>
            </a:r>
            <a:r>
              <a:rPr lang="en-US" sz="2400" b="1" i="1" dirty="0" err="1">
                <a:solidFill>
                  <a:srgbClr val="C00000"/>
                </a:solidFill>
              </a:rPr>
              <a:t>Regreso</a:t>
            </a:r>
            <a:r>
              <a:rPr lang="en-US" sz="2400" b="1" i="1" dirty="0">
                <a:solidFill>
                  <a:srgbClr val="C00000"/>
                </a:solidFill>
              </a:rPr>
              <a:t> Del </a:t>
            </a:r>
            <a:r>
              <a:rPr lang="en-US" sz="2400" b="1" i="1" dirty="0" err="1">
                <a:solidFill>
                  <a:srgbClr val="C00000"/>
                </a:solidFill>
              </a:rPr>
              <a:t>Cautiverio</a:t>
            </a:r>
            <a:r>
              <a:rPr lang="en-US" sz="2400" b="1" i="1" dirty="0">
                <a:solidFill>
                  <a:srgbClr val="C00000"/>
                </a:solidFill>
              </a:rPr>
              <a:t> </a:t>
            </a:r>
          </a:p>
        </p:txBody>
      </p:sp>
      <p:sp>
        <p:nvSpPr>
          <p:cNvPr id="10" name="Text Placeholder 25">
            <a:extLst>
              <a:ext uri="{FF2B5EF4-FFF2-40B4-BE49-F238E27FC236}">
                <a16:creationId xmlns:a16="http://schemas.microsoft.com/office/drawing/2014/main" id="{FFAD32EE-26A6-5946-BC25-E1DC6B00A614}"/>
              </a:ext>
            </a:extLst>
          </p:cNvPr>
          <p:cNvSpPr txBox="1">
            <a:spLocks/>
          </p:cNvSpPr>
          <p:nvPr/>
        </p:nvSpPr>
        <p:spPr>
          <a:xfrm>
            <a:off x="623334" y="236255"/>
            <a:ext cx="7758666" cy="38035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Haggai • Haggai 2:3-7</a:t>
            </a:r>
          </a:p>
        </p:txBody>
      </p:sp>
      <p:sp>
        <p:nvSpPr>
          <p:cNvPr id="21" name="Oval 20">
            <a:extLst>
              <a:ext uri="{FF2B5EF4-FFF2-40B4-BE49-F238E27FC236}">
                <a16:creationId xmlns:a16="http://schemas.microsoft.com/office/drawing/2014/main" id="{D5B21CC1-CCC9-D2B7-78AB-5126DBD1CE55}"/>
              </a:ext>
              <a:ext uri="{C183D7F6-B498-43B3-948B-1728B52AA6E4}">
                <adec:decorative xmlns:adec="http://schemas.microsoft.com/office/drawing/2017/decorative" val="1"/>
              </a:ext>
            </a:extLst>
          </p:cNvPr>
          <p:cNvSpPr/>
          <p:nvPr/>
        </p:nvSpPr>
        <p:spPr>
          <a:xfrm>
            <a:off x="2226583"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49871A1E-6278-DD03-AC3D-A604A39F5232}"/>
              </a:ext>
              <a:ext uri="{C183D7F6-B498-43B3-948B-1728B52AA6E4}">
                <adec:decorative xmlns:adec="http://schemas.microsoft.com/office/drawing/2017/decorative" val="1"/>
              </a:ext>
            </a:extLst>
          </p:cNvPr>
          <p:cNvSpPr/>
          <p:nvPr/>
        </p:nvSpPr>
        <p:spPr>
          <a:xfrm>
            <a:off x="2591001"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CD037000-55DF-3484-A82A-823DD809EC3A}"/>
              </a:ext>
              <a:ext uri="{C183D7F6-B498-43B3-948B-1728B52AA6E4}">
                <adec:decorative xmlns:adec="http://schemas.microsoft.com/office/drawing/2017/decorative" val="1"/>
              </a:ext>
            </a:extLst>
          </p:cNvPr>
          <p:cNvSpPr/>
          <p:nvPr/>
        </p:nvSpPr>
        <p:spPr>
          <a:xfrm>
            <a:off x="2955419"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9A3F5D4B-741C-1085-6E01-96C7C7E71173}"/>
              </a:ext>
              <a:ext uri="{C183D7F6-B498-43B3-948B-1728B52AA6E4}">
                <adec:decorative xmlns:adec="http://schemas.microsoft.com/office/drawing/2017/decorative" val="1"/>
              </a:ext>
            </a:extLst>
          </p:cNvPr>
          <p:cNvSpPr/>
          <p:nvPr/>
        </p:nvSpPr>
        <p:spPr>
          <a:xfrm>
            <a:off x="1869022"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EE1BAC67-A542-E0EA-661B-D705C2CF702D}"/>
              </a:ext>
              <a:ext uri="{C183D7F6-B498-43B3-948B-1728B52AA6E4}">
                <adec:decorative xmlns:adec="http://schemas.microsoft.com/office/drawing/2017/decorative" val="1"/>
              </a:ext>
            </a:extLst>
          </p:cNvPr>
          <p:cNvSpPr/>
          <p:nvPr/>
        </p:nvSpPr>
        <p:spPr>
          <a:xfrm>
            <a:off x="365668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3220CDC0-2654-8F0C-953B-BC6BC4EDD1AC}"/>
              </a:ext>
              <a:ext uri="{C183D7F6-B498-43B3-948B-1728B52AA6E4}">
                <adec:decorative xmlns:adec="http://schemas.microsoft.com/office/drawing/2017/decorative" val="1"/>
              </a:ext>
            </a:extLst>
          </p:cNvPr>
          <p:cNvSpPr/>
          <p:nvPr/>
        </p:nvSpPr>
        <p:spPr>
          <a:xfrm>
            <a:off x="4021099"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46F6970B-1387-2E34-F0A6-8E89024B2545}"/>
              </a:ext>
              <a:ext uri="{C183D7F6-B498-43B3-948B-1728B52AA6E4}">
                <adec:decorative xmlns:adec="http://schemas.microsoft.com/office/drawing/2017/decorative" val="1"/>
              </a:ext>
            </a:extLst>
          </p:cNvPr>
          <p:cNvSpPr/>
          <p:nvPr/>
        </p:nvSpPr>
        <p:spPr>
          <a:xfrm>
            <a:off x="4385517"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3C779001-715D-1A5E-8968-817303F952F9}"/>
              </a:ext>
              <a:ext uri="{C183D7F6-B498-43B3-948B-1728B52AA6E4}">
                <adec:decorative xmlns:adec="http://schemas.microsoft.com/office/drawing/2017/decorative" val="1"/>
              </a:ext>
            </a:extLst>
          </p:cNvPr>
          <p:cNvSpPr/>
          <p:nvPr/>
        </p:nvSpPr>
        <p:spPr>
          <a:xfrm>
            <a:off x="3299120"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C5D1DD3B-9CEF-B509-38E9-8DCFD3E769E7}"/>
              </a:ext>
              <a:ext uri="{C183D7F6-B498-43B3-948B-1728B52AA6E4}">
                <adec:decorative xmlns:adec="http://schemas.microsoft.com/office/drawing/2017/decorative" val="1"/>
              </a:ext>
            </a:extLst>
          </p:cNvPr>
          <p:cNvSpPr/>
          <p:nvPr/>
        </p:nvSpPr>
        <p:spPr>
          <a:xfrm>
            <a:off x="5104289" y="4838973"/>
            <a:ext cx="274320" cy="274320"/>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CA0A092A-CBE4-4B6D-EB9C-67F753B7C86C}"/>
              </a:ext>
              <a:ext uri="{C183D7F6-B498-43B3-948B-1728B52AA6E4}">
                <adec:decorative xmlns:adec="http://schemas.microsoft.com/office/drawing/2017/decorative" val="1"/>
              </a:ext>
            </a:extLst>
          </p:cNvPr>
          <p:cNvSpPr/>
          <p:nvPr/>
        </p:nvSpPr>
        <p:spPr>
          <a:xfrm>
            <a:off x="5468707"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074445D3-BD39-37AA-0DA4-2FF33D79A9B6}"/>
              </a:ext>
              <a:ext uri="{C183D7F6-B498-43B3-948B-1728B52AA6E4}">
                <adec:decorative xmlns:adec="http://schemas.microsoft.com/office/drawing/2017/decorative" val="1"/>
              </a:ext>
            </a:extLst>
          </p:cNvPr>
          <p:cNvSpPr/>
          <p:nvPr/>
        </p:nvSpPr>
        <p:spPr>
          <a:xfrm>
            <a:off x="583312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C9D5BB2F-FEF2-84BA-C572-87B9D69D3B8F}"/>
              </a:ext>
              <a:ext uri="{C183D7F6-B498-43B3-948B-1728B52AA6E4}">
                <adec:decorative xmlns:adec="http://schemas.microsoft.com/office/drawing/2017/decorative" val="1"/>
              </a:ext>
            </a:extLst>
          </p:cNvPr>
          <p:cNvSpPr/>
          <p:nvPr/>
        </p:nvSpPr>
        <p:spPr>
          <a:xfrm>
            <a:off x="4746728" y="4838973"/>
            <a:ext cx="267462" cy="274320"/>
          </a:xfrm>
          <a:prstGeom prst="ellipse">
            <a:avLst/>
          </a:prstGeom>
          <a:solidFill>
            <a:srgbClr val="D5412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6B7CA5C1-4A42-403F-BF37-B0D0218BFB5D}"/>
              </a:ext>
              <a:ext uri="{C183D7F6-B498-43B3-948B-1728B52AA6E4}">
                <adec:decorative xmlns:adec="http://schemas.microsoft.com/office/drawing/2017/decorative" val="1"/>
              </a:ext>
            </a:extLst>
          </p:cNvPr>
          <p:cNvSpPr/>
          <p:nvPr/>
        </p:nvSpPr>
        <p:spPr>
          <a:xfrm>
            <a:off x="6194336"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D32EC81-12EA-3317-532A-B397F72CBA7D}"/>
              </a:ext>
            </a:extLst>
          </p:cNvPr>
          <p:cNvSpPr txBox="1"/>
          <p:nvPr/>
        </p:nvSpPr>
        <p:spPr>
          <a:xfrm>
            <a:off x="6468657" y="5278690"/>
            <a:ext cx="2586568" cy="400110"/>
          </a:xfrm>
          <a:prstGeom prst="rect">
            <a:avLst/>
          </a:prstGeom>
          <a:noFill/>
        </p:spPr>
        <p:txBody>
          <a:bodyPr wrap="square" rtlCol="0">
            <a:spAutoFit/>
          </a:bodyPr>
          <a:lstStyle/>
          <a:p>
            <a:pPr marL="0" marR="0" lvl="0" indent="0" algn="r" defTabSz="71323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Quentin Burke</a:t>
            </a:r>
          </a:p>
        </p:txBody>
      </p:sp>
      <p:sp>
        <p:nvSpPr>
          <p:cNvPr id="30" name="TextBox 29">
            <a:extLst>
              <a:ext uri="{FF2B5EF4-FFF2-40B4-BE49-F238E27FC236}">
                <a16:creationId xmlns:a16="http://schemas.microsoft.com/office/drawing/2014/main" id="{59491F62-D8EC-8F7D-55D2-74F7BDB26CA6}"/>
              </a:ext>
            </a:extLst>
          </p:cNvPr>
          <p:cNvSpPr txBox="1"/>
          <p:nvPr/>
        </p:nvSpPr>
        <p:spPr>
          <a:xfrm>
            <a:off x="323945" y="677333"/>
            <a:ext cx="4335892" cy="3323987"/>
          </a:xfrm>
          <a:prstGeom prst="rect">
            <a:avLst/>
          </a:prstGeom>
          <a:noFill/>
        </p:spPr>
        <p:txBody>
          <a:bodyPr wrap="square">
            <a:spAutoFit/>
          </a:bodyPr>
          <a:lstStyle/>
          <a:p>
            <a:pPr algn="l"/>
            <a:r>
              <a:rPr lang="en-US" sz="1400" b="1" i="0" baseline="30000" dirty="0">
                <a:solidFill>
                  <a:srgbClr val="000000"/>
                </a:solidFill>
                <a:effectLst/>
              </a:rPr>
              <a:t>3 </a:t>
            </a:r>
            <a:r>
              <a:rPr lang="en-US" sz="1400" b="0" i="0" dirty="0">
                <a:solidFill>
                  <a:srgbClr val="000000"/>
                </a:solidFill>
                <a:effectLst/>
              </a:rPr>
              <a:t>‘Who is left among you who saw this temple in its former glory? And how do you see it now? Does it not seem to you like nothing in comparison? </a:t>
            </a:r>
            <a:r>
              <a:rPr lang="en-US" sz="1400" b="1" i="0" baseline="30000" dirty="0">
                <a:solidFill>
                  <a:srgbClr val="000000"/>
                </a:solidFill>
                <a:effectLst/>
              </a:rPr>
              <a:t>4 </a:t>
            </a:r>
            <a:r>
              <a:rPr lang="en-US" sz="1400" b="0" i="0" dirty="0">
                <a:solidFill>
                  <a:srgbClr val="000000"/>
                </a:solidFill>
                <a:effectLst/>
              </a:rPr>
              <a:t>But now take courage, Zerubbabel,’ declares the </a:t>
            </a:r>
            <a:r>
              <a:rPr lang="en-US" sz="1400" b="0" i="0" cap="small" dirty="0">
                <a:solidFill>
                  <a:srgbClr val="000000"/>
                </a:solidFill>
                <a:effectLst/>
              </a:rPr>
              <a:t>Lord</a:t>
            </a:r>
            <a:r>
              <a:rPr lang="en-US" sz="1400" b="0" i="0" dirty="0">
                <a:solidFill>
                  <a:srgbClr val="000000"/>
                </a:solidFill>
                <a:effectLst/>
              </a:rPr>
              <a:t>, ‘take courage also, Joshua son of </a:t>
            </a:r>
            <a:r>
              <a:rPr lang="en-US" sz="1400" b="0" i="0" dirty="0" err="1">
                <a:solidFill>
                  <a:srgbClr val="000000"/>
                </a:solidFill>
                <a:effectLst/>
              </a:rPr>
              <a:t>Jehozadak</a:t>
            </a:r>
            <a:r>
              <a:rPr lang="en-US" sz="1400" b="0" i="0" dirty="0">
                <a:solidFill>
                  <a:srgbClr val="000000"/>
                </a:solidFill>
                <a:effectLst/>
              </a:rPr>
              <a:t>, the high priest, and all you people of the land take courage,’ declares the </a:t>
            </a:r>
            <a:r>
              <a:rPr lang="en-US" sz="1400" b="0" i="0" cap="small" dirty="0">
                <a:solidFill>
                  <a:srgbClr val="000000"/>
                </a:solidFill>
                <a:effectLst/>
              </a:rPr>
              <a:t>Lord</a:t>
            </a:r>
            <a:r>
              <a:rPr lang="en-US" sz="1400" b="0" i="0" dirty="0">
                <a:solidFill>
                  <a:srgbClr val="000000"/>
                </a:solidFill>
                <a:effectLst/>
              </a:rPr>
              <a:t>, ‘and work; for I am with you,’ declares the </a:t>
            </a:r>
            <a:r>
              <a:rPr lang="en-US" sz="1400" b="0" i="0" cap="small" dirty="0">
                <a:solidFill>
                  <a:srgbClr val="000000"/>
                </a:solidFill>
                <a:effectLst/>
              </a:rPr>
              <a:t>Lord</a:t>
            </a:r>
            <a:r>
              <a:rPr lang="en-US" sz="1400" b="0" i="0" dirty="0">
                <a:solidFill>
                  <a:srgbClr val="000000"/>
                </a:solidFill>
                <a:effectLst/>
              </a:rPr>
              <a:t> of hosts. </a:t>
            </a:r>
            <a:r>
              <a:rPr lang="en-US" sz="1400" b="1" i="0" baseline="30000" dirty="0">
                <a:solidFill>
                  <a:srgbClr val="000000"/>
                </a:solidFill>
                <a:effectLst/>
              </a:rPr>
              <a:t>5 </a:t>
            </a:r>
            <a:r>
              <a:rPr lang="en-US" sz="1400" b="0" i="0" dirty="0">
                <a:solidFill>
                  <a:srgbClr val="000000"/>
                </a:solidFill>
                <a:effectLst/>
              </a:rPr>
              <a:t>‘As for the promise which I made you when you came out of Egypt, My Spirit is abiding in your midst; do not fear!’ </a:t>
            </a:r>
            <a:r>
              <a:rPr lang="en-US" sz="1400" b="1" i="0" baseline="30000" dirty="0">
                <a:solidFill>
                  <a:srgbClr val="000000"/>
                </a:solidFill>
                <a:effectLst/>
              </a:rPr>
              <a:t>6 </a:t>
            </a:r>
            <a:r>
              <a:rPr lang="en-US" sz="1400" b="0" i="0" dirty="0">
                <a:solidFill>
                  <a:srgbClr val="000000"/>
                </a:solidFill>
                <a:effectLst/>
              </a:rPr>
              <a:t>For thus says the </a:t>
            </a:r>
            <a:r>
              <a:rPr lang="en-US" sz="1400" b="0" i="0" cap="small" dirty="0">
                <a:solidFill>
                  <a:srgbClr val="000000"/>
                </a:solidFill>
                <a:effectLst/>
              </a:rPr>
              <a:t>Lord</a:t>
            </a:r>
            <a:r>
              <a:rPr lang="en-US" sz="1400" b="0" i="0" dirty="0">
                <a:solidFill>
                  <a:srgbClr val="000000"/>
                </a:solidFill>
                <a:effectLst/>
              </a:rPr>
              <a:t> of hosts, ‘Once more in a little while, I am going to shake the heavens and the earth, the sea also and the dry land. </a:t>
            </a:r>
            <a:r>
              <a:rPr lang="en-US" sz="1400" b="1" i="0" baseline="30000" dirty="0">
                <a:solidFill>
                  <a:srgbClr val="000000"/>
                </a:solidFill>
                <a:effectLst/>
              </a:rPr>
              <a:t>7 </a:t>
            </a:r>
            <a:r>
              <a:rPr lang="en-US" sz="1400" b="0" i="0" dirty="0">
                <a:solidFill>
                  <a:srgbClr val="000000"/>
                </a:solidFill>
                <a:effectLst/>
              </a:rPr>
              <a:t>I will shake all the nations; and they will come with the wealth of all nations, and I will fill this house with glory,’ says the </a:t>
            </a:r>
            <a:r>
              <a:rPr lang="en-US" sz="1400" b="0" i="0" cap="small" dirty="0">
                <a:solidFill>
                  <a:srgbClr val="000000"/>
                </a:solidFill>
                <a:effectLst/>
              </a:rPr>
              <a:t>Lord</a:t>
            </a:r>
            <a:r>
              <a:rPr lang="en-US" sz="1400" b="0" i="0" dirty="0">
                <a:solidFill>
                  <a:srgbClr val="000000"/>
                </a:solidFill>
                <a:effectLst/>
              </a:rPr>
              <a:t> of hosts.</a:t>
            </a:r>
            <a:endParaRPr lang="en-US" sz="1200" b="0" i="0" dirty="0">
              <a:solidFill>
                <a:srgbClr val="000000"/>
              </a:solidFill>
              <a:effectLst/>
            </a:endParaRPr>
          </a:p>
        </p:txBody>
      </p:sp>
      <p:sp>
        <p:nvSpPr>
          <p:cNvPr id="38" name="TextBox 37">
            <a:extLst>
              <a:ext uri="{FF2B5EF4-FFF2-40B4-BE49-F238E27FC236}">
                <a16:creationId xmlns:a16="http://schemas.microsoft.com/office/drawing/2014/main" id="{0239B750-B920-5470-E714-0DD01B9E07D0}"/>
              </a:ext>
            </a:extLst>
          </p:cNvPr>
          <p:cNvSpPr txBox="1"/>
          <p:nvPr/>
        </p:nvSpPr>
        <p:spPr>
          <a:xfrm>
            <a:off x="4659837" y="677683"/>
            <a:ext cx="4411574" cy="3108543"/>
          </a:xfrm>
          <a:prstGeom prst="rect">
            <a:avLst/>
          </a:prstGeom>
          <a:noFill/>
        </p:spPr>
        <p:txBody>
          <a:bodyPr wrap="square">
            <a:spAutoFit/>
          </a:bodyPr>
          <a:lstStyle/>
          <a:p>
            <a:pPr algn="l"/>
            <a:r>
              <a:rPr lang="es-ES" sz="1400" b="1" i="0" baseline="30000" dirty="0">
                <a:solidFill>
                  <a:srgbClr val="000000"/>
                </a:solidFill>
                <a:effectLst/>
              </a:rPr>
              <a:t>3 </a:t>
            </a:r>
            <a:r>
              <a:rPr lang="es-ES" sz="1400" b="0" i="0" dirty="0">
                <a:solidFill>
                  <a:srgbClr val="000000"/>
                </a:solidFill>
                <a:effectLst/>
              </a:rPr>
              <a:t>¿Quién ha quedado entre vosotros que haya visto esta casa en su gloria primera, y cómo la veis ahora? ¿No es ella como nada delante de vuestros ojos? </a:t>
            </a:r>
            <a:r>
              <a:rPr lang="es-ES" sz="1400" b="1" i="0" baseline="30000" dirty="0">
                <a:solidFill>
                  <a:srgbClr val="000000"/>
                </a:solidFill>
                <a:effectLst/>
              </a:rPr>
              <a:t>4 </a:t>
            </a:r>
            <a:r>
              <a:rPr lang="es-ES" sz="1400" b="0" i="0" dirty="0">
                <a:solidFill>
                  <a:srgbClr val="000000"/>
                </a:solidFill>
                <a:effectLst/>
              </a:rPr>
              <a:t>Pues ahora, Zorobabel, esfuérzate, dice Jehová; esfuérzate también, Josué hijo de </a:t>
            </a:r>
            <a:r>
              <a:rPr lang="es-ES" sz="1400" b="0" i="0" dirty="0" err="1">
                <a:solidFill>
                  <a:srgbClr val="000000"/>
                </a:solidFill>
                <a:effectLst/>
              </a:rPr>
              <a:t>Josadac</a:t>
            </a:r>
            <a:r>
              <a:rPr lang="es-ES" sz="1400" b="0" i="0" dirty="0">
                <a:solidFill>
                  <a:srgbClr val="000000"/>
                </a:solidFill>
                <a:effectLst/>
              </a:rPr>
              <a:t>, sumo sacerdote; y cobrad ánimo, pueblo todo de la tierra, dice Jehová, y trabajad; porque yo estoy con vosotros, dice Jehová de los ejércitos. </a:t>
            </a:r>
            <a:r>
              <a:rPr lang="es-ES" sz="1400" b="1" i="0" baseline="30000" dirty="0">
                <a:solidFill>
                  <a:srgbClr val="000000"/>
                </a:solidFill>
                <a:effectLst/>
              </a:rPr>
              <a:t>5 </a:t>
            </a:r>
            <a:r>
              <a:rPr lang="es-ES" sz="1400" b="0" i="0" dirty="0">
                <a:solidFill>
                  <a:srgbClr val="000000"/>
                </a:solidFill>
                <a:effectLst/>
              </a:rPr>
              <a:t>Según el pacto que hice con vosotros cuando salisteis de Egipto, así mi Espíritu estará en medio de vosotros, no temáis. </a:t>
            </a:r>
            <a:r>
              <a:rPr lang="es-ES" sz="1400" b="1" i="0" baseline="30000" dirty="0">
                <a:solidFill>
                  <a:srgbClr val="000000"/>
                </a:solidFill>
                <a:effectLst/>
              </a:rPr>
              <a:t>6 </a:t>
            </a:r>
            <a:r>
              <a:rPr lang="es-ES" sz="1400" b="0" i="0" dirty="0">
                <a:solidFill>
                  <a:srgbClr val="000000"/>
                </a:solidFill>
                <a:effectLst/>
              </a:rPr>
              <a:t>Porque así dice Jehová de los ejércitos: De aquí a poco yo haré temblar los cielos y la tierra, el mar y la tierra seca; </a:t>
            </a:r>
            <a:r>
              <a:rPr lang="es-ES" sz="1400" b="1" i="0" baseline="30000" dirty="0">
                <a:solidFill>
                  <a:srgbClr val="000000"/>
                </a:solidFill>
                <a:effectLst/>
              </a:rPr>
              <a:t>7 </a:t>
            </a:r>
            <a:r>
              <a:rPr lang="es-ES" sz="1400" b="0" i="0" dirty="0">
                <a:solidFill>
                  <a:srgbClr val="000000"/>
                </a:solidFill>
                <a:effectLst/>
              </a:rPr>
              <a:t>y haré temblar a todas las naciones, y vendrá el Deseado de todas las naciones; y llenaré de gloria esta casa, ha dicho Jehová de los ejércitos.</a:t>
            </a:r>
          </a:p>
        </p:txBody>
      </p:sp>
    </p:spTree>
    <p:extLst>
      <p:ext uri="{BB962C8B-B14F-4D97-AF65-F5344CB8AC3E}">
        <p14:creationId xmlns:p14="http://schemas.microsoft.com/office/powerpoint/2010/main" val="183204950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8233D0A-29AE-9C47-B174-B13DB72E5D4E}"/>
              </a:ext>
              <a:ext uri="{C183D7F6-B498-43B3-948B-1728B52AA6E4}">
                <adec:decorative xmlns:adec="http://schemas.microsoft.com/office/drawing/2017/decorative" val="1"/>
              </a:ext>
            </a:extLst>
          </p:cNvPr>
          <p:cNvCxnSpPr>
            <a:cxnSpLocks/>
            <a:stCxn id="8" idx="6"/>
            <a:endCxn id="35" idx="2"/>
          </p:cNvCxnSpPr>
          <p:nvPr/>
        </p:nvCxnSpPr>
        <p:spPr>
          <a:xfrm flipV="1">
            <a:off x="688876" y="4976133"/>
            <a:ext cx="5505460" cy="2725"/>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7627213A-B24F-2E43-848D-2215AFA09EB6}"/>
              </a:ext>
              <a:ext uri="{C183D7F6-B498-43B3-948B-1728B52AA6E4}">
                <adec:decorative xmlns:adec="http://schemas.microsoft.com/office/drawing/2017/decorative" val="1"/>
              </a:ext>
            </a:extLst>
          </p:cNvPr>
          <p:cNvSpPr/>
          <p:nvPr/>
        </p:nvSpPr>
        <p:spPr>
          <a:xfrm>
            <a:off x="77897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A0D5DCE8-9AA4-CA45-B3AE-CEB3D22CA3E4}"/>
              </a:ext>
              <a:ext uri="{C183D7F6-B498-43B3-948B-1728B52AA6E4}">
                <adec:decorative xmlns:adec="http://schemas.microsoft.com/office/drawing/2017/decorative" val="1"/>
              </a:ext>
            </a:extLst>
          </p:cNvPr>
          <p:cNvSpPr/>
          <p:nvPr/>
        </p:nvSpPr>
        <p:spPr>
          <a:xfrm>
            <a:off x="1143393"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FFA185DA-D872-F84A-85BB-F6866A85CD25}"/>
              </a:ext>
              <a:ext uri="{C183D7F6-B498-43B3-948B-1728B52AA6E4}">
                <adec:decorative xmlns:adec="http://schemas.microsoft.com/office/drawing/2017/decorative" val="1"/>
              </a:ext>
            </a:extLst>
          </p:cNvPr>
          <p:cNvSpPr/>
          <p:nvPr/>
        </p:nvSpPr>
        <p:spPr>
          <a:xfrm>
            <a:off x="150781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DF2343ED-7758-3A47-B607-1C33C1F3CE47}"/>
              </a:ext>
              <a:ext uri="{C183D7F6-B498-43B3-948B-1728B52AA6E4}">
                <adec:decorative xmlns:adec="http://schemas.microsoft.com/office/drawing/2017/decorative" val="1"/>
              </a:ext>
            </a:extLst>
          </p:cNvPr>
          <p:cNvSpPr/>
          <p:nvPr/>
        </p:nvSpPr>
        <p:spPr>
          <a:xfrm>
            <a:off x="421414"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6EEDD4-1AE0-DB40-8422-C7AE530CEE71}"/>
              </a:ext>
            </a:extLst>
          </p:cNvPr>
          <p:cNvSpPr>
            <a:spLocks noGrp="1"/>
          </p:cNvSpPr>
          <p:nvPr>
            <p:ph type="title"/>
          </p:nvPr>
        </p:nvSpPr>
        <p:spPr>
          <a:xfrm>
            <a:off x="421415" y="4368106"/>
            <a:ext cx="6047242" cy="417440"/>
          </a:xfrm>
        </p:spPr>
        <p:txBody>
          <a:bodyPr>
            <a:normAutofit fontScale="90000"/>
          </a:bodyPr>
          <a:lstStyle/>
          <a:p>
            <a:pPr algn="ctr"/>
            <a:r>
              <a:rPr lang="en-US" sz="2400" b="1" i="1" dirty="0">
                <a:solidFill>
                  <a:srgbClr val="C00000"/>
                </a:solidFill>
              </a:rPr>
              <a:t>400 Years of Silence • 400 </a:t>
            </a:r>
            <a:r>
              <a:rPr lang="en-US" sz="2400" b="1" i="1" dirty="0" err="1">
                <a:solidFill>
                  <a:srgbClr val="C00000"/>
                </a:solidFill>
              </a:rPr>
              <a:t>Años</a:t>
            </a:r>
            <a:r>
              <a:rPr lang="en-US" sz="2400" b="1" i="1" dirty="0">
                <a:solidFill>
                  <a:srgbClr val="C00000"/>
                </a:solidFill>
              </a:rPr>
              <a:t> De Silencio</a:t>
            </a:r>
          </a:p>
        </p:txBody>
      </p:sp>
      <p:sp>
        <p:nvSpPr>
          <p:cNvPr id="21" name="Oval 20">
            <a:extLst>
              <a:ext uri="{FF2B5EF4-FFF2-40B4-BE49-F238E27FC236}">
                <a16:creationId xmlns:a16="http://schemas.microsoft.com/office/drawing/2014/main" id="{D5B21CC1-CCC9-D2B7-78AB-5126DBD1CE55}"/>
              </a:ext>
              <a:ext uri="{C183D7F6-B498-43B3-948B-1728B52AA6E4}">
                <adec:decorative xmlns:adec="http://schemas.microsoft.com/office/drawing/2017/decorative" val="1"/>
              </a:ext>
            </a:extLst>
          </p:cNvPr>
          <p:cNvSpPr/>
          <p:nvPr/>
        </p:nvSpPr>
        <p:spPr>
          <a:xfrm>
            <a:off x="2226583"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49871A1E-6278-DD03-AC3D-A604A39F5232}"/>
              </a:ext>
              <a:ext uri="{C183D7F6-B498-43B3-948B-1728B52AA6E4}">
                <adec:decorative xmlns:adec="http://schemas.microsoft.com/office/drawing/2017/decorative" val="1"/>
              </a:ext>
            </a:extLst>
          </p:cNvPr>
          <p:cNvSpPr/>
          <p:nvPr/>
        </p:nvSpPr>
        <p:spPr>
          <a:xfrm>
            <a:off x="2591001"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CD037000-55DF-3484-A82A-823DD809EC3A}"/>
              </a:ext>
              <a:ext uri="{C183D7F6-B498-43B3-948B-1728B52AA6E4}">
                <adec:decorative xmlns:adec="http://schemas.microsoft.com/office/drawing/2017/decorative" val="1"/>
              </a:ext>
            </a:extLst>
          </p:cNvPr>
          <p:cNvSpPr/>
          <p:nvPr/>
        </p:nvSpPr>
        <p:spPr>
          <a:xfrm>
            <a:off x="2955419"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9A3F5D4B-741C-1085-6E01-96C7C7E71173}"/>
              </a:ext>
              <a:ext uri="{C183D7F6-B498-43B3-948B-1728B52AA6E4}">
                <adec:decorative xmlns:adec="http://schemas.microsoft.com/office/drawing/2017/decorative" val="1"/>
              </a:ext>
            </a:extLst>
          </p:cNvPr>
          <p:cNvSpPr/>
          <p:nvPr/>
        </p:nvSpPr>
        <p:spPr>
          <a:xfrm>
            <a:off x="1869022"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EE1BAC67-A542-E0EA-661B-D705C2CF702D}"/>
              </a:ext>
              <a:ext uri="{C183D7F6-B498-43B3-948B-1728B52AA6E4}">
                <adec:decorative xmlns:adec="http://schemas.microsoft.com/office/drawing/2017/decorative" val="1"/>
              </a:ext>
            </a:extLst>
          </p:cNvPr>
          <p:cNvSpPr/>
          <p:nvPr/>
        </p:nvSpPr>
        <p:spPr>
          <a:xfrm>
            <a:off x="365668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3220CDC0-2654-8F0C-953B-BC6BC4EDD1AC}"/>
              </a:ext>
              <a:ext uri="{C183D7F6-B498-43B3-948B-1728B52AA6E4}">
                <adec:decorative xmlns:adec="http://schemas.microsoft.com/office/drawing/2017/decorative" val="1"/>
              </a:ext>
            </a:extLst>
          </p:cNvPr>
          <p:cNvSpPr/>
          <p:nvPr/>
        </p:nvSpPr>
        <p:spPr>
          <a:xfrm>
            <a:off x="4021099"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46F6970B-1387-2E34-F0A6-8E89024B2545}"/>
              </a:ext>
              <a:ext uri="{C183D7F6-B498-43B3-948B-1728B52AA6E4}">
                <adec:decorative xmlns:adec="http://schemas.microsoft.com/office/drawing/2017/decorative" val="1"/>
              </a:ext>
            </a:extLst>
          </p:cNvPr>
          <p:cNvSpPr/>
          <p:nvPr/>
        </p:nvSpPr>
        <p:spPr>
          <a:xfrm>
            <a:off x="4385517"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3C779001-715D-1A5E-8968-817303F952F9}"/>
              </a:ext>
              <a:ext uri="{C183D7F6-B498-43B3-948B-1728B52AA6E4}">
                <adec:decorative xmlns:adec="http://schemas.microsoft.com/office/drawing/2017/decorative" val="1"/>
              </a:ext>
            </a:extLst>
          </p:cNvPr>
          <p:cNvSpPr/>
          <p:nvPr/>
        </p:nvSpPr>
        <p:spPr>
          <a:xfrm>
            <a:off x="3299120"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C5D1DD3B-9CEF-B509-38E9-8DCFD3E769E7}"/>
              </a:ext>
              <a:ext uri="{C183D7F6-B498-43B3-948B-1728B52AA6E4}">
                <adec:decorative xmlns:adec="http://schemas.microsoft.com/office/drawing/2017/decorative" val="1"/>
              </a:ext>
            </a:extLst>
          </p:cNvPr>
          <p:cNvSpPr/>
          <p:nvPr/>
        </p:nvSpPr>
        <p:spPr>
          <a:xfrm>
            <a:off x="5104289" y="4838973"/>
            <a:ext cx="274320" cy="274320"/>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CA0A092A-CBE4-4B6D-EB9C-67F753B7C86C}"/>
              </a:ext>
              <a:ext uri="{C183D7F6-B498-43B3-948B-1728B52AA6E4}">
                <adec:decorative xmlns:adec="http://schemas.microsoft.com/office/drawing/2017/decorative" val="1"/>
              </a:ext>
            </a:extLst>
          </p:cNvPr>
          <p:cNvSpPr/>
          <p:nvPr/>
        </p:nvSpPr>
        <p:spPr>
          <a:xfrm>
            <a:off x="5468707"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074445D3-BD39-37AA-0DA4-2FF33D79A9B6}"/>
              </a:ext>
              <a:ext uri="{C183D7F6-B498-43B3-948B-1728B52AA6E4}">
                <adec:decorative xmlns:adec="http://schemas.microsoft.com/office/drawing/2017/decorative" val="1"/>
              </a:ext>
            </a:extLst>
          </p:cNvPr>
          <p:cNvSpPr/>
          <p:nvPr/>
        </p:nvSpPr>
        <p:spPr>
          <a:xfrm>
            <a:off x="583312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C9D5BB2F-FEF2-84BA-C572-87B9D69D3B8F}"/>
              </a:ext>
              <a:ext uri="{C183D7F6-B498-43B3-948B-1728B52AA6E4}">
                <adec:decorative xmlns:adec="http://schemas.microsoft.com/office/drawing/2017/decorative" val="1"/>
              </a:ext>
            </a:extLst>
          </p:cNvPr>
          <p:cNvSpPr/>
          <p:nvPr/>
        </p:nvSpPr>
        <p:spPr>
          <a:xfrm>
            <a:off x="4746728"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6B7CA5C1-4A42-403F-BF37-B0D0218BFB5D}"/>
              </a:ext>
              <a:ext uri="{C183D7F6-B498-43B3-948B-1728B52AA6E4}">
                <adec:decorative xmlns:adec="http://schemas.microsoft.com/office/drawing/2017/decorative" val="1"/>
              </a:ext>
            </a:extLst>
          </p:cNvPr>
          <p:cNvSpPr/>
          <p:nvPr/>
        </p:nvSpPr>
        <p:spPr>
          <a:xfrm>
            <a:off x="6194336"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648589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8233D0A-29AE-9C47-B174-B13DB72E5D4E}"/>
              </a:ext>
              <a:ext uri="{C183D7F6-B498-43B3-948B-1728B52AA6E4}">
                <adec:decorative xmlns:adec="http://schemas.microsoft.com/office/drawing/2017/decorative" val="1"/>
              </a:ext>
            </a:extLst>
          </p:cNvPr>
          <p:cNvCxnSpPr>
            <a:cxnSpLocks/>
            <a:stCxn id="8" idx="6"/>
            <a:endCxn id="35" idx="2"/>
          </p:cNvCxnSpPr>
          <p:nvPr/>
        </p:nvCxnSpPr>
        <p:spPr>
          <a:xfrm flipV="1">
            <a:off x="688876" y="4976133"/>
            <a:ext cx="5505460" cy="2725"/>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7627213A-B24F-2E43-848D-2215AFA09EB6}"/>
              </a:ext>
              <a:ext uri="{C183D7F6-B498-43B3-948B-1728B52AA6E4}">
                <adec:decorative xmlns:adec="http://schemas.microsoft.com/office/drawing/2017/decorative" val="1"/>
              </a:ext>
            </a:extLst>
          </p:cNvPr>
          <p:cNvSpPr/>
          <p:nvPr/>
        </p:nvSpPr>
        <p:spPr>
          <a:xfrm>
            <a:off x="77897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A0D5DCE8-9AA4-CA45-B3AE-CEB3D22CA3E4}"/>
              </a:ext>
              <a:ext uri="{C183D7F6-B498-43B3-948B-1728B52AA6E4}">
                <adec:decorative xmlns:adec="http://schemas.microsoft.com/office/drawing/2017/decorative" val="1"/>
              </a:ext>
            </a:extLst>
          </p:cNvPr>
          <p:cNvSpPr/>
          <p:nvPr/>
        </p:nvSpPr>
        <p:spPr>
          <a:xfrm>
            <a:off x="1143393"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FFA185DA-D872-F84A-85BB-F6866A85CD25}"/>
              </a:ext>
              <a:ext uri="{C183D7F6-B498-43B3-948B-1728B52AA6E4}">
                <adec:decorative xmlns:adec="http://schemas.microsoft.com/office/drawing/2017/decorative" val="1"/>
              </a:ext>
            </a:extLst>
          </p:cNvPr>
          <p:cNvSpPr/>
          <p:nvPr/>
        </p:nvSpPr>
        <p:spPr>
          <a:xfrm>
            <a:off x="150781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DF2343ED-7758-3A47-B607-1C33C1F3CE47}"/>
              </a:ext>
              <a:ext uri="{C183D7F6-B498-43B3-948B-1728B52AA6E4}">
                <adec:decorative xmlns:adec="http://schemas.microsoft.com/office/drawing/2017/decorative" val="1"/>
              </a:ext>
            </a:extLst>
          </p:cNvPr>
          <p:cNvSpPr/>
          <p:nvPr/>
        </p:nvSpPr>
        <p:spPr>
          <a:xfrm>
            <a:off x="421414"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6EEDD4-1AE0-DB40-8422-C7AE530CEE71}"/>
              </a:ext>
            </a:extLst>
          </p:cNvPr>
          <p:cNvSpPr>
            <a:spLocks noGrp="1"/>
          </p:cNvSpPr>
          <p:nvPr>
            <p:ph type="title"/>
          </p:nvPr>
        </p:nvSpPr>
        <p:spPr>
          <a:xfrm>
            <a:off x="421415" y="4368106"/>
            <a:ext cx="6047242" cy="417440"/>
          </a:xfrm>
        </p:spPr>
        <p:txBody>
          <a:bodyPr>
            <a:normAutofit fontScale="90000"/>
          </a:bodyPr>
          <a:lstStyle/>
          <a:p>
            <a:pPr algn="ctr"/>
            <a:r>
              <a:rPr lang="en-US" sz="2400" b="1" i="1" dirty="0">
                <a:solidFill>
                  <a:srgbClr val="C00000"/>
                </a:solidFill>
              </a:rPr>
              <a:t>Life of Christ • Vida De Cristo</a:t>
            </a:r>
          </a:p>
        </p:txBody>
      </p:sp>
      <p:sp>
        <p:nvSpPr>
          <p:cNvPr id="10" name="Text Placeholder 25">
            <a:extLst>
              <a:ext uri="{FF2B5EF4-FFF2-40B4-BE49-F238E27FC236}">
                <a16:creationId xmlns:a16="http://schemas.microsoft.com/office/drawing/2014/main" id="{FFAD32EE-26A6-5946-BC25-E1DC6B00A614}"/>
              </a:ext>
            </a:extLst>
          </p:cNvPr>
          <p:cNvSpPr txBox="1">
            <a:spLocks/>
          </p:cNvSpPr>
          <p:nvPr/>
        </p:nvSpPr>
        <p:spPr>
          <a:xfrm>
            <a:off x="623334" y="236255"/>
            <a:ext cx="7758666" cy="38035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Matthew • Mateo 1:21-23</a:t>
            </a:r>
          </a:p>
        </p:txBody>
      </p:sp>
      <p:sp>
        <p:nvSpPr>
          <p:cNvPr id="21" name="Oval 20">
            <a:extLst>
              <a:ext uri="{FF2B5EF4-FFF2-40B4-BE49-F238E27FC236}">
                <a16:creationId xmlns:a16="http://schemas.microsoft.com/office/drawing/2014/main" id="{D5B21CC1-CCC9-D2B7-78AB-5126DBD1CE55}"/>
              </a:ext>
              <a:ext uri="{C183D7F6-B498-43B3-948B-1728B52AA6E4}">
                <adec:decorative xmlns:adec="http://schemas.microsoft.com/office/drawing/2017/decorative" val="1"/>
              </a:ext>
            </a:extLst>
          </p:cNvPr>
          <p:cNvSpPr/>
          <p:nvPr/>
        </p:nvSpPr>
        <p:spPr>
          <a:xfrm>
            <a:off x="2226583"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49871A1E-6278-DD03-AC3D-A604A39F5232}"/>
              </a:ext>
              <a:ext uri="{C183D7F6-B498-43B3-948B-1728B52AA6E4}">
                <adec:decorative xmlns:adec="http://schemas.microsoft.com/office/drawing/2017/decorative" val="1"/>
              </a:ext>
            </a:extLst>
          </p:cNvPr>
          <p:cNvSpPr/>
          <p:nvPr/>
        </p:nvSpPr>
        <p:spPr>
          <a:xfrm>
            <a:off x="2591001"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CD037000-55DF-3484-A82A-823DD809EC3A}"/>
              </a:ext>
              <a:ext uri="{C183D7F6-B498-43B3-948B-1728B52AA6E4}">
                <adec:decorative xmlns:adec="http://schemas.microsoft.com/office/drawing/2017/decorative" val="1"/>
              </a:ext>
            </a:extLst>
          </p:cNvPr>
          <p:cNvSpPr/>
          <p:nvPr/>
        </p:nvSpPr>
        <p:spPr>
          <a:xfrm>
            <a:off x="2955419"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9A3F5D4B-741C-1085-6E01-96C7C7E71173}"/>
              </a:ext>
              <a:ext uri="{C183D7F6-B498-43B3-948B-1728B52AA6E4}">
                <adec:decorative xmlns:adec="http://schemas.microsoft.com/office/drawing/2017/decorative" val="1"/>
              </a:ext>
            </a:extLst>
          </p:cNvPr>
          <p:cNvSpPr/>
          <p:nvPr/>
        </p:nvSpPr>
        <p:spPr>
          <a:xfrm>
            <a:off x="1869022"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EE1BAC67-A542-E0EA-661B-D705C2CF702D}"/>
              </a:ext>
              <a:ext uri="{C183D7F6-B498-43B3-948B-1728B52AA6E4}">
                <adec:decorative xmlns:adec="http://schemas.microsoft.com/office/drawing/2017/decorative" val="1"/>
              </a:ext>
            </a:extLst>
          </p:cNvPr>
          <p:cNvSpPr/>
          <p:nvPr/>
        </p:nvSpPr>
        <p:spPr>
          <a:xfrm>
            <a:off x="365668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3220CDC0-2654-8F0C-953B-BC6BC4EDD1AC}"/>
              </a:ext>
              <a:ext uri="{C183D7F6-B498-43B3-948B-1728B52AA6E4}">
                <adec:decorative xmlns:adec="http://schemas.microsoft.com/office/drawing/2017/decorative" val="1"/>
              </a:ext>
            </a:extLst>
          </p:cNvPr>
          <p:cNvSpPr/>
          <p:nvPr/>
        </p:nvSpPr>
        <p:spPr>
          <a:xfrm>
            <a:off x="4021099"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46F6970B-1387-2E34-F0A6-8E89024B2545}"/>
              </a:ext>
              <a:ext uri="{C183D7F6-B498-43B3-948B-1728B52AA6E4}">
                <adec:decorative xmlns:adec="http://schemas.microsoft.com/office/drawing/2017/decorative" val="1"/>
              </a:ext>
            </a:extLst>
          </p:cNvPr>
          <p:cNvSpPr/>
          <p:nvPr/>
        </p:nvSpPr>
        <p:spPr>
          <a:xfrm>
            <a:off x="4385517"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3C779001-715D-1A5E-8968-817303F952F9}"/>
              </a:ext>
              <a:ext uri="{C183D7F6-B498-43B3-948B-1728B52AA6E4}">
                <adec:decorative xmlns:adec="http://schemas.microsoft.com/office/drawing/2017/decorative" val="1"/>
              </a:ext>
            </a:extLst>
          </p:cNvPr>
          <p:cNvSpPr/>
          <p:nvPr/>
        </p:nvSpPr>
        <p:spPr>
          <a:xfrm>
            <a:off x="3299120"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C5D1DD3B-9CEF-B509-38E9-8DCFD3E769E7}"/>
              </a:ext>
              <a:ext uri="{C183D7F6-B498-43B3-948B-1728B52AA6E4}">
                <adec:decorative xmlns:adec="http://schemas.microsoft.com/office/drawing/2017/decorative" val="1"/>
              </a:ext>
            </a:extLst>
          </p:cNvPr>
          <p:cNvSpPr/>
          <p:nvPr/>
        </p:nvSpPr>
        <p:spPr>
          <a:xfrm>
            <a:off x="5104289" y="4838973"/>
            <a:ext cx="274320" cy="274320"/>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CA0A092A-CBE4-4B6D-EB9C-67F753B7C86C}"/>
              </a:ext>
              <a:ext uri="{C183D7F6-B498-43B3-948B-1728B52AA6E4}">
                <adec:decorative xmlns:adec="http://schemas.microsoft.com/office/drawing/2017/decorative" val="1"/>
              </a:ext>
            </a:extLst>
          </p:cNvPr>
          <p:cNvSpPr/>
          <p:nvPr/>
        </p:nvSpPr>
        <p:spPr>
          <a:xfrm>
            <a:off x="5468707" y="4838973"/>
            <a:ext cx="274320" cy="274320"/>
          </a:xfrm>
          <a:prstGeom prst="ellipse">
            <a:avLst/>
          </a:prstGeom>
          <a:solidFill>
            <a:srgbClr val="D5412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074445D3-BD39-37AA-0DA4-2FF33D79A9B6}"/>
              </a:ext>
              <a:ext uri="{C183D7F6-B498-43B3-948B-1728B52AA6E4}">
                <adec:decorative xmlns:adec="http://schemas.microsoft.com/office/drawing/2017/decorative" val="1"/>
              </a:ext>
            </a:extLst>
          </p:cNvPr>
          <p:cNvSpPr/>
          <p:nvPr/>
        </p:nvSpPr>
        <p:spPr>
          <a:xfrm>
            <a:off x="583312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C9D5BB2F-FEF2-84BA-C572-87B9D69D3B8F}"/>
              </a:ext>
              <a:ext uri="{C183D7F6-B498-43B3-948B-1728B52AA6E4}">
                <adec:decorative xmlns:adec="http://schemas.microsoft.com/office/drawing/2017/decorative" val="1"/>
              </a:ext>
            </a:extLst>
          </p:cNvPr>
          <p:cNvSpPr/>
          <p:nvPr/>
        </p:nvSpPr>
        <p:spPr>
          <a:xfrm>
            <a:off x="4746728"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6B7CA5C1-4A42-403F-BF37-B0D0218BFB5D}"/>
              </a:ext>
              <a:ext uri="{C183D7F6-B498-43B3-948B-1728B52AA6E4}">
                <adec:decorative xmlns:adec="http://schemas.microsoft.com/office/drawing/2017/decorative" val="1"/>
              </a:ext>
            </a:extLst>
          </p:cNvPr>
          <p:cNvSpPr/>
          <p:nvPr/>
        </p:nvSpPr>
        <p:spPr>
          <a:xfrm>
            <a:off x="6194336"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D32EC81-12EA-3317-532A-B397F72CBA7D}"/>
              </a:ext>
            </a:extLst>
          </p:cNvPr>
          <p:cNvSpPr txBox="1"/>
          <p:nvPr/>
        </p:nvSpPr>
        <p:spPr>
          <a:xfrm>
            <a:off x="6468657" y="5278690"/>
            <a:ext cx="2586568" cy="400110"/>
          </a:xfrm>
          <a:prstGeom prst="rect">
            <a:avLst/>
          </a:prstGeom>
          <a:noFill/>
        </p:spPr>
        <p:txBody>
          <a:bodyPr wrap="square" rtlCol="0">
            <a:spAutoFit/>
          </a:bodyPr>
          <a:lstStyle/>
          <a:p>
            <a:pPr marL="0" marR="0" lvl="0" indent="0" algn="r" defTabSz="71323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Kevin Johnson</a:t>
            </a:r>
          </a:p>
        </p:txBody>
      </p:sp>
      <p:sp>
        <p:nvSpPr>
          <p:cNvPr id="30" name="TextBox 29">
            <a:extLst>
              <a:ext uri="{FF2B5EF4-FFF2-40B4-BE49-F238E27FC236}">
                <a16:creationId xmlns:a16="http://schemas.microsoft.com/office/drawing/2014/main" id="{59491F62-D8EC-8F7D-55D2-74F7BDB26CA6}"/>
              </a:ext>
            </a:extLst>
          </p:cNvPr>
          <p:cNvSpPr txBox="1"/>
          <p:nvPr/>
        </p:nvSpPr>
        <p:spPr>
          <a:xfrm>
            <a:off x="323945" y="677333"/>
            <a:ext cx="4335892" cy="2862322"/>
          </a:xfrm>
          <a:prstGeom prst="rect">
            <a:avLst/>
          </a:prstGeom>
          <a:noFill/>
        </p:spPr>
        <p:txBody>
          <a:bodyPr wrap="square">
            <a:spAutoFit/>
          </a:bodyPr>
          <a:lstStyle/>
          <a:p>
            <a:pPr algn="l"/>
            <a:r>
              <a:rPr lang="en-US" sz="2000" b="1" i="0" baseline="30000" dirty="0">
                <a:solidFill>
                  <a:srgbClr val="000000"/>
                </a:solidFill>
                <a:effectLst/>
              </a:rPr>
              <a:t>21 </a:t>
            </a:r>
            <a:r>
              <a:rPr lang="en-US" sz="2000" b="0" i="0" dirty="0">
                <a:solidFill>
                  <a:srgbClr val="000000"/>
                </a:solidFill>
                <a:effectLst/>
              </a:rPr>
              <a:t>She will bear a Son; and you shall call His name Jesus, for He will save His people from their sins.” </a:t>
            </a:r>
            <a:r>
              <a:rPr lang="en-US" sz="2000" b="1" i="0" baseline="30000" dirty="0">
                <a:solidFill>
                  <a:srgbClr val="000000"/>
                </a:solidFill>
                <a:effectLst/>
              </a:rPr>
              <a:t>22 </a:t>
            </a:r>
            <a:r>
              <a:rPr lang="en-US" sz="2000" b="0" i="0" dirty="0">
                <a:solidFill>
                  <a:srgbClr val="000000"/>
                </a:solidFill>
                <a:effectLst/>
              </a:rPr>
              <a:t>Now all this took place to fulfill what was spoken by the Lord through the prophet: </a:t>
            </a:r>
            <a:r>
              <a:rPr lang="en-US" sz="2000" b="1" i="0" baseline="30000" dirty="0">
                <a:solidFill>
                  <a:srgbClr val="000000"/>
                </a:solidFill>
                <a:effectLst/>
              </a:rPr>
              <a:t>23 </a:t>
            </a:r>
            <a:r>
              <a:rPr lang="en-US" sz="2000" b="0" i="0" dirty="0">
                <a:solidFill>
                  <a:srgbClr val="000000"/>
                </a:solidFill>
                <a:effectLst/>
              </a:rPr>
              <a:t>“</a:t>
            </a:r>
            <a:r>
              <a:rPr lang="en-US" sz="2000" b="0" i="0" cap="small" dirty="0">
                <a:solidFill>
                  <a:srgbClr val="000000"/>
                </a:solidFill>
                <a:effectLst/>
              </a:rPr>
              <a:t>Behold, the virgin shall be with</a:t>
            </a:r>
            <a:r>
              <a:rPr lang="en-US" sz="2000" b="0" i="0" dirty="0">
                <a:solidFill>
                  <a:srgbClr val="000000"/>
                </a:solidFill>
                <a:effectLst/>
              </a:rPr>
              <a:t> </a:t>
            </a:r>
            <a:r>
              <a:rPr lang="en-US" sz="2000" b="0" i="0" cap="small" dirty="0">
                <a:solidFill>
                  <a:srgbClr val="000000"/>
                </a:solidFill>
                <a:effectLst/>
              </a:rPr>
              <a:t>child and shall bear a Son, and they shall call His name</a:t>
            </a:r>
            <a:r>
              <a:rPr lang="en-US" sz="2000" b="0" i="0" dirty="0">
                <a:solidFill>
                  <a:srgbClr val="000000"/>
                </a:solidFill>
                <a:effectLst/>
              </a:rPr>
              <a:t> </a:t>
            </a:r>
            <a:r>
              <a:rPr lang="en-US" sz="2000" b="0" i="0" cap="small" dirty="0">
                <a:solidFill>
                  <a:srgbClr val="000000"/>
                </a:solidFill>
                <a:effectLst/>
              </a:rPr>
              <a:t>Immanuel</a:t>
            </a:r>
            <a:r>
              <a:rPr lang="en-US" sz="2000" b="0" i="0" dirty="0">
                <a:solidFill>
                  <a:srgbClr val="000000"/>
                </a:solidFill>
                <a:effectLst/>
              </a:rPr>
              <a:t>,” which translated means, “</a:t>
            </a:r>
            <a:r>
              <a:rPr lang="en-US" sz="2000" b="0" i="0" cap="small" dirty="0">
                <a:solidFill>
                  <a:srgbClr val="000000"/>
                </a:solidFill>
                <a:effectLst/>
              </a:rPr>
              <a:t>God with us</a:t>
            </a:r>
            <a:r>
              <a:rPr lang="en-US" sz="2000" b="0" i="0" dirty="0">
                <a:solidFill>
                  <a:srgbClr val="000000"/>
                </a:solidFill>
                <a:effectLst/>
              </a:rPr>
              <a:t>.”</a:t>
            </a:r>
            <a:endParaRPr lang="en-US" sz="1600" b="0" i="0" dirty="0">
              <a:solidFill>
                <a:srgbClr val="000000"/>
              </a:solidFill>
              <a:effectLst/>
            </a:endParaRPr>
          </a:p>
        </p:txBody>
      </p:sp>
      <p:sp>
        <p:nvSpPr>
          <p:cNvPr id="38" name="TextBox 37">
            <a:extLst>
              <a:ext uri="{FF2B5EF4-FFF2-40B4-BE49-F238E27FC236}">
                <a16:creationId xmlns:a16="http://schemas.microsoft.com/office/drawing/2014/main" id="{0239B750-B920-5470-E714-0DD01B9E07D0}"/>
              </a:ext>
            </a:extLst>
          </p:cNvPr>
          <p:cNvSpPr txBox="1"/>
          <p:nvPr/>
        </p:nvSpPr>
        <p:spPr>
          <a:xfrm>
            <a:off x="4659837" y="677683"/>
            <a:ext cx="4411574" cy="3170099"/>
          </a:xfrm>
          <a:prstGeom prst="rect">
            <a:avLst/>
          </a:prstGeom>
          <a:noFill/>
        </p:spPr>
        <p:txBody>
          <a:bodyPr wrap="square">
            <a:spAutoFit/>
          </a:bodyPr>
          <a:lstStyle/>
          <a:p>
            <a:pPr algn="l"/>
            <a:r>
              <a:rPr lang="es-ES" sz="2000" b="1" i="0" baseline="30000" dirty="0">
                <a:solidFill>
                  <a:srgbClr val="000000"/>
                </a:solidFill>
                <a:effectLst/>
              </a:rPr>
              <a:t>21 </a:t>
            </a:r>
            <a:r>
              <a:rPr lang="es-ES" sz="2000" b="0" i="0" dirty="0">
                <a:solidFill>
                  <a:srgbClr val="000000"/>
                </a:solidFill>
                <a:effectLst/>
              </a:rPr>
              <a:t>Y dará a luz un hijo, y llamarás su nombre JESÚS, porque él salvará a su pueblo de sus pecados. </a:t>
            </a:r>
            <a:r>
              <a:rPr lang="es-ES" sz="2000" b="1" i="0" baseline="30000" dirty="0">
                <a:solidFill>
                  <a:srgbClr val="000000"/>
                </a:solidFill>
                <a:effectLst/>
              </a:rPr>
              <a:t>22 </a:t>
            </a:r>
            <a:r>
              <a:rPr lang="es-ES" sz="2000" b="0" i="0" dirty="0">
                <a:solidFill>
                  <a:srgbClr val="000000"/>
                </a:solidFill>
                <a:effectLst/>
              </a:rPr>
              <a:t>Todo esto aconteció para que se cumpliese lo dicho por el Señor por medio del profeta, cuando dijo:</a:t>
            </a:r>
          </a:p>
          <a:p>
            <a:pPr lvl="1"/>
            <a:r>
              <a:rPr lang="es-ES" sz="2000" b="1" i="0" baseline="30000" dirty="0">
                <a:solidFill>
                  <a:srgbClr val="000000"/>
                </a:solidFill>
                <a:effectLst/>
              </a:rPr>
              <a:t>23 </a:t>
            </a:r>
            <a:r>
              <a:rPr lang="es-ES" sz="2000" b="0" i="0" dirty="0">
                <a:solidFill>
                  <a:srgbClr val="000000"/>
                </a:solidFill>
                <a:effectLst/>
              </a:rPr>
              <a:t>He aquí, una virgen concebirá y dará a luz un hijo,</a:t>
            </a:r>
          </a:p>
          <a:p>
            <a:pPr lvl="1"/>
            <a:r>
              <a:rPr lang="es-ES" sz="2000" b="0" i="0" dirty="0">
                <a:solidFill>
                  <a:srgbClr val="000000"/>
                </a:solidFill>
                <a:effectLst/>
              </a:rPr>
              <a:t>Y llamarás su nombre Emanuel,</a:t>
            </a:r>
          </a:p>
          <a:p>
            <a:pPr algn="l"/>
            <a:r>
              <a:rPr lang="es-ES" sz="2000" b="0" i="0" dirty="0">
                <a:solidFill>
                  <a:srgbClr val="000000"/>
                </a:solidFill>
                <a:effectLst/>
              </a:rPr>
              <a:t>que traducido es: Dios con nosotros.</a:t>
            </a:r>
          </a:p>
        </p:txBody>
      </p:sp>
    </p:spTree>
    <p:extLst>
      <p:ext uri="{BB962C8B-B14F-4D97-AF65-F5344CB8AC3E}">
        <p14:creationId xmlns:p14="http://schemas.microsoft.com/office/powerpoint/2010/main" val="82421293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8233D0A-29AE-9C47-B174-B13DB72E5D4E}"/>
              </a:ext>
              <a:ext uri="{C183D7F6-B498-43B3-948B-1728B52AA6E4}">
                <adec:decorative xmlns:adec="http://schemas.microsoft.com/office/drawing/2017/decorative" val="1"/>
              </a:ext>
            </a:extLst>
          </p:cNvPr>
          <p:cNvCxnSpPr>
            <a:cxnSpLocks/>
            <a:stCxn id="8" idx="6"/>
            <a:endCxn id="35" idx="2"/>
          </p:cNvCxnSpPr>
          <p:nvPr/>
        </p:nvCxnSpPr>
        <p:spPr>
          <a:xfrm flipV="1">
            <a:off x="688876" y="4976133"/>
            <a:ext cx="5505460" cy="2725"/>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7627213A-B24F-2E43-848D-2215AFA09EB6}"/>
              </a:ext>
              <a:ext uri="{C183D7F6-B498-43B3-948B-1728B52AA6E4}">
                <adec:decorative xmlns:adec="http://schemas.microsoft.com/office/drawing/2017/decorative" val="1"/>
              </a:ext>
            </a:extLst>
          </p:cNvPr>
          <p:cNvSpPr/>
          <p:nvPr/>
        </p:nvSpPr>
        <p:spPr>
          <a:xfrm>
            <a:off x="77897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A0D5DCE8-9AA4-CA45-B3AE-CEB3D22CA3E4}"/>
              </a:ext>
              <a:ext uri="{C183D7F6-B498-43B3-948B-1728B52AA6E4}">
                <adec:decorative xmlns:adec="http://schemas.microsoft.com/office/drawing/2017/decorative" val="1"/>
              </a:ext>
            </a:extLst>
          </p:cNvPr>
          <p:cNvSpPr/>
          <p:nvPr/>
        </p:nvSpPr>
        <p:spPr>
          <a:xfrm>
            <a:off x="1143393"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FFA185DA-D872-F84A-85BB-F6866A85CD25}"/>
              </a:ext>
              <a:ext uri="{C183D7F6-B498-43B3-948B-1728B52AA6E4}">
                <adec:decorative xmlns:adec="http://schemas.microsoft.com/office/drawing/2017/decorative" val="1"/>
              </a:ext>
            </a:extLst>
          </p:cNvPr>
          <p:cNvSpPr/>
          <p:nvPr/>
        </p:nvSpPr>
        <p:spPr>
          <a:xfrm>
            <a:off x="150781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DF2343ED-7758-3A47-B607-1C33C1F3CE47}"/>
              </a:ext>
              <a:ext uri="{C183D7F6-B498-43B3-948B-1728B52AA6E4}">
                <adec:decorative xmlns:adec="http://schemas.microsoft.com/office/drawing/2017/decorative" val="1"/>
              </a:ext>
            </a:extLst>
          </p:cNvPr>
          <p:cNvSpPr/>
          <p:nvPr/>
        </p:nvSpPr>
        <p:spPr>
          <a:xfrm>
            <a:off x="421414"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6EEDD4-1AE0-DB40-8422-C7AE530CEE71}"/>
              </a:ext>
            </a:extLst>
          </p:cNvPr>
          <p:cNvSpPr>
            <a:spLocks noGrp="1"/>
          </p:cNvSpPr>
          <p:nvPr>
            <p:ph type="title"/>
          </p:nvPr>
        </p:nvSpPr>
        <p:spPr>
          <a:xfrm>
            <a:off x="421415" y="4368106"/>
            <a:ext cx="6047242" cy="417440"/>
          </a:xfrm>
        </p:spPr>
        <p:txBody>
          <a:bodyPr>
            <a:normAutofit fontScale="90000"/>
          </a:bodyPr>
          <a:lstStyle/>
          <a:p>
            <a:pPr algn="ctr"/>
            <a:r>
              <a:rPr lang="en-US" sz="2400" b="1" i="1" dirty="0">
                <a:solidFill>
                  <a:srgbClr val="C00000"/>
                </a:solidFill>
              </a:rPr>
              <a:t>Life of Christ • Vida De Cristo</a:t>
            </a:r>
          </a:p>
        </p:txBody>
      </p:sp>
      <p:sp>
        <p:nvSpPr>
          <p:cNvPr id="10" name="Text Placeholder 25">
            <a:extLst>
              <a:ext uri="{FF2B5EF4-FFF2-40B4-BE49-F238E27FC236}">
                <a16:creationId xmlns:a16="http://schemas.microsoft.com/office/drawing/2014/main" id="{FFAD32EE-26A6-5946-BC25-E1DC6B00A614}"/>
              </a:ext>
            </a:extLst>
          </p:cNvPr>
          <p:cNvSpPr txBox="1">
            <a:spLocks/>
          </p:cNvSpPr>
          <p:nvPr/>
        </p:nvSpPr>
        <p:spPr>
          <a:xfrm>
            <a:off x="623334" y="236255"/>
            <a:ext cx="7758666" cy="38035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Acts • </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Hechos</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1:1-3 </a:t>
            </a:r>
          </a:p>
        </p:txBody>
      </p:sp>
      <p:sp>
        <p:nvSpPr>
          <p:cNvPr id="21" name="Oval 20">
            <a:extLst>
              <a:ext uri="{FF2B5EF4-FFF2-40B4-BE49-F238E27FC236}">
                <a16:creationId xmlns:a16="http://schemas.microsoft.com/office/drawing/2014/main" id="{D5B21CC1-CCC9-D2B7-78AB-5126DBD1CE55}"/>
              </a:ext>
              <a:ext uri="{C183D7F6-B498-43B3-948B-1728B52AA6E4}">
                <adec:decorative xmlns:adec="http://schemas.microsoft.com/office/drawing/2017/decorative" val="1"/>
              </a:ext>
            </a:extLst>
          </p:cNvPr>
          <p:cNvSpPr/>
          <p:nvPr/>
        </p:nvSpPr>
        <p:spPr>
          <a:xfrm>
            <a:off x="2226583"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49871A1E-6278-DD03-AC3D-A604A39F5232}"/>
              </a:ext>
              <a:ext uri="{C183D7F6-B498-43B3-948B-1728B52AA6E4}">
                <adec:decorative xmlns:adec="http://schemas.microsoft.com/office/drawing/2017/decorative" val="1"/>
              </a:ext>
            </a:extLst>
          </p:cNvPr>
          <p:cNvSpPr/>
          <p:nvPr/>
        </p:nvSpPr>
        <p:spPr>
          <a:xfrm>
            <a:off x="2591001"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CD037000-55DF-3484-A82A-823DD809EC3A}"/>
              </a:ext>
              <a:ext uri="{C183D7F6-B498-43B3-948B-1728B52AA6E4}">
                <adec:decorative xmlns:adec="http://schemas.microsoft.com/office/drawing/2017/decorative" val="1"/>
              </a:ext>
            </a:extLst>
          </p:cNvPr>
          <p:cNvSpPr/>
          <p:nvPr/>
        </p:nvSpPr>
        <p:spPr>
          <a:xfrm>
            <a:off x="2955419"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9A3F5D4B-741C-1085-6E01-96C7C7E71173}"/>
              </a:ext>
              <a:ext uri="{C183D7F6-B498-43B3-948B-1728B52AA6E4}">
                <adec:decorative xmlns:adec="http://schemas.microsoft.com/office/drawing/2017/decorative" val="1"/>
              </a:ext>
            </a:extLst>
          </p:cNvPr>
          <p:cNvSpPr/>
          <p:nvPr/>
        </p:nvSpPr>
        <p:spPr>
          <a:xfrm>
            <a:off x="1869022"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EE1BAC67-A542-E0EA-661B-D705C2CF702D}"/>
              </a:ext>
              <a:ext uri="{C183D7F6-B498-43B3-948B-1728B52AA6E4}">
                <adec:decorative xmlns:adec="http://schemas.microsoft.com/office/drawing/2017/decorative" val="1"/>
              </a:ext>
            </a:extLst>
          </p:cNvPr>
          <p:cNvSpPr/>
          <p:nvPr/>
        </p:nvSpPr>
        <p:spPr>
          <a:xfrm>
            <a:off x="365668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3220CDC0-2654-8F0C-953B-BC6BC4EDD1AC}"/>
              </a:ext>
              <a:ext uri="{C183D7F6-B498-43B3-948B-1728B52AA6E4}">
                <adec:decorative xmlns:adec="http://schemas.microsoft.com/office/drawing/2017/decorative" val="1"/>
              </a:ext>
            </a:extLst>
          </p:cNvPr>
          <p:cNvSpPr/>
          <p:nvPr/>
        </p:nvSpPr>
        <p:spPr>
          <a:xfrm>
            <a:off x="4021099"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46F6970B-1387-2E34-F0A6-8E89024B2545}"/>
              </a:ext>
              <a:ext uri="{C183D7F6-B498-43B3-948B-1728B52AA6E4}">
                <adec:decorative xmlns:adec="http://schemas.microsoft.com/office/drawing/2017/decorative" val="1"/>
              </a:ext>
            </a:extLst>
          </p:cNvPr>
          <p:cNvSpPr/>
          <p:nvPr/>
        </p:nvSpPr>
        <p:spPr>
          <a:xfrm>
            <a:off x="4385517"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3C779001-715D-1A5E-8968-817303F952F9}"/>
              </a:ext>
              <a:ext uri="{C183D7F6-B498-43B3-948B-1728B52AA6E4}">
                <adec:decorative xmlns:adec="http://schemas.microsoft.com/office/drawing/2017/decorative" val="1"/>
              </a:ext>
            </a:extLst>
          </p:cNvPr>
          <p:cNvSpPr/>
          <p:nvPr/>
        </p:nvSpPr>
        <p:spPr>
          <a:xfrm>
            <a:off x="3299120"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C5D1DD3B-9CEF-B509-38E9-8DCFD3E769E7}"/>
              </a:ext>
              <a:ext uri="{C183D7F6-B498-43B3-948B-1728B52AA6E4}">
                <adec:decorative xmlns:adec="http://schemas.microsoft.com/office/drawing/2017/decorative" val="1"/>
              </a:ext>
            </a:extLst>
          </p:cNvPr>
          <p:cNvSpPr/>
          <p:nvPr/>
        </p:nvSpPr>
        <p:spPr>
          <a:xfrm>
            <a:off x="5104289" y="4838973"/>
            <a:ext cx="274320" cy="274320"/>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CA0A092A-CBE4-4B6D-EB9C-67F753B7C86C}"/>
              </a:ext>
              <a:ext uri="{C183D7F6-B498-43B3-948B-1728B52AA6E4}">
                <adec:decorative xmlns:adec="http://schemas.microsoft.com/office/drawing/2017/decorative" val="1"/>
              </a:ext>
            </a:extLst>
          </p:cNvPr>
          <p:cNvSpPr/>
          <p:nvPr/>
        </p:nvSpPr>
        <p:spPr>
          <a:xfrm>
            <a:off x="5468707" y="4838973"/>
            <a:ext cx="274320" cy="274320"/>
          </a:xfrm>
          <a:prstGeom prst="ellipse">
            <a:avLst/>
          </a:prstGeom>
          <a:solidFill>
            <a:srgbClr val="D5412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074445D3-BD39-37AA-0DA4-2FF33D79A9B6}"/>
              </a:ext>
              <a:ext uri="{C183D7F6-B498-43B3-948B-1728B52AA6E4}">
                <adec:decorative xmlns:adec="http://schemas.microsoft.com/office/drawing/2017/decorative" val="1"/>
              </a:ext>
            </a:extLst>
          </p:cNvPr>
          <p:cNvSpPr/>
          <p:nvPr/>
        </p:nvSpPr>
        <p:spPr>
          <a:xfrm>
            <a:off x="583312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C9D5BB2F-FEF2-84BA-C572-87B9D69D3B8F}"/>
              </a:ext>
              <a:ext uri="{C183D7F6-B498-43B3-948B-1728B52AA6E4}">
                <adec:decorative xmlns:adec="http://schemas.microsoft.com/office/drawing/2017/decorative" val="1"/>
              </a:ext>
            </a:extLst>
          </p:cNvPr>
          <p:cNvSpPr/>
          <p:nvPr/>
        </p:nvSpPr>
        <p:spPr>
          <a:xfrm>
            <a:off x="4746728"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6B7CA5C1-4A42-403F-BF37-B0D0218BFB5D}"/>
              </a:ext>
              <a:ext uri="{C183D7F6-B498-43B3-948B-1728B52AA6E4}">
                <adec:decorative xmlns:adec="http://schemas.microsoft.com/office/drawing/2017/decorative" val="1"/>
              </a:ext>
            </a:extLst>
          </p:cNvPr>
          <p:cNvSpPr/>
          <p:nvPr/>
        </p:nvSpPr>
        <p:spPr>
          <a:xfrm>
            <a:off x="6194336"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D32EC81-12EA-3317-532A-B397F72CBA7D}"/>
              </a:ext>
            </a:extLst>
          </p:cNvPr>
          <p:cNvSpPr txBox="1"/>
          <p:nvPr/>
        </p:nvSpPr>
        <p:spPr>
          <a:xfrm>
            <a:off x="6468657" y="5278690"/>
            <a:ext cx="2586568" cy="400110"/>
          </a:xfrm>
          <a:prstGeom prst="rect">
            <a:avLst/>
          </a:prstGeom>
          <a:noFill/>
        </p:spPr>
        <p:txBody>
          <a:bodyPr wrap="square" rtlCol="0">
            <a:spAutoFit/>
          </a:bodyPr>
          <a:lstStyle/>
          <a:p>
            <a:pPr marL="0" marR="0" lvl="0" indent="0" algn="r" defTabSz="71323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Kevin Johnson</a:t>
            </a:r>
          </a:p>
        </p:txBody>
      </p:sp>
      <p:sp>
        <p:nvSpPr>
          <p:cNvPr id="30" name="TextBox 29">
            <a:extLst>
              <a:ext uri="{FF2B5EF4-FFF2-40B4-BE49-F238E27FC236}">
                <a16:creationId xmlns:a16="http://schemas.microsoft.com/office/drawing/2014/main" id="{59491F62-D8EC-8F7D-55D2-74F7BDB26CA6}"/>
              </a:ext>
            </a:extLst>
          </p:cNvPr>
          <p:cNvSpPr txBox="1"/>
          <p:nvPr/>
        </p:nvSpPr>
        <p:spPr>
          <a:xfrm>
            <a:off x="323945" y="677333"/>
            <a:ext cx="4335892" cy="3785652"/>
          </a:xfrm>
          <a:prstGeom prst="rect">
            <a:avLst/>
          </a:prstGeom>
          <a:noFill/>
        </p:spPr>
        <p:txBody>
          <a:bodyPr wrap="square">
            <a:spAutoFit/>
          </a:bodyPr>
          <a:lstStyle/>
          <a:p>
            <a:pPr algn="l"/>
            <a:r>
              <a:rPr lang="en-US" sz="2000" b="1" i="0" dirty="0">
                <a:solidFill>
                  <a:srgbClr val="000000"/>
                </a:solidFill>
                <a:effectLst/>
              </a:rPr>
              <a:t>1 </a:t>
            </a:r>
            <a:r>
              <a:rPr lang="en-US" sz="2000" b="0" i="0" dirty="0">
                <a:solidFill>
                  <a:srgbClr val="000000"/>
                </a:solidFill>
                <a:effectLst/>
              </a:rPr>
              <a:t>The first account I composed, Theophilus, about all that Jesus began to do and teach, </a:t>
            </a:r>
            <a:r>
              <a:rPr lang="en-US" sz="2000" b="1" i="0" baseline="30000" dirty="0">
                <a:solidFill>
                  <a:srgbClr val="000000"/>
                </a:solidFill>
                <a:effectLst/>
              </a:rPr>
              <a:t>2 </a:t>
            </a:r>
            <a:r>
              <a:rPr lang="en-US" sz="2000" b="0" i="0" dirty="0">
                <a:solidFill>
                  <a:srgbClr val="000000"/>
                </a:solidFill>
                <a:effectLst/>
              </a:rPr>
              <a:t>until the day when He was taken up </a:t>
            </a:r>
            <a:r>
              <a:rPr lang="en-US" sz="2000" b="0" i="1" dirty="0">
                <a:solidFill>
                  <a:srgbClr val="000000"/>
                </a:solidFill>
                <a:effectLst/>
              </a:rPr>
              <a:t>to heaven</a:t>
            </a:r>
            <a:r>
              <a:rPr lang="en-US" sz="2000" b="0" i="0" dirty="0">
                <a:solidFill>
                  <a:srgbClr val="000000"/>
                </a:solidFill>
                <a:effectLst/>
              </a:rPr>
              <a:t>, after He had by the Holy Spirit given orders to the apostles whom He had chosen. </a:t>
            </a:r>
            <a:r>
              <a:rPr lang="en-US" sz="2000" b="1" i="0" baseline="30000" dirty="0">
                <a:solidFill>
                  <a:srgbClr val="000000"/>
                </a:solidFill>
                <a:effectLst/>
              </a:rPr>
              <a:t>3 </a:t>
            </a:r>
            <a:r>
              <a:rPr lang="en-US" sz="2000" b="0" i="0" dirty="0">
                <a:solidFill>
                  <a:srgbClr val="000000"/>
                </a:solidFill>
                <a:effectLst/>
              </a:rPr>
              <a:t>To these He also presented Himself alive after His suffering, by many convincing proofs, appearing to them over </a:t>
            </a:r>
            <a:r>
              <a:rPr lang="en-US" sz="2000" b="0" i="1" dirty="0">
                <a:solidFill>
                  <a:srgbClr val="000000"/>
                </a:solidFill>
                <a:effectLst/>
              </a:rPr>
              <a:t>a period of</a:t>
            </a:r>
            <a:r>
              <a:rPr lang="en-US" sz="2000" b="0" i="0" dirty="0">
                <a:solidFill>
                  <a:srgbClr val="000000"/>
                </a:solidFill>
                <a:effectLst/>
              </a:rPr>
              <a:t> forty days and speaking of the things concerning the kingdom of God.</a:t>
            </a:r>
            <a:endParaRPr lang="en-US" sz="1400" b="0" i="0" dirty="0">
              <a:solidFill>
                <a:srgbClr val="000000"/>
              </a:solidFill>
              <a:effectLst/>
            </a:endParaRPr>
          </a:p>
        </p:txBody>
      </p:sp>
      <p:sp>
        <p:nvSpPr>
          <p:cNvPr id="38" name="TextBox 37">
            <a:extLst>
              <a:ext uri="{FF2B5EF4-FFF2-40B4-BE49-F238E27FC236}">
                <a16:creationId xmlns:a16="http://schemas.microsoft.com/office/drawing/2014/main" id="{0239B750-B920-5470-E714-0DD01B9E07D0}"/>
              </a:ext>
            </a:extLst>
          </p:cNvPr>
          <p:cNvSpPr txBox="1"/>
          <p:nvPr/>
        </p:nvSpPr>
        <p:spPr>
          <a:xfrm>
            <a:off x="4659837" y="677683"/>
            <a:ext cx="4411574" cy="3477875"/>
          </a:xfrm>
          <a:prstGeom prst="rect">
            <a:avLst/>
          </a:prstGeom>
          <a:noFill/>
        </p:spPr>
        <p:txBody>
          <a:bodyPr wrap="square">
            <a:spAutoFit/>
          </a:bodyPr>
          <a:lstStyle/>
          <a:p>
            <a:pPr algn="l"/>
            <a:r>
              <a:rPr lang="es-ES" sz="2000" b="1" i="0" dirty="0">
                <a:solidFill>
                  <a:srgbClr val="000000"/>
                </a:solidFill>
                <a:effectLst/>
              </a:rPr>
              <a:t>1 </a:t>
            </a:r>
            <a:r>
              <a:rPr lang="es-ES" sz="2000" b="0" i="0" dirty="0">
                <a:solidFill>
                  <a:srgbClr val="000000"/>
                </a:solidFill>
                <a:effectLst/>
              </a:rPr>
              <a:t>En el primer tratado, oh Teófilo, hablé acerca de todas las cosas que Jesús comenzó a hacer y a enseñar, </a:t>
            </a:r>
            <a:r>
              <a:rPr lang="es-ES" sz="2000" b="1" i="0" baseline="30000" dirty="0">
                <a:solidFill>
                  <a:srgbClr val="000000"/>
                </a:solidFill>
                <a:effectLst/>
              </a:rPr>
              <a:t>2 </a:t>
            </a:r>
            <a:r>
              <a:rPr lang="es-ES" sz="2000" b="0" i="0" dirty="0">
                <a:solidFill>
                  <a:srgbClr val="000000"/>
                </a:solidFill>
                <a:effectLst/>
              </a:rPr>
              <a:t>hasta el día en que fue recibido arriba, después de haber dado mandamientos por el Espíritu Santo a los apóstoles que había escogido; </a:t>
            </a:r>
            <a:r>
              <a:rPr lang="es-ES" sz="2000" b="1" i="0" baseline="30000" dirty="0">
                <a:solidFill>
                  <a:srgbClr val="000000"/>
                </a:solidFill>
                <a:effectLst/>
              </a:rPr>
              <a:t>3 </a:t>
            </a:r>
            <a:r>
              <a:rPr lang="es-ES" sz="2000" b="0" i="0" dirty="0">
                <a:solidFill>
                  <a:srgbClr val="000000"/>
                </a:solidFill>
                <a:effectLst/>
              </a:rPr>
              <a:t>a quienes también, después de haber padecido, se presentó vivo con muchas pruebas indubitables, apareciéndoseles durante cuarenta días y hablándoles acerca del reino de Dios.</a:t>
            </a:r>
          </a:p>
        </p:txBody>
      </p:sp>
    </p:spTree>
    <p:extLst>
      <p:ext uri="{BB962C8B-B14F-4D97-AF65-F5344CB8AC3E}">
        <p14:creationId xmlns:p14="http://schemas.microsoft.com/office/powerpoint/2010/main" val="146795821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8233D0A-29AE-9C47-B174-B13DB72E5D4E}"/>
              </a:ext>
              <a:ext uri="{C183D7F6-B498-43B3-948B-1728B52AA6E4}">
                <adec:decorative xmlns:adec="http://schemas.microsoft.com/office/drawing/2017/decorative" val="1"/>
              </a:ext>
            </a:extLst>
          </p:cNvPr>
          <p:cNvCxnSpPr>
            <a:cxnSpLocks/>
            <a:stCxn id="8" idx="6"/>
            <a:endCxn id="35" idx="2"/>
          </p:cNvCxnSpPr>
          <p:nvPr/>
        </p:nvCxnSpPr>
        <p:spPr>
          <a:xfrm flipV="1">
            <a:off x="688876" y="4976133"/>
            <a:ext cx="5505460" cy="2725"/>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7627213A-B24F-2E43-848D-2215AFA09EB6}"/>
              </a:ext>
              <a:ext uri="{C183D7F6-B498-43B3-948B-1728B52AA6E4}">
                <adec:decorative xmlns:adec="http://schemas.microsoft.com/office/drawing/2017/decorative" val="1"/>
              </a:ext>
            </a:extLst>
          </p:cNvPr>
          <p:cNvSpPr/>
          <p:nvPr/>
        </p:nvSpPr>
        <p:spPr>
          <a:xfrm>
            <a:off x="77897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A0D5DCE8-9AA4-CA45-B3AE-CEB3D22CA3E4}"/>
              </a:ext>
              <a:ext uri="{C183D7F6-B498-43B3-948B-1728B52AA6E4}">
                <adec:decorative xmlns:adec="http://schemas.microsoft.com/office/drawing/2017/decorative" val="1"/>
              </a:ext>
            </a:extLst>
          </p:cNvPr>
          <p:cNvSpPr/>
          <p:nvPr/>
        </p:nvSpPr>
        <p:spPr>
          <a:xfrm>
            <a:off x="1143393"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FFA185DA-D872-F84A-85BB-F6866A85CD25}"/>
              </a:ext>
              <a:ext uri="{C183D7F6-B498-43B3-948B-1728B52AA6E4}">
                <adec:decorative xmlns:adec="http://schemas.microsoft.com/office/drawing/2017/decorative" val="1"/>
              </a:ext>
            </a:extLst>
          </p:cNvPr>
          <p:cNvSpPr/>
          <p:nvPr/>
        </p:nvSpPr>
        <p:spPr>
          <a:xfrm>
            <a:off x="150781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DF2343ED-7758-3A47-B607-1C33C1F3CE47}"/>
              </a:ext>
              <a:ext uri="{C183D7F6-B498-43B3-948B-1728B52AA6E4}">
                <adec:decorative xmlns:adec="http://schemas.microsoft.com/office/drawing/2017/decorative" val="1"/>
              </a:ext>
            </a:extLst>
          </p:cNvPr>
          <p:cNvSpPr/>
          <p:nvPr/>
        </p:nvSpPr>
        <p:spPr>
          <a:xfrm>
            <a:off x="421414"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6EEDD4-1AE0-DB40-8422-C7AE530CEE71}"/>
              </a:ext>
            </a:extLst>
          </p:cNvPr>
          <p:cNvSpPr>
            <a:spLocks noGrp="1"/>
          </p:cNvSpPr>
          <p:nvPr>
            <p:ph type="title"/>
          </p:nvPr>
        </p:nvSpPr>
        <p:spPr>
          <a:xfrm>
            <a:off x="421415" y="4368106"/>
            <a:ext cx="6047242" cy="417440"/>
          </a:xfrm>
        </p:spPr>
        <p:txBody>
          <a:bodyPr>
            <a:normAutofit fontScale="90000"/>
          </a:bodyPr>
          <a:lstStyle/>
          <a:p>
            <a:pPr algn="ctr"/>
            <a:r>
              <a:rPr lang="en-US" sz="2400" b="1" i="1" dirty="0">
                <a:solidFill>
                  <a:srgbClr val="C00000"/>
                </a:solidFill>
              </a:rPr>
              <a:t>Early Church • </a:t>
            </a:r>
            <a:r>
              <a:rPr lang="en-US" sz="2400" b="1" i="1" dirty="0" err="1">
                <a:solidFill>
                  <a:srgbClr val="C00000"/>
                </a:solidFill>
              </a:rPr>
              <a:t>Iglesia</a:t>
            </a:r>
            <a:r>
              <a:rPr lang="en-US" sz="2400" b="1" i="1" dirty="0">
                <a:solidFill>
                  <a:srgbClr val="C00000"/>
                </a:solidFill>
              </a:rPr>
              <a:t> </a:t>
            </a:r>
            <a:r>
              <a:rPr lang="en-US" sz="2400" b="1" i="1" dirty="0" err="1">
                <a:solidFill>
                  <a:srgbClr val="C00000"/>
                </a:solidFill>
              </a:rPr>
              <a:t>Primitiva</a:t>
            </a:r>
            <a:endParaRPr lang="en-US" sz="2400" b="1" i="1" dirty="0">
              <a:solidFill>
                <a:srgbClr val="C00000"/>
              </a:solidFill>
            </a:endParaRPr>
          </a:p>
        </p:txBody>
      </p:sp>
      <p:sp>
        <p:nvSpPr>
          <p:cNvPr id="10" name="Text Placeholder 25">
            <a:extLst>
              <a:ext uri="{FF2B5EF4-FFF2-40B4-BE49-F238E27FC236}">
                <a16:creationId xmlns:a16="http://schemas.microsoft.com/office/drawing/2014/main" id="{FFAD32EE-26A6-5946-BC25-E1DC6B00A614}"/>
              </a:ext>
            </a:extLst>
          </p:cNvPr>
          <p:cNvSpPr txBox="1">
            <a:spLocks/>
          </p:cNvSpPr>
          <p:nvPr/>
        </p:nvSpPr>
        <p:spPr>
          <a:xfrm>
            <a:off x="623334" y="236255"/>
            <a:ext cx="7758666" cy="38035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Acts • </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Hechos</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2:41-47  </a:t>
            </a:r>
          </a:p>
        </p:txBody>
      </p:sp>
      <p:sp>
        <p:nvSpPr>
          <p:cNvPr id="21" name="Oval 20">
            <a:extLst>
              <a:ext uri="{FF2B5EF4-FFF2-40B4-BE49-F238E27FC236}">
                <a16:creationId xmlns:a16="http://schemas.microsoft.com/office/drawing/2014/main" id="{D5B21CC1-CCC9-D2B7-78AB-5126DBD1CE55}"/>
              </a:ext>
              <a:ext uri="{C183D7F6-B498-43B3-948B-1728B52AA6E4}">
                <adec:decorative xmlns:adec="http://schemas.microsoft.com/office/drawing/2017/decorative" val="1"/>
              </a:ext>
            </a:extLst>
          </p:cNvPr>
          <p:cNvSpPr/>
          <p:nvPr/>
        </p:nvSpPr>
        <p:spPr>
          <a:xfrm>
            <a:off x="2226583"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49871A1E-6278-DD03-AC3D-A604A39F5232}"/>
              </a:ext>
              <a:ext uri="{C183D7F6-B498-43B3-948B-1728B52AA6E4}">
                <adec:decorative xmlns:adec="http://schemas.microsoft.com/office/drawing/2017/decorative" val="1"/>
              </a:ext>
            </a:extLst>
          </p:cNvPr>
          <p:cNvSpPr/>
          <p:nvPr/>
        </p:nvSpPr>
        <p:spPr>
          <a:xfrm>
            <a:off x="2591001"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CD037000-55DF-3484-A82A-823DD809EC3A}"/>
              </a:ext>
              <a:ext uri="{C183D7F6-B498-43B3-948B-1728B52AA6E4}">
                <adec:decorative xmlns:adec="http://schemas.microsoft.com/office/drawing/2017/decorative" val="1"/>
              </a:ext>
            </a:extLst>
          </p:cNvPr>
          <p:cNvSpPr/>
          <p:nvPr/>
        </p:nvSpPr>
        <p:spPr>
          <a:xfrm>
            <a:off x="2955419"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9A3F5D4B-741C-1085-6E01-96C7C7E71173}"/>
              </a:ext>
              <a:ext uri="{C183D7F6-B498-43B3-948B-1728B52AA6E4}">
                <adec:decorative xmlns:adec="http://schemas.microsoft.com/office/drawing/2017/decorative" val="1"/>
              </a:ext>
            </a:extLst>
          </p:cNvPr>
          <p:cNvSpPr/>
          <p:nvPr/>
        </p:nvSpPr>
        <p:spPr>
          <a:xfrm>
            <a:off x="1869022"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EE1BAC67-A542-E0EA-661B-D705C2CF702D}"/>
              </a:ext>
              <a:ext uri="{C183D7F6-B498-43B3-948B-1728B52AA6E4}">
                <adec:decorative xmlns:adec="http://schemas.microsoft.com/office/drawing/2017/decorative" val="1"/>
              </a:ext>
            </a:extLst>
          </p:cNvPr>
          <p:cNvSpPr/>
          <p:nvPr/>
        </p:nvSpPr>
        <p:spPr>
          <a:xfrm>
            <a:off x="365668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3220CDC0-2654-8F0C-953B-BC6BC4EDD1AC}"/>
              </a:ext>
              <a:ext uri="{C183D7F6-B498-43B3-948B-1728B52AA6E4}">
                <adec:decorative xmlns:adec="http://schemas.microsoft.com/office/drawing/2017/decorative" val="1"/>
              </a:ext>
            </a:extLst>
          </p:cNvPr>
          <p:cNvSpPr/>
          <p:nvPr/>
        </p:nvSpPr>
        <p:spPr>
          <a:xfrm>
            <a:off x="4021099"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46F6970B-1387-2E34-F0A6-8E89024B2545}"/>
              </a:ext>
              <a:ext uri="{C183D7F6-B498-43B3-948B-1728B52AA6E4}">
                <adec:decorative xmlns:adec="http://schemas.microsoft.com/office/drawing/2017/decorative" val="1"/>
              </a:ext>
            </a:extLst>
          </p:cNvPr>
          <p:cNvSpPr/>
          <p:nvPr/>
        </p:nvSpPr>
        <p:spPr>
          <a:xfrm>
            <a:off x="4385517"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3C779001-715D-1A5E-8968-817303F952F9}"/>
              </a:ext>
              <a:ext uri="{C183D7F6-B498-43B3-948B-1728B52AA6E4}">
                <adec:decorative xmlns:adec="http://schemas.microsoft.com/office/drawing/2017/decorative" val="1"/>
              </a:ext>
            </a:extLst>
          </p:cNvPr>
          <p:cNvSpPr/>
          <p:nvPr/>
        </p:nvSpPr>
        <p:spPr>
          <a:xfrm>
            <a:off x="3299120"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C5D1DD3B-9CEF-B509-38E9-8DCFD3E769E7}"/>
              </a:ext>
              <a:ext uri="{C183D7F6-B498-43B3-948B-1728B52AA6E4}">
                <adec:decorative xmlns:adec="http://schemas.microsoft.com/office/drawing/2017/decorative" val="1"/>
              </a:ext>
            </a:extLst>
          </p:cNvPr>
          <p:cNvSpPr/>
          <p:nvPr/>
        </p:nvSpPr>
        <p:spPr>
          <a:xfrm>
            <a:off x="5104289" y="4838973"/>
            <a:ext cx="274320" cy="274320"/>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CA0A092A-CBE4-4B6D-EB9C-67F753B7C86C}"/>
              </a:ext>
              <a:ext uri="{C183D7F6-B498-43B3-948B-1728B52AA6E4}">
                <adec:decorative xmlns:adec="http://schemas.microsoft.com/office/drawing/2017/decorative" val="1"/>
              </a:ext>
            </a:extLst>
          </p:cNvPr>
          <p:cNvSpPr/>
          <p:nvPr/>
        </p:nvSpPr>
        <p:spPr>
          <a:xfrm>
            <a:off x="5468707"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074445D3-BD39-37AA-0DA4-2FF33D79A9B6}"/>
              </a:ext>
              <a:ext uri="{C183D7F6-B498-43B3-948B-1728B52AA6E4}">
                <adec:decorative xmlns:adec="http://schemas.microsoft.com/office/drawing/2017/decorative" val="1"/>
              </a:ext>
            </a:extLst>
          </p:cNvPr>
          <p:cNvSpPr/>
          <p:nvPr/>
        </p:nvSpPr>
        <p:spPr>
          <a:xfrm>
            <a:off x="5833125" y="4838973"/>
            <a:ext cx="274320" cy="274320"/>
          </a:xfrm>
          <a:prstGeom prst="ellipse">
            <a:avLst/>
          </a:prstGeom>
          <a:solidFill>
            <a:srgbClr val="D5412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C9D5BB2F-FEF2-84BA-C572-87B9D69D3B8F}"/>
              </a:ext>
              <a:ext uri="{C183D7F6-B498-43B3-948B-1728B52AA6E4}">
                <adec:decorative xmlns:adec="http://schemas.microsoft.com/office/drawing/2017/decorative" val="1"/>
              </a:ext>
            </a:extLst>
          </p:cNvPr>
          <p:cNvSpPr/>
          <p:nvPr/>
        </p:nvSpPr>
        <p:spPr>
          <a:xfrm>
            <a:off x="4746728"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6B7CA5C1-4A42-403F-BF37-B0D0218BFB5D}"/>
              </a:ext>
              <a:ext uri="{C183D7F6-B498-43B3-948B-1728B52AA6E4}">
                <adec:decorative xmlns:adec="http://schemas.microsoft.com/office/drawing/2017/decorative" val="1"/>
              </a:ext>
            </a:extLst>
          </p:cNvPr>
          <p:cNvSpPr/>
          <p:nvPr/>
        </p:nvSpPr>
        <p:spPr>
          <a:xfrm>
            <a:off x="6194336"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D32EC81-12EA-3317-532A-B397F72CBA7D}"/>
              </a:ext>
            </a:extLst>
          </p:cNvPr>
          <p:cNvSpPr txBox="1"/>
          <p:nvPr/>
        </p:nvSpPr>
        <p:spPr>
          <a:xfrm>
            <a:off x="6468657" y="5278690"/>
            <a:ext cx="2586568" cy="400110"/>
          </a:xfrm>
          <a:prstGeom prst="rect">
            <a:avLst/>
          </a:prstGeom>
          <a:noFill/>
        </p:spPr>
        <p:txBody>
          <a:bodyPr wrap="square" rtlCol="0">
            <a:spAutoFit/>
          </a:bodyPr>
          <a:lstStyle/>
          <a:p>
            <a:pPr marL="0" marR="0" lvl="0" indent="0" algn="r" defTabSz="71323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Mason Drumm</a:t>
            </a:r>
          </a:p>
        </p:txBody>
      </p:sp>
      <p:sp>
        <p:nvSpPr>
          <p:cNvPr id="30" name="TextBox 29">
            <a:extLst>
              <a:ext uri="{FF2B5EF4-FFF2-40B4-BE49-F238E27FC236}">
                <a16:creationId xmlns:a16="http://schemas.microsoft.com/office/drawing/2014/main" id="{59491F62-D8EC-8F7D-55D2-74F7BDB26CA6}"/>
              </a:ext>
            </a:extLst>
          </p:cNvPr>
          <p:cNvSpPr txBox="1"/>
          <p:nvPr/>
        </p:nvSpPr>
        <p:spPr>
          <a:xfrm>
            <a:off x="323945" y="677333"/>
            <a:ext cx="4335892" cy="3754874"/>
          </a:xfrm>
          <a:prstGeom prst="rect">
            <a:avLst/>
          </a:prstGeom>
          <a:noFill/>
        </p:spPr>
        <p:txBody>
          <a:bodyPr wrap="square">
            <a:spAutoFit/>
          </a:bodyPr>
          <a:lstStyle/>
          <a:p>
            <a:pPr algn="l"/>
            <a:r>
              <a:rPr lang="en-US" sz="1400" b="1" i="0" baseline="30000" dirty="0">
                <a:solidFill>
                  <a:srgbClr val="000000"/>
                </a:solidFill>
                <a:effectLst/>
              </a:rPr>
              <a:t>41 </a:t>
            </a:r>
            <a:r>
              <a:rPr lang="en-US" sz="1400" b="0" i="0" dirty="0">
                <a:solidFill>
                  <a:srgbClr val="000000"/>
                </a:solidFill>
                <a:effectLst/>
              </a:rPr>
              <a:t>So then, those who had received his word were baptized; and that day there were added about three thousand souls. </a:t>
            </a:r>
            <a:r>
              <a:rPr lang="en-US" sz="1400" b="1" i="0" baseline="30000" dirty="0">
                <a:solidFill>
                  <a:srgbClr val="000000"/>
                </a:solidFill>
                <a:effectLst/>
              </a:rPr>
              <a:t>42 </a:t>
            </a:r>
            <a:r>
              <a:rPr lang="en-US" sz="1400" b="0" i="0" dirty="0">
                <a:solidFill>
                  <a:srgbClr val="000000"/>
                </a:solidFill>
                <a:effectLst/>
              </a:rPr>
              <a:t>They were continually devoting themselves to the apostles’ teaching and to fellowship, to the breaking of bread and to prayer.</a:t>
            </a:r>
          </a:p>
          <a:p>
            <a:pPr algn="l"/>
            <a:r>
              <a:rPr lang="en-US" sz="1400" b="1" i="0" baseline="30000" dirty="0">
                <a:solidFill>
                  <a:srgbClr val="000000"/>
                </a:solidFill>
                <a:effectLst/>
              </a:rPr>
              <a:t>43 </a:t>
            </a:r>
            <a:r>
              <a:rPr lang="en-US" sz="1400" b="0" i="0" dirty="0">
                <a:solidFill>
                  <a:srgbClr val="000000"/>
                </a:solidFill>
                <a:effectLst/>
              </a:rPr>
              <a:t>Everyone kept feeling a sense of awe; and many wonders and signs were taking place through the apostles. </a:t>
            </a:r>
            <a:r>
              <a:rPr lang="en-US" sz="1400" b="1" i="0" baseline="30000" dirty="0">
                <a:solidFill>
                  <a:srgbClr val="000000"/>
                </a:solidFill>
                <a:effectLst/>
              </a:rPr>
              <a:t>44 </a:t>
            </a:r>
            <a:r>
              <a:rPr lang="en-US" sz="1400" b="0" i="0" dirty="0">
                <a:solidFill>
                  <a:srgbClr val="000000"/>
                </a:solidFill>
                <a:effectLst/>
              </a:rPr>
              <a:t>And all the believers were together and had all things in common; </a:t>
            </a:r>
            <a:r>
              <a:rPr lang="en-US" sz="1400" b="1" i="0" baseline="30000" dirty="0">
                <a:solidFill>
                  <a:srgbClr val="000000"/>
                </a:solidFill>
                <a:effectLst/>
              </a:rPr>
              <a:t>45 </a:t>
            </a:r>
            <a:r>
              <a:rPr lang="en-US" sz="1400" b="0" i="0" dirty="0">
                <a:solidFill>
                  <a:srgbClr val="000000"/>
                </a:solidFill>
                <a:effectLst/>
              </a:rPr>
              <a:t>and they would sell their property and possessions and share them with all, to the extent that anyone had need. </a:t>
            </a:r>
            <a:r>
              <a:rPr lang="en-US" sz="1400" b="1" i="0" baseline="30000" dirty="0">
                <a:solidFill>
                  <a:srgbClr val="000000"/>
                </a:solidFill>
                <a:effectLst/>
              </a:rPr>
              <a:t>46 </a:t>
            </a:r>
            <a:r>
              <a:rPr lang="en-US" sz="1400" b="0" i="0" dirty="0">
                <a:solidFill>
                  <a:srgbClr val="000000"/>
                </a:solidFill>
                <a:effectLst/>
              </a:rPr>
              <a:t>Day by day continuing with one mind in the temple, and breaking bread from house to house, they were taking their meals together with gladness and sincerity of heart, </a:t>
            </a:r>
            <a:r>
              <a:rPr lang="en-US" sz="1400" b="1" i="0" baseline="30000" dirty="0">
                <a:solidFill>
                  <a:srgbClr val="000000"/>
                </a:solidFill>
                <a:effectLst/>
              </a:rPr>
              <a:t>47 </a:t>
            </a:r>
            <a:r>
              <a:rPr lang="en-US" sz="1400" b="0" i="0" dirty="0">
                <a:solidFill>
                  <a:srgbClr val="000000"/>
                </a:solidFill>
                <a:effectLst/>
              </a:rPr>
              <a:t>praising God and having favor with all the people. And the Lord was adding to their number day by day those who were being saved.</a:t>
            </a:r>
          </a:p>
        </p:txBody>
      </p:sp>
      <p:sp>
        <p:nvSpPr>
          <p:cNvPr id="38" name="TextBox 37">
            <a:extLst>
              <a:ext uri="{FF2B5EF4-FFF2-40B4-BE49-F238E27FC236}">
                <a16:creationId xmlns:a16="http://schemas.microsoft.com/office/drawing/2014/main" id="{0239B750-B920-5470-E714-0DD01B9E07D0}"/>
              </a:ext>
            </a:extLst>
          </p:cNvPr>
          <p:cNvSpPr txBox="1"/>
          <p:nvPr/>
        </p:nvSpPr>
        <p:spPr>
          <a:xfrm>
            <a:off x="4659837" y="677683"/>
            <a:ext cx="4411574" cy="3323987"/>
          </a:xfrm>
          <a:prstGeom prst="rect">
            <a:avLst/>
          </a:prstGeom>
          <a:noFill/>
        </p:spPr>
        <p:txBody>
          <a:bodyPr wrap="square">
            <a:spAutoFit/>
          </a:bodyPr>
          <a:lstStyle/>
          <a:p>
            <a:pPr algn="l"/>
            <a:r>
              <a:rPr lang="es-ES" sz="1400" b="1" i="0" baseline="30000" dirty="0">
                <a:solidFill>
                  <a:srgbClr val="000000"/>
                </a:solidFill>
                <a:effectLst/>
              </a:rPr>
              <a:t>41 </a:t>
            </a:r>
            <a:r>
              <a:rPr lang="es-ES" sz="1400" b="0" i="0" dirty="0">
                <a:solidFill>
                  <a:srgbClr val="000000"/>
                </a:solidFill>
                <a:effectLst/>
              </a:rPr>
              <a:t>Así que, los que recibieron su palabra fueron bautizados; y se añadieron aquel día como tres mil personas. </a:t>
            </a:r>
            <a:r>
              <a:rPr lang="es-ES" sz="1400" b="1" i="0" baseline="30000" dirty="0">
                <a:solidFill>
                  <a:srgbClr val="000000"/>
                </a:solidFill>
                <a:effectLst/>
              </a:rPr>
              <a:t>42 </a:t>
            </a:r>
            <a:r>
              <a:rPr lang="es-ES" sz="1400" b="0" i="0" dirty="0">
                <a:solidFill>
                  <a:srgbClr val="000000"/>
                </a:solidFill>
                <a:effectLst/>
              </a:rPr>
              <a:t>Y perseveraban en la doctrina de los apóstoles, en la comunión unos con otros, en el partimiento del pan y en las oraciones.</a:t>
            </a:r>
          </a:p>
          <a:p>
            <a:pPr algn="l"/>
            <a:r>
              <a:rPr lang="es-ES" sz="1400" b="1" i="0" baseline="30000" dirty="0">
                <a:solidFill>
                  <a:srgbClr val="000000"/>
                </a:solidFill>
                <a:effectLst/>
              </a:rPr>
              <a:t>43 </a:t>
            </a:r>
            <a:r>
              <a:rPr lang="es-ES" sz="1400" b="0" i="0" dirty="0">
                <a:solidFill>
                  <a:srgbClr val="000000"/>
                </a:solidFill>
                <a:effectLst/>
              </a:rPr>
              <a:t>Y sobrevino temor a toda persona; y muchas maravillas y señales eran hechas por los apóstoles. </a:t>
            </a:r>
            <a:r>
              <a:rPr lang="es-ES" sz="1400" b="1" i="0" baseline="30000" dirty="0">
                <a:solidFill>
                  <a:srgbClr val="000000"/>
                </a:solidFill>
                <a:effectLst/>
              </a:rPr>
              <a:t>44 </a:t>
            </a:r>
            <a:r>
              <a:rPr lang="es-ES" sz="1400" b="0" i="0" dirty="0">
                <a:solidFill>
                  <a:srgbClr val="000000"/>
                </a:solidFill>
                <a:effectLst/>
              </a:rPr>
              <a:t>Todos los que habían creído estaban juntos, y tenían en común todas las cosas; </a:t>
            </a:r>
            <a:r>
              <a:rPr lang="es-ES" sz="1400" b="1" i="0" baseline="30000" dirty="0">
                <a:solidFill>
                  <a:srgbClr val="000000"/>
                </a:solidFill>
                <a:effectLst/>
              </a:rPr>
              <a:t>45 </a:t>
            </a:r>
            <a:r>
              <a:rPr lang="es-ES" sz="1400" b="0" i="0" dirty="0">
                <a:solidFill>
                  <a:srgbClr val="000000"/>
                </a:solidFill>
                <a:effectLst/>
              </a:rPr>
              <a:t>y vendían sus propiedades y sus bienes, y lo repartían a todos según la necesidad de cada uno. </a:t>
            </a:r>
            <a:r>
              <a:rPr lang="es-ES" sz="1400" b="1" i="0" baseline="30000" dirty="0">
                <a:solidFill>
                  <a:srgbClr val="000000"/>
                </a:solidFill>
                <a:effectLst/>
              </a:rPr>
              <a:t>46 </a:t>
            </a:r>
            <a:r>
              <a:rPr lang="es-ES" sz="1400" b="0" i="0" dirty="0">
                <a:solidFill>
                  <a:srgbClr val="000000"/>
                </a:solidFill>
                <a:effectLst/>
              </a:rPr>
              <a:t>Y perseverando unánimes cada día en el templo, y partiendo el pan en las casas, comían juntos con alegría y sencillez de corazón, </a:t>
            </a:r>
            <a:r>
              <a:rPr lang="es-ES" sz="1400" b="1" i="0" baseline="30000" dirty="0">
                <a:solidFill>
                  <a:srgbClr val="000000"/>
                </a:solidFill>
                <a:effectLst/>
              </a:rPr>
              <a:t>47 </a:t>
            </a:r>
            <a:r>
              <a:rPr lang="es-ES" sz="1400" b="0" i="0" dirty="0">
                <a:solidFill>
                  <a:srgbClr val="000000"/>
                </a:solidFill>
                <a:effectLst/>
              </a:rPr>
              <a:t>alabando a Dios, y teniendo favor con todo el pueblo. Y el Señor añadía cada día a la iglesia los que habían de ser salvos.</a:t>
            </a:r>
          </a:p>
        </p:txBody>
      </p:sp>
    </p:spTree>
    <p:extLst>
      <p:ext uri="{BB962C8B-B14F-4D97-AF65-F5344CB8AC3E}">
        <p14:creationId xmlns:p14="http://schemas.microsoft.com/office/powerpoint/2010/main" val="335490675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8233D0A-29AE-9C47-B174-B13DB72E5D4E}"/>
              </a:ext>
              <a:ext uri="{C183D7F6-B498-43B3-948B-1728B52AA6E4}">
                <adec:decorative xmlns:adec="http://schemas.microsoft.com/office/drawing/2017/decorative" val="1"/>
              </a:ext>
            </a:extLst>
          </p:cNvPr>
          <p:cNvCxnSpPr>
            <a:cxnSpLocks/>
            <a:stCxn id="8" idx="6"/>
            <a:endCxn id="35" idx="2"/>
          </p:cNvCxnSpPr>
          <p:nvPr/>
        </p:nvCxnSpPr>
        <p:spPr>
          <a:xfrm flipV="1">
            <a:off x="688876" y="4976133"/>
            <a:ext cx="5505460" cy="2725"/>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7627213A-B24F-2E43-848D-2215AFA09EB6}"/>
              </a:ext>
              <a:ext uri="{C183D7F6-B498-43B3-948B-1728B52AA6E4}">
                <adec:decorative xmlns:adec="http://schemas.microsoft.com/office/drawing/2017/decorative" val="1"/>
              </a:ext>
            </a:extLst>
          </p:cNvPr>
          <p:cNvSpPr/>
          <p:nvPr/>
        </p:nvSpPr>
        <p:spPr>
          <a:xfrm>
            <a:off x="778975"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A0D5DCE8-9AA4-CA45-B3AE-CEB3D22CA3E4}"/>
              </a:ext>
              <a:ext uri="{C183D7F6-B498-43B3-948B-1728B52AA6E4}">
                <adec:decorative xmlns:adec="http://schemas.microsoft.com/office/drawing/2017/decorative" val="1"/>
              </a:ext>
            </a:extLst>
          </p:cNvPr>
          <p:cNvSpPr/>
          <p:nvPr/>
        </p:nvSpPr>
        <p:spPr>
          <a:xfrm>
            <a:off x="1143393"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FFA185DA-D872-F84A-85BB-F6866A85CD25}"/>
              </a:ext>
              <a:ext uri="{C183D7F6-B498-43B3-948B-1728B52AA6E4}">
                <adec:decorative xmlns:adec="http://schemas.microsoft.com/office/drawing/2017/decorative" val="1"/>
              </a:ext>
            </a:extLst>
          </p:cNvPr>
          <p:cNvSpPr/>
          <p:nvPr/>
        </p:nvSpPr>
        <p:spPr>
          <a:xfrm>
            <a:off x="150781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DF2343ED-7758-3A47-B607-1C33C1F3CE47}"/>
              </a:ext>
              <a:ext uri="{C183D7F6-B498-43B3-948B-1728B52AA6E4}">
                <adec:decorative xmlns:adec="http://schemas.microsoft.com/office/drawing/2017/decorative" val="1"/>
              </a:ext>
            </a:extLst>
          </p:cNvPr>
          <p:cNvSpPr/>
          <p:nvPr/>
        </p:nvSpPr>
        <p:spPr>
          <a:xfrm>
            <a:off x="421414" y="4841698"/>
            <a:ext cx="267462" cy="274320"/>
          </a:xfrm>
          <a:prstGeom prst="ellipse">
            <a:avLst/>
          </a:prstGeom>
          <a:solidFill>
            <a:srgbClr val="D5412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6EEDD4-1AE0-DB40-8422-C7AE530CEE71}"/>
              </a:ext>
            </a:extLst>
          </p:cNvPr>
          <p:cNvSpPr>
            <a:spLocks noGrp="1"/>
          </p:cNvSpPr>
          <p:nvPr>
            <p:ph type="title"/>
          </p:nvPr>
        </p:nvSpPr>
        <p:spPr>
          <a:xfrm>
            <a:off x="421415" y="4368106"/>
            <a:ext cx="6047242" cy="417440"/>
          </a:xfrm>
        </p:spPr>
        <p:txBody>
          <a:bodyPr>
            <a:normAutofit fontScale="90000"/>
          </a:bodyPr>
          <a:lstStyle/>
          <a:p>
            <a:pPr algn="ctr"/>
            <a:r>
              <a:rPr lang="en-US" sz="2400" b="1" i="1" dirty="0">
                <a:solidFill>
                  <a:srgbClr val="C00000"/>
                </a:solidFill>
              </a:rPr>
              <a:t>Before the Flood • Antes Del </a:t>
            </a:r>
            <a:r>
              <a:rPr lang="en-US" sz="2400" b="1" i="1" dirty="0" err="1">
                <a:solidFill>
                  <a:srgbClr val="C00000"/>
                </a:solidFill>
              </a:rPr>
              <a:t>Diluvio</a:t>
            </a:r>
            <a:endParaRPr lang="en-US" sz="2400" b="1" i="1" dirty="0">
              <a:solidFill>
                <a:srgbClr val="C00000"/>
              </a:solidFill>
            </a:endParaRPr>
          </a:p>
        </p:txBody>
      </p:sp>
      <p:sp>
        <p:nvSpPr>
          <p:cNvPr id="10" name="Text Placeholder 25">
            <a:extLst>
              <a:ext uri="{FF2B5EF4-FFF2-40B4-BE49-F238E27FC236}">
                <a16:creationId xmlns:a16="http://schemas.microsoft.com/office/drawing/2014/main" id="{FFAD32EE-26A6-5946-BC25-E1DC6B00A614}"/>
              </a:ext>
            </a:extLst>
          </p:cNvPr>
          <p:cNvSpPr txBox="1">
            <a:spLocks/>
          </p:cNvSpPr>
          <p:nvPr/>
        </p:nvSpPr>
        <p:spPr>
          <a:xfrm>
            <a:off x="623334" y="236255"/>
            <a:ext cx="7758666" cy="38035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Calibri" panose="020F0502020204030204"/>
                <a:ea typeface="+mn-ea"/>
                <a:cs typeface="+mn-cs"/>
              </a:rPr>
              <a:t>Genesis • </a:t>
            </a:r>
            <a:r>
              <a:rPr kumimoji="0" lang="en-US" sz="2400" b="1" i="0" u="none" strike="noStrike" kern="1200" cap="none" spc="0" normalizeH="0" baseline="0" noProof="0" dirty="0" err="1">
                <a:ln>
                  <a:noFill/>
                </a:ln>
                <a:solidFill>
                  <a:schemeClr val="tx1"/>
                </a:solidFill>
                <a:effectLst/>
                <a:uLnTx/>
                <a:uFillTx/>
                <a:latin typeface="Calibri" panose="020F0502020204030204"/>
                <a:ea typeface="+mn-ea"/>
                <a:cs typeface="+mn-cs"/>
              </a:rPr>
              <a:t>Génesis</a:t>
            </a:r>
            <a:r>
              <a:rPr kumimoji="0" lang="en-US" sz="2400" b="1" i="0" u="none" strike="noStrike" kern="1200" cap="none" spc="0" normalizeH="0" baseline="0" noProof="0" dirty="0">
                <a:ln>
                  <a:noFill/>
                </a:ln>
                <a:solidFill>
                  <a:schemeClr val="tx1"/>
                </a:solidFill>
                <a:effectLst/>
                <a:uLnTx/>
                <a:uFillTx/>
                <a:latin typeface="Calibri" panose="020F0502020204030204"/>
                <a:ea typeface="+mn-ea"/>
                <a:cs typeface="+mn-cs"/>
              </a:rPr>
              <a:t> 2:1-3, 15-17; 3:6-7 </a:t>
            </a:r>
          </a:p>
        </p:txBody>
      </p:sp>
      <p:sp>
        <p:nvSpPr>
          <p:cNvPr id="21" name="Oval 20">
            <a:extLst>
              <a:ext uri="{FF2B5EF4-FFF2-40B4-BE49-F238E27FC236}">
                <a16:creationId xmlns:a16="http://schemas.microsoft.com/office/drawing/2014/main" id="{D5B21CC1-CCC9-D2B7-78AB-5126DBD1CE55}"/>
              </a:ext>
              <a:ext uri="{C183D7F6-B498-43B3-948B-1728B52AA6E4}">
                <adec:decorative xmlns:adec="http://schemas.microsoft.com/office/drawing/2017/decorative" val="1"/>
              </a:ext>
            </a:extLst>
          </p:cNvPr>
          <p:cNvSpPr/>
          <p:nvPr/>
        </p:nvSpPr>
        <p:spPr>
          <a:xfrm>
            <a:off x="2226583"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49871A1E-6278-DD03-AC3D-A604A39F5232}"/>
              </a:ext>
              <a:ext uri="{C183D7F6-B498-43B3-948B-1728B52AA6E4}">
                <adec:decorative xmlns:adec="http://schemas.microsoft.com/office/drawing/2017/decorative" val="1"/>
              </a:ext>
            </a:extLst>
          </p:cNvPr>
          <p:cNvSpPr/>
          <p:nvPr/>
        </p:nvSpPr>
        <p:spPr>
          <a:xfrm>
            <a:off x="2591001"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CD037000-55DF-3484-A82A-823DD809EC3A}"/>
              </a:ext>
              <a:ext uri="{C183D7F6-B498-43B3-948B-1728B52AA6E4}">
                <adec:decorative xmlns:adec="http://schemas.microsoft.com/office/drawing/2017/decorative" val="1"/>
              </a:ext>
            </a:extLst>
          </p:cNvPr>
          <p:cNvSpPr/>
          <p:nvPr/>
        </p:nvSpPr>
        <p:spPr>
          <a:xfrm>
            <a:off x="2955419"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9A3F5D4B-741C-1085-6E01-96C7C7E71173}"/>
              </a:ext>
              <a:ext uri="{C183D7F6-B498-43B3-948B-1728B52AA6E4}">
                <adec:decorative xmlns:adec="http://schemas.microsoft.com/office/drawing/2017/decorative" val="1"/>
              </a:ext>
            </a:extLst>
          </p:cNvPr>
          <p:cNvSpPr/>
          <p:nvPr/>
        </p:nvSpPr>
        <p:spPr>
          <a:xfrm>
            <a:off x="1869022"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EE1BAC67-A542-E0EA-661B-D705C2CF702D}"/>
              </a:ext>
              <a:ext uri="{C183D7F6-B498-43B3-948B-1728B52AA6E4}">
                <adec:decorative xmlns:adec="http://schemas.microsoft.com/office/drawing/2017/decorative" val="1"/>
              </a:ext>
            </a:extLst>
          </p:cNvPr>
          <p:cNvSpPr/>
          <p:nvPr/>
        </p:nvSpPr>
        <p:spPr>
          <a:xfrm>
            <a:off x="365668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3220CDC0-2654-8F0C-953B-BC6BC4EDD1AC}"/>
              </a:ext>
              <a:ext uri="{C183D7F6-B498-43B3-948B-1728B52AA6E4}">
                <adec:decorative xmlns:adec="http://schemas.microsoft.com/office/drawing/2017/decorative" val="1"/>
              </a:ext>
            </a:extLst>
          </p:cNvPr>
          <p:cNvSpPr/>
          <p:nvPr/>
        </p:nvSpPr>
        <p:spPr>
          <a:xfrm>
            <a:off x="4021099"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46F6970B-1387-2E34-F0A6-8E89024B2545}"/>
              </a:ext>
              <a:ext uri="{C183D7F6-B498-43B3-948B-1728B52AA6E4}">
                <adec:decorative xmlns:adec="http://schemas.microsoft.com/office/drawing/2017/decorative" val="1"/>
              </a:ext>
            </a:extLst>
          </p:cNvPr>
          <p:cNvSpPr/>
          <p:nvPr/>
        </p:nvSpPr>
        <p:spPr>
          <a:xfrm>
            <a:off x="4385517"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3C779001-715D-1A5E-8968-817303F952F9}"/>
              </a:ext>
              <a:ext uri="{C183D7F6-B498-43B3-948B-1728B52AA6E4}">
                <adec:decorative xmlns:adec="http://schemas.microsoft.com/office/drawing/2017/decorative" val="1"/>
              </a:ext>
            </a:extLst>
          </p:cNvPr>
          <p:cNvSpPr/>
          <p:nvPr/>
        </p:nvSpPr>
        <p:spPr>
          <a:xfrm>
            <a:off x="3299120"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C5D1DD3B-9CEF-B509-38E9-8DCFD3E769E7}"/>
              </a:ext>
              <a:ext uri="{C183D7F6-B498-43B3-948B-1728B52AA6E4}">
                <adec:decorative xmlns:adec="http://schemas.microsoft.com/office/drawing/2017/decorative" val="1"/>
              </a:ext>
            </a:extLst>
          </p:cNvPr>
          <p:cNvSpPr/>
          <p:nvPr/>
        </p:nvSpPr>
        <p:spPr>
          <a:xfrm>
            <a:off x="5104289" y="4838973"/>
            <a:ext cx="274320" cy="274320"/>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CA0A092A-CBE4-4B6D-EB9C-67F753B7C86C}"/>
              </a:ext>
              <a:ext uri="{C183D7F6-B498-43B3-948B-1728B52AA6E4}">
                <adec:decorative xmlns:adec="http://schemas.microsoft.com/office/drawing/2017/decorative" val="1"/>
              </a:ext>
            </a:extLst>
          </p:cNvPr>
          <p:cNvSpPr/>
          <p:nvPr/>
        </p:nvSpPr>
        <p:spPr>
          <a:xfrm>
            <a:off x="5468707"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074445D3-BD39-37AA-0DA4-2FF33D79A9B6}"/>
              </a:ext>
              <a:ext uri="{C183D7F6-B498-43B3-948B-1728B52AA6E4}">
                <adec:decorative xmlns:adec="http://schemas.microsoft.com/office/drawing/2017/decorative" val="1"/>
              </a:ext>
            </a:extLst>
          </p:cNvPr>
          <p:cNvSpPr/>
          <p:nvPr/>
        </p:nvSpPr>
        <p:spPr>
          <a:xfrm>
            <a:off x="583312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C9D5BB2F-FEF2-84BA-C572-87B9D69D3B8F}"/>
              </a:ext>
              <a:ext uri="{C183D7F6-B498-43B3-948B-1728B52AA6E4}">
                <adec:decorative xmlns:adec="http://schemas.microsoft.com/office/drawing/2017/decorative" val="1"/>
              </a:ext>
            </a:extLst>
          </p:cNvPr>
          <p:cNvSpPr/>
          <p:nvPr/>
        </p:nvSpPr>
        <p:spPr>
          <a:xfrm>
            <a:off x="4746728"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6B7CA5C1-4A42-403F-BF37-B0D0218BFB5D}"/>
              </a:ext>
              <a:ext uri="{C183D7F6-B498-43B3-948B-1728B52AA6E4}">
                <adec:decorative xmlns:adec="http://schemas.microsoft.com/office/drawing/2017/decorative" val="1"/>
              </a:ext>
            </a:extLst>
          </p:cNvPr>
          <p:cNvSpPr/>
          <p:nvPr/>
        </p:nvSpPr>
        <p:spPr>
          <a:xfrm>
            <a:off x="6194336"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D32EC81-12EA-3317-532A-B397F72CBA7D}"/>
              </a:ext>
            </a:extLst>
          </p:cNvPr>
          <p:cNvSpPr txBox="1"/>
          <p:nvPr/>
        </p:nvSpPr>
        <p:spPr>
          <a:xfrm>
            <a:off x="6468657" y="5278690"/>
            <a:ext cx="2586568" cy="400110"/>
          </a:xfrm>
          <a:prstGeom prst="rect">
            <a:avLst/>
          </a:prstGeom>
          <a:noFill/>
        </p:spPr>
        <p:txBody>
          <a:bodyPr wrap="square" rtlCol="0">
            <a:spAutoFit/>
          </a:bodyPr>
          <a:lstStyle/>
          <a:p>
            <a:pPr algn="r"/>
            <a:r>
              <a:rPr lang="en-US" sz="2000" b="1" dirty="0">
                <a:solidFill>
                  <a:schemeClr val="bg1"/>
                </a:solidFill>
              </a:rPr>
              <a:t>Joshua Boone</a:t>
            </a:r>
          </a:p>
        </p:txBody>
      </p:sp>
      <p:sp>
        <p:nvSpPr>
          <p:cNvPr id="30" name="TextBox 29">
            <a:extLst>
              <a:ext uri="{FF2B5EF4-FFF2-40B4-BE49-F238E27FC236}">
                <a16:creationId xmlns:a16="http://schemas.microsoft.com/office/drawing/2014/main" id="{59491F62-D8EC-8F7D-55D2-74F7BDB26CA6}"/>
              </a:ext>
            </a:extLst>
          </p:cNvPr>
          <p:cNvSpPr txBox="1"/>
          <p:nvPr/>
        </p:nvSpPr>
        <p:spPr>
          <a:xfrm>
            <a:off x="323945" y="677333"/>
            <a:ext cx="4335892" cy="3108543"/>
          </a:xfrm>
          <a:prstGeom prst="rect">
            <a:avLst/>
          </a:prstGeom>
          <a:noFill/>
        </p:spPr>
        <p:txBody>
          <a:bodyPr wrap="square">
            <a:spAutoFit/>
          </a:bodyPr>
          <a:lstStyle/>
          <a:p>
            <a:r>
              <a:rPr lang="en-US" sz="1400" i="0" baseline="30000" dirty="0">
                <a:solidFill>
                  <a:srgbClr val="000000"/>
                </a:solidFill>
                <a:effectLst/>
              </a:rPr>
              <a:t>15 </a:t>
            </a:r>
            <a:r>
              <a:rPr lang="en-US" sz="1400" i="0" dirty="0">
                <a:solidFill>
                  <a:srgbClr val="000000"/>
                </a:solidFill>
                <a:effectLst/>
              </a:rPr>
              <a:t>Then the </a:t>
            </a:r>
            <a:r>
              <a:rPr lang="en-US" sz="1400" i="0" cap="small" dirty="0">
                <a:solidFill>
                  <a:srgbClr val="000000"/>
                </a:solidFill>
                <a:effectLst/>
              </a:rPr>
              <a:t>Lord</a:t>
            </a:r>
            <a:r>
              <a:rPr lang="en-US" sz="1400" i="0" dirty="0">
                <a:solidFill>
                  <a:srgbClr val="000000"/>
                </a:solidFill>
                <a:effectLst/>
              </a:rPr>
              <a:t> God took the man and put him into the garden of Eden to cultivate it and keep it. </a:t>
            </a:r>
            <a:r>
              <a:rPr lang="en-US" sz="1400" i="0" baseline="30000" dirty="0">
                <a:solidFill>
                  <a:srgbClr val="000000"/>
                </a:solidFill>
                <a:effectLst/>
              </a:rPr>
              <a:t>16 </a:t>
            </a:r>
            <a:r>
              <a:rPr lang="en-US" sz="1400" i="0" dirty="0">
                <a:solidFill>
                  <a:srgbClr val="000000"/>
                </a:solidFill>
                <a:effectLst/>
              </a:rPr>
              <a:t>The </a:t>
            </a:r>
            <a:r>
              <a:rPr lang="en-US" sz="1400" i="0" cap="small" dirty="0">
                <a:solidFill>
                  <a:srgbClr val="000000"/>
                </a:solidFill>
                <a:effectLst/>
              </a:rPr>
              <a:t>Lord</a:t>
            </a:r>
            <a:r>
              <a:rPr lang="en-US" sz="1400" i="0" dirty="0">
                <a:solidFill>
                  <a:srgbClr val="000000"/>
                </a:solidFill>
                <a:effectLst/>
              </a:rPr>
              <a:t> God commanded the man, saying, “From any tree of the garden you may eat freely; </a:t>
            </a:r>
            <a:r>
              <a:rPr lang="en-US" sz="1400" i="0" baseline="30000" dirty="0">
                <a:solidFill>
                  <a:srgbClr val="000000"/>
                </a:solidFill>
                <a:effectLst/>
              </a:rPr>
              <a:t>17 </a:t>
            </a:r>
            <a:r>
              <a:rPr lang="en-US" sz="1400" i="0" dirty="0">
                <a:solidFill>
                  <a:srgbClr val="000000"/>
                </a:solidFill>
                <a:effectLst/>
              </a:rPr>
              <a:t>but from the tree of the knowledge of good and evil you shall not eat, for in the day that you eat from it you will surely die.”</a:t>
            </a:r>
          </a:p>
          <a:p>
            <a:endParaRPr lang="en-US" sz="1400" i="0" dirty="0">
              <a:solidFill>
                <a:srgbClr val="000000"/>
              </a:solidFill>
              <a:effectLst/>
            </a:endParaRPr>
          </a:p>
          <a:p>
            <a:r>
              <a:rPr lang="en-US" sz="1400" i="0" dirty="0">
                <a:solidFill>
                  <a:srgbClr val="000000"/>
                </a:solidFill>
                <a:effectLst/>
              </a:rPr>
              <a:t> </a:t>
            </a:r>
            <a:r>
              <a:rPr lang="en-US" sz="1400" i="0" baseline="30000" dirty="0">
                <a:solidFill>
                  <a:srgbClr val="000000"/>
                </a:solidFill>
                <a:effectLst/>
              </a:rPr>
              <a:t>6 </a:t>
            </a:r>
            <a:r>
              <a:rPr lang="en-US" sz="1400" i="0" dirty="0">
                <a:solidFill>
                  <a:srgbClr val="000000"/>
                </a:solidFill>
                <a:effectLst/>
              </a:rPr>
              <a:t>When the woman saw that the tree was good for food, and that it was a delight to the eyes, and that the tree was desirable to make </a:t>
            </a:r>
            <a:r>
              <a:rPr lang="en-US" sz="1400" i="1" dirty="0">
                <a:solidFill>
                  <a:srgbClr val="000000"/>
                </a:solidFill>
                <a:effectLst/>
              </a:rPr>
              <a:t>one</a:t>
            </a:r>
            <a:r>
              <a:rPr lang="en-US" sz="1400" i="0" dirty="0">
                <a:solidFill>
                  <a:srgbClr val="000000"/>
                </a:solidFill>
                <a:effectLst/>
              </a:rPr>
              <a:t> wise, she took from its fruit and ate; and she gave also to her husband with her, and he ate. </a:t>
            </a:r>
            <a:r>
              <a:rPr lang="en-US" sz="1400" i="0" baseline="30000" dirty="0">
                <a:solidFill>
                  <a:srgbClr val="000000"/>
                </a:solidFill>
                <a:effectLst/>
              </a:rPr>
              <a:t>7 </a:t>
            </a:r>
            <a:r>
              <a:rPr lang="en-US" sz="1400" i="0" dirty="0">
                <a:solidFill>
                  <a:srgbClr val="000000"/>
                </a:solidFill>
                <a:effectLst/>
              </a:rPr>
              <a:t>Then the eyes of both of them were opened, and they knew that they were naked; and they sewed fig leaves together and made themselves loin coverings.</a:t>
            </a:r>
            <a:endParaRPr lang="en-US" sz="1400" dirty="0"/>
          </a:p>
        </p:txBody>
      </p:sp>
      <p:sp>
        <p:nvSpPr>
          <p:cNvPr id="38" name="TextBox 37">
            <a:extLst>
              <a:ext uri="{FF2B5EF4-FFF2-40B4-BE49-F238E27FC236}">
                <a16:creationId xmlns:a16="http://schemas.microsoft.com/office/drawing/2014/main" id="{0239B750-B920-5470-E714-0DD01B9E07D0}"/>
              </a:ext>
            </a:extLst>
          </p:cNvPr>
          <p:cNvSpPr txBox="1"/>
          <p:nvPr/>
        </p:nvSpPr>
        <p:spPr>
          <a:xfrm>
            <a:off x="4659837" y="670036"/>
            <a:ext cx="4411574" cy="3108543"/>
          </a:xfrm>
          <a:prstGeom prst="rect">
            <a:avLst/>
          </a:prstGeom>
          <a:noFill/>
        </p:spPr>
        <p:txBody>
          <a:bodyPr wrap="square">
            <a:spAutoFit/>
          </a:bodyPr>
          <a:lstStyle/>
          <a:p>
            <a:r>
              <a:rPr lang="es-ES" sz="1400" i="0" baseline="30000" dirty="0">
                <a:solidFill>
                  <a:srgbClr val="000000"/>
                </a:solidFill>
                <a:effectLst/>
              </a:rPr>
              <a:t>15 </a:t>
            </a:r>
            <a:r>
              <a:rPr lang="es-ES" sz="1400" i="0" dirty="0">
                <a:solidFill>
                  <a:srgbClr val="000000"/>
                </a:solidFill>
                <a:effectLst/>
              </a:rPr>
              <a:t>Tomó, pues, Jehová Dios al hombre, y lo puso en el huerto de Edén, para que lo labrara y lo guardase. </a:t>
            </a:r>
            <a:r>
              <a:rPr lang="es-ES" sz="1400" i="0" baseline="30000" dirty="0">
                <a:solidFill>
                  <a:srgbClr val="000000"/>
                </a:solidFill>
                <a:effectLst/>
              </a:rPr>
              <a:t>16 </a:t>
            </a:r>
            <a:r>
              <a:rPr lang="es-ES" sz="1400" i="0" dirty="0">
                <a:solidFill>
                  <a:srgbClr val="000000"/>
                </a:solidFill>
                <a:effectLst/>
              </a:rPr>
              <a:t>Y mandó Jehová Dios al hombre, diciendo: De todo árbol del huerto podrás comer; </a:t>
            </a:r>
            <a:r>
              <a:rPr lang="es-ES" sz="1400" i="0" baseline="30000" dirty="0">
                <a:solidFill>
                  <a:srgbClr val="000000"/>
                </a:solidFill>
                <a:effectLst/>
              </a:rPr>
              <a:t>17 </a:t>
            </a:r>
            <a:r>
              <a:rPr lang="es-ES" sz="1400" i="0" dirty="0">
                <a:solidFill>
                  <a:srgbClr val="000000"/>
                </a:solidFill>
                <a:effectLst/>
              </a:rPr>
              <a:t>mas del árbol de la ciencia del bien y del mal no comerás; porque el día que de él comieres, ciertamente morirás.</a:t>
            </a:r>
          </a:p>
          <a:p>
            <a:endParaRPr lang="en-US" sz="1400" i="0" dirty="0">
              <a:solidFill>
                <a:srgbClr val="000000"/>
              </a:solidFill>
              <a:effectLst/>
            </a:endParaRPr>
          </a:p>
          <a:p>
            <a:r>
              <a:rPr lang="es-ES" sz="1400" i="0" dirty="0">
                <a:solidFill>
                  <a:srgbClr val="000000"/>
                </a:solidFill>
                <a:effectLst/>
              </a:rPr>
              <a:t>6 Y vio la mujer que el árbol era bueno para comer, y que era agradable a los ojos, y árbol codiciable para alcanzar la sabiduría; y tomó de su fruto, y comió; y dio también a su marido, el cual comió así como ella. 7 Entonces fueron abiertos los ojos de ambos, y conocieron que estaban desnudos; entonces cosieron hojas de higuera, y se hicieron delantales.</a:t>
            </a:r>
            <a:endParaRPr lang="en-US" sz="1400" dirty="0"/>
          </a:p>
        </p:txBody>
      </p:sp>
    </p:spTree>
    <p:extLst>
      <p:ext uri="{BB962C8B-B14F-4D97-AF65-F5344CB8AC3E}">
        <p14:creationId xmlns:p14="http://schemas.microsoft.com/office/powerpoint/2010/main" val="213092056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8233D0A-29AE-9C47-B174-B13DB72E5D4E}"/>
              </a:ext>
              <a:ext uri="{C183D7F6-B498-43B3-948B-1728B52AA6E4}">
                <adec:decorative xmlns:adec="http://schemas.microsoft.com/office/drawing/2017/decorative" val="1"/>
              </a:ext>
            </a:extLst>
          </p:cNvPr>
          <p:cNvCxnSpPr>
            <a:cxnSpLocks/>
            <a:stCxn id="8" idx="6"/>
            <a:endCxn id="35" idx="2"/>
          </p:cNvCxnSpPr>
          <p:nvPr/>
        </p:nvCxnSpPr>
        <p:spPr>
          <a:xfrm flipV="1">
            <a:off x="688876" y="4976133"/>
            <a:ext cx="5505460" cy="2725"/>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7627213A-B24F-2E43-848D-2215AFA09EB6}"/>
              </a:ext>
              <a:ext uri="{C183D7F6-B498-43B3-948B-1728B52AA6E4}">
                <adec:decorative xmlns:adec="http://schemas.microsoft.com/office/drawing/2017/decorative" val="1"/>
              </a:ext>
            </a:extLst>
          </p:cNvPr>
          <p:cNvSpPr/>
          <p:nvPr/>
        </p:nvSpPr>
        <p:spPr>
          <a:xfrm>
            <a:off x="77897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A0D5DCE8-9AA4-CA45-B3AE-CEB3D22CA3E4}"/>
              </a:ext>
              <a:ext uri="{C183D7F6-B498-43B3-948B-1728B52AA6E4}">
                <adec:decorative xmlns:adec="http://schemas.microsoft.com/office/drawing/2017/decorative" val="1"/>
              </a:ext>
            </a:extLst>
          </p:cNvPr>
          <p:cNvSpPr/>
          <p:nvPr/>
        </p:nvSpPr>
        <p:spPr>
          <a:xfrm>
            <a:off x="1143393"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FFA185DA-D872-F84A-85BB-F6866A85CD25}"/>
              </a:ext>
              <a:ext uri="{C183D7F6-B498-43B3-948B-1728B52AA6E4}">
                <adec:decorative xmlns:adec="http://schemas.microsoft.com/office/drawing/2017/decorative" val="1"/>
              </a:ext>
            </a:extLst>
          </p:cNvPr>
          <p:cNvSpPr/>
          <p:nvPr/>
        </p:nvSpPr>
        <p:spPr>
          <a:xfrm>
            <a:off x="150781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DF2343ED-7758-3A47-B607-1C33C1F3CE47}"/>
              </a:ext>
              <a:ext uri="{C183D7F6-B498-43B3-948B-1728B52AA6E4}">
                <adec:decorative xmlns:adec="http://schemas.microsoft.com/office/drawing/2017/decorative" val="1"/>
              </a:ext>
            </a:extLst>
          </p:cNvPr>
          <p:cNvSpPr/>
          <p:nvPr/>
        </p:nvSpPr>
        <p:spPr>
          <a:xfrm>
            <a:off x="421414"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6EEDD4-1AE0-DB40-8422-C7AE530CEE71}"/>
              </a:ext>
            </a:extLst>
          </p:cNvPr>
          <p:cNvSpPr>
            <a:spLocks noGrp="1"/>
          </p:cNvSpPr>
          <p:nvPr>
            <p:ph type="title"/>
          </p:nvPr>
        </p:nvSpPr>
        <p:spPr>
          <a:xfrm>
            <a:off x="421415" y="4368106"/>
            <a:ext cx="6047242" cy="417440"/>
          </a:xfrm>
        </p:spPr>
        <p:txBody>
          <a:bodyPr>
            <a:normAutofit fontScale="90000"/>
          </a:bodyPr>
          <a:lstStyle/>
          <a:p>
            <a:pPr algn="ctr"/>
            <a:r>
              <a:rPr lang="en-US" sz="2400" b="1" i="1" dirty="0">
                <a:solidFill>
                  <a:srgbClr val="C00000"/>
                </a:solidFill>
              </a:rPr>
              <a:t>Letters to Christians • Cartas A Los Cristianos</a:t>
            </a:r>
          </a:p>
        </p:txBody>
      </p:sp>
      <p:sp>
        <p:nvSpPr>
          <p:cNvPr id="10" name="Text Placeholder 25">
            <a:extLst>
              <a:ext uri="{FF2B5EF4-FFF2-40B4-BE49-F238E27FC236}">
                <a16:creationId xmlns:a16="http://schemas.microsoft.com/office/drawing/2014/main" id="{FFAD32EE-26A6-5946-BC25-E1DC6B00A614}"/>
              </a:ext>
            </a:extLst>
          </p:cNvPr>
          <p:cNvSpPr txBox="1">
            <a:spLocks/>
          </p:cNvSpPr>
          <p:nvPr/>
        </p:nvSpPr>
        <p:spPr>
          <a:xfrm>
            <a:off x="623334" y="236255"/>
            <a:ext cx="7758666" cy="38035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1 Timothy • 1 Timothy 3:15</a:t>
            </a:r>
          </a:p>
        </p:txBody>
      </p:sp>
      <p:sp>
        <p:nvSpPr>
          <p:cNvPr id="21" name="Oval 20">
            <a:extLst>
              <a:ext uri="{FF2B5EF4-FFF2-40B4-BE49-F238E27FC236}">
                <a16:creationId xmlns:a16="http://schemas.microsoft.com/office/drawing/2014/main" id="{D5B21CC1-CCC9-D2B7-78AB-5126DBD1CE55}"/>
              </a:ext>
              <a:ext uri="{C183D7F6-B498-43B3-948B-1728B52AA6E4}">
                <adec:decorative xmlns:adec="http://schemas.microsoft.com/office/drawing/2017/decorative" val="1"/>
              </a:ext>
            </a:extLst>
          </p:cNvPr>
          <p:cNvSpPr/>
          <p:nvPr/>
        </p:nvSpPr>
        <p:spPr>
          <a:xfrm>
            <a:off x="2226583"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49871A1E-6278-DD03-AC3D-A604A39F5232}"/>
              </a:ext>
              <a:ext uri="{C183D7F6-B498-43B3-948B-1728B52AA6E4}">
                <adec:decorative xmlns:adec="http://schemas.microsoft.com/office/drawing/2017/decorative" val="1"/>
              </a:ext>
            </a:extLst>
          </p:cNvPr>
          <p:cNvSpPr/>
          <p:nvPr/>
        </p:nvSpPr>
        <p:spPr>
          <a:xfrm>
            <a:off x="2591001"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CD037000-55DF-3484-A82A-823DD809EC3A}"/>
              </a:ext>
              <a:ext uri="{C183D7F6-B498-43B3-948B-1728B52AA6E4}">
                <adec:decorative xmlns:adec="http://schemas.microsoft.com/office/drawing/2017/decorative" val="1"/>
              </a:ext>
            </a:extLst>
          </p:cNvPr>
          <p:cNvSpPr/>
          <p:nvPr/>
        </p:nvSpPr>
        <p:spPr>
          <a:xfrm>
            <a:off x="2955419"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9A3F5D4B-741C-1085-6E01-96C7C7E71173}"/>
              </a:ext>
              <a:ext uri="{C183D7F6-B498-43B3-948B-1728B52AA6E4}">
                <adec:decorative xmlns:adec="http://schemas.microsoft.com/office/drawing/2017/decorative" val="1"/>
              </a:ext>
            </a:extLst>
          </p:cNvPr>
          <p:cNvSpPr/>
          <p:nvPr/>
        </p:nvSpPr>
        <p:spPr>
          <a:xfrm>
            <a:off x="1869022"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EE1BAC67-A542-E0EA-661B-D705C2CF702D}"/>
              </a:ext>
              <a:ext uri="{C183D7F6-B498-43B3-948B-1728B52AA6E4}">
                <adec:decorative xmlns:adec="http://schemas.microsoft.com/office/drawing/2017/decorative" val="1"/>
              </a:ext>
            </a:extLst>
          </p:cNvPr>
          <p:cNvSpPr/>
          <p:nvPr/>
        </p:nvSpPr>
        <p:spPr>
          <a:xfrm>
            <a:off x="365668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3220CDC0-2654-8F0C-953B-BC6BC4EDD1AC}"/>
              </a:ext>
              <a:ext uri="{C183D7F6-B498-43B3-948B-1728B52AA6E4}">
                <adec:decorative xmlns:adec="http://schemas.microsoft.com/office/drawing/2017/decorative" val="1"/>
              </a:ext>
            </a:extLst>
          </p:cNvPr>
          <p:cNvSpPr/>
          <p:nvPr/>
        </p:nvSpPr>
        <p:spPr>
          <a:xfrm>
            <a:off x="4021099"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46F6970B-1387-2E34-F0A6-8E89024B2545}"/>
              </a:ext>
              <a:ext uri="{C183D7F6-B498-43B3-948B-1728B52AA6E4}">
                <adec:decorative xmlns:adec="http://schemas.microsoft.com/office/drawing/2017/decorative" val="1"/>
              </a:ext>
            </a:extLst>
          </p:cNvPr>
          <p:cNvSpPr/>
          <p:nvPr/>
        </p:nvSpPr>
        <p:spPr>
          <a:xfrm>
            <a:off x="4385517"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3C779001-715D-1A5E-8968-817303F952F9}"/>
              </a:ext>
              <a:ext uri="{C183D7F6-B498-43B3-948B-1728B52AA6E4}">
                <adec:decorative xmlns:adec="http://schemas.microsoft.com/office/drawing/2017/decorative" val="1"/>
              </a:ext>
            </a:extLst>
          </p:cNvPr>
          <p:cNvSpPr/>
          <p:nvPr/>
        </p:nvSpPr>
        <p:spPr>
          <a:xfrm>
            <a:off x="3299120"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C5D1DD3B-9CEF-B509-38E9-8DCFD3E769E7}"/>
              </a:ext>
              <a:ext uri="{C183D7F6-B498-43B3-948B-1728B52AA6E4}">
                <adec:decorative xmlns:adec="http://schemas.microsoft.com/office/drawing/2017/decorative" val="1"/>
              </a:ext>
            </a:extLst>
          </p:cNvPr>
          <p:cNvSpPr/>
          <p:nvPr/>
        </p:nvSpPr>
        <p:spPr>
          <a:xfrm>
            <a:off x="5104289" y="4838973"/>
            <a:ext cx="274320" cy="274320"/>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CA0A092A-CBE4-4B6D-EB9C-67F753B7C86C}"/>
              </a:ext>
              <a:ext uri="{C183D7F6-B498-43B3-948B-1728B52AA6E4}">
                <adec:decorative xmlns:adec="http://schemas.microsoft.com/office/drawing/2017/decorative" val="1"/>
              </a:ext>
            </a:extLst>
          </p:cNvPr>
          <p:cNvSpPr/>
          <p:nvPr/>
        </p:nvSpPr>
        <p:spPr>
          <a:xfrm>
            <a:off x="5468707"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074445D3-BD39-37AA-0DA4-2FF33D79A9B6}"/>
              </a:ext>
              <a:ext uri="{C183D7F6-B498-43B3-948B-1728B52AA6E4}">
                <adec:decorative xmlns:adec="http://schemas.microsoft.com/office/drawing/2017/decorative" val="1"/>
              </a:ext>
            </a:extLst>
          </p:cNvPr>
          <p:cNvSpPr/>
          <p:nvPr/>
        </p:nvSpPr>
        <p:spPr>
          <a:xfrm>
            <a:off x="583312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C9D5BB2F-FEF2-84BA-C572-87B9D69D3B8F}"/>
              </a:ext>
              <a:ext uri="{C183D7F6-B498-43B3-948B-1728B52AA6E4}">
                <adec:decorative xmlns:adec="http://schemas.microsoft.com/office/drawing/2017/decorative" val="1"/>
              </a:ext>
            </a:extLst>
          </p:cNvPr>
          <p:cNvSpPr/>
          <p:nvPr/>
        </p:nvSpPr>
        <p:spPr>
          <a:xfrm>
            <a:off x="4746728"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6B7CA5C1-4A42-403F-BF37-B0D0218BFB5D}"/>
              </a:ext>
              <a:ext uri="{C183D7F6-B498-43B3-948B-1728B52AA6E4}">
                <adec:decorative xmlns:adec="http://schemas.microsoft.com/office/drawing/2017/decorative" val="1"/>
              </a:ext>
            </a:extLst>
          </p:cNvPr>
          <p:cNvSpPr/>
          <p:nvPr/>
        </p:nvSpPr>
        <p:spPr>
          <a:xfrm>
            <a:off x="6194336" y="4838973"/>
            <a:ext cx="274320" cy="274320"/>
          </a:xfrm>
          <a:prstGeom prst="ellipse">
            <a:avLst/>
          </a:prstGeom>
          <a:solidFill>
            <a:srgbClr val="D5412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D32EC81-12EA-3317-532A-B397F72CBA7D}"/>
              </a:ext>
            </a:extLst>
          </p:cNvPr>
          <p:cNvSpPr txBox="1"/>
          <p:nvPr/>
        </p:nvSpPr>
        <p:spPr>
          <a:xfrm>
            <a:off x="6468657" y="5278690"/>
            <a:ext cx="2586568" cy="400110"/>
          </a:xfrm>
          <a:prstGeom prst="rect">
            <a:avLst/>
          </a:prstGeom>
          <a:noFill/>
        </p:spPr>
        <p:txBody>
          <a:bodyPr wrap="square" rtlCol="0">
            <a:spAutoFit/>
          </a:bodyPr>
          <a:lstStyle/>
          <a:p>
            <a:pPr marL="0" marR="0" lvl="0" indent="0" algn="r" defTabSz="71323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Santy </a:t>
            </a:r>
            <a:r>
              <a:rPr kumimoji="0" lang="en-US" sz="2000" b="1" i="0" u="none" strike="noStrike" kern="1200" cap="none" spc="0" normalizeH="0" baseline="0" noProof="0" dirty="0" err="1">
                <a:ln>
                  <a:noFill/>
                </a:ln>
                <a:solidFill>
                  <a:prstClr val="white"/>
                </a:solidFill>
                <a:effectLst/>
                <a:uLnTx/>
                <a:uFillTx/>
                <a:latin typeface="Calibri" panose="020F0502020204030204"/>
                <a:ea typeface="+mn-ea"/>
                <a:cs typeface="+mn-cs"/>
              </a:rPr>
              <a:t>Blesson</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59491F62-D8EC-8F7D-55D2-74F7BDB26CA6}"/>
              </a:ext>
            </a:extLst>
          </p:cNvPr>
          <p:cNvSpPr txBox="1"/>
          <p:nvPr/>
        </p:nvSpPr>
        <p:spPr>
          <a:xfrm>
            <a:off x="323945" y="1912243"/>
            <a:ext cx="4335892" cy="1477328"/>
          </a:xfrm>
          <a:prstGeom prst="rect">
            <a:avLst/>
          </a:prstGeom>
          <a:noFill/>
        </p:spPr>
        <p:txBody>
          <a:bodyPr wrap="square">
            <a:spAutoFit/>
          </a:bodyPr>
          <a:lstStyle/>
          <a:p>
            <a:pPr algn="l"/>
            <a:r>
              <a:rPr lang="en-US" sz="1800" b="1" i="0" baseline="30000" dirty="0">
                <a:solidFill>
                  <a:srgbClr val="000000"/>
                </a:solidFill>
                <a:effectLst/>
              </a:rPr>
              <a:t>15 </a:t>
            </a:r>
            <a:r>
              <a:rPr lang="en-US" sz="1800" b="0" i="0" dirty="0">
                <a:solidFill>
                  <a:srgbClr val="000000"/>
                </a:solidFill>
                <a:effectLst/>
              </a:rPr>
              <a:t>but in case I am delayed, </a:t>
            </a:r>
            <a:r>
              <a:rPr lang="en-US" sz="1800" b="0" i="1" dirty="0">
                <a:solidFill>
                  <a:srgbClr val="000000"/>
                </a:solidFill>
                <a:effectLst/>
              </a:rPr>
              <a:t>I write</a:t>
            </a:r>
            <a:r>
              <a:rPr lang="en-US" sz="1800" b="0" i="0" dirty="0">
                <a:solidFill>
                  <a:srgbClr val="000000"/>
                </a:solidFill>
                <a:effectLst/>
              </a:rPr>
              <a:t> so that you will know how one should act in the household of God, which is the church of the living God, the pillar and support of the truth.</a:t>
            </a:r>
            <a:endParaRPr lang="en-US" sz="1600" b="0" i="0" dirty="0">
              <a:solidFill>
                <a:srgbClr val="000000"/>
              </a:solidFill>
              <a:effectLst/>
            </a:endParaRPr>
          </a:p>
        </p:txBody>
      </p:sp>
      <p:sp>
        <p:nvSpPr>
          <p:cNvPr id="38" name="TextBox 37">
            <a:extLst>
              <a:ext uri="{FF2B5EF4-FFF2-40B4-BE49-F238E27FC236}">
                <a16:creationId xmlns:a16="http://schemas.microsoft.com/office/drawing/2014/main" id="{0239B750-B920-5470-E714-0DD01B9E07D0}"/>
              </a:ext>
            </a:extLst>
          </p:cNvPr>
          <p:cNvSpPr txBox="1"/>
          <p:nvPr/>
        </p:nvSpPr>
        <p:spPr>
          <a:xfrm>
            <a:off x="4659837" y="1912593"/>
            <a:ext cx="4411574" cy="1200329"/>
          </a:xfrm>
          <a:prstGeom prst="rect">
            <a:avLst/>
          </a:prstGeom>
          <a:noFill/>
        </p:spPr>
        <p:txBody>
          <a:bodyPr wrap="square">
            <a:spAutoFit/>
          </a:bodyPr>
          <a:lstStyle/>
          <a:p>
            <a:pPr algn="l"/>
            <a:r>
              <a:rPr lang="es-ES" sz="1800" b="1" i="0" baseline="30000" dirty="0">
                <a:solidFill>
                  <a:srgbClr val="000000"/>
                </a:solidFill>
                <a:effectLst/>
              </a:rPr>
              <a:t>15 </a:t>
            </a:r>
            <a:r>
              <a:rPr lang="es-ES" sz="1800" b="0" i="0" dirty="0">
                <a:solidFill>
                  <a:srgbClr val="000000"/>
                </a:solidFill>
                <a:effectLst/>
              </a:rPr>
              <a:t>para que si tardo, sepas cómo debes conducirte en la casa de Dios, que es la iglesia del Dios viviente, columna y baluarte de la verdad.</a:t>
            </a:r>
            <a:endParaRPr lang="es-ES" sz="1600" b="0" i="0" dirty="0">
              <a:solidFill>
                <a:srgbClr val="000000"/>
              </a:solidFill>
              <a:effectLst/>
            </a:endParaRPr>
          </a:p>
        </p:txBody>
      </p:sp>
    </p:spTree>
    <p:extLst>
      <p:ext uri="{BB962C8B-B14F-4D97-AF65-F5344CB8AC3E}">
        <p14:creationId xmlns:p14="http://schemas.microsoft.com/office/powerpoint/2010/main" val="78750449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8233D0A-29AE-9C47-B174-B13DB72E5D4E}"/>
              </a:ext>
              <a:ext uri="{C183D7F6-B498-43B3-948B-1728B52AA6E4}">
                <adec:decorative xmlns:adec="http://schemas.microsoft.com/office/drawing/2017/decorative" val="1"/>
              </a:ext>
            </a:extLst>
          </p:cNvPr>
          <p:cNvCxnSpPr>
            <a:cxnSpLocks/>
            <a:stCxn id="8" idx="6"/>
            <a:endCxn id="35" idx="2"/>
          </p:cNvCxnSpPr>
          <p:nvPr/>
        </p:nvCxnSpPr>
        <p:spPr>
          <a:xfrm flipV="1">
            <a:off x="688876" y="4976133"/>
            <a:ext cx="5505460" cy="2725"/>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7627213A-B24F-2E43-848D-2215AFA09EB6}"/>
              </a:ext>
              <a:ext uri="{C183D7F6-B498-43B3-948B-1728B52AA6E4}">
                <adec:decorative xmlns:adec="http://schemas.microsoft.com/office/drawing/2017/decorative" val="1"/>
              </a:ext>
            </a:extLst>
          </p:cNvPr>
          <p:cNvSpPr/>
          <p:nvPr/>
        </p:nvSpPr>
        <p:spPr>
          <a:xfrm>
            <a:off x="77897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A0D5DCE8-9AA4-CA45-B3AE-CEB3D22CA3E4}"/>
              </a:ext>
              <a:ext uri="{C183D7F6-B498-43B3-948B-1728B52AA6E4}">
                <adec:decorative xmlns:adec="http://schemas.microsoft.com/office/drawing/2017/decorative" val="1"/>
              </a:ext>
            </a:extLst>
          </p:cNvPr>
          <p:cNvSpPr/>
          <p:nvPr/>
        </p:nvSpPr>
        <p:spPr>
          <a:xfrm>
            <a:off x="1143393"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FFA185DA-D872-F84A-85BB-F6866A85CD25}"/>
              </a:ext>
              <a:ext uri="{C183D7F6-B498-43B3-948B-1728B52AA6E4}">
                <adec:decorative xmlns:adec="http://schemas.microsoft.com/office/drawing/2017/decorative" val="1"/>
              </a:ext>
            </a:extLst>
          </p:cNvPr>
          <p:cNvSpPr/>
          <p:nvPr/>
        </p:nvSpPr>
        <p:spPr>
          <a:xfrm>
            <a:off x="150781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DF2343ED-7758-3A47-B607-1C33C1F3CE47}"/>
              </a:ext>
              <a:ext uri="{C183D7F6-B498-43B3-948B-1728B52AA6E4}">
                <adec:decorative xmlns:adec="http://schemas.microsoft.com/office/drawing/2017/decorative" val="1"/>
              </a:ext>
            </a:extLst>
          </p:cNvPr>
          <p:cNvSpPr/>
          <p:nvPr/>
        </p:nvSpPr>
        <p:spPr>
          <a:xfrm>
            <a:off x="421414"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6EEDD4-1AE0-DB40-8422-C7AE530CEE71}"/>
              </a:ext>
            </a:extLst>
          </p:cNvPr>
          <p:cNvSpPr>
            <a:spLocks noGrp="1"/>
          </p:cNvSpPr>
          <p:nvPr>
            <p:ph type="title"/>
          </p:nvPr>
        </p:nvSpPr>
        <p:spPr>
          <a:xfrm>
            <a:off x="421415" y="4368106"/>
            <a:ext cx="6047242" cy="417440"/>
          </a:xfrm>
        </p:spPr>
        <p:txBody>
          <a:bodyPr>
            <a:normAutofit fontScale="90000"/>
          </a:bodyPr>
          <a:lstStyle/>
          <a:p>
            <a:pPr algn="ctr"/>
            <a:r>
              <a:rPr lang="en-US" sz="2400" b="1" i="1" dirty="0">
                <a:solidFill>
                  <a:srgbClr val="C00000"/>
                </a:solidFill>
              </a:rPr>
              <a:t>Letters to Christians • Cartas A Los Cristianos</a:t>
            </a:r>
          </a:p>
        </p:txBody>
      </p:sp>
      <p:sp>
        <p:nvSpPr>
          <p:cNvPr id="10" name="Text Placeholder 25">
            <a:extLst>
              <a:ext uri="{FF2B5EF4-FFF2-40B4-BE49-F238E27FC236}">
                <a16:creationId xmlns:a16="http://schemas.microsoft.com/office/drawing/2014/main" id="{FFAD32EE-26A6-5946-BC25-E1DC6B00A614}"/>
              </a:ext>
            </a:extLst>
          </p:cNvPr>
          <p:cNvSpPr txBox="1">
            <a:spLocks/>
          </p:cNvSpPr>
          <p:nvPr/>
        </p:nvSpPr>
        <p:spPr>
          <a:xfrm>
            <a:off x="623334" y="236255"/>
            <a:ext cx="7758666" cy="38035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Ephesians • </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Efesios</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1:3-13</a:t>
            </a:r>
          </a:p>
        </p:txBody>
      </p:sp>
      <p:sp>
        <p:nvSpPr>
          <p:cNvPr id="21" name="Oval 20">
            <a:extLst>
              <a:ext uri="{FF2B5EF4-FFF2-40B4-BE49-F238E27FC236}">
                <a16:creationId xmlns:a16="http://schemas.microsoft.com/office/drawing/2014/main" id="{D5B21CC1-CCC9-D2B7-78AB-5126DBD1CE55}"/>
              </a:ext>
              <a:ext uri="{C183D7F6-B498-43B3-948B-1728B52AA6E4}">
                <adec:decorative xmlns:adec="http://schemas.microsoft.com/office/drawing/2017/decorative" val="1"/>
              </a:ext>
            </a:extLst>
          </p:cNvPr>
          <p:cNvSpPr/>
          <p:nvPr/>
        </p:nvSpPr>
        <p:spPr>
          <a:xfrm>
            <a:off x="2226583"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49871A1E-6278-DD03-AC3D-A604A39F5232}"/>
              </a:ext>
              <a:ext uri="{C183D7F6-B498-43B3-948B-1728B52AA6E4}">
                <adec:decorative xmlns:adec="http://schemas.microsoft.com/office/drawing/2017/decorative" val="1"/>
              </a:ext>
            </a:extLst>
          </p:cNvPr>
          <p:cNvSpPr/>
          <p:nvPr/>
        </p:nvSpPr>
        <p:spPr>
          <a:xfrm>
            <a:off x="2591001"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CD037000-55DF-3484-A82A-823DD809EC3A}"/>
              </a:ext>
              <a:ext uri="{C183D7F6-B498-43B3-948B-1728B52AA6E4}">
                <adec:decorative xmlns:adec="http://schemas.microsoft.com/office/drawing/2017/decorative" val="1"/>
              </a:ext>
            </a:extLst>
          </p:cNvPr>
          <p:cNvSpPr/>
          <p:nvPr/>
        </p:nvSpPr>
        <p:spPr>
          <a:xfrm>
            <a:off x="2955419"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9A3F5D4B-741C-1085-6E01-96C7C7E71173}"/>
              </a:ext>
              <a:ext uri="{C183D7F6-B498-43B3-948B-1728B52AA6E4}">
                <adec:decorative xmlns:adec="http://schemas.microsoft.com/office/drawing/2017/decorative" val="1"/>
              </a:ext>
            </a:extLst>
          </p:cNvPr>
          <p:cNvSpPr/>
          <p:nvPr/>
        </p:nvSpPr>
        <p:spPr>
          <a:xfrm>
            <a:off x="1869022"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EE1BAC67-A542-E0EA-661B-D705C2CF702D}"/>
              </a:ext>
              <a:ext uri="{C183D7F6-B498-43B3-948B-1728B52AA6E4}">
                <adec:decorative xmlns:adec="http://schemas.microsoft.com/office/drawing/2017/decorative" val="1"/>
              </a:ext>
            </a:extLst>
          </p:cNvPr>
          <p:cNvSpPr/>
          <p:nvPr/>
        </p:nvSpPr>
        <p:spPr>
          <a:xfrm>
            <a:off x="365668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3220CDC0-2654-8F0C-953B-BC6BC4EDD1AC}"/>
              </a:ext>
              <a:ext uri="{C183D7F6-B498-43B3-948B-1728B52AA6E4}">
                <adec:decorative xmlns:adec="http://schemas.microsoft.com/office/drawing/2017/decorative" val="1"/>
              </a:ext>
            </a:extLst>
          </p:cNvPr>
          <p:cNvSpPr/>
          <p:nvPr/>
        </p:nvSpPr>
        <p:spPr>
          <a:xfrm>
            <a:off x="4021099"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46F6970B-1387-2E34-F0A6-8E89024B2545}"/>
              </a:ext>
              <a:ext uri="{C183D7F6-B498-43B3-948B-1728B52AA6E4}">
                <adec:decorative xmlns:adec="http://schemas.microsoft.com/office/drawing/2017/decorative" val="1"/>
              </a:ext>
            </a:extLst>
          </p:cNvPr>
          <p:cNvSpPr/>
          <p:nvPr/>
        </p:nvSpPr>
        <p:spPr>
          <a:xfrm>
            <a:off x="4385517"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3C779001-715D-1A5E-8968-817303F952F9}"/>
              </a:ext>
              <a:ext uri="{C183D7F6-B498-43B3-948B-1728B52AA6E4}">
                <adec:decorative xmlns:adec="http://schemas.microsoft.com/office/drawing/2017/decorative" val="1"/>
              </a:ext>
            </a:extLst>
          </p:cNvPr>
          <p:cNvSpPr/>
          <p:nvPr/>
        </p:nvSpPr>
        <p:spPr>
          <a:xfrm>
            <a:off x="3299120"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C5D1DD3B-9CEF-B509-38E9-8DCFD3E769E7}"/>
              </a:ext>
              <a:ext uri="{C183D7F6-B498-43B3-948B-1728B52AA6E4}">
                <adec:decorative xmlns:adec="http://schemas.microsoft.com/office/drawing/2017/decorative" val="1"/>
              </a:ext>
            </a:extLst>
          </p:cNvPr>
          <p:cNvSpPr/>
          <p:nvPr/>
        </p:nvSpPr>
        <p:spPr>
          <a:xfrm>
            <a:off x="5104289" y="4838973"/>
            <a:ext cx="274320" cy="274320"/>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CA0A092A-CBE4-4B6D-EB9C-67F753B7C86C}"/>
              </a:ext>
              <a:ext uri="{C183D7F6-B498-43B3-948B-1728B52AA6E4}">
                <adec:decorative xmlns:adec="http://schemas.microsoft.com/office/drawing/2017/decorative" val="1"/>
              </a:ext>
            </a:extLst>
          </p:cNvPr>
          <p:cNvSpPr/>
          <p:nvPr/>
        </p:nvSpPr>
        <p:spPr>
          <a:xfrm>
            <a:off x="5468707"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074445D3-BD39-37AA-0DA4-2FF33D79A9B6}"/>
              </a:ext>
              <a:ext uri="{C183D7F6-B498-43B3-948B-1728B52AA6E4}">
                <adec:decorative xmlns:adec="http://schemas.microsoft.com/office/drawing/2017/decorative" val="1"/>
              </a:ext>
            </a:extLst>
          </p:cNvPr>
          <p:cNvSpPr/>
          <p:nvPr/>
        </p:nvSpPr>
        <p:spPr>
          <a:xfrm>
            <a:off x="583312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C9D5BB2F-FEF2-84BA-C572-87B9D69D3B8F}"/>
              </a:ext>
              <a:ext uri="{C183D7F6-B498-43B3-948B-1728B52AA6E4}">
                <adec:decorative xmlns:adec="http://schemas.microsoft.com/office/drawing/2017/decorative" val="1"/>
              </a:ext>
            </a:extLst>
          </p:cNvPr>
          <p:cNvSpPr/>
          <p:nvPr/>
        </p:nvSpPr>
        <p:spPr>
          <a:xfrm>
            <a:off x="4746728"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6B7CA5C1-4A42-403F-BF37-B0D0218BFB5D}"/>
              </a:ext>
              <a:ext uri="{C183D7F6-B498-43B3-948B-1728B52AA6E4}">
                <adec:decorative xmlns:adec="http://schemas.microsoft.com/office/drawing/2017/decorative" val="1"/>
              </a:ext>
            </a:extLst>
          </p:cNvPr>
          <p:cNvSpPr/>
          <p:nvPr/>
        </p:nvSpPr>
        <p:spPr>
          <a:xfrm>
            <a:off x="6194336" y="4838973"/>
            <a:ext cx="274320" cy="274320"/>
          </a:xfrm>
          <a:prstGeom prst="ellipse">
            <a:avLst/>
          </a:prstGeom>
          <a:solidFill>
            <a:srgbClr val="D5412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D32EC81-12EA-3317-532A-B397F72CBA7D}"/>
              </a:ext>
            </a:extLst>
          </p:cNvPr>
          <p:cNvSpPr txBox="1"/>
          <p:nvPr/>
        </p:nvSpPr>
        <p:spPr>
          <a:xfrm>
            <a:off x="6468657" y="5278690"/>
            <a:ext cx="2586568" cy="400110"/>
          </a:xfrm>
          <a:prstGeom prst="rect">
            <a:avLst/>
          </a:prstGeom>
          <a:noFill/>
        </p:spPr>
        <p:txBody>
          <a:bodyPr wrap="square" rtlCol="0">
            <a:spAutoFit/>
          </a:bodyPr>
          <a:lstStyle/>
          <a:p>
            <a:pPr marL="0" marR="0" lvl="0" indent="0" algn="r" defTabSz="71323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Santy </a:t>
            </a:r>
            <a:r>
              <a:rPr kumimoji="0" lang="en-US" sz="2000" b="1" i="0" u="none" strike="noStrike" kern="1200" cap="none" spc="0" normalizeH="0" baseline="0" noProof="0" dirty="0" err="1">
                <a:ln>
                  <a:noFill/>
                </a:ln>
                <a:solidFill>
                  <a:prstClr val="white"/>
                </a:solidFill>
                <a:effectLst/>
                <a:uLnTx/>
                <a:uFillTx/>
                <a:latin typeface="Calibri" panose="020F0502020204030204"/>
                <a:ea typeface="+mn-ea"/>
                <a:cs typeface="+mn-cs"/>
              </a:rPr>
              <a:t>Blesson</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59491F62-D8EC-8F7D-55D2-74F7BDB26CA6}"/>
              </a:ext>
            </a:extLst>
          </p:cNvPr>
          <p:cNvSpPr txBox="1"/>
          <p:nvPr/>
        </p:nvSpPr>
        <p:spPr>
          <a:xfrm>
            <a:off x="323945" y="710328"/>
            <a:ext cx="4335892" cy="3293209"/>
          </a:xfrm>
          <a:prstGeom prst="rect">
            <a:avLst/>
          </a:prstGeom>
          <a:noFill/>
        </p:spPr>
        <p:txBody>
          <a:bodyPr wrap="square">
            <a:spAutoFit/>
          </a:bodyPr>
          <a:lstStyle/>
          <a:p>
            <a:pPr algn="l"/>
            <a:r>
              <a:rPr lang="en-US" sz="1600" b="1" i="0" baseline="30000" dirty="0">
                <a:solidFill>
                  <a:srgbClr val="000000"/>
                </a:solidFill>
                <a:effectLst/>
              </a:rPr>
              <a:t>3 </a:t>
            </a:r>
            <a:r>
              <a:rPr lang="en-US" sz="1600" b="0" i="0" dirty="0">
                <a:solidFill>
                  <a:srgbClr val="000000"/>
                </a:solidFill>
                <a:effectLst/>
              </a:rPr>
              <a:t>Blessed </a:t>
            </a:r>
            <a:r>
              <a:rPr lang="en-US" sz="1600" b="0" i="1" dirty="0">
                <a:solidFill>
                  <a:srgbClr val="000000"/>
                </a:solidFill>
                <a:effectLst/>
              </a:rPr>
              <a:t>be</a:t>
            </a:r>
            <a:r>
              <a:rPr lang="en-US" sz="1600" b="0" i="0" dirty="0">
                <a:solidFill>
                  <a:srgbClr val="000000"/>
                </a:solidFill>
                <a:effectLst/>
              </a:rPr>
              <a:t> the God and Father of our Lord Jesus Christ, who has blessed us with every spiritual blessing in the heavenly </a:t>
            </a:r>
            <a:r>
              <a:rPr lang="en-US" sz="1600" b="0" i="1" dirty="0">
                <a:solidFill>
                  <a:srgbClr val="000000"/>
                </a:solidFill>
                <a:effectLst/>
              </a:rPr>
              <a:t>places</a:t>
            </a:r>
            <a:r>
              <a:rPr lang="en-US" sz="1600" b="0" i="0" dirty="0">
                <a:solidFill>
                  <a:srgbClr val="000000"/>
                </a:solidFill>
                <a:effectLst/>
              </a:rPr>
              <a:t> in Christ, </a:t>
            </a:r>
            <a:r>
              <a:rPr lang="en-US" sz="1600" b="1" i="0" baseline="30000" dirty="0">
                <a:solidFill>
                  <a:srgbClr val="000000"/>
                </a:solidFill>
                <a:effectLst/>
              </a:rPr>
              <a:t>4 </a:t>
            </a:r>
            <a:r>
              <a:rPr lang="en-US" sz="1600" b="0" i="0" dirty="0">
                <a:solidFill>
                  <a:srgbClr val="000000"/>
                </a:solidFill>
                <a:effectLst/>
              </a:rPr>
              <a:t>just as He chose us in Him before the foundation of the world, that we would be holy and blameless before Him. In love </a:t>
            </a:r>
            <a:r>
              <a:rPr lang="en-US" sz="1600" b="1" i="0" baseline="30000" dirty="0">
                <a:solidFill>
                  <a:srgbClr val="000000"/>
                </a:solidFill>
                <a:effectLst/>
              </a:rPr>
              <a:t>5 </a:t>
            </a:r>
            <a:r>
              <a:rPr lang="en-US" sz="1600" b="0" i="0" dirty="0">
                <a:solidFill>
                  <a:srgbClr val="000000"/>
                </a:solidFill>
                <a:effectLst/>
              </a:rPr>
              <a:t>He predestined us to adoption as sons through Jesus Christ to Himself, according to the kind intention of His will, </a:t>
            </a:r>
            <a:r>
              <a:rPr lang="en-US" sz="1600" b="1" i="0" baseline="30000" dirty="0">
                <a:solidFill>
                  <a:srgbClr val="000000"/>
                </a:solidFill>
                <a:effectLst/>
              </a:rPr>
              <a:t>6 </a:t>
            </a:r>
            <a:r>
              <a:rPr lang="en-US" sz="1600" b="0" i="0" dirty="0">
                <a:solidFill>
                  <a:srgbClr val="000000"/>
                </a:solidFill>
                <a:effectLst/>
              </a:rPr>
              <a:t>to the praise of the glory of His grace, which He freely bestowed on us in the Beloved. </a:t>
            </a:r>
            <a:r>
              <a:rPr lang="en-US" sz="1600" b="1" i="0" baseline="30000" dirty="0">
                <a:solidFill>
                  <a:srgbClr val="000000"/>
                </a:solidFill>
                <a:effectLst/>
              </a:rPr>
              <a:t>7 </a:t>
            </a:r>
            <a:r>
              <a:rPr lang="en-US" sz="1600" b="0" i="0" dirty="0">
                <a:solidFill>
                  <a:srgbClr val="000000"/>
                </a:solidFill>
                <a:effectLst/>
              </a:rPr>
              <a:t>In Him we have redemption through His blood, the forgiveness of our trespasses, according to the riches of His grace </a:t>
            </a:r>
            <a:r>
              <a:rPr lang="en-US" sz="1600" b="1" i="0" baseline="30000" dirty="0">
                <a:solidFill>
                  <a:srgbClr val="000000"/>
                </a:solidFill>
                <a:effectLst/>
              </a:rPr>
              <a:t>8 </a:t>
            </a:r>
            <a:r>
              <a:rPr lang="en-US" sz="1600" b="0" i="0" dirty="0">
                <a:solidFill>
                  <a:srgbClr val="000000"/>
                </a:solidFill>
                <a:effectLst/>
              </a:rPr>
              <a:t>which He lavished on us</a:t>
            </a:r>
          </a:p>
        </p:txBody>
      </p:sp>
      <p:sp>
        <p:nvSpPr>
          <p:cNvPr id="38" name="TextBox 37">
            <a:extLst>
              <a:ext uri="{FF2B5EF4-FFF2-40B4-BE49-F238E27FC236}">
                <a16:creationId xmlns:a16="http://schemas.microsoft.com/office/drawing/2014/main" id="{0239B750-B920-5470-E714-0DD01B9E07D0}"/>
              </a:ext>
            </a:extLst>
          </p:cNvPr>
          <p:cNvSpPr txBox="1"/>
          <p:nvPr/>
        </p:nvSpPr>
        <p:spPr>
          <a:xfrm>
            <a:off x="4659837" y="710678"/>
            <a:ext cx="4411574" cy="3293209"/>
          </a:xfrm>
          <a:prstGeom prst="rect">
            <a:avLst/>
          </a:prstGeom>
          <a:noFill/>
        </p:spPr>
        <p:txBody>
          <a:bodyPr wrap="square">
            <a:spAutoFit/>
          </a:bodyPr>
          <a:lstStyle/>
          <a:p>
            <a:pPr algn="l"/>
            <a:r>
              <a:rPr lang="es-ES" sz="1600" b="1" i="0" baseline="30000" dirty="0">
                <a:solidFill>
                  <a:srgbClr val="000000"/>
                </a:solidFill>
                <a:effectLst/>
              </a:rPr>
              <a:t>3 </a:t>
            </a:r>
            <a:r>
              <a:rPr lang="es-ES" sz="1600" b="0" i="0" dirty="0">
                <a:solidFill>
                  <a:srgbClr val="000000"/>
                </a:solidFill>
                <a:effectLst/>
              </a:rPr>
              <a:t>Bendito sea el Dios y Padre de nuestro Señor Jesucristo, que nos bendijo con toda bendición espiritual en los lugares celestiales en Cristo, </a:t>
            </a:r>
            <a:r>
              <a:rPr lang="es-ES" sz="1600" b="1" i="0" baseline="30000" dirty="0">
                <a:solidFill>
                  <a:srgbClr val="000000"/>
                </a:solidFill>
                <a:effectLst/>
              </a:rPr>
              <a:t>4 </a:t>
            </a:r>
            <a:r>
              <a:rPr lang="es-ES" sz="1600" b="0" i="0" dirty="0">
                <a:solidFill>
                  <a:srgbClr val="000000"/>
                </a:solidFill>
                <a:effectLst/>
              </a:rPr>
              <a:t>según nos escogió en él antes de la fundación del mundo, para que fuésemos santos y sin mancha delante de él, </a:t>
            </a:r>
            <a:r>
              <a:rPr lang="es-ES" sz="1600" b="1" i="0" baseline="30000" dirty="0">
                <a:solidFill>
                  <a:srgbClr val="000000"/>
                </a:solidFill>
                <a:effectLst/>
              </a:rPr>
              <a:t>5 </a:t>
            </a:r>
            <a:r>
              <a:rPr lang="es-ES" sz="1600" b="0" i="0" dirty="0">
                <a:solidFill>
                  <a:srgbClr val="000000"/>
                </a:solidFill>
                <a:effectLst/>
              </a:rPr>
              <a:t>en amor habiéndonos predestinado para ser adoptados hijos suyos por medio de Jesucristo, según el puro afecto de su voluntad, </a:t>
            </a:r>
            <a:r>
              <a:rPr lang="es-ES" sz="1600" b="1" i="0" baseline="30000" dirty="0">
                <a:solidFill>
                  <a:srgbClr val="000000"/>
                </a:solidFill>
                <a:effectLst/>
              </a:rPr>
              <a:t>6 </a:t>
            </a:r>
            <a:r>
              <a:rPr lang="es-ES" sz="1600" b="0" i="0" dirty="0">
                <a:solidFill>
                  <a:srgbClr val="000000"/>
                </a:solidFill>
                <a:effectLst/>
              </a:rPr>
              <a:t>para alabanza de la gloria de su gracia, con la cual nos hizo aceptos en el Amado, </a:t>
            </a:r>
            <a:r>
              <a:rPr lang="es-ES" sz="1600" b="1" i="0" baseline="30000" dirty="0">
                <a:solidFill>
                  <a:srgbClr val="000000"/>
                </a:solidFill>
                <a:effectLst/>
              </a:rPr>
              <a:t>7 </a:t>
            </a:r>
            <a:r>
              <a:rPr lang="es-ES" sz="1600" b="0" i="0" dirty="0">
                <a:solidFill>
                  <a:srgbClr val="000000"/>
                </a:solidFill>
                <a:effectLst/>
              </a:rPr>
              <a:t>en quien tenemos redención por su sangre, el perdón de pecados según las riquezas de su gracia, </a:t>
            </a:r>
            <a:r>
              <a:rPr lang="es-ES" sz="1600" b="1" i="0" baseline="30000" dirty="0">
                <a:solidFill>
                  <a:srgbClr val="000000"/>
                </a:solidFill>
                <a:effectLst/>
              </a:rPr>
              <a:t>8 </a:t>
            </a:r>
            <a:r>
              <a:rPr lang="es-ES" sz="1600" b="0" i="0" dirty="0">
                <a:solidFill>
                  <a:srgbClr val="000000"/>
                </a:solidFill>
                <a:effectLst/>
              </a:rPr>
              <a:t>que hizo sobreabundar para con</a:t>
            </a:r>
          </a:p>
        </p:txBody>
      </p:sp>
    </p:spTree>
    <p:extLst>
      <p:ext uri="{BB962C8B-B14F-4D97-AF65-F5344CB8AC3E}">
        <p14:creationId xmlns:p14="http://schemas.microsoft.com/office/powerpoint/2010/main" val="67992286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8233D0A-29AE-9C47-B174-B13DB72E5D4E}"/>
              </a:ext>
              <a:ext uri="{C183D7F6-B498-43B3-948B-1728B52AA6E4}">
                <adec:decorative xmlns:adec="http://schemas.microsoft.com/office/drawing/2017/decorative" val="1"/>
              </a:ext>
            </a:extLst>
          </p:cNvPr>
          <p:cNvCxnSpPr>
            <a:cxnSpLocks/>
            <a:stCxn id="8" idx="6"/>
            <a:endCxn id="35" idx="2"/>
          </p:cNvCxnSpPr>
          <p:nvPr/>
        </p:nvCxnSpPr>
        <p:spPr>
          <a:xfrm flipV="1">
            <a:off x="688876" y="4976133"/>
            <a:ext cx="5505460" cy="2725"/>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7627213A-B24F-2E43-848D-2215AFA09EB6}"/>
              </a:ext>
              <a:ext uri="{C183D7F6-B498-43B3-948B-1728B52AA6E4}">
                <adec:decorative xmlns:adec="http://schemas.microsoft.com/office/drawing/2017/decorative" val="1"/>
              </a:ext>
            </a:extLst>
          </p:cNvPr>
          <p:cNvSpPr/>
          <p:nvPr/>
        </p:nvSpPr>
        <p:spPr>
          <a:xfrm>
            <a:off x="77897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A0D5DCE8-9AA4-CA45-B3AE-CEB3D22CA3E4}"/>
              </a:ext>
              <a:ext uri="{C183D7F6-B498-43B3-948B-1728B52AA6E4}">
                <adec:decorative xmlns:adec="http://schemas.microsoft.com/office/drawing/2017/decorative" val="1"/>
              </a:ext>
            </a:extLst>
          </p:cNvPr>
          <p:cNvSpPr/>
          <p:nvPr/>
        </p:nvSpPr>
        <p:spPr>
          <a:xfrm>
            <a:off x="1143393"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FFA185DA-D872-F84A-85BB-F6866A85CD25}"/>
              </a:ext>
              <a:ext uri="{C183D7F6-B498-43B3-948B-1728B52AA6E4}">
                <adec:decorative xmlns:adec="http://schemas.microsoft.com/office/drawing/2017/decorative" val="1"/>
              </a:ext>
            </a:extLst>
          </p:cNvPr>
          <p:cNvSpPr/>
          <p:nvPr/>
        </p:nvSpPr>
        <p:spPr>
          <a:xfrm>
            <a:off x="150781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DF2343ED-7758-3A47-B607-1C33C1F3CE47}"/>
              </a:ext>
              <a:ext uri="{C183D7F6-B498-43B3-948B-1728B52AA6E4}">
                <adec:decorative xmlns:adec="http://schemas.microsoft.com/office/drawing/2017/decorative" val="1"/>
              </a:ext>
            </a:extLst>
          </p:cNvPr>
          <p:cNvSpPr/>
          <p:nvPr/>
        </p:nvSpPr>
        <p:spPr>
          <a:xfrm>
            <a:off x="421414"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6EEDD4-1AE0-DB40-8422-C7AE530CEE71}"/>
              </a:ext>
            </a:extLst>
          </p:cNvPr>
          <p:cNvSpPr>
            <a:spLocks noGrp="1"/>
          </p:cNvSpPr>
          <p:nvPr>
            <p:ph type="title"/>
          </p:nvPr>
        </p:nvSpPr>
        <p:spPr>
          <a:xfrm>
            <a:off x="421415" y="4368106"/>
            <a:ext cx="6047242" cy="417440"/>
          </a:xfrm>
        </p:spPr>
        <p:txBody>
          <a:bodyPr>
            <a:normAutofit fontScale="90000"/>
          </a:bodyPr>
          <a:lstStyle/>
          <a:p>
            <a:pPr algn="ctr"/>
            <a:r>
              <a:rPr lang="en-US" sz="2400" b="1" i="1" dirty="0">
                <a:solidFill>
                  <a:srgbClr val="C00000"/>
                </a:solidFill>
              </a:rPr>
              <a:t>Letters to Christians • Cartas A Los Cristianos</a:t>
            </a:r>
          </a:p>
        </p:txBody>
      </p:sp>
      <p:sp>
        <p:nvSpPr>
          <p:cNvPr id="10" name="Text Placeholder 25">
            <a:extLst>
              <a:ext uri="{FF2B5EF4-FFF2-40B4-BE49-F238E27FC236}">
                <a16:creationId xmlns:a16="http://schemas.microsoft.com/office/drawing/2014/main" id="{FFAD32EE-26A6-5946-BC25-E1DC6B00A614}"/>
              </a:ext>
            </a:extLst>
          </p:cNvPr>
          <p:cNvSpPr txBox="1">
            <a:spLocks/>
          </p:cNvSpPr>
          <p:nvPr/>
        </p:nvSpPr>
        <p:spPr>
          <a:xfrm>
            <a:off x="623334" y="236255"/>
            <a:ext cx="7758666" cy="38035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Ephesians • </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Efesios</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1:3-13</a:t>
            </a:r>
          </a:p>
        </p:txBody>
      </p:sp>
      <p:sp>
        <p:nvSpPr>
          <p:cNvPr id="21" name="Oval 20">
            <a:extLst>
              <a:ext uri="{FF2B5EF4-FFF2-40B4-BE49-F238E27FC236}">
                <a16:creationId xmlns:a16="http://schemas.microsoft.com/office/drawing/2014/main" id="{D5B21CC1-CCC9-D2B7-78AB-5126DBD1CE55}"/>
              </a:ext>
              <a:ext uri="{C183D7F6-B498-43B3-948B-1728B52AA6E4}">
                <adec:decorative xmlns:adec="http://schemas.microsoft.com/office/drawing/2017/decorative" val="1"/>
              </a:ext>
            </a:extLst>
          </p:cNvPr>
          <p:cNvSpPr/>
          <p:nvPr/>
        </p:nvSpPr>
        <p:spPr>
          <a:xfrm>
            <a:off x="2226583"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49871A1E-6278-DD03-AC3D-A604A39F5232}"/>
              </a:ext>
              <a:ext uri="{C183D7F6-B498-43B3-948B-1728B52AA6E4}">
                <adec:decorative xmlns:adec="http://schemas.microsoft.com/office/drawing/2017/decorative" val="1"/>
              </a:ext>
            </a:extLst>
          </p:cNvPr>
          <p:cNvSpPr/>
          <p:nvPr/>
        </p:nvSpPr>
        <p:spPr>
          <a:xfrm>
            <a:off x="2591001"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CD037000-55DF-3484-A82A-823DD809EC3A}"/>
              </a:ext>
              <a:ext uri="{C183D7F6-B498-43B3-948B-1728B52AA6E4}">
                <adec:decorative xmlns:adec="http://schemas.microsoft.com/office/drawing/2017/decorative" val="1"/>
              </a:ext>
            </a:extLst>
          </p:cNvPr>
          <p:cNvSpPr/>
          <p:nvPr/>
        </p:nvSpPr>
        <p:spPr>
          <a:xfrm>
            <a:off x="2955419"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9A3F5D4B-741C-1085-6E01-96C7C7E71173}"/>
              </a:ext>
              <a:ext uri="{C183D7F6-B498-43B3-948B-1728B52AA6E4}">
                <adec:decorative xmlns:adec="http://schemas.microsoft.com/office/drawing/2017/decorative" val="1"/>
              </a:ext>
            </a:extLst>
          </p:cNvPr>
          <p:cNvSpPr/>
          <p:nvPr/>
        </p:nvSpPr>
        <p:spPr>
          <a:xfrm>
            <a:off x="1869022"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EE1BAC67-A542-E0EA-661B-D705C2CF702D}"/>
              </a:ext>
              <a:ext uri="{C183D7F6-B498-43B3-948B-1728B52AA6E4}">
                <adec:decorative xmlns:adec="http://schemas.microsoft.com/office/drawing/2017/decorative" val="1"/>
              </a:ext>
            </a:extLst>
          </p:cNvPr>
          <p:cNvSpPr/>
          <p:nvPr/>
        </p:nvSpPr>
        <p:spPr>
          <a:xfrm>
            <a:off x="365668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3220CDC0-2654-8F0C-953B-BC6BC4EDD1AC}"/>
              </a:ext>
              <a:ext uri="{C183D7F6-B498-43B3-948B-1728B52AA6E4}">
                <adec:decorative xmlns:adec="http://schemas.microsoft.com/office/drawing/2017/decorative" val="1"/>
              </a:ext>
            </a:extLst>
          </p:cNvPr>
          <p:cNvSpPr/>
          <p:nvPr/>
        </p:nvSpPr>
        <p:spPr>
          <a:xfrm>
            <a:off x="4021099"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46F6970B-1387-2E34-F0A6-8E89024B2545}"/>
              </a:ext>
              <a:ext uri="{C183D7F6-B498-43B3-948B-1728B52AA6E4}">
                <adec:decorative xmlns:adec="http://schemas.microsoft.com/office/drawing/2017/decorative" val="1"/>
              </a:ext>
            </a:extLst>
          </p:cNvPr>
          <p:cNvSpPr/>
          <p:nvPr/>
        </p:nvSpPr>
        <p:spPr>
          <a:xfrm>
            <a:off x="4385517"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3C779001-715D-1A5E-8968-817303F952F9}"/>
              </a:ext>
              <a:ext uri="{C183D7F6-B498-43B3-948B-1728B52AA6E4}">
                <adec:decorative xmlns:adec="http://schemas.microsoft.com/office/drawing/2017/decorative" val="1"/>
              </a:ext>
            </a:extLst>
          </p:cNvPr>
          <p:cNvSpPr/>
          <p:nvPr/>
        </p:nvSpPr>
        <p:spPr>
          <a:xfrm>
            <a:off x="3299120"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C5D1DD3B-9CEF-B509-38E9-8DCFD3E769E7}"/>
              </a:ext>
              <a:ext uri="{C183D7F6-B498-43B3-948B-1728B52AA6E4}">
                <adec:decorative xmlns:adec="http://schemas.microsoft.com/office/drawing/2017/decorative" val="1"/>
              </a:ext>
            </a:extLst>
          </p:cNvPr>
          <p:cNvSpPr/>
          <p:nvPr/>
        </p:nvSpPr>
        <p:spPr>
          <a:xfrm>
            <a:off x="5104289" y="4838973"/>
            <a:ext cx="274320" cy="274320"/>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CA0A092A-CBE4-4B6D-EB9C-67F753B7C86C}"/>
              </a:ext>
              <a:ext uri="{C183D7F6-B498-43B3-948B-1728B52AA6E4}">
                <adec:decorative xmlns:adec="http://schemas.microsoft.com/office/drawing/2017/decorative" val="1"/>
              </a:ext>
            </a:extLst>
          </p:cNvPr>
          <p:cNvSpPr/>
          <p:nvPr/>
        </p:nvSpPr>
        <p:spPr>
          <a:xfrm>
            <a:off x="5468707"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074445D3-BD39-37AA-0DA4-2FF33D79A9B6}"/>
              </a:ext>
              <a:ext uri="{C183D7F6-B498-43B3-948B-1728B52AA6E4}">
                <adec:decorative xmlns:adec="http://schemas.microsoft.com/office/drawing/2017/decorative" val="1"/>
              </a:ext>
            </a:extLst>
          </p:cNvPr>
          <p:cNvSpPr/>
          <p:nvPr/>
        </p:nvSpPr>
        <p:spPr>
          <a:xfrm>
            <a:off x="583312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C9D5BB2F-FEF2-84BA-C572-87B9D69D3B8F}"/>
              </a:ext>
              <a:ext uri="{C183D7F6-B498-43B3-948B-1728B52AA6E4}">
                <adec:decorative xmlns:adec="http://schemas.microsoft.com/office/drawing/2017/decorative" val="1"/>
              </a:ext>
            </a:extLst>
          </p:cNvPr>
          <p:cNvSpPr/>
          <p:nvPr/>
        </p:nvSpPr>
        <p:spPr>
          <a:xfrm>
            <a:off x="4746728"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6B7CA5C1-4A42-403F-BF37-B0D0218BFB5D}"/>
              </a:ext>
              <a:ext uri="{C183D7F6-B498-43B3-948B-1728B52AA6E4}">
                <adec:decorative xmlns:adec="http://schemas.microsoft.com/office/drawing/2017/decorative" val="1"/>
              </a:ext>
            </a:extLst>
          </p:cNvPr>
          <p:cNvSpPr/>
          <p:nvPr/>
        </p:nvSpPr>
        <p:spPr>
          <a:xfrm>
            <a:off x="6194336" y="4838973"/>
            <a:ext cx="274320" cy="274320"/>
          </a:xfrm>
          <a:prstGeom prst="ellipse">
            <a:avLst/>
          </a:prstGeom>
          <a:solidFill>
            <a:srgbClr val="D5412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D32EC81-12EA-3317-532A-B397F72CBA7D}"/>
              </a:ext>
            </a:extLst>
          </p:cNvPr>
          <p:cNvSpPr txBox="1"/>
          <p:nvPr/>
        </p:nvSpPr>
        <p:spPr>
          <a:xfrm>
            <a:off x="6468657" y="5278690"/>
            <a:ext cx="2586568" cy="400110"/>
          </a:xfrm>
          <a:prstGeom prst="rect">
            <a:avLst/>
          </a:prstGeom>
          <a:noFill/>
        </p:spPr>
        <p:txBody>
          <a:bodyPr wrap="square" rtlCol="0">
            <a:spAutoFit/>
          </a:bodyPr>
          <a:lstStyle/>
          <a:p>
            <a:pPr marL="0" marR="0" lvl="0" indent="0" algn="r" defTabSz="71323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Santy </a:t>
            </a:r>
            <a:r>
              <a:rPr kumimoji="0" lang="en-US" sz="2000" b="1" i="0" u="none" strike="noStrike" kern="1200" cap="none" spc="0" normalizeH="0" baseline="0" noProof="0" dirty="0" err="1">
                <a:ln>
                  <a:noFill/>
                </a:ln>
                <a:solidFill>
                  <a:prstClr val="white"/>
                </a:solidFill>
                <a:effectLst/>
                <a:uLnTx/>
                <a:uFillTx/>
                <a:latin typeface="Calibri" panose="020F0502020204030204"/>
                <a:ea typeface="+mn-ea"/>
                <a:cs typeface="+mn-cs"/>
              </a:rPr>
              <a:t>Blesson</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59491F62-D8EC-8F7D-55D2-74F7BDB26CA6}"/>
              </a:ext>
            </a:extLst>
          </p:cNvPr>
          <p:cNvSpPr txBox="1"/>
          <p:nvPr/>
        </p:nvSpPr>
        <p:spPr>
          <a:xfrm>
            <a:off x="218409" y="626402"/>
            <a:ext cx="4335892" cy="3785652"/>
          </a:xfrm>
          <a:prstGeom prst="rect">
            <a:avLst/>
          </a:prstGeom>
          <a:noFill/>
        </p:spPr>
        <p:txBody>
          <a:bodyPr wrap="square">
            <a:spAutoFit/>
          </a:bodyPr>
          <a:lstStyle/>
          <a:p>
            <a:pPr algn="l"/>
            <a:r>
              <a:rPr lang="en-US" sz="1600" b="0" i="0" dirty="0">
                <a:solidFill>
                  <a:srgbClr val="000000"/>
                </a:solidFill>
                <a:effectLst/>
              </a:rPr>
              <a:t>In all wisdom and insight </a:t>
            </a:r>
            <a:r>
              <a:rPr lang="en-US" sz="1600" b="1" i="0" baseline="30000" dirty="0">
                <a:solidFill>
                  <a:srgbClr val="000000"/>
                </a:solidFill>
                <a:effectLst/>
              </a:rPr>
              <a:t>9 </a:t>
            </a:r>
            <a:r>
              <a:rPr lang="en-US" sz="1600" b="0" i="0" dirty="0">
                <a:solidFill>
                  <a:srgbClr val="000000"/>
                </a:solidFill>
                <a:effectLst/>
              </a:rPr>
              <a:t>He made known to us the mystery of His will, according to His kind intention which He purposed in Him </a:t>
            </a:r>
            <a:r>
              <a:rPr lang="en-US" sz="1600" b="1" i="0" baseline="30000" dirty="0">
                <a:solidFill>
                  <a:srgbClr val="000000"/>
                </a:solidFill>
                <a:effectLst/>
              </a:rPr>
              <a:t>10 </a:t>
            </a:r>
            <a:r>
              <a:rPr lang="en-US" sz="1600" b="0" i="0" dirty="0">
                <a:solidFill>
                  <a:srgbClr val="000000"/>
                </a:solidFill>
                <a:effectLst/>
              </a:rPr>
              <a:t>with a view to an administration suitable to the fullness of the times, </a:t>
            </a:r>
            <a:r>
              <a:rPr lang="en-US" sz="1600" b="0" i="1" dirty="0">
                <a:solidFill>
                  <a:srgbClr val="000000"/>
                </a:solidFill>
                <a:effectLst/>
              </a:rPr>
              <a:t>that is</a:t>
            </a:r>
            <a:r>
              <a:rPr lang="en-US" sz="1600" b="0" i="0" dirty="0">
                <a:solidFill>
                  <a:srgbClr val="000000"/>
                </a:solidFill>
                <a:effectLst/>
              </a:rPr>
              <a:t>, the summing up of all things in Christ, things in the heavens and things on the earth. In Him </a:t>
            </a:r>
            <a:r>
              <a:rPr lang="en-US" sz="1600" b="1" i="0" baseline="30000" dirty="0">
                <a:solidFill>
                  <a:srgbClr val="000000"/>
                </a:solidFill>
                <a:effectLst/>
              </a:rPr>
              <a:t>11 </a:t>
            </a:r>
            <a:r>
              <a:rPr lang="en-US" sz="1600" b="0" i="0" dirty="0">
                <a:solidFill>
                  <a:srgbClr val="000000"/>
                </a:solidFill>
                <a:effectLst/>
              </a:rPr>
              <a:t>also we have obtained an inheritance, having been predestined according to His purpose who works all things after the counsel of His will, </a:t>
            </a:r>
            <a:r>
              <a:rPr lang="en-US" sz="1600" b="1" i="0" baseline="30000" dirty="0">
                <a:solidFill>
                  <a:srgbClr val="000000"/>
                </a:solidFill>
                <a:effectLst/>
              </a:rPr>
              <a:t>12 </a:t>
            </a:r>
            <a:r>
              <a:rPr lang="en-US" sz="1600" b="0" i="0" dirty="0">
                <a:solidFill>
                  <a:srgbClr val="000000"/>
                </a:solidFill>
                <a:effectLst/>
              </a:rPr>
              <a:t>to the end that we who were the first to hope in Christ would be to the praise of His glory. </a:t>
            </a:r>
            <a:r>
              <a:rPr lang="en-US" sz="1600" b="1" i="0" baseline="30000" dirty="0">
                <a:solidFill>
                  <a:srgbClr val="000000"/>
                </a:solidFill>
                <a:effectLst/>
              </a:rPr>
              <a:t>13 </a:t>
            </a:r>
            <a:r>
              <a:rPr lang="en-US" sz="1600" b="0" i="0" dirty="0">
                <a:solidFill>
                  <a:srgbClr val="000000"/>
                </a:solidFill>
                <a:effectLst/>
              </a:rPr>
              <a:t>In Him, you also, after listening to the message of truth, the gospel of your salvation—having also believed, you were sealed in Him with the Holy Spirit of promise,</a:t>
            </a:r>
          </a:p>
        </p:txBody>
      </p:sp>
      <p:sp>
        <p:nvSpPr>
          <p:cNvPr id="38" name="TextBox 37">
            <a:extLst>
              <a:ext uri="{FF2B5EF4-FFF2-40B4-BE49-F238E27FC236}">
                <a16:creationId xmlns:a16="http://schemas.microsoft.com/office/drawing/2014/main" id="{0239B750-B920-5470-E714-0DD01B9E07D0}"/>
              </a:ext>
            </a:extLst>
          </p:cNvPr>
          <p:cNvSpPr txBox="1"/>
          <p:nvPr/>
        </p:nvSpPr>
        <p:spPr>
          <a:xfrm>
            <a:off x="4554301" y="612080"/>
            <a:ext cx="4564291" cy="3785652"/>
          </a:xfrm>
          <a:prstGeom prst="rect">
            <a:avLst/>
          </a:prstGeom>
          <a:noFill/>
        </p:spPr>
        <p:txBody>
          <a:bodyPr wrap="square">
            <a:spAutoFit/>
          </a:bodyPr>
          <a:lstStyle/>
          <a:p>
            <a:pPr algn="l"/>
            <a:r>
              <a:rPr lang="es-ES" sz="1600" b="0" i="0" dirty="0">
                <a:solidFill>
                  <a:srgbClr val="000000"/>
                </a:solidFill>
                <a:effectLst/>
              </a:rPr>
              <a:t>en toda sabiduría e inteligencia, </a:t>
            </a:r>
            <a:r>
              <a:rPr lang="es-ES" sz="1600" b="1" i="0" baseline="30000" dirty="0">
                <a:solidFill>
                  <a:srgbClr val="000000"/>
                </a:solidFill>
                <a:effectLst/>
              </a:rPr>
              <a:t>9 </a:t>
            </a:r>
            <a:r>
              <a:rPr lang="es-ES" sz="1600" b="0" i="0" dirty="0">
                <a:solidFill>
                  <a:srgbClr val="000000"/>
                </a:solidFill>
                <a:effectLst/>
              </a:rPr>
              <a:t>dándonos a conocer el misterio de su voluntad, según su beneplácito, el cual se había propuesto en sí mismo, </a:t>
            </a:r>
            <a:r>
              <a:rPr lang="es-ES" sz="1600" b="1" i="0" baseline="30000" dirty="0">
                <a:solidFill>
                  <a:srgbClr val="000000"/>
                </a:solidFill>
                <a:effectLst/>
              </a:rPr>
              <a:t>10 </a:t>
            </a:r>
            <a:r>
              <a:rPr lang="es-ES" sz="1600" b="0" i="0" dirty="0">
                <a:solidFill>
                  <a:srgbClr val="000000"/>
                </a:solidFill>
                <a:effectLst/>
              </a:rPr>
              <a:t>de reunir todas las cosas en Cristo, en la dispensación del cumplimiento de los tiempos, así las que están en los cielos, como las que están en la tierra. </a:t>
            </a:r>
            <a:r>
              <a:rPr lang="es-ES" sz="1600" b="1" i="0" baseline="30000" dirty="0">
                <a:solidFill>
                  <a:srgbClr val="000000"/>
                </a:solidFill>
                <a:effectLst/>
              </a:rPr>
              <a:t>11 </a:t>
            </a:r>
            <a:r>
              <a:rPr lang="es-ES" sz="1600" b="0" i="0" dirty="0">
                <a:solidFill>
                  <a:srgbClr val="000000"/>
                </a:solidFill>
                <a:effectLst/>
              </a:rPr>
              <a:t>En él asimismo tuvimos herencia, habiendo sido predestinados conforme al propósito del que hace todas las cosas según el designio de su voluntad, </a:t>
            </a:r>
            <a:r>
              <a:rPr lang="es-ES" sz="1600" b="1" i="0" baseline="30000" dirty="0">
                <a:solidFill>
                  <a:srgbClr val="000000"/>
                </a:solidFill>
                <a:effectLst/>
              </a:rPr>
              <a:t>12 </a:t>
            </a:r>
            <a:r>
              <a:rPr lang="es-ES" sz="1600" b="0" i="0" dirty="0">
                <a:solidFill>
                  <a:srgbClr val="000000"/>
                </a:solidFill>
                <a:effectLst/>
              </a:rPr>
              <a:t>a fin de que seamos para alabanza de su gloria, nosotros los que primeramente esperábamos en Cristo. </a:t>
            </a:r>
            <a:r>
              <a:rPr lang="es-ES" sz="1600" b="1" i="0" baseline="30000" dirty="0">
                <a:solidFill>
                  <a:srgbClr val="000000"/>
                </a:solidFill>
                <a:effectLst/>
              </a:rPr>
              <a:t>13 </a:t>
            </a:r>
            <a:r>
              <a:rPr lang="es-ES" sz="1600" b="0" i="0" dirty="0">
                <a:solidFill>
                  <a:srgbClr val="000000"/>
                </a:solidFill>
                <a:effectLst/>
              </a:rPr>
              <a:t>En él también vosotros, habiendo oído la palabra de verdad, el evangelio de vuestra salvación, y habiendo creído en él, fuisteis sellados con el Espíritu Santo de la promesa,</a:t>
            </a:r>
          </a:p>
        </p:txBody>
      </p:sp>
    </p:spTree>
    <p:extLst>
      <p:ext uri="{BB962C8B-B14F-4D97-AF65-F5344CB8AC3E}">
        <p14:creationId xmlns:p14="http://schemas.microsoft.com/office/powerpoint/2010/main" val="31870146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8233D0A-29AE-9C47-B174-B13DB72E5D4E}"/>
              </a:ext>
              <a:ext uri="{C183D7F6-B498-43B3-948B-1728B52AA6E4}">
                <adec:decorative xmlns:adec="http://schemas.microsoft.com/office/drawing/2017/decorative" val="1"/>
              </a:ext>
            </a:extLst>
          </p:cNvPr>
          <p:cNvCxnSpPr>
            <a:cxnSpLocks/>
            <a:stCxn id="8" idx="6"/>
            <a:endCxn id="35" idx="2"/>
          </p:cNvCxnSpPr>
          <p:nvPr/>
        </p:nvCxnSpPr>
        <p:spPr>
          <a:xfrm flipV="1">
            <a:off x="688876" y="4976133"/>
            <a:ext cx="5505460" cy="2725"/>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7627213A-B24F-2E43-848D-2215AFA09EB6}"/>
              </a:ext>
              <a:ext uri="{C183D7F6-B498-43B3-948B-1728B52AA6E4}">
                <adec:decorative xmlns:adec="http://schemas.microsoft.com/office/drawing/2017/decorative" val="1"/>
              </a:ext>
            </a:extLst>
          </p:cNvPr>
          <p:cNvSpPr/>
          <p:nvPr/>
        </p:nvSpPr>
        <p:spPr>
          <a:xfrm>
            <a:off x="778975" y="4838973"/>
            <a:ext cx="274320" cy="274320"/>
          </a:xfrm>
          <a:prstGeom prst="ellipse">
            <a:avLst/>
          </a:prstGeom>
          <a:solidFill>
            <a:srgbClr val="D5412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6" name="Oval 5">
            <a:extLst>
              <a:ext uri="{FF2B5EF4-FFF2-40B4-BE49-F238E27FC236}">
                <a16:creationId xmlns:a16="http://schemas.microsoft.com/office/drawing/2014/main" id="{A0D5DCE8-9AA4-CA45-B3AE-CEB3D22CA3E4}"/>
              </a:ext>
              <a:ext uri="{C183D7F6-B498-43B3-948B-1728B52AA6E4}">
                <adec:decorative xmlns:adec="http://schemas.microsoft.com/office/drawing/2017/decorative" val="1"/>
              </a:ext>
            </a:extLst>
          </p:cNvPr>
          <p:cNvSpPr/>
          <p:nvPr/>
        </p:nvSpPr>
        <p:spPr>
          <a:xfrm>
            <a:off x="1143393"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FFA185DA-D872-F84A-85BB-F6866A85CD25}"/>
              </a:ext>
              <a:ext uri="{C183D7F6-B498-43B3-948B-1728B52AA6E4}">
                <adec:decorative xmlns:adec="http://schemas.microsoft.com/office/drawing/2017/decorative" val="1"/>
              </a:ext>
            </a:extLst>
          </p:cNvPr>
          <p:cNvSpPr/>
          <p:nvPr/>
        </p:nvSpPr>
        <p:spPr>
          <a:xfrm>
            <a:off x="150781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DF2343ED-7758-3A47-B607-1C33C1F3CE47}"/>
              </a:ext>
              <a:ext uri="{C183D7F6-B498-43B3-948B-1728B52AA6E4}">
                <adec:decorative xmlns:adec="http://schemas.microsoft.com/office/drawing/2017/decorative" val="1"/>
              </a:ext>
            </a:extLst>
          </p:cNvPr>
          <p:cNvSpPr/>
          <p:nvPr/>
        </p:nvSpPr>
        <p:spPr>
          <a:xfrm>
            <a:off x="421414"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2" name="Title 1">
            <a:extLst>
              <a:ext uri="{FF2B5EF4-FFF2-40B4-BE49-F238E27FC236}">
                <a16:creationId xmlns:a16="http://schemas.microsoft.com/office/drawing/2014/main" id="{9C6EEDD4-1AE0-DB40-8422-C7AE530CEE71}"/>
              </a:ext>
            </a:extLst>
          </p:cNvPr>
          <p:cNvSpPr>
            <a:spLocks noGrp="1"/>
          </p:cNvSpPr>
          <p:nvPr>
            <p:ph type="title"/>
          </p:nvPr>
        </p:nvSpPr>
        <p:spPr>
          <a:xfrm>
            <a:off x="421415" y="4368106"/>
            <a:ext cx="6047242" cy="417440"/>
          </a:xfrm>
        </p:spPr>
        <p:txBody>
          <a:bodyPr>
            <a:normAutofit fontScale="90000"/>
          </a:bodyPr>
          <a:lstStyle/>
          <a:p>
            <a:pPr algn="ctr"/>
            <a:r>
              <a:rPr lang="en-US" sz="2400" b="1" i="1" dirty="0">
                <a:solidFill>
                  <a:srgbClr val="C00000"/>
                </a:solidFill>
              </a:rPr>
              <a:t>The Flood • El </a:t>
            </a:r>
            <a:r>
              <a:rPr lang="en-US" sz="2400" b="1" i="1" dirty="0" err="1">
                <a:solidFill>
                  <a:srgbClr val="C00000"/>
                </a:solidFill>
              </a:rPr>
              <a:t>Diluvio</a:t>
            </a:r>
            <a:endParaRPr lang="en-US" sz="2400" b="1" i="1" dirty="0">
              <a:solidFill>
                <a:srgbClr val="C00000"/>
              </a:solidFill>
            </a:endParaRPr>
          </a:p>
        </p:txBody>
      </p:sp>
      <p:sp>
        <p:nvSpPr>
          <p:cNvPr id="10" name="Text Placeholder 25">
            <a:extLst>
              <a:ext uri="{FF2B5EF4-FFF2-40B4-BE49-F238E27FC236}">
                <a16:creationId xmlns:a16="http://schemas.microsoft.com/office/drawing/2014/main" id="{FFAD32EE-26A6-5946-BC25-E1DC6B00A614}"/>
              </a:ext>
            </a:extLst>
          </p:cNvPr>
          <p:cNvSpPr txBox="1">
            <a:spLocks/>
          </p:cNvSpPr>
          <p:nvPr/>
        </p:nvSpPr>
        <p:spPr>
          <a:xfrm>
            <a:off x="623334" y="236255"/>
            <a:ext cx="7758666" cy="38035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Calibri" panose="020F0502020204030204"/>
                <a:ea typeface="+mn-ea"/>
                <a:cs typeface="+mn-cs"/>
              </a:rPr>
              <a:t>Genesis • </a:t>
            </a:r>
            <a:r>
              <a:rPr kumimoji="0" lang="en-US" sz="2400" b="1" i="0" u="none" strike="noStrike" kern="1200" cap="none" spc="0" normalizeH="0" baseline="0" noProof="0" dirty="0" err="1">
                <a:ln>
                  <a:noFill/>
                </a:ln>
                <a:solidFill>
                  <a:schemeClr val="tx1"/>
                </a:solidFill>
                <a:effectLst/>
                <a:uLnTx/>
                <a:uFillTx/>
                <a:latin typeface="Calibri" panose="020F0502020204030204"/>
                <a:ea typeface="+mn-ea"/>
                <a:cs typeface="+mn-cs"/>
              </a:rPr>
              <a:t>Génesis</a:t>
            </a:r>
            <a:r>
              <a:rPr kumimoji="0" lang="en-US" sz="2400" b="1" i="0" u="none" strike="noStrike" kern="1200" cap="none" spc="0" normalizeH="0" baseline="0" noProof="0" dirty="0">
                <a:ln>
                  <a:noFill/>
                </a:ln>
                <a:solidFill>
                  <a:schemeClr val="tx1"/>
                </a:solidFill>
                <a:effectLst/>
                <a:uLnTx/>
                <a:uFillTx/>
                <a:latin typeface="Calibri" panose="020F0502020204030204"/>
                <a:ea typeface="+mn-ea"/>
                <a:cs typeface="+mn-cs"/>
              </a:rPr>
              <a:t> 6:5-9; 7:17, 23</a:t>
            </a:r>
          </a:p>
        </p:txBody>
      </p:sp>
      <p:sp>
        <p:nvSpPr>
          <p:cNvPr id="21" name="Oval 20">
            <a:extLst>
              <a:ext uri="{FF2B5EF4-FFF2-40B4-BE49-F238E27FC236}">
                <a16:creationId xmlns:a16="http://schemas.microsoft.com/office/drawing/2014/main" id="{D5B21CC1-CCC9-D2B7-78AB-5126DBD1CE55}"/>
              </a:ext>
              <a:ext uri="{C183D7F6-B498-43B3-948B-1728B52AA6E4}">
                <adec:decorative xmlns:adec="http://schemas.microsoft.com/office/drawing/2017/decorative" val="1"/>
              </a:ext>
            </a:extLst>
          </p:cNvPr>
          <p:cNvSpPr/>
          <p:nvPr/>
        </p:nvSpPr>
        <p:spPr>
          <a:xfrm>
            <a:off x="2226583"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49871A1E-6278-DD03-AC3D-A604A39F5232}"/>
              </a:ext>
              <a:ext uri="{C183D7F6-B498-43B3-948B-1728B52AA6E4}">
                <adec:decorative xmlns:adec="http://schemas.microsoft.com/office/drawing/2017/decorative" val="1"/>
              </a:ext>
            </a:extLst>
          </p:cNvPr>
          <p:cNvSpPr/>
          <p:nvPr/>
        </p:nvSpPr>
        <p:spPr>
          <a:xfrm>
            <a:off x="2591001"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CD037000-55DF-3484-A82A-823DD809EC3A}"/>
              </a:ext>
              <a:ext uri="{C183D7F6-B498-43B3-948B-1728B52AA6E4}">
                <adec:decorative xmlns:adec="http://schemas.microsoft.com/office/drawing/2017/decorative" val="1"/>
              </a:ext>
            </a:extLst>
          </p:cNvPr>
          <p:cNvSpPr/>
          <p:nvPr/>
        </p:nvSpPr>
        <p:spPr>
          <a:xfrm>
            <a:off x="2955419"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9A3F5D4B-741C-1085-6E01-96C7C7E71173}"/>
              </a:ext>
              <a:ext uri="{C183D7F6-B498-43B3-948B-1728B52AA6E4}">
                <adec:decorative xmlns:adec="http://schemas.microsoft.com/office/drawing/2017/decorative" val="1"/>
              </a:ext>
            </a:extLst>
          </p:cNvPr>
          <p:cNvSpPr/>
          <p:nvPr/>
        </p:nvSpPr>
        <p:spPr>
          <a:xfrm>
            <a:off x="1869022"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EE1BAC67-A542-E0EA-661B-D705C2CF702D}"/>
              </a:ext>
              <a:ext uri="{C183D7F6-B498-43B3-948B-1728B52AA6E4}">
                <adec:decorative xmlns:adec="http://schemas.microsoft.com/office/drawing/2017/decorative" val="1"/>
              </a:ext>
            </a:extLst>
          </p:cNvPr>
          <p:cNvSpPr/>
          <p:nvPr/>
        </p:nvSpPr>
        <p:spPr>
          <a:xfrm>
            <a:off x="365668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3220CDC0-2654-8F0C-953B-BC6BC4EDD1AC}"/>
              </a:ext>
              <a:ext uri="{C183D7F6-B498-43B3-948B-1728B52AA6E4}">
                <adec:decorative xmlns:adec="http://schemas.microsoft.com/office/drawing/2017/decorative" val="1"/>
              </a:ext>
            </a:extLst>
          </p:cNvPr>
          <p:cNvSpPr/>
          <p:nvPr/>
        </p:nvSpPr>
        <p:spPr>
          <a:xfrm>
            <a:off x="4021099"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46F6970B-1387-2E34-F0A6-8E89024B2545}"/>
              </a:ext>
              <a:ext uri="{C183D7F6-B498-43B3-948B-1728B52AA6E4}">
                <adec:decorative xmlns:adec="http://schemas.microsoft.com/office/drawing/2017/decorative" val="1"/>
              </a:ext>
            </a:extLst>
          </p:cNvPr>
          <p:cNvSpPr/>
          <p:nvPr/>
        </p:nvSpPr>
        <p:spPr>
          <a:xfrm>
            <a:off x="4385517"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3C779001-715D-1A5E-8968-817303F952F9}"/>
              </a:ext>
              <a:ext uri="{C183D7F6-B498-43B3-948B-1728B52AA6E4}">
                <adec:decorative xmlns:adec="http://schemas.microsoft.com/office/drawing/2017/decorative" val="1"/>
              </a:ext>
            </a:extLst>
          </p:cNvPr>
          <p:cNvSpPr/>
          <p:nvPr/>
        </p:nvSpPr>
        <p:spPr>
          <a:xfrm>
            <a:off x="3299120"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C5D1DD3B-9CEF-B509-38E9-8DCFD3E769E7}"/>
              </a:ext>
              <a:ext uri="{C183D7F6-B498-43B3-948B-1728B52AA6E4}">
                <adec:decorative xmlns:adec="http://schemas.microsoft.com/office/drawing/2017/decorative" val="1"/>
              </a:ext>
            </a:extLst>
          </p:cNvPr>
          <p:cNvSpPr/>
          <p:nvPr/>
        </p:nvSpPr>
        <p:spPr>
          <a:xfrm>
            <a:off x="5104289" y="4838973"/>
            <a:ext cx="274320" cy="274320"/>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CA0A092A-CBE4-4B6D-EB9C-67F753B7C86C}"/>
              </a:ext>
              <a:ext uri="{C183D7F6-B498-43B3-948B-1728B52AA6E4}">
                <adec:decorative xmlns:adec="http://schemas.microsoft.com/office/drawing/2017/decorative" val="1"/>
              </a:ext>
            </a:extLst>
          </p:cNvPr>
          <p:cNvSpPr/>
          <p:nvPr/>
        </p:nvSpPr>
        <p:spPr>
          <a:xfrm>
            <a:off x="5468707"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074445D3-BD39-37AA-0DA4-2FF33D79A9B6}"/>
              </a:ext>
              <a:ext uri="{C183D7F6-B498-43B3-948B-1728B52AA6E4}">
                <adec:decorative xmlns:adec="http://schemas.microsoft.com/office/drawing/2017/decorative" val="1"/>
              </a:ext>
            </a:extLst>
          </p:cNvPr>
          <p:cNvSpPr/>
          <p:nvPr/>
        </p:nvSpPr>
        <p:spPr>
          <a:xfrm>
            <a:off x="583312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C9D5BB2F-FEF2-84BA-C572-87B9D69D3B8F}"/>
              </a:ext>
              <a:ext uri="{C183D7F6-B498-43B3-948B-1728B52AA6E4}">
                <adec:decorative xmlns:adec="http://schemas.microsoft.com/office/drawing/2017/decorative" val="1"/>
              </a:ext>
            </a:extLst>
          </p:cNvPr>
          <p:cNvSpPr/>
          <p:nvPr/>
        </p:nvSpPr>
        <p:spPr>
          <a:xfrm>
            <a:off x="4746728"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6B7CA5C1-4A42-403F-BF37-B0D0218BFB5D}"/>
              </a:ext>
              <a:ext uri="{C183D7F6-B498-43B3-948B-1728B52AA6E4}">
                <adec:decorative xmlns:adec="http://schemas.microsoft.com/office/drawing/2017/decorative" val="1"/>
              </a:ext>
            </a:extLst>
          </p:cNvPr>
          <p:cNvSpPr/>
          <p:nvPr/>
        </p:nvSpPr>
        <p:spPr>
          <a:xfrm>
            <a:off x="6194336"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D32EC81-12EA-3317-532A-B397F72CBA7D}"/>
              </a:ext>
            </a:extLst>
          </p:cNvPr>
          <p:cNvSpPr txBox="1"/>
          <p:nvPr/>
        </p:nvSpPr>
        <p:spPr>
          <a:xfrm>
            <a:off x="6468657" y="5278690"/>
            <a:ext cx="2586568" cy="400110"/>
          </a:xfrm>
          <a:prstGeom prst="rect">
            <a:avLst/>
          </a:prstGeom>
          <a:noFill/>
        </p:spPr>
        <p:txBody>
          <a:bodyPr wrap="square" rtlCol="0">
            <a:spAutoFit/>
          </a:bodyPr>
          <a:lstStyle/>
          <a:p>
            <a:pPr algn="r"/>
            <a:r>
              <a:rPr lang="en-US" sz="2000" b="1" dirty="0">
                <a:solidFill>
                  <a:schemeClr val="bg1"/>
                </a:solidFill>
              </a:rPr>
              <a:t>Kevin Johnson</a:t>
            </a:r>
          </a:p>
        </p:txBody>
      </p:sp>
      <p:sp>
        <p:nvSpPr>
          <p:cNvPr id="30" name="TextBox 29">
            <a:extLst>
              <a:ext uri="{FF2B5EF4-FFF2-40B4-BE49-F238E27FC236}">
                <a16:creationId xmlns:a16="http://schemas.microsoft.com/office/drawing/2014/main" id="{59491F62-D8EC-8F7D-55D2-74F7BDB26CA6}"/>
              </a:ext>
            </a:extLst>
          </p:cNvPr>
          <p:cNvSpPr txBox="1"/>
          <p:nvPr/>
        </p:nvSpPr>
        <p:spPr>
          <a:xfrm>
            <a:off x="323945" y="677333"/>
            <a:ext cx="4335892" cy="3539430"/>
          </a:xfrm>
          <a:prstGeom prst="rect">
            <a:avLst/>
          </a:prstGeom>
          <a:noFill/>
        </p:spPr>
        <p:txBody>
          <a:bodyPr wrap="square">
            <a:spAutoFit/>
          </a:bodyPr>
          <a:lstStyle/>
          <a:p>
            <a:r>
              <a:rPr lang="en-US" sz="1600" b="1" i="0" baseline="30000" dirty="0">
                <a:solidFill>
                  <a:srgbClr val="000000"/>
                </a:solidFill>
                <a:effectLst/>
              </a:rPr>
              <a:t>5 </a:t>
            </a:r>
            <a:r>
              <a:rPr lang="en-US" sz="1600" b="0" i="0" dirty="0">
                <a:solidFill>
                  <a:srgbClr val="000000"/>
                </a:solidFill>
                <a:effectLst/>
              </a:rPr>
              <a:t>Then the </a:t>
            </a:r>
            <a:r>
              <a:rPr lang="en-US" sz="1600" b="0" i="0" cap="small" dirty="0">
                <a:solidFill>
                  <a:srgbClr val="000000"/>
                </a:solidFill>
                <a:effectLst/>
              </a:rPr>
              <a:t>Lord</a:t>
            </a:r>
            <a:r>
              <a:rPr lang="en-US" sz="1600" b="0" i="0" dirty="0">
                <a:solidFill>
                  <a:srgbClr val="000000"/>
                </a:solidFill>
                <a:effectLst/>
              </a:rPr>
              <a:t> saw that the wickedness of man was great on the earth, and that every intent of the thoughts of his heart was only evil continually. </a:t>
            </a:r>
            <a:r>
              <a:rPr lang="en-US" sz="1600" b="1" i="0" baseline="30000" dirty="0">
                <a:solidFill>
                  <a:srgbClr val="000000"/>
                </a:solidFill>
                <a:effectLst/>
              </a:rPr>
              <a:t>6 </a:t>
            </a:r>
            <a:r>
              <a:rPr lang="en-US" sz="1600" b="0" i="0" dirty="0">
                <a:solidFill>
                  <a:srgbClr val="000000"/>
                </a:solidFill>
                <a:effectLst/>
              </a:rPr>
              <a:t>The </a:t>
            </a:r>
            <a:r>
              <a:rPr lang="en-US" sz="1600" b="0" i="0" cap="small" dirty="0">
                <a:solidFill>
                  <a:srgbClr val="000000"/>
                </a:solidFill>
                <a:effectLst/>
              </a:rPr>
              <a:t>Lord</a:t>
            </a:r>
            <a:r>
              <a:rPr lang="en-US" sz="1600" b="0" i="0" dirty="0">
                <a:solidFill>
                  <a:srgbClr val="000000"/>
                </a:solidFill>
                <a:effectLst/>
              </a:rPr>
              <a:t> was sorry that He had made man on the earth, and He was grieved in His heart. </a:t>
            </a:r>
            <a:r>
              <a:rPr lang="en-US" sz="1600" b="1" i="0" baseline="30000" dirty="0">
                <a:solidFill>
                  <a:srgbClr val="000000"/>
                </a:solidFill>
                <a:effectLst/>
              </a:rPr>
              <a:t>7 </a:t>
            </a:r>
            <a:r>
              <a:rPr lang="en-US" sz="1600" b="0" i="0" dirty="0">
                <a:solidFill>
                  <a:srgbClr val="000000"/>
                </a:solidFill>
                <a:effectLst/>
              </a:rPr>
              <a:t>The </a:t>
            </a:r>
            <a:r>
              <a:rPr lang="en-US" sz="1600" b="0" i="0" cap="small" dirty="0">
                <a:solidFill>
                  <a:srgbClr val="000000"/>
                </a:solidFill>
                <a:effectLst/>
              </a:rPr>
              <a:t>Lord</a:t>
            </a:r>
            <a:r>
              <a:rPr lang="en-US" sz="1600" b="0" i="0" dirty="0">
                <a:solidFill>
                  <a:srgbClr val="000000"/>
                </a:solidFill>
                <a:effectLst/>
              </a:rPr>
              <a:t> said, “I will blot out man whom I have created from the face of the land, from man to animals to creeping things and to birds of the sky; for I am sorry that I have made them.” </a:t>
            </a:r>
            <a:r>
              <a:rPr lang="en-US" sz="1600" b="1" i="0" baseline="30000" dirty="0">
                <a:solidFill>
                  <a:srgbClr val="000000"/>
                </a:solidFill>
                <a:effectLst/>
              </a:rPr>
              <a:t>8 </a:t>
            </a:r>
            <a:r>
              <a:rPr lang="en-US" sz="1600" b="0" i="0" dirty="0">
                <a:solidFill>
                  <a:srgbClr val="000000"/>
                </a:solidFill>
                <a:effectLst/>
              </a:rPr>
              <a:t>But Noah found favor in the eyes of the </a:t>
            </a:r>
            <a:r>
              <a:rPr lang="en-US" sz="1600" b="0" i="0" cap="small" dirty="0">
                <a:solidFill>
                  <a:srgbClr val="000000"/>
                </a:solidFill>
                <a:effectLst/>
              </a:rPr>
              <a:t>Lord</a:t>
            </a:r>
            <a:r>
              <a:rPr lang="en-US" sz="1600" b="0" i="0" dirty="0">
                <a:solidFill>
                  <a:srgbClr val="000000"/>
                </a:solidFill>
                <a:effectLst/>
              </a:rPr>
              <a:t>. </a:t>
            </a:r>
            <a:r>
              <a:rPr lang="en-US" sz="1600" b="1" i="0" baseline="30000" dirty="0">
                <a:solidFill>
                  <a:srgbClr val="000000"/>
                </a:solidFill>
                <a:effectLst/>
              </a:rPr>
              <a:t>9 </a:t>
            </a:r>
            <a:r>
              <a:rPr lang="en-US" sz="1600" b="0" i="0" dirty="0">
                <a:solidFill>
                  <a:srgbClr val="000000"/>
                </a:solidFill>
                <a:effectLst/>
              </a:rPr>
              <a:t>These are </a:t>
            </a:r>
            <a:r>
              <a:rPr lang="en-US" sz="1600" b="0" i="1" dirty="0">
                <a:solidFill>
                  <a:srgbClr val="000000"/>
                </a:solidFill>
                <a:effectLst/>
              </a:rPr>
              <a:t>the records of</a:t>
            </a:r>
            <a:r>
              <a:rPr lang="en-US" sz="1600" b="0" i="0" dirty="0">
                <a:solidFill>
                  <a:srgbClr val="000000"/>
                </a:solidFill>
                <a:effectLst/>
              </a:rPr>
              <a:t> the generations of Noah. Noah was a righteous man, blameless in his time; Noah walked with God.</a:t>
            </a:r>
          </a:p>
        </p:txBody>
      </p:sp>
      <p:sp>
        <p:nvSpPr>
          <p:cNvPr id="38" name="TextBox 37">
            <a:extLst>
              <a:ext uri="{FF2B5EF4-FFF2-40B4-BE49-F238E27FC236}">
                <a16:creationId xmlns:a16="http://schemas.microsoft.com/office/drawing/2014/main" id="{0239B750-B920-5470-E714-0DD01B9E07D0}"/>
              </a:ext>
            </a:extLst>
          </p:cNvPr>
          <p:cNvSpPr txBox="1"/>
          <p:nvPr/>
        </p:nvSpPr>
        <p:spPr>
          <a:xfrm>
            <a:off x="4659837" y="861999"/>
            <a:ext cx="4411574" cy="3293209"/>
          </a:xfrm>
          <a:prstGeom prst="rect">
            <a:avLst/>
          </a:prstGeom>
          <a:noFill/>
        </p:spPr>
        <p:txBody>
          <a:bodyPr wrap="square">
            <a:spAutoFit/>
          </a:bodyPr>
          <a:lstStyle/>
          <a:p>
            <a:pPr algn="l"/>
            <a:r>
              <a:rPr lang="es-ES" sz="1600" b="1" i="0" baseline="30000" dirty="0">
                <a:solidFill>
                  <a:srgbClr val="000000"/>
                </a:solidFill>
                <a:effectLst/>
              </a:rPr>
              <a:t>5 </a:t>
            </a:r>
            <a:r>
              <a:rPr lang="es-ES" sz="1600" b="0" i="0" dirty="0">
                <a:solidFill>
                  <a:srgbClr val="000000"/>
                </a:solidFill>
                <a:effectLst/>
              </a:rPr>
              <a:t>Y vio Jehová que la maldad de los hombres era mucha en la tierra, y que todo designio de los pensamientos del corazón de ellos era de continuo solamente el mal. </a:t>
            </a:r>
            <a:r>
              <a:rPr lang="es-ES" sz="1600" b="1" i="0" baseline="30000" dirty="0">
                <a:solidFill>
                  <a:srgbClr val="000000"/>
                </a:solidFill>
                <a:effectLst/>
              </a:rPr>
              <a:t>6 </a:t>
            </a:r>
            <a:r>
              <a:rPr lang="es-ES" sz="1600" b="0" i="0" dirty="0">
                <a:solidFill>
                  <a:srgbClr val="000000"/>
                </a:solidFill>
                <a:effectLst/>
              </a:rPr>
              <a:t>Y se arrepintió Jehová de haber hecho hombre en la tierra, y le dolió en su corazón. </a:t>
            </a:r>
            <a:r>
              <a:rPr lang="es-ES" sz="1600" b="1" i="0" baseline="30000" dirty="0">
                <a:solidFill>
                  <a:srgbClr val="000000"/>
                </a:solidFill>
                <a:effectLst/>
              </a:rPr>
              <a:t>7 </a:t>
            </a:r>
            <a:r>
              <a:rPr lang="es-ES" sz="1600" b="0" i="0" dirty="0">
                <a:solidFill>
                  <a:srgbClr val="000000"/>
                </a:solidFill>
                <a:effectLst/>
              </a:rPr>
              <a:t>Y dijo Jehová: Raeré de sobre la faz de la tierra a los hombres que he creado, desde el hombre hasta la bestia, y hasta el reptil y las aves del cielo; pues me arrepiento de haberlos hecho. </a:t>
            </a:r>
            <a:r>
              <a:rPr lang="es-ES" sz="1600" b="1" i="0" baseline="30000" dirty="0">
                <a:solidFill>
                  <a:srgbClr val="000000"/>
                </a:solidFill>
                <a:effectLst/>
              </a:rPr>
              <a:t>8 </a:t>
            </a:r>
            <a:r>
              <a:rPr lang="es-ES" sz="1600" b="0" i="0" dirty="0">
                <a:solidFill>
                  <a:srgbClr val="000000"/>
                </a:solidFill>
                <a:effectLst/>
              </a:rPr>
              <a:t>Pero Noé halló gracia ante los ojos de Jehová. </a:t>
            </a:r>
            <a:r>
              <a:rPr lang="es-ES" sz="1600" b="1" i="0" baseline="30000" dirty="0">
                <a:solidFill>
                  <a:srgbClr val="000000"/>
                </a:solidFill>
                <a:effectLst/>
              </a:rPr>
              <a:t>9 </a:t>
            </a:r>
            <a:r>
              <a:rPr lang="es-ES" sz="1600" b="0" i="0" dirty="0">
                <a:solidFill>
                  <a:srgbClr val="000000"/>
                </a:solidFill>
                <a:effectLst/>
              </a:rPr>
              <a:t>Estas son las generaciones de Noé: Noé, varón justo, era perfecto en sus generaciones; con Dios caminó Noé.</a:t>
            </a:r>
          </a:p>
        </p:txBody>
      </p:sp>
    </p:spTree>
    <p:extLst>
      <p:ext uri="{BB962C8B-B14F-4D97-AF65-F5344CB8AC3E}">
        <p14:creationId xmlns:p14="http://schemas.microsoft.com/office/powerpoint/2010/main" val="270182216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8233D0A-29AE-9C47-B174-B13DB72E5D4E}"/>
              </a:ext>
              <a:ext uri="{C183D7F6-B498-43B3-948B-1728B52AA6E4}">
                <adec:decorative xmlns:adec="http://schemas.microsoft.com/office/drawing/2017/decorative" val="1"/>
              </a:ext>
            </a:extLst>
          </p:cNvPr>
          <p:cNvCxnSpPr>
            <a:cxnSpLocks/>
            <a:stCxn id="8" idx="6"/>
            <a:endCxn id="35" idx="2"/>
          </p:cNvCxnSpPr>
          <p:nvPr/>
        </p:nvCxnSpPr>
        <p:spPr>
          <a:xfrm flipV="1">
            <a:off x="688876" y="4976133"/>
            <a:ext cx="5505460" cy="2725"/>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7627213A-B24F-2E43-848D-2215AFA09EB6}"/>
              </a:ext>
              <a:ext uri="{C183D7F6-B498-43B3-948B-1728B52AA6E4}">
                <adec:decorative xmlns:adec="http://schemas.microsoft.com/office/drawing/2017/decorative" val="1"/>
              </a:ext>
            </a:extLst>
          </p:cNvPr>
          <p:cNvSpPr/>
          <p:nvPr/>
        </p:nvSpPr>
        <p:spPr>
          <a:xfrm>
            <a:off x="778975" y="4838973"/>
            <a:ext cx="274320" cy="274320"/>
          </a:xfrm>
          <a:prstGeom prst="ellipse">
            <a:avLst/>
          </a:prstGeom>
          <a:solidFill>
            <a:srgbClr val="D5412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6" name="Oval 5">
            <a:extLst>
              <a:ext uri="{FF2B5EF4-FFF2-40B4-BE49-F238E27FC236}">
                <a16:creationId xmlns:a16="http://schemas.microsoft.com/office/drawing/2014/main" id="{A0D5DCE8-9AA4-CA45-B3AE-CEB3D22CA3E4}"/>
              </a:ext>
              <a:ext uri="{C183D7F6-B498-43B3-948B-1728B52AA6E4}">
                <adec:decorative xmlns:adec="http://schemas.microsoft.com/office/drawing/2017/decorative" val="1"/>
              </a:ext>
            </a:extLst>
          </p:cNvPr>
          <p:cNvSpPr/>
          <p:nvPr/>
        </p:nvSpPr>
        <p:spPr>
          <a:xfrm>
            <a:off x="1143393"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FFA185DA-D872-F84A-85BB-F6866A85CD25}"/>
              </a:ext>
              <a:ext uri="{C183D7F6-B498-43B3-948B-1728B52AA6E4}">
                <adec:decorative xmlns:adec="http://schemas.microsoft.com/office/drawing/2017/decorative" val="1"/>
              </a:ext>
            </a:extLst>
          </p:cNvPr>
          <p:cNvSpPr/>
          <p:nvPr/>
        </p:nvSpPr>
        <p:spPr>
          <a:xfrm>
            <a:off x="150781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DF2343ED-7758-3A47-B607-1C33C1F3CE47}"/>
              </a:ext>
              <a:ext uri="{C183D7F6-B498-43B3-948B-1728B52AA6E4}">
                <adec:decorative xmlns:adec="http://schemas.microsoft.com/office/drawing/2017/decorative" val="1"/>
              </a:ext>
            </a:extLst>
          </p:cNvPr>
          <p:cNvSpPr/>
          <p:nvPr/>
        </p:nvSpPr>
        <p:spPr>
          <a:xfrm>
            <a:off x="421414"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2" name="Title 1">
            <a:extLst>
              <a:ext uri="{FF2B5EF4-FFF2-40B4-BE49-F238E27FC236}">
                <a16:creationId xmlns:a16="http://schemas.microsoft.com/office/drawing/2014/main" id="{9C6EEDD4-1AE0-DB40-8422-C7AE530CEE71}"/>
              </a:ext>
            </a:extLst>
          </p:cNvPr>
          <p:cNvSpPr>
            <a:spLocks noGrp="1"/>
          </p:cNvSpPr>
          <p:nvPr>
            <p:ph type="title"/>
          </p:nvPr>
        </p:nvSpPr>
        <p:spPr>
          <a:xfrm>
            <a:off x="421415" y="4368106"/>
            <a:ext cx="6047242" cy="417440"/>
          </a:xfrm>
        </p:spPr>
        <p:txBody>
          <a:bodyPr>
            <a:normAutofit fontScale="90000"/>
          </a:bodyPr>
          <a:lstStyle/>
          <a:p>
            <a:pPr algn="ctr"/>
            <a:r>
              <a:rPr lang="en-US" sz="2400" b="1" i="1" dirty="0">
                <a:solidFill>
                  <a:srgbClr val="C00000"/>
                </a:solidFill>
              </a:rPr>
              <a:t>The Flood • El </a:t>
            </a:r>
            <a:r>
              <a:rPr lang="en-US" sz="2400" b="1" i="1" dirty="0" err="1">
                <a:solidFill>
                  <a:srgbClr val="C00000"/>
                </a:solidFill>
              </a:rPr>
              <a:t>Diluvio</a:t>
            </a:r>
            <a:endParaRPr lang="en-US" sz="2400" b="1" i="1" dirty="0">
              <a:solidFill>
                <a:srgbClr val="C00000"/>
              </a:solidFill>
            </a:endParaRPr>
          </a:p>
        </p:txBody>
      </p:sp>
      <p:sp>
        <p:nvSpPr>
          <p:cNvPr id="10" name="Text Placeholder 25">
            <a:extLst>
              <a:ext uri="{FF2B5EF4-FFF2-40B4-BE49-F238E27FC236}">
                <a16:creationId xmlns:a16="http://schemas.microsoft.com/office/drawing/2014/main" id="{FFAD32EE-26A6-5946-BC25-E1DC6B00A614}"/>
              </a:ext>
            </a:extLst>
          </p:cNvPr>
          <p:cNvSpPr txBox="1">
            <a:spLocks/>
          </p:cNvSpPr>
          <p:nvPr/>
        </p:nvSpPr>
        <p:spPr>
          <a:xfrm>
            <a:off x="623334" y="236255"/>
            <a:ext cx="7758666" cy="38035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Calibri" panose="020F0502020204030204"/>
                <a:ea typeface="+mn-ea"/>
                <a:cs typeface="+mn-cs"/>
              </a:rPr>
              <a:t>Genesis • </a:t>
            </a:r>
            <a:r>
              <a:rPr kumimoji="0" lang="en-US" sz="2400" b="1" i="0" u="none" strike="noStrike" kern="1200" cap="none" spc="0" normalizeH="0" baseline="0" noProof="0" dirty="0" err="1">
                <a:ln>
                  <a:noFill/>
                </a:ln>
                <a:solidFill>
                  <a:schemeClr val="tx1"/>
                </a:solidFill>
                <a:effectLst/>
                <a:uLnTx/>
                <a:uFillTx/>
                <a:latin typeface="Calibri" panose="020F0502020204030204"/>
                <a:ea typeface="+mn-ea"/>
                <a:cs typeface="+mn-cs"/>
              </a:rPr>
              <a:t>Génesis</a:t>
            </a:r>
            <a:r>
              <a:rPr kumimoji="0" lang="en-US" sz="2400" b="1" i="0" u="none" strike="noStrike" kern="1200" cap="none" spc="0" normalizeH="0" baseline="0" noProof="0" dirty="0">
                <a:ln>
                  <a:noFill/>
                </a:ln>
                <a:solidFill>
                  <a:schemeClr val="tx1"/>
                </a:solidFill>
                <a:effectLst/>
                <a:uLnTx/>
                <a:uFillTx/>
                <a:latin typeface="Calibri" panose="020F0502020204030204"/>
                <a:ea typeface="+mn-ea"/>
                <a:cs typeface="+mn-cs"/>
              </a:rPr>
              <a:t> 6:5-9; 7:17, 23</a:t>
            </a:r>
          </a:p>
        </p:txBody>
      </p:sp>
      <p:sp>
        <p:nvSpPr>
          <p:cNvPr id="21" name="Oval 20">
            <a:extLst>
              <a:ext uri="{FF2B5EF4-FFF2-40B4-BE49-F238E27FC236}">
                <a16:creationId xmlns:a16="http://schemas.microsoft.com/office/drawing/2014/main" id="{D5B21CC1-CCC9-D2B7-78AB-5126DBD1CE55}"/>
              </a:ext>
              <a:ext uri="{C183D7F6-B498-43B3-948B-1728B52AA6E4}">
                <adec:decorative xmlns:adec="http://schemas.microsoft.com/office/drawing/2017/decorative" val="1"/>
              </a:ext>
            </a:extLst>
          </p:cNvPr>
          <p:cNvSpPr/>
          <p:nvPr/>
        </p:nvSpPr>
        <p:spPr>
          <a:xfrm>
            <a:off x="2226583"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49871A1E-6278-DD03-AC3D-A604A39F5232}"/>
              </a:ext>
              <a:ext uri="{C183D7F6-B498-43B3-948B-1728B52AA6E4}">
                <adec:decorative xmlns:adec="http://schemas.microsoft.com/office/drawing/2017/decorative" val="1"/>
              </a:ext>
            </a:extLst>
          </p:cNvPr>
          <p:cNvSpPr/>
          <p:nvPr/>
        </p:nvSpPr>
        <p:spPr>
          <a:xfrm>
            <a:off x="2591001"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CD037000-55DF-3484-A82A-823DD809EC3A}"/>
              </a:ext>
              <a:ext uri="{C183D7F6-B498-43B3-948B-1728B52AA6E4}">
                <adec:decorative xmlns:adec="http://schemas.microsoft.com/office/drawing/2017/decorative" val="1"/>
              </a:ext>
            </a:extLst>
          </p:cNvPr>
          <p:cNvSpPr/>
          <p:nvPr/>
        </p:nvSpPr>
        <p:spPr>
          <a:xfrm>
            <a:off x="2955419"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9A3F5D4B-741C-1085-6E01-96C7C7E71173}"/>
              </a:ext>
              <a:ext uri="{C183D7F6-B498-43B3-948B-1728B52AA6E4}">
                <adec:decorative xmlns:adec="http://schemas.microsoft.com/office/drawing/2017/decorative" val="1"/>
              </a:ext>
            </a:extLst>
          </p:cNvPr>
          <p:cNvSpPr/>
          <p:nvPr/>
        </p:nvSpPr>
        <p:spPr>
          <a:xfrm>
            <a:off x="1869022"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EE1BAC67-A542-E0EA-661B-D705C2CF702D}"/>
              </a:ext>
              <a:ext uri="{C183D7F6-B498-43B3-948B-1728B52AA6E4}">
                <adec:decorative xmlns:adec="http://schemas.microsoft.com/office/drawing/2017/decorative" val="1"/>
              </a:ext>
            </a:extLst>
          </p:cNvPr>
          <p:cNvSpPr/>
          <p:nvPr/>
        </p:nvSpPr>
        <p:spPr>
          <a:xfrm>
            <a:off x="365668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3220CDC0-2654-8F0C-953B-BC6BC4EDD1AC}"/>
              </a:ext>
              <a:ext uri="{C183D7F6-B498-43B3-948B-1728B52AA6E4}">
                <adec:decorative xmlns:adec="http://schemas.microsoft.com/office/drawing/2017/decorative" val="1"/>
              </a:ext>
            </a:extLst>
          </p:cNvPr>
          <p:cNvSpPr/>
          <p:nvPr/>
        </p:nvSpPr>
        <p:spPr>
          <a:xfrm>
            <a:off x="4021099"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46F6970B-1387-2E34-F0A6-8E89024B2545}"/>
              </a:ext>
              <a:ext uri="{C183D7F6-B498-43B3-948B-1728B52AA6E4}">
                <adec:decorative xmlns:adec="http://schemas.microsoft.com/office/drawing/2017/decorative" val="1"/>
              </a:ext>
            </a:extLst>
          </p:cNvPr>
          <p:cNvSpPr/>
          <p:nvPr/>
        </p:nvSpPr>
        <p:spPr>
          <a:xfrm>
            <a:off x="4385517"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3C779001-715D-1A5E-8968-817303F952F9}"/>
              </a:ext>
              <a:ext uri="{C183D7F6-B498-43B3-948B-1728B52AA6E4}">
                <adec:decorative xmlns:adec="http://schemas.microsoft.com/office/drawing/2017/decorative" val="1"/>
              </a:ext>
            </a:extLst>
          </p:cNvPr>
          <p:cNvSpPr/>
          <p:nvPr/>
        </p:nvSpPr>
        <p:spPr>
          <a:xfrm>
            <a:off x="3299120"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C5D1DD3B-9CEF-B509-38E9-8DCFD3E769E7}"/>
              </a:ext>
              <a:ext uri="{C183D7F6-B498-43B3-948B-1728B52AA6E4}">
                <adec:decorative xmlns:adec="http://schemas.microsoft.com/office/drawing/2017/decorative" val="1"/>
              </a:ext>
            </a:extLst>
          </p:cNvPr>
          <p:cNvSpPr/>
          <p:nvPr/>
        </p:nvSpPr>
        <p:spPr>
          <a:xfrm>
            <a:off x="5104289" y="4838973"/>
            <a:ext cx="274320" cy="274320"/>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CA0A092A-CBE4-4B6D-EB9C-67F753B7C86C}"/>
              </a:ext>
              <a:ext uri="{C183D7F6-B498-43B3-948B-1728B52AA6E4}">
                <adec:decorative xmlns:adec="http://schemas.microsoft.com/office/drawing/2017/decorative" val="1"/>
              </a:ext>
            </a:extLst>
          </p:cNvPr>
          <p:cNvSpPr/>
          <p:nvPr/>
        </p:nvSpPr>
        <p:spPr>
          <a:xfrm>
            <a:off x="5468707"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074445D3-BD39-37AA-0DA4-2FF33D79A9B6}"/>
              </a:ext>
              <a:ext uri="{C183D7F6-B498-43B3-948B-1728B52AA6E4}">
                <adec:decorative xmlns:adec="http://schemas.microsoft.com/office/drawing/2017/decorative" val="1"/>
              </a:ext>
            </a:extLst>
          </p:cNvPr>
          <p:cNvSpPr/>
          <p:nvPr/>
        </p:nvSpPr>
        <p:spPr>
          <a:xfrm>
            <a:off x="583312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C9D5BB2F-FEF2-84BA-C572-87B9D69D3B8F}"/>
              </a:ext>
              <a:ext uri="{C183D7F6-B498-43B3-948B-1728B52AA6E4}">
                <adec:decorative xmlns:adec="http://schemas.microsoft.com/office/drawing/2017/decorative" val="1"/>
              </a:ext>
            </a:extLst>
          </p:cNvPr>
          <p:cNvSpPr/>
          <p:nvPr/>
        </p:nvSpPr>
        <p:spPr>
          <a:xfrm>
            <a:off x="4746728"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6B7CA5C1-4A42-403F-BF37-B0D0218BFB5D}"/>
              </a:ext>
              <a:ext uri="{C183D7F6-B498-43B3-948B-1728B52AA6E4}">
                <adec:decorative xmlns:adec="http://schemas.microsoft.com/office/drawing/2017/decorative" val="1"/>
              </a:ext>
            </a:extLst>
          </p:cNvPr>
          <p:cNvSpPr/>
          <p:nvPr/>
        </p:nvSpPr>
        <p:spPr>
          <a:xfrm>
            <a:off x="6194336"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D32EC81-12EA-3317-532A-B397F72CBA7D}"/>
              </a:ext>
            </a:extLst>
          </p:cNvPr>
          <p:cNvSpPr txBox="1"/>
          <p:nvPr/>
        </p:nvSpPr>
        <p:spPr>
          <a:xfrm>
            <a:off x="6468657" y="5278690"/>
            <a:ext cx="2586568" cy="400110"/>
          </a:xfrm>
          <a:prstGeom prst="rect">
            <a:avLst/>
          </a:prstGeom>
          <a:noFill/>
        </p:spPr>
        <p:txBody>
          <a:bodyPr wrap="square" rtlCol="0">
            <a:spAutoFit/>
          </a:bodyPr>
          <a:lstStyle/>
          <a:p>
            <a:pPr algn="r"/>
            <a:r>
              <a:rPr lang="en-US" sz="2000" b="1" dirty="0">
                <a:solidFill>
                  <a:schemeClr val="bg1"/>
                </a:solidFill>
              </a:rPr>
              <a:t>Kevin Johnson</a:t>
            </a:r>
          </a:p>
        </p:txBody>
      </p:sp>
      <p:sp>
        <p:nvSpPr>
          <p:cNvPr id="30" name="TextBox 29">
            <a:extLst>
              <a:ext uri="{FF2B5EF4-FFF2-40B4-BE49-F238E27FC236}">
                <a16:creationId xmlns:a16="http://schemas.microsoft.com/office/drawing/2014/main" id="{59491F62-D8EC-8F7D-55D2-74F7BDB26CA6}"/>
              </a:ext>
            </a:extLst>
          </p:cNvPr>
          <p:cNvSpPr txBox="1"/>
          <p:nvPr/>
        </p:nvSpPr>
        <p:spPr>
          <a:xfrm>
            <a:off x="323945" y="677333"/>
            <a:ext cx="4335892" cy="3139321"/>
          </a:xfrm>
          <a:prstGeom prst="rect">
            <a:avLst/>
          </a:prstGeom>
          <a:noFill/>
        </p:spPr>
        <p:txBody>
          <a:bodyPr wrap="square">
            <a:spAutoFit/>
          </a:bodyPr>
          <a:lstStyle/>
          <a:p>
            <a:pPr algn="l"/>
            <a:r>
              <a:rPr lang="en-US" sz="1800" b="1" i="0" baseline="30000" dirty="0">
                <a:solidFill>
                  <a:srgbClr val="000000"/>
                </a:solidFill>
                <a:effectLst/>
              </a:rPr>
              <a:t>17 </a:t>
            </a:r>
            <a:r>
              <a:rPr lang="en-US" sz="1800" b="0" i="0" dirty="0">
                <a:solidFill>
                  <a:srgbClr val="000000"/>
                </a:solidFill>
                <a:effectLst/>
              </a:rPr>
              <a:t>Then the flood came upon the earth for forty days, and the water increased and lifted up the ark, so that it rose above the earth.</a:t>
            </a:r>
          </a:p>
          <a:p>
            <a:pPr algn="l"/>
            <a:endParaRPr lang="en-US" sz="1800" dirty="0">
              <a:solidFill>
                <a:srgbClr val="000000"/>
              </a:solidFill>
            </a:endParaRPr>
          </a:p>
          <a:p>
            <a:pPr algn="l"/>
            <a:r>
              <a:rPr lang="en-US" sz="1800" b="1" i="0" baseline="30000" dirty="0">
                <a:solidFill>
                  <a:srgbClr val="000000"/>
                </a:solidFill>
                <a:effectLst/>
              </a:rPr>
              <a:t>23 </a:t>
            </a:r>
            <a:r>
              <a:rPr lang="en-US" sz="1800" b="0" i="0" dirty="0">
                <a:solidFill>
                  <a:srgbClr val="000000"/>
                </a:solidFill>
                <a:effectLst/>
              </a:rPr>
              <a:t>Thus He blotted out every living thing that was upon the face of the land, from man to animals to creeping things and to birds of the sky, and they were blotted out from the earth; and only Noah was left, together with those that were with him in the ark.</a:t>
            </a:r>
          </a:p>
        </p:txBody>
      </p:sp>
      <p:sp>
        <p:nvSpPr>
          <p:cNvPr id="38" name="TextBox 37">
            <a:extLst>
              <a:ext uri="{FF2B5EF4-FFF2-40B4-BE49-F238E27FC236}">
                <a16:creationId xmlns:a16="http://schemas.microsoft.com/office/drawing/2014/main" id="{0239B750-B920-5470-E714-0DD01B9E07D0}"/>
              </a:ext>
            </a:extLst>
          </p:cNvPr>
          <p:cNvSpPr txBox="1"/>
          <p:nvPr/>
        </p:nvSpPr>
        <p:spPr>
          <a:xfrm>
            <a:off x="4659837" y="861999"/>
            <a:ext cx="4411574" cy="2585323"/>
          </a:xfrm>
          <a:prstGeom prst="rect">
            <a:avLst/>
          </a:prstGeom>
          <a:noFill/>
        </p:spPr>
        <p:txBody>
          <a:bodyPr wrap="square">
            <a:spAutoFit/>
          </a:bodyPr>
          <a:lstStyle/>
          <a:p>
            <a:pPr algn="l"/>
            <a:r>
              <a:rPr lang="es-ES" sz="1800" b="1" i="0" baseline="30000" dirty="0">
                <a:solidFill>
                  <a:srgbClr val="000000"/>
                </a:solidFill>
                <a:effectLst/>
              </a:rPr>
              <a:t>17 </a:t>
            </a:r>
            <a:r>
              <a:rPr lang="es-ES" sz="1800" b="0" i="0" dirty="0">
                <a:solidFill>
                  <a:srgbClr val="000000"/>
                </a:solidFill>
                <a:effectLst/>
              </a:rPr>
              <a:t>Y fue el diluvio cuarenta días sobre la tierra; y las aguas crecieron, y alzaron el arca, y se elevó sobre la tierra.</a:t>
            </a:r>
          </a:p>
          <a:p>
            <a:pPr algn="l"/>
            <a:endParaRPr lang="es-ES" sz="1800" dirty="0">
              <a:solidFill>
                <a:srgbClr val="000000"/>
              </a:solidFill>
            </a:endParaRPr>
          </a:p>
          <a:p>
            <a:pPr algn="l"/>
            <a:r>
              <a:rPr lang="es-ES" sz="1800" b="1" i="0" baseline="30000" dirty="0">
                <a:solidFill>
                  <a:srgbClr val="000000"/>
                </a:solidFill>
                <a:effectLst/>
              </a:rPr>
              <a:t>23 </a:t>
            </a:r>
            <a:r>
              <a:rPr lang="es-ES" sz="1800" b="0" i="0" dirty="0">
                <a:solidFill>
                  <a:srgbClr val="000000"/>
                </a:solidFill>
                <a:effectLst/>
              </a:rPr>
              <a:t>Así fue destruido todo ser que vivía sobre la faz de la tierra, desde el hombre hasta la bestia, los reptiles, y las aves del cielo; y fueron raídos de la tierra, y quedó solamente Noé, y los que con él estaban en el arca.</a:t>
            </a:r>
          </a:p>
        </p:txBody>
      </p:sp>
    </p:spTree>
    <p:extLst>
      <p:ext uri="{BB962C8B-B14F-4D97-AF65-F5344CB8AC3E}">
        <p14:creationId xmlns:p14="http://schemas.microsoft.com/office/powerpoint/2010/main" val="262002467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8233D0A-29AE-9C47-B174-B13DB72E5D4E}"/>
              </a:ext>
              <a:ext uri="{C183D7F6-B498-43B3-948B-1728B52AA6E4}">
                <adec:decorative xmlns:adec="http://schemas.microsoft.com/office/drawing/2017/decorative" val="1"/>
              </a:ext>
            </a:extLst>
          </p:cNvPr>
          <p:cNvCxnSpPr>
            <a:cxnSpLocks/>
            <a:stCxn id="8" idx="6"/>
            <a:endCxn id="35" idx="2"/>
          </p:cNvCxnSpPr>
          <p:nvPr/>
        </p:nvCxnSpPr>
        <p:spPr>
          <a:xfrm flipV="1">
            <a:off x="688876" y="4976133"/>
            <a:ext cx="5505460" cy="2725"/>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7627213A-B24F-2E43-848D-2215AFA09EB6}"/>
              </a:ext>
              <a:ext uri="{C183D7F6-B498-43B3-948B-1728B52AA6E4}">
                <adec:decorative xmlns:adec="http://schemas.microsoft.com/office/drawing/2017/decorative" val="1"/>
              </a:ext>
            </a:extLst>
          </p:cNvPr>
          <p:cNvSpPr/>
          <p:nvPr/>
        </p:nvSpPr>
        <p:spPr>
          <a:xfrm>
            <a:off x="77897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6" name="Oval 5">
            <a:extLst>
              <a:ext uri="{FF2B5EF4-FFF2-40B4-BE49-F238E27FC236}">
                <a16:creationId xmlns:a16="http://schemas.microsoft.com/office/drawing/2014/main" id="{A0D5DCE8-9AA4-CA45-B3AE-CEB3D22CA3E4}"/>
              </a:ext>
              <a:ext uri="{C183D7F6-B498-43B3-948B-1728B52AA6E4}">
                <adec:decorative xmlns:adec="http://schemas.microsoft.com/office/drawing/2017/decorative" val="1"/>
              </a:ext>
            </a:extLst>
          </p:cNvPr>
          <p:cNvSpPr/>
          <p:nvPr/>
        </p:nvSpPr>
        <p:spPr>
          <a:xfrm>
            <a:off x="1143393" y="4841698"/>
            <a:ext cx="274320" cy="274320"/>
          </a:xfrm>
          <a:prstGeom prst="ellipse">
            <a:avLst/>
          </a:prstGeom>
          <a:solidFill>
            <a:srgbClr val="D5412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7" name="Oval 6">
            <a:extLst>
              <a:ext uri="{FF2B5EF4-FFF2-40B4-BE49-F238E27FC236}">
                <a16:creationId xmlns:a16="http://schemas.microsoft.com/office/drawing/2014/main" id="{FFA185DA-D872-F84A-85BB-F6866A85CD25}"/>
              </a:ext>
              <a:ext uri="{C183D7F6-B498-43B3-948B-1728B52AA6E4}">
                <adec:decorative xmlns:adec="http://schemas.microsoft.com/office/drawing/2017/decorative" val="1"/>
              </a:ext>
            </a:extLst>
          </p:cNvPr>
          <p:cNvSpPr/>
          <p:nvPr/>
        </p:nvSpPr>
        <p:spPr>
          <a:xfrm>
            <a:off x="150781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DF2343ED-7758-3A47-B607-1C33C1F3CE47}"/>
              </a:ext>
              <a:ext uri="{C183D7F6-B498-43B3-948B-1728B52AA6E4}">
                <adec:decorative xmlns:adec="http://schemas.microsoft.com/office/drawing/2017/decorative" val="1"/>
              </a:ext>
            </a:extLst>
          </p:cNvPr>
          <p:cNvSpPr/>
          <p:nvPr/>
        </p:nvSpPr>
        <p:spPr>
          <a:xfrm>
            <a:off x="421414"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2" name="Title 1">
            <a:extLst>
              <a:ext uri="{FF2B5EF4-FFF2-40B4-BE49-F238E27FC236}">
                <a16:creationId xmlns:a16="http://schemas.microsoft.com/office/drawing/2014/main" id="{9C6EEDD4-1AE0-DB40-8422-C7AE530CEE71}"/>
              </a:ext>
            </a:extLst>
          </p:cNvPr>
          <p:cNvSpPr>
            <a:spLocks noGrp="1"/>
          </p:cNvSpPr>
          <p:nvPr>
            <p:ph type="title"/>
          </p:nvPr>
        </p:nvSpPr>
        <p:spPr>
          <a:xfrm>
            <a:off x="421415" y="4368106"/>
            <a:ext cx="6047242" cy="417440"/>
          </a:xfrm>
        </p:spPr>
        <p:txBody>
          <a:bodyPr>
            <a:normAutofit fontScale="90000"/>
          </a:bodyPr>
          <a:lstStyle/>
          <a:p>
            <a:pPr algn="ctr"/>
            <a:r>
              <a:rPr lang="en-US" sz="2400" b="1" i="1" dirty="0">
                <a:solidFill>
                  <a:srgbClr val="C00000"/>
                </a:solidFill>
              </a:rPr>
              <a:t>Scattering the People • </a:t>
            </a:r>
            <a:r>
              <a:rPr lang="en-US" sz="2400" b="1" i="1" dirty="0" err="1">
                <a:solidFill>
                  <a:srgbClr val="C00000"/>
                </a:solidFill>
              </a:rPr>
              <a:t>Dispersión</a:t>
            </a:r>
            <a:r>
              <a:rPr lang="en-US" sz="2400" b="1" i="1" dirty="0">
                <a:solidFill>
                  <a:srgbClr val="C00000"/>
                </a:solidFill>
              </a:rPr>
              <a:t> De La </a:t>
            </a:r>
            <a:r>
              <a:rPr lang="en-US" sz="2400" b="1" i="1" dirty="0" err="1">
                <a:solidFill>
                  <a:srgbClr val="C00000"/>
                </a:solidFill>
              </a:rPr>
              <a:t>Gente</a:t>
            </a:r>
            <a:endParaRPr lang="en-US" sz="2400" b="1" i="1" dirty="0">
              <a:solidFill>
                <a:srgbClr val="C00000"/>
              </a:solidFill>
            </a:endParaRPr>
          </a:p>
        </p:txBody>
      </p:sp>
      <p:sp>
        <p:nvSpPr>
          <p:cNvPr id="10" name="Text Placeholder 25">
            <a:extLst>
              <a:ext uri="{FF2B5EF4-FFF2-40B4-BE49-F238E27FC236}">
                <a16:creationId xmlns:a16="http://schemas.microsoft.com/office/drawing/2014/main" id="{FFAD32EE-26A6-5946-BC25-E1DC6B00A614}"/>
              </a:ext>
            </a:extLst>
          </p:cNvPr>
          <p:cNvSpPr txBox="1">
            <a:spLocks/>
          </p:cNvSpPr>
          <p:nvPr/>
        </p:nvSpPr>
        <p:spPr>
          <a:xfrm>
            <a:off x="623334" y="236255"/>
            <a:ext cx="7758666" cy="38035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Calibri" panose="020F0502020204030204"/>
                <a:ea typeface="+mn-ea"/>
                <a:cs typeface="+mn-cs"/>
              </a:rPr>
              <a:t>Genesis • </a:t>
            </a:r>
            <a:r>
              <a:rPr kumimoji="0" lang="en-US" sz="2400" b="1" i="0" u="none" strike="noStrike" kern="1200" cap="none" spc="0" normalizeH="0" baseline="0" noProof="0" dirty="0" err="1">
                <a:ln>
                  <a:noFill/>
                </a:ln>
                <a:solidFill>
                  <a:schemeClr val="tx1"/>
                </a:solidFill>
                <a:effectLst/>
                <a:uLnTx/>
                <a:uFillTx/>
                <a:latin typeface="Calibri" panose="020F0502020204030204"/>
                <a:ea typeface="+mn-ea"/>
                <a:cs typeface="+mn-cs"/>
              </a:rPr>
              <a:t>Génesis</a:t>
            </a:r>
            <a:r>
              <a:rPr kumimoji="0" lang="en-US" sz="2400" b="1" i="0" u="none" strike="noStrike" kern="1200" cap="none" spc="0" normalizeH="0" baseline="0" noProof="0" dirty="0">
                <a:ln>
                  <a:noFill/>
                </a:ln>
                <a:solidFill>
                  <a:schemeClr val="tx1"/>
                </a:solidFill>
                <a:effectLst/>
                <a:uLnTx/>
                <a:uFillTx/>
                <a:latin typeface="Calibri" panose="020F0502020204030204"/>
                <a:ea typeface="+mn-ea"/>
                <a:cs typeface="+mn-cs"/>
              </a:rPr>
              <a:t> 11:6-9 </a:t>
            </a:r>
          </a:p>
        </p:txBody>
      </p:sp>
      <p:sp>
        <p:nvSpPr>
          <p:cNvPr id="21" name="Oval 20">
            <a:extLst>
              <a:ext uri="{FF2B5EF4-FFF2-40B4-BE49-F238E27FC236}">
                <a16:creationId xmlns:a16="http://schemas.microsoft.com/office/drawing/2014/main" id="{D5B21CC1-CCC9-D2B7-78AB-5126DBD1CE55}"/>
              </a:ext>
              <a:ext uri="{C183D7F6-B498-43B3-948B-1728B52AA6E4}">
                <adec:decorative xmlns:adec="http://schemas.microsoft.com/office/drawing/2017/decorative" val="1"/>
              </a:ext>
            </a:extLst>
          </p:cNvPr>
          <p:cNvSpPr/>
          <p:nvPr/>
        </p:nvSpPr>
        <p:spPr>
          <a:xfrm>
            <a:off x="2226583"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49871A1E-6278-DD03-AC3D-A604A39F5232}"/>
              </a:ext>
              <a:ext uri="{C183D7F6-B498-43B3-948B-1728B52AA6E4}">
                <adec:decorative xmlns:adec="http://schemas.microsoft.com/office/drawing/2017/decorative" val="1"/>
              </a:ext>
            </a:extLst>
          </p:cNvPr>
          <p:cNvSpPr/>
          <p:nvPr/>
        </p:nvSpPr>
        <p:spPr>
          <a:xfrm>
            <a:off x="2591001"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CD037000-55DF-3484-A82A-823DD809EC3A}"/>
              </a:ext>
              <a:ext uri="{C183D7F6-B498-43B3-948B-1728B52AA6E4}">
                <adec:decorative xmlns:adec="http://schemas.microsoft.com/office/drawing/2017/decorative" val="1"/>
              </a:ext>
            </a:extLst>
          </p:cNvPr>
          <p:cNvSpPr/>
          <p:nvPr/>
        </p:nvSpPr>
        <p:spPr>
          <a:xfrm>
            <a:off x="2955419"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9A3F5D4B-741C-1085-6E01-96C7C7E71173}"/>
              </a:ext>
              <a:ext uri="{C183D7F6-B498-43B3-948B-1728B52AA6E4}">
                <adec:decorative xmlns:adec="http://schemas.microsoft.com/office/drawing/2017/decorative" val="1"/>
              </a:ext>
            </a:extLst>
          </p:cNvPr>
          <p:cNvSpPr/>
          <p:nvPr/>
        </p:nvSpPr>
        <p:spPr>
          <a:xfrm>
            <a:off x="1869022"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EE1BAC67-A542-E0EA-661B-D705C2CF702D}"/>
              </a:ext>
              <a:ext uri="{C183D7F6-B498-43B3-948B-1728B52AA6E4}">
                <adec:decorative xmlns:adec="http://schemas.microsoft.com/office/drawing/2017/decorative" val="1"/>
              </a:ext>
            </a:extLst>
          </p:cNvPr>
          <p:cNvSpPr/>
          <p:nvPr/>
        </p:nvSpPr>
        <p:spPr>
          <a:xfrm>
            <a:off x="365668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3220CDC0-2654-8F0C-953B-BC6BC4EDD1AC}"/>
              </a:ext>
              <a:ext uri="{C183D7F6-B498-43B3-948B-1728B52AA6E4}">
                <adec:decorative xmlns:adec="http://schemas.microsoft.com/office/drawing/2017/decorative" val="1"/>
              </a:ext>
            </a:extLst>
          </p:cNvPr>
          <p:cNvSpPr/>
          <p:nvPr/>
        </p:nvSpPr>
        <p:spPr>
          <a:xfrm>
            <a:off x="4021099"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46F6970B-1387-2E34-F0A6-8E89024B2545}"/>
              </a:ext>
              <a:ext uri="{C183D7F6-B498-43B3-948B-1728B52AA6E4}">
                <adec:decorative xmlns:adec="http://schemas.microsoft.com/office/drawing/2017/decorative" val="1"/>
              </a:ext>
            </a:extLst>
          </p:cNvPr>
          <p:cNvSpPr/>
          <p:nvPr/>
        </p:nvSpPr>
        <p:spPr>
          <a:xfrm>
            <a:off x="4385517"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3C779001-715D-1A5E-8968-817303F952F9}"/>
              </a:ext>
              <a:ext uri="{C183D7F6-B498-43B3-948B-1728B52AA6E4}">
                <adec:decorative xmlns:adec="http://schemas.microsoft.com/office/drawing/2017/decorative" val="1"/>
              </a:ext>
            </a:extLst>
          </p:cNvPr>
          <p:cNvSpPr/>
          <p:nvPr/>
        </p:nvSpPr>
        <p:spPr>
          <a:xfrm>
            <a:off x="3299120"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C5D1DD3B-9CEF-B509-38E9-8DCFD3E769E7}"/>
              </a:ext>
              <a:ext uri="{C183D7F6-B498-43B3-948B-1728B52AA6E4}">
                <adec:decorative xmlns:adec="http://schemas.microsoft.com/office/drawing/2017/decorative" val="1"/>
              </a:ext>
            </a:extLst>
          </p:cNvPr>
          <p:cNvSpPr/>
          <p:nvPr/>
        </p:nvSpPr>
        <p:spPr>
          <a:xfrm>
            <a:off x="5104289" y="4838973"/>
            <a:ext cx="274320" cy="274320"/>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CA0A092A-CBE4-4B6D-EB9C-67F753B7C86C}"/>
              </a:ext>
              <a:ext uri="{C183D7F6-B498-43B3-948B-1728B52AA6E4}">
                <adec:decorative xmlns:adec="http://schemas.microsoft.com/office/drawing/2017/decorative" val="1"/>
              </a:ext>
            </a:extLst>
          </p:cNvPr>
          <p:cNvSpPr/>
          <p:nvPr/>
        </p:nvSpPr>
        <p:spPr>
          <a:xfrm>
            <a:off x="5468707"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074445D3-BD39-37AA-0DA4-2FF33D79A9B6}"/>
              </a:ext>
              <a:ext uri="{C183D7F6-B498-43B3-948B-1728B52AA6E4}">
                <adec:decorative xmlns:adec="http://schemas.microsoft.com/office/drawing/2017/decorative" val="1"/>
              </a:ext>
            </a:extLst>
          </p:cNvPr>
          <p:cNvSpPr/>
          <p:nvPr/>
        </p:nvSpPr>
        <p:spPr>
          <a:xfrm>
            <a:off x="583312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C9D5BB2F-FEF2-84BA-C572-87B9D69D3B8F}"/>
              </a:ext>
              <a:ext uri="{C183D7F6-B498-43B3-948B-1728B52AA6E4}">
                <adec:decorative xmlns:adec="http://schemas.microsoft.com/office/drawing/2017/decorative" val="1"/>
              </a:ext>
            </a:extLst>
          </p:cNvPr>
          <p:cNvSpPr/>
          <p:nvPr/>
        </p:nvSpPr>
        <p:spPr>
          <a:xfrm>
            <a:off x="4746728"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6B7CA5C1-4A42-403F-BF37-B0D0218BFB5D}"/>
              </a:ext>
              <a:ext uri="{C183D7F6-B498-43B3-948B-1728B52AA6E4}">
                <adec:decorative xmlns:adec="http://schemas.microsoft.com/office/drawing/2017/decorative" val="1"/>
              </a:ext>
            </a:extLst>
          </p:cNvPr>
          <p:cNvSpPr/>
          <p:nvPr/>
        </p:nvSpPr>
        <p:spPr>
          <a:xfrm>
            <a:off x="6194336"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D32EC81-12EA-3317-532A-B397F72CBA7D}"/>
              </a:ext>
            </a:extLst>
          </p:cNvPr>
          <p:cNvSpPr txBox="1"/>
          <p:nvPr/>
        </p:nvSpPr>
        <p:spPr>
          <a:xfrm>
            <a:off x="6468657" y="5278690"/>
            <a:ext cx="2586568" cy="400110"/>
          </a:xfrm>
          <a:prstGeom prst="rect">
            <a:avLst/>
          </a:prstGeom>
          <a:noFill/>
        </p:spPr>
        <p:txBody>
          <a:bodyPr wrap="square" rtlCol="0">
            <a:spAutoFit/>
          </a:bodyPr>
          <a:lstStyle/>
          <a:p>
            <a:pPr algn="r"/>
            <a:r>
              <a:rPr lang="en-US" sz="2000" b="1" dirty="0">
                <a:solidFill>
                  <a:schemeClr val="bg1"/>
                </a:solidFill>
              </a:rPr>
              <a:t>Jacob McIlvain</a:t>
            </a:r>
          </a:p>
        </p:txBody>
      </p:sp>
      <p:sp>
        <p:nvSpPr>
          <p:cNvPr id="30" name="TextBox 29">
            <a:extLst>
              <a:ext uri="{FF2B5EF4-FFF2-40B4-BE49-F238E27FC236}">
                <a16:creationId xmlns:a16="http://schemas.microsoft.com/office/drawing/2014/main" id="{59491F62-D8EC-8F7D-55D2-74F7BDB26CA6}"/>
              </a:ext>
            </a:extLst>
          </p:cNvPr>
          <p:cNvSpPr txBox="1"/>
          <p:nvPr/>
        </p:nvSpPr>
        <p:spPr>
          <a:xfrm>
            <a:off x="323945" y="677333"/>
            <a:ext cx="4335892" cy="3539430"/>
          </a:xfrm>
          <a:prstGeom prst="rect">
            <a:avLst/>
          </a:prstGeom>
          <a:noFill/>
        </p:spPr>
        <p:txBody>
          <a:bodyPr wrap="square">
            <a:spAutoFit/>
          </a:bodyPr>
          <a:lstStyle/>
          <a:p>
            <a:r>
              <a:rPr lang="en-US" sz="1600" b="1" i="0" baseline="30000" dirty="0">
                <a:solidFill>
                  <a:srgbClr val="000000"/>
                </a:solidFill>
                <a:effectLst/>
              </a:rPr>
              <a:t>6 </a:t>
            </a:r>
            <a:r>
              <a:rPr lang="en-US" sz="1600" b="0" i="0" dirty="0">
                <a:solidFill>
                  <a:srgbClr val="000000"/>
                </a:solidFill>
                <a:effectLst/>
              </a:rPr>
              <a:t>The </a:t>
            </a:r>
            <a:r>
              <a:rPr lang="en-US" sz="1600" b="0" i="0" cap="small" dirty="0">
                <a:solidFill>
                  <a:srgbClr val="000000"/>
                </a:solidFill>
                <a:effectLst/>
              </a:rPr>
              <a:t>Lord</a:t>
            </a:r>
            <a:r>
              <a:rPr lang="en-US" sz="1600" b="0" i="0" dirty="0">
                <a:solidFill>
                  <a:srgbClr val="000000"/>
                </a:solidFill>
                <a:effectLst/>
              </a:rPr>
              <a:t> said, “Behold, they are one people, and they all have the same language. And this is what they began to do, and now nothing which they purpose to do will be impossible for them. </a:t>
            </a:r>
            <a:r>
              <a:rPr lang="en-US" sz="1600" b="1" i="0" baseline="30000" dirty="0">
                <a:solidFill>
                  <a:srgbClr val="000000"/>
                </a:solidFill>
                <a:effectLst/>
              </a:rPr>
              <a:t>7 </a:t>
            </a:r>
            <a:r>
              <a:rPr lang="en-US" sz="1600" b="0" i="0" dirty="0">
                <a:solidFill>
                  <a:srgbClr val="000000"/>
                </a:solidFill>
                <a:effectLst/>
              </a:rPr>
              <a:t>Come, let Us go down and there confuse their language, so that they will not understand one another’s speech.” </a:t>
            </a:r>
            <a:r>
              <a:rPr lang="en-US" sz="1600" b="1" i="0" baseline="30000" dirty="0">
                <a:solidFill>
                  <a:srgbClr val="000000"/>
                </a:solidFill>
                <a:effectLst/>
              </a:rPr>
              <a:t>8 </a:t>
            </a:r>
            <a:r>
              <a:rPr lang="en-US" sz="1600" b="0" i="0" dirty="0">
                <a:solidFill>
                  <a:srgbClr val="000000"/>
                </a:solidFill>
                <a:effectLst/>
              </a:rPr>
              <a:t>So the </a:t>
            </a:r>
            <a:r>
              <a:rPr lang="en-US" sz="1600" b="0" i="0" cap="small" dirty="0">
                <a:solidFill>
                  <a:srgbClr val="000000"/>
                </a:solidFill>
                <a:effectLst/>
              </a:rPr>
              <a:t>Lord</a:t>
            </a:r>
            <a:r>
              <a:rPr lang="en-US" sz="1600" b="0" i="0" dirty="0">
                <a:solidFill>
                  <a:srgbClr val="000000"/>
                </a:solidFill>
                <a:effectLst/>
              </a:rPr>
              <a:t> scattered them abroad from there over the face of the whole earth; and they stopped building the city. </a:t>
            </a:r>
            <a:r>
              <a:rPr lang="en-US" sz="1600" b="1" i="0" baseline="30000" dirty="0">
                <a:solidFill>
                  <a:srgbClr val="000000"/>
                </a:solidFill>
                <a:effectLst/>
              </a:rPr>
              <a:t>9 </a:t>
            </a:r>
            <a:r>
              <a:rPr lang="en-US" sz="1600" b="0" i="0" dirty="0">
                <a:solidFill>
                  <a:srgbClr val="000000"/>
                </a:solidFill>
                <a:effectLst/>
              </a:rPr>
              <a:t>Therefore its name was called Babel, because there the </a:t>
            </a:r>
            <a:r>
              <a:rPr lang="en-US" sz="1600" b="0" i="0" cap="small" dirty="0">
                <a:solidFill>
                  <a:srgbClr val="000000"/>
                </a:solidFill>
                <a:effectLst/>
              </a:rPr>
              <a:t>Lord</a:t>
            </a:r>
            <a:r>
              <a:rPr lang="en-US" sz="1600" b="0" i="0" dirty="0">
                <a:solidFill>
                  <a:srgbClr val="000000"/>
                </a:solidFill>
                <a:effectLst/>
              </a:rPr>
              <a:t> confused the language of the whole earth; and from there the </a:t>
            </a:r>
            <a:r>
              <a:rPr lang="en-US" sz="1600" b="0" i="0" cap="small" dirty="0">
                <a:solidFill>
                  <a:srgbClr val="000000"/>
                </a:solidFill>
                <a:effectLst/>
              </a:rPr>
              <a:t>Lord</a:t>
            </a:r>
            <a:r>
              <a:rPr lang="en-US" sz="1600" b="0" i="0" dirty="0">
                <a:solidFill>
                  <a:srgbClr val="000000"/>
                </a:solidFill>
                <a:effectLst/>
              </a:rPr>
              <a:t> scattered them abroad over the face of the whole earth.</a:t>
            </a:r>
            <a:endParaRPr lang="en-US" sz="1400" b="0" i="0" dirty="0">
              <a:solidFill>
                <a:srgbClr val="000000"/>
              </a:solidFill>
              <a:effectLst/>
            </a:endParaRPr>
          </a:p>
        </p:txBody>
      </p:sp>
      <p:sp>
        <p:nvSpPr>
          <p:cNvPr id="38" name="TextBox 37">
            <a:extLst>
              <a:ext uri="{FF2B5EF4-FFF2-40B4-BE49-F238E27FC236}">
                <a16:creationId xmlns:a16="http://schemas.microsoft.com/office/drawing/2014/main" id="{0239B750-B920-5470-E714-0DD01B9E07D0}"/>
              </a:ext>
            </a:extLst>
          </p:cNvPr>
          <p:cNvSpPr txBox="1"/>
          <p:nvPr/>
        </p:nvSpPr>
        <p:spPr>
          <a:xfrm>
            <a:off x="4659837" y="1046664"/>
            <a:ext cx="4411574" cy="2800767"/>
          </a:xfrm>
          <a:prstGeom prst="rect">
            <a:avLst/>
          </a:prstGeom>
          <a:noFill/>
        </p:spPr>
        <p:txBody>
          <a:bodyPr wrap="square">
            <a:spAutoFit/>
          </a:bodyPr>
          <a:lstStyle/>
          <a:p>
            <a:r>
              <a:rPr lang="es-ES" sz="1600" b="1" i="0" baseline="30000" dirty="0">
                <a:solidFill>
                  <a:srgbClr val="000000"/>
                </a:solidFill>
                <a:effectLst/>
              </a:rPr>
              <a:t>6 </a:t>
            </a:r>
            <a:r>
              <a:rPr lang="es-ES" sz="1600" b="0" i="0" dirty="0">
                <a:solidFill>
                  <a:srgbClr val="000000"/>
                </a:solidFill>
                <a:effectLst/>
              </a:rPr>
              <a:t>Y dijo Jehová: He aquí el pueblo es uno, y todos estos tienen un solo lenguaje; y han comenzado la obra, y nada les hará desistir ahora de lo que han pensado hacer. </a:t>
            </a:r>
            <a:r>
              <a:rPr lang="es-ES" sz="1600" b="1" i="0" baseline="30000" dirty="0">
                <a:solidFill>
                  <a:srgbClr val="000000"/>
                </a:solidFill>
                <a:effectLst/>
              </a:rPr>
              <a:t>7 </a:t>
            </a:r>
            <a:r>
              <a:rPr lang="es-ES" sz="1600" b="0" i="0" dirty="0">
                <a:solidFill>
                  <a:srgbClr val="000000"/>
                </a:solidFill>
                <a:effectLst/>
              </a:rPr>
              <a:t>Ahora, pues, descendamos, y confundamos allí su lengua, para que ninguno entienda el habla de su compañero. </a:t>
            </a:r>
            <a:r>
              <a:rPr lang="es-ES" sz="1600" b="1" i="0" baseline="30000" dirty="0">
                <a:solidFill>
                  <a:srgbClr val="000000"/>
                </a:solidFill>
                <a:effectLst/>
              </a:rPr>
              <a:t>8 </a:t>
            </a:r>
            <a:r>
              <a:rPr lang="es-ES" sz="1600" b="0" i="0" dirty="0">
                <a:solidFill>
                  <a:srgbClr val="000000"/>
                </a:solidFill>
                <a:effectLst/>
              </a:rPr>
              <a:t>Así los esparció Jehová desde allí sobre la faz de toda la tierra, y dejaron de edificar la ciudad. </a:t>
            </a:r>
            <a:r>
              <a:rPr lang="es-ES" sz="1600" b="1" i="0" baseline="30000" dirty="0">
                <a:solidFill>
                  <a:srgbClr val="000000"/>
                </a:solidFill>
                <a:effectLst/>
              </a:rPr>
              <a:t>9 </a:t>
            </a:r>
            <a:r>
              <a:rPr lang="es-ES" sz="1600" b="0" i="0" dirty="0">
                <a:solidFill>
                  <a:srgbClr val="000000"/>
                </a:solidFill>
                <a:effectLst/>
              </a:rPr>
              <a:t>Por esto fue llamado el nombre de ella Babel, porque allí confundió Jehová el lenguaje de toda la tierra, y desde allí los esparció sobre la faz de toda la tierra.</a:t>
            </a:r>
          </a:p>
        </p:txBody>
      </p:sp>
    </p:spTree>
    <p:extLst>
      <p:ext uri="{BB962C8B-B14F-4D97-AF65-F5344CB8AC3E}">
        <p14:creationId xmlns:p14="http://schemas.microsoft.com/office/powerpoint/2010/main" val="191584379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8233D0A-29AE-9C47-B174-B13DB72E5D4E}"/>
              </a:ext>
              <a:ext uri="{C183D7F6-B498-43B3-948B-1728B52AA6E4}">
                <adec:decorative xmlns:adec="http://schemas.microsoft.com/office/drawing/2017/decorative" val="1"/>
              </a:ext>
            </a:extLst>
          </p:cNvPr>
          <p:cNvCxnSpPr>
            <a:cxnSpLocks/>
            <a:stCxn id="8" idx="6"/>
            <a:endCxn id="35" idx="2"/>
          </p:cNvCxnSpPr>
          <p:nvPr/>
        </p:nvCxnSpPr>
        <p:spPr>
          <a:xfrm flipV="1">
            <a:off x="688876" y="4976133"/>
            <a:ext cx="5505460" cy="2725"/>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7627213A-B24F-2E43-848D-2215AFA09EB6}"/>
              </a:ext>
              <a:ext uri="{C183D7F6-B498-43B3-948B-1728B52AA6E4}">
                <adec:decorative xmlns:adec="http://schemas.microsoft.com/office/drawing/2017/decorative" val="1"/>
              </a:ext>
            </a:extLst>
          </p:cNvPr>
          <p:cNvSpPr/>
          <p:nvPr/>
        </p:nvSpPr>
        <p:spPr>
          <a:xfrm>
            <a:off x="77897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6" name="Oval 5">
            <a:extLst>
              <a:ext uri="{FF2B5EF4-FFF2-40B4-BE49-F238E27FC236}">
                <a16:creationId xmlns:a16="http://schemas.microsoft.com/office/drawing/2014/main" id="{A0D5DCE8-9AA4-CA45-B3AE-CEB3D22CA3E4}"/>
              </a:ext>
              <a:ext uri="{C183D7F6-B498-43B3-948B-1728B52AA6E4}">
                <adec:decorative xmlns:adec="http://schemas.microsoft.com/office/drawing/2017/decorative" val="1"/>
              </a:ext>
            </a:extLst>
          </p:cNvPr>
          <p:cNvSpPr/>
          <p:nvPr/>
        </p:nvSpPr>
        <p:spPr>
          <a:xfrm>
            <a:off x="1143393"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7" name="Oval 6">
            <a:extLst>
              <a:ext uri="{FF2B5EF4-FFF2-40B4-BE49-F238E27FC236}">
                <a16:creationId xmlns:a16="http://schemas.microsoft.com/office/drawing/2014/main" id="{FFA185DA-D872-F84A-85BB-F6866A85CD25}"/>
              </a:ext>
              <a:ext uri="{C183D7F6-B498-43B3-948B-1728B52AA6E4}">
                <adec:decorative xmlns:adec="http://schemas.microsoft.com/office/drawing/2017/decorative" val="1"/>
              </a:ext>
            </a:extLst>
          </p:cNvPr>
          <p:cNvSpPr/>
          <p:nvPr/>
        </p:nvSpPr>
        <p:spPr>
          <a:xfrm>
            <a:off x="1507811" y="4841698"/>
            <a:ext cx="274320" cy="274320"/>
          </a:xfrm>
          <a:prstGeom prst="ellipse">
            <a:avLst/>
          </a:prstGeom>
          <a:solidFill>
            <a:srgbClr val="D5412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8" name="Oval 7">
            <a:extLst>
              <a:ext uri="{FF2B5EF4-FFF2-40B4-BE49-F238E27FC236}">
                <a16:creationId xmlns:a16="http://schemas.microsoft.com/office/drawing/2014/main" id="{DF2343ED-7758-3A47-B607-1C33C1F3CE47}"/>
              </a:ext>
              <a:ext uri="{C183D7F6-B498-43B3-948B-1728B52AA6E4}">
                <adec:decorative xmlns:adec="http://schemas.microsoft.com/office/drawing/2017/decorative" val="1"/>
              </a:ext>
            </a:extLst>
          </p:cNvPr>
          <p:cNvSpPr/>
          <p:nvPr/>
        </p:nvSpPr>
        <p:spPr>
          <a:xfrm>
            <a:off x="421414"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2" name="Title 1">
            <a:extLst>
              <a:ext uri="{FF2B5EF4-FFF2-40B4-BE49-F238E27FC236}">
                <a16:creationId xmlns:a16="http://schemas.microsoft.com/office/drawing/2014/main" id="{9C6EEDD4-1AE0-DB40-8422-C7AE530CEE71}"/>
              </a:ext>
            </a:extLst>
          </p:cNvPr>
          <p:cNvSpPr>
            <a:spLocks noGrp="1"/>
          </p:cNvSpPr>
          <p:nvPr>
            <p:ph type="title"/>
          </p:nvPr>
        </p:nvSpPr>
        <p:spPr>
          <a:xfrm>
            <a:off x="421415" y="4368106"/>
            <a:ext cx="6047242" cy="417440"/>
          </a:xfrm>
        </p:spPr>
        <p:txBody>
          <a:bodyPr>
            <a:normAutofit fontScale="90000"/>
          </a:bodyPr>
          <a:lstStyle/>
          <a:p>
            <a:pPr algn="ctr"/>
            <a:r>
              <a:rPr lang="en-US" sz="2400" b="1" i="1" dirty="0">
                <a:solidFill>
                  <a:srgbClr val="C00000"/>
                </a:solidFill>
              </a:rPr>
              <a:t>Patriarchs • </a:t>
            </a:r>
            <a:r>
              <a:rPr lang="en-US" sz="2400" b="1" i="1" dirty="0" err="1">
                <a:solidFill>
                  <a:srgbClr val="C00000"/>
                </a:solidFill>
              </a:rPr>
              <a:t>Patriarcas</a:t>
            </a:r>
            <a:endParaRPr lang="en-US" sz="2400" b="1" i="1" dirty="0">
              <a:solidFill>
                <a:srgbClr val="C00000"/>
              </a:solidFill>
            </a:endParaRPr>
          </a:p>
        </p:txBody>
      </p:sp>
      <p:sp>
        <p:nvSpPr>
          <p:cNvPr id="10" name="Text Placeholder 25">
            <a:extLst>
              <a:ext uri="{FF2B5EF4-FFF2-40B4-BE49-F238E27FC236}">
                <a16:creationId xmlns:a16="http://schemas.microsoft.com/office/drawing/2014/main" id="{FFAD32EE-26A6-5946-BC25-E1DC6B00A614}"/>
              </a:ext>
            </a:extLst>
          </p:cNvPr>
          <p:cNvSpPr txBox="1">
            <a:spLocks/>
          </p:cNvSpPr>
          <p:nvPr/>
        </p:nvSpPr>
        <p:spPr>
          <a:xfrm>
            <a:off x="623334" y="236255"/>
            <a:ext cx="7758666" cy="38035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Calibri" panose="020F0502020204030204"/>
                <a:ea typeface="+mn-ea"/>
                <a:cs typeface="+mn-cs"/>
              </a:rPr>
              <a:t>Genesis • </a:t>
            </a:r>
            <a:r>
              <a:rPr kumimoji="0" lang="en-US" sz="2400" b="1" i="0" u="none" strike="noStrike" kern="1200" cap="none" spc="0" normalizeH="0" baseline="0" noProof="0" dirty="0" err="1">
                <a:ln>
                  <a:noFill/>
                </a:ln>
                <a:solidFill>
                  <a:schemeClr val="tx1"/>
                </a:solidFill>
                <a:effectLst/>
                <a:uLnTx/>
                <a:uFillTx/>
                <a:latin typeface="Calibri" panose="020F0502020204030204"/>
                <a:ea typeface="+mn-ea"/>
                <a:cs typeface="+mn-cs"/>
              </a:rPr>
              <a:t>Génesis</a:t>
            </a:r>
            <a:r>
              <a:rPr kumimoji="0" lang="en-US" sz="2400" b="1" i="0" u="none" strike="noStrike" kern="1200" cap="none" spc="0" normalizeH="0" baseline="0" noProof="0" dirty="0">
                <a:ln>
                  <a:noFill/>
                </a:ln>
                <a:solidFill>
                  <a:schemeClr val="tx1"/>
                </a:solidFill>
                <a:effectLst/>
                <a:uLnTx/>
                <a:uFillTx/>
                <a:latin typeface="Calibri" panose="020F0502020204030204"/>
                <a:ea typeface="+mn-ea"/>
                <a:cs typeface="+mn-cs"/>
              </a:rPr>
              <a:t> 12:1-4; 50:24 </a:t>
            </a:r>
          </a:p>
        </p:txBody>
      </p:sp>
      <p:sp>
        <p:nvSpPr>
          <p:cNvPr id="21" name="Oval 20">
            <a:extLst>
              <a:ext uri="{FF2B5EF4-FFF2-40B4-BE49-F238E27FC236}">
                <a16:creationId xmlns:a16="http://schemas.microsoft.com/office/drawing/2014/main" id="{D5B21CC1-CCC9-D2B7-78AB-5126DBD1CE55}"/>
              </a:ext>
              <a:ext uri="{C183D7F6-B498-43B3-948B-1728B52AA6E4}">
                <adec:decorative xmlns:adec="http://schemas.microsoft.com/office/drawing/2017/decorative" val="1"/>
              </a:ext>
            </a:extLst>
          </p:cNvPr>
          <p:cNvSpPr/>
          <p:nvPr/>
        </p:nvSpPr>
        <p:spPr>
          <a:xfrm>
            <a:off x="2226583"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49871A1E-6278-DD03-AC3D-A604A39F5232}"/>
              </a:ext>
              <a:ext uri="{C183D7F6-B498-43B3-948B-1728B52AA6E4}">
                <adec:decorative xmlns:adec="http://schemas.microsoft.com/office/drawing/2017/decorative" val="1"/>
              </a:ext>
            </a:extLst>
          </p:cNvPr>
          <p:cNvSpPr/>
          <p:nvPr/>
        </p:nvSpPr>
        <p:spPr>
          <a:xfrm>
            <a:off x="2591001"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CD037000-55DF-3484-A82A-823DD809EC3A}"/>
              </a:ext>
              <a:ext uri="{C183D7F6-B498-43B3-948B-1728B52AA6E4}">
                <adec:decorative xmlns:adec="http://schemas.microsoft.com/office/drawing/2017/decorative" val="1"/>
              </a:ext>
            </a:extLst>
          </p:cNvPr>
          <p:cNvSpPr/>
          <p:nvPr/>
        </p:nvSpPr>
        <p:spPr>
          <a:xfrm>
            <a:off x="2955419"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9A3F5D4B-741C-1085-6E01-96C7C7E71173}"/>
              </a:ext>
              <a:ext uri="{C183D7F6-B498-43B3-948B-1728B52AA6E4}">
                <adec:decorative xmlns:adec="http://schemas.microsoft.com/office/drawing/2017/decorative" val="1"/>
              </a:ext>
            </a:extLst>
          </p:cNvPr>
          <p:cNvSpPr/>
          <p:nvPr/>
        </p:nvSpPr>
        <p:spPr>
          <a:xfrm>
            <a:off x="1869022"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EE1BAC67-A542-E0EA-661B-D705C2CF702D}"/>
              </a:ext>
              <a:ext uri="{C183D7F6-B498-43B3-948B-1728B52AA6E4}">
                <adec:decorative xmlns:adec="http://schemas.microsoft.com/office/drawing/2017/decorative" val="1"/>
              </a:ext>
            </a:extLst>
          </p:cNvPr>
          <p:cNvSpPr/>
          <p:nvPr/>
        </p:nvSpPr>
        <p:spPr>
          <a:xfrm>
            <a:off x="365668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3220CDC0-2654-8F0C-953B-BC6BC4EDD1AC}"/>
              </a:ext>
              <a:ext uri="{C183D7F6-B498-43B3-948B-1728B52AA6E4}">
                <adec:decorative xmlns:adec="http://schemas.microsoft.com/office/drawing/2017/decorative" val="1"/>
              </a:ext>
            </a:extLst>
          </p:cNvPr>
          <p:cNvSpPr/>
          <p:nvPr/>
        </p:nvSpPr>
        <p:spPr>
          <a:xfrm>
            <a:off x="4021099"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46F6970B-1387-2E34-F0A6-8E89024B2545}"/>
              </a:ext>
              <a:ext uri="{C183D7F6-B498-43B3-948B-1728B52AA6E4}">
                <adec:decorative xmlns:adec="http://schemas.microsoft.com/office/drawing/2017/decorative" val="1"/>
              </a:ext>
            </a:extLst>
          </p:cNvPr>
          <p:cNvSpPr/>
          <p:nvPr/>
        </p:nvSpPr>
        <p:spPr>
          <a:xfrm>
            <a:off x="4385517"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3C779001-715D-1A5E-8968-817303F952F9}"/>
              </a:ext>
              <a:ext uri="{C183D7F6-B498-43B3-948B-1728B52AA6E4}">
                <adec:decorative xmlns:adec="http://schemas.microsoft.com/office/drawing/2017/decorative" val="1"/>
              </a:ext>
            </a:extLst>
          </p:cNvPr>
          <p:cNvSpPr/>
          <p:nvPr/>
        </p:nvSpPr>
        <p:spPr>
          <a:xfrm>
            <a:off x="3299120"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C5D1DD3B-9CEF-B509-38E9-8DCFD3E769E7}"/>
              </a:ext>
              <a:ext uri="{C183D7F6-B498-43B3-948B-1728B52AA6E4}">
                <adec:decorative xmlns:adec="http://schemas.microsoft.com/office/drawing/2017/decorative" val="1"/>
              </a:ext>
            </a:extLst>
          </p:cNvPr>
          <p:cNvSpPr/>
          <p:nvPr/>
        </p:nvSpPr>
        <p:spPr>
          <a:xfrm>
            <a:off x="5104289" y="4838973"/>
            <a:ext cx="274320" cy="274320"/>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CA0A092A-CBE4-4B6D-EB9C-67F753B7C86C}"/>
              </a:ext>
              <a:ext uri="{C183D7F6-B498-43B3-948B-1728B52AA6E4}">
                <adec:decorative xmlns:adec="http://schemas.microsoft.com/office/drawing/2017/decorative" val="1"/>
              </a:ext>
            </a:extLst>
          </p:cNvPr>
          <p:cNvSpPr/>
          <p:nvPr/>
        </p:nvSpPr>
        <p:spPr>
          <a:xfrm>
            <a:off x="5468707"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074445D3-BD39-37AA-0DA4-2FF33D79A9B6}"/>
              </a:ext>
              <a:ext uri="{C183D7F6-B498-43B3-948B-1728B52AA6E4}">
                <adec:decorative xmlns:adec="http://schemas.microsoft.com/office/drawing/2017/decorative" val="1"/>
              </a:ext>
            </a:extLst>
          </p:cNvPr>
          <p:cNvSpPr/>
          <p:nvPr/>
        </p:nvSpPr>
        <p:spPr>
          <a:xfrm>
            <a:off x="583312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C9D5BB2F-FEF2-84BA-C572-87B9D69D3B8F}"/>
              </a:ext>
              <a:ext uri="{C183D7F6-B498-43B3-948B-1728B52AA6E4}">
                <adec:decorative xmlns:adec="http://schemas.microsoft.com/office/drawing/2017/decorative" val="1"/>
              </a:ext>
            </a:extLst>
          </p:cNvPr>
          <p:cNvSpPr/>
          <p:nvPr/>
        </p:nvSpPr>
        <p:spPr>
          <a:xfrm>
            <a:off x="4746728"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6B7CA5C1-4A42-403F-BF37-B0D0218BFB5D}"/>
              </a:ext>
              <a:ext uri="{C183D7F6-B498-43B3-948B-1728B52AA6E4}">
                <adec:decorative xmlns:adec="http://schemas.microsoft.com/office/drawing/2017/decorative" val="1"/>
              </a:ext>
            </a:extLst>
          </p:cNvPr>
          <p:cNvSpPr/>
          <p:nvPr/>
        </p:nvSpPr>
        <p:spPr>
          <a:xfrm>
            <a:off x="6194336"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D32EC81-12EA-3317-532A-B397F72CBA7D}"/>
              </a:ext>
            </a:extLst>
          </p:cNvPr>
          <p:cNvSpPr txBox="1"/>
          <p:nvPr/>
        </p:nvSpPr>
        <p:spPr>
          <a:xfrm>
            <a:off x="6468657" y="5278690"/>
            <a:ext cx="2586568" cy="400110"/>
          </a:xfrm>
          <a:prstGeom prst="rect">
            <a:avLst/>
          </a:prstGeom>
          <a:noFill/>
        </p:spPr>
        <p:txBody>
          <a:bodyPr wrap="square" rtlCol="0">
            <a:spAutoFit/>
          </a:bodyPr>
          <a:lstStyle/>
          <a:p>
            <a:pPr algn="r"/>
            <a:r>
              <a:rPr lang="en-US" sz="2000" b="1" dirty="0">
                <a:solidFill>
                  <a:schemeClr val="bg1"/>
                </a:solidFill>
              </a:rPr>
              <a:t>Owen Hamlett</a:t>
            </a:r>
          </a:p>
        </p:txBody>
      </p:sp>
      <p:sp>
        <p:nvSpPr>
          <p:cNvPr id="30" name="TextBox 29">
            <a:extLst>
              <a:ext uri="{FF2B5EF4-FFF2-40B4-BE49-F238E27FC236}">
                <a16:creationId xmlns:a16="http://schemas.microsoft.com/office/drawing/2014/main" id="{59491F62-D8EC-8F7D-55D2-74F7BDB26CA6}"/>
              </a:ext>
            </a:extLst>
          </p:cNvPr>
          <p:cNvSpPr txBox="1"/>
          <p:nvPr/>
        </p:nvSpPr>
        <p:spPr>
          <a:xfrm>
            <a:off x="323945" y="677333"/>
            <a:ext cx="4335892" cy="3662541"/>
          </a:xfrm>
          <a:prstGeom prst="rect">
            <a:avLst/>
          </a:prstGeom>
          <a:noFill/>
        </p:spPr>
        <p:txBody>
          <a:bodyPr wrap="square">
            <a:spAutoFit/>
          </a:bodyPr>
          <a:lstStyle/>
          <a:p>
            <a:pPr algn="l"/>
            <a:r>
              <a:rPr lang="en-US" sz="1200" b="1" i="0" dirty="0">
                <a:solidFill>
                  <a:srgbClr val="000000"/>
                </a:solidFill>
                <a:effectLst/>
              </a:rPr>
              <a:t>12 </a:t>
            </a:r>
            <a:r>
              <a:rPr lang="en-US" sz="1200" b="0" i="0" dirty="0">
                <a:solidFill>
                  <a:srgbClr val="000000"/>
                </a:solidFill>
                <a:effectLst/>
              </a:rPr>
              <a:t>Now the </a:t>
            </a:r>
            <a:r>
              <a:rPr lang="en-US" sz="1200" b="0" i="0" cap="small" dirty="0">
                <a:solidFill>
                  <a:srgbClr val="000000"/>
                </a:solidFill>
                <a:effectLst/>
              </a:rPr>
              <a:t>Lord</a:t>
            </a:r>
            <a:r>
              <a:rPr lang="en-US" sz="1200" b="0" i="0" dirty="0">
                <a:solidFill>
                  <a:srgbClr val="000000"/>
                </a:solidFill>
                <a:effectLst/>
              </a:rPr>
              <a:t> said to Abram,</a:t>
            </a:r>
          </a:p>
          <a:p>
            <a:pPr lvl="1"/>
            <a:r>
              <a:rPr lang="en-US" sz="1200" b="0" i="0" dirty="0">
                <a:solidFill>
                  <a:srgbClr val="000000"/>
                </a:solidFill>
                <a:effectLst/>
              </a:rPr>
              <a:t>“Go forth from your country,</a:t>
            </a:r>
            <a:br>
              <a:rPr lang="en-US" sz="1200" b="0" i="0" dirty="0">
                <a:solidFill>
                  <a:srgbClr val="000000"/>
                </a:solidFill>
                <a:effectLst/>
              </a:rPr>
            </a:br>
            <a:r>
              <a:rPr lang="en-US" sz="1200" b="0" i="0" dirty="0">
                <a:solidFill>
                  <a:srgbClr val="000000"/>
                </a:solidFill>
                <a:effectLst/>
              </a:rPr>
              <a:t>And from your relatives</a:t>
            </a:r>
            <a:br>
              <a:rPr lang="en-US" sz="1200" b="0" i="0" dirty="0">
                <a:solidFill>
                  <a:srgbClr val="000000"/>
                </a:solidFill>
                <a:effectLst/>
              </a:rPr>
            </a:br>
            <a:r>
              <a:rPr lang="en-US" sz="1200" b="0" i="0" dirty="0">
                <a:solidFill>
                  <a:srgbClr val="000000"/>
                </a:solidFill>
                <a:effectLst/>
              </a:rPr>
              <a:t>And from your father’s house,</a:t>
            </a:r>
            <a:br>
              <a:rPr lang="en-US" sz="1200" b="0" i="0" dirty="0">
                <a:solidFill>
                  <a:srgbClr val="000000"/>
                </a:solidFill>
                <a:effectLst/>
              </a:rPr>
            </a:br>
            <a:r>
              <a:rPr lang="en-US" sz="1200" b="0" i="0" dirty="0">
                <a:solidFill>
                  <a:srgbClr val="000000"/>
                </a:solidFill>
                <a:effectLst/>
              </a:rPr>
              <a:t>To the land which I will show you;</a:t>
            </a:r>
            <a:br>
              <a:rPr lang="en-US" sz="1200" b="0" i="0" dirty="0">
                <a:solidFill>
                  <a:srgbClr val="000000"/>
                </a:solidFill>
                <a:effectLst/>
              </a:rPr>
            </a:br>
            <a:r>
              <a:rPr lang="en-US" sz="1200" b="1" i="0" baseline="30000" dirty="0">
                <a:solidFill>
                  <a:srgbClr val="000000"/>
                </a:solidFill>
                <a:effectLst/>
              </a:rPr>
              <a:t>2 </a:t>
            </a:r>
            <a:r>
              <a:rPr lang="en-US" sz="1200" b="0" i="0" dirty="0">
                <a:solidFill>
                  <a:srgbClr val="000000"/>
                </a:solidFill>
                <a:effectLst/>
              </a:rPr>
              <a:t>And I will make you a great nation,</a:t>
            </a:r>
            <a:br>
              <a:rPr lang="en-US" sz="1200" b="0" i="0" dirty="0">
                <a:solidFill>
                  <a:srgbClr val="000000"/>
                </a:solidFill>
                <a:effectLst/>
              </a:rPr>
            </a:br>
            <a:r>
              <a:rPr lang="en-US" sz="1200" b="0" i="0" dirty="0">
                <a:solidFill>
                  <a:srgbClr val="000000"/>
                </a:solidFill>
                <a:effectLst/>
              </a:rPr>
              <a:t>And I will bless you,</a:t>
            </a:r>
            <a:br>
              <a:rPr lang="en-US" sz="1200" b="0" i="0" dirty="0">
                <a:solidFill>
                  <a:srgbClr val="000000"/>
                </a:solidFill>
                <a:effectLst/>
              </a:rPr>
            </a:br>
            <a:r>
              <a:rPr lang="en-US" sz="1200" b="0" i="0" dirty="0">
                <a:solidFill>
                  <a:srgbClr val="000000"/>
                </a:solidFill>
                <a:effectLst/>
              </a:rPr>
              <a:t>And make your name great;</a:t>
            </a:r>
            <a:br>
              <a:rPr lang="en-US" sz="1200" b="0" i="0" dirty="0">
                <a:solidFill>
                  <a:srgbClr val="000000"/>
                </a:solidFill>
                <a:effectLst/>
              </a:rPr>
            </a:br>
            <a:r>
              <a:rPr lang="en-US" sz="1200" b="0" i="0" dirty="0">
                <a:solidFill>
                  <a:srgbClr val="000000"/>
                </a:solidFill>
                <a:effectLst/>
              </a:rPr>
              <a:t>And so you shall be a blessing;</a:t>
            </a:r>
            <a:br>
              <a:rPr lang="en-US" sz="1200" b="0" i="0" dirty="0">
                <a:solidFill>
                  <a:srgbClr val="000000"/>
                </a:solidFill>
                <a:effectLst/>
              </a:rPr>
            </a:br>
            <a:r>
              <a:rPr lang="en-US" sz="1200" b="1" i="0" baseline="30000" dirty="0">
                <a:solidFill>
                  <a:srgbClr val="000000"/>
                </a:solidFill>
                <a:effectLst/>
              </a:rPr>
              <a:t>3 </a:t>
            </a:r>
            <a:r>
              <a:rPr lang="en-US" sz="1200" b="0" i="0" dirty="0">
                <a:solidFill>
                  <a:srgbClr val="000000"/>
                </a:solidFill>
                <a:effectLst/>
              </a:rPr>
              <a:t>And I will bless those who bless you,</a:t>
            </a:r>
            <a:br>
              <a:rPr lang="en-US" sz="1200" b="0" i="0" dirty="0">
                <a:solidFill>
                  <a:srgbClr val="000000"/>
                </a:solidFill>
                <a:effectLst/>
              </a:rPr>
            </a:br>
            <a:r>
              <a:rPr lang="en-US" sz="1200" b="0" i="0" dirty="0">
                <a:solidFill>
                  <a:srgbClr val="000000"/>
                </a:solidFill>
                <a:effectLst/>
              </a:rPr>
              <a:t>And the one who curses you I will curse.</a:t>
            </a:r>
            <a:br>
              <a:rPr lang="en-US" sz="1200" b="0" i="0" dirty="0">
                <a:solidFill>
                  <a:srgbClr val="000000"/>
                </a:solidFill>
                <a:effectLst/>
              </a:rPr>
            </a:br>
            <a:r>
              <a:rPr lang="en-US" sz="1200" b="0" i="0" dirty="0">
                <a:solidFill>
                  <a:srgbClr val="000000"/>
                </a:solidFill>
                <a:effectLst/>
              </a:rPr>
              <a:t>And in you all the families of the earth will be blessed.”</a:t>
            </a:r>
          </a:p>
          <a:p>
            <a:pPr algn="l"/>
            <a:r>
              <a:rPr lang="en-US" sz="1200" b="1" i="0" baseline="30000" dirty="0">
                <a:solidFill>
                  <a:srgbClr val="000000"/>
                </a:solidFill>
                <a:effectLst/>
              </a:rPr>
              <a:t>4 </a:t>
            </a:r>
            <a:r>
              <a:rPr lang="en-US" sz="1200" b="0" i="0" dirty="0">
                <a:solidFill>
                  <a:srgbClr val="000000"/>
                </a:solidFill>
                <a:effectLst/>
              </a:rPr>
              <a:t>So Abram went forth as the </a:t>
            </a:r>
            <a:r>
              <a:rPr lang="en-US" sz="1200" b="0" i="0" cap="small" dirty="0">
                <a:solidFill>
                  <a:srgbClr val="000000"/>
                </a:solidFill>
                <a:effectLst/>
              </a:rPr>
              <a:t>Lord</a:t>
            </a:r>
            <a:r>
              <a:rPr lang="en-US" sz="1200" b="0" i="0" dirty="0">
                <a:solidFill>
                  <a:srgbClr val="000000"/>
                </a:solidFill>
                <a:effectLst/>
              </a:rPr>
              <a:t> had spoken to him; and Lot went with him. Now Abram was seventy-five years old when he departed from Haran.</a:t>
            </a:r>
          </a:p>
          <a:p>
            <a:endParaRPr lang="en-US" sz="1200" b="1" i="0" baseline="30000" dirty="0">
              <a:solidFill>
                <a:srgbClr val="000000"/>
              </a:solidFill>
              <a:effectLst/>
            </a:endParaRPr>
          </a:p>
          <a:p>
            <a:endParaRPr lang="en-US" sz="1200" b="1" i="0" baseline="30000" dirty="0">
              <a:solidFill>
                <a:srgbClr val="000000"/>
              </a:solidFill>
              <a:effectLst/>
            </a:endParaRPr>
          </a:p>
          <a:p>
            <a:r>
              <a:rPr lang="en-US" sz="1200" b="1" i="0" baseline="30000" dirty="0">
                <a:solidFill>
                  <a:srgbClr val="000000"/>
                </a:solidFill>
                <a:effectLst/>
              </a:rPr>
              <a:t>24 </a:t>
            </a:r>
            <a:r>
              <a:rPr lang="en-US" sz="1200" b="0" i="0" dirty="0">
                <a:solidFill>
                  <a:srgbClr val="000000"/>
                </a:solidFill>
                <a:effectLst/>
              </a:rPr>
              <a:t>Joseph said to his brothers, “I am about to die, but God will surely take care of you and bring you up from this land to the land which He promised on oath to Abraham, to Isaac and to Jacob.”</a:t>
            </a:r>
          </a:p>
        </p:txBody>
      </p:sp>
      <p:sp>
        <p:nvSpPr>
          <p:cNvPr id="38" name="TextBox 37">
            <a:extLst>
              <a:ext uri="{FF2B5EF4-FFF2-40B4-BE49-F238E27FC236}">
                <a16:creationId xmlns:a16="http://schemas.microsoft.com/office/drawing/2014/main" id="{0239B750-B920-5470-E714-0DD01B9E07D0}"/>
              </a:ext>
            </a:extLst>
          </p:cNvPr>
          <p:cNvSpPr txBox="1"/>
          <p:nvPr/>
        </p:nvSpPr>
        <p:spPr>
          <a:xfrm>
            <a:off x="4659837" y="1046664"/>
            <a:ext cx="4411574" cy="2893100"/>
          </a:xfrm>
          <a:prstGeom prst="rect">
            <a:avLst/>
          </a:prstGeom>
          <a:noFill/>
        </p:spPr>
        <p:txBody>
          <a:bodyPr wrap="square">
            <a:spAutoFit/>
          </a:bodyPr>
          <a:lstStyle/>
          <a:p>
            <a:r>
              <a:rPr lang="es-ES" sz="1400" b="1" i="0" dirty="0">
                <a:solidFill>
                  <a:srgbClr val="000000"/>
                </a:solidFill>
                <a:effectLst/>
              </a:rPr>
              <a:t>12 </a:t>
            </a:r>
            <a:r>
              <a:rPr lang="es-ES" sz="1400" b="0" i="0" dirty="0">
                <a:solidFill>
                  <a:srgbClr val="000000"/>
                </a:solidFill>
                <a:effectLst/>
              </a:rPr>
              <a:t>Pero Jehová había dicho a Abram: Vete de tu tierra y de tu parentela, y de la casa de tu padre, a la tierra que te mostraré. </a:t>
            </a:r>
            <a:r>
              <a:rPr lang="es-ES" sz="1400" b="1" i="0" baseline="30000" dirty="0">
                <a:solidFill>
                  <a:srgbClr val="000000"/>
                </a:solidFill>
                <a:effectLst/>
              </a:rPr>
              <a:t>2 </a:t>
            </a:r>
            <a:r>
              <a:rPr lang="es-ES" sz="1400" b="0" i="0" dirty="0">
                <a:solidFill>
                  <a:srgbClr val="000000"/>
                </a:solidFill>
                <a:effectLst/>
              </a:rPr>
              <a:t>Y haré de ti una nación grande, y te bendeciré, y engrandeceré tu nombre, y serás bendición. </a:t>
            </a:r>
            <a:r>
              <a:rPr lang="es-ES" sz="1400" b="1" i="0" baseline="30000" dirty="0">
                <a:solidFill>
                  <a:srgbClr val="000000"/>
                </a:solidFill>
                <a:effectLst/>
              </a:rPr>
              <a:t>3 </a:t>
            </a:r>
            <a:r>
              <a:rPr lang="es-ES" sz="1400" b="0" i="0" dirty="0">
                <a:solidFill>
                  <a:srgbClr val="000000"/>
                </a:solidFill>
                <a:effectLst/>
              </a:rPr>
              <a:t>Bendeciré a los que te bendijeren, y a los que te maldijeren maldeciré; y serán benditas en ti todas las familias de la tierra. </a:t>
            </a:r>
            <a:r>
              <a:rPr lang="es-ES" sz="1400" b="1" i="0" baseline="30000" dirty="0">
                <a:solidFill>
                  <a:srgbClr val="000000"/>
                </a:solidFill>
                <a:effectLst/>
              </a:rPr>
              <a:t>4 </a:t>
            </a:r>
            <a:r>
              <a:rPr lang="es-ES" sz="1400" b="0" i="0" dirty="0">
                <a:solidFill>
                  <a:srgbClr val="000000"/>
                </a:solidFill>
                <a:effectLst/>
              </a:rPr>
              <a:t>Y se fue Abram, como Jehová le dijo; y Lot fue con él. Y era Abram de edad de setenta y cinco años cuando salió de Harán.</a:t>
            </a:r>
          </a:p>
          <a:p>
            <a:endParaRPr lang="es-ES" sz="1400" b="0" i="0" dirty="0">
              <a:solidFill>
                <a:srgbClr val="000000"/>
              </a:solidFill>
              <a:effectLst/>
            </a:endParaRPr>
          </a:p>
          <a:p>
            <a:r>
              <a:rPr lang="es-ES" sz="1400" b="1" baseline="30000" dirty="0">
                <a:solidFill>
                  <a:srgbClr val="000000"/>
                </a:solidFill>
              </a:rPr>
              <a:t>24</a:t>
            </a:r>
            <a:r>
              <a:rPr lang="es-ES" sz="1400" b="0" i="0" dirty="0">
                <a:solidFill>
                  <a:srgbClr val="000000"/>
                </a:solidFill>
                <a:effectLst/>
              </a:rPr>
              <a:t> Y José dijo a sus hermanos: Yo voy a morir; mas Dios ciertamente os visitará, y os hará subir de esta tierra a la tierra que juró a Abraham, a Isaac y a Jacob</a:t>
            </a:r>
          </a:p>
        </p:txBody>
      </p:sp>
    </p:spTree>
    <p:extLst>
      <p:ext uri="{BB962C8B-B14F-4D97-AF65-F5344CB8AC3E}">
        <p14:creationId xmlns:p14="http://schemas.microsoft.com/office/powerpoint/2010/main" val="307559203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8233D0A-29AE-9C47-B174-B13DB72E5D4E}"/>
              </a:ext>
              <a:ext uri="{C183D7F6-B498-43B3-948B-1728B52AA6E4}">
                <adec:decorative xmlns:adec="http://schemas.microsoft.com/office/drawing/2017/decorative" val="1"/>
              </a:ext>
            </a:extLst>
          </p:cNvPr>
          <p:cNvCxnSpPr>
            <a:cxnSpLocks/>
            <a:stCxn id="8" idx="6"/>
            <a:endCxn id="35" idx="2"/>
          </p:cNvCxnSpPr>
          <p:nvPr/>
        </p:nvCxnSpPr>
        <p:spPr>
          <a:xfrm flipV="1">
            <a:off x="688876" y="4976133"/>
            <a:ext cx="5505460" cy="2725"/>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7627213A-B24F-2E43-848D-2215AFA09EB6}"/>
              </a:ext>
              <a:ext uri="{C183D7F6-B498-43B3-948B-1728B52AA6E4}">
                <adec:decorative xmlns:adec="http://schemas.microsoft.com/office/drawing/2017/decorative" val="1"/>
              </a:ext>
            </a:extLst>
          </p:cNvPr>
          <p:cNvSpPr/>
          <p:nvPr/>
        </p:nvSpPr>
        <p:spPr>
          <a:xfrm>
            <a:off x="778975" y="4838973"/>
            <a:ext cx="274320" cy="274320"/>
          </a:xfrm>
          <a:prstGeom prst="ellipse">
            <a:avLst/>
          </a:prstGeom>
          <a:solidFill>
            <a:srgbClr val="D5412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6" name="Oval 5">
            <a:extLst>
              <a:ext uri="{FF2B5EF4-FFF2-40B4-BE49-F238E27FC236}">
                <a16:creationId xmlns:a16="http://schemas.microsoft.com/office/drawing/2014/main" id="{A0D5DCE8-9AA4-CA45-B3AE-CEB3D22CA3E4}"/>
              </a:ext>
              <a:ext uri="{C183D7F6-B498-43B3-948B-1728B52AA6E4}">
                <adec:decorative xmlns:adec="http://schemas.microsoft.com/office/drawing/2017/decorative" val="1"/>
              </a:ext>
            </a:extLst>
          </p:cNvPr>
          <p:cNvSpPr/>
          <p:nvPr/>
        </p:nvSpPr>
        <p:spPr>
          <a:xfrm>
            <a:off x="1143393" y="4841698"/>
            <a:ext cx="274320" cy="274320"/>
          </a:xfrm>
          <a:prstGeom prst="ellipse">
            <a:avLst/>
          </a:prstGeom>
          <a:solidFill>
            <a:srgbClr val="D5412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7" name="Oval 6">
            <a:extLst>
              <a:ext uri="{FF2B5EF4-FFF2-40B4-BE49-F238E27FC236}">
                <a16:creationId xmlns:a16="http://schemas.microsoft.com/office/drawing/2014/main" id="{FFA185DA-D872-F84A-85BB-F6866A85CD25}"/>
              </a:ext>
              <a:ext uri="{C183D7F6-B498-43B3-948B-1728B52AA6E4}">
                <adec:decorative xmlns:adec="http://schemas.microsoft.com/office/drawing/2017/decorative" val="1"/>
              </a:ext>
            </a:extLst>
          </p:cNvPr>
          <p:cNvSpPr/>
          <p:nvPr/>
        </p:nvSpPr>
        <p:spPr>
          <a:xfrm>
            <a:off x="1507811" y="4841698"/>
            <a:ext cx="274320" cy="274320"/>
          </a:xfrm>
          <a:prstGeom prst="ellipse">
            <a:avLst/>
          </a:prstGeom>
          <a:solidFill>
            <a:srgbClr val="D5412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8" name="Oval 7">
            <a:extLst>
              <a:ext uri="{FF2B5EF4-FFF2-40B4-BE49-F238E27FC236}">
                <a16:creationId xmlns:a16="http://schemas.microsoft.com/office/drawing/2014/main" id="{DF2343ED-7758-3A47-B607-1C33C1F3CE47}"/>
              </a:ext>
              <a:ext uri="{C183D7F6-B498-43B3-948B-1728B52AA6E4}">
                <adec:decorative xmlns:adec="http://schemas.microsoft.com/office/drawing/2017/decorative" val="1"/>
              </a:ext>
            </a:extLst>
          </p:cNvPr>
          <p:cNvSpPr/>
          <p:nvPr/>
        </p:nvSpPr>
        <p:spPr>
          <a:xfrm>
            <a:off x="421414" y="4841698"/>
            <a:ext cx="267462" cy="274320"/>
          </a:xfrm>
          <a:prstGeom prst="ellipse">
            <a:avLst/>
          </a:prstGeom>
          <a:solidFill>
            <a:srgbClr val="D5412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2" name="Title 1">
            <a:extLst>
              <a:ext uri="{FF2B5EF4-FFF2-40B4-BE49-F238E27FC236}">
                <a16:creationId xmlns:a16="http://schemas.microsoft.com/office/drawing/2014/main" id="{9C6EEDD4-1AE0-DB40-8422-C7AE530CEE71}"/>
              </a:ext>
            </a:extLst>
          </p:cNvPr>
          <p:cNvSpPr>
            <a:spLocks noGrp="1"/>
          </p:cNvSpPr>
          <p:nvPr>
            <p:ph type="title"/>
          </p:nvPr>
        </p:nvSpPr>
        <p:spPr>
          <a:xfrm>
            <a:off x="1499056" y="3500967"/>
            <a:ext cx="6047242" cy="615713"/>
          </a:xfrm>
        </p:spPr>
        <p:txBody>
          <a:bodyPr>
            <a:normAutofit/>
          </a:bodyPr>
          <a:lstStyle/>
          <a:p>
            <a:pPr algn="ctr"/>
            <a:r>
              <a:rPr lang="en-US" sz="3600" b="1" i="1" dirty="0">
                <a:solidFill>
                  <a:srgbClr val="C00000"/>
                </a:solidFill>
              </a:rPr>
              <a:t>Patriarchs • </a:t>
            </a:r>
            <a:r>
              <a:rPr lang="en-US" sz="3600" b="1" i="1" dirty="0" err="1">
                <a:solidFill>
                  <a:srgbClr val="C00000"/>
                </a:solidFill>
              </a:rPr>
              <a:t>Patriarcas</a:t>
            </a:r>
            <a:endParaRPr lang="en-US" sz="3600" b="1" i="1" dirty="0">
              <a:solidFill>
                <a:srgbClr val="C00000"/>
              </a:solidFill>
            </a:endParaRPr>
          </a:p>
        </p:txBody>
      </p:sp>
      <p:sp>
        <p:nvSpPr>
          <p:cNvPr id="21" name="Oval 20">
            <a:extLst>
              <a:ext uri="{FF2B5EF4-FFF2-40B4-BE49-F238E27FC236}">
                <a16:creationId xmlns:a16="http://schemas.microsoft.com/office/drawing/2014/main" id="{D5B21CC1-CCC9-D2B7-78AB-5126DBD1CE55}"/>
              </a:ext>
              <a:ext uri="{C183D7F6-B498-43B3-948B-1728B52AA6E4}">
                <adec:decorative xmlns:adec="http://schemas.microsoft.com/office/drawing/2017/decorative" val="1"/>
              </a:ext>
            </a:extLst>
          </p:cNvPr>
          <p:cNvSpPr/>
          <p:nvPr/>
        </p:nvSpPr>
        <p:spPr>
          <a:xfrm>
            <a:off x="2226583"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49871A1E-6278-DD03-AC3D-A604A39F5232}"/>
              </a:ext>
              <a:ext uri="{C183D7F6-B498-43B3-948B-1728B52AA6E4}">
                <adec:decorative xmlns:adec="http://schemas.microsoft.com/office/drawing/2017/decorative" val="1"/>
              </a:ext>
            </a:extLst>
          </p:cNvPr>
          <p:cNvSpPr/>
          <p:nvPr/>
        </p:nvSpPr>
        <p:spPr>
          <a:xfrm>
            <a:off x="2591001"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CD037000-55DF-3484-A82A-823DD809EC3A}"/>
              </a:ext>
              <a:ext uri="{C183D7F6-B498-43B3-948B-1728B52AA6E4}">
                <adec:decorative xmlns:adec="http://schemas.microsoft.com/office/drawing/2017/decorative" val="1"/>
              </a:ext>
            </a:extLst>
          </p:cNvPr>
          <p:cNvSpPr/>
          <p:nvPr/>
        </p:nvSpPr>
        <p:spPr>
          <a:xfrm>
            <a:off x="2955419"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9A3F5D4B-741C-1085-6E01-96C7C7E71173}"/>
              </a:ext>
              <a:ext uri="{C183D7F6-B498-43B3-948B-1728B52AA6E4}">
                <adec:decorative xmlns:adec="http://schemas.microsoft.com/office/drawing/2017/decorative" val="1"/>
              </a:ext>
            </a:extLst>
          </p:cNvPr>
          <p:cNvSpPr/>
          <p:nvPr/>
        </p:nvSpPr>
        <p:spPr>
          <a:xfrm>
            <a:off x="1869022"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EE1BAC67-A542-E0EA-661B-D705C2CF702D}"/>
              </a:ext>
              <a:ext uri="{C183D7F6-B498-43B3-948B-1728B52AA6E4}">
                <adec:decorative xmlns:adec="http://schemas.microsoft.com/office/drawing/2017/decorative" val="1"/>
              </a:ext>
            </a:extLst>
          </p:cNvPr>
          <p:cNvSpPr/>
          <p:nvPr/>
        </p:nvSpPr>
        <p:spPr>
          <a:xfrm>
            <a:off x="365668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3220CDC0-2654-8F0C-953B-BC6BC4EDD1AC}"/>
              </a:ext>
              <a:ext uri="{C183D7F6-B498-43B3-948B-1728B52AA6E4}">
                <adec:decorative xmlns:adec="http://schemas.microsoft.com/office/drawing/2017/decorative" val="1"/>
              </a:ext>
            </a:extLst>
          </p:cNvPr>
          <p:cNvSpPr/>
          <p:nvPr/>
        </p:nvSpPr>
        <p:spPr>
          <a:xfrm>
            <a:off x="4021099"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46F6970B-1387-2E34-F0A6-8E89024B2545}"/>
              </a:ext>
              <a:ext uri="{C183D7F6-B498-43B3-948B-1728B52AA6E4}">
                <adec:decorative xmlns:adec="http://schemas.microsoft.com/office/drawing/2017/decorative" val="1"/>
              </a:ext>
            </a:extLst>
          </p:cNvPr>
          <p:cNvSpPr/>
          <p:nvPr/>
        </p:nvSpPr>
        <p:spPr>
          <a:xfrm>
            <a:off x="4385517"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3C779001-715D-1A5E-8968-817303F952F9}"/>
              </a:ext>
              <a:ext uri="{C183D7F6-B498-43B3-948B-1728B52AA6E4}">
                <adec:decorative xmlns:adec="http://schemas.microsoft.com/office/drawing/2017/decorative" val="1"/>
              </a:ext>
            </a:extLst>
          </p:cNvPr>
          <p:cNvSpPr/>
          <p:nvPr/>
        </p:nvSpPr>
        <p:spPr>
          <a:xfrm>
            <a:off x="3299120"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C5D1DD3B-9CEF-B509-38E9-8DCFD3E769E7}"/>
              </a:ext>
              <a:ext uri="{C183D7F6-B498-43B3-948B-1728B52AA6E4}">
                <adec:decorative xmlns:adec="http://schemas.microsoft.com/office/drawing/2017/decorative" val="1"/>
              </a:ext>
            </a:extLst>
          </p:cNvPr>
          <p:cNvSpPr/>
          <p:nvPr/>
        </p:nvSpPr>
        <p:spPr>
          <a:xfrm>
            <a:off x="5104289" y="4838973"/>
            <a:ext cx="274320" cy="274320"/>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CA0A092A-CBE4-4B6D-EB9C-67F753B7C86C}"/>
              </a:ext>
              <a:ext uri="{C183D7F6-B498-43B3-948B-1728B52AA6E4}">
                <adec:decorative xmlns:adec="http://schemas.microsoft.com/office/drawing/2017/decorative" val="1"/>
              </a:ext>
            </a:extLst>
          </p:cNvPr>
          <p:cNvSpPr/>
          <p:nvPr/>
        </p:nvSpPr>
        <p:spPr>
          <a:xfrm>
            <a:off x="5468707"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074445D3-BD39-37AA-0DA4-2FF33D79A9B6}"/>
              </a:ext>
              <a:ext uri="{C183D7F6-B498-43B3-948B-1728B52AA6E4}">
                <adec:decorative xmlns:adec="http://schemas.microsoft.com/office/drawing/2017/decorative" val="1"/>
              </a:ext>
            </a:extLst>
          </p:cNvPr>
          <p:cNvSpPr/>
          <p:nvPr/>
        </p:nvSpPr>
        <p:spPr>
          <a:xfrm>
            <a:off x="583312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C9D5BB2F-FEF2-84BA-C572-87B9D69D3B8F}"/>
              </a:ext>
              <a:ext uri="{C183D7F6-B498-43B3-948B-1728B52AA6E4}">
                <adec:decorative xmlns:adec="http://schemas.microsoft.com/office/drawing/2017/decorative" val="1"/>
              </a:ext>
            </a:extLst>
          </p:cNvPr>
          <p:cNvSpPr/>
          <p:nvPr/>
        </p:nvSpPr>
        <p:spPr>
          <a:xfrm>
            <a:off x="4746728"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6B7CA5C1-4A42-403F-BF37-B0D0218BFB5D}"/>
              </a:ext>
              <a:ext uri="{C183D7F6-B498-43B3-948B-1728B52AA6E4}">
                <adec:decorative xmlns:adec="http://schemas.microsoft.com/office/drawing/2017/decorative" val="1"/>
              </a:ext>
            </a:extLst>
          </p:cNvPr>
          <p:cNvSpPr/>
          <p:nvPr/>
        </p:nvSpPr>
        <p:spPr>
          <a:xfrm>
            <a:off x="6194336"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88C33BA1-1D32-6D07-80A0-30AB169234D6}"/>
              </a:ext>
            </a:extLst>
          </p:cNvPr>
          <p:cNvSpPr txBox="1">
            <a:spLocks/>
          </p:cNvSpPr>
          <p:nvPr/>
        </p:nvSpPr>
        <p:spPr>
          <a:xfrm>
            <a:off x="355600" y="2582333"/>
            <a:ext cx="8669866" cy="74293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i="1" dirty="0">
                <a:solidFill>
                  <a:srgbClr val="C00000"/>
                </a:solidFill>
              </a:rPr>
              <a:t>Scattering the People • </a:t>
            </a:r>
            <a:r>
              <a:rPr lang="en-US" sz="3600" b="1" i="1" dirty="0" err="1">
                <a:solidFill>
                  <a:srgbClr val="C00000"/>
                </a:solidFill>
              </a:rPr>
              <a:t>Dispersión</a:t>
            </a:r>
            <a:r>
              <a:rPr lang="en-US" sz="3600" b="1" i="1" dirty="0">
                <a:solidFill>
                  <a:srgbClr val="C00000"/>
                </a:solidFill>
              </a:rPr>
              <a:t> De La </a:t>
            </a:r>
            <a:r>
              <a:rPr lang="en-US" sz="3600" b="1" i="1" dirty="0" err="1">
                <a:solidFill>
                  <a:srgbClr val="C00000"/>
                </a:solidFill>
              </a:rPr>
              <a:t>Gente</a:t>
            </a:r>
            <a:endParaRPr lang="en-US" sz="3600" b="1" i="1" dirty="0">
              <a:solidFill>
                <a:srgbClr val="C00000"/>
              </a:solidFill>
            </a:endParaRPr>
          </a:p>
        </p:txBody>
      </p:sp>
      <p:sp>
        <p:nvSpPr>
          <p:cNvPr id="36" name="Title 1">
            <a:extLst>
              <a:ext uri="{FF2B5EF4-FFF2-40B4-BE49-F238E27FC236}">
                <a16:creationId xmlns:a16="http://schemas.microsoft.com/office/drawing/2014/main" id="{6D1B69FD-B7B8-E465-3727-81DAC2DA432C}"/>
              </a:ext>
            </a:extLst>
          </p:cNvPr>
          <p:cNvSpPr txBox="1">
            <a:spLocks/>
          </p:cNvSpPr>
          <p:nvPr/>
        </p:nvSpPr>
        <p:spPr>
          <a:xfrm>
            <a:off x="298647" y="1769364"/>
            <a:ext cx="8375453" cy="81296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i="1">
                <a:solidFill>
                  <a:srgbClr val="C00000"/>
                </a:solidFill>
              </a:rPr>
              <a:t>The Flood • El Diluvio</a:t>
            </a:r>
            <a:endParaRPr lang="en-US" sz="3600" b="1" i="1" dirty="0">
              <a:solidFill>
                <a:srgbClr val="C00000"/>
              </a:solidFill>
            </a:endParaRPr>
          </a:p>
        </p:txBody>
      </p:sp>
      <p:sp>
        <p:nvSpPr>
          <p:cNvPr id="37" name="Title 1">
            <a:extLst>
              <a:ext uri="{FF2B5EF4-FFF2-40B4-BE49-F238E27FC236}">
                <a16:creationId xmlns:a16="http://schemas.microsoft.com/office/drawing/2014/main" id="{1459C387-2304-28D2-42F5-B5DD929BE2F2}"/>
              </a:ext>
            </a:extLst>
          </p:cNvPr>
          <p:cNvSpPr txBox="1">
            <a:spLocks/>
          </p:cNvSpPr>
          <p:nvPr/>
        </p:nvSpPr>
        <p:spPr>
          <a:xfrm>
            <a:off x="977534" y="901189"/>
            <a:ext cx="7188932" cy="90303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i="1" dirty="0">
                <a:solidFill>
                  <a:srgbClr val="C00000"/>
                </a:solidFill>
              </a:rPr>
              <a:t>Before the Flood • Antes Del </a:t>
            </a:r>
            <a:r>
              <a:rPr lang="en-US" sz="3600" b="1" i="1" dirty="0" err="1">
                <a:solidFill>
                  <a:srgbClr val="C00000"/>
                </a:solidFill>
              </a:rPr>
              <a:t>Diluvio</a:t>
            </a:r>
            <a:endParaRPr lang="en-US" sz="3600" b="1" i="1" dirty="0">
              <a:solidFill>
                <a:srgbClr val="C00000"/>
              </a:solidFill>
            </a:endParaRPr>
          </a:p>
        </p:txBody>
      </p:sp>
    </p:spTree>
    <p:extLst>
      <p:ext uri="{BB962C8B-B14F-4D97-AF65-F5344CB8AC3E}">
        <p14:creationId xmlns:p14="http://schemas.microsoft.com/office/powerpoint/2010/main" val="200504710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8233D0A-29AE-9C47-B174-B13DB72E5D4E}"/>
              </a:ext>
              <a:ext uri="{C183D7F6-B498-43B3-948B-1728B52AA6E4}">
                <adec:decorative xmlns:adec="http://schemas.microsoft.com/office/drawing/2017/decorative" val="1"/>
              </a:ext>
            </a:extLst>
          </p:cNvPr>
          <p:cNvCxnSpPr>
            <a:cxnSpLocks/>
            <a:stCxn id="8" idx="6"/>
            <a:endCxn id="35" idx="2"/>
          </p:cNvCxnSpPr>
          <p:nvPr/>
        </p:nvCxnSpPr>
        <p:spPr>
          <a:xfrm flipV="1">
            <a:off x="688876" y="4976133"/>
            <a:ext cx="5505460" cy="2725"/>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7627213A-B24F-2E43-848D-2215AFA09EB6}"/>
              </a:ext>
              <a:ext uri="{C183D7F6-B498-43B3-948B-1728B52AA6E4}">
                <adec:decorative xmlns:adec="http://schemas.microsoft.com/office/drawing/2017/decorative" val="1"/>
              </a:ext>
            </a:extLst>
          </p:cNvPr>
          <p:cNvSpPr/>
          <p:nvPr/>
        </p:nvSpPr>
        <p:spPr>
          <a:xfrm>
            <a:off x="77897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6" name="Oval 5">
            <a:extLst>
              <a:ext uri="{FF2B5EF4-FFF2-40B4-BE49-F238E27FC236}">
                <a16:creationId xmlns:a16="http://schemas.microsoft.com/office/drawing/2014/main" id="{A0D5DCE8-9AA4-CA45-B3AE-CEB3D22CA3E4}"/>
              </a:ext>
              <a:ext uri="{C183D7F6-B498-43B3-948B-1728B52AA6E4}">
                <adec:decorative xmlns:adec="http://schemas.microsoft.com/office/drawing/2017/decorative" val="1"/>
              </a:ext>
            </a:extLst>
          </p:cNvPr>
          <p:cNvSpPr/>
          <p:nvPr/>
        </p:nvSpPr>
        <p:spPr>
          <a:xfrm>
            <a:off x="1143393"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7" name="Oval 6">
            <a:extLst>
              <a:ext uri="{FF2B5EF4-FFF2-40B4-BE49-F238E27FC236}">
                <a16:creationId xmlns:a16="http://schemas.microsoft.com/office/drawing/2014/main" id="{FFA185DA-D872-F84A-85BB-F6866A85CD25}"/>
              </a:ext>
              <a:ext uri="{C183D7F6-B498-43B3-948B-1728B52AA6E4}">
                <adec:decorative xmlns:adec="http://schemas.microsoft.com/office/drawing/2017/decorative" val="1"/>
              </a:ext>
            </a:extLst>
          </p:cNvPr>
          <p:cNvSpPr/>
          <p:nvPr/>
        </p:nvSpPr>
        <p:spPr>
          <a:xfrm>
            <a:off x="150781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8" name="Oval 7">
            <a:extLst>
              <a:ext uri="{FF2B5EF4-FFF2-40B4-BE49-F238E27FC236}">
                <a16:creationId xmlns:a16="http://schemas.microsoft.com/office/drawing/2014/main" id="{DF2343ED-7758-3A47-B607-1C33C1F3CE47}"/>
              </a:ext>
              <a:ext uri="{C183D7F6-B498-43B3-948B-1728B52AA6E4}">
                <adec:decorative xmlns:adec="http://schemas.microsoft.com/office/drawing/2017/decorative" val="1"/>
              </a:ext>
            </a:extLst>
          </p:cNvPr>
          <p:cNvSpPr/>
          <p:nvPr/>
        </p:nvSpPr>
        <p:spPr>
          <a:xfrm>
            <a:off x="421414"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2" name="Title 1">
            <a:extLst>
              <a:ext uri="{FF2B5EF4-FFF2-40B4-BE49-F238E27FC236}">
                <a16:creationId xmlns:a16="http://schemas.microsoft.com/office/drawing/2014/main" id="{9C6EEDD4-1AE0-DB40-8422-C7AE530CEE71}"/>
              </a:ext>
            </a:extLst>
          </p:cNvPr>
          <p:cNvSpPr>
            <a:spLocks noGrp="1"/>
          </p:cNvSpPr>
          <p:nvPr>
            <p:ph type="title"/>
          </p:nvPr>
        </p:nvSpPr>
        <p:spPr>
          <a:xfrm>
            <a:off x="421415" y="4368106"/>
            <a:ext cx="6047242" cy="417440"/>
          </a:xfrm>
        </p:spPr>
        <p:txBody>
          <a:bodyPr>
            <a:normAutofit fontScale="90000"/>
          </a:bodyPr>
          <a:lstStyle/>
          <a:p>
            <a:pPr algn="ctr"/>
            <a:r>
              <a:rPr lang="en-US" sz="2400" b="1" i="1" dirty="0">
                <a:solidFill>
                  <a:srgbClr val="C00000"/>
                </a:solidFill>
              </a:rPr>
              <a:t>Exodus • </a:t>
            </a:r>
            <a:r>
              <a:rPr lang="en-US" sz="2400" b="1" i="1" dirty="0" err="1">
                <a:solidFill>
                  <a:srgbClr val="C00000"/>
                </a:solidFill>
              </a:rPr>
              <a:t>Éxodo</a:t>
            </a:r>
            <a:endParaRPr lang="en-US" sz="2400" b="1" i="1" dirty="0">
              <a:solidFill>
                <a:srgbClr val="C00000"/>
              </a:solidFill>
            </a:endParaRPr>
          </a:p>
        </p:txBody>
      </p:sp>
      <p:sp>
        <p:nvSpPr>
          <p:cNvPr id="10" name="Text Placeholder 25">
            <a:extLst>
              <a:ext uri="{FF2B5EF4-FFF2-40B4-BE49-F238E27FC236}">
                <a16:creationId xmlns:a16="http://schemas.microsoft.com/office/drawing/2014/main" id="{FFAD32EE-26A6-5946-BC25-E1DC6B00A614}"/>
              </a:ext>
            </a:extLst>
          </p:cNvPr>
          <p:cNvSpPr txBox="1">
            <a:spLocks/>
          </p:cNvSpPr>
          <p:nvPr/>
        </p:nvSpPr>
        <p:spPr>
          <a:xfrm>
            <a:off x="623334" y="236255"/>
            <a:ext cx="7758666" cy="38035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Calibri" panose="020F0502020204030204"/>
                <a:ea typeface="+mn-ea"/>
                <a:cs typeface="+mn-cs"/>
              </a:rPr>
              <a:t>Exodus • </a:t>
            </a:r>
            <a:r>
              <a:rPr kumimoji="0" lang="en-US" sz="2400" b="1" i="0" u="none" strike="noStrike" kern="1200" cap="none" spc="0" normalizeH="0" baseline="0" noProof="0" dirty="0" err="1">
                <a:ln>
                  <a:noFill/>
                </a:ln>
                <a:solidFill>
                  <a:schemeClr val="tx1"/>
                </a:solidFill>
                <a:effectLst/>
                <a:uLnTx/>
                <a:uFillTx/>
                <a:latin typeface="Calibri" panose="020F0502020204030204"/>
                <a:ea typeface="+mn-ea"/>
                <a:cs typeface="+mn-cs"/>
              </a:rPr>
              <a:t>Éxodo</a:t>
            </a:r>
            <a:r>
              <a:rPr kumimoji="0" lang="en-US" sz="2400" b="1" i="0" u="none" strike="noStrike" kern="1200" cap="none" spc="0" normalizeH="0" baseline="0" noProof="0" dirty="0">
                <a:ln>
                  <a:noFill/>
                </a:ln>
                <a:solidFill>
                  <a:schemeClr val="tx1"/>
                </a:solidFill>
                <a:effectLst/>
                <a:uLnTx/>
                <a:uFillTx/>
                <a:latin typeface="Calibri" panose="020F0502020204030204"/>
                <a:ea typeface="+mn-ea"/>
                <a:cs typeface="+mn-cs"/>
              </a:rPr>
              <a:t> 12:40-41; 14:26-31 </a:t>
            </a:r>
          </a:p>
        </p:txBody>
      </p:sp>
      <p:sp>
        <p:nvSpPr>
          <p:cNvPr id="21" name="Oval 20">
            <a:extLst>
              <a:ext uri="{FF2B5EF4-FFF2-40B4-BE49-F238E27FC236}">
                <a16:creationId xmlns:a16="http://schemas.microsoft.com/office/drawing/2014/main" id="{D5B21CC1-CCC9-D2B7-78AB-5126DBD1CE55}"/>
              </a:ext>
              <a:ext uri="{C183D7F6-B498-43B3-948B-1728B52AA6E4}">
                <adec:decorative xmlns:adec="http://schemas.microsoft.com/office/drawing/2017/decorative" val="1"/>
              </a:ext>
            </a:extLst>
          </p:cNvPr>
          <p:cNvSpPr/>
          <p:nvPr/>
        </p:nvSpPr>
        <p:spPr>
          <a:xfrm>
            <a:off x="2226583"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49871A1E-6278-DD03-AC3D-A604A39F5232}"/>
              </a:ext>
              <a:ext uri="{C183D7F6-B498-43B3-948B-1728B52AA6E4}">
                <adec:decorative xmlns:adec="http://schemas.microsoft.com/office/drawing/2017/decorative" val="1"/>
              </a:ext>
            </a:extLst>
          </p:cNvPr>
          <p:cNvSpPr/>
          <p:nvPr/>
        </p:nvSpPr>
        <p:spPr>
          <a:xfrm>
            <a:off x="2591001"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CD037000-55DF-3484-A82A-823DD809EC3A}"/>
              </a:ext>
              <a:ext uri="{C183D7F6-B498-43B3-948B-1728B52AA6E4}">
                <adec:decorative xmlns:adec="http://schemas.microsoft.com/office/drawing/2017/decorative" val="1"/>
              </a:ext>
            </a:extLst>
          </p:cNvPr>
          <p:cNvSpPr/>
          <p:nvPr/>
        </p:nvSpPr>
        <p:spPr>
          <a:xfrm>
            <a:off x="2955419"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9A3F5D4B-741C-1085-6E01-96C7C7E71173}"/>
              </a:ext>
              <a:ext uri="{C183D7F6-B498-43B3-948B-1728B52AA6E4}">
                <adec:decorative xmlns:adec="http://schemas.microsoft.com/office/drawing/2017/decorative" val="1"/>
              </a:ext>
            </a:extLst>
          </p:cNvPr>
          <p:cNvSpPr/>
          <p:nvPr/>
        </p:nvSpPr>
        <p:spPr>
          <a:xfrm>
            <a:off x="1869022" y="4838973"/>
            <a:ext cx="267462" cy="274320"/>
          </a:xfrm>
          <a:prstGeom prst="ellipse">
            <a:avLst/>
          </a:prstGeom>
          <a:solidFill>
            <a:srgbClr val="D5412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prstClr val="white"/>
              </a:solidFill>
              <a:latin typeface="Calibri" panose="020F0502020204030204"/>
            </a:endParaRPr>
          </a:p>
        </p:txBody>
      </p:sp>
      <p:sp>
        <p:nvSpPr>
          <p:cNvPr id="26" name="Oval 25">
            <a:extLst>
              <a:ext uri="{FF2B5EF4-FFF2-40B4-BE49-F238E27FC236}">
                <a16:creationId xmlns:a16="http://schemas.microsoft.com/office/drawing/2014/main" id="{EE1BAC67-A542-E0EA-661B-D705C2CF702D}"/>
              </a:ext>
              <a:ext uri="{C183D7F6-B498-43B3-948B-1728B52AA6E4}">
                <adec:decorative xmlns:adec="http://schemas.microsoft.com/office/drawing/2017/decorative" val="1"/>
              </a:ext>
            </a:extLst>
          </p:cNvPr>
          <p:cNvSpPr/>
          <p:nvPr/>
        </p:nvSpPr>
        <p:spPr>
          <a:xfrm>
            <a:off x="3656681"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3220CDC0-2654-8F0C-953B-BC6BC4EDD1AC}"/>
              </a:ext>
              <a:ext uri="{C183D7F6-B498-43B3-948B-1728B52AA6E4}">
                <adec:decorative xmlns:adec="http://schemas.microsoft.com/office/drawing/2017/decorative" val="1"/>
              </a:ext>
            </a:extLst>
          </p:cNvPr>
          <p:cNvSpPr/>
          <p:nvPr/>
        </p:nvSpPr>
        <p:spPr>
          <a:xfrm>
            <a:off x="4021099"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46F6970B-1387-2E34-F0A6-8E89024B2545}"/>
              </a:ext>
              <a:ext uri="{C183D7F6-B498-43B3-948B-1728B52AA6E4}">
                <adec:decorative xmlns:adec="http://schemas.microsoft.com/office/drawing/2017/decorative" val="1"/>
              </a:ext>
            </a:extLst>
          </p:cNvPr>
          <p:cNvSpPr/>
          <p:nvPr/>
        </p:nvSpPr>
        <p:spPr>
          <a:xfrm>
            <a:off x="4385517" y="4841698"/>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3C779001-715D-1A5E-8968-817303F952F9}"/>
              </a:ext>
              <a:ext uri="{C183D7F6-B498-43B3-948B-1728B52AA6E4}">
                <adec:decorative xmlns:adec="http://schemas.microsoft.com/office/drawing/2017/decorative" val="1"/>
              </a:ext>
            </a:extLst>
          </p:cNvPr>
          <p:cNvSpPr/>
          <p:nvPr/>
        </p:nvSpPr>
        <p:spPr>
          <a:xfrm>
            <a:off x="3299120" y="4841698"/>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C5D1DD3B-9CEF-B509-38E9-8DCFD3E769E7}"/>
              </a:ext>
              <a:ext uri="{C183D7F6-B498-43B3-948B-1728B52AA6E4}">
                <adec:decorative xmlns:adec="http://schemas.microsoft.com/office/drawing/2017/decorative" val="1"/>
              </a:ext>
            </a:extLst>
          </p:cNvPr>
          <p:cNvSpPr/>
          <p:nvPr/>
        </p:nvSpPr>
        <p:spPr>
          <a:xfrm>
            <a:off x="5104289" y="4838973"/>
            <a:ext cx="274320" cy="274320"/>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CA0A092A-CBE4-4B6D-EB9C-67F753B7C86C}"/>
              </a:ext>
              <a:ext uri="{C183D7F6-B498-43B3-948B-1728B52AA6E4}">
                <adec:decorative xmlns:adec="http://schemas.microsoft.com/office/drawing/2017/decorative" val="1"/>
              </a:ext>
            </a:extLst>
          </p:cNvPr>
          <p:cNvSpPr/>
          <p:nvPr/>
        </p:nvSpPr>
        <p:spPr>
          <a:xfrm>
            <a:off x="5468707"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074445D3-BD39-37AA-0DA4-2FF33D79A9B6}"/>
              </a:ext>
              <a:ext uri="{C183D7F6-B498-43B3-948B-1728B52AA6E4}">
                <adec:decorative xmlns:adec="http://schemas.microsoft.com/office/drawing/2017/decorative" val="1"/>
              </a:ext>
            </a:extLst>
          </p:cNvPr>
          <p:cNvSpPr/>
          <p:nvPr/>
        </p:nvSpPr>
        <p:spPr>
          <a:xfrm>
            <a:off x="5833125"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C9D5BB2F-FEF2-84BA-C572-87B9D69D3B8F}"/>
              </a:ext>
              <a:ext uri="{C183D7F6-B498-43B3-948B-1728B52AA6E4}">
                <adec:decorative xmlns:adec="http://schemas.microsoft.com/office/drawing/2017/decorative" val="1"/>
              </a:ext>
            </a:extLst>
          </p:cNvPr>
          <p:cNvSpPr/>
          <p:nvPr/>
        </p:nvSpPr>
        <p:spPr>
          <a:xfrm>
            <a:off x="4746728" y="4838973"/>
            <a:ext cx="267462"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6B7CA5C1-4A42-403F-BF37-B0D0218BFB5D}"/>
              </a:ext>
              <a:ext uri="{C183D7F6-B498-43B3-948B-1728B52AA6E4}">
                <adec:decorative xmlns:adec="http://schemas.microsoft.com/office/drawing/2017/decorative" val="1"/>
              </a:ext>
            </a:extLst>
          </p:cNvPr>
          <p:cNvSpPr/>
          <p:nvPr/>
        </p:nvSpPr>
        <p:spPr>
          <a:xfrm>
            <a:off x="6194336" y="4838973"/>
            <a:ext cx="274320" cy="274320"/>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D32EC81-12EA-3317-532A-B397F72CBA7D}"/>
              </a:ext>
            </a:extLst>
          </p:cNvPr>
          <p:cNvSpPr txBox="1"/>
          <p:nvPr/>
        </p:nvSpPr>
        <p:spPr>
          <a:xfrm>
            <a:off x="6468657" y="5278690"/>
            <a:ext cx="2586568" cy="400110"/>
          </a:xfrm>
          <a:prstGeom prst="rect">
            <a:avLst/>
          </a:prstGeom>
          <a:noFill/>
        </p:spPr>
        <p:txBody>
          <a:bodyPr wrap="square" rtlCol="0">
            <a:spAutoFit/>
          </a:bodyPr>
          <a:lstStyle/>
          <a:p>
            <a:pPr algn="r"/>
            <a:r>
              <a:rPr lang="en-US" sz="2000" b="1" dirty="0">
                <a:solidFill>
                  <a:schemeClr val="bg1"/>
                </a:solidFill>
              </a:rPr>
              <a:t>Quentin Burke</a:t>
            </a:r>
          </a:p>
        </p:txBody>
      </p:sp>
      <p:sp>
        <p:nvSpPr>
          <p:cNvPr id="30" name="TextBox 29">
            <a:extLst>
              <a:ext uri="{FF2B5EF4-FFF2-40B4-BE49-F238E27FC236}">
                <a16:creationId xmlns:a16="http://schemas.microsoft.com/office/drawing/2014/main" id="{59491F62-D8EC-8F7D-55D2-74F7BDB26CA6}"/>
              </a:ext>
            </a:extLst>
          </p:cNvPr>
          <p:cNvSpPr txBox="1"/>
          <p:nvPr/>
        </p:nvSpPr>
        <p:spPr>
          <a:xfrm>
            <a:off x="323945" y="677333"/>
            <a:ext cx="4335892" cy="3539430"/>
          </a:xfrm>
          <a:prstGeom prst="rect">
            <a:avLst/>
          </a:prstGeom>
          <a:noFill/>
        </p:spPr>
        <p:txBody>
          <a:bodyPr wrap="square">
            <a:spAutoFit/>
          </a:bodyPr>
          <a:lstStyle/>
          <a:p>
            <a:pPr algn="l"/>
            <a:r>
              <a:rPr lang="en-US" sz="1600" b="1" i="0" baseline="30000" dirty="0">
                <a:solidFill>
                  <a:srgbClr val="000000"/>
                </a:solidFill>
                <a:effectLst/>
              </a:rPr>
              <a:t>40 </a:t>
            </a:r>
            <a:r>
              <a:rPr lang="en-US" sz="1600" b="0" i="0" dirty="0">
                <a:solidFill>
                  <a:srgbClr val="000000"/>
                </a:solidFill>
                <a:effectLst/>
              </a:rPr>
              <a:t>Now the time that the sons of Israel lived in Egypt was four hundred and thirty years. </a:t>
            </a:r>
            <a:r>
              <a:rPr lang="en-US" sz="1600" b="1" i="0" baseline="30000" dirty="0">
                <a:solidFill>
                  <a:srgbClr val="000000"/>
                </a:solidFill>
                <a:effectLst/>
              </a:rPr>
              <a:t>41 </a:t>
            </a:r>
            <a:r>
              <a:rPr lang="en-US" sz="1600" b="0" i="0" dirty="0">
                <a:solidFill>
                  <a:srgbClr val="000000"/>
                </a:solidFill>
                <a:effectLst/>
              </a:rPr>
              <a:t>And at the end of four hundred and thirty years, to the very day, all the hosts of the </a:t>
            </a:r>
            <a:r>
              <a:rPr lang="en-US" sz="1600" b="0" i="0" cap="small" dirty="0">
                <a:solidFill>
                  <a:srgbClr val="000000"/>
                </a:solidFill>
                <a:effectLst/>
              </a:rPr>
              <a:t>Lord</a:t>
            </a:r>
            <a:r>
              <a:rPr lang="en-US" sz="1600" b="0" i="0" dirty="0">
                <a:solidFill>
                  <a:srgbClr val="000000"/>
                </a:solidFill>
                <a:effectLst/>
              </a:rPr>
              <a:t> went out from the land of Egypt.</a:t>
            </a:r>
          </a:p>
          <a:p>
            <a:pPr algn="l"/>
            <a:endParaRPr lang="en-US" sz="1600" dirty="0">
              <a:solidFill>
                <a:srgbClr val="000000"/>
              </a:solidFill>
            </a:endParaRPr>
          </a:p>
          <a:p>
            <a:pPr algn="l"/>
            <a:r>
              <a:rPr lang="en-US" sz="1600" b="1" i="0" baseline="30000" dirty="0">
                <a:solidFill>
                  <a:srgbClr val="000000"/>
                </a:solidFill>
                <a:effectLst/>
              </a:rPr>
              <a:t>26 </a:t>
            </a:r>
            <a:r>
              <a:rPr lang="en-US" sz="1600" b="0" i="0" dirty="0">
                <a:solidFill>
                  <a:srgbClr val="000000"/>
                </a:solidFill>
                <a:effectLst/>
              </a:rPr>
              <a:t>Then the </a:t>
            </a:r>
            <a:r>
              <a:rPr lang="en-US" sz="1600" b="0" i="0" cap="small" dirty="0">
                <a:solidFill>
                  <a:srgbClr val="000000"/>
                </a:solidFill>
                <a:effectLst/>
              </a:rPr>
              <a:t>Lord</a:t>
            </a:r>
            <a:r>
              <a:rPr lang="en-US" sz="1600" b="0" i="0" dirty="0">
                <a:solidFill>
                  <a:srgbClr val="000000"/>
                </a:solidFill>
                <a:effectLst/>
              </a:rPr>
              <a:t> said to Moses, “Stretch out your hand over the sea so that the waters may come back over the Egyptians, over their chariots and their horsemen.” </a:t>
            </a:r>
            <a:r>
              <a:rPr lang="en-US" sz="1600" b="1" i="0" baseline="30000" dirty="0">
                <a:solidFill>
                  <a:srgbClr val="000000"/>
                </a:solidFill>
                <a:effectLst/>
              </a:rPr>
              <a:t>27 </a:t>
            </a:r>
            <a:r>
              <a:rPr lang="en-US" sz="1600" b="0" i="0" dirty="0">
                <a:solidFill>
                  <a:srgbClr val="000000"/>
                </a:solidFill>
                <a:effectLst/>
              </a:rPr>
              <a:t>So Moses stretched out his hand over the sea, and the sea returned to its normal state at daybreak, while the Egyptians were fleeing right into it; then the </a:t>
            </a:r>
            <a:r>
              <a:rPr lang="en-US" sz="1600" b="0" i="0" cap="small" dirty="0">
                <a:solidFill>
                  <a:srgbClr val="000000"/>
                </a:solidFill>
                <a:effectLst/>
              </a:rPr>
              <a:t>Lord</a:t>
            </a:r>
            <a:r>
              <a:rPr lang="en-US" sz="1600" b="0" i="0" dirty="0">
                <a:solidFill>
                  <a:srgbClr val="000000"/>
                </a:solidFill>
                <a:effectLst/>
              </a:rPr>
              <a:t> overthrew the Egyptians in the midst of the sea.</a:t>
            </a:r>
            <a:endParaRPr lang="en-US" sz="1400" b="0" i="0" dirty="0">
              <a:solidFill>
                <a:srgbClr val="000000"/>
              </a:solidFill>
              <a:effectLst/>
            </a:endParaRPr>
          </a:p>
        </p:txBody>
      </p:sp>
      <p:sp>
        <p:nvSpPr>
          <p:cNvPr id="38" name="TextBox 37">
            <a:extLst>
              <a:ext uri="{FF2B5EF4-FFF2-40B4-BE49-F238E27FC236}">
                <a16:creationId xmlns:a16="http://schemas.microsoft.com/office/drawing/2014/main" id="{0239B750-B920-5470-E714-0DD01B9E07D0}"/>
              </a:ext>
            </a:extLst>
          </p:cNvPr>
          <p:cNvSpPr txBox="1"/>
          <p:nvPr/>
        </p:nvSpPr>
        <p:spPr>
          <a:xfrm>
            <a:off x="4643651" y="711797"/>
            <a:ext cx="4411574" cy="3457357"/>
          </a:xfrm>
          <a:prstGeom prst="rect">
            <a:avLst/>
          </a:prstGeom>
          <a:noFill/>
        </p:spPr>
        <p:txBody>
          <a:bodyPr wrap="square">
            <a:spAutoFit/>
          </a:bodyPr>
          <a:lstStyle/>
          <a:p>
            <a:pPr algn="l"/>
            <a:r>
              <a:rPr lang="es-ES" sz="1600" b="1" i="0" baseline="30000" dirty="0">
                <a:solidFill>
                  <a:srgbClr val="000000"/>
                </a:solidFill>
                <a:effectLst/>
              </a:rPr>
              <a:t>40 </a:t>
            </a:r>
            <a:r>
              <a:rPr lang="es-ES" sz="1600" b="0" i="0" dirty="0">
                <a:solidFill>
                  <a:srgbClr val="000000"/>
                </a:solidFill>
                <a:effectLst/>
              </a:rPr>
              <a:t>El tiempo que los hijos de Israel habitaron en Egipto fue cuatrocientos treinta años. </a:t>
            </a:r>
            <a:r>
              <a:rPr lang="es-ES" sz="1600" b="1" i="0" baseline="30000" dirty="0">
                <a:solidFill>
                  <a:srgbClr val="000000"/>
                </a:solidFill>
                <a:effectLst/>
              </a:rPr>
              <a:t>41 </a:t>
            </a:r>
            <a:r>
              <a:rPr lang="es-ES" sz="1600" b="0" i="0" dirty="0">
                <a:solidFill>
                  <a:srgbClr val="000000"/>
                </a:solidFill>
                <a:effectLst/>
              </a:rPr>
              <a:t>Y pasados los cuatrocientos treinta años, en el mismo día todas las huestes de Jehová salieron de la tierra de Egipto.</a:t>
            </a:r>
          </a:p>
          <a:p>
            <a:pPr algn="l"/>
            <a:endParaRPr lang="es-ES" sz="1600" b="1" i="0" baseline="30000" dirty="0">
              <a:solidFill>
                <a:srgbClr val="000000"/>
              </a:solidFill>
              <a:effectLst/>
            </a:endParaRPr>
          </a:p>
          <a:p>
            <a:pPr algn="l"/>
            <a:r>
              <a:rPr lang="es-ES" sz="1600" b="1" i="0" baseline="30000" dirty="0">
                <a:solidFill>
                  <a:srgbClr val="000000"/>
                </a:solidFill>
                <a:effectLst/>
              </a:rPr>
              <a:t>26 </a:t>
            </a:r>
            <a:r>
              <a:rPr lang="es-ES" sz="1600" b="0" i="0" dirty="0">
                <a:solidFill>
                  <a:srgbClr val="000000"/>
                </a:solidFill>
                <a:effectLst/>
              </a:rPr>
              <a:t>Y Jehová dijo a Moisés: Extiende tu mano sobre el mar, para que las aguas vuelvan sobre los egipcios, sobre sus carros, y sobre su caballería. </a:t>
            </a:r>
            <a:r>
              <a:rPr lang="es-ES" sz="1600" b="1" i="0" baseline="30000" dirty="0">
                <a:solidFill>
                  <a:srgbClr val="000000"/>
                </a:solidFill>
                <a:effectLst/>
              </a:rPr>
              <a:t>27 </a:t>
            </a:r>
            <a:r>
              <a:rPr lang="es-ES" sz="1600" b="0" i="0" dirty="0">
                <a:solidFill>
                  <a:srgbClr val="000000"/>
                </a:solidFill>
                <a:effectLst/>
              </a:rPr>
              <a:t>Entonces Moisés extendió su mano sobre el mar, y cuando amanecía, el mar se volvió en toda su fuerza, y los egipcios al huir se encontraban con el mar; y Jehová derribó a los egipcios en medio del mar. </a:t>
            </a:r>
          </a:p>
        </p:txBody>
      </p:sp>
    </p:spTree>
    <p:extLst>
      <p:ext uri="{BB962C8B-B14F-4D97-AF65-F5344CB8AC3E}">
        <p14:creationId xmlns:p14="http://schemas.microsoft.com/office/powerpoint/2010/main" val="3277882553"/>
      </p:ext>
    </p:extLst>
  </p:cSld>
  <p:clrMapOvr>
    <a:masterClrMapping/>
  </p:clrMapOvr>
  <p:transition>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1195</TotalTime>
  <Words>7747</Words>
  <Application>Microsoft Office PowerPoint</Application>
  <PresentationFormat>On-screen Show (16:10)</PresentationFormat>
  <Paragraphs>225</Paragraphs>
  <Slides>32</Slides>
  <Notes>32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Alegreya Sans Light</vt:lpstr>
      <vt:lpstr>Alegreya Sans Medium</vt:lpstr>
      <vt:lpstr>Arial</vt:lpstr>
      <vt:lpstr>Avenir Next LT Pro</vt:lpstr>
      <vt:lpstr>Calibri</vt:lpstr>
      <vt:lpstr>Calibri Light</vt:lpstr>
      <vt:lpstr>Century Gothic</vt:lpstr>
      <vt:lpstr>system-ui</vt:lpstr>
      <vt:lpstr>Office Theme</vt:lpstr>
      <vt:lpstr>3_Custom Design</vt:lpstr>
      <vt:lpstr>PowerPoint Presentation</vt:lpstr>
      <vt:lpstr>Before the Flood • Antes Del Diluvio</vt:lpstr>
      <vt:lpstr>Before the Flood • Antes Del Diluvio</vt:lpstr>
      <vt:lpstr>The Flood • El Diluvio</vt:lpstr>
      <vt:lpstr>The Flood • El Diluvio</vt:lpstr>
      <vt:lpstr>Scattering the People • Dispersión De La Gente</vt:lpstr>
      <vt:lpstr>Patriarchs • Patriarcas</vt:lpstr>
      <vt:lpstr>Patriarchs • Patriarcas</vt:lpstr>
      <vt:lpstr>Exodus • Éxodo</vt:lpstr>
      <vt:lpstr>Exodus • Éxodo</vt:lpstr>
      <vt:lpstr>Wilderness Wanderings • Andanzas Por El Desierto</vt:lpstr>
      <vt:lpstr>Wilderness Wanderings • Andanzas Por El Desierto</vt:lpstr>
      <vt:lpstr>Invasion &amp; Conquest • Invasión Y Conquista</vt:lpstr>
      <vt:lpstr>Invasion &amp; Conquest • Invasión Y Conquista</vt:lpstr>
      <vt:lpstr>Judges • Jueces</vt:lpstr>
      <vt:lpstr>Judges • Jueces</vt:lpstr>
      <vt:lpstr>Judges • Jueces</vt:lpstr>
      <vt:lpstr>United Kingdom • Reino Unido</vt:lpstr>
      <vt:lpstr>Divided Kingdom • Reino Dividido</vt:lpstr>
      <vt:lpstr>Judah Alone • Solo Judá</vt:lpstr>
      <vt:lpstr>Judah Alone • Solo Judá</vt:lpstr>
      <vt:lpstr>Captivity • Cautiverio</vt:lpstr>
      <vt:lpstr>Captivity • Cautiverio</vt:lpstr>
      <vt:lpstr>Return from Captivity • Regreso Del Cautiverio </vt:lpstr>
      <vt:lpstr>Return from Captivity • Regreso Del Cautiverio </vt:lpstr>
      <vt:lpstr>400 Years of Silence • 400 Años De Silencio</vt:lpstr>
      <vt:lpstr>Life of Christ • Vida De Cristo</vt:lpstr>
      <vt:lpstr>Life of Christ • Vida De Cristo</vt:lpstr>
      <vt:lpstr>Early Church • Iglesia Primitiva</vt:lpstr>
      <vt:lpstr>Letters to Christians • Cartas A Los Cristianos</vt:lpstr>
      <vt:lpstr>Letters to Christians • Cartas A Los Cristianos</vt:lpstr>
      <vt:lpstr>Letters to Christians • Cartas A Los Cristianos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VBS 2022</dc:title>
  <dc:creator>Phillip Shumake</dc:creator>
  <cp:lastModifiedBy>David Williams</cp:lastModifiedBy>
  <cp:revision>50</cp:revision>
  <dcterms:created xsi:type="dcterms:W3CDTF">2022-06-27T13:48:55Z</dcterms:created>
  <dcterms:modified xsi:type="dcterms:W3CDTF">2022-07-13T21:07:10Z</dcterms:modified>
</cp:coreProperties>
</file>