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68" r:id="rId3"/>
    <p:sldId id="257" r:id="rId4"/>
    <p:sldId id="260" r:id="rId5"/>
    <p:sldId id="259" r:id="rId6"/>
    <p:sldId id="258" r:id="rId7"/>
    <p:sldId id="263" r:id="rId8"/>
    <p:sldId id="275" r:id="rId9"/>
    <p:sldId id="265" r:id="rId10"/>
    <p:sldId id="270" r:id="rId11"/>
    <p:sldId id="269" r:id="rId12"/>
    <p:sldId id="266" r:id="rId13"/>
    <p:sldId id="272" r:id="rId14"/>
    <p:sldId id="274" r:id="rId15"/>
    <p:sldId id="273" r:id="rId1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696B49-F366-4C7E-A8F3-9184FC00F0D1}" v="137" dt="2022-09-17T14:45:53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49696B49-F366-4C7E-A8F3-9184FC00F0D1}"/>
    <pc:docChg chg="undo custSel addSld delSld modSld sldOrd">
      <pc:chgData name="Dustin Merkle" userId="2e42eb49e6de39f7" providerId="LiveId" clId="{49696B49-F366-4C7E-A8F3-9184FC00F0D1}" dt="2022-09-17T14:45:53.797" v="362"/>
      <pc:docMkLst>
        <pc:docMk/>
      </pc:docMkLst>
      <pc:sldChg chg="modSp">
        <pc:chgData name="Dustin Merkle" userId="2e42eb49e6de39f7" providerId="LiveId" clId="{49696B49-F366-4C7E-A8F3-9184FC00F0D1}" dt="2022-09-17T13:05:11.504" v="1" actId="115"/>
        <pc:sldMkLst>
          <pc:docMk/>
          <pc:sldMk cId="961400525" sldId="259"/>
        </pc:sldMkLst>
        <pc:spChg chg="mod">
          <ac:chgData name="Dustin Merkle" userId="2e42eb49e6de39f7" providerId="LiveId" clId="{49696B49-F366-4C7E-A8F3-9184FC00F0D1}" dt="2022-09-17T13:05:11.504" v="1" actId="115"/>
          <ac:spMkLst>
            <pc:docMk/>
            <pc:sldMk cId="961400525" sldId="259"/>
            <ac:spMk id="3" creationId="{CB657965-8501-50BA-AE41-BF0FAE4FD472}"/>
          </ac:spMkLst>
        </pc:spChg>
      </pc:sldChg>
      <pc:sldChg chg="delSp modSp mod delAnim modAnim">
        <pc:chgData name="Dustin Merkle" userId="2e42eb49e6de39f7" providerId="LiveId" clId="{49696B49-F366-4C7E-A8F3-9184FC00F0D1}" dt="2022-09-17T14:02:49.741" v="31" actId="166"/>
        <pc:sldMkLst>
          <pc:docMk/>
          <pc:sldMk cId="3800788797" sldId="265"/>
        </pc:sldMkLst>
        <pc:spChg chg="mod">
          <ac:chgData name="Dustin Merkle" userId="2e42eb49e6de39f7" providerId="LiveId" clId="{49696B49-F366-4C7E-A8F3-9184FC00F0D1}" dt="2022-09-17T13:51:16.654" v="2" actId="1076"/>
          <ac:spMkLst>
            <pc:docMk/>
            <pc:sldMk cId="3800788797" sldId="265"/>
            <ac:spMk id="2" creationId="{D835B031-F6D6-93E6-B807-D43D87548E38}"/>
          </ac:spMkLst>
        </pc:spChg>
        <pc:spChg chg="ord">
          <ac:chgData name="Dustin Merkle" userId="2e42eb49e6de39f7" providerId="LiveId" clId="{49696B49-F366-4C7E-A8F3-9184FC00F0D1}" dt="2022-09-17T14:02:49.741" v="31" actId="166"/>
          <ac:spMkLst>
            <pc:docMk/>
            <pc:sldMk cId="3800788797" sldId="265"/>
            <ac:spMk id="13" creationId="{A76C5A47-1B5F-1FC6-81F1-25CD69E1B7B0}"/>
          </ac:spMkLst>
        </pc:spChg>
        <pc:spChg chg="del">
          <ac:chgData name="Dustin Merkle" userId="2e42eb49e6de39f7" providerId="LiveId" clId="{49696B49-F366-4C7E-A8F3-9184FC00F0D1}" dt="2022-09-17T14:02:44.739" v="30" actId="478"/>
          <ac:spMkLst>
            <pc:docMk/>
            <pc:sldMk cId="3800788797" sldId="265"/>
            <ac:spMk id="15" creationId="{84792630-CDDD-790A-C5DD-0DCDA6EA6E30}"/>
          </ac:spMkLst>
        </pc:spChg>
        <pc:spChg chg="del mod">
          <ac:chgData name="Dustin Merkle" userId="2e42eb49e6de39f7" providerId="LiveId" clId="{49696B49-F366-4C7E-A8F3-9184FC00F0D1}" dt="2022-09-17T14:02:42.567" v="29" actId="478"/>
          <ac:spMkLst>
            <pc:docMk/>
            <pc:sldMk cId="3800788797" sldId="265"/>
            <ac:spMk id="17" creationId="{3DD91795-72BF-CAC4-8918-EE654FC41703}"/>
          </ac:spMkLst>
        </pc:spChg>
        <pc:spChg chg="del">
          <ac:chgData name="Dustin Merkle" userId="2e42eb49e6de39f7" providerId="LiveId" clId="{49696B49-F366-4C7E-A8F3-9184FC00F0D1}" dt="2022-09-17T14:02:41.353" v="27" actId="478"/>
          <ac:spMkLst>
            <pc:docMk/>
            <pc:sldMk cId="3800788797" sldId="265"/>
            <ac:spMk id="19" creationId="{3D7432D3-46C6-325B-E1AE-A54EFC349D66}"/>
          </ac:spMkLst>
        </pc:spChg>
        <pc:spChg chg="del">
          <ac:chgData name="Dustin Merkle" userId="2e42eb49e6de39f7" providerId="LiveId" clId="{49696B49-F366-4C7E-A8F3-9184FC00F0D1}" dt="2022-09-17T14:02:40.160" v="26" actId="478"/>
          <ac:spMkLst>
            <pc:docMk/>
            <pc:sldMk cId="3800788797" sldId="265"/>
            <ac:spMk id="21" creationId="{82FF0721-A4B4-2F4F-D55F-847D87387AC8}"/>
          </ac:spMkLst>
        </pc:spChg>
      </pc:sldChg>
      <pc:sldChg chg="addSp delSp modSp mod delAnim">
        <pc:chgData name="Dustin Merkle" userId="2e42eb49e6de39f7" providerId="LiveId" clId="{49696B49-F366-4C7E-A8F3-9184FC00F0D1}" dt="2022-09-17T14:39:38.491" v="252" actId="14100"/>
        <pc:sldMkLst>
          <pc:docMk/>
          <pc:sldMk cId="1410260270" sldId="266"/>
        </pc:sldMkLst>
        <pc:spChg chg="add mod">
          <ac:chgData name="Dustin Merkle" userId="2e42eb49e6de39f7" providerId="LiveId" clId="{49696B49-F366-4C7E-A8F3-9184FC00F0D1}" dt="2022-09-17T14:13:28.026" v="203" actId="20577"/>
          <ac:spMkLst>
            <pc:docMk/>
            <pc:sldMk cId="1410260270" sldId="266"/>
            <ac:spMk id="2" creationId="{DCC81096-B5DA-7EB1-F45B-CBD510972126}"/>
          </ac:spMkLst>
        </pc:spChg>
        <pc:spChg chg="mod">
          <ac:chgData name="Dustin Merkle" userId="2e42eb49e6de39f7" providerId="LiveId" clId="{49696B49-F366-4C7E-A8F3-9184FC00F0D1}" dt="2022-09-17T14:39:38.491" v="252" actId="14100"/>
          <ac:spMkLst>
            <pc:docMk/>
            <pc:sldMk cId="1410260270" sldId="266"/>
            <ac:spMk id="5" creationId="{FDB8E927-7A20-3AFD-8F27-BDC2629507F4}"/>
          </ac:spMkLst>
        </pc:spChg>
        <pc:spChg chg="del">
          <ac:chgData name="Dustin Merkle" userId="2e42eb49e6de39f7" providerId="LiveId" clId="{49696B49-F366-4C7E-A8F3-9184FC00F0D1}" dt="2022-09-17T14:12:47.762" v="178" actId="478"/>
          <ac:spMkLst>
            <pc:docMk/>
            <pc:sldMk cId="1410260270" sldId="266"/>
            <ac:spMk id="7" creationId="{37535A20-DC99-417F-0756-F3C142D8CBD2}"/>
          </ac:spMkLst>
        </pc:spChg>
      </pc:sldChg>
      <pc:sldChg chg="add modAnim">
        <pc:chgData name="Dustin Merkle" userId="2e42eb49e6de39f7" providerId="LiveId" clId="{49696B49-F366-4C7E-A8F3-9184FC00F0D1}" dt="2022-09-17T14:02:21.560" v="24"/>
        <pc:sldMkLst>
          <pc:docMk/>
          <pc:sldMk cId="1063745977" sldId="269"/>
        </pc:sldMkLst>
      </pc:sldChg>
      <pc:sldChg chg="modSp new mod">
        <pc:chgData name="Dustin Merkle" userId="2e42eb49e6de39f7" providerId="LiveId" clId="{49696B49-F366-4C7E-A8F3-9184FC00F0D1}" dt="2022-09-17T14:08:25.553" v="176" actId="20577"/>
        <pc:sldMkLst>
          <pc:docMk/>
          <pc:sldMk cId="3639212534" sldId="270"/>
        </pc:sldMkLst>
        <pc:spChg chg="mod">
          <ac:chgData name="Dustin Merkle" userId="2e42eb49e6de39f7" providerId="LiveId" clId="{49696B49-F366-4C7E-A8F3-9184FC00F0D1}" dt="2022-09-17T14:04:12.422" v="72" actId="1076"/>
          <ac:spMkLst>
            <pc:docMk/>
            <pc:sldMk cId="3639212534" sldId="270"/>
            <ac:spMk id="2" creationId="{BF219F0B-512A-50CF-9FAE-66F42A8E1F38}"/>
          </ac:spMkLst>
        </pc:spChg>
        <pc:spChg chg="mod">
          <ac:chgData name="Dustin Merkle" userId="2e42eb49e6de39f7" providerId="LiveId" clId="{49696B49-F366-4C7E-A8F3-9184FC00F0D1}" dt="2022-09-17T14:08:25.553" v="176" actId="20577"/>
          <ac:spMkLst>
            <pc:docMk/>
            <pc:sldMk cId="3639212534" sldId="270"/>
            <ac:spMk id="3" creationId="{FFC85CBE-7975-4A1F-98C4-42A3E01F26D9}"/>
          </ac:spMkLst>
        </pc:spChg>
      </pc:sldChg>
      <pc:sldChg chg="add del">
        <pc:chgData name="Dustin Merkle" userId="2e42eb49e6de39f7" providerId="LiveId" clId="{49696B49-F366-4C7E-A8F3-9184FC00F0D1}" dt="2022-09-17T14:14:21.890" v="213" actId="47"/>
        <pc:sldMkLst>
          <pc:docMk/>
          <pc:sldMk cId="1198340258" sldId="271"/>
        </pc:sldMkLst>
      </pc:sldChg>
      <pc:sldChg chg="addSp delSp modSp add mod delAnim modAnim">
        <pc:chgData name="Dustin Merkle" userId="2e42eb49e6de39f7" providerId="LiveId" clId="{49696B49-F366-4C7E-A8F3-9184FC00F0D1}" dt="2022-09-17T14:14:14.676" v="212" actId="403"/>
        <pc:sldMkLst>
          <pc:docMk/>
          <pc:sldMk cId="985751666" sldId="272"/>
        </pc:sldMkLst>
        <pc:spChg chg="add mod">
          <ac:chgData name="Dustin Merkle" userId="2e42eb49e6de39f7" providerId="LiveId" clId="{49696B49-F366-4C7E-A8F3-9184FC00F0D1}" dt="2022-09-17T14:14:14.676" v="212" actId="403"/>
          <ac:spMkLst>
            <pc:docMk/>
            <pc:sldMk cId="985751666" sldId="272"/>
            <ac:spMk id="3" creationId="{8683B295-F064-A6AE-3B14-517419E52E65}"/>
          </ac:spMkLst>
        </pc:spChg>
        <pc:spChg chg="del">
          <ac:chgData name="Dustin Merkle" userId="2e42eb49e6de39f7" providerId="LiveId" clId="{49696B49-F366-4C7E-A8F3-9184FC00F0D1}" dt="2022-09-17T14:13:59.997" v="208" actId="478"/>
          <ac:spMkLst>
            <pc:docMk/>
            <pc:sldMk cId="985751666" sldId="272"/>
            <ac:spMk id="5" creationId="{FDB8E927-7A20-3AFD-8F27-BDC2629507F4}"/>
          </ac:spMkLst>
        </pc:spChg>
      </pc:sldChg>
      <pc:sldChg chg="add ord">
        <pc:chgData name="Dustin Merkle" userId="2e42eb49e6de39f7" providerId="LiveId" clId="{49696B49-F366-4C7E-A8F3-9184FC00F0D1}" dt="2022-09-17T14:14:37.391" v="216"/>
        <pc:sldMkLst>
          <pc:docMk/>
          <pc:sldMk cId="1216322723" sldId="273"/>
        </pc:sldMkLst>
      </pc:sldChg>
      <pc:sldChg chg="modSp add">
        <pc:chgData name="Dustin Merkle" userId="2e42eb49e6de39f7" providerId="LiveId" clId="{49696B49-F366-4C7E-A8F3-9184FC00F0D1}" dt="2022-09-17T14:16:25.697" v="251" actId="115"/>
        <pc:sldMkLst>
          <pc:docMk/>
          <pc:sldMk cId="2908159130" sldId="274"/>
        </pc:sldMkLst>
        <pc:spChg chg="mod">
          <ac:chgData name="Dustin Merkle" userId="2e42eb49e6de39f7" providerId="LiveId" clId="{49696B49-F366-4C7E-A8F3-9184FC00F0D1}" dt="2022-09-17T14:16:25.697" v="251" actId="115"/>
          <ac:spMkLst>
            <pc:docMk/>
            <pc:sldMk cId="2908159130" sldId="274"/>
            <ac:spMk id="3" creationId="{8683B295-F064-A6AE-3B14-517419E52E65}"/>
          </ac:spMkLst>
        </pc:spChg>
      </pc:sldChg>
      <pc:sldChg chg="addSp delSp modSp add mod ord delAnim modAnim">
        <pc:chgData name="Dustin Merkle" userId="2e42eb49e6de39f7" providerId="LiveId" clId="{49696B49-F366-4C7E-A8F3-9184FC00F0D1}" dt="2022-09-17T14:45:53.797" v="362"/>
        <pc:sldMkLst>
          <pc:docMk/>
          <pc:sldMk cId="2392490135" sldId="275"/>
        </pc:sldMkLst>
        <pc:spChg chg="mod">
          <ac:chgData name="Dustin Merkle" userId="2e42eb49e6de39f7" providerId="LiveId" clId="{49696B49-F366-4C7E-A8F3-9184FC00F0D1}" dt="2022-09-17T14:42:25.839" v="286" actId="1076"/>
          <ac:spMkLst>
            <pc:docMk/>
            <pc:sldMk cId="2392490135" sldId="275"/>
            <ac:spMk id="2" creationId="{DCC81096-B5DA-7EB1-F45B-CBD510972126}"/>
          </ac:spMkLst>
        </pc:spChg>
        <pc:spChg chg="add mod">
          <ac:chgData name="Dustin Merkle" userId="2e42eb49e6de39f7" providerId="LiveId" clId="{49696B49-F366-4C7E-A8F3-9184FC00F0D1}" dt="2022-09-17T14:45:25.178" v="359" actId="115"/>
          <ac:spMkLst>
            <pc:docMk/>
            <pc:sldMk cId="2392490135" sldId="275"/>
            <ac:spMk id="3" creationId="{B468433B-5948-9957-C363-C294DDBCF54D}"/>
          </ac:spMkLst>
        </pc:spChg>
        <pc:spChg chg="del mod">
          <ac:chgData name="Dustin Merkle" userId="2e42eb49e6de39f7" providerId="LiveId" clId="{49696B49-F366-4C7E-A8F3-9184FC00F0D1}" dt="2022-09-17T14:41:16.118" v="259" actId="478"/>
          <ac:spMkLst>
            <pc:docMk/>
            <pc:sldMk cId="2392490135" sldId="275"/>
            <ac:spMk id="5" creationId="{FDB8E927-7A20-3AFD-8F27-BDC2629507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632460"/>
            <a:ext cx="7063740" cy="336804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000500"/>
            <a:ext cx="7063740" cy="1409700"/>
          </a:xfrm>
        </p:spPr>
        <p:txBody>
          <a:bodyPr>
            <a:normAutofit/>
          </a:bodyPr>
          <a:lstStyle>
            <a:lvl1pPr marL="0" indent="0" algn="l">
              <a:buNone/>
              <a:defRPr sz="1650" baseline="0">
                <a:solidFill>
                  <a:schemeClr val="tx1">
                    <a:lumMod val="75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4222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17500"/>
            <a:ext cx="1857375" cy="49146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17500"/>
            <a:ext cx="5800725" cy="49146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0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632460"/>
            <a:ext cx="7063740" cy="336804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000500"/>
            <a:ext cx="7063740" cy="1409700"/>
          </a:xfrm>
        </p:spPr>
        <p:txBody>
          <a:bodyPr anchor="t">
            <a:normAutofit/>
          </a:bodyPr>
          <a:lstStyle>
            <a:lvl1pPr marL="0" indent="0">
              <a:buNone/>
              <a:defRPr sz="16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695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524001"/>
            <a:ext cx="3360420" cy="3626114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524001"/>
            <a:ext cx="3360420" cy="3626114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7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428046"/>
            <a:ext cx="3360420" cy="6096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089625"/>
            <a:ext cx="3360420" cy="3053875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4860" y="1428046"/>
            <a:ext cx="3360420" cy="60960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15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5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089625"/>
            <a:ext cx="3360420" cy="3053875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7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0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81000"/>
            <a:ext cx="2400300" cy="1333498"/>
          </a:xfrm>
        </p:spPr>
        <p:txBody>
          <a:bodyPr anchor="b">
            <a:normAutofit/>
          </a:bodyPr>
          <a:lstStyle>
            <a:lvl1pPr>
              <a:defRPr sz="24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571500"/>
            <a:ext cx="4559300" cy="45720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749779"/>
            <a:ext cx="2400300" cy="3175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600"/>
              </a:spcBef>
              <a:buNone/>
              <a:defRPr sz="9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58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54500"/>
            <a:ext cx="8469630" cy="1460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81500"/>
            <a:ext cx="7486650" cy="762000"/>
          </a:xfrm>
        </p:spPr>
        <p:txBody>
          <a:bodyPr anchor="b">
            <a:normAutofit/>
          </a:bodyPr>
          <a:lstStyle>
            <a:lvl1pPr>
              <a:defRPr sz="21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469630" cy="427410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090491"/>
            <a:ext cx="7486650" cy="49750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75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1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69630" y="0"/>
            <a:ext cx="685800" cy="5715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04800"/>
            <a:ext cx="7269480" cy="1104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524001"/>
            <a:ext cx="6446520" cy="362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018782" y="847328"/>
            <a:ext cx="15874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320281" y="3387328"/>
            <a:ext cx="29845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630" y="5143500"/>
            <a:ext cx="685800" cy="494771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27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4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spc="-38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5000"/>
        </a:lnSpc>
        <a:spcBef>
          <a:spcPts val="1050"/>
        </a:spcBef>
        <a:spcAft>
          <a:spcPts val="150"/>
        </a:spcAft>
        <a:buClr>
          <a:schemeClr val="accent1"/>
        </a:buClr>
        <a:buSzPct val="80000"/>
        <a:buFont typeface="Arial" pitchFamily="34" charset="0"/>
        <a:buChar char="•"/>
        <a:defRPr sz="1350" kern="1200" spc="8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hade val="98000"/>
                <a:satMod val="130000"/>
                <a:lumMod val="102000"/>
              </a:schemeClr>
            </a:gs>
            <a:gs pos="100000">
              <a:schemeClr val="bg1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5F83622-9C51-462D-849C-7930BC3F9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171"/>
            <a:ext cx="9144000" cy="57173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E5F60C-06D9-95F0-CE64-A7D4C074A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25" y="648788"/>
            <a:ext cx="7063740" cy="2453404"/>
          </a:xfrm>
        </p:spPr>
        <p:txBody>
          <a:bodyPr>
            <a:normAutofit/>
          </a:bodyPr>
          <a:lstStyle/>
          <a:p>
            <a:r>
              <a:rPr lang="en-US" sz="6600" dirty="0"/>
              <a:t>Profit of Wisdom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797C01-AD12-4343-9A8C-6E992C1A4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10590"/>
            <a:ext cx="9144000" cy="22242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4D06E-034C-B6E0-32BB-7298A019F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025" y="3859459"/>
            <a:ext cx="7063740" cy="130036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FFFF">
                    <a:alpha val="80000"/>
                  </a:srgbClr>
                </a:solidFill>
              </a:rPr>
              <a:t>Proverbs 3; 1 Timothy 4</a:t>
            </a:r>
          </a:p>
        </p:txBody>
      </p:sp>
    </p:spTree>
    <p:extLst>
      <p:ext uri="{BB962C8B-B14F-4D97-AF65-F5344CB8AC3E}">
        <p14:creationId xmlns:p14="http://schemas.microsoft.com/office/powerpoint/2010/main" val="786009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19F0B-512A-50CF-9FAE-66F42A8E1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24" y="0"/>
            <a:ext cx="7269480" cy="1104635"/>
          </a:xfrm>
        </p:spPr>
        <p:txBody>
          <a:bodyPr>
            <a:normAutofit/>
          </a:bodyPr>
          <a:lstStyle/>
          <a:p>
            <a:r>
              <a:rPr lang="en-US" sz="4050" dirty="0"/>
              <a:t>“The life to come…”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85CBE-7975-4A1F-98C4-42A3E01F2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" y="1104635"/>
            <a:ext cx="7269480" cy="4357272"/>
          </a:xfrm>
        </p:spPr>
        <p:txBody>
          <a:bodyPr anchor="ctr"/>
          <a:lstStyle/>
          <a:p>
            <a:pPr marL="0" marR="0" lvl="4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riches greater than silver/gold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4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long life</a:t>
            </a:r>
          </a:p>
          <a:p>
            <a:pPr marL="0" marR="0" lvl="4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life </a:t>
            </a: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to our soul</a:t>
            </a: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4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healing in our bones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4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peace and security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4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creation perfected</a:t>
            </a:r>
            <a:endParaRPr lang="en-US" sz="2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4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tree of life</a:t>
            </a:r>
          </a:p>
          <a:p>
            <a:pPr marL="0" marR="0" lvl="4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kept from evil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12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835B031-F6D6-93E6-B807-D43D87548E38}"/>
              </a:ext>
            </a:extLst>
          </p:cNvPr>
          <p:cNvSpPr/>
          <p:nvPr/>
        </p:nvSpPr>
        <p:spPr>
          <a:xfrm>
            <a:off x="400050" y="249011"/>
            <a:ext cx="7674429" cy="5021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FF0721-A4B4-2F4F-D55F-847D87387AC8}"/>
              </a:ext>
            </a:extLst>
          </p:cNvPr>
          <p:cNvSpPr/>
          <p:nvPr/>
        </p:nvSpPr>
        <p:spPr>
          <a:xfrm>
            <a:off x="1932214" y="4572022"/>
            <a:ext cx="4631871" cy="46537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D7432D3-46C6-325B-E1AE-A54EFC349D66}"/>
              </a:ext>
            </a:extLst>
          </p:cNvPr>
          <p:cNvSpPr/>
          <p:nvPr/>
        </p:nvSpPr>
        <p:spPr>
          <a:xfrm>
            <a:off x="763880" y="4163812"/>
            <a:ext cx="6943205" cy="4082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D91795-72BF-CAC4-8918-EE654FC41703}"/>
              </a:ext>
            </a:extLst>
          </p:cNvPr>
          <p:cNvSpPr/>
          <p:nvPr/>
        </p:nvSpPr>
        <p:spPr>
          <a:xfrm>
            <a:off x="1047750" y="3755602"/>
            <a:ext cx="6400800" cy="4082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0EBBF5E-79FB-B0DF-74C2-2BCDEAEF8858}"/>
              </a:ext>
            </a:extLst>
          </p:cNvPr>
          <p:cNvCxnSpPr/>
          <p:nvPr/>
        </p:nvCxnSpPr>
        <p:spPr>
          <a:xfrm>
            <a:off x="3291840" y="2857500"/>
            <a:ext cx="2560320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520DC4-341A-A612-0250-F74CFFB3B6DC}"/>
              </a:ext>
            </a:extLst>
          </p:cNvPr>
          <p:cNvCxnSpPr>
            <a:cxnSpLocks/>
          </p:cNvCxnSpPr>
          <p:nvPr/>
        </p:nvCxnSpPr>
        <p:spPr>
          <a:xfrm>
            <a:off x="5099957" y="2465616"/>
            <a:ext cx="2500993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4792630-CDDD-790A-C5DD-0DCDA6EA6E30}"/>
              </a:ext>
            </a:extLst>
          </p:cNvPr>
          <p:cNvSpPr/>
          <p:nvPr/>
        </p:nvSpPr>
        <p:spPr>
          <a:xfrm>
            <a:off x="2963636" y="3347392"/>
            <a:ext cx="4833257" cy="4082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6C5A47-1B5F-1FC6-81F1-25CD69E1B7B0}"/>
              </a:ext>
            </a:extLst>
          </p:cNvPr>
          <p:cNvSpPr txBox="1"/>
          <p:nvPr/>
        </p:nvSpPr>
        <p:spPr>
          <a:xfrm>
            <a:off x="519694" y="689814"/>
            <a:ext cx="743157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chemeClr val="bg1"/>
                </a:solidFill>
              </a:rPr>
              <a:t>1 Tim. 4:8-10</a:t>
            </a:r>
          </a:p>
          <a:p>
            <a:pPr algn="ctr"/>
            <a:r>
              <a:rPr lang="en-US" sz="2800" b="1" i="0" baseline="30000" dirty="0">
                <a:solidFill>
                  <a:schemeClr val="bg1"/>
                </a:solidFill>
                <a:effectLst/>
              </a:rPr>
              <a:t>8 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for bodily discipline is only of little profit, but godliness is profitable for all things, since it holds promise for the present life and </a:t>
            </a:r>
            <a:r>
              <a:rPr lang="en-US" sz="2800" b="0" i="1" dirty="0">
                <a:solidFill>
                  <a:schemeClr val="bg1"/>
                </a:solidFill>
                <a:effectLst/>
              </a:rPr>
              <a:t>also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 for the </a:t>
            </a:r>
            <a:r>
              <a:rPr lang="en-US" sz="2800" b="0" i="1" dirty="0">
                <a:solidFill>
                  <a:schemeClr val="bg1"/>
                </a:solidFill>
                <a:effectLst/>
              </a:rPr>
              <a:t>life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 to come.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</a:rPr>
              <a:t>9 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It is a trustworthy statement deserving full acceptance.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</a:rPr>
              <a:t>10 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For it is for this we labor and strive, because we have fixed our hope on the living God, who is the Savior of all men, especially of believers.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4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17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B8E927-7A20-3AFD-8F27-BDC2629507F4}"/>
              </a:ext>
            </a:extLst>
          </p:cNvPr>
          <p:cNvSpPr/>
          <p:nvPr/>
        </p:nvSpPr>
        <p:spPr>
          <a:xfrm>
            <a:off x="922565" y="1412421"/>
            <a:ext cx="7674429" cy="372291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>
                <a:solidFill>
                  <a:schemeClr val="bg1"/>
                </a:solidFill>
              </a:rPr>
              <a:t>Eccl. 12:13-14</a:t>
            </a:r>
          </a:p>
          <a:p>
            <a:pPr algn="ctr"/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13 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The conclusion, when all has been heard,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: </a:t>
            </a:r>
            <a:r>
              <a:rPr lang="en-US" sz="2800" b="0" i="0" u="sng" dirty="0">
                <a:solidFill>
                  <a:srgbClr val="000000"/>
                </a:solidFill>
                <a:effectLst/>
              </a:rPr>
              <a:t>fear God and keep His commandments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because this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applies to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every person.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14 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For God will bring every act to judgment, everything which is hidden, whether it is good or evil.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C81096-B5DA-7EB1-F45B-CBD510972126}"/>
              </a:ext>
            </a:extLst>
          </p:cNvPr>
          <p:cNvSpPr txBox="1">
            <a:spLocks/>
          </p:cNvSpPr>
          <p:nvPr/>
        </p:nvSpPr>
        <p:spPr>
          <a:xfrm>
            <a:off x="534924" y="0"/>
            <a:ext cx="7269480" cy="1104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38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50" dirty="0"/>
              <a:t>How Do I Get Wisdom?</a:t>
            </a:r>
          </a:p>
        </p:txBody>
      </p:sp>
    </p:spTree>
    <p:extLst>
      <p:ext uri="{BB962C8B-B14F-4D97-AF65-F5344CB8AC3E}">
        <p14:creationId xmlns:p14="http://schemas.microsoft.com/office/powerpoint/2010/main" val="141026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81096-B5DA-7EB1-F45B-CBD510972126}"/>
              </a:ext>
            </a:extLst>
          </p:cNvPr>
          <p:cNvSpPr txBox="1">
            <a:spLocks/>
          </p:cNvSpPr>
          <p:nvPr/>
        </p:nvSpPr>
        <p:spPr>
          <a:xfrm>
            <a:off x="534924" y="0"/>
            <a:ext cx="7269480" cy="1104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38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50" dirty="0"/>
              <a:t>How Do I Get Wisdom?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683B295-F064-A6AE-3B14-517419E52E65}"/>
              </a:ext>
            </a:extLst>
          </p:cNvPr>
          <p:cNvSpPr/>
          <p:nvPr/>
        </p:nvSpPr>
        <p:spPr>
          <a:xfrm>
            <a:off x="971550" y="1361394"/>
            <a:ext cx="7674429" cy="3765777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Matt. 22:37-40</a:t>
            </a:r>
          </a:p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“And He said to him, “‘</a:t>
            </a:r>
            <a:r>
              <a:rPr lang="en-US" sz="2400" cap="small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You shall </a:t>
            </a:r>
            <a:r>
              <a:rPr lang="en-US" sz="2400" u="sng" cap="small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love the Lord your God</a:t>
            </a:r>
            <a:r>
              <a:rPr lang="en-US" sz="2400" cap="small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with all your heart, and with all your soul, and with all your mind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.’ </a:t>
            </a:r>
            <a:r>
              <a:rPr lang="en-US" sz="2400" b="1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38 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This is the great and foremost commandment. </a:t>
            </a:r>
            <a:r>
              <a:rPr lang="en-US" sz="2400" b="1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39 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second is like it, ‘</a:t>
            </a:r>
            <a:r>
              <a:rPr lang="en-US" sz="2400" u="sng" cap="small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You shall love your neighbor as yourself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.’ </a:t>
            </a:r>
            <a:r>
              <a:rPr lang="en-US" sz="2400" b="1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40 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On these two commandments depend the whole Law and the Prophets.”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5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81096-B5DA-7EB1-F45B-CBD510972126}"/>
              </a:ext>
            </a:extLst>
          </p:cNvPr>
          <p:cNvSpPr txBox="1">
            <a:spLocks/>
          </p:cNvSpPr>
          <p:nvPr/>
        </p:nvSpPr>
        <p:spPr>
          <a:xfrm>
            <a:off x="534924" y="0"/>
            <a:ext cx="7269480" cy="1104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38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50" dirty="0"/>
              <a:t>How Do I Get Wisdom?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683B295-F064-A6AE-3B14-517419E52E65}"/>
              </a:ext>
            </a:extLst>
          </p:cNvPr>
          <p:cNvSpPr/>
          <p:nvPr/>
        </p:nvSpPr>
        <p:spPr>
          <a:xfrm>
            <a:off x="971550" y="1361394"/>
            <a:ext cx="7674429" cy="3765777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Job 42:3-4</a:t>
            </a:r>
          </a:p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</a:rPr>
              <a:t>“…Therefore, I have declared that which I did not understand,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Things too wonderful for me, which I did not know.”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b="1" baseline="30000" dirty="0">
                <a:solidFill>
                  <a:schemeClr val="bg1"/>
                </a:solidFill>
              </a:rPr>
              <a:t>4 </a:t>
            </a:r>
            <a:r>
              <a:rPr lang="en-US" sz="2800" dirty="0">
                <a:solidFill>
                  <a:schemeClr val="bg1"/>
                </a:solidFill>
              </a:rPr>
              <a:t>‘Hear, now, and I will speak;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u="sng" dirty="0">
                <a:solidFill>
                  <a:schemeClr val="bg1"/>
                </a:solidFill>
              </a:rPr>
              <a:t>I will ask You, and You instruct me</a:t>
            </a:r>
            <a:r>
              <a:rPr lang="en-US" sz="2800" dirty="0">
                <a:solidFill>
                  <a:schemeClr val="bg1"/>
                </a:solidFill>
              </a:rPr>
              <a:t>.’”</a:t>
            </a:r>
            <a:endParaRPr lang="en-US" sz="3600" dirty="0">
              <a:solidFill>
                <a:schemeClr val="bg1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15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hade val="98000"/>
                <a:satMod val="130000"/>
                <a:lumMod val="102000"/>
              </a:schemeClr>
            </a:gs>
            <a:gs pos="100000">
              <a:schemeClr val="bg1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5F83622-9C51-462D-849C-7930BC3F9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171"/>
            <a:ext cx="9144000" cy="57173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E5F60C-06D9-95F0-CE64-A7D4C074A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25" y="648788"/>
            <a:ext cx="7063740" cy="2453404"/>
          </a:xfrm>
        </p:spPr>
        <p:txBody>
          <a:bodyPr>
            <a:normAutofit/>
          </a:bodyPr>
          <a:lstStyle/>
          <a:p>
            <a:r>
              <a:rPr lang="en-US" sz="6600" dirty="0"/>
              <a:t>Profit of Wisdom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797C01-AD12-4343-9A8C-6E992C1A4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10590"/>
            <a:ext cx="9144000" cy="22242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4D06E-034C-B6E0-32BB-7298A019F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025" y="3859459"/>
            <a:ext cx="7063740" cy="130036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FFFF">
                    <a:alpha val="80000"/>
                  </a:srgbClr>
                </a:solidFill>
              </a:rPr>
              <a:t>Proverbs 3; 1 Timothy 4</a:t>
            </a:r>
          </a:p>
        </p:txBody>
      </p:sp>
    </p:spTree>
    <p:extLst>
      <p:ext uri="{BB962C8B-B14F-4D97-AF65-F5344CB8AC3E}">
        <p14:creationId xmlns:p14="http://schemas.microsoft.com/office/powerpoint/2010/main" val="1216322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8A8AB8-C5AA-4580-171C-28AC1F5362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698" y="2928880"/>
            <a:ext cx="3926637" cy="27861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757C710-69D9-56AF-BB48-2277EC4953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489" y="66205"/>
            <a:ext cx="5530168" cy="28626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0135828-1C98-7A5E-5461-5762CD08B03A}"/>
              </a:ext>
            </a:extLst>
          </p:cNvPr>
          <p:cNvSpPr/>
          <p:nvPr/>
        </p:nvSpPr>
        <p:spPr>
          <a:xfrm>
            <a:off x="3265714" y="41712"/>
            <a:ext cx="1820636" cy="28626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B4706A-E1C4-6EBD-DED2-DA8F6B279F0D}"/>
              </a:ext>
            </a:extLst>
          </p:cNvPr>
          <p:cNvSpPr/>
          <p:nvPr/>
        </p:nvSpPr>
        <p:spPr>
          <a:xfrm>
            <a:off x="5090048" y="66205"/>
            <a:ext cx="1820636" cy="28626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B18D20-1144-23D3-8BFA-19E646C59B8E}"/>
              </a:ext>
            </a:extLst>
          </p:cNvPr>
          <p:cNvSpPr/>
          <p:nvPr/>
        </p:nvSpPr>
        <p:spPr>
          <a:xfrm>
            <a:off x="2365410" y="2939589"/>
            <a:ext cx="1820636" cy="28626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E1E456-ACD2-1461-F820-0B0964330D97}"/>
              </a:ext>
            </a:extLst>
          </p:cNvPr>
          <p:cNvSpPr/>
          <p:nvPr/>
        </p:nvSpPr>
        <p:spPr>
          <a:xfrm>
            <a:off x="4266937" y="2852326"/>
            <a:ext cx="1820636" cy="28626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6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2EA10-953F-50A8-A850-8D451D59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968" y="0"/>
            <a:ext cx="7269480" cy="994172"/>
          </a:xfrm>
        </p:spPr>
        <p:txBody>
          <a:bodyPr>
            <a:normAutofit/>
          </a:bodyPr>
          <a:lstStyle/>
          <a:p>
            <a:r>
              <a:rPr lang="en-US" sz="4050" dirty="0"/>
              <a:t>Wisdom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57965-8501-50BA-AE41-BF0FAE4FD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968" y="994172"/>
            <a:ext cx="7521920" cy="4492228"/>
          </a:xfrm>
        </p:spPr>
        <p:txBody>
          <a:bodyPr>
            <a:normAutofit/>
          </a:bodyPr>
          <a:lstStyle/>
          <a:p>
            <a:r>
              <a:rPr lang="en-US" sz="2800" b="1" dirty="0"/>
              <a:t>A Provider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/>
              <a:t>3:2	“For </a:t>
            </a:r>
            <a:r>
              <a:rPr lang="en-US" sz="2100" u="sng" dirty="0"/>
              <a:t>length of days</a:t>
            </a:r>
            <a:r>
              <a:rPr lang="en-US" sz="2100" dirty="0"/>
              <a:t> and </a:t>
            </a:r>
            <a:r>
              <a:rPr lang="en-US" sz="2100" u="sng" dirty="0"/>
              <a:t>years of life</a:t>
            </a:r>
          </a:p>
          <a:p>
            <a:pPr marL="1371600" lvl="1" indent="0">
              <a:spcAft>
                <a:spcPts val="900"/>
              </a:spcAft>
              <a:buNone/>
            </a:pPr>
            <a:r>
              <a:rPr lang="en-US" sz="2100" dirty="0"/>
              <a:t>And </a:t>
            </a:r>
            <a:r>
              <a:rPr lang="en-US" sz="2100" u="sng" dirty="0"/>
              <a:t>peace</a:t>
            </a:r>
            <a:r>
              <a:rPr lang="en-US" sz="2100" dirty="0"/>
              <a:t> they will add to you.”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/>
              <a:t>3:10 	“So your </a:t>
            </a:r>
            <a:r>
              <a:rPr lang="en-US" sz="2100" u="sng" dirty="0"/>
              <a:t>barns will be filled</a:t>
            </a:r>
            <a:r>
              <a:rPr lang="en-US" sz="2100" dirty="0"/>
              <a:t> with plenty</a:t>
            </a:r>
          </a:p>
          <a:p>
            <a:pPr marL="984647" lvl="2" indent="0">
              <a:spcAft>
                <a:spcPts val="900"/>
              </a:spcAft>
              <a:buNone/>
            </a:pPr>
            <a:r>
              <a:rPr lang="en-US" sz="2100" dirty="0"/>
              <a:t>	And your </a:t>
            </a:r>
            <a:r>
              <a:rPr lang="en-US" sz="2100" u="sng" dirty="0"/>
              <a:t>vats will overflow</a:t>
            </a:r>
            <a:r>
              <a:rPr lang="en-US" sz="2100" dirty="0"/>
              <a:t> with new wine.”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/>
              <a:t>3:14-15	“</a:t>
            </a:r>
            <a:r>
              <a:rPr lang="en-US" sz="2100" dirty="0">
                <a:solidFill>
                  <a:srgbClr val="000000"/>
                </a:solidFill>
              </a:rPr>
              <a:t>For her profit is </a:t>
            </a:r>
            <a:r>
              <a:rPr lang="en-US" sz="2100" u="sng" dirty="0">
                <a:solidFill>
                  <a:srgbClr val="000000"/>
                </a:solidFill>
              </a:rPr>
              <a:t>better than the profit of silver</a:t>
            </a:r>
          </a:p>
          <a:p>
            <a:pPr marL="1371600" lvl="1" indent="0">
              <a:buNone/>
            </a:pPr>
            <a:r>
              <a:rPr lang="en-US" sz="2100" dirty="0">
                <a:solidFill>
                  <a:srgbClr val="000000"/>
                </a:solidFill>
              </a:rPr>
              <a:t>And her gain </a:t>
            </a:r>
            <a:r>
              <a:rPr lang="en-US" sz="2100" u="sng" dirty="0">
                <a:solidFill>
                  <a:srgbClr val="000000"/>
                </a:solidFill>
              </a:rPr>
              <a:t>better than fine gold</a:t>
            </a:r>
            <a:r>
              <a:rPr lang="en-US" sz="2100" dirty="0">
                <a:solidFill>
                  <a:srgbClr val="000000"/>
                </a:solidFill>
              </a:rPr>
              <a:t>.</a:t>
            </a:r>
          </a:p>
          <a:p>
            <a:pPr marL="1371600" lvl="1" indent="0">
              <a:buNone/>
            </a:pPr>
            <a:r>
              <a:rPr lang="en-US" sz="2100" b="1" baseline="30000" dirty="0">
                <a:solidFill>
                  <a:srgbClr val="000000"/>
                </a:solidFill>
              </a:rPr>
              <a:t>15 </a:t>
            </a:r>
            <a:r>
              <a:rPr lang="en-US" sz="2100" dirty="0">
                <a:solidFill>
                  <a:srgbClr val="000000"/>
                </a:solidFill>
              </a:rPr>
              <a:t>She is </a:t>
            </a:r>
            <a:r>
              <a:rPr lang="en-US" sz="2100" u="sng" dirty="0">
                <a:solidFill>
                  <a:srgbClr val="000000"/>
                </a:solidFill>
              </a:rPr>
              <a:t>more precious than jewels</a:t>
            </a:r>
            <a:r>
              <a:rPr lang="en-US" sz="2100" dirty="0">
                <a:solidFill>
                  <a:srgbClr val="000000"/>
                </a:solidFill>
              </a:rPr>
              <a:t>;</a:t>
            </a:r>
            <a:br>
              <a:rPr lang="en-US" sz="2100" dirty="0"/>
            </a:br>
            <a:r>
              <a:rPr lang="en-US" sz="2100" dirty="0">
                <a:solidFill>
                  <a:srgbClr val="000000"/>
                </a:solidFill>
              </a:rPr>
              <a:t>And </a:t>
            </a:r>
            <a:r>
              <a:rPr lang="en-US" sz="2100" u="sng" dirty="0">
                <a:solidFill>
                  <a:srgbClr val="000000"/>
                </a:solidFill>
              </a:rPr>
              <a:t>nothing you desire compares</a:t>
            </a:r>
            <a:r>
              <a:rPr lang="en-US" sz="2100" dirty="0">
                <a:solidFill>
                  <a:srgbClr val="000000"/>
                </a:solidFill>
              </a:rPr>
              <a:t> with her.”</a:t>
            </a:r>
            <a:endParaRPr lang="en-US" sz="21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13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2EA10-953F-50A8-A850-8D451D59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296" y="-8164"/>
            <a:ext cx="7269480" cy="994172"/>
          </a:xfrm>
        </p:spPr>
        <p:txBody>
          <a:bodyPr>
            <a:normAutofit/>
          </a:bodyPr>
          <a:lstStyle/>
          <a:p>
            <a:r>
              <a:rPr lang="en-US" sz="4050" dirty="0"/>
              <a:t>Wisdom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57965-8501-50BA-AE41-BF0FAE4FD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296" y="986008"/>
            <a:ext cx="7389332" cy="4720828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A Provider</a:t>
            </a:r>
          </a:p>
          <a:p>
            <a:r>
              <a:rPr lang="en-US" sz="3300" b="1" dirty="0"/>
              <a:t>A Protector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3:8	“</a:t>
            </a:r>
            <a:r>
              <a:rPr lang="en-US" sz="2400" dirty="0">
                <a:solidFill>
                  <a:srgbClr val="000000"/>
                </a:solidFill>
              </a:rPr>
              <a:t>It will be </a:t>
            </a:r>
            <a:r>
              <a:rPr lang="en-US" sz="2400" u="sng" dirty="0">
                <a:solidFill>
                  <a:srgbClr val="000000"/>
                </a:solidFill>
              </a:rPr>
              <a:t>healing to your body</a:t>
            </a:r>
          </a:p>
          <a:p>
            <a:pPr marL="1371600" lvl="1" indent="0">
              <a:spcAft>
                <a:spcPts val="900"/>
              </a:spcAft>
              <a:buNone/>
            </a:pPr>
            <a:r>
              <a:rPr lang="en-US" sz="2400" dirty="0">
                <a:solidFill>
                  <a:srgbClr val="000000"/>
                </a:solidFill>
              </a:rPr>
              <a:t>And </a:t>
            </a:r>
            <a:r>
              <a:rPr lang="en-US" sz="2400" u="sng" dirty="0">
                <a:solidFill>
                  <a:srgbClr val="000000"/>
                </a:solidFill>
              </a:rPr>
              <a:t>refreshment to your bones</a:t>
            </a:r>
            <a:r>
              <a:rPr lang="en-US" sz="2400" dirty="0">
                <a:solidFill>
                  <a:srgbClr val="000000"/>
                </a:solidFill>
              </a:rPr>
              <a:t>.”</a:t>
            </a:r>
          </a:p>
          <a:p>
            <a:pPr lvl="1">
              <a:spcBef>
                <a:spcPts val="45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/>
              <a:t>3:21-25</a:t>
            </a:r>
            <a:r>
              <a:rPr lang="en-US" sz="2000" dirty="0"/>
              <a:t> 	</a:t>
            </a:r>
            <a:r>
              <a:rPr lang="en-US" sz="2400" b="1" baseline="30000" dirty="0">
                <a:solidFill>
                  <a:srgbClr val="000000"/>
                </a:solidFill>
              </a:rPr>
              <a:t>21 </a:t>
            </a:r>
            <a:r>
              <a:rPr lang="en-US" sz="2400" dirty="0">
                <a:solidFill>
                  <a:srgbClr val="000000"/>
                </a:solidFill>
              </a:rPr>
              <a:t>My son, let them not vanish from your sight;</a:t>
            </a:r>
          </a:p>
          <a:p>
            <a:pPr marL="1371600" lvl="1" indent="0"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2400" dirty="0">
                <a:solidFill>
                  <a:srgbClr val="000000"/>
                </a:solidFill>
              </a:rPr>
              <a:t>Keep sound wisdom and discretion,</a:t>
            </a:r>
            <a:br>
              <a:rPr lang="en-US" sz="2400" dirty="0"/>
            </a:br>
            <a:r>
              <a:rPr lang="en-US" sz="2400" b="1" baseline="30000" dirty="0">
                <a:solidFill>
                  <a:srgbClr val="000000"/>
                </a:solidFill>
              </a:rPr>
              <a:t>22 </a:t>
            </a:r>
            <a:r>
              <a:rPr lang="en-US" sz="2400" dirty="0">
                <a:solidFill>
                  <a:srgbClr val="000000"/>
                </a:solidFill>
              </a:rPr>
              <a:t>So they will be </a:t>
            </a:r>
            <a:r>
              <a:rPr lang="en-US" sz="2400" u="sng" dirty="0">
                <a:solidFill>
                  <a:srgbClr val="000000"/>
                </a:solidFill>
              </a:rPr>
              <a:t>life to your soul</a:t>
            </a:r>
            <a:br>
              <a:rPr lang="en-US" sz="2400" dirty="0"/>
            </a:br>
            <a:r>
              <a:rPr lang="en-US" sz="2400" dirty="0">
                <a:solidFill>
                  <a:srgbClr val="000000"/>
                </a:solidFill>
              </a:rPr>
              <a:t>And adornment to your neck.</a:t>
            </a:r>
            <a:br>
              <a:rPr lang="en-US" sz="2400" dirty="0"/>
            </a:br>
            <a:r>
              <a:rPr lang="en-US" sz="2400" b="1" baseline="30000" dirty="0">
                <a:solidFill>
                  <a:srgbClr val="000000"/>
                </a:solidFill>
              </a:rPr>
              <a:t>23 </a:t>
            </a:r>
            <a:r>
              <a:rPr lang="en-US" sz="2400" dirty="0">
                <a:solidFill>
                  <a:srgbClr val="000000"/>
                </a:solidFill>
              </a:rPr>
              <a:t>Then you will </a:t>
            </a:r>
            <a:r>
              <a:rPr lang="en-US" sz="2400" u="sng" dirty="0">
                <a:solidFill>
                  <a:srgbClr val="000000"/>
                </a:solidFill>
              </a:rPr>
              <a:t>walk in your way securely</a:t>
            </a:r>
            <a:br>
              <a:rPr lang="en-US" sz="2400" dirty="0"/>
            </a:br>
            <a:r>
              <a:rPr lang="en-US" sz="2400" dirty="0">
                <a:solidFill>
                  <a:srgbClr val="000000"/>
                </a:solidFill>
              </a:rPr>
              <a:t>And your foot </a:t>
            </a:r>
            <a:r>
              <a:rPr lang="en-US" sz="2400" u="sng" dirty="0">
                <a:solidFill>
                  <a:srgbClr val="000000"/>
                </a:solidFill>
              </a:rPr>
              <a:t>will not stumble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  <a:br>
              <a:rPr lang="en-US" sz="2400" dirty="0"/>
            </a:br>
            <a:r>
              <a:rPr lang="en-US" sz="2400" b="1" baseline="30000" dirty="0">
                <a:solidFill>
                  <a:srgbClr val="000000"/>
                </a:solidFill>
              </a:rPr>
              <a:t>24 </a:t>
            </a:r>
            <a:r>
              <a:rPr lang="en-US" sz="2400" dirty="0">
                <a:solidFill>
                  <a:srgbClr val="000000"/>
                </a:solidFill>
              </a:rPr>
              <a:t>When you lie down, </a:t>
            </a:r>
            <a:r>
              <a:rPr lang="en-US" sz="2400" u="sng" dirty="0">
                <a:solidFill>
                  <a:srgbClr val="000000"/>
                </a:solidFill>
              </a:rPr>
              <a:t>you will not be afraid</a:t>
            </a:r>
            <a:r>
              <a:rPr lang="en-US" sz="2400" dirty="0">
                <a:solidFill>
                  <a:srgbClr val="000000"/>
                </a:solidFill>
              </a:rPr>
              <a:t>;</a:t>
            </a:r>
            <a:br>
              <a:rPr lang="en-US" sz="2400" dirty="0"/>
            </a:br>
            <a:r>
              <a:rPr lang="en-US" sz="2400" dirty="0">
                <a:solidFill>
                  <a:srgbClr val="000000"/>
                </a:solidFill>
              </a:rPr>
              <a:t>When you lie down, </a:t>
            </a:r>
            <a:r>
              <a:rPr lang="en-US" sz="2400" u="sng" dirty="0">
                <a:solidFill>
                  <a:srgbClr val="000000"/>
                </a:solidFill>
              </a:rPr>
              <a:t>your sleep will be sweet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  <a:br>
              <a:rPr lang="en-US" sz="2400" dirty="0"/>
            </a:br>
            <a:r>
              <a:rPr lang="en-US" sz="2400" b="1" baseline="30000" dirty="0">
                <a:solidFill>
                  <a:srgbClr val="000000"/>
                </a:solidFill>
              </a:rPr>
              <a:t>25 </a:t>
            </a:r>
            <a:r>
              <a:rPr lang="en-US" sz="2400" dirty="0">
                <a:solidFill>
                  <a:srgbClr val="000000"/>
                </a:solidFill>
              </a:rPr>
              <a:t>Do </a:t>
            </a:r>
            <a:r>
              <a:rPr lang="en-US" sz="2400" u="sng" dirty="0">
                <a:solidFill>
                  <a:srgbClr val="000000"/>
                </a:solidFill>
              </a:rPr>
              <a:t>not be afraid </a:t>
            </a:r>
            <a:r>
              <a:rPr lang="en-US" sz="2400" dirty="0">
                <a:solidFill>
                  <a:srgbClr val="000000"/>
                </a:solidFill>
              </a:rPr>
              <a:t>of sudden fear</a:t>
            </a:r>
            <a:br>
              <a:rPr lang="en-US" sz="2400" dirty="0"/>
            </a:br>
            <a:r>
              <a:rPr lang="en-US" sz="2400" dirty="0">
                <a:solidFill>
                  <a:srgbClr val="000000"/>
                </a:solidFill>
              </a:rPr>
              <a:t>Nor of the onslaught of the wicked when it comes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276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2EA10-953F-50A8-A850-8D451D59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277" y="0"/>
            <a:ext cx="7269480" cy="994172"/>
          </a:xfrm>
        </p:spPr>
        <p:txBody>
          <a:bodyPr>
            <a:normAutofit/>
          </a:bodyPr>
          <a:lstStyle/>
          <a:p>
            <a:r>
              <a:rPr lang="en-US" sz="4050" dirty="0"/>
              <a:t>Wisdom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57965-8501-50BA-AE41-BF0FAE4FD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277" y="994172"/>
            <a:ext cx="7631446" cy="40617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950" dirty="0"/>
              <a:t>A Protector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950" dirty="0"/>
              <a:t>A Provider</a:t>
            </a:r>
          </a:p>
          <a:p>
            <a:r>
              <a:rPr lang="en-US" sz="2800" b="1" dirty="0"/>
              <a:t>A Creator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100" dirty="0"/>
              <a:t>3:19-20	</a:t>
            </a:r>
            <a:r>
              <a:rPr lang="en-US" sz="2100" b="1" baseline="30000" dirty="0">
                <a:solidFill>
                  <a:srgbClr val="000000"/>
                </a:solidFill>
              </a:rPr>
              <a:t>19 </a:t>
            </a:r>
            <a:r>
              <a:rPr lang="en-US" sz="2100" dirty="0">
                <a:solidFill>
                  <a:srgbClr val="000000"/>
                </a:solidFill>
              </a:rPr>
              <a:t>The </a:t>
            </a:r>
            <a:r>
              <a:rPr lang="en-US" sz="2100" cap="small" dirty="0">
                <a:solidFill>
                  <a:srgbClr val="000000"/>
                </a:solidFill>
              </a:rPr>
              <a:t>Lord</a:t>
            </a:r>
            <a:r>
              <a:rPr lang="en-US" sz="2100" dirty="0">
                <a:solidFill>
                  <a:srgbClr val="000000"/>
                </a:solidFill>
              </a:rPr>
              <a:t> by </a:t>
            </a:r>
            <a:r>
              <a:rPr lang="en-US" sz="2100" u="sng" dirty="0">
                <a:solidFill>
                  <a:srgbClr val="000000"/>
                </a:solidFill>
              </a:rPr>
              <a:t>wisdom founded the earth</a:t>
            </a:r>
            <a:r>
              <a:rPr lang="en-US" sz="2100" dirty="0">
                <a:solidFill>
                  <a:srgbClr val="000000"/>
                </a:solidFill>
              </a:rPr>
              <a:t>,</a:t>
            </a:r>
          </a:p>
          <a:p>
            <a:pPr marL="1371600" lvl="1" indent="0"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2100" dirty="0">
                <a:solidFill>
                  <a:srgbClr val="000000"/>
                </a:solidFill>
              </a:rPr>
              <a:t>By understanding He established the heavens.</a:t>
            </a:r>
            <a:br>
              <a:rPr lang="en-US" sz="2100" dirty="0"/>
            </a:br>
            <a:r>
              <a:rPr lang="en-US" sz="2100" b="1" baseline="30000" dirty="0">
                <a:solidFill>
                  <a:srgbClr val="000000"/>
                </a:solidFill>
              </a:rPr>
              <a:t>20 </a:t>
            </a:r>
            <a:r>
              <a:rPr lang="en-US" sz="2100" dirty="0">
                <a:solidFill>
                  <a:srgbClr val="000000"/>
                </a:solidFill>
              </a:rPr>
              <a:t>By His knowledge the deeps were broken up</a:t>
            </a:r>
            <a:br>
              <a:rPr lang="en-US" sz="2100" dirty="0"/>
            </a:br>
            <a:r>
              <a:rPr lang="en-US" sz="2100" dirty="0">
                <a:solidFill>
                  <a:srgbClr val="000000"/>
                </a:solidFill>
              </a:rPr>
              <a:t>And the skies drip with dew</a:t>
            </a:r>
            <a:endParaRPr lang="en-US" sz="2100" dirty="0"/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2100" dirty="0"/>
              <a:t>8:30	“master workman”</a:t>
            </a:r>
          </a:p>
          <a:p>
            <a:pPr lvl="1"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en-US" sz="2100" dirty="0"/>
              <a:t>Ex. 28, 31, 35</a:t>
            </a:r>
          </a:p>
          <a:p>
            <a:pPr lvl="2"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sz="2100" dirty="0"/>
              <a:t>Artisans given a “spirit of wisdom” within their craft</a:t>
            </a:r>
          </a:p>
          <a:p>
            <a:pPr marL="431006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6140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2EA10-953F-50A8-A850-8D451D59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54" y="-104056"/>
            <a:ext cx="7269480" cy="1104635"/>
          </a:xfrm>
        </p:spPr>
        <p:txBody>
          <a:bodyPr>
            <a:normAutofit/>
          </a:bodyPr>
          <a:lstStyle/>
          <a:p>
            <a:r>
              <a:rPr lang="en-US" sz="4050" dirty="0"/>
              <a:t>Wisdom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57965-8501-50BA-AE41-BF0FAE4FD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954" y="1000579"/>
            <a:ext cx="7838367" cy="461644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950" dirty="0"/>
              <a:t>A Protector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950" dirty="0"/>
              <a:t>A Provider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950" dirty="0"/>
              <a:t>A Creator</a:t>
            </a:r>
          </a:p>
          <a:p>
            <a:r>
              <a:rPr lang="en-US" sz="2800" b="1" dirty="0"/>
              <a:t>A Leader</a:t>
            </a:r>
            <a:endParaRPr lang="en-US" sz="2000" b="1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/>
              <a:t>3:6	In all your ways acknowledge Him,</a:t>
            </a:r>
          </a:p>
          <a:p>
            <a:pPr marL="1371600" lvl="1" indent="0">
              <a:buNone/>
            </a:pPr>
            <a:r>
              <a:rPr lang="en-US" sz="2100" dirty="0"/>
              <a:t>And </a:t>
            </a:r>
            <a:r>
              <a:rPr lang="en-US" sz="2100" u="sng" dirty="0"/>
              <a:t>He will make your paths straight</a:t>
            </a:r>
            <a:r>
              <a:rPr lang="en-US" sz="2100" dirty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/>
              <a:t>3:17-18	</a:t>
            </a:r>
            <a:r>
              <a:rPr lang="en-US" sz="2100" b="1" i="0" baseline="30000" dirty="0">
                <a:solidFill>
                  <a:srgbClr val="000000"/>
                </a:solidFill>
                <a:effectLst/>
              </a:rPr>
              <a:t>17 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Her ways are </a:t>
            </a:r>
            <a:r>
              <a:rPr lang="en-US" sz="2100" b="0" i="0" u="sng" dirty="0">
                <a:solidFill>
                  <a:srgbClr val="000000"/>
                </a:solidFill>
                <a:effectLst/>
              </a:rPr>
              <a:t>pleasant ways</a:t>
            </a:r>
          </a:p>
          <a:p>
            <a:pPr marL="1371600" lvl="1" indent="0">
              <a:buNone/>
            </a:pPr>
            <a:r>
              <a:rPr lang="en-US" sz="2100" b="0" i="0" dirty="0">
                <a:solidFill>
                  <a:srgbClr val="000000"/>
                </a:solidFill>
                <a:effectLst/>
              </a:rPr>
              <a:t>And all her </a:t>
            </a:r>
            <a:r>
              <a:rPr lang="en-US" sz="2100" b="0" i="0" u="sng" dirty="0">
                <a:solidFill>
                  <a:srgbClr val="000000"/>
                </a:solidFill>
                <a:effectLst/>
              </a:rPr>
              <a:t>paths are peace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.</a:t>
            </a:r>
            <a:br>
              <a:rPr lang="en-US" sz="2100" dirty="0"/>
            </a:br>
            <a:r>
              <a:rPr lang="en-US" sz="2100" b="1" i="0" baseline="30000" dirty="0">
                <a:solidFill>
                  <a:srgbClr val="000000"/>
                </a:solidFill>
                <a:effectLst/>
              </a:rPr>
              <a:t>18 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She is a tree of life to those who take hold of her</a:t>
            </a:r>
            <a:br>
              <a:rPr lang="en-US" sz="2100" dirty="0"/>
            </a:br>
            <a:r>
              <a:rPr lang="en-US" sz="2100" b="0" i="0" dirty="0">
                <a:solidFill>
                  <a:srgbClr val="000000"/>
                </a:solidFill>
                <a:effectLst/>
              </a:rPr>
              <a:t>And </a:t>
            </a:r>
            <a:r>
              <a:rPr lang="en-US" sz="2100" b="0" i="0" u="sng" dirty="0">
                <a:solidFill>
                  <a:srgbClr val="000000"/>
                </a:solidFill>
                <a:effectLst/>
              </a:rPr>
              <a:t>happy are all who hold her fast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85232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2EA10-953F-50A8-A850-8D451D59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54" y="-104056"/>
            <a:ext cx="7269480" cy="1104635"/>
          </a:xfrm>
        </p:spPr>
        <p:txBody>
          <a:bodyPr>
            <a:normAutofit/>
          </a:bodyPr>
          <a:lstStyle/>
          <a:p>
            <a:r>
              <a:rPr lang="en-US" sz="4050" dirty="0"/>
              <a:t>Wisdom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57965-8501-50BA-AE41-BF0FAE4FD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639" y="1000579"/>
            <a:ext cx="7838367" cy="4616449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From God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3:5-7	</a:t>
            </a:r>
            <a:r>
              <a:rPr lang="en-US" sz="2100" b="1" i="0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n-US" sz="2100" b="0" i="0" u="sng" dirty="0">
                <a:solidFill>
                  <a:srgbClr val="000000"/>
                </a:solidFill>
                <a:effectLst/>
              </a:rPr>
              <a:t>Trust in the </a:t>
            </a:r>
            <a:r>
              <a:rPr lang="en-US" sz="2100" b="0" i="0" u="sng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 with all your heart</a:t>
            </a:r>
          </a:p>
          <a:p>
            <a:pPr marL="1371600" lvl="1" indent="0">
              <a:spcBef>
                <a:spcPts val="0"/>
              </a:spcBef>
              <a:buNone/>
            </a:pPr>
            <a:r>
              <a:rPr lang="en-US" sz="2100" b="0" i="0" dirty="0">
                <a:solidFill>
                  <a:srgbClr val="000000"/>
                </a:solidFill>
                <a:effectLst/>
              </a:rPr>
              <a:t>And do not lean on your own understanding.</a:t>
            </a:r>
            <a:br>
              <a:rPr lang="en-US" sz="2100" dirty="0"/>
            </a:br>
            <a:r>
              <a:rPr lang="en-US" sz="2100" b="1" i="0" baseline="30000" dirty="0">
                <a:solidFill>
                  <a:srgbClr val="000000"/>
                </a:solidFill>
                <a:effectLst/>
              </a:rPr>
              <a:t>6 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In all your ways </a:t>
            </a:r>
            <a:r>
              <a:rPr lang="en-US" sz="2100" b="0" i="0" u="sng" dirty="0">
                <a:solidFill>
                  <a:srgbClr val="000000"/>
                </a:solidFill>
                <a:effectLst/>
              </a:rPr>
              <a:t>acknowledge Him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,</a:t>
            </a:r>
            <a:br>
              <a:rPr lang="en-US" sz="2100" dirty="0"/>
            </a:br>
            <a:r>
              <a:rPr lang="en-US" sz="2100" b="0" i="0" dirty="0">
                <a:solidFill>
                  <a:srgbClr val="000000"/>
                </a:solidFill>
                <a:effectLst/>
              </a:rPr>
              <a:t>And He will make your paths straight.</a:t>
            </a:r>
            <a:br>
              <a:rPr lang="en-US" sz="2100" dirty="0"/>
            </a:br>
            <a:r>
              <a:rPr lang="en-US" sz="2100" b="1" i="0" baseline="30000" dirty="0">
                <a:solidFill>
                  <a:srgbClr val="000000"/>
                </a:solidFill>
                <a:effectLst/>
              </a:rPr>
              <a:t>7 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Do not be wise in your own eyes;</a:t>
            </a:r>
            <a:br>
              <a:rPr lang="en-US" sz="2100" dirty="0"/>
            </a:br>
            <a:r>
              <a:rPr lang="en-US" sz="2100" b="0" i="0" u="sng" dirty="0">
                <a:solidFill>
                  <a:srgbClr val="000000"/>
                </a:solidFill>
                <a:effectLst/>
              </a:rPr>
              <a:t>Fear the </a:t>
            </a:r>
            <a:r>
              <a:rPr lang="en-US" sz="2100" b="0" i="0" u="sng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 and turn away from evil.</a:t>
            </a:r>
            <a:endParaRPr lang="en-US" sz="2100" b="1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b="0" i="0" dirty="0">
                <a:solidFill>
                  <a:srgbClr val="000000"/>
                </a:solidFill>
                <a:effectLst/>
              </a:rPr>
              <a:t>Rom. 11:33-36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100" b="1" i="0" baseline="30000" dirty="0">
                <a:solidFill>
                  <a:srgbClr val="000000"/>
                </a:solidFill>
                <a:effectLst/>
              </a:rPr>
              <a:t>33 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Oh, the depth of the riches both of the wisdom and knowledge of God! How unsearchable are His judgments and unfathomable His ways! </a:t>
            </a:r>
            <a:r>
              <a:rPr lang="en-US" sz="2100" b="1" i="0" baseline="30000" dirty="0">
                <a:solidFill>
                  <a:srgbClr val="000000"/>
                </a:solidFill>
                <a:effectLst/>
              </a:rPr>
              <a:t>34 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For </a:t>
            </a:r>
            <a:r>
              <a:rPr lang="en-US" sz="2100" b="0" i="0" cap="small" dirty="0">
                <a:solidFill>
                  <a:srgbClr val="000000"/>
                </a:solidFill>
                <a:effectLst/>
              </a:rPr>
              <a:t>who has known the mind of the Lord, or who became His counselor? </a:t>
            </a:r>
            <a:r>
              <a:rPr lang="en-US" sz="2100" b="1" i="0" baseline="30000" dirty="0">
                <a:solidFill>
                  <a:srgbClr val="000000"/>
                </a:solidFill>
                <a:effectLst/>
              </a:rPr>
              <a:t>35 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Or </a:t>
            </a:r>
            <a:r>
              <a:rPr lang="en-US" sz="2100" b="0" i="0" cap="small" dirty="0">
                <a:solidFill>
                  <a:srgbClr val="000000"/>
                </a:solidFill>
                <a:effectLst/>
              </a:rPr>
              <a:t>who has first given to Him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 </a:t>
            </a:r>
            <a:r>
              <a:rPr lang="en-US" sz="2100" b="0" i="0" cap="small" dirty="0">
                <a:solidFill>
                  <a:srgbClr val="000000"/>
                </a:solidFill>
                <a:effectLst/>
              </a:rPr>
              <a:t>that it might be paid back to him again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? </a:t>
            </a:r>
            <a:r>
              <a:rPr lang="en-US" sz="2100" b="1" i="0" baseline="30000" dirty="0">
                <a:solidFill>
                  <a:srgbClr val="000000"/>
                </a:solidFill>
                <a:effectLst/>
              </a:rPr>
              <a:t>36 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For from Him and through Him and to Him are all things. To Him </a:t>
            </a:r>
            <a:r>
              <a:rPr lang="en-US" sz="2100" b="0" i="1" dirty="0">
                <a:solidFill>
                  <a:srgbClr val="000000"/>
                </a:solidFill>
                <a:effectLst/>
              </a:rPr>
              <a:t>be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 the glory forever. Amen.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100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3772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81096-B5DA-7EB1-F45B-CBD510972126}"/>
              </a:ext>
            </a:extLst>
          </p:cNvPr>
          <p:cNvSpPr txBox="1">
            <a:spLocks/>
          </p:cNvSpPr>
          <p:nvPr/>
        </p:nvSpPr>
        <p:spPr>
          <a:xfrm>
            <a:off x="937260" y="114300"/>
            <a:ext cx="7269480" cy="1104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38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What about Job?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468433B-5948-9957-C363-C294DDBCF54D}"/>
              </a:ext>
            </a:extLst>
          </p:cNvPr>
          <p:cNvSpPr/>
          <p:nvPr/>
        </p:nvSpPr>
        <p:spPr>
          <a:xfrm>
            <a:off x="922565" y="1412421"/>
            <a:ext cx="7674429" cy="372291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>
                <a:solidFill>
                  <a:schemeClr val="bg1"/>
                </a:solidFill>
              </a:rPr>
              <a:t>Prov. 3:7</a:t>
            </a:r>
          </a:p>
          <a:p>
            <a:r>
              <a:rPr lang="en-US" sz="2400" dirty="0">
                <a:solidFill>
                  <a:schemeClr val="bg1"/>
                </a:solidFill>
              </a:rPr>
              <a:t>“Do not be wise in your own eyes;</a:t>
            </a:r>
          </a:p>
          <a:p>
            <a:r>
              <a:rPr lang="en-US" sz="2400" u="sng" dirty="0">
                <a:solidFill>
                  <a:schemeClr val="bg1"/>
                </a:solidFill>
              </a:rPr>
              <a:t>Fear the Lord</a:t>
            </a:r>
            <a:r>
              <a:rPr lang="en-US" sz="2400" dirty="0">
                <a:solidFill>
                  <a:schemeClr val="bg1"/>
                </a:solidFill>
              </a:rPr>
              <a:t> and </a:t>
            </a:r>
            <a:r>
              <a:rPr lang="en-US" sz="2400" u="sng" dirty="0">
                <a:solidFill>
                  <a:schemeClr val="bg1"/>
                </a:solidFill>
              </a:rPr>
              <a:t>turn away from evil</a:t>
            </a:r>
            <a:r>
              <a:rPr lang="en-US" sz="2400" dirty="0">
                <a:solidFill>
                  <a:schemeClr val="bg1"/>
                </a:solidFill>
              </a:rPr>
              <a:t>.”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Job 1:8</a:t>
            </a:r>
          </a:p>
          <a:p>
            <a:r>
              <a:rPr lang="en-US" sz="2400" dirty="0">
                <a:solidFill>
                  <a:schemeClr val="bg1"/>
                </a:solidFill>
              </a:rPr>
              <a:t>“Have you considered My servant Job? For there is no one like him on the earth, a blameless and upright man, </a:t>
            </a:r>
            <a:r>
              <a:rPr lang="en-US" sz="2400" u="sng" dirty="0">
                <a:solidFill>
                  <a:schemeClr val="bg1"/>
                </a:solidFill>
              </a:rPr>
              <a:t>fearing God</a:t>
            </a:r>
            <a:r>
              <a:rPr lang="en-US" sz="2400" dirty="0">
                <a:solidFill>
                  <a:schemeClr val="bg1"/>
                </a:solidFill>
              </a:rPr>
              <a:t> and </a:t>
            </a:r>
            <a:r>
              <a:rPr lang="en-US" sz="2400" u="sng" dirty="0">
                <a:solidFill>
                  <a:schemeClr val="bg1"/>
                </a:solidFill>
              </a:rPr>
              <a:t>turning away from evil</a:t>
            </a:r>
            <a:r>
              <a:rPr lang="en-US" sz="2400" dirty="0">
                <a:solidFill>
                  <a:schemeClr val="bg1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39249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835B031-F6D6-93E6-B807-D43D87548E38}"/>
              </a:ext>
            </a:extLst>
          </p:cNvPr>
          <p:cNvSpPr/>
          <p:nvPr/>
        </p:nvSpPr>
        <p:spPr>
          <a:xfrm>
            <a:off x="400050" y="249011"/>
            <a:ext cx="7674429" cy="5021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0EBBF5E-79FB-B0DF-74C2-2BCDEAEF8858}"/>
              </a:ext>
            </a:extLst>
          </p:cNvPr>
          <p:cNvCxnSpPr/>
          <p:nvPr/>
        </p:nvCxnSpPr>
        <p:spPr>
          <a:xfrm>
            <a:off x="3291840" y="2857500"/>
            <a:ext cx="2560320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520DC4-341A-A612-0250-F74CFFB3B6DC}"/>
              </a:ext>
            </a:extLst>
          </p:cNvPr>
          <p:cNvCxnSpPr>
            <a:cxnSpLocks/>
          </p:cNvCxnSpPr>
          <p:nvPr/>
        </p:nvCxnSpPr>
        <p:spPr>
          <a:xfrm>
            <a:off x="5099957" y="2465616"/>
            <a:ext cx="2500993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76C5A47-1B5F-1FC6-81F1-25CD69E1B7B0}"/>
              </a:ext>
            </a:extLst>
          </p:cNvPr>
          <p:cNvSpPr txBox="1"/>
          <p:nvPr/>
        </p:nvSpPr>
        <p:spPr>
          <a:xfrm>
            <a:off x="519694" y="689814"/>
            <a:ext cx="743157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chemeClr val="bg1"/>
                </a:solidFill>
              </a:rPr>
              <a:t>1 Tim. 4:8-10</a:t>
            </a:r>
          </a:p>
          <a:p>
            <a:pPr algn="ctr"/>
            <a:r>
              <a:rPr lang="en-US" sz="2800" b="1" i="0" baseline="30000" dirty="0">
                <a:solidFill>
                  <a:schemeClr val="bg1"/>
                </a:solidFill>
                <a:effectLst/>
              </a:rPr>
              <a:t>8 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for bodily discipline is only of little profit, but godliness is profitable for all things, since it holds promise for the present life and </a:t>
            </a:r>
            <a:r>
              <a:rPr lang="en-US" sz="2800" b="0" i="1" dirty="0">
                <a:solidFill>
                  <a:schemeClr val="bg1"/>
                </a:solidFill>
                <a:effectLst/>
              </a:rPr>
              <a:t>also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 for the </a:t>
            </a:r>
            <a:r>
              <a:rPr lang="en-US" sz="2800" b="0" i="1" dirty="0">
                <a:solidFill>
                  <a:schemeClr val="bg1"/>
                </a:solidFill>
                <a:effectLst/>
              </a:rPr>
              <a:t>life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 to come.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</a:rPr>
              <a:t>9 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It is a trustworthy statement deserving full acceptance. </a:t>
            </a:r>
            <a:r>
              <a:rPr lang="en-US" sz="2800" b="1" i="0" baseline="30000" dirty="0">
                <a:solidFill>
                  <a:schemeClr val="bg1"/>
                </a:solidFill>
                <a:effectLst/>
              </a:rPr>
              <a:t>10 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For it is for this we labor and strive, because we have fixed our hope on the living God, who is the Savior of all men, especially of believers.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78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4023</TotalTime>
  <Words>964</Words>
  <Application>Microsoft Office PowerPoint</Application>
  <PresentationFormat>On-screen Show (16:10)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Schoolbook</vt:lpstr>
      <vt:lpstr>Wingdings</vt:lpstr>
      <vt:lpstr>Wingdings 2</vt:lpstr>
      <vt:lpstr>View</vt:lpstr>
      <vt:lpstr>Profit of Wisdom</vt:lpstr>
      <vt:lpstr>PowerPoint Presentation</vt:lpstr>
      <vt:lpstr>Wisdom Is…</vt:lpstr>
      <vt:lpstr>Wisdom Is…</vt:lpstr>
      <vt:lpstr>Wisdom Is…</vt:lpstr>
      <vt:lpstr>Wisdom Is…</vt:lpstr>
      <vt:lpstr>Wisdom Is…</vt:lpstr>
      <vt:lpstr>PowerPoint Presentation</vt:lpstr>
      <vt:lpstr>PowerPoint Presentation</vt:lpstr>
      <vt:lpstr>“The life to come…”</vt:lpstr>
      <vt:lpstr>PowerPoint Presentation</vt:lpstr>
      <vt:lpstr>PowerPoint Presentation</vt:lpstr>
      <vt:lpstr>PowerPoint Presentation</vt:lpstr>
      <vt:lpstr>PowerPoint Presentation</vt:lpstr>
      <vt:lpstr>Profit of Wisdom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 of Wisdom</dc:title>
  <dc:creator>Dustin Merkle</dc:creator>
  <cp:lastModifiedBy>Dustin Merkle</cp:lastModifiedBy>
  <cp:revision>1</cp:revision>
  <dcterms:created xsi:type="dcterms:W3CDTF">2022-09-14T18:00:39Z</dcterms:created>
  <dcterms:modified xsi:type="dcterms:W3CDTF">2022-09-17T14:46:01Z</dcterms:modified>
</cp:coreProperties>
</file>