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8" r:id="rId2"/>
    <p:sldMasterId id="2147483680" r:id="rId3"/>
  </p:sldMasterIdLst>
  <p:sldIdLst>
    <p:sldId id="263" r:id="rId4"/>
    <p:sldId id="906" r:id="rId5"/>
    <p:sldId id="257" r:id="rId6"/>
    <p:sldId id="907" r:id="rId7"/>
    <p:sldId id="908" r:id="rId8"/>
    <p:sldId id="909" r:id="rId9"/>
    <p:sldId id="910" r:id="rId10"/>
    <p:sldId id="911" r:id="rId11"/>
    <p:sldId id="912" r:id="rId12"/>
    <p:sldId id="269" r:id="rId13"/>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E4CD"/>
    <a:srgbClr val="255FE1"/>
    <a:srgbClr val="4E2F6D"/>
    <a:srgbClr val="693F6E"/>
    <a:srgbClr val="855F80"/>
    <a:srgbClr val="25C1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150" d="100"/>
          <a:sy n="150" d="100"/>
        </p:scale>
        <p:origin x="269"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1843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F02E34-9613-40A6-B32D-C5912C20EE25}"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7FF3C-AB6C-40B2-9082-1393E6C6F383}" type="slidenum">
              <a:rPr lang="en-US" smtClean="0"/>
              <a:t>‹#›</a:t>
            </a:fld>
            <a:endParaRPr lang="en-US"/>
          </a:p>
        </p:txBody>
      </p:sp>
    </p:spTree>
    <p:extLst>
      <p:ext uri="{BB962C8B-B14F-4D97-AF65-F5344CB8AC3E}">
        <p14:creationId xmlns:p14="http://schemas.microsoft.com/office/powerpoint/2010/main" val="53145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F02E34-9613-40A6-B32D-C5912C20EE25}" type="datetimeFigureOut">
              <a:rPr lang="en-US" smtClean="0"/>
              <a:t>10/7/2022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17FF3C-AB6C-40B2-9082-1393E6C6F383}" type="slidenum">
              <a:rPr lang="en-US" smtClean="0"/>
              <a:t>‹#›</a:t>
            </a:fld>
            <a:endParaRPr lang="en-US"/>
          </a:p>
        </p:txBody>
      </p:sp>
    </p:spTree>
    <p:extLst>
      <p:ext uri="{BB962C8B-B14F-4D97-AF65-F5344CB8AC3E}">
        <p14:creationId xmlns:p14="http://schemas.microsoft.com/office/powerpoint/2010/main" val="2670753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F02E34-9613-40A6-B32D-C5912C20EE25}" type="datetimeFigureOut">
              <a:rPr lang="en-US" smtClean="0"/>
              <a:t>10/7/2022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17FF3C-AB6C-40B2-9082-1393E6C6F383}" type="slidenum">
              <a:rPr lang="en-US" smtClean="0"/>
              <a:t>‹#›</a:t>
            </a:fld>
            <a:endParaRPr lang="en-US"/>
          </a:p>
        </p:txBody>
      </p:sp>
    </p:spTree>
    <p:extLst>
      <p:ext uri="{BB962C8B-B14F-4D97-AF65-F5344CB8AC3E}">
        <p14:creationId xmlns:p14="http://schemas.microsoft.com/office/powerpoint/2010/main" val="430031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02E34-9613-40A6-B32D-C5912C20EE25}" type="datetimeFigureOut">
              <a:rPr lang="en-US" smtClean="0"/>
              <a:t>10/7/2022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17FF3C-AB6C-40B2-9082-1393E6C6F383}" type="slidenum">
              <a:rPr lang="en-US" smtClean="0"/>
              <a:t>‹#›</a:t>
            </a:fld>
            <a:endParaRPr lang="en-US"/>
          </a:p>
        </p:txBody>
      </p:sp>
    </p:spTree>
    <p:extLst>
      <p:ext uri="{BB962C8B-B14F-4D97-AF65-F5344CB8AC3E}">
        <p14:creationId xmlns:p14="http://schemas.microsoft.com/office/powerpoint/2010/main" val="3057556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9F02E34-9613-40A6-B32D-C5912C20EE25}"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7FF3C-AB6C-40B2-9082-1393E6C6F383}" type="slidenum">
              <a:rPr lang="en-US" smtClean="0"/>
              <a:t>‹#›</a:t>
            </a:fld>
            <a:endParaRPr lang="en-US"/>
          </a:p>
        </p:txBody>
      </p:sp>
    </p:spTree>
    <p:extLst>
      <p:ext uri="{BB962C8B-B14F-4D97-AF65-F5344CB8AC3E}">
        <p14:creationId xmlns:p14="http://schemas.microsoft.com/office/powerpoint/2010/main" val="3811683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9F02E34-9613-40A6-B32D-C5912C20EE25}"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7FF3C-AB6C-40B2-9082-1393E6C6F383}" type="slidenum">
              <a:rPr lang="en-US" smtClean="0"/>
              <a:t>‹#›</a:t>
            </a:fld>
            <a:endParaRPr lang="en-US"/>
          </a:p>
        </p:txBody>
      </p:sp>
    </p:spTree>
    <p:extLst>
      <p:ext uri="{BB962C8B-B14F-4D97-AF65-F5344CB8AC3E}">
        <p14:creationId xmlns:p14="http://schemas.microsoft.com/office/powerpoint/2010/main" val="2312073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F02E34-9613-40A6-B32D-C5912C20EE25}"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7FF3C-AB6C-40B2-9082-1393E6C6F383}" type="slidenum">
              <a:rPr lang="en-US" smtClean="0"/>
              <a:t>‹#›</a:t>
            </a:fld>
            <a:endParaRPr lang="en-US"/>
          </a:p>
        </p:txBody>
      </p:sp>
    </p:spTree>
    <p:extLst>
      <p:ext uri="{BB962C8B-B14F-4D97-AF65-F5344CB8AC3E}">
        <p14:creationId xmlns:p14="http://schemas.microsoft.com/office/powerpoint/2010/main" val="331749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F02E34-9613-40A6-B32D-C5912C20EE25}"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7FF3C-AB6C-40B2-9082-1393E6C6F383}" type="slidenum">
              <a:rPr lang="en-US" smtClean="0"/>
              <a:t>‹#›</a:t>
            </a:fld>
            <a:endParaRPr lang="en-US"/>
          </a:p>
        </p:txBody>
      </p:sp>
    </p:spTree>
    <p:extLst>
      <p:ext uri="{BB962C8B-B14F-4D97-AF65-F5344CB8AC3E}">
        <p14:creationId xmlns:p14="http://schemas.microsoft.com/office/powerpoint/2010/main" val="4119901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EBA05906-52D5-C045-D8D6-8186E1576D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4037967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32186A2-3305-2B00-0467-51B5A8FC0D2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7" r="27"/>
          <a:stretch/>
        </p:blipFill>
        <p:spPr>
          <a:xfrm>
            <a:off x="0" y="0"/>
            <a:ext cx="9144000" cy="5715000"/>
          </a:xfrm>
          <a:prstGeom prst="rect">
            <a:avLst/>
          </a:prstGeom>
        </p:spPr>
      </p:pic>
    </p:spTree>
    <p:extLst>
      <p:ext uri="{BB962C8B-B14F-4D97-AF65-F5344CB8AC3E}">
        <p14:creationId xmlns:p14="http://schemas.microsoft.com/office/powerpoint/2010/main" val="2762873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1" descr="A blue sky with clouds&#10;&#10;Description automatically generated with low confidence">
            <a:extLst>
              <a:ext uri="{FF2B5EF4-FFF2-40B4-BE49-F238E27FC236}">
                <a16:creationId xmlns:a16="http://schemas.microsoft.com/office/drawing/2014/main" id="{C0A22B1F-50CC-E88B-7A7D-450121B86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4998"/>
          </a:xfrm>
          <a:prstGeom prst="rect">
            <a:avLst/>
          </a:prstGeom>
        </p:spPr>
      </p:pic>
      <p:pic>
        <p:nvPicPr>
          <p:cNvPr id="3" name="Picture 2" descr="A picture containing silhouette, domestic cat&#10;&#10;Description automatically generated">
            <a:extLst>
              <a:ext uri="{FF2B5EF4-FFF2-40B4-BE49-F238E27FC236}">
                <a16:creationId xmlns:a16="http://schemas.microsoft.com/office/drawing/2014/main" id="{3541D10E-948B-5C39-37A5-27D46257059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3600"/>
          <a:stretch/>
        </p:blipFill>
        <p:spPr>
          <a:xfrm>
            <a:off x="0" y="4206240"/>
            <a:ext cx="9144000" cy="1508760"/>
          </a:xfrm>
          <a:prstGeom prst="rect">
            <a:avLst/>
          </a:prstGeom>
        </p:spPr>
      </p:pic>
      <p:pic>
        <p:nvPicPr>
          <p:cNvPr id="4" name="Picture 3" descr="A picture containing dark&#10;&#10;Description automatically generated">
            <a:extLst>
              <a:ext uri="{FF2B5EF4-FFF2-40B4-BE49-F238E27FC236}">
                <a16:creationId xmlns:a16="http://schemas.microsoft.com/office/drawing/2014/main" id="{F69457D5-B6F5-AE06-2363-E5C6C578678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60556" t="63111"/>
          <a:stretch/>
        </p:blipFill>
        <p:spPr>
          <a:xfrm>
            <a:off x="5537200" y="3606799"/>
            <a:ext cx="3606800" cy="2108199"/>
          </a:xfrm>
          <a:prstGeom prst="rect">
            <a:avLst/>
          </a:prstGeom>
        </p:spPr>
      </p:pic>
    </p:spTree>
    <p:extLst>
      <p:ext uri="{BB962C8B-B14F-4D97-AF65-F5344CB8AC3E}">
        <p14:creationId xmlns:p14="http://schemas.microsoft.com/office/powerpoint/2010/main" val="2058027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descr="A blue sky with clouds&#10;&#10;Description automatically generated with low confidence">
            <a:extLst>
              <a:ext uri="{FF2B5EF4-FFF2-40B4-BE49-F238E27FC236}">
                <a16:creationId xmlns:a16="http://schemas.microsoft.com/office/drawing/2014/main" id="{66BE5DD5-00DC-1046-1D48-DB59B47767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4999"/>
          </a:xfrm>
          <a:prstGeom prst="rect">
            <a:avLst/>
          </a:prstGeom>
        </p:spPr>
      </p:pic>
      <p:pic>
        <p:nvPicPr>
          <p:cNvPr id="12" name="Picture 11" descr="A picture containing silhouette, domestic cat&#10;&#10;Description automatically generated">
            <a:extLst>
              <a:ext uri="{FF2B5EF4-FFF2-40B4-BE49-F238E27FC236}">
                <a16:creationId xmlns:a16="http://schemas.microsoft.com/office/drawing/2014/main" id="{87E084A2-CF90-DFCB-D211-CF85FC280E7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6978" r="25373" b="4089"/>
          <a:stretch/>
        </p:blipFill>
        <p:spPr>
          <a:xfrm>
            <a:off x="0" y="4632960"/>
            <a:ext cx="9144000" cy="1082039"/>
          </a:xfrm>
          <a:prstGeom prst="rect">
            <a:avLst/>
          </a:prstGeom>
        </p:spPr>
      </p:pic>
      <p:pic>
        <p:nvPicPr>
          <p:cNvPr id="13" name="Picture 12" descr="A picture containing dark&#10;&#10;Description automatically generated">
            <a:extLst>
              <a:ext uri="{FF2B5EF4-FFF2-40B4-BE49-F238E27FC236}">
                <a16:creationId xmlns:a16="http://schemas.microsoft.com/office/drawing/2014/main" id="{C5771381-CFC4-6D8C-2941-82300010D33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9112" t="62044" r="-1" b="5067"/>
          <a:stretch/>
        </p:blipFill>
        <p:spPr>
          <a:xfrm>
            <a:off x="6126480" y="4198026"/>
            <a:ext cx="3017520" cy="1516974"/>
          </a:xfrm>
          <a:prstGeom prst="rect">
            <a:avLst/>
          </a:prstGeom>
        </p:spPr>
      </p:pic>
    </p:spTree>
    <p:extLst>
      <p:ext uri="{BB962C8B-B14F-4D97-AF65-F5344CB8AC3E}">
        <p14:creationId xmlns:p14="http://schemas.microsoft.com/office/powerpoint/2010/main" val="58607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1B83D6-A318-4CAA-8093-17B8557B7C0E}"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7B20E-35B5-4D3F-91DD-417DE4602A8A}" type="slidenum">
              <a:rPr lang="en-US" smtClean="0"/>
              <a:t>‹#›</a:t>
            </a:fld>
            <a:endParaRPr lang="en-US"/>
          </a:p>
        </p:txBody>
      </p:sp>
    </p:spTree>
    <p:extLst>
      <p:ext uri="{BB962C8B-B14F-4D97-AF65-F5344CB8AC3E}">
        <p14:creationId xmlns:p14="http://schemas.microsoft.com/office/powerpoint/2010/main" val="3640230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F02E34-9613-40A6-B32D-C5912C20EE25}"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7FF3C-AB6C-40B2-9082-1393E6C6F383}" type="slidenum">
              <a:rPr lang="en-US" smtClean="0"/>
              <a:t>‹#›</a:t>
            </a:fld>
            <a:endParaRPr lang="en-US"/>
          </a:p>
        </p:txBody>
      </p:sp>
    </p:spTree>
    <p:extLst>
      <p:ext uri="{BB962C8B-B14F-4D97-AF65-F5344CB8AC3E}">
        <p14:creationId xmlns:p14="http://schemas.microsoft.com/office/powerpoint/2010/main" val="1396572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F02E34-9613-40A6-B32D-C5912C20EE25}"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7FF3C-AB6C-40B2-9082-1393E6C6F383}" type="slidenum">
              <a:rPr lang="en-US" smtClean="0"/>
              <a:t>‹#›</a:t>
            </a:fld>
            <a:endParaRPr lang="en-US"/>
          </a:p>
        </p:txBody>
      </p:sp>
    </p:spTree>
    <p:extLst>
      <p:ext uri="{BB962C8B-B14F-4D97-AF65-F5344CB8AC3E}">
        <p14:creationId xmlns:p14="http://schemas.microsoft.com/office/powerpoint/2010/main" val="4128096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F02E34-9613-40A6-B32D-C5912C20EE25}"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7FF3C-AB6C-40B2-9082-1393E6C6F383}" type="slidenum">
              <a:rPr lang="en-US" smtClean="0"/>
              <a:t>‹#›</a:t>
            </a:fld>
            <a:endParaRPr lang="en-US"/>
          </a:p>
        </p:txBody>
      </p:sp>
    </p:spTree>
    <p:extLst>
      <p:ext uri="{BB962C8B-B14F-4D97-AF65-F5344CB8AC3E}">
        <p14:creationId xmlns:p14="http://schemas.microsoft.com/office/powerpoint/2010/main" val="19297402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563660"/>
      </p:ext>
    </p:extLst>
  </p:cSld>
  <p:clrMap bg1="dk1" tx1="lt1" bg2="dk2" tx2="lt2" accent1="accent1" accent2="accent2" accent3="accent3" accent4="accent4" accent5="accent5" accent6="accent6" hlink="hlink" folHlink="folHlink"/>
  <p:sldLayoutIdLst>
    <p:sldLayoutId id="2147483677" r:id="rId1"/>
    <p:sldLayoutId id="2147483673" r:id="rId2"/>
    <p:sldLayoutId id="2147483674" r:id="rId3"/>
    <p:sldLayoutId id="2147483675" r:id="rId4"/>
    <p:sldLayoutId id="2147483676" r:id="rId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331B83D6-A318-4CAA-8093-17B8557B7C0E}" type="datetimeFigureOut">
              <a:rPr lang="en-US" smtClean="0"/>
              <a:t>10/7/2022</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38F7B20E-35B5-4D3F-91DD-417DE4602A8A}" type="slidenum">
              <a:rPr lang="en-US" smtClean="0"/>
              <a:t>‹#›</a:t>
            </a:fld>
            <a:endParaRPr lang="en-US"/>
          </a:p>
        </p:txBody>
      </p:sp>
    </p:spTree>
    <p:extLst>
      <p:ext uri="{BB962C8B-B14F-4D97-AF65-F5344CB8AC3E}">
        <p14:creationId xmlns:p14="http://schemas.microsoft.com/office/powerpoint/2010/main" val="3059606663"/>
      </p:ext>
    </p:extLst>
  </p:cSld>
  <p:clrMap bg1="dk1" tx1="lt1" bg2="dk2" tx2="lt2" accent1="accent1" accent2="accent2" accent3="accent3" accent4="accent4" accent5="accent5" accent6="accent6" hlink="hlink" folHlink="folHlink"/>
  <p:sldLayoutIdLst>
    <p:sldLayoutId id="2147483679"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99F02E34-9613-40A6-B32D-C5912C20EE25}" type="datetimeFigureOut">
              <a:rPr lang="en-US" smtClean="0"/>
              <a:t>10/7/2022</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7B17FF3C-AB6C-40B2-9082-1393E6C6F383}" type="slidenum">
              <a:rPr lang="en-US" smtClean="0"/>
              <a:t>‹#›</a:t>
            </a:fld>
            <a:endParaRPr lang="en-US"/>
          </a:p>
        </p:txBody>
      </p:sp>
    </p:spTree>
    <p:extLst>
      <p:ext uri="{BB962C8B-B14F-4D97-AF65-F5344CB8AC3E}">
        <p14:creationId xmlns:p14="http://schemas.microsoft.com/office/powerpoint/2010/main" val="2688962725"/>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3605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788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0B69A9-6963-083D-5A4F-2EDB13335C7B}"/>
              </a:ext>
            </a:extLst>
          </p:cNvPr>
          <p:cNvSpPr txBox="1"/>
          <p:nvPr/>
        </p:nvSpPr>
        <p:spPr>
          <a:xfrm>
            <a:off x="-1" y="4009696"/>
            <a:ext cx="6716481" cy="781547"/>
          </a:xfrm>
          <a:prstGeom prst="rect">
            <a:avLst/>
          </a:prstGeom>
          <a:gradFill flip="none" rotWithShape="1">
            <a:gsLst>
              <a:gs pos="0">
                <a:srgbClr val="205BE0"/>
              </a:gs>
              <a:gs pos="96503">
                <a:srgbClr val="1B4FC3"/>
              </a:gs>
            </a:gsLst>
            <a:lin ang="5400000" scaled="1"/>
            <a:tileRect/>
          </a:gradFill>
        </p:spPr>
        <p:txBody>
          <a:bodyPr wrap="square" tIns="274320" bIns="0" rtlCol="0">
            <a:noAutofit/>
          </a:bodyPr>
          <a:lstStyle/>
          <a:p>
            <a:pPr algn="ctr">
              <a:lnSpc>
                <a:spcPts val="3400"/>
              </a:lnSpc>
            </a:pPr>
            <a:r>
              <a:rPr lang="en-US" sz="40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MY PLACE IN THIS PLACE</a:t>
            </a:r>
          </a:p>
        </p:txBody>
      </p:sp>
      <p:sp>
        <p:nvSpPr>
          <p:cNvPr id="4" name="TextBox 3">
            <a:extLst>
              <a:ext uri="{FF2B5EF4-FFF2-40B4-BE49-F238E27FC236}">
                <a16:creationId xmlns:a16="http://schemas.microsoft.com/office/drawing/2014/main" id="{5E9859B9-6CF8-4790-65FD-7986C2A93B46}"/>
              </a:ext>
            </a:extLst>
          </p:cNvPr>
          <p:cNvSpPr txBox="1"/>
          <p:nvPr/>
        </p:nvSpPr>
        <p:spPr>
          <a:xfrm>
            <a:off x="823856" y="3951246"/>
            <a:ext cx="7500514" cy="1242060"/>
          </a:xfrm>
          <a:prstGeom prst="rect">
            <a:avLst/>
          </a:prstGeom>
          <a:solidFill>
            <a:srgbClr val="ECE6FA"/>
          </a:solidFill>
          <a:ln w="34925">
            <a:solidFill>
              <a:srgbClr val="255FE1"/>
            </a:solidFill>
            <a:miter lim="800000"/>
          </a:ln>
        </p:spPr>
        <p:txBody>
          <a:bodyPr wrap="square" tIns="91440" bIns="0" rtlCol="0">
            <a:noAutofit/>
          </a:bodyPr>
          <a:lstStyle/>
          <a:p>
            <a:pPr marL="115888" marR="0" lvl="0" indent="-115888"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Poppins Light" panose="00000400000000000000" pitchFamily="50" charset="0"/>
                <a:ea typeface="+mn-ea"/>
                <a:cs typeface="Poppins Light" panose="00000400000000000000" pitchFamily="50" charset="0"/>
              </a:rPr>
              <a:t>“For from him and through him and to him are all things. To him be glory forever. Amen.”											</a:t>
            </a:r>
            <a:r>
              <a:rPr kumimoji="0" lang="en-US" sz="2400" b="1" i="0" u="none" strike="noStrike" kern="1200" cap="none" spc="0" normalizeH="0" baseline="0" noProof="0" dirty="0">
                <a:ln>
                  <a:noFill/>
                </a:ln>
                <a:solidFill>
                  <a:srgbClr val="255FE1"/>
                </a:solidFill>
                <a:effectLst/>
                <a:uLnTx/>
                <a:uFillTx/>
                <a:latin typeface="Poppins Light" panose="00000400000000000000" pitchFamily="50" charset="0"/>
                <a:ea typeface="+mn-ea"/>
                <a:cs typeface="Poppins Light" panose="00000400000000000000" pitchFamily="50" charset="0"/>
              </a:rPr>
              <a:t>Romans 11:36</a:t>
            </a:r>
          </a:p>
        </p:txBody>
      </p:sp>
      <p:sp>
        <p:nvSpPr>
          <p:cNvPr id="5" name="Freeform: Shape 4">
            <a:extLst>
              <a:ext uri="{FF2B5EF4-FFF2-40B4-BE49-F238E27FC236}">
                <a16:creationId xmlns:a16="http://schemas.microsoft.com/office/drawing/2014/main" id="{AA7FF8DD-566E-86EE-6203-A959070EA013}"/>
              </a:ext>
            </a:extLst>
          </p:cNvPr>
          <p:cNvSpPr/>
          <p:nvPr/>
        </p:nvSpPr>
        <p:spPr>
          <a:xfrm>
            <a:off x="1566355" y="4315447"/>
            <a:ext cx="784046"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solidFill>
            <a:srgbClr val="A5B9CF"/>
          </a:solidFill>
          <a:ln w="38100" cap="rnd">
            <a:solidFill>
              <a:srgbClr val="25C12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896504C-B87E-8A59-81D0-64081D35A6DF}"/>
              </a:ext>
            </a:extLst>
          </p:cNvPr>
          <p:cNvSpPr/>
          <p:nvPr/>
        </p:nvSpPr>
        <p:spPr>
          <a:xfrm>
            <a:off x="3856861" y="4315447"/>
            <a:ext cx="1262715"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solidFill>
            <a:srgbClr val="A5B9CF"/>
          </a:solidFill>
          <a:ln w="38100" cap="rnd">
            <a:solidFill>
              <a:srgbClr val="25C12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781CFE15-4C24-F085-9073-51E5A7A9AD2D}"/>
              </a:ext>
            </a:extLst>
          </p:cNvPr>
          <p:cNvSpPr/>
          <p:nvPr/>
        </p:nvSpPr>
        <p:spPr>
          <a:xfrm>
            <a:off x="6571257" y="4315446"/>
            <a:ext cx="402340"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solidFill>
            <a:srgbClr val="A5B9CF"/>
          </a:solidFill>
          <a:ln w="38100" cap="rnd">
            <a:solidFill>
              <a:srgbClr val="25C12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reeform: Shape 2">
            <a:extLst>
              <a:ext uri="{FF2B5EF4-FFF2-40B4-BE49-F238E27FC236}">
                <a16:creationId xmlns:a16="http://schemas.microsoft.com/office/drawing/2014/main" id="{E640AD92-D3D3-4E83-FD85-F47FE10F5E42}"/>
              </a:ext>
            </a:extLst>
          </p:cNvPr>
          <p:cNvSpPr/>
          <p:nvPr/>
        </p:nvSpPr>
        <p:spPr>
          <a:xfrm>
            <a:off x="4858019" y="4657976"/>
            <a:ext cx="862451"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solidFill>
            <a:srgbClr val="A5B9CF"/>
          </a:solidFill>
          <a:ln w="38100" cap="rnd">
            <a:solidFill>
              <a:srgbClr val="25C12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4D989B3-1C15-E660-EA51-0493CC365104}"/>
              </a:ext>
            </a:extLst>
          </p:cNvPr>
          <p:cNvSpPr txBox="1"/>
          <p:nvPr/>
        </p:nvSpPr>
        <p:spPr>
          <a:xfrm>
            <a:off x="1215872" y="3776537"/>
            <a:ext cx="6716481" cy="1822512"/>
          </a:xfrm>
          <a:prstGeom prst="rect">
            <a:avLst/>
          </a:prstGeom>
          <a:solidFill>
            <a:srgbClr val="ECE6FA"/>
          </a:solidFill>
          <a:ln w="34925">
            <a:solidFill>
              <a:srgbClr val="255FE1"/>
            </a:solidFill>
            <a:miter lim="800000"/>
          </a:ln>
        </p:spPr>
        <p:txBody>
          <a:bodyPr wrap="square" tIns="91440" bIns="0" rtlCol="0">
            <a:noAutofit/>
          </a:bodyPr>
          <a:lstStyle/>
          <a:p>
            <a:pPr marL="115888" marR="0" lvl="0" indent="-115888" algn="l" defTabSz="457200" rtl="0" eaLnBrk="1" fontAlgn="auto" latinLnBrk="0" hangingPunct="1">
              <a:lnSpc>
                <a:spcPts val="27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Poppins Light" panose="00000400000000000000" pitchFamily="50" charset="0"/>
                <a:ea typeface="+mn-ea"/>
                <a:cs typeface="Poppins Light" panose="00000400000000000000" pitchFamily="50" charset="0"/>
              </a:rPr>
              <a:t>“You are worthy, our Lord and God,</a:t>
            </a:r>
          </a:p>
          <a:p>
            <a:pPr marL="115888" marR="0" lvl="0" indent="-115888" algn="l" defTabSz="457200" rtl="0" eaLnBrk="1" fontAlgn="auto" latinLnBrk="0" hangingPunct="1">
              <a:lnSpc>
                <a:spcPts val="27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Poppins Light" panose="00000400000000000000" pitchFamily="50" charset="0"/>
                <a:ea typeface="+mn-ea"/>
                <a:cs typeface="Poppins Light" panose="00000400000000000000" pitchFamily="50" charset="0"/>
              </a:rPr>
              <a:t>    to receive glory and honor and power,</a:t>
            </a:r>
          </a:p>
          <a:p>
            <a:pPr marL="115888" marR="0" lvl="0" indent="-115888" algn="l" defTabSz="457200" rtl="0" eaLnBrk="1" fontAlgn="auto" latinLnBrk="0" hangingPunct="1">
              <a:lnSpc>
                <a:spcPts val="27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Poppins Light" panose="00000400000000000000" pitchFamily="50" charset="0"/>
                <a:ea typeface="+mn-ea"/>
                <a:cs typeface="Poppins Light" panose="00000400000000000000" pitchFamily="50" charset="0"/>
              </a:rPr>
              <a:t>	for you created all things,</a:t>
            </a:r>
          </a:p>
          <a:p>
            <a:pPr marL="115888" marR="0" lvl="0" indent="-115888" algn="l" defTabSz="457200" rtl="0" eaLnBrk="1" fontAlgn="auto" latinLnBrk="0" hangingPunct="1">
              <a:lnSpc>
                <a:spcPts val="27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Poppins Light" panose="00000400000000000000" pitchFamily="50" charset="0"/>
                <a:ea typeface="+mn-ea"/>
                <a:cs typeface="Poppins Light" panose="00000400000000000000" pitchFamily="50" charset="0"/>
              </a:rPr>
              <a:t>    and by your will they were created</a:t>
            </a:r>
          </a:p>
          <a:p>
            <a:pPr marL="115888" marR="0" lvl="0" indent="-115888" algn="l" defTabSz="457200" rtl="0" eaLnBrk="1" fontAlgn="auto" latinLnBrk="0" hangingPunct="1">
              <a:lnSpc>
                <a:spcPts val="27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Poppins Light" panose="00000400000000000000" pitchFamily="50" charset="0"/>
                <a:ea typeface="+mn-ea"/>
                <a:cs typeface="Poppins Light" panose="00000400000000000000" pitchFamily="50" charset="0"/>
              </a:rPr>
              <a:t>    and have their being.”	</a:t>
            </a:r>
            <a:r>
              <a:rPr kumimoji="0" lang="en-US" sz="2400" b="1" i="0" u="none" strike="noStrike" kern="1200" cap="none" spc="0" normalizeH="0" baseline="0" noProof="0" dirty="0">
                <a:ln>
                  <a:noFill/>
                </a:ln>
                <a:solidFill>
                  <a:srgbClr val="255FE1"/>
                </a:solidFill>
                <a:effectLst/>
                <a:uLnTx/>
                <a:uFillTx/>
                <a:latin typeface="Poppins Light" panose="00000400000000000000" pitchFamily="50" charset="0"/>
                <a:ea typeface="+mn-ea"/>
                <a:cs typeface="Poppins Light" panose="00000400000000000000" pitchFamily="50" charset="0"/>
              </a:rPr>
              <a:t>Revelation 4:11</a:t>
            </a:r>
          </a:p>
        </p:txBody>
      </p:sp>
      <p:sp>
        <p:nvSpPr>
          <p:cNvPr id="12" name="Freeform: Shape 11">
            <a:extLst>
              <a:ext uri="{FF2B5EF4-FFF2-40B4-BE49-F238E27FC236}">
                <a16:creationId xmlns:a16="http://schemas.microsoft.com/office/drawing/2014/main" id="{B1D87412-F537-3405-30DF-40081FEC6719}"/>
              </a:ext>
            </a:extLst>
          </p:cNvPr>
          <p:cNvSpPr/>
          <p:nvPr/>
        </p:nvSpPr>
        <p:spPr>
          <a:xfrm>
            <a:off x="3352281" y="4458548"/>
            <a:ext cx="784046"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solidFill>
            <a:srgbClr val="A5B9CF"/>
          </a:solidFill>
          <a:ln w="38100" cap="rnd">
            <a:solidFill>
              <a:srgbClr val="25C12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BEECBF54-628B-5604-1F14-D1AF201E4D39}"/>
              </a:ext>
            </a:extLst>
          </p:cNvPr>
          <p:cNvSpPr/>
          <p:nvPr/>
        </p:nvSpPr>
        <p:spPr>
          <a:xfrm>
            <a:off x="4932204" y="4457060"/>
            <a:ext cx="948696"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solidFill>
            <a:srgbClr val="A5B9CF"/>
          </a:solidFill>
          <a:ln w="38100" cap="rnd">
            <a:solidFill>
              <a:srgbClr val="25C12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C402BEC8-6A99-6A46-5537-D3460A03D119}"/>
              </a:ext>
            </a:extLst>
          </p:cNvPr>
          <p:cNvSpPr/>
          <p:nvPr/>
        </p:nvSpPr>
        <p:spPr>
          <a:xfrm>
            <a:off x="6718432" y="4455572"/>
            <a:ext cx="948696"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solidFill>
            <a:srgbClr val="A5B9CF"/>
          </a:solidFill>
          <a:ln w="38100" cap="rnd">
            <a:solidFill>
              <a:srgbClr val="25C12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22CDA379-94F6-DDBF-2742-555388CF1420}"/>
              </a:ext>
            </a:extLst>
          </p:cNvPr>
          <p:cNvSpPr txBox="1"/>
          <p:nvPr/>
        </p:nvSpPr>
        <p:spPr>
          <a:xfrm>
            <a:off x="593220" y="4004276"/>
            <a:ext cx="7948692" cy="1189030"/>
          </a:xfrm>
          <a:prstGeom prst="rect">
            <a:avLst/>
          </a:prstGeom>
          <a:solidFill>
            <a:srgbClr val="ECE6FA"/>
          </a:solidFill>
          <a:ln w="34925">
            <a:solidFill>
              <a:srgbClr val="255FE1"/>
            </a:solidFill>
            <a:miter lim="800000"/>
          </a:ln>
        </p:spPr>
        <p:txBody>
          <a:bodyPr wrap="square" tIns="91440" bIns="0" rtlCol="0">
            <a:noAutofit/>
          </a:bodyPr>
          <a:lstStyle/>
          <a:p>
            <a:pPr marL="115888" marR="0" lvl="0" indent="-115888"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Poppins Light" panose="00000400000000000000" pitchFamily="50" charset="0"/>
                <a:ea typeface="+mn-ea"/>
                <a:cs typeface="Poppins Light" panose="00000400000000000000" pitchFamily="50" charset="0"/>
              </a:rPr>
              <a:t>“I have glorified You on the earth. I have finished the work which You have given Me to do.”															</a:t>
            </a:r>
            <a:r>
              <a:rPr kumimoji="0" lang="en-US" sz="2400" b="1" i="0" u="none" strike="noStrike" kern="1200" cap="none" spc="0" normalizeH="0" baseline="0" noProof="0" dirty="0">
                <a:ln>
                  <a:noFill/>
                </a:ln>
                <a:solidFill>
                  <a:srgbClr val="255FE1"/>
                </a:solidFill>
                <a:effectLst/>
                <a:uLnTx/>
                <a:uFillTx/>
                <a:latin typeface="Poppins Light" panose="00000400000000000000" pitchFamily="50" charset="0"/>
                <a:ea typeface="+mn-ea"/>
                <a:cs typeface="Poppins Light" panose="00000400000000000000" pitchFamily="50" charset="0"/>
              </a:rPr>
              <a:t>John 17:4</a:t>
            </a:r>
          </a:p>
        </p:txBody>
      </p:sp>
      <p:sp>
        <p:nvSpPr>
          <p:cNvPr id="15" name="Freeform: Shape 14">
            <a:extLst>
              <a:ext uri="{FF2B5EF4-FFF2-40B4-BE49-F238E27FC236}">
                <a16:creationId xmlns:a16="http://schemas.microsoft.com/office/drawing/2014/main" id="{00A40DE5-E81A-EB81-FED3-A118573A3024}"/>
              </a:ext>
            </a:extLst>
          </p:cNvPr>
          <p:cNvSpPr/>
          <p:nvPr/>
        </p:nvSpPr>
        <p:spPr>
          <a:xfrm>
            <a:off x="1809793" y="4368477"/>
            <a:ext cx="1388987"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solidFill>
            <a:srgbClr val="A5B9CF"/>
          </a:solidFill>
          <a:ln w="38100" cap="rnd">
            <a:solidFill>
              <a:srgbClr val="25C12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50D0941-5DE0-4173-D6B3-7191F7FBF682}"/>
              </a:ext>
            </a:extLst>
          </p:cNvPr>
          <p:cNvSpPr txBox="1"/>
          <p:nvPr/>
        </p:nvSpPr>
        <p:spPr>
          <a:xfrm>
            <a:off x="508363" y="3769579"/>
            <a:ext cx="8131497" cy="1822512"/>
          </a:xfrm>
          <a:prstGeom prst="rect">
            <a:avLst/>
          </a:prstGeom>
          <a:solidFill>
            <a:srgbClr val="ECE6FA"/>
          </a:solidFill>
          <a:ln w="34925">
            <a:solidFill>
              <a:srgbClr val="255FE1"/>
            </a:solidFill>
            <a:miter lim="800000"/>
          </a:ln>
        </p:spPr>
        <p:txBody>
          <a:bodyPr wrap="square" tIns="91440" bIns="0" rtlCol="0">
            <a:noAutofit/>
          </a:bodyPr>
          <a:lstStyle/>
          <a:p>
            <a:pPr marL="115888" marR="0" lvl="0" indent="-115888" algn="l" defTabSz="457200" rtl="0" eaLnBrk="1" fontAlgn="auto" latinLnBrk="0" hangingPunct="1">
              <a:lnSpc>
                <a:spcPts val="27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Poppins Light" panose="00000400000000000000" pitchFamily="50" charset="0"/>
                <a:ea typeface="+mn-ea"/>
                <a:cs typeface="Poppins Light" panose="00000400000000000000" pitchFamily="50" charset="0"/>
              </a:rPr>
              <a:t>“For as in one body we have many members, and the members do not all have the same function, so we, though many, are one body in Christ, and individually members one of another.”															</a:t>
            </a:r>
            <a:r>
              <a:rPr kumimoji="0" lang="en-US" sz="2400" b="1" i="0" u="none" strike="noStrike" kern="1200" cap="none" spc="0" normalizeH="0" baseline="0" noProof="0" dirty="0">
                <a:ln>
                  <a:noFill/>
                </a:ln>
                <a:solidFill>
                  <a:srgbClr val="255FE1"/>
                </a:solidFill>
                <a:effectLst/>
                <a:uLnTx/>
                <a:uFillTx/>
                <a:latin typeface="Poppins Light" panose="00000400000000000000" pitchFamily="50" charset="0"/>
                <a:ea typeface="+mn-ea"/>
                <a:cs typeface="Poppins Light" panose="00000400000000000000" pitchFamily="50" charset="0"/>
              </a:rPr>
              <a:t>Romans 12:4, 5</a:t>
            </a:r>
          </a:p>
        </p:txBody>
      </p:sp>
      <p:sp>
        <p:nvSpPr>
          <p:cNvPr id="16" name="Freeform: Shape 15">
            <a:extLst>
              <a:ext uri="{FF2B5EF4-FFF2-40B4-BE49-F238E27FC236}">
                <a16:creationId xmlns:a16="http://schemas.microsoft.com/office/drawing/2014/main" id="{28E4EDCA-A80D-44EE-AB4D-A936A2081D18}"/>
              </a:ext>
            </a:extLst>
          </p:cNvPr>
          <p:cNvSpPr/>
          <p:nvPr/>
        </p:nvSpPr>
        <p:spPr>
          <a:xfrm>
            <a:off x="2608540" y="5154545"/>
            <a:ext cx="3962946"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solidFill>
            <a:srgbClr val="A5B9CF"/>
          </a:solidFill>
          <a:ln w="38100" cap="rnd">
            <a:solidFill>
              <a:srgbClr val="25C12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CF6F04CB-9509-37EE-F470-378A2CC92CAB}"/>
              </a:ext>
            </a:extLst>
          </p:cNvPr>
          <p:cNvSpPr txBox="1"/>
          <p:nvPr/>
        </p:nvSpPr>
        <p:spPr>
          <a:xfrm>
            <a:off x="887463" y="4060849"/>
            <a:ext cx="7360205" cy="835163"/>
          </a:xfrm>
          <a:prstGeom prst="rect">
            <a:avLst/>
          </a:prstGeom>
          <a:solidFill>
            <a:srgbClr val="ECE6FA"/>
          </a:solidFill>
          <a:ln w="34925">
            <a:solidFill>
              <a:srgbClr val="255FE1"/>
            </a:solidFill>
            <a:miter lim="800000"/>
          </a:ln>
        </p:spPr>
        <p:txBody>
          <a:bodyPr wrap="square" tIns="91440" bIns="0" rtlCol="0">
            <a:noAutofit/>
          </a:bodyPr>
          <a:lstStyle/>
          <a:p>
            <a:pPr marL="115888" marR="0" lvl="0" indent="-115888"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Poppins Light" panose="00000400000000000000" pitchFamily="50" charset="0"/>
                <a:ea typeface="+mn-ea"/>
                <a:cs typeface="Poppins Light" panose="00000400000000000000" pitchFamily="50" charset="0"/>
              </a:rPr>
              <a:t>“And He is the head of the body, the church.”										</a:t>
            </a:r>
            <a:r>
              <a:rPr kumimoji="0" lang="en-US" sz="2400" b="1" i="0" u="none" strike="noStrike" kern="1200" cap="none" spc="0" normalizeH="0" baseline="0" noProof="0" dirty="0">
                <a:ln>
                  <a:noFill/>
                </a:ln>
                <a:solidFill>
                  <a:srgbClr val="255FE1"/>
                </a:solidFill>
                <a:effectLst/>
                <a:uLnTx/>
                <a:uFillTx/>
                <a:latin typeface="Poppins Light" panose="00000400000000000000" pitchFamily="50" charset="0"/>
                <a:ea typeface="+mn-ea"/>
                <a:cs typeface="Poppins Light" panose="00000400000000000000" pitchFamily="50" charset="0"/>
              </a:rPr>
              <a:t>Colossians 1:18</a:t>
            </a:r>
          </a:p>
        </p:txBody>
      </p:sp>
    </p:spTree>
    <p:extLst>
      <p:ext uri="{BB962C8B-B14F-4D97-AF65-F5344CB8AC3E}">
        <p14:creationId xmlns:p14="http://schemas.microsoft.com/office/powerpoint/2010/main" val="37179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3"/>
                                        </p:tgtEl>
                                      </p:cBhvr>
                                    </p:animEffect>
                                    <p:set>
                                      <p:cBhvr>
                                        <p:cTn id="43" dur="1" fill="hold">
                                          <p:stCondLst>
                                            <p:cond delay="499"/>
                                          </p:stCondLst>
                                        </p:cTn>
                                        <p:tgtEl>
                                          <p:spTgt spid="3"/>
                                        </p:tgtEl>
                                        <p:attrNameLst>
                                          <p:attrName>style.visibility</p:attrName>
                                        </p:attrNameLst>
                                      </p:cBhvr>
                                      <p:to>
                                        <p:strVal val="hidden"/>
                                      </p:to>
                                    </p:set>
                                  </p:childTnLst>
                                </p:cTn>
                              </p:par>
                            </p:childTnLst>
                          </p:cTn>
                        </p:par>
                        <p:par>
                          <p:cTn id="44" fill="hold">
                            <p:stCondLst>
                              <p:cond delay="500"/>
                            </p:stCondLst>
                            <p:childTnLst>
                              <p:par>
                                <p:cTn id="45" presetID="22" presetClass="entr" presetSubtype="1"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up)">
                                      <p:cBhvr>
                                        <p:cTn id="47" dur="500"/>
                                        <p:tgtEl>
                                          <p:spTgt spid="8"/>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childTnLst>
                          </p:cTn>
                        </p:par>
                        <p:par>
                          <p:cTn id="56" fill="hold">
                            <p:stCondLst>
                              <p:cond delay="200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8"/>
                                        </p:tgtEl>
                                      </p:cBhvr>
                                    </p:animEffect>
                                    <p:set>
                                      <p:cBhvr>
                                        <p:cTn id="64" dur="1" fill="hold">
                                          <p:stCondLst>
                                            <p:cond delay="499"/>
                                          </p:stCondLst>
                                        </p:cTn>
                                        <p:tgtEl>
                                          <p:spTgt spid="8"/>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2"/>
                                        </p:tgtEl>
                                      </p:cBhvr>
                                    </p:animEffect>
                                    <p:set>
                                      <p:cBhvr>
                                        <p:cTn id="67" dur="1" fill="hold">
                                          <p:stCondLst>
                                            <p:cond delay="499"/>
                                          </p:stCondLst>
                                        </p:cTn>
                                        <p:tgtEl>
                                          <p:spTgt spid="12"/>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13"/>
                                        </p:tgtEl>
                                      </p:cBhvr>
                                    </p:animEffect>
                                    <p:set>
                                      <p:cBhvr>
                                        <p:cTn id="70" dur="1" fill="hold">
                                          <p:stCondLst>
                                            <p:cond delay="499"/>
                                          </p:stCondLst>
                                        </p:cTn>
                                        <p:tgtEl>
                                          <p:spTgt spid="13"/>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14"/>
                                        </p:tgtEl>
                                      </p:cBhvr>
                                    </p:animEffect>
                                    <p:set>
                                      <p:cBhvr>
                                        <p:cTn id="73" dur="1" fill="hold">
                                          <p:stCondLst>
                                            <p:cond delay="499"/>
                                          </p:stCondLst>
                                        </p:cTn>
                                        <p:tgtEl>
                                          <p:spTgt spid="14"/>
                                        </p:tgtEl>
                                        <p:attrNameLst>
                                          <p:attrName>style.visibility</p:attrName>
                                        </p:attrNameLst>
                                      </p:cBhvr>
                                      <p:to>
                                        <p:strVal val="hidden"/>
                                      </p:to>
                                    </p:set>
                                  </p:childTnLst>
                                </p:cTn>
                              </p:par>
                            </p:childTnLst>
                          </p:cTn>
                        </p:par>
                        <p:par>
                          <p:cTn id="74" fill="hold">
                            <p:stCondLst>
                              <p:cond delay="500"/>
                            </p:stCondLst>
                            <p:childTnLst>
                              <p:par>
                                <p:cTn id="75" presetID="22" presetClass="entr" presetSubtype="1" fill="hold" grpId="0" nodeType="after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wipe(up)">
                                      <p:cBhvr>
                                        <p:cTn id="77" dur="500"/>
                                        <p:tgtEl>
                                          <p:spTgt spid="9"/>
                                        </p:tgtEl>
                                      </p:cBhvr>
                                    </p:animEffect>
                                  </p:childTnLst>
                                </p:cTn>
                              </p:par>
                            </p:childTnLst>
                          </p:cTn>
                        </p:par>
                        <p:par>
                          <p:cTn id="78" fill="hold">
                            <p:stCondLst>
                              <p:cond delay="1000"/>
                            </p:stCondLst>
                            <p:childTnLst>
                              <p:par>
                                <p:cTn id="79" presetID="22" presetClass="entr" presetSubtype="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wipe(left)">
                                      <p:cBhvr>
                                        <p:cTn id="81" dur="500"/>
                                        <p:tgtEl>
                                          <p:spTgt spid="15"/>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0"/>
                                  </p:stCondLst>
                                  <p:childTnLst>
                                    <p:animEffect transition="out" filter="fade">
                                      <p:cBhvr>
                                        <p:cTn id="85" dur="500"/>
                                        <p:tgtEl>
                                          <p:spTgt spid="9"/>
                                        </p:tgtEl>
                                      </p:cBhvr>
                                    </p:animEffect>
                                    <p:set>
                                      <p:cBhvr>
                                        <p:cTn id="86" dur="1" fill="hold">
                                          <p:stCondLst>
                                            <p:cond delay="499"/>
                                          </p:stCondLst>
                                        </p:cTn>
                                        <p:tgtEl>
                                          <p:spTgt spid="9"/>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15"/>
                                        </p:tgtEl>
                                      </p:cBhvr>
                                    </p:animEffect>
                                    <p:set>
                                      <p:cBhvr>
                                        <p:cTn id="89" dur="1" fill="hold">
                                          <p:stCondLst>
                                            <p:cond delay="499"/>
                                          </p:stCondLst>
                                        </p:cTn>
                                        <p:tgtEl>
                                          <p:spTgt spid="15"/>
                                        </p:tgtEl>
                                        <p:attrNameLst>
                                          <p:attrName>style.visibility</p:attrName>
                                        </p:attrNameLst>
                                      </p:cBhvr>
                                      <p:to>
                                        <p:strVal val="hidden"/>
                                      </p:to>
                                    </p:set>
                                  </p:childTnLst>
                                </p:cTn>
                              </p:par>
                            </p:childTnLst>
                          </p:cTn>
                        </p:par>
                        <p:par>
                          <p:cTn id="90" fill="hold">
                            <p:stCondLst>
                              <p:cond delay="500"/>
                            </p:stCondLst>
                            <p:childTnLst>
                              <p:par>
                                <p:cTn id="91" presetID="22" presetClass="entr" presetSubtype="1"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Effect transition="in" filter="wipe(up)">
                                      <p:cBhvr>
                                        <p:cTn id="93" dur="500"/>
                                        <p:tgtEl>
                                          <p:spTgt spid="10"/>
                                        </p:tgtEl>
                                      </p:cBhvr>
                                    </p:animEffect>
                                  </p:childTnLst>
                                </p:cTn>
                              </p:par>
                            </p:childTnLst>
                          </p:cTn>
                        </p:par>
                        <p:par>
                          <p:cTn id="94" fill="hold">
                            <p:stCondLst>
                              <p:cond delay="1000"/>
                            </p:stCondLst>
                            <p:childTnLst>
                              <p:par>
                                <p:cTn id="95" presetID="22" presetClass="entr" presetSubtype="8" fill="hold" grpId="0" nodeType="after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wipe(left)">
                                      <p:cBhvr>
                                        <p:cTn id="97" dur="500"/>
                                        <p:tgtEl>
                                          <p:spTgt spid="1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1" nodeType="clickEffect">
                                  <p:stCondLst>
                                    <p:cond delay="0"/>
                                  </p:stCondLst>
                                  <p:childTnLst>
                                    <p:animEffect transition="out" filter="fade">
                                      <p:cBhvr>
                                        <p:cTn id="101" dur="500"/>
                                        <p:tgtEl>
                                          <p:spTgt spid="10"/>
                                        </p:tgtEl>
                                      </p:cBhvr>
                                    </p:animEffect>
                                    <p:set>
                                      <p:cBhvr>
                                        <p:cTn id="102" dur="1" fill="hold">
                                          <p:stCondLst>
                                            <p:cond delay="499"/>
                                          </p:stCondLst>
                                        </p:cTn>
                                        <p:tgtEl>
                                          <p:spTgt spid="10"/>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16"/>
                                        </p:tgtEl>
                                      </p:cBhvr>
                                    </p:animEffect>
                                    <p:set>
                                      <p:cBhvr>
                                        <p:cTn id="105" dur="1" fill="hold">
                                          <p:stCondLst>
                                            <p:cond delay="499"/>
                                          </p:stCondLst>
                                        </p:cTn>
                                        <p:tgtEl>
                                          <p:spTgt spid="16"/>
                                        </p:tgtEl>
                                        <p:attrNameLst>
                                          <p:attrName>style.visibility</p:attrName>
                                        </p:attrNameLst>
                                      </p:cBhvr>
                                      <p:to>
                                        <p:strVal val="hidden"/>
                                      </p:to>
                                    </p:set>
                                  </p:childTnLst>
                                </p:cTn>
                              </p:par>
                            </p:childTnLst>
                          </p:cTn>
                        </p:par>
                        <p:par>
                          <p:cTn id="106" fill="hold">
                            <p:stCondLst>
                              <p:cond delay="500"/>
                            </p:stCondLst>
                            <p:childTnLst>
                              <p:par>
                                <p:cTn id="107" presetID="22" presetClass="entr" presetSubtype="1" fill="hold" grpId="0" nodeType="after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wipe(up)">
                                      <p:cBhvr>
                                        <p:cTn id="10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4" grpId="1" animBg="1"/>
      <p:bldP spid="5" grpId="0" animBg="1"/>
      <p:bldP spid="5" grpId="1" animBg="1"/>
      <p:bldP spid="6" grpId="0" animBg="1"/>
      <p:bldP spid="6" grpId="1" animBg="1"/>
      <p:bldP spid="7" grpId="0" animBg="1"/>
      <p:bldP spid="7" grpId="1" animBg="1"/>
      <p:bldP spid="3" grpId="0" animBg="1"/>
      <p:bldP spid="3" grpId="1" animBg="1"/>
      <p:bldP spid="8" grpId="0" animBg="1"/>
      <p:bldP spid="8" grpId="1" animBg="1"/>
      <p:bldP spid="12" grpId="0" animBg="1"/>
      <p:bldP spid="12" grpId="1" animBg="1"/>
      <p:bldP spid="13" grpId="0" animBg="1"/>
      <p:bldP spid="13" grpId="1" animBg="1"/>
      <p:bldP spid="14" grpId="0" animBg="1"/>
      <p:bldP spid="14" grpId="1" animBg="1"/>
      <p:bldP spid="9" grpId="0" animBg="1"/>
      <p:bldP spid="9" grpId="1" animBg="1"/>
      <p:bldP spid="15" grpId="0" animBg="1"/>
      <p:bldP spid="15" grpId="1" animBg="1"/>
      <p:bldP spid="10" grpId="0" animBg="1"/>
      <p:bldP spid="10" grpId="1" animBg="1"/>
      <p:bldP spid="16" grpId="0" animBg="1"/>
      <p:bldP spid="16" grpId="1"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sky with clouds&#10;&#10;Description automatically generated with low confidence">
            <a:extLst>
              <a:ext uri="{FF2B5EF4-FFF2-40B4-BE49-F238E27FC236}">
                <a16:creationId xmlns:a16="http://schemas.microsoft.com/office/drawing/2014/main" id="{B76D29DA-00DF-02AE-C4B5-1750EED86C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4999"/>
          </a:xfrm>
          <a:prstGeom prst="rect">
            <a:avLst/>
          </a:prstGeom>
        </p:spPr>
      </p:pic>
      <p:pic>
        <p:nvPicPr>
          <p:cNvPr id="5" name="Picture 4" descr="A picture containing silhouette, domestic cat&#10;&#10;Description automatically generated">
            <a:extLst>
              <a:ext uri="{FF2B5EF4-FFF2-40B4-BE49-F238E27FC236}">
                <a16:creationId xmlns:a16="http://schemas.microsoft.com/office/drawing/2014/main" id="{25576794-C19C-2861-824D-7A84C4C22F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pic>
        <p:nvPicPr>
          <p:cNvPr id="7" name="Picture 6" descr="A picture containing dark&#10;&#10;Description automatically generated">
            <a:extLst>
              <a:ext uri="{FF2B5EF4-FFF2-40B4-BE49-F238E27FC236}">
                <a16:creationId xmlns:a16="http://schemas.microsoft.com/office/drawing/2014/main" id="{92FA7934-A42D-43AD-C223-7B02A2480B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4184450501"/>
      </p:ext>
    </p:extLst>
  </p:cSld>
  <p:clrMapOvr>
    <a:masterClrMapping/>
  </p:clrMapOvr>
  <mc:AlternateContent xmlns:mc="http://schemas.openxmlformats.org/markup-compatibility/2006" xmlns:p14="http://schemas.microsoft.com/office/powerpoint/2010/main">
    <mc:Choice Requires="p14">
      <p:transition spd="med" p14:dur="700" advTm="1000">
        <p:fade/>
      </p:transition>
    </mc:Choice>
    <mc:Fallback xmlns="">
      <p:transition spd="med" advTm="1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D4279A-239A-882F-9097-ACBB9B0B2076}"/>
              </a:ext>
            </a:extLst>
          </p:cNvPr>
          <p:cNvSpPr txBox="1"/>
          <p:nvPr/>
        </p:nvSpPr>
        <p:spPr>
          <a:xfrm>
            <a:off x="217449" y="350169"/>
            <a:ext cx="9150070" cy="940904"/>
          </a:xfrm>
          <a:prstGeom prst="rect">
            <a:avLst/>
          </a:prstGeom>
          <a:noFill/>
          <a:effectLst/>
        </p:spPr>
        <p:txBody>
          <a:bodyPr wrap="square" tIns="91440" bIns="0" rtlCol="0">
            <a:noAutofit/>
          </a:bodyPr>
          <a:lstStyle/>
          <a:p>
            <a:pPr marL="0" marR="0" lvl="0" indent="0" algn="l" defTabSz="457200" rtl="0" eaLnBrk="1" fontAlgn="auto" latinLnBrk="0" hangingPunct="1">
              <a:lnSpc>
                <a:spcPts val="4600"/>
              </a:lnSpc>
              <a:spcBef>
                <a:spcPts val="0"/>
              </a:spcBef>
              <a:spcAft>
                <a:spcPts val="0"/>
              </a:spcAft>
              <a:buClrTx/>
              <a:buSzTx/>
              <a:buFontTx/>
              <a:buNone/>
              <a:tabLst/>
              <a:defRPr/>
            </a:pPr>
            <a:r>
              <a:rPr kumimoji="0" lang="en-US" sz="4400" b="0" i="0" u="none" strike="noStrike" kern="1200" cap="none" spc="0" normalizeH="0" baseline="0" noProof="0" dirty="0">
                <a:ln>
                  <a:noFill/>
                </a:ln>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uLnTx/>
                <a:uFillTx/>
                <a:latin typeface="Poppins" panose="00000500000000000000" pitchFamily="50" charset="0"/>
                <a:ea typeface="+mn-ea"/>
                <a:cs typeface="Poppins" panose="00000500000000000000" pitchFamily="50" charset="0"/>
              </a:rPr>
              <a:t>MEMBERS OF A CLUB </a:t>
            </a:r>
            <a:br>
              <a:rPr kumimoji="0" lang="en-US" sz="4400" b="0" i="0" u="none" strike="noStrike" kern="1200" cap="none" spc="0" normalizeH="0" baseline="0" noProof="0" dirty="0">
                <a:ln>
                  <a:noFill/>
                </a:ln>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uLnTx/>
                <a:uFillTx/>
                <a:latin typeface="Poppins" panose="00000500000000000000" pitchFamily="50" charset="0"/>
                <a:ea typeface="+mn-ea"/>
                <a:cs typeface="Poppins" panose="00000500000000000000" pitchFamily="50" charset="0"/>
              </a:rPr>
            </a:br>
            <a:r>
              <a:rPr kumimoji="0" lang="en-US" sz="4400" b="0" i="0" u="sng" strike="noStrike" kern="1200" cap="none" spc="0" normalizeH="0" baseline="0" noProof="0" dirty="0">
                <a:ln>
                  <a:noFill/>
                </a:ln>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uLnTx/>
                <a:uFillTx/>
                <a:latin typeface="Poppins" panose="00000500000000000000" pitchFamily="50" charset="0"/>
                <a:ea typeface="+mn-ea"/>
                <a:cs typeface="Poppins" panose="00000500000000000000" pitchFamily="50" charset="0"/>
              </a:rPr>
              <a:t>VS. MEMBERS OF A BODY</a:t>
            </a:r>
            <a:endParaRPr kumimoji="0" lang="en-US" sz="2400" b="0" i="0" u="sng" strike="noStrike" kern="1200" cap="none" spc="0" normalizeH="0" baseline="0" noProof="0" dirty="0">
              <a:ln>
                <a:noFill/>
              </a:ln>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uLnTx/>
              <a:uFillTx/>
              <a:latin typeface="Poppins" panose="00000500000000000000" pitchFamily="50" charset="0"/>
              <a:ea typeface="+mn-ea"/>
              <a:cs typeface="Poppins" panose="00000500000000000000" pitchFamily="50" charset="0"/>
            </a:endParaRPr>
          </a:p>
        </p:txBody>
      </p:sp>
      <p:sp>
        <p:nvSpPr>
          <p:cNvPr id="3" name="TextBox 2">
            <a:extLst>
              <a:ext uri="{FF2B5EF4-FFF2-40B4-BE49-F238E27FC236}">
                <a16:creationId xmlns:a16="http://schemas.microsoft.com/office/drawing/2014/main" id="{0FE7186C-3B31-A04A-9532-FD39D06DE2D1}"/>
              </a:ext>
            </a:extLst>
          </p:cNvPr>
          <p:cNvSpPr txBox="1"/>
          <p:nvPr/>
        </p:nvSpPr>
        <p:spPr>
          <a:xfrm>
            <a:off x="403799" y="1918609"/>
            <a:ext cx="3228825" cy="543697"/>
          </a:xfrm>
          <a:prstGeom prst="rect">
            <a:avLst/>
          </a:prstGeom>
          <a:solidFill>
            <a:srgbClr val="255FE1"/>
          </a:solidFill>
        </p:spPr>
        <p:txBody>
          <a:bodyPr wrap="square" tIns="91440" bIns="0" rtlCol="0">
            <a:noAutofit/>
          </a:bodyPr>
          <a:lstStyle/>
          <a:p>
            <a:pPr marL="0" marR="0" lvl="0" indent="0" algn="ctr" defTabSz="457200" rtl="0" eaLnBrk="1" fontAlgn="auto" latinLnBrk="0" hangingPunct="1">
              <a:lnSpc>
                <a:spcPts val="3300"/>
              </a:lnSpc>
              <a:spcBef>
                <a:spcPts val="0"/>
              </a:spcBef>
              <a:spcAft>
                <a:spcPts val="0"/>
              </a:spcAft>
              <a:buClrTx/>
              <a:buSzTx/>
              <a:buFontTx/>
              <a:buNone/>
              <a:tabLst/>
              <a:defRPr/>
            </a:pPr>
            <a:r>
              <a:rPr kumimoji="0" lang="en-US" sz="2400" b="1" i="0" u="none" strike="noStrike" kern="1200" cap="none" spc="-150" normalizeH="0" baseline="0" noProof="0" dirty="0">
                <a:ln>
                  <a:noFill/>
                </a:ln>
                <a:solidFill>
                  <a:prstClr val="white"/>
                </a:solidFill>
                <a:effectLst>
                  <a:outerShdw blurRad="12700" dist="50800" dir="1800000" algn="ctr" rotWithShape="0">
                    <a:prstClr val="black">
                      <a:lumMod val="75000"/>
                      <a:lumOff val="25000"/>
                      <a:alpha val="73000"/>
                    </a:prstClr>
                  </a:outerShdw>
                </a:effectLst>
                <a:uLnTx/>
                <a:uFillTx/>
                <a:latin typeface="Poppins Light" panose="00000400000000000000" pitchFamily="50" charset="0"/>
                <a:ea typeface="+mn-ea"/>
                <a:cs typeface="Poppins Light" panose="00000400000000000000" pitchFamily="50" charset="0"/>
              </a:rPr>
              <a:t>Attend the meetings.</a:t>
            </a:r>
          </a:p>
          <a:p>
            <a:pPr marL="0" marR="0" lvl="0" indent="0" algn="ctr" defTabSz="457200" rtl="0" eaLnBrk="1" fontAlgn="auto" latinLnBrk="0" hangingPunct="1">
              <a:lnSpc>
                <a:spcPts val="33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12700" dist="50800" dir="1800000" algn="ctr" rotWithShape="0">
                    <a:prstClr val="black">
                      <a:lumMod val="75000"/>
                      <a:lumOff val="25000"/>
                      <a:alpha val="73000"/>
                    </a:prstClr>
                  </a:outerShdw>
                </a:effectLst>
                <a:uLnTx/>
                <a:uFillTx/>
                <a:latin typeface="Poppins Light" panose="00000400000000000000" pitchFamily="50" charset="0"/>
                <a:ea typeface="+mn-ea"/>
                <a:cs typeface="Poppins Light" panose="00000400000000000000" pitchFamily="50" charset="0"/>
              </a:rPr>
              <a:t> </a:t>
            </a:r>
          </a:p>
        </p:txBody>
      </p:sp>
      <p:sp>
        <p:nvSpPr>
          <p:cNvPr id="4" name="TextBox 3">
            <a:extLst>
              <a:ext uri="{FF2B5EF4-FFF2-40B4-BE49-F238E27FC236}">
                <a16:creationId xmlns:a16="http://schemas.microsoft.com/office/drawing/2014/main" id="{E7109B8D-9FF1-FE51-4D92-F04CBFE425FA}"/>
              </a:ext>
            </a:extLst>
          </p:cNvPr>
          <p:cNvSpPr txBox="1"/>
          <p:nvPr/>
        </p:nvSpPr>
        <p:spPr>
          <a:xfrm>
            <a:off x="403799" y="2817993"/>
            <a:ext cx="3228825" cy="543697"/>
          </a:xfrm>
          <a:prstGeom prst="rect">
            <a:avLst/>
          </a:prstGeom>
          <a:solidFill>
            <a:srgbClr val="255FE1"/>
          </a:solidFill>
        </p:spPr>
        <p:txBody>
          <a:bodyPr wrap="square" tIns="91440" bIns="0" rtlCol="0">
            <a:noAutofit/>
          </a:bodyPr>
          <a:lstStyle/>
          <a:p>
            <a:pPr marL="0" marR="0" lvl="0" indent="0" algn="ctr" defTabSz="457200" rtl="0" eaLnBrk="1" fontAlgn="auto" latinLnBrk="0" hangingPunct="1">
              <a:lnSpc>
                <a:spcPts val="33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12700" dist="50800" dir="1800000" algn="ctr" rotWithShape="0">
                    <a:prstClr val="black">
                      <a:lumMod val="75000"/>
                      <a:lumOff val="25000"/>
                      <a:alpha val="73000"/>
                    </a:prstClr>
                  </a:outerShdw>
                </a:effectLst>
                <a:uLnTx/>
                <a:uFillTx/>
                <a:latin typeface="Poppins Light" panose="00000400000000000000" pitchFamily="50" charset="0"/>
                <a:ea typeface="+mn-ea"/>
                <a:cs typeface="Poppins Light" panose="00000400000000000000" pitchFamily="50" charset="0"/>
              </a:rPr>
              <a:t>Obey the rules.</a:t>
            </a:r>
          </a:p>
          <a:p>
            <a:pPr marL="0" marR="0" lvl="0" indent="0" algn="ctr" defTabSz="457200" rtl="0" eaLnBrk="1" fontAlgn="auto" latinLnBrk="0" hangingPunct="1">
              <a:lnSpc>
                <a:spcPts val="33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12700" dist="50800" dir="1800000" algn="ctr" rotWithShape="0">
                    <a:prstClr val="black">
                      <a:lumMod val="75000"/>
                      <a:lumOff val="25000"/>
                      <a:alpha val="73000"/>
                    </a:prstClr>
                  </a:outerShdw>
                </a:effectLst>
                <a:uLnTx/>
                <a:uFillTx/>
                <a:latin typeface="Poppins Light" panose="00000400000000000000" pitchFamily="50" charset="0"/>
                <a:ea typeface="+mn-ea"/>
                <a:cs typeface="Poppins Light" panose="00000400000000000000" pitchFamily="50" charset="0"/>
              </a:rPr>
              <a:t> </a:t>
            </a:r>
          </a:p>
        </p:txBody>
      </p:sp>
      <p:sp>
        <p:nvSpPr>
          <p:cNvPr id="5" name="TextBox 4">
            <a:extLst>
              <a:ext uri="{FF2B5EF4-FFF2-40B4-BE49-F238E27FC236}">
                <a16:creationId xmlns:a16="http://schemas.microsoft.com/office/drawing/2014/main" id="{E18BF79D-9D95-60BF-6ADC-E59D6D77FA7B}"/>
              </a:ext>
            </a:extLst>
          </p:cNvPr>
          <p:cNvSpPr txBox="1"/>
          <p:nvPr/>
        </p:nvSpPr>
        <p:spPr>
          <a:xfrm>
            <a:off x="404869" y="3708338"/>
            <a:ext cx="3228825" cy="543697"/>
          </a:xfrm>
          <a:prstGeom prst="rect">
            <a:avLst/>
          </a:prstGeom>
          <a:solidFill>
            <a:srgbClr val="255FE1"/>
          </a:solidFill>
        </p:spPr>
        <p:txBody>
          <a:bodyPr wrap="square" tIns="91440" bIns="0" rtlCol="0">
            <a:noAutofit/>
          </a:bodyPr>
          <a:lstStyle/>
          <a:p>
            <a:pPr marL="0" marR="0" lvl="0" indent="0" algn="ctr" defTabSz="457200" rtl="0" eaLnBrk="1" fontAlgn="auto" latinLnBrk="0" hangingPunct="1">
              <a:lnSpc>
                <a:spcPts val="33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12700" dist="50800" dir="1800000" algn="ctr" rotWithShape="0">
                    <a:prstClr val="black">
                      <a:lumMod val="75000"/>
                      <a:lumOff val="25000"/>
                      <a:alpha val="73000"/>
                    </a:prstClr>
                  </a:outerShdw>
                </a:effectLst>
                <a:uLnTx/>
                <a:uFillTx/>
                <a:latin typeface="Poppins Light" panose="00000400000000000000" pitchFamily="50" charset="0"/>
                <a:ea typeface="+mn-ea"/>
                <a:cs typeface="Poppins Light" panose="00000400000000000000" pitchFamily="50" charset="0"/>
              </a:rPr>
              <a:t>Pay your dues.</a:t>
            </a:r>
          </a:p>
        </p:txBody>
      </p:sp>
      <p:sp>
        <p:nvSpPr>
          <p:cNvPr id="8" name="TextBox 7">
            <a:extLst>
              <a:ext uri="{FF2B5EF4-FFF2-40B4-BE49-F238E27FC236}">
                <a16:creationId xmlns:a16="http://schemas.microsoft.com/office/drawing/2014/main" id="{6608D19E-3569-A4BB-3175-F3B3C91A1E7F}"/>
              </a:ext>
            </a:extLst>
          </p:cNvPr>
          <p:cNvSpPr txBox="1"/>
          <p:nvPr/>
        </p:nvSpPr>
        <p:spPr>
          <a:xfrm>
            <a:off x="4460197" y="3708338"/>
            <a:ext cx="3228825" cy="543697"/>
          </a:xfrm>
          <a:prstGeom prst="rect">
            <a:avLst/>
          </a:prstGeom>
          <a:solidFill>
            <a:srgbClr val="255FE1"/>
          </a:solidFill>
        </p:spPr>
        <p:txBody>
          <a:bodyPr wrap="square" tIns="91440" bIns="0" rtlCol="0">
            <a:noAutofit/>
          </a:bodyPr>
          <a:lstStyle/>
          <a:p>
            <a:pPr marL="0" marR="0" lvl="0" indent="0" algn="ctr" defTabSz="457200" rtl="0" eaLnBrk="1" fontAlgn="auto" latinLnBrk="0" hangingPunct="1">
              <a:lnSpc>
                <a:spcPts val="33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12700" dist="50800" dir="1800000" algn="ctr" rotWithShape="0">
                    <a:prstClr val="black">
                      <a:lumMod val="75000"/>
                      <a:lumOff val="25000"/>
                      <a:alpha val="73000"/>
                    </a:prstClr>
                  </a:outerShdw>
                </a:effectLst>
                <a:uLnTx/>
                <a:uFillTx/>
                <a:latin typeface="Poppins Light" panose="00000400000000000000" pitchFamily="50" charset="0"/>
                <a:ea typeface="+mn-ea"/>
                <a:cs typeface="Poppins Light" panose="00000400000000000000" pitchFamily="50" charset="0"/>
              </a:rPr>
              <a:t>Give as prospered.</a:t>
            </a:r>
          </a:p>
        </p:txBody>
      </p:sp>
      <p:pic>
        <p:nvPicPr>
          <p:cNvPr id="9" name="Picture 8" descr="A picture containing silhouette, domestic cat&#10;&#10;Description automatically generated">
            <a:extLst>
              <a:ext uri="{FF2B5EF4-FFF2-40B4-BE49-F238E27FC236}">
                <a16:creationId xmlns:a16="http://schemas.microsoft.com/office/drawing/2014/main" id="{327A8862-5E4E-CC40-42F7-AED739DD025C}"/>
              </a:ext>
            </a:extLst>
          </p:cNvPr>
          <p:cNvPicPr>
            <a:picLocks noChangeAspect="1"/>
          </p:cNvPicPr>
          <p:nvPr/>
        </p:nvPicPr>
        <p:blipFill rotWithShape="1">
          <a:blip r:embed="rId2">
            <a:extLst>
              <a:ext uri="{28A0092B-C50C-407E-A947-70E740481C1C}">
                <a14:useLocalDpi xmlns:a14="http://schemas.microsoft.com/office/drawing/2010/main" val="0"/>
              </a:ext>
            </a:extLst>
          </a:blip>
          <a:srcRect t="76978" r="25373" b="4089"/>
          <a:stretch/>
        </p:blipFill>
        <p:spPr>
          <a:xfrm>
            <a:off x="0" y="4632960"/>
            <a:ext cx="9144000" cy="1082039"/>
          </a:xfrm>
          <a:prstGeom prst="rect">
            <a:avLst/>
          </a:prstGeom>
        </p:spPr>
      </p:pic>
      <p:pic>
        <p:nvPicPr>
          <p:cNvPr id="10" name="Picture 9" descr="A picture containing dark&#10;&#10;Description automatically generated">
            <a:extLst>
              <a:ext uri="{FF2B5EF4-FFF2-40B4-BE49-F238E27FC236}">
                <a16:creationId xmlns:a16="http://schemas.microsoft.com/office/drawing/2014/main" id="{F45509CC-D1DF-4BC0-849A-836E3499C1E2}"/>
              </a:ext>
            </a:extLst>
          </p:cNvPr>
          <p:cNvPicPr>
            <a:picLocks noChangeAspect="1"/>
          </p:cNvPicPr>
          <p:nvPr/>
        </p:nvPicPr>
        <p:blipFill rotWithShape="1">
          <a:blip r:embed="rId3">
            <a:extLst>
              <a:ext uri="{28A0092B-C50C-407E-A947-70E740481C1C}">
                <a14:useLocalDpi xmlns:a14="http://schemas.microsoft.com/office/drawing/2010/main" val="0"/>
              </a:ext>
            </a:extLst>
          </a:blip>
          <a:srcRect l="59112" t="62044" r="-1" b="5067"/>
          <a:stretch/>
        </p:blipFill>
        <p:spPr>
          <a:xfrm>
            <a:off x="6126480" y="4198026"/>
            <a:ext cx="3017520" cy="1516974"/>
          </a:xfrm>
          <a:prstGeom prst="rect">
            <a:avLst/>
          </a:prstGeom>
        </p:spPr>
      </p:pic>
    </p:spTree>
    <p:extLst>
      <p:ext uri="{BB962C8B-B14F-4D97-AF65-F5344CB8AC3E}">
        <p14:creationId xmlns:p14="http://schemas.microsoft.com/office/powerpoint/2010/main" val="36551433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ppt_y</p:attrName>
                                        </p:attrNameLst>
                                      </p:cBhvr>
                                      <p:tavLst>
                                        <p:tav tm="0">
                                          <p:val>
                                            <p:strVal val="#ppt_y-#ppt_h*1.125000"/>
                                          </p:val>
                                        </p:tav>
                                        <p:tav tm="100000">
                                          <p:val>
                                            <p:strVal val="#ppt_y"/>
                                          </p:val>
                                        </p:tav>
                                      </p:tavLst>
                                    </p:anim>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p:tgtEl>
                                          <p:spTgt spid="4"/>
                                        </p:tgtEl>
                                        <p:attrNameLst>
                                          <p:attrName>ppt_y</p:attrName>
                                        </p:attrNameLst>
                                      </p:cBhvr>
                                      <p:tavLst>
                                        <p:tav tm="0">
                                          <p:val>
                                            <p:strVal val="#ppt_y-#ppt_h*1.125000"/>
                                          </p:val>
                                        </p:tav>
                                        <p:tav tm="100000">
                                          <p:val>
                                            <p:strVal val="#ppt_y"/>
                                          </p:val>
                                        </p:tav>
                                      </p:tavLst>
                                    </p:anim>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p:tgtEl>
                                          <p:spTgt spid="5"/>
                                        </p:tgtEl>
                                        <p:attrNameLst>
                                          <p:attrName>ppt_y</p:attrName>
                                        </p:attrNameLst>
                                      </p:cBhvr>
                                      <p:tavLst>
                                        <p:tav tm="0">
                                          <p:val>
                                            <p:strVal val="#ppt_y-#ppt_h*1.125000"/>
                                          </p:val>
                                        </p:tav>
                                        <p:tav tm="100000">
                                          <p:val>
                                            <p:strVal val="#ppt_y"/>
                                          </p:val>
                                        </p:tav>
                                      </p:tavLst>
                                    </p:anim>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63" presetClass="path" presetSubtype="0" accel="50000" decel="50000" fill="hold" grpId="1" nodeType="clickEffect">
                                  <p:stCondLst>
                                    <p:cond delay="0"/>
                                  </p:stCondLst>
                                  <p:childTnLst>
                                    <p:animMotion origin="layout" path="M 0.00122 -3.33333E-6 L 0.44323 -3.33333E-6 " pathEditMode="relative" rAng="0" ptsTypes="AA">
                                      <p:cBhvr>
                                        <p:cTn id="29" dur="2000" fill="hold"/>
                                        <p:tgtEl>
                                          <p:spTgt spid="3"/>
                                        </p:tgtEl>
                                        <p:attrNameLst>
                                          <p:attrName>ppt_x</p:attrName>
                                          <p:attrName>ppt_y</p:attrName>
                                        </p:attrNameLst>
                                      </p:cBhvr>
                                      <p:rCtr x="22101" y="0"/>
                                    </p:animMotion>
                                  </p:childTnLst>
                                </p:cTn>
                              </p:par>
                            </p:childTnLst>
                          </p:cTn>
                        </p:par>
                      </p:childTnLst>
                    </p:cTn>
                  </p:par>
                  <p:par>
                    <p:cTn id="30" fill="hold">
                      <p:stCondLst>
                        <p:cond delay="indefinite"/>
                      </p:stCondLst>
                      <p:childTnLst>
                        <p:par>
                          <p:cTn id="31" fill="hold">
                            <p:stCondLst>
                              <p:cond delay="0"/>
                            </p:stCondLst>
                            <p:childTnLst>
                              <p:par>
                                <p:cTn id="32" presetID="63" presetClass="path" presetSubtype="0" accel="50000" decel="50000" fill="hold" grpId="1" nodeType="clickEffect">
                                  <p:stCondLst>
                                    <p:cond delay="0"/>
                                  </p:stCondLst>
                                  <p:childTnLst>
                                    <p:animMotion origin="layout" path="M 2.77778E-7 4.44444E-6 L 0.4434 4.44444E-6 " pathEditMode="relative" rAng="0" ptsTypes="AA">
                                      <p:cBhvr>
                                        <p:cTn id="33" dur="2000" fill="hold"/>
                                        <p:tgtEl>
                                          <p:spTgt spid="4"/>
                                        </p:tgtEl>
                                        <p:attrNameLst>
                                          <p:attrName>ppt_x</p:attrName>
                                          <p:attrName>ppt_y</p:attrName>
                                        </p:attrNameLst>
                                      </p:cBhvr>
                                      <p:rCtr x="22170" y="0"/>
                                    </p:animMotion>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grpId="1" nodeType="clickEffect">
                                  <p:stCondLst>
                                    <p:cond delay="0"/>
                                  </p:stCondLst>
                                  <p:childTnLst>
                                    <p:animMotion origin="layout" path="M 5E-6 1.11111E-6 L 0.44289 1.11111E-6 " pathEditMode="relative" rAng="0" ptsTypes="AA">
                                      <p:cBhvr>
                                        <p:cTn id="37" dur="2000" fill="hold"/>
                                        <p:tgtEl>
                                          <p:spTgt spid="5"/>
                                        </p:tgtEl>
                                        <p:attrNameLst>
                                          <p:attrName>ppt_x</p:attrName>
                                          <p:attrName>ppt_y</p:attrName>
                                        </p:attrNameLst>
                                      </p:cBhvr>
                                      <p:rCtr x="22083" y="0"/>
                                    </p:animMotion>
                                  </p:childTnLst>
                                </p:cTn>
                              </p:par>
                            </p:childTnLst>
                          </p:cTn>
                        </p:par>
                        <p:par>
                          <p:cTn id="38" fill="hold">
                            <p:stCondLst>
                              <p:cond delay="2000"/>
                            </p:stCondLst>
                            <p:childTnLst>
                              <p:par>
                                <p:cTn id="39" presetID="10" presetClass="exit" presetSubtype="0" fill="hold" grpId="2" nodeType="afterEffect">
                                  <p:stCondLst>
                                    <p:cond delay="0"/>
                                  </p:stCondLst>
                                  <p:childTnLst>
                                    <p:animEffect transition="out" filter="fade">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4" grpId="0" animBg="1"/>
      <p:bldP spid="4" grpId="1" animBg="1"/>
      <p:bldP spid="5" grpId="0" animBg="1"/>
      <p:bldP spid="5" grpId="1" animBg="1"/>
      <p:bldP spid="5" grpId="2"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5FAB155-A18B-2F47-FF32-5F25209F9882}"/>
              </a:ext>
            </a:extLst>
          </p:cNvPr>
          <p:cNvSpPr txBox="1"/>
          <p:nvPr/>
        </p:nvSpPr>
        <p:spPr>
          <a:xfrm>
            <a:off x="544704" y="2560632"/>
            <a:ext cx="8264759" cy="1849668"/>
          </a:xfrm>
          <a:prstGeom prst="rect">
            <a:avLst/>
          </a:prstGeom>
          <a:noFill/>
        </p:spPr>
        <p:txBody>
          <a:bodyPr wrap="square" tIns="91440" bIns="0" rtlCol="0">
            <a:no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3025B9"/>
                </a:solidFill>
                <a:effectLst>
                  <a:glow rad="88900">
                    <a:srgbClr val="FDFAF1"/>
                  </a:glow>
                </a:effectLst>
                <a:uLnTx/>
                <a:uFillTx/>
                <a:latin typeface="Poppins Light" panose="00000400000000000000" pitchFamily="50" charset="0"/>
                <a:ea typeface="+mn-ea"/>
                <a:cs typeface="Poppins Light" panose="00000400000000000000" pitchFamily="50" charset="0"/>
              </a:rPr>
              <a:t>Fellowship</a:t>
            </a:r>
            <a:r>
              <a:rPr kumimoji="0" lang="en-US" sz="2400" b="1" i="0" u="none" strike="noStrike" kern="1200" cap="none" spc="0" normalizeH="0" baseline="0" noProof="0" dirty="0">
                <a:ln>
                  <a:noFill/>
                </a:ln>
                <a:solidFill>
                  <a:srgbClr val="3025B9"/>
                </a:solidFill>
                <a:effectLst>
                  <a:glow rad="88900">
                    <a:srgbClr val="FDFAF1"/>
                  </a:glow>
                </a:effectLst>
                <a:uLnTx/>
                <a:uFillTx/>
                <a:latin typeface="Poppins Light" panose="00000400000000000000" pitchFamily="50" charset="0"/>
                <a:ea typeface="+mn-ea"/>
                <a:cs typeface="Poppins Light" panose="00000400000000000000" pitchFamily="50" charset="0"/>
              </a:rPr>
              <a:t> demands </a:t>
            </a:r>
            <a:r>
              <a:rPr kumimoji="0" lang="en-US" sz="2400" b="1" i="0" u="sng" strike="noStrike" kern="1200" cap="none" spc="0" normalizeH="0" baseline="0" noProof="0" dirty="0">
                <a:ln>
                  <a:noFill/>
                </a:ln>
                <a:solidFill>
                  <a:srgbClr val="3025B9"/>
                </a:solidFill>
                <a:effectLst>
                  <a:glow rad="88900">
                    <a:srgbClr val="FDFAF1"/>
                  </a:glow>
                </a:effectLst>
                <a:uLnTx/>
                <a:uFillTx/>
                <a:latin typeface="Poppins Light" panose="00000400000000000000" pitchFamily="50" charset="0"/>
                <a:ea typeface="+mn-ea"/>
                <a:cs typeface="Poppins Light" panose="00000400000000000000" pitchFamily="50" charset="0"/>
              </a:rPr>
              <a:t>patience</a:t>
            </a:r>
            <a:r>
              <a:rPr kumimoji="0" lang="en-US" sz="2400" b="1" i="0" u="none" strike="noStrike" kern="1200" cap="none" spc="0" normalizeH="0" baseline="0" noProof="0" dirty="0">
                <a:ln>
                  <a:noFill/>
                </a:ln>
                <a:solidFill>
                  <a:srgbClr val="3025B9"/>
                </a:solidFill>
                <a:effectLst>
                  <a:glow rad="88900">
                    <a:srgbClr val="FDFAF1"/>
                  </a:glow>
                </a:effectLst>
                <a:uLnTx/>
                <a:uFillTx/>
                <a:latin typeface="Poppins Light" panose="00000400000000000000" pitchFamily="50" charset="0"/>
                <a:ea typeface="+mn-ea"/>
                <a:cs typeface="Poppins Light" panose="00000400000000000000" pitchFamily="50" charset="0"/>
              </a:rPr>
              <a:t> toward others.</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3025B9"/>
                </a:solidFill>
                <a:effectLst>
                  <a:glow rad="88900">
                    <a:srgbClr val="FDFAF1"/>
                  </a:glow>
                </a:effectLst>
                <a:uLnTx/>
                <a:uFillTx/>
                <a:latin typeface="Poppins Light" panose="00000400000000000000" pitchFamily="50" charset="0"/>
                <a:ea typeface="+mn-ea"/>
                <a:cs typeface="Poppins Light" panose="00000400000000000000" pitchFamily="50" charset="0"/>
              </a:rPr>
              <a:t>Fellowship</a:t>
            </a:r>
            <a:r>
              <a:rPr kumimoji="0" lang="en-US" sz="2400" b="1" i="0" u="none" strike="noStrike" kern="1200" cap="none" spc="0" normalizeH="0" baseline="0" noProof="0" dirty="0">
                <a:ln>
                  <a:noFill/>
                </a:ln>
                <a:solidFill>
                  <a:srgbClr val="3025B9"/>
                </a:solidFill>
                <a:effectLst>
                  <a:glow rad="88900">
                    <a:srgbClr val="FDFAF1"/>
                  </a:glow>
                </a:effectLst>
                <a:uLnTx/>
                <a:uFillTx/>
                <a:latin typeface="Poppins Light" panose="00000400000000000000" pitchFamily="50" charset="0"/>
                <a:ea typeface="+mn-ea"/>
                <a:cs typeface="Poppins Light" panose="00000400000000000000" pitchFamily="50" charset="0"/>
              </a:rPr>
              <a:t> demands </a:t>
            </a:r>
            <a:r>
              <a:rPr kumimoji="0" lang="en-US" sz="2400" b="1" i="0" u="sng" strike="noStrike" kern="1200" cap="none" spc="0" normalizeH="0" baseline="0" noProof="0" dirty="0">
                <a:ln>
                  <a:noFill/>
                </a:ln>
                <a:solidFill>
                  <a:srgbClr val="3025B9"/>
                </a:solidFill>
                <a:effectLst>
                  <a:glow rad="88900">
                    <a:srgbClr val="FDFAF1"/>
                  </a:glow>
                </a:effectLst>
                <a:uLnTx/>
                <a:uFillTx/>
                <a:latin typeface="Poppins Light" panose="00000400000000000000" pitchFamily="50" charset="0"/>
                <a:ea typeface="+mn-ea"/>
                <a:cs typeface="Poppins Light" panose="00000400000000000000" pitchFamily="50" charset="0"/>
              </a:rPr>
              <a:t>understanding</a:t>
            </a:r>
            <a:r>
              <a:rPr kumimoji="0" lang="en-US" sz="2400" b="1" i="0" u="none" strike="noStrike" kern="1200" cap="none" spc="0" normalizeH="0" baseline="0" noProof="0" dirty="0">
                <a:ln>
                  <a:noFill/>
                </a:ln>
                <a:solidFill>
                  <a:srgbClr val="3025B9"/>
                </a:solidFill>
                <a:effectLst>
                  <a:glow rad="88900">
                    <a:srgbClr val="FDFAF1"/>
                  </a:glow>
                </a:effectLst>
                <a:uLnTx/>
                <a:uFillTx/>
                <a:latin typeface="Poppins Light" panose="00000400000000000000" pitchFamily="50" charset="0"/>
                <a:ea typeface="+mn-ea"/>
                <a:cs typeface="Poppins Light" panose="00000400000000000000" pitchFamily="50" charset="0"/>
              </a:rPr>
              <a:t> others.</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400" b="1" i="0" u="sng" strike="noStrike" kern="1200" cap="none" spc="-50" normalizeH="0" baseline="0" noProof="0" dirty="0">
                <a:ln>
                  <a:noFill/>
                </a:ln>
                <a:solidFill>
                  <a:srgbClr val="3025B9"/>
                </a:solidFill>
                <a:effectLst>
                  <a:glow rad="88900">
                    <a:srgbClr val="FDFAF1"/>
                  </a:glow>
                </a:effectLst>
                <a:uLnTx/>
                <a:uFillTx/>
                <a:latin typeface="Poppins Light" panose="00000400000000000000" pitchFamily="50" charset="0"/>
                <a:ea typeface="+mn-ea"/>
                <a:cs typeface="Poppins Light" panose="00000400000000000000" pitchFamily="50" charset="0"/>
              </a:rPr>
              <a:t>Fellowship </a:t>
            </a:r>
            <a:r>
              <a:rPr kumimoji="0" lang="en-US" sz="2400" b="1" i="0" u="none" strike="noStrike" kern="1200" cap="none" spc="-50" normalizeH="0" baseline="0" noProof="0" dirty="0">
                <a:ln>
                  <a:noFill/>
                </a:ln>
                <a:solidFill>
                  <a:srgbClr val="3025B9"/>
                </a:solidFill>
                <a:effectLst>
                  <a:glow rad="88900">
                    <a:srgbClr val="FDFAF1"/>
                  </a:glow>
                </a:effectLst>
                <a:uLnTx/>
                <a:uFillTx/>
                <a:latin typeface="Poppins Light" panose="00000400000000000000" pitchFamily="50" charset="0"/>
                <a:ea typeface="+mn-ea"/>
                <a:cs typeface="Poppins Light" panose="00000400000000000000" pitchFamily="50" charset="0"/>
              </a:rPr>
              <a:t>demands </a:t>
            </a:r>
            <a:r>
              <a:rPr kumimoji="0" lang="en-US" sz="2400" b="1" i="0" u="sng" strike="noStrike" kern="1200" cap="none" spc="-50" normalizeH="0" baseline="0" noProof="0" dirty="0">
                <a:ln>
                  <a:noFill/>
                </a:ln>
                <a:solidFill>
                  <a:srgbClr val="3025B9"/>
                </a:solidFill>
                <a:effectLst>
                  <a:glow rad="88900">
                    <a:srgbClr val="FDFAF1"/>
                  </a:glow>
                </a:effectLst>
                <a:uLnTx/>
                <a:uFillTx/>
                <a:latin typeface="Poppins Light" panose="00000400000000000000" pitchFamily="50" charset="0"/>
                <a:ea typeface="+mn-ea"/>
                <a:cs typeface="Poppins Light" panose="00000400000000000000" pitchFamily="50" charset="0"/>
              </a:rPr>
              <a:t>being considerate</a:t>
            </a:r>
            <a:r>
              <a:rPr kumimoji="0" lang="en-US" sz="2400" b="1" i="0" u="none" strike="noStrike" kern="1200" cap="none" spc="-50" normalizeH="0" baseline="0" noProof="0" dirty="0">
                <a:ln>
                  <a:noFill/>
                </a:ln>
                <a:solidFill>
                  <a:srgbClr val="3025B9"/>
                </a:solidFill>
                <a:effectLst>
                  <a:glow rad="88900">
                    <a:srgbClr val="FDFAF1"/>
                  </a:glow>
                </a:effectLst>
                <a:uLnTx/>
                <a:uFillTx/>
                <a:latin typeface="Poppins Light" panose="00000400000000000000" pitchFamily="50" charset="0"/>
                <a:ea typeface="+mn-ea"/>
                <a:cs typeface="Poppins Light" panose="00000400000000000000" pitchFamily="50" charset="0"/>
              </a:rPr>
              <a:t> of others.</a:t>
            </a:r>
            <a:endParaRPr kumimoji="0" lang="en-US" sz="2400" b="1" i="0" u="none" strike="noStrike" kern="1200" cap="none" spc="-50" normalizeH="0" baseline="0" noProof="0" dirty="0">
              <a:ln>
                <a:noFill/>
              </a:ln>
              <a:solidFill>
                <a:prstClr val="black">
                  <a:lumMod val="85000"/>
                  <a:lumOff val="15000"/>
                </a:prstClr>
              </a:solidFill>
              <a:effectLst>
                <a:glow rad="88900">
                  <a:srgbClr val="FDFAF1"/>
                </a:glow>
              </a:effectLst>
              <a:uLnTx/>
              <a:uFillTx/>
              <a:latin typeface="Poppins Light" panose="00000400000000000000" pitchFamily="50" charset="0"/>
              <a:ea typeface="+mn-ea"/>
              <a:cs typeface="Poppins Light" panose="00000400000000000000" pitchFamily="50" charset="0"/>
            </a:endParaRPr>
          </a:p>
        </p:txBody>
      </p:sp>
      <p:sp>
        <p:nvSpPr>
          <p:cNvPr id="3" name="TextBox 2">
            <a:extLst>
              <a:ext uri="{FF2B5EF4-FFF2-40B4-BE49-F238E27FC236}">
                <a16:creationId xmlns:a16="http://schemas.microsoft.com/office/drawing/2014/main" id="{0FE7186C-3B31-A04A-9532-FD39D06DE2D1}"/>
              </a:ext>
            </a:extLst>
          </p:cNvPr>
          <p:cNvSpPr txBox="1"/>
          <p:nvPr/>
        </p:nvSpPr>
        <p:spPr>
          <a:xfrm>
            <a:off x="403799" y="1918609"/>
            <a:ext cx="4491586" cy="543697"/>
          </a:xfrm>
          <a:prstGeom prst="rect">
            <a:avLst/>
          </a:prstGeom>
          <a:solidFill>
            <a:srgbClr val="255FE1"/>
          </a:solidFill>
        </p:spPr>
        <p:txBody>
          <a:bodyPr wrap="square" tIns="91440" bIns="0" rtlCol="0">
            <a:noAutofit/>
          </a:bodyPr>
          <a:lstStyle/>
          <a:p>
            <a:pPr marL="0" marR="0" lvl="0" indent="0" algn="ctr" defTabSz="457200" rtl="0" eaLnBrk="1" fontAlgn="auto" latinLnBrk="0" hangingPunct="1">
              <a:lnSpc>
                <a:spcPts val="33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12700" dist="50800" dir="1800000" algn="ctr" rotWithShape="0">
                    <a:prstClr val="black">
                      <a:lumMod val="75000"/>
                      <a:lumOff val="25000"/>
                      <a:alpha val="73000"/>
                    </a:prstClr>
                  </a:outerShdw>
                </a:effectLst>
                <a:uLnTx/>
                <a:uFillTx/>
                <a:latin typeface="Poppins Light" panose="00000400000000000000" pitchFamily="50" charset="0"/>
                <a:ea typeface="+mn-ea"/>
                <a:cs typeface="Poppins Light" panose="00000400000000000000" pitchFamily="50" charset="0"/>
              </a:rPr>
              <a:t>“Spiritual but not religious”</a:t>
            </a:r>
          </a:p>
          <a:p>
            <a:pPr marL="0" marR="0" lvl="0" indent="0" algn="ctr" defTabSz="457200" rtl="0" eaLnBrk="1" fontAlgn="auto" latinLnBrk="0" hangingPunct="1">
              <a:lnSpc>
                <a:spcPts val="33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12700" dist="50800" dir="1800000" algn="ctr" rotWithShape="0">
                    <a:prstClr val="black">
                      <a:lumMod val="75000"/>
                      <a:lumOff val="25000"/>
                      <a:alpha val="73000"/>
                    </a:prstClr>
                  </a:outerShdw>
                </a:effectLst>
                <a:uLnTx/>
                <a:uFillTx/>
                <a:latin typeface="Poppins Light" panose="00000400000000000000" pitchFamily="50" charset="0"/>
                <a:ea typeface="+mn-ea"/>
                <a:cs typeface="Poppins Light" panose="00000400000000000000" pitchFamily="50" charset="0"/>
              </a:rPr>
              <a:t> </a:t>
            </a:r>
          </a:p>
        </p:txBody>
      </p:sp>
      <p:sp>
        <p:nvSpPr>
          <p:cNvPr id="7" name="TextBox 6">
            <a:extLst>
              <a:ext uri="{FF2B5EF4-FFF2-40B4-BE49-F238E27FC236}">
                <a16:creationId xmlns:a16="http://schemas.microsoft.com/office/drawing/2014/main" id="{B525DD0D-4B25-B2FC-A40C-045E3E058F8A}"/>
              </a:ext>
            </a:extLst>
          </p:cNvPr>
          <p:cNvSpPr txBox="1"/>
          <p:nvPr/>
        </p:nvSpPr>
        <p:spPr>
          <a:xfrm>
            <a:off x="403799" y="1918609"/>
            <a:ext cx="5924518" cy="543697"/>
          </a:xfrm>
          <a:prstGeom prst="rect">
            <a:avLst/>
          </a:prstGeom>
          <a:solidFill>
            <a:srgbClr val="255FE1"/>
          </a:solidFill>
        </p:spPr>
        <p:txBody>
          <a:bodyPr wrap="square" tIns="91440" bIns="0" rtlCol="0">
            <a:noAutofit/>
          </a:bodyPr>
          <a:lstStyle/>
          <a:p>
            <a:pPr marL="0" marR="0" lvl="0" indent="0" algn="ctr" defTabSz="457200" rtl="0" eaLnBrk="1" fontAlgn="auto" latinLnBrk="0" hangingPunct="1">
              <a:lnSpc>
                <a:spcPts val="33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12700" dist="50800" dir="1800000" algn="ctr" rotWithShape="0">
                    <a:prstClr val="black">
                      <a:lumMod val="75000"/>
                      <a:lumOff val="25000"/>
                      <a:alpha val="73000"/>
                    </a:prstClr>
                  </a:outerShdw>
                </a:effectLst>
                <a:uLnTx/>
                <a:uFillTx/>
                <a:latin typeface="Poppins Light" panose="00000400000000000000" pitchFamily="50" charset="0"/>
                <a:ea typeface="+mn-ea"/>
                <a:cs typeface="Poppins Light" panose="00000400000000000000" pitchFamily="50" charset="0"/>
              </a:rPr>
              <a:t>Simple word. Challenging concept.</a:t>
            </a:r>
          </a:p>
          <a:p>
            <a:pPr marL="0" marR="0" lvl="0" indent="0" algn="ctr" defTabSz="457200" rtl="0" eaLnBrk="1" fontAlgn="auto" latinLnBrk="0" hangingPunct="1">
              <a:lnSpc>
                <a:spcPts val="33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12700" dist="50800" dir="1800000" algn="ctr" rotWithShape="0">
                    <a:prstClr val="black">
                      <a:lumMod val="75000"/>
                      <a:lumOff val="25000"/>
                      <a:alpha val="73000"/>
                    </a:prstClr>
                  </a:outerShdw>
                </a:effectLst>
                <a:uLnTx/>
                <a:uFillTx/>
                <a:latin typeface="Poppins Light" panose="00000400000000000000" pitchFamily="50" charset="0"/>
                <a:ea typeface="+mn-ea"/>
                <a:cs typeface="Poppins Light" panose="00000400000000000000" pitchFamily="50" charset="0"/>
              </a:rPr>
              <a:t> </a:t>
            </a:r>
          </a:p>
        </p:txBody>
      </p:sp>
      <p:sp>
        <p:nvSpPr>
          <p:cNvPr id="2" name="TextBox 1">
            <a:extLst>
              <a:ext uri="{FF2B5EF4-FFF2-40B4-BE49-F238E27FC236}">
                <a16:creationId xmlns:a16="http://schemas.microsoft.com/office/drawing/2014/main" id="{3AD4279A-239A-882F-9097-ACBB9B0B2076}"/>
              </a:ext>
            </a:extLst>
          </p:cNvPr>
          <p:cNvSpPr txBox="1"/>
          <p:nvPr/>
        </p:nvSpPr>
        <p:spPr>
          <a:xfrm>
            <a:off x="217449" y="350169"/>
            <a:ext cx="9150070" cy="940904"/>
          </a:xfrm>
          <a:prstGeom prst="rect">
            <a:avLst/>
          </a:prstGeom>
          <a:noFill/>
          <a:effectLst/>
        </p:spPr>
        <p:txBody>
          <a:bodyPr wrap="square" tIns="91440" bIns="0" rtlCol="0">
            <a:noAutofit/>
          </a:bodyPr>
          <a:lstStyle/>
          <a:p>
            <a:pPr marL="0" marR="0" lvl="0" indent="0" algn="l" defTabSz="457200" rtl="0" eaLnBrk="1" fontAlgn="auto" latinLnBrk="0" hangingPunct="1">
              <a:lnSpc>
                <a:spcPts val="4600"/>
              </a:lnSpc>
              <a:spcBef>
                <a:spcPts val="0"/>
              </a:spcBef>
              <a:spcAft>
                <a:spcPts val="0"/>
              </a:spcAft>
              <a:buClrTx/>
              <a:buSzTx/>
              <a:buFontTx/>
              <a:buNone/>
              <a:tabLst/>
              <a:defRPr/>
            </a:pPr>
            <a:r>
              <a:rPr kumimoji="0" lang="en-US" sz="4400" b="0" i="0" u="none" strike="noStrike" kern="1200" cap="none" spc="0" normalizeH="0" baseline="0" noProof="0" dirty="0">
                <a:ln>
                  <a:noFill/>
                </a:ln>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uLnTx/>
                <a:uFillTx/>
                <a:latin typeface="Poppins" panose="00000500000000000000" pitchFamily="50" charset="0"/>
                <a:ea typeface="+mn-ea"/>
                <a:cs typeface="Poppins" panose="00000500000000000000" pitchFamily="50" charset="0"/>
              </a:rPr>
              <a:t>DEPENDENCE </a:t>
            </a:r>
            <a:br>
              <a:rPr kumimoji="0" lang="en-US" sz="4400" b="0" i="0" u="none" strike="noStrike" kern="1200" cap="none" spc="0" normalizeH="0" baseline="0" noProof="0" dirty="0">
                <a:ln>
                  <a:noFill/>
                </a:ln>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uLnTx/>
                <a:uFillTx/>
                <a:latin typeface="Poppins" panose="00000500000000000000" pitchFamily="50" charset="0"/>
                <a:ea typeface="+mn-ea"/>
                <a:cs typeface="Poppins" panose="00000500000000000000" pitchFamily="50" charset="0"/>
              </a:rPr>
            </a:br>
            <a:r>
              <a:rPr kumimoji="0" lang="en-US" sz="4400" b="0" i="0" u="sng" strike="noStrike" kern="1200" cap="none" spc="0" normalizeH="0" baseline="0" noProof="0" dirty="0">
                <a:ln>
                  <a:noFill/>
                </a:ln>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uLnTx/>
                <a:uFillTx/>
                <a:latin typeface="Poppins" panose="00000500000000000000" pitchFamily="50" charset="0"/>
                <a:ea typeface="+mn-ea"/>
                <a:cs typeface="Poppins" panose="00000500000000000000" pitchFamily="50" charset="0"/>
              </a:rPr>
              <a:t>NOT INDEPENDENCE</a:t>
            </a:r>
            <a:endParaRPr kumimoji="0" lang="en-US" sz="2400" b="0" i="0" u="sng" strike="noStrike" kern="1200" cap="none" spc="0" normalizeH="0" baseline="0" noProof="0" dirty="0">
              <a:ln>
                <a:noFill/>
              </a:ln>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uLnTx/>
              <a:uFillTx/>
              <a:latin typeface="Poppins" panose="00000500000000000000" pitchFamily="50" charset="0"/>
              <a:ea typeface="+mn-ea"/>
              <a:cs typeface="Poppins" panose="00000500000000000000" pitchFamily="50" charset="0"/>
            </a:endParaRPr>
          </a:p>
        </p:txBody>
      </p:sp>
      <p:sp>
        <p:nvSpPr>
          <p:cNvPr id="10" name="TextBox 9">
            <a:extLst>
              <a:ext uri="{FF2B5EF4-FFF2-40B4-BE49-F238E27FC236}">
                <a16:creationId xmlns:a16="http://schemas.microsoft.com/office/drawing/2014/main" id="{EB0CA23F-E5C5-5B08-EB4D-E6FB45705B87}"/>
              </a:ext>
            </a:extLst>
          </p:cNvPr>
          <p:cNvSpPr txBox="1"/>
          <p:nvPr/>
        </p:nvSpPr>
        <p:spPr>
          <a:xfrm>
            <a:off x="628337" y="4385958"/>
            <a:ext cx="6257541" cy="1097631"/>
          </a:xfrm>
          <a:prstGeom prst="rect">
            <a:avLst/>
          </a:prstGeom>
          <a:noFill/>
        </p:spPr>
        <p:txBody>
          <a:bodyPr wrap="square" tIns="91440" bIns="0" rtlCol="0">
            <a:noAutofit/>
          </a:bodyPr>
          <a:lstStyle/>
          <a:p>
            <a:pPr marL="115888" marR="0" lvl="0" indent="-115888"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lumMod val="75000"/>
                    <a:lumOff val="25000"/>
                  </a:prstClr>
                </a:solidFill>
                <a:effectLst>
                  <a:glow rad="88900">
                    <a:srgbClr val="FFFFFF"/>
                  </a:glow>
                </a:effectLst>
                <a:uLnTx/>
                <a:uFillTx/>
                <a:latin typeface="Poppins Light" panose="00000400000000000000" pitchFamily="50" charset="0"/>
                <a:ea typeface="+mn-ea"/>
                <a:cs typeface="Poppins Light" panose="00000400000000000000" pitchFamily="50" charset="0"/>
              </a:rPr>
              <a:t>“Let us not become boastful, challenging </a:t>
            </a:r>
            <a:br>
              <a:rPr kumimoji="0" lang="en-US" sz="2200" b="1" i="0" u="none" strike="noStrike" kern="1200" cap="none" spc="0" normalizeH="0" baseline="0" noProof="0" dirty="0">
                <a:ln>
                  <a:noFill/>
                </a:ln>
                <a:solidFill>
                  <a:prstClr val="black">
                    <a:lumMod val="75000"/>
                    <a:lumOff val="25000"/>
                  </a:prstClr>
                </a:solidFill>
                <a:effectLst>
                  <a:glow rad="88900">
                    <a:srgbClr val="FFFFFF"/>
                  </a:glow>
                </a:effectLst>
                <a:uLnTx/>
                <a:uFillTx/>
                <a:latin typeface="Poppins Light" panose="00000400000000000000" pitchFamily="50" charset="0"/>
                <a:ea typeface="+mn-ea"/>
                <a:cs typeface="Poppins Light" panose="00000400000000000000" pitchFamily="50" charset="0"/>
              </a:rPr>
            </a:br>
            <a:r>
              <a:rPr kumimoji="0" lang="en-US" sz="2200" b="1" i="0" u="none" strike="noStrike" kern="1200" cap="none" spc="0" normalizeH="0" baseline="0" noProof="0" dirty="0">
                <a:ln>
                  <a:noFill/>
                </a:ln>
                <a:solidFill>
                  <a:prstClr val="black">
                    <a:lumMod val="75000"/>
                    <a:lumOff val="25000"/>
                  </a:prstClr>
                </a:solidFill>
                <a:effectLst>
                  <a:glow rad="88900">
                    <a:srgbClr val="FFFFFF"/>
                  </a:glow>
                </a:effectLst>
                <a:uLnTx/>
                <a:uFillTx/>
                <a:latin typeface="Poppins Light" panose="00000400000000000000" pitchFamily="50" charset="0"/>
                <a:ea typeface="+mn-ea"/>
                <a:cs typeface="Poppins Light" panose="00000400000000000000" pitchFamily="50" charset="0"/>
              </a:rPr>
              <a:t>one another, envying one another.”</a:t>
            </a:r>
            <a:r>
              <a:rPr kumimoji="0" lang="en-US" sz="2200" b="1" i="0" u="none" strike="noStrike" kern="1200" cap="none" spc="0" normalizeH="0" baseline="0" noProof="0" dirty="0">
                <a:ln>
                  <a:noFill/>
                </a:ln>
                <a:solidFill>
                  <a:srgbClr val="3025B9"/>
                </a:solidFill>
                <a:effectLst>
                  <a:glow rad="88900">
                    <a:srgbClr val="FFFFFF"/>
                  </a:glow>
                </a:effectLst>
                <a:uLnTx/>
                <a:uFillTx/>
                <a:latin typeface="Poppins Light" panose="00000400000000000000" pitchFamily="50" charset="0"/>
                <a:ea typeface="+mn-ea"/>
                <a:cs typeface="Poppins Light" panose="00000400000000000000" pitchFamily="50" charset="0"/>
              </a:rPr>
              <a:t>	 							 	</a:t>
            </a:r>
            <a:r>
              <a:rPr kumimoji="0" lang="en-US" sz="2200" b="1" i="0" u="none" strike="noStrike" kern="1200" cap="none" spc="0" normalizeH="0" baseline="0" noProof="0" dirty="0">
                <a:ln>
                  <a:noFill/>
                </a:ln>
                <a:solidFill>
                  <a:srgbClr val="255FE1"/>
                </a:solidFill>
                <a:effectLst>
                  <a:glow rad="88900">
                    <a:srgbClr val="FFFFFF"/>
                  </a:glow>
                </a:effectLst>
                <a:uLnTx/>
                <a:uFillTx/>
                <a:latin typeface="Poppins Light" panose="00000400000000000000" pitchFamily="50" charset="0"/>
                <a:ea typeface="+mn-ea"/>
                <a:cs typeface="Poppins Light" panose="00000400000000000000" pitchFamily="50" charset="0"/>
              </a:rPr>
              <a:t>Galatians 5:26</a:t>
            </a:r>
          </a:p>
        </p:txBody>
      </p:sp>
      <p:sp>
        <p:nvSpPr>
          <p:cNvPr id="6" name="TextBox 5">
            <a:extLst>
              <a:ext uri="{FF2B5EF4-FFF2-40B4-BE49-F238E27FC236}">
                <a16:creationId xmlns:a16="http://schemas.microsoft.com/office/drawing/2014/main" id="{AE091856-45D4-328A-452B-337A29671C67}"/>
              </a:ext>
            </a:extLst>
          </p:cNvPr>
          <p:cNvSpPr txBox="1"/>
          <p:nvPr/>
        </p:nvSpPr>
        <p:spPr>
          <a:xfrm>
            <a:off x="544704" y="2849136"/>
            <a:ext cx="7477825" cy="1659489"/>
          </a:xfrm>
          <a:prstGeom prst="rect">
            <a:avLst/>
          </a:prstGeom>
          <a:noFill/>
        </p:spPr>
        <p:txBody>
          <a:bodyPr wrap="square" tIns="91440" bIns="0" rtlCol="0">
            <a:noAutofit/>
          </a:bodyPr>
          <a:lstStyle/>
          <a:p>
            <a:pPr marL="115888" marR="0" lvl="0" indent="-115888"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75000"/>
                    <a:lumOff val="25000"/>
                  </a:prstClr>
                </a:solidFill>
                <a:effectLst>
                  <a:glow rad="88900">
                    <a:srgbClr val="FFFFFF"/>
                  </a:glow>
                </a:effectLst>
                <a:uLnTx/>
                <a:uFillTx/>
                <a:latin typeface="Poppins Light" panose="00000400000000000000" pitchFamily="50" charset="0"/>
                <a:ea typeface="+mn-ea"/>
                <a:cs typeface="Poppins Light" panose="00000400000000000000" pitchFamily="50" charset="0"/>
              </a:rPr>
              <a:t>“And the eye cannot say to the hand, </a:t>
            </a:r>
            <a:br>
              <a:rPr kumimoji="0" lang="en-US" sz="2400" b="1" i="0" u="none" strike="noStrike" kern="1200" cap="none" spc="0" normalizeH="0" baseline="0" noProof="0" dirty="0">
                <a:ln>
                  <a:noFill/>
                </a:ln>
                <a:solidFill>
                  <a:prstClr val="black">
                    <a:lumMod val="75000"/>
                    <a:lumOff val="25000"/>
                  </a:prstClr>
                </a:solidFill>
                <a:effectLst>
                  <a:glow rad="88900">
                    <a:srgbClr val="FFFFFF"/>
                  </a:glow>
                </a:effectLst>
                <a:uLnTx/>
                <a:uFillTx/>
                <a:latin typeface="Poppins Light" panose="00000400000000000000" pitchFamily="50" charset="0"/>
                <a:ea typeface="+mn-ea"/>
                <a:cs typeface="Poppins Light" panose="00000400000000000000" pitchFamily="50" charset="0"/>
              </a:rPr>
            </a:br>
            <a:r>
              <a:rPr kumimoji="0" lang="en-US" sz="2400" b="1" i="0" u="none" strike="noStrike" kern="1200" cap="none" spc="0" normalizeH="0" baseline="0" noProof="0" dirty="0">
                <a:ln>
                  <a:noFill/>
                </a:ln>
                <a:solidFill>
                  <a:prstClr val="black">
                    <a:lumMod val="75000"/>
                    <a:lumOff val="25000"/>
                  </a:prstClr>
                </a:solidFill>
                <a:effectLst>
                  <a:glow rad="88900">
                    <a:srgbClr val="FFFFFF"/>
                  </a:glow>
                </a:effectLst>
                <a:uLnTx/>
                <a:uFillTx/>
                <a:latin typeface="Poppins Light" panose="00000400000000000000" pitchFamily="50" charset="0"/>
                <a:ea typeface="+mn-ea"/>
                <a:cs typeface="Poppins Light" panose="00000400000000000000" pitchFamily="50" charset="0"/>
              </a:rPr>
              <a:t>‘I have no need of you’; nor again </a:t>
            </a:r>
            <a:br>
              <a:rPr kumimoji="0" lang="en-US" sz="2400" b="1" i="0" u="none" strike="noStrike" kern="1200" cap="none" spc="0" normalizeH="0" baseline="0" noProof="0" dirty="0">
                <a:ln>
                  <a:noFill/>
                </a:ln>
                <a:solidFill>
                  <a:prstClr val="black">
                    <a:lumMod val="75000"/>
                    <a:lumOff val="25000"/>
                  </a:prstClr>
                </a:solidFill>
                <a:effectLst>
                  <a:glow rad="88900">
                    <a:srgbClr val="FFFFFF"/>
                  </a:glow>
                </a:effectLst>
                <a:uLnTx/>
                <a:uFillTx/>
                <a:latin typeface="Poppins Light" panose="00000400000000000000" pitchFamily="50" charset="0"/>
                <a:ea typeface="+mn-ea"/>
                <a:cs typeface="Poppins Light" panose="00000400000000000000" pitchFamily="50" charset="0"/>
              </a:rPr>
            </a:br>
            <a:r>
              <a:rPr kumimoji="0" lang="en-US" sz="2400" b="1" i="0" u="none" strike="noStrike" kern="1200" cap="none" spc="0" normalizeH="0" baseline="0" noProof="0" dirty="0">
                <a:ln>
                  <a:noFill/>
                </a:ln>
                <a:solidFill>
                  <a:prstClr val="black">
                    <a:lumMod val="75000"/>
                    <a:lumOff val="25000"/>
                  </a:prstClr>
                </a:solidFill>
                <a:effectLst>
                  <a:glow rad="88900">
                    <a:srgbClr val="FFFFFF"/>
                  </a:glow>
                </a:effectLst>
                <a:uLnTx/>
                <a:uFillTx/>
                <a:latin typeface="Poppins Light" panose="00000400000000000000" pitchFamily="50" charset="0"/>
                <a:ea typeface="+mn-ea"/>
                <a:cs typeface="Poppins Light" panose="00000400000000000000" pitchFamily="50" charset="0"/>
              </a:rPr>
              <a:t>the head to the feet, ‘I have no need of you.’”</a:t>
            </a:r>
            <a:r>
              <a:rPr kumimoji="0" lang="en-US" sz="2400" b="1" i="0" u="none" strike="noStrike" kern="1200" cap="none" spc="0" normalizeH="0" baseline="0" noProof="0" dirty="0">
                <a:ln>
                  <a:noFill/>
                </a:ln>
                <a:solidFill>
                  <a:srgbClr val="3025B9"/>
                </a:solidFill>
                <a:effectLst>
                  <a:glow rad="88900">
                    <a:srgbClr val="FFFFFF"/>
                  </a:glow>
                </a:effectLst>
                <a:uLnTx/>
                <a:uFillTx/>
                <a:latin typeface="Poppins Light" panose="00000400000000000000" pitchFamily="50" charset="0"/>
                <a:ea typeface="+mn-ea"/>
                <a:cs typeface="Poppins Light" panose="00000400000000000000" pitchFamily="50" charset="0"/>
              </a:rPr>
              <a:t>	 							 </a:t>
            </a:r>
            <a:r>
              <a:rPr kumimoji="0" lang="en-US" sz="2400" b="1" i="0" u="none" strike="noStrike" kern="1200" cap="none" spc="0" normalizeH="0" baseline="0" noProof="0" dirty="0">
                <a:ln>
                  <a:noFill/>
                </a:ln>
                <a:solidFill>
                  <a:srgbClr val="255FE1"/>
                </a:solidFill>
                <a:effectLst>
                  <a:glow rad="88900">
                    <a:srgbClr val="FFFFFF"/>
                  </a:glow>
                </a:effectLst>
                <a:uLnTx/>
                <a:uFillTx/>
                <a:latin typeface="Poppins Light" panose="00000400000000000000" pitchFamily="50" charset="0"/>
                <a:ea typeface="+mn-ea"/>
                <a:cs typeface="Poppins Light" panose="00000400000000000000" pitchFamily="50" charset="0"/>
              </a:rPr>
              <a:t>1 Corinthians 12:21</a:t>
            </a:r>
          </a:p>
        </p:txBody>
      </p:sp>
    </p:spTree>
    <p:extLst>
      <p:ext uri="{BB962C8B-B14F-4D97-AF65-F5344CB8AC3E}">
        <p14:creationId xmlns:p14="http://schemas.microsoft.com/office/powerpoint/2010/main" val="3642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ppt_y</p:attrName>
                                        </p:attrNameLst>
                                      </p:cBhvr>
                                      <p:tavLst>
                                        <p:tav tm="0">
                                          <p:val>
                                            <p:strVal val="#ppt_y-#ppt_h*1.125000"/>
                                          </p:val>
                                        </p:tav>
                                        <p:tav tm="100000">
                                          <p:val>
                                            <p:strVal val="#ppt_y"/>
                                          </p:val>
                                        </p:tav>
                                      </p:tavLst>
                                    </p:anim>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childTnLst>
                          </p:cTn>
                        </p:par>
                        <p:par>
                          <p:cTn id="27" fill="hold">
                            <p:stCondLst>
                              <p:cond delay="500"/>
                            </p:stCondLst>
                            <p:childTnLst>
                              <p:par>
                                <p:cTn id="28" presetID="12" presetClass="entr" presetSubtype="1"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p:tgtEl>
                                          <p:spTgt spid="7"/>
                                        </p:tgtEl>
                                        <p:attrNameLst>
                                          <p:attrName>ppt_y</p:attrName>
                                        </p:attrNameLst>
                                      </p:cBhvr>
                                      <p:tavLst>
                                        <p:tav tm="0">
                                          <p:val>
                                            <p:strVal val="#ppt_y-#ppt_h*1.125000"/>
                                          </p:val>
                                        </p:tav>
                                        <p:tav tm="100000">
                                          <p:val>
                                            <p:strVal val="#ppt_y"/>
                                          </p:val>
                                        </p:tav>
                                      </p:tavLst>
                                    </p:anim>
                                    <p:animEffect transition="in" filter="wipe(dow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wipe(left)">
                                      <p:cBhvr>
                                        <p:cTn id="36" dur="500"/>
                                        <p:tgtEl>
                                          <p:spTgt spid="9">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9">
                                            <p:txEl>
                                              <p:pRg st="1" end="1"/>
                                            </p:txEl>
                                          </p:spTgt>
                                        </p:tgtEl>
                                        <p:attrNameLst>
                                          <p:attrName>style.visibility</p:attrName>
                                        </p:attrNameLst>
                                      </p:cBhvr>
                                      <p:to>
                                        <p:strVal val="visible"/>
                                      </p:to>
                                    </p:set>
                                    <p:animEffect transition="in" filter="wipe(left)">
                                      <p:cBhvr>
                                        <p:cTn id="41" dur="500"/>
                                        <p:tgtEl>
                                          <p:spTgt spid="9">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9">
                                            <p:txEl>
                                              <p:pRg st="2" end="2"/>
                                            </p:txEl>
                                          </p:spTgt>
                                        </p:tgtEl>
                                        <p:attrNameLst>
                                          <p:attrName>style.visibility</p:attrName>
                                        </p:attrNameLst>
                                      </p:cBhvr>
                                      <p:to>
                                        <p:strVal val="visible"/>
                                      </p:to>
                                    </p:set>
                                    <p:animEffect transition="in" filter="wipe(left)">
                                      <p:cBhvr>
                                        <p:cTn id="46" dur="500"/>
                                        <p:tgtEl>
                                          <p:spTgt spid="9">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3" grpId="0" animBg="1"/>
      <p:bldP spid="3" grpId="1" animBg="1"/>
      <p:bldP spid="7" grpId="0" animBg="1"/>
      <p:bldP spid="2" grpId="0"/>
      <p:bldP spid="10" grpId="0"/>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97F6-FA93-0845-139A-0618A1C9A2E7}"/>
              </a:ext>
            </a:extLst>
          </p:cNvPr>
          <p:cNvSpPr txBox="1"/>
          <p:nvPr/>
        </p:nvSpPr>
        <p:spPr>
          <a:xfrm>
            <a:off x="394162" y="2070715"/>
            <a:ext cx="7315048" cy="1573569"/>
          </a:xfrm>
          <a:prstGeom prst="rect">
            <a:avLst/>
          </a:prstGeom>
          <a:noFill/>
        </p:spPr>
        <p:txBody>
          <a:bodyPr wrap="square" tIns="91440" bIns="0" rtlCol="0">
            <a:noAutofit/>
          </a:bodyPr>
          <a:lstStyle/>
          <a:p>
            <a:pPr marL="115888" marR="0" lvl="0" indent="-115888"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75000"/>
                    <a:lumOff val="25000"/>
                  </a:prstClr>
                </a:solidFill>
                <a:effectLst>
                  <a:glow rad="88900">
                    <a:srgbClr val="FFFFFF"/>
                  </a:glow>
                </a:effectLst>
                <a:uLnTx/>
                <a:uFillTx/>
                <a:latin typeface="Poppins Light" panose="00000400000000000000" pitchFamily="50" charset="0"/>
                <a:ea typeface="+mn-ea"/>
                <a:cs typeface="Poppins Light" panose="00000400000000000000" pitchFamily="50" charset="0"/>
              </a:rPr>
              <a:t>“And if one member suffers, all the members suffer with it; or if one member is honored, all the members rejoice with it.”</a:t>
            </a:r>
            <a:r>
              <a:rPr kumimoji="0" lang="en-US" sz="2400" b="1" i="0" u="none" strike="noStrike" kern="1200" cap="none" spc="0" normalizeH="0" baseline="0" noProof="0" dirty="0">
                <a:ln>
                  <a:noFill/>
                </a:ln>
                <a:solidFill>
                  <a:srgbClr val="3025B9"/>
                </a:solidFill>
                <a:effectLst>
                  <a:glow rad="88900">
                    <a:srgbClr val="FFFFFF"/>
                  </a:glow>
                </a:effectLst>
                <a:uLnTx/>
                <a:uFillTx/>
                <a:latin typeface="Poppins Light" panose="00000400000000000000" pitchFamily="50" charset="0"/>
                <a:ea typeface="+mn-ea"/>
                <a:cs typeface="Poppins Light" panose="00000400000000000000" pitchFamily="50" charset="0"/>
              </a:rPr>
              <a:t>	 </a:t>
            </a:r>
            <a:br>
              <a:rPr kumimoji="0" lang="en-US" sz="2400" b="1" i="0" u="none" strike="noStrike" kern="1200" cap="none" spc="0" normalizeH="0" baseline="0" noProof="0" dirty="0">
                <a:ln>
                  <a:noFill/>
                </a:ln>
                <a:solidFill>
                  <a:srgbClr val="3025B9"/>
                </a:solidFill>
                <a:effectLst>
                  <a:glow rad="88900">
                    <a:srgbClr val="FFFFFF"/>
                  </a:glow>
                </a:effectLst>
                <a:uLnTx/>
                <a:uFillTx/>
                <a:latin typeface="Poppins Light" panose="00000400000000000000" pitchFamily="50" charset="0"/>
                <a:ea typeface="+mn-ea"/>
                <a:cs typeface="Poppins Light" panose="00000400000000000000" pitchFamily="50" charset="0"/>
              </a:rPr>
            </a:br>
            <a:r>
              <a:rPr kumimoji="0" lang="en-US" sz="2400" b="1" i="0" u="none" strike="noStrike" kern="1200" cap="none" spc="0" normalizeH="0" baseline="0" noProof="0" dirty="0">
                <a:ln>
                  <a:noFill/>
                </a:ln>
                <a:solidFill>
                  <a:srgbClr val="3025B9"/>
                </a:solidFill>
                <a:effectLst>
                  <a:glow rad="88900">
                    <a:srgbClr val="FFFFFF"/>
                  </a:glow>
                </a:effectLst>
                <a:uLnTx/>
                <a:uFillTx/>
                <a:latin typeface="Poppins Light" panose="00000400000000000000" pitchFamily="50" charset="0"/>
                <a:ea typeface="+mn-ea"/>
                <a:cs typeface="Poppins Light" panose="00000400000000000000" pitchFamily="50" charset="0"/>
              </a:rPr>
              <a:t>								</a:t>
            </a:r>
            <a:r>
              <a:rPr kumimoji="0" lang="en-US" sz="2400" b="1" i="0" u="none" strike="noStrike" kern="1200" cap="none" spc="0" normalizeH="0" baseline="0" noProof="0" dirty="0">
                <a:ln>
                  <a:noFill/>
                </a:ln>
                <a:solidFill>
                  <a:srgbClr val="255FE1"/>
                </a:solidFill>
                <a:effectLst>
                  <a:glow rad="88900">
                    <a:srgbClr val="FFFFFF"/>
                  </a:glow>
                </a:effectLst>
                <a:uLnTx/>
                <a:uFillTx/>
                <a:latin typeface="Poppins Light" panose="00000400000000000000" pitchFamily="50" charset="0"/>
                <a:ea typeface="+mn-ea"/>
                <a:cs typeface="Poppins Light" panose="00000400000000000000" pitchFamily="50" charset="0"/>
              </a:rPr>
              <a:t>1 Corinthians 12:26</a:t>
            </a:r>
          </a:p>
        </p:txBody>
      </p:sp>
      <p:sp>
        <p:nvSpPr>
          <p:cNvPr id="2" name="TextBox 1">
            <a:extLst>
              <a:ext uri="{FF2B5EF4-FFF2-40B4-BE49-F238E27FC236}">
                <a16:creationId xmlns:a16="http://schemas.microsoft.com/office/drawing/2014/main" id="{3AD4279A-239A-882F-9097-ACBB9B0B2076}"/>
              </a:ext>
            </a:extLst>
          </p:cNvPr>
          <p:cNvSpPr txBox="1"/>
          <p:nvPr/>
        </p:nvSpPr>
        <p:spPr>
          <a:xfrm>
            <a:off x="217449" y="350169"/>
            <a:ext cx="9150070" cy="940904"/>
          </a:xfrm>
          <a:prstGeom prst="rect">
            <a:avLst/>
          </a:prstGeom>
          <a:noFill/>
          <a:effectLst/>
        </p:spPr>
        <p:txBody>
          <a:bodyPr wrap="square" tIns="91440" bIns="0" rtlCol="0">
            <a:noAutofit/>
          </a:bodyPr>
          <a:lstStyle/>
          <a:p>
            <a:pPr marL="0" marR="0" lvl="0" indent="0" algn="l" defTabSz="457200" rtl="0" eaLnBrk="1" fontAlgn="auto" latinLnBrk="0" hangingPunct="1">
              <a:lnSpc>
                <a:spcPts val="4600"/>
              </a:lnSpc>
              <a:spcBef>
                <a:spcPts val="0"/>
              </a:spcBef>
              <a:spcAft>
                <a:spcPts val="0"/>
              </a:spcAft>
              <a:buClrTx/>
              <a:buSzTx/>
              <a:buFontTx/>
              <a:buNone/>
              <a:tabLst/>
              <a:defRPr/>
            </a:pPr>
            <a:r>
              <a:rPr kumimoji="0" lang="en-US" sz="4400" b="0" i="0" u="none" strike="noStrike" kern="1200" cap="none" spc="0" normalizeH="0" baseline="0" noProof="0" dirty="0">
                <a:ln>
                  <a:noFill/>
                </a:ln>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uLnTx/>
                <a:uFillTx/>
                <a:latin typeface="Poppins" panose="00000500000000000000" pitchFamily="50" charset="0"/>
                <a:ea typeface="+mn-ea"/>
                <a:cs typeface="Poppins" panose="00000500000000000000" pitchFamily="50" charset="0"/>
              </a:rPr>
              <a:t>EQUALITY </a:t>
            </a:r>
            <a:br>
              <a:rPr kumimoji="0" lang="en-US" sz="4400" b="0" i="0" u="none" strike="noStrike" kern="1200" cap="none" spc="0" normalizeH="0" baseline="0" noProof="0" dirty="0">
                <a:ln>
                  <a:noFill/>
                </a:ln>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uLnTx/>
                <a:uFillTx/>
                <a:latin typeface="Poppins" panose="00000500000000000000" pitchFamily="50" charset="0"/>
                <a:ea typeface="+mn-ea"/>
                <a:cs typeface="Poppins" panose="00000500000000000000" pitchFamily="50" charset="0"/>
              </a:rPr>
            </a:br>
            <a:r>
              <a:rPr kumimoji="0" lang="en-US" sz="4400" b="0" i="0" u="sng" strike="noStrike" kern="1200" cap="none" spc="0" normalizeH="0" baseline="0" noProof="0" dirty="0">
                <a:ln>
                  <a:noFill/>
                </a:ln>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uLnTx/>
                <a:uFillTx/>
                <a:latin typeface="Poppins" panose="00000500000000000000" pitchFamily="50" charset="0"/>
                <a:ea typeface="+mn-ea"/>
                <a:cs typeface="Poppins" panose="00000500000000000000" pitchFamily="50" charset="0"/>
              </a:rPr>
              <a:t>NOT SUPERIORITY</a:t>
            </a:r>
            <a:endParaRPr kumimoji="0" lang="en-US" sz="2400" b="0" i="0" u="sng" strike="noStrike" kern="1200" cap="none" spc="0" normalizeH="0" baseline="0" noProof="0" dirty="0">
              <a:ln>
                <a:noFill/>
              </a:ln>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uLnTx/>
              <a:uFillTx/>
              <a:latin typeface="Poppins" panose="00000500000000000000" pitchFamily="50" charset="0"/>
              <a:ea typeface="+mn-ea"/>
              <a:cs typeface="Poppins" panose="00000500000000000000" pitchFamily="50" charset="0"/>
            </a:endParaRPr>
          </a:p>
        </p:txBody>
      </p:sp>
      <p:sp>
        <p:nvSpPr>
          <p:cNvPr id="6" name="TextBox 5">
            <a:extLst>
              <a:ext uri="{FF2B5EF4-FFF2-40B4-BE49-F238E27FC236}">
                <a16:creationId xmlns:a16="http://schemas.microsoft.com/office/drawing/2014/main" id="{AE091856-45D4-328A-452B-337A29671C67}"/>
              </a:ext>
            </a:extLst>
          </p:cNvPr>
          <p:cNvSpPr txBox="1"/>
          <p:nvPr/>
        </p:nvSpPr>
        <p:spPr>
          <a:xfrm>
            <a:off x="394162" y="1957043"/>
            <a:ext cx="7863316" cy="2375207"/>
          </a:xfrm>
          <a:prstGeom prst="rect">
            <a:avLst/>
          </a:prstGeom>
          <a:noFill/>
        </p:spPr>
        <p:txBody>
          <a:bodyPr wrap="square" tIns="91440" bIns="0" rtlCol="0">
            <a:noAutofit/>
          </a:bodyPr>
          <a:lstStyle/>
          <a:p>
            <a:pPr marL="115888" marR="0" lvl="0" indent="-115888"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75000"/>
                    <a:lumOff val="25000"/>
                  </a:prstClr>
                </a:solidFill>
                <a:effectLst>
                  <a:glow rad="88900">
                    <a:srgbClr val="FFFFFF"/>
                  </a:glow>
                </a:effectLst>
                <a:uLnTx/>
                <a:uFillTx/>
                <a:latin typeface="Poppins Light" panose="00000400000000000000" pitchFamily="50" charset="0"/>
                <a:ea typeface="+mn-ea"/>
                <a:cs typeface="Poppins Light" panose="00000400000000000000" pitchFamily="50" charset="0"/>
              </a:rPr>
              <a:t>“For by the grace given me I say to every one </a:t>
            </a:r>
            <a:br>
              <a:rPr kumimoji="0" lang="en-US" sz="2400" b="1" i="0" u="none" strike="noStrike" kern="1200" cap="none" spc="0" normalizeH="0" baseline="0" noProof="0" dirty="0">
                <a:ln>
                  <a:noFill/>
                </a:ln>
                <a:solidFill>
                  <a:prstClr val="black">
                    <a:lumMod val="75000"/>
                    <a:lumOff val="25000"/>
                  </a:prstClr>
                </a:solidFill>
                <a:effectLst>
                  <a:glow rad="88900">
                    <a:srgbClr val="FFFFFF"/>
                  </a:glow>
                </a:effectLst>
                <a:uLnTx/>
                <a:uFillTx/>
                <a:latin typeface="Poppins Light" panose="00000400000000000000" pitchFamily="50" charset="0"/>
                <a:ea typeface="+mn-ea"/>
                <a:cs typeface="Poppins Light" panose="00000400000000000000" pitchFamily="50" charset="0"/>
              </a:rPr>
            </a:br>
            <a:r>
              <a:rPr kumimoji="0" lang="en-US" sz="2400" b="1" i="0" u="none" strike="noStrike" kern="1200" cap="none" spc="0" normalizeH="0" baseline="0" noProof="0" dirty="0">
                <a:ln>
                  <a:noFill/>
                </a:ln>
                <a:solidFill>
                  <a:prstClr val="black">
                    <a:lumMod val="75000"/>
                    <a:lumOff val="25000"/>
                  </a:prstClr>
                </a:solidFill>
                <a:effectLst>
                  <a:glow rad="88900">
                    <a:srgbClr val="FFFFFF"/>
                  </a:glow>
                </a:effectLst>
                <a:uLnTx/>
                <a:uFillTx/>
                <a:latin typeface="Poppins Light" panose="00000400000000000000" pitchFamily="50" charset="0"/>
                <a:ea typeface="+mn-ea"/>
                <a:cs typeface="Poppins Light" panose="00000400000000000000" pitchFamily="50" charset="0"/>
              </a:rPr>
              <a:t>of you: Do not think of yourself more highly than you ought, but rather think of yourself </a:t>
            </a:r>
            <a:br>
              <a:rPr kumimoji="0" lang="en-US" sz="2400" b="1" i="0" u="none" strike="noStrike" kern="1200" cap="none" spc="0" normalizeH="0" baseline="0" noProof="0" dirty="0">
                <a:ln>
                  <a:noFill/>
                </a:ln>
                <a:solidFill>
                  <a:prstClr val="black">
                    <a:lumMod val="75000"/>
                    <a:lumOff val="25000"/>
                  </a:prstClr>
                </a:solidFill>
                <a:effectLst>
                  <a:glow rad="88900">
                    <a:srgbClr val="FFFFFF"/>
                  </a:glow>
                </a:effectLst>
                <a:uLnTx/>
                <a:uFillTx/>
                <a:latin typeface="Poppins Light" panose="00000400000000000000" pitchFamily="50" charset="0"/>
                <a:ea typeface="+mn-ea"/>
                <a:cs typeface="Poppins Light" panose="00000400000000000000" pitchFamily="50" charset="0"/>
              </a:rPr>
            </a:br>
            <a:r>
              <a:rPr kumimoji="0" lang="en-US" sz="2400" b="1" i="0" u="none" strike="noStrike" kern="1200" cap="none" spc="0" normalizeH="0" baseline="0" noProof="0" dirty="0">
                <a:ln>
                  <a:noFill/>
                </a:ln>
                <a:solidFill>
                  <a:prstClr val="black">
                    <a:lumMod val="75000"/>
                    <a:lumOff val="25000"/>
                  </a:prstClr>
                </a:solidFill>
                <a:effectLst>
                  <a:glow rad="88900">
                    <a:srgbClr val="FFFFFF"/>
                  </a:glow>
                </a:effectLst>
                <a:uLnTx/>
                <a:uFillTx/>
                <a:latin typeface="Poppins Light" panose="00000400000000000000" pitchFamily="50" charset="0"/>
                <a:ea typeface="+mn-ea"/>
                <a:cs typeface="Poppins Light" panose="00000400000000000000" pitchFamily="50" charset="0"/>
              </a:rPr>
              <a:t>with sober judgment, in accordance with </a:t>
            </a:r>
            <a:br>
              <a:rPr kumimoji="0" lang="en-US" sz="2400" b="1" i="0" u="none" strike="noStrike" kern="1200" cap="none" spc="0" normalizeH="0" baseline="0" noProof="0" dirty="0">
                <a:ln>
                  <a:noFill/>
                </a:ln>
                <a:solidFill>
                  <a:prstClr val="black">
                    <a:lumMod val="75000"/>
                    <a:lumOff val="25000"/>
                  </a:prstClr>
                </a:solidFill>
                <a:effectLst>
                  <a:glow rad="88900">
                    <a:srgbClr val="FFFFFF"/>
                  </a:glow>
                </a:effectLst>
                <a:uLnTx/>
                <a:uFillTx/>
                <a:latin typeface="Poppins Light" panose="00000400000000000000" pitchFamily="50" charset="0"/>
                <a:ea typeface="+mn-ea"/>
                <a:cs typeface="Poppins Light" panose="00000400000000000000" pitchFamily="50" charset="0"/>
              </a:rPr>
            </a:br>
            <a:r>
              <a:rPr kumimoji="0" lang="en-US" sz="2400" b="1" i="0" u="none" strike="noStrike" kern="1200" cap="none" spc="0" normalizeH="0" baseline="0" noProof="0" dirty="0">
                <a:ln>
                  <a:noFill/>
                </a:ln>
                <a:solidFill>
                  <a:prstClr val="black">
                    <a:lumMod val="75000"/>
                    <a:lumOff val="25000"/>
                  </a:prstClr>
                </a:solidFill>
                <a:effectLst>
                  <a:glow rad="88900">
                    <a:srgbClr val="FFFFFF"/>
                  </a:glow>
                </a:effectLst>
                <a:uLnTx/>
                <a:uFillTx/>
                <a:latin typeface="Poppins Light" panose="00000400000000000000" pitchFamily="50" charset="0"/>
                <a:ea typeface="+mn-ea"/>
                <a:cs typeface="Poppins Light" panose="00000400000000000000" pitchFamily="50" charset="0"/>
              </a:rPr>
              <a:t>the faith God has distributed to each of you.”</a:t>
            </a:r>
            <a:r>
              <a:rPr kumimoji="0" lang="en-US" sz="2400" b="1" i="0" u="none" strike="noStrike" kern="1200" cap="none" spc="0" normalizeH="0" baseline="0" noProof="0" dirty="0">
                <a:ln>
                  <a:noFill/>
                </a:ln>
                <a:solidFill>
                  <a:srgbClr val="3025B9"/>
                </a:solidFill>
                <a:effectLst>
                  <a:glow rad="88900">
                    <a:srgbClr val="FFFFFF"/>
                  </a:glow>
                </a:effectLst>
                <a:uLnTx/>
                <a:uFillTx/>
                <a:latin typeface="Poppins Light" panose="00000400000000000000" pitchFamily="50" charset="0"/>
                <a:ea typeface="+mn-ea"/>
                <a:cs typeface="Poppins Light" panose="00000400000000000000" pitchFamily="50" charset="0"/>
              </a:rPr>
              <a:t>	 							 		</a:t>
            </a:r>
            <a:r>
              <a:rPr kumimoji="0" lang="en-US" sz="2400" b="1" i="0" u="none" strike="noStrike" kern="1200" cap="none" spc="0" normalizeH="0" baseline="0" noProof="0" dirty="0">
                <a:ln>
                  <a:noFill/>
                </a:ln>
                <a:solidFill>
                  <a:srgbClr val="255FE1"/>
                </a:solidFill>
                <a:effectLst>
                  <a:glow rad="88900">
                    <a:srgbClr val="FFFFFF"/>
                  </a:glow>
                </a:effectLst>
                <a:uLnTx/>
                <a:uFillTx/>
                <a:latin typeface="Poppins Light" panose="00000400000000000000" pitchFamily="50" charset="0"/>
                <a:ea typeface="+mn-ea"/>
                <a:cs typeface="Poppins Light" panose="00000400000000000000" pitchFamily="50" charset="0"/>
              </a:rPr>
              <a:t>Romans 12:3</a:t>
            </a:r>
          </a:p>
        </p:txBody>
      </p:sp>
    </p:spTree>
    <p:extLst>
      <p:ext uri="{BB962C8B-B14F-4D97-AF65-F5344CB8AC3E}">
        <p14:creationId xmlns:p14="http://schemas.microsoft.com/office/powerpoint/2010/main" val="2692466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6"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81B93CA-F10D-6C3E-655C-BD7F40DB332F}"/>
              </a:ext>
            </a:extLst>
          </p:cNvPr>
          <p:cNvSpPr txBox="1"/>
          <p:nvPr/>
        </p:nvSpPr>
        <p:spPr>
          <a:xfrm>
            <a:off x="999118" y="2252551"/>
            <a:ext cx="6317012" cy="1241500"/>
          </a:xfrm>
          <a:prstGeom prst="rect">
            <a:avLst/>
          </a:prstGeom>
          <a:noFill/>
        </p:spPr>
        <p:txBody>
          <a:bodyPr wrap="square" tIns="91440" bIns="0" rtlCol="0">
            <a:noAutofit/>
          </a:bodyPr>
          <a:lstStyle/>
          <a:p>
            <a:pPr marL="115888" marR="0" lvl="0" indent="-115888"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75000"/>
                    <a:lumOff val="25000"/>
                  </a:prstClr>
                </a:solidFill>
                <a:effectLst>
                  <a:glow rad="88900">
                    <a:srgbClr val="FFFFFF"/>
                  </a:glow>
                </a:effectLst>
                <a:uLnTx/>
                <a:uFillTx/>
                <a:latin typeface="Poppins Light" panose="00000400000000000000" pitchFamily="50" charset="0"/>
                <a:ea typeface="+mn-ea"/>
                <a:cs typeface="Poppins Light" panose="00000400000000000000" pitchFamily="50" charset="0"/>
              </a:rPr>
              <a:t>“Make every effort to keep the unity of </a:t>
            </a:r>
            <a:br>
              <a:rPr kumimoji="0" lang="en-US" sz="2400" b="1" i="0" u="none" strike="noStrike" kern="1200" cap="none" spc="0" normalizeH="0" baseline="0" noProof="0" dirty="0">
                <a:ln>
                  <a:noFill/>
                </a:ln>
                <a:solidFill>
                  <a:prstClr val="black">
                    <a:lumMod val="75000"/>
                    <a:lumOff val="25000"/>
                  </a:prstClr>
                </a:solidFill>
                <a:effectLst>
                  <a:glow rad="88900">
                    <a:srgbClr val="FFFFFF"/>
                  </a:glow>
                </a:effectLst>
                <a:uLnTx/>
                <a:uFillTx/>
                <a:latin typeface="Poppins Light" panose="00000400000000000000" pitchFamily="50" charset="0"/>
                <a:ea typeface="+mn-ea"/>
                <a:cs typeface="Poppins Light" panose="00000400000000000000" pitchFamily="50" charset="0"/>
              </a:rPr>
            </a:br>
            <a:r>
              <a:rPr kumimoji="0" lang="en-US" sz="2400" b="1" i="0" u="none" strike="noStrike" kern="1200" cap="none" spc="0" normalizeH="0" baseline="0" noProof="0" dirty="0">
                <a:ln>
                  <a:noFill/>
                </a:ln>
                <a:solidFill>
                  <a:prstClr val="black">
                    <a:lumMod val="75000"/>
                    <a:lumOff val="25000"/>
                  </a:prstClr>
                </a:solidFill>
                <a:effectLst>
                  <a:glow rad="88900">
                    <a:srgbClr val="FFFFFF"/>
                  </a:glow>
                </a:effectLst>
                <a:uLnTx/>
                <a:uFillTx/>
                <a:latin typeface="Poppins Light" panose="00000400000000000000" pitchFamily="50" charset="0"/>
                <a:ea typeface="+mn-ea"/>
                <a:cs typeface="Poppins Light" panose="00000400000000000000" pitchFamily="50" charset="0"/>
              </a:rPr>
              <a:t>the Spirit through the bond of peace.”</a:t>
            </a:r>
            <a:r>
              <a:rPr kumimoji="0" lang="en-US" sz="2400" b="1" i="0" u="none" strike="noStrike" kern="1200" cap="none" spc="0" normalizeH="0" baseline="0" noProof="0" dirty="0">
                <a:ln>
                  <a:noFill/>
                </a:ln>
                <a:solidFill>
                  <a:srgbClr val="3025B9"/>
                </a:solidFill>
                <a:effectLst>
                  <a:glow rad="88900">
                    <a:srgbClr val="FFFFFF"/>
                  </a:glow>
                </a:effectLst>
                <a:uLnTx/>
                <a:uFillTx/>
                <a:latin typeface="Poppins Light" panose="00000400000000000000" pitchFamily="50" charset="0"/>
                <a:ea typeface="+mn-ea"/>
                <a:cs typeface="Poppins Light" panose="00000400000000000000" pitchFamily="50" charset="0"/>
              </a:rPr>
              <a:t>	 						</a:t>
            </a:r>
            <a:r>
              <a:rPr kumimoji="0" lang="en-US" sz="2400" b="1" i="0" u="none" strike="noStrike" kern="1200" cap="none" spc="0" normalizeH="0" baseline="0" noProof="0" dirty="0">
                <a:ln>
                  <a:noFill/>
                </a:ln>
                <a:solidFill>
                  <a:srgbClr val="255FE1"/>
                </a:solidFill>
                <a:effectLst>
                  <a:glow rad="88900">
                    <a:srgbClr val="FFFFFF"/>
                  </a:glow>
                </a:effectLst>
                <a:uLnTx/>
                <a:uFillTx/>
                <a:latin typeface="Poppins Light" panose="00000400000000000000" pitchFamily="50" charset="0"/>
                <a:ea typeface="+mn-ea"/>
                <a:cs typeface="Poppins Light" panose="00000400000000000000" pitchFamily="50" charset="0"/>
              </a:rPr>
              <a:t>	Ephesians 4:3</a:t>
            </a:r>
          </a:p>
        </p:txBody>
      </p:sp>
      <p:sp>
        <p:nvSpPr>
          <p:cNvPr id="12" name="TextBox 11">
            <a:extLst>
              <a:ext uri="{FF2B5EF4-FFF2-40B4-BE49-F238E27FC236}">
                <a16:creationId xmlns:a16="http://schemas.microsoft.com/office/drawing/2014/main" id="{31BE3505-E4DB-CC2E-7B5F-A66599BC5D15}"/>
              </a:ext>
            </a:extLst>
          </p:cNvPr>
          <p:cNvSpPr txBox="1"/>
          <p:nvPr/>
        </p:nvSpPr>
        <p:spPr>
          <a:xfrm>
            <a:off x="1419458" y="2116874"/>
            <a:ext cx="4411237" cy="1537006"/>
          </a:xfrm>
          <a:prstGeom prst="rect">
            <a:avLst/>
          </a:prstGeom>
          <a:solidFill>
            <a:srgbClr val="25C129"/>
          </a:solidFill>
        </p:spPr>
        <p:txBody>
          <a:bodyPr wrap="square" tIns="182880" bIns="0" rtlCol="0">
            <a:noAutofit/>
          </a:bodyPr>
          <a:lstStyle/>
          <a:p>
            <a:pPr marL="0" marR="0" lvl="0" indent="0" algn="ctr" defTabSz="457200" rtl="0" eaLnBrk="1" fontAlgn="auto" latinLnBrk="0" hangingPunct="1">
              <a:lnSpc>
                <a:spcPts val="34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outerShdw blurRad="12700" dist="50800" dir="1800000" algn="ctr" rotWithShape="0">
                    <a:prstClr val="black">
                      <a:lumMod val="75000"/>
                      <a:lumOff val="25000"/>
                      <a:alpha val="73000"/>
                    </a:prstClr>
                  </a:outerShdw>
                </a:effectLst>
                <a:uLnTx/>
                <a:uFillTx/>
                <a:latin typeface="Poppins Light" panose="00000400000000000000" pitchFamily="50" charset="0"/>
                <a:ea typeface="+mn-ea"/>
                <a:cs typeface="Poppins Light" panose="00000400000000000000" pitchFamily="50" charset="0"/>
              </a:rPr>
              <a:t>“Blessed are the flexible, for they shall not be </a:t>
            </a:r>
            <a:br>
              <a:rPr kumimoji="0" lang="en-US" sz="2600" b="1" i="0" u="none" strike="noStrike" kern="1200" cap="none" spc="0" normalizeH="0" baseline="0" noProof="0" dirty="0">
                <a:ln>
                  <a:noFill/>
                </a:ln>
                <a:solidFill>
                  <a:prstClr val="white"/>
                </a:solidFill>
                <a:effectLst>
                  <a:outerShdw blurRad="12700" dist="50800" dir="1800000" algn="ctr" rotWithShape="0">
                    <a:prstClr val="black">
                      <a:lumMod val="75000"/>
                      <a:lumOff val="25000"/>
                      <a:alpha val="73000"/>
                    </a:prstClr>
                  </a:outerShdw>
                </a:effectLst>
                <a:uLnTx/>
                <a:uFillTx/>
                <a:latin typeface="Poppins Light" panose="00000400000000000000" pitchFamily="50" charset="0"/>
                <a:ea typeface="+mn-ea"/>
                <a:cs typeface="Poppins Light" panose="00000400000000000000" pitchFamily="50" charset="0"/>
              </a:rPr>
            </a:br>
            <a:r>
              <a:rPr kumimoji="0" lang="en-US" sz="2600" b="1" i="0" u="none" strike="noStrike" kern="1200" cap="none" spc="0" normalizeH="0" baseline="0" noProof="0" dirty="0">
                <a:ln>
                  <a:noFill/>
                </a:ln>
                <a:solidFill>
                  <a:prstClr val="white"/>
                </a:solidFill>
                <a:effectLst>
                  <a:outerShdw blurRad="12700" dist="50800" dir="1800000" algn="ctr" rotWithShape="0">
                    <a:prstClr val="black">
                      <a:lumMod val="75000"/>
                      <a:lumOff val="25000"/>
                      <a:alpha val="73000"/>
                    </a:prstClr>
                  </a:outerShdw>
                </a:effectLst>
                <a:uLnTx/>
                <a:uFillTx/>
                <a:latin typeface="Poppins Light" panose="00000400000000000000" pitchFamily="50" charset="0"/>
                <a:ea typeface="+mn-ea"/>
                <a:cs typeface="Poppins Light" panose="00000400000000000000" pitchFamily="50" charset="0"/>
              </a:rPr>
              <a:t>bent out of shape.”</a:t>
            </a:r>
          </a:p>
        </p:txBody>
      </p:sp>
      <p:sp>
        <p:nvSpPr>
          <p:cNvPr id="11" name="TextBox 10">
            <a:extLst>
              <a:ext uri="{FF2B5EF4-FFF2-40B4-BE49-F238E27FC236}">
                <a16:creationId xmlns:a16="http://schemas.microsoft.com/office/drawing/2014/main" id="{B3E04E52-8276-B1E1-F8B9-8A249A0EDAE0}"/>
              </a:ext>
            </a:extLst>
          </p:cNvPr>
          <p:cNvSpPr txBox="1"/>
          <p:nvPr/>
        </p:nvSpPr>
        <p:spPr>
          <a:xfrm>
            <a:off x="378367" y="1964476"/>
            <a:ext cx="7879112" cy="2406801"/>
          </a:xfrm>
          <a:prstGeom prst="rect">
            <a:avLst/>
          </a:prstGeom>
          <a:noFill/>
        </p:spPr>
        <p:txBody>
          <a:bodyPr wrap="square" tIns="91440" bIns="0" rtlCol="0">
            <a:noAutofit/>
          </a:bodyPr>
          <a:lstStyle/>
          <a:p>
            <a:pPr marL="115888" marR="0" lvl="0" indent="-115888"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75000"/>
                    <a:lumOff val="25000"/>
                  </a:prstClr>
                </a:solidFill>
                <a:effectLst>
                  <a:glow rad="88900">
                    <a:srgbClr val="FFFFFF"/>
                  </a:glow>
                </a:effectLst>
                <a:uLnTx/>
                <a:uFillTx/>
                <a:latin typeface="Poppins Light" panose="00000400000000000000" pitchFamily="50" charset="0"/>
                <a:ea typeface="+mn-ea"/>
                <a:cs typeface="Poppins Light" panose="00000400000000000000" pitchFamily="50" charset="0"/>
              </a:rPr>
              <a:t>“I do not pray for these alone, but also for those who will believe in Me through their word; that they all may be one, as You, Father, are in Me, and I in You; that they also may be one in Us, that the world may believe that You sent Me.”</a:t>
            </a:r>
            <a:r>
              <a:rPr kumimoji="0" lang="en-US" sz="2400" b="1" i="0" u="none" strike="noStrike" kern="1200" cap="none" spc="0" normalizeH="0" baseline="0" noProof="0" dirty="0">
                <a:ln>
                  <a:noFill/>
                </a:ln>
                <a:solidFill>
                  <a:srgbClr val="3025B9"/>
                </a:solidFill>
                <a:effectLst>
                  <a:glow rad="88900">
                    <a:srgbClr val="FFFFFF"/>
                  </a:glow>
                </a:effectLst>
                <a:uLnTx/>
                <a:uFillTx/>
                <a:latin typeface="Poppins Light" panose="00000400000000000000" pitchFamily="50" charset="0"/>
                <a:ea typeface="+mn-ea"/>
                <a:cs typeface="Poppins Light" panose="00000400000000000000" pitchFamily="50" charset="0"/>
              </a:rPr>
              <a:t>	 											</a:t>
            </a:r>
            <a:r>
              <a:rPr kumimoji="0" lang="en-US" sz="2400" b="1" i="0" u="none" strike="noStrike" kern="1200" cap="none" spc="0" normalizeH="0" baseline="0" noProof="0" dirty="0">
                <a:ln>
                  <a:noFill/>
                </a:ln>
                <a:solidFill>
                  <a:srgbClr val="255FE1"/>
                </a:solidFill>
                <a:effectLst>
                  <a:glow rad="88900">
                    <a:srgbClr val="FFFFFF"/>
                  </a:glow>
                </a:effectLst>
                <a:uLnTx/>
                <a:uFillTx/>
                <a:latin typeface="Poppins Light" panose="00000400000000000000" pitchFamily="50" charset="0"/>
                <a:ea typeface="+mn-ea"/>
                <a:cs typeface="Poppins Light" panose="00000400000000000000" pitchFamily="50" charset="0"/>
              </a:rPr>
              <a:t>John 17:20, 21</a:t>
            </a:r>
          </a:p>
        </p:txBody>
      </p:sp>
      <p:sp>
        <p:nvSpPr>
          <p:cNvPr id="6" name="TextBox 5">
            <a:extLst>
              <a:ext uri="{FF2B5EF4-FFF2-40B4-BE49-F238E27FC236}">
                <a16:creationId xmlns:a16="http://schemas.microsoft.com/office/drawing/2014/main" id="{AE091856-45D4-328A-452B-337A29671C67}"/>
              </a:ext>
            </a:extLst>
          </p:cNvPr>
          <p:cNvSpPr txBox="1"/>
          <p:nvPr/>
        </p:nvSpPr>
        <p:spPr>
          <a:xfrm>
            <a:off x="394162" y="2107583"/>
            <a:ext cx="7863316" cy="1537006"/>
          </a:xfrm>
          <a:prstGeom prst="rect">
            <a:avLst/>
          </a:prstGeom>
          <a:noFill/>
        </p:spPr>
        <p:txBody>
          <a:bodyPr wrap="square" tIns="91440" bIns="0" rtlCol="0">
            <a:noAutofit/>
          </a:bodyPr>
          <a:lstStyle/>
          <a:p>
            <a:pPr marL="115888" marR="0" lvl="0" indent="-115888"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75000"/>
                    <a:lumOff val="25000"/>
                  </a:prstClr>
                </a:solidFill>
                <a:effectLst>
                  <a:glow rad="88900">
                    <a:srgbClr val="FFFFFF"/>
                  </a:glow>
                </a:effectLst>
                <a:uLnTx/>
                <a:uFillTx/>
                <a:latin typeface="Poppins Light" panose="00000400000000000000" pitchFamily="50" charset="0"/>
                <a:ea typeface="+mn-ea"/>
                <a:cs typeface="Poppins Light" panose="00000400000000000000" pitchFamily="50" charset="0"/>
              </a:rPr>
              <a:t>“For just as the body is one and has many members, and all the members of the body, though many, are one body, so it is with Christ.”</a:t>
            </a:r>
            <a:r>
              <a:rPr kumimoji="0" lang="en-US" sz="2400" b="1" i="0" u="none" strike="noStrike" kern="1200" cap="none" spc="0" normalizeH="0" baseline="0" noProof="0" dirty="0">
                <a:ln>
                  <a:noFill/>
                </a:ln>
                <a:solidFill>
                  <a:srgbClr val="3025B9"/>
                </a:solidFill>
                <a:effectLst>
                  <a:glow rad="88900">
                    <a:srgbClr val="FFFFFF"/>
                  </a:glow>
                </a:effectLst>
                <a:uLnTx/>
                <a:uFillTx/>
                <a:latin typeface="Poppins Light" panose="00000400000000000000" pitchFamily="50" charset="0"/>
                <a:ea typeface="+mn-ea"/>
                <a:cs typeface="Poppins Light" panose="00000400000000000000" pitchFamily="50" charset="0"/>
              </a:rPr>
              <a:t>	 							 		</a:t>
            </a:r>
            <a:r>
              <a:rPr kumimoji="0" lang="en-US" sz="2400" b="1" i="0" u="none" strike="noStrike" kern="1200" cap="none" spc="0" normalizeH="0" baseline="0" noProof="0" dirty="0">
                <a:ln>
                  <a:noFill/>
                </a:ln>
                <a:solidFill>
                  <a:srgbClr val="255FE1"/>
                </a:solidFill>
                <a:effectLst>
                  <a:glow rad="88900">
                    <a:srgbClr val="FFFFFF"/>
                  </a:glow>
                </a:effectLst>
                <a:uLnTx/>
                <a:uFillTx/>
                <a:latin typeface="Poppins Light" panose="00000400000000000000" pitchFamily="50" charset="0"/>
                <a:ea typeface="+mn-ea"/>
                <a:cs typeface="Poppins Light" panose="00000400000000000000" pitchFamily="50" charset="0"/>
              </a:rPr>
              <a:t>1 Corinthians 12:12</a:t>
            </a:r>
          </a:p>
        </p:txBody>
      </p:sp>
      <p:sp>
        <p:nvSpPr>
          <p:cNvPr id="3" name="Freeform: Shape 2">
            <a:extLst>
              <a:ext uri="{FF2B5EF4-FFF2-40B4-BE49-F238E27FC236}">
                <a16:creationId xmlns:a16="http://schemas.microsoft.com/office/drawing/2014/main" id="{E3212D32-1A4D-AD93-4F87-149BC8597250}"/>
              </a:ext>
            </a:extLst>
          </p:cNvPr>
          <p:cNvSpPr/>
          <p:nvPr/>
        </p:nvSpPr>
        <p:spPr>
          <a:xfrm>
            <a:off x="2295185" y="2477185"/>
            <a:ext cx="2460677"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solidFill>
            <a:srgbClr val="A5B9CF"/>
          </a:solidFill>
          <a:ln w="38100" cap="rnd">
            <a:solidFill>
              <a:srgbClr val="25C12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reeform: Shape 3">
            <a:extLst>
              <a:ext uri="{FF2B5EF4-FFF2-40B4-BE49-F238E27FC236}">
                <a16:creationId xmlns:a16="http://schemas.microsoft.com/office/drawing/2014/main" id="{DABA1C06-758B-EFDB-AA5B-0449BBD4195A}"/>
              </a:ext>
            </a:extLst>
          </p:cNvPr>
          <p:cNvSpPr/>
          <p:nvPr/>
        </p:nvSpPr>
        <p:spPr>
          <a:xfrm>
            <a:off x="3502379" y="3210030"/>
            <a:ext cx="1527886"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solidFill>
            <a:srgbClr val="A5B9CF"/>
          </a:solidFill>
          <a:ln w="38100" cap="rnd">
            <a:solidFill>
              <a:srgbClr val="25C12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AC597F6-FA93-0845-139A-0618A1C9A2E7}"/>
              </a:ext>
            </a:extLst>
          </p:cNvPr>
          <p:cNvSpPr txBox="1"/>
          <p:nvPr/>
        </p:nvSpPr>
        <p:spPr>
          <a:xfrm>
            <a:off x="500100" y="2252550"/>
            <a:ext cx="7315048" cy="1635638"/>
          </a:xfrm>
          <a:prstGeom prst="rect">
            <a:avLst/>
          </a:prstGeom>
          <a:noFill/>
        </p:spPr>
        <p:txBody>
          <a:bodyPr wrap="square" tIns="91440" bIns="0" rtlCol="0">
            <a:noAutofit/>
          </a:bodyPr>
          <a:lstStyle/>
          <a:p>
            <a:pPr marL="115888" marR="0" lvl="0" indent="-115888"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75000"/>
                    <a:lumOff val="25000"/>
                  </a:prstClr>
                </a:solidFill>
                <a:effectLst>
                  <a:glow rad="88900">
                    <a:srgbClr val="FFFFFF"/>
                  </a:glow>
                </a:effectLst>
                <a:uLnTx/>
                <a:uFillTx/>
                <a:latin typeface="Poppins Light" panose="00000400000000000000" pitchFamily="50" charset="0"/>
                <a:ea typeface="+mn-ea"/>
                <a:cs typeface="Poppins Light" panose="00000400000000000000" pitchFamily="50" charset="0"/>
              </a:rPr>
              <a:t>“…that there may be no division in the body, </a:t>
            </a:r>
            <a:br>
              <a:rPr kumimoji="0" lang="en-US" sz="2400" b="1" i="0" u="none" strike="noStrike" kern="1200" cap="none" spc="0" normalizeH="0" baseline="0" noProof="0" dirty="0">
                <a:ln>
                  <a:noFill/>
                </a:ln>
                <a:solidFill>
                  <a:prstClr val="black">
                    <a:lumMod val="75000"/>
                    <a:lumOff val="25000"/>
                  </a:prstClr>
                </a:solidFill>
                <a:effectLst>
                  <a:glow rad="88900">
                    <a:srgbClr val="FFFFFF"/>
                  </a:glow>
                </a:effectLst>
                <a:uLnTx/>
                <a:uFillTx/>
                <a:latin typeface="Poppins Light" panose="00000400000000000000" pitchFamily="50" charset="0"/>
                <a:ea typeface="+mn-ea"/>
                <a:cs typeface="Poppins Light" panose="00000400000000000000" pitchFamily="50" charset="0"/>
              </a:rPr>
            </a:br>
            <a:r>
              <a:rPr kumimoji="0" lang="en-US" sz="2400" b="1" i="0" u="none" strike="noStrike" kern="1200" cap="none" spc="0" normalizeH="0" baseline="0" noProof="0" dirty="0">
                <a:ln>
                  <a:noFill/>
                </a:ln>
                <a:solidFill>
                  <a:prstClr val="black">
                    <a:lumMod val="75000"/>
                    <a:lumOff val="25000"/>
                  </a:prstClr>
                </a:solidFill>
                <a:effectLst>
                  <a:glow rad="88900">
                    <a:srgbClr val="FFFFFF"/>
                  </a:glow>
                </a:effectLst>
                <a:uLnTx/>
                <a:uFillTx/>
                <a:latin typeface="Poppins Light" panose="00000400000000000000" pitchFamily="50" charset="0"/>
                <a:ea typeface="+mn-ea"/>
                <a:cs typeface="Poppins Light" panose="00000400000000000000" pitchFamily="50" charset="0"/>
              </a:rPr>
              <a:t>but that the members may have the </a:t>
            </a:r>
            <a:br>
              <a:rPr kumimoji="0" lang="en-US" sz="2400" b="1" i="0" u="none" strike="noStrike" kern="1200" cap="none" spc="0" normalizeH="0" baseline="0" noProof="0" dirty="0">
                <a:ln>
                  <a:noFill/>
                </a:ln>
                <a:solidFill>
                  <a:prstClr val="black">
                    <a:lumMod val="75000"/>
                    <a:lumOff val="25000"/>
                  </a:prstClr>
                </a:solidFill>
                <a:effectLst>
                  <a:glow rad="88900">
                    <a:srgbClr val="FFFFFF"/>
                  </a:glow>
                </a:effectLst>
                <a:uLnTx/>
                <a:uFillTx/>
                <a:latin typeface="Poppins Light" panose="00000400000000000000" pitchFamily="50" charset="0"/>
                <a:ea typeface="+mn-ea"/>
                <a:cs typeface="Poppins Light" panose="00000400000000000000" pitchFamily="50" charset="0"/>
              </a:rPr>
            </a:br>
            <a:r>
              <a:rPr kumimoji="0" lang="en-US" sz="2400" b="1" i="0" u="none" strike="noStrike" kern="1200" cap="none" spc="0" normalizeH="0" baseline="0" noProof="0" dirty="0">
                <a:ln>
                  <a:noFill/>
                </a:ln>
                <a:solidFill>
                  <a:prstClr val="black">
                    <a:lumMod val="75000"/>
                    <a:lumOff val="25000"/>
                  </a:prstClr>
                </a:solidFill>
                <a:effectLst>
                  <a:glow rad="88900">
                    <a:srgbClr val="FFFFFF"/>
                  </a:glow>
                </a:effectLst>
                <a:uLnTx/>
                <a:uFillTx/>
                <a:latin typeface="Poppins Light" panose="00000400000000000000" pitchFamily="50" charset="0"/>
                <a:ea typeface="+mn-ea"/>
                <a:cs typeface="Poppins Light" panose="00000400000000000000" pitchFamily="50" charset="0"/>
              </a:rPr>
              <a:t>same care for one another.”</a:t>
            </a:r>
            <a:r>
              <a:rPr kumimoji="0" lang="en-US" sz="2400" b="1" i="0" u="none" strike="noStrike" kern="1200" cap="none" spc="0" normalizeH="0" baseline="0" noProof="0" dirty="0">
                <a:ln>
                  <a:noFill/>
                </a:ln>
                <a:solidFill>
                  <a:srgbClr val="3025B9"/>
                </a:solidFill>
                <a:effectLst>
                  <a:glow rad="88900">
                    <a:srgbClr val="FFFFFF"/>
                  </a:glow>
                </a:effectLst>
                <a:uLnTx/>
                <a:uFillTx/>
                <a:latin typeface="Poppins Light" panose="00000400000000000000" pitchFamily="50" charset="0"/>
                <a:ea typeface="+mn-ea"/>
                <a:cs typeface="Poppins Light" panose="00000400000000000000" pitchFamily="50" charset="0"/>
              </a:rPr>
              <a:t>	 </a:t>
            </a:r>
            <a:br>
              <a:rPr kumimoji="0" lang="en-US" sz="2400" b="1" i="0" u="none" strike="noStrike" kern="1200" cap="none" spc="0" normalizeH="0" baseline="0" noProof="0" dirty="0">
                <a:ln>
                  <a:noFill/>
                </a:ln>
                <a:solidFill>
                  <a:srgbClr val="3025B9"/>
                </a:solidFill>
                <a:effectLst>
                  <a:glow rad="88900">
                    <a:srgbClr val="FFFFFF"/>
                  </a:glow>
                </a:effectLst>
                <a:uLnTx/>
                <a:uFillTx/>
                <a:latin typeface="Poppins Light" panose="00000400000000000000" pitchFamily="50" charset="0"/>
                <a:ea typeface="+mn-ea"/>
                <a:cs typeface="Poppins Light" panose="00000400000000000000" pitchFamily="50" charset="0"/>
              </a:rPr>
            </a:br>
            <a:r>
              <a:rPr kumimoji="0" lang="en-US" sz="2400" b="1" i="0" u="none" strike="noStrike" kern="1200" cap="none" spc="0" normalizeH="0" baseline="0" noProof="0" dirty="0">
                <a:ln>
                  <a:noFill/>
                </a:ln>
                <a:solidFill>
                  <a:srgbClr val="3025B9"/>
                </a:solidFill>
                <a:effectLst>
                  <a:glow rad="88900">
                    <a:srgbClr val="FFFFFF"/>
                  </a:glow>
                </a:effectLst>
                <a:uLnTx/>
                <a:uFillTx/>
                <a:latin typeface="Poppins Light" panose="00000400000000000000" pitchFamily="50" charset="0"/>
                <a:ea typeface="+mn-ea"/>
                <a:cs typeface="Poppins Light" panose="00000400000000000000" pitchFamily="50" charset="0"/>
              </a:rPr>
              <a:t>									</a:t>
            </a:r>
            <a:r>
              <a:rPr kumimoji="0" lang="en-US" sz="2400" b="1" i="0" u="none" strike="noStrike" kern="1200" cap="none" spc="0" normalizeH="0" baseline="0" noProof="0" dirty="0">
                <a:ln>
                  <a:noFill/>
                </a:ln>
                <a:solidFill>
                  <a:srgbClr val="255FE1"/>
                </a:solidFill>
                <a:effectLst>
                  <a:glow rad="88900">
                    <a:srgbClr val="FFFFFF"/>
                  </a:glow>
                </a:effectLst>
                <a:uLnTx/>
                <a:uFillTx/>
                <a:latin typeface="Poppins Light" panose="00000400000000000000" pitchFamily="50" charset="0"/>
                <a:ea typeface="+mn-ea"/>
                <a:cs typeface="Poppins Light" panose="00000400000000000000" pitchFamily="50" charset="0"/>
              </a:rPr>
              <a:t>1 Corinthians 12:25</a:t>
            </a:r>
          </a:p>
        </p:txBody>
      </p:sp>
      <p:sp>
        <p:nvSpPr>
          <p:cNvPr id="2" name="TextBox 1">
            <a:extLst>
              <a:ext uri="{FF2B5EF4-FFF2-40B4-BE49-F238E27FC236}">
                <a16:creationId xmlns:a16="http://schemas.microsoft.com/office/drawing/2014/main" id="{3AD4279A-239A-882F-9097-ACBB9B0B2076}"/>
              </a:ext>
            </a:extLst>
          </p:cNvPr>
          <p:cNvSpPr txBox="1"/>
          <p:nvPr/>
        </p:nvSpPr>
        <p:spPr>
          <a:xfrm>
            <a:off x="217449" y="350169"/>
            <a:ext cx="9150070" cy="940904"/>
          </a:xfrm>
          <a:prstGeom prst="rect">
            <a:avLst/>
          </a:prstGeom>
          <a:noFill/>
          <a:effectLst/>
        </p:spPr>
        <p:txBody>
          <a:bodyPr wrap="square" tIns="91440" bIns="0" rtlCol="0">
            <a:noAutofit/>
          </a:bodyPr>
          <a:lstStyle/>
          <a:p>
            <a:pPr marL="0" marR="0" lvl="0" indent="0" algn="l" defTabSz="457200" rtl="0" eaLnBrk="1" fontAlgn="auto" latinLnBrk="0" hangingPunct="1">
              <a:lnSpc>
                <a:spcPts val="4600"/>
              </a:lnSpc>
              <a:spcBef>
                <a:spcPts val="0"/>
              </a:spcBef>
              <a:spcAft>
                <a:spcPts val="0"/>
              </a:spcAft>
              <a:buClrTx/>
              <a:buSzTx/>
              <a:buFontTx/>
              <a:buNone/>
              <a:tabLst/>
              <a:defRPr/>
            </a:pPr>
            <a:r>
              <a:rPr kumimoji="0" lang="en-US" sz="4400" b="0" i="0" u="none" strike="noStrike" kern="1200" cap="none" spc="0" normalizeH="0" baseline="0" noProof="0" dirty="0">
                <a:ln>
                  <a:noFill/>
                </a:ln>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uLnTx/>
                <a:uFillTx/>
                <a:latin typeface="Poppins" panose="00000500000000000000" pitchFamily="50" charset="0"/>
                <a:ea typeface="+mn-ea"/>
                <a:cs typeface="Poppins" panose="00000500000000000000" pitchFamily="50" charset="0"/>
              </a:rPr>
              <a:t>HARMONY </a:t>
            </a:r>
            <a:br>
              <a:rPr kumimoji="0" lang="en-US" sz="4400" b="0" i="0" u="none" strike="noStrike" kern="1200" cap="none" spc="0" normalizeH="0" baseline="0" noProof="0" dirty="0">
                <a:ln>
                  <a:noFill/>
                </a:ln>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uLnTx/>
                <a:uFillTx/>
                <a:latin typeface="Poppins" panose="00000500000000000000" pitchFamily="50" charset="0"/>
                <a:ea typeface="+mn-ea"/>
                <a:cs typeface="Poppins" panose="00000500000000000000" pitchFamily="50" charset="0"/>
              </a:rPr>
            </a:br>
            <a:r>
              <a:rPr kumimoji="0" lang="en-US" sz="4400" b="0" i="0" u="sng" strike="noStrike" kern="1200" cap="none" spc="0" normalizeH="0" baseline="0" noProof="0" dirty="0">
                <a:ln>
                  <a:noFill/>
                </a:ln>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uLnTx/>
                <a:uFillTx/>
                <a:latin typeface="Poppins" panose="00000500000000000000" pitchFamily="50" charset="0"/>
                <a:ea typeface="+mn-ea"/>
                <a:cs typeface="Poppins" panose="00000500000000000000" pitchFamily="50" charset="0"/>
              </a:rPr>
              <a:t>NOT HOSTILITY</a:t>
            </a:r>
            <a:endParaRPr kumimoji="0" lang="en-US" sz="2400" b="0" i="0" u="sng" strike="noStrike" kern="1200" cap="none" spc="0" normalizeH="0" baseline="0" noProof="0" dirty="0">
              <a:ln>
                <a:noFill/>
              </a:ln>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uLnTx/>
              <a:uFillTx/>
              <a:latin typeface="Poppins" panose="00000500000000000000" pitchFamily="50" charset="0"/>
              <a:ea typeface="+mn-ea"/>
              <a:cs typeface="Poppins" panose="00000500000000000000" pitchFamily="50" charset="0"/>
            </a:endParaRPr>
          </a:p>
        </p:txBody>
      </p:sp>
      <p:sp>
        <p:nvSpPr>
          <p:cNvPr id="7" name="Freeform: Shape 6">
            <a:extLst>
              <a:ext uri="{FF2B5EF4-FFF2-40B4-BE49-F238E27FC236}">
                <a16:creationId xmlns:a16="http://schemas.microsoft.com/office/drawing/2014/main" id="{7401B42C-A445-04FE-8731-A554A6328275}"/>
              </a:ext>
            </a:extLst>
          </p:cNvPr>
          <p:cNvSpPr/>
          <p:nvPr/>
        </p:nvSpPr>
        <p:spPr>
          <a:xfrm>
            <a:off x="3776542" y="2635200"/>
            <a:ext cx="1848743"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solidFill>
            <a:srgbClr val="A5B9CF"/>
          </a:solidFill>
          <a:ln w="38100" cap="rnd">
            <a:solidFill>
              <a:srgbClr val="25C12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83911373-0733-319D-D80D-85FF7D79D5E9}"/>
              </a:ext>
            </a:extLst>
          </p:cNvPr>
          <p:cNvSpPr/>
          <p:nvPr/>
        </p:nvSpPr>
        <p:spPr>
          <a:xfrm>
            <a:off x="629151" y="3344191"/>
            <a:ext cx="1848743"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solidFill>
            <a:srgbClr val="A5B9CF"/>
          </a:solidFill>
          <a:ln w="38100" cap="rnd">
            <a:solidFill>
              <a:srgbClr val="25C12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719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5"/>
                                        </p:tgtEl>
                                      </p:cBhvr>
                                    </p:animEffect>
                                    <p:set>
                                      <p:cBhvr>
                                        <p:cTn id="47" dur="1" fill="hold">
                                          <p:stCondLst>
                                            <p:cond delay="499"/>
                                          </p:stCondLst>
                                        </p:cTn>
                                        <p:tgtEl>
                                          <p:spTgt spid="5"/>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7"/>
                                        </p:tgtEl>
                                      </p:cBhvr>
                                    </p:animEffect>
                                    <p:set>
                                      <p:cBhvr>
                                        <p:cTn id="50" dur="1" fill="hold">
                                          <p:stCondLst>
                                            <p:cond delay="499"/>
                                          </p:stCondLst>
                                        </p:cTn>
                                        <p:tgtEl>
                                          <p:spTgt spid="7"/>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8"/>
                                        </p:tgtEl>
                                      </p:cBhvr>
                                    </p:animEffect>
                                    <p:set>
                                      <p:cBhvr>
                                        <p:cTn id="61" dur="1" fill="hold">
                                          <p:stCondLst>
                                            <p:cond delay="499"/>
                                          </p:stCondLst>
                                        </p:cTn>
                                        <p:tgtEl>
                                          <p:spTgt spid="8"/>
                                        </p:tgtEl>
                                        <p:attrNameLst>
                                          <p:attrName>style.visibility</p:attrName>
                                        </p:attrNameLst>
                                      </p:cBhvr>
                                      <p:to>
                                        <p:strVal val="hidden"/>
                                      </p:to>
                                    </p:set>
                                  </p:childTnLst>
                                </p:cTn>
                              </p:par>
                              <p:par>
                                <p:cTn id="62" presetID="10" presetClass="entr" presetSubtype="0"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11"/>
                                        </p:tgtEl>
                                      </p:cBhvr>
                                    </p:animEffect>
                                    <p:set>
                                      <p:cBhvr>
                                        <p:cTn id="69" dur="1" fill="hold">
                                          <p:stCondLst>
                                            <p:cond delay="499"/>
                                          </p:stCondLst>
                                        </p:cTn>
                                        <p:tgtEl>
                                          <p:spTgt spid="11"/>
                                        </p:tgtEl>
                                        <p:attrNameLst>
                                          <p:attrName>style.visibility</p:attrName>
                                        </p:attrNameLst>
                                      </p:cBhvr>
                                      <p:to>
                                        <p:strVal val="hidden"/>
                                      </p:to>
                                    </p:set>
                                  </p:childTnLst>
                                </p:cTn>
                              </p:par>
                            </p:childTnLst>
                          </p:cTn>
                        </p:par>
                        <p:par>
                          <p:cTn id="70" fill="hold">
                            <p:stCondLst>
                              <p:cond delay="500"/>
                            </p:stCondLst>
                            <p:childTnLst>
                              <p:par>
                                <p:cTn id="71" presetID="16" presetClass="entr" presetSubtype="37"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barn(outVertical)">
                                      <p:cBhvr>
                                        <p:cTn id="7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2" grpId="0" animBg="1"/>
      <p:bldP spid="11" grpId="0"/>
      <p:bldP spid="11" grpId="1"/>
      <p:bldP spid="6" grpId="0"/>
      <p:bldP spid="6" grpId="1"/>
      <p:bldP spid="3" grpId="0" animBg="1"/>
      <p:bldP spid="3" grpId="1" animBg="1"/>
      <p:bldP spid="4" grpId="0" animBg="1"/>
      <p:bldP spid="4" grpId="1" animBg="1"/>
      <p:bldP spid="5" grpId="0"/>
      <p:bldP spid="5" grpId="1" animBg="1"/>
      <p:bldP spid="2" grpId="0"/>
      <p:bldP spid="7" grpId="0" animBg="1"/>
      <p:bldP spid="7" grpId="1" animBg="1"/>
      <p:bldP spid="9" grpId="0" animBg="1"/>
      <p:bldP spid="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97F6-FA93-0845-139A-0618A1C9A2E7}"/>
              </a:ext>
            </a:extLst>
          </p:cNvPr>
          <p:cNvSpPr txBox="1"/>
          <p:nvPr/>
        </p:nvSpPr>
        <p:spPr>
          <a:xfrm>
            <a:off x="483371" y="2364061"/>
            <a:ext cx="6795432" cy="1241500"/>
          </a:xfrm>
          <a:prstGeom prst="rect">
            <a:avLst/>
          </a:prstGeom>
          <a:noFill/>
        </p:spPr>
        <p:txBody>
          <a:bodyPr wrap="square" tIns="91440" bIns="0" rtlCol="0">
            <a:noAutofit/>
          </a:bodyPr>
          <a:lstStyle/>
          <a:p>
            <a:pPr marL="115888" marR="0" lvl="0" indent="-115888"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75000"/>
                    <a:lumOff val="25000"/>
                  </a:prstClr>
                </a:solidFill>
                <a:effectLst>
                  <a:glow rad="88900">
                    <a:srgbClr val="FFFFFF"/>
                  </a:glow>
                </a:effectLst>
                <a:uLnTx/>
                <a:uFillTx/>
                <a:latin typeface="Poppins Light" panose="00000400000000000000" pitchFamily="50" charset="0"/>
                <a:ea typeface="+mn-ea"/>
                <a:cs typeface="Poppins Light" panose="00000400000000000000" pitchFamily="50" charset="0"/>
              </a:rPr>
              <a:t>“Therefore let us pursue the things which make for peace and the things by which one may edify another.”</a:t>
            </a:r>
            <a:r>
              <a:rPr kumimoji="0" lang="en-US" sz="2400" b="1" i="0" u="none" strike="noStrike" kern="1200" cap="none" spc="0" normalizeH="0" baseline="0" noProof="0" dirty="0">
                <a:ln>
                  <a:noFill/>
                </a:ln>
                <a:solidFill>
                  <a:srgbClr val="3025B9"/>
                </a:solidFill>
                <a:effectLst>
                  <a:glow rad="88900">
                    <a:srgbClr val="FFFFFF"/>
                  </a:glow>
                </a:effectLst>
                <a:uLnTx/>
                <a:uFillTx/>
                <a:latin typeface="Poppins Light" panose="00000400000000000000" pitchFamily="50" charset="0"/>
                <a:ea typeface="+mn-ea"/>
                <a:cs typeface="Poppins Light" panose="00000400000000000000" pitchFamily="50" charset="0"/>
              </a:rPr>
              <a:t>	 </a:t>
            </a:r>
            <a:r>
              <a:rPr kumimoji="0" lang="en-US" sz="2400" b="1" i="0" u="none" strike="noStrike" kern="1200" cap="none" spc="0" normalizeH="0" baseline="0" noProof="0" dirty="0">
                <a:ln>
                  <a:noFill/>
                </a:ln>
                <a:solidFill>
                  <a:srgbClr val="255FE1"/>
                </a:solidFill>
                <a:effectLst>
                  <a:glow rad="88900">
                    <a:srgbClr val="FFFFFF"/>
                  </a:glow>
                </a:effectLst>
                <a:uLnTx/>
                <a:uFillTx/>
                <a:latin typeface="Poppins Light" panose="00000400000000000000" pitchFamily="50" charset="0"/>
                <a:ea typeface="+mn-ea"/>
                <a:cs typeface="Poppins Light" panose="00000400000000000000" pitchFamily="50" charset="0"/>
              </a:rPr>
              <a:t>Romans 14:19</a:t>
            </a:r>
          </a:p>
        </p:txBody>
      </p:sp>
      <p:sp>
        <p:nvSpPr>
          <p:cNvPr id="2" name="TextBox 1">
            <a:extLst>
              <a:ext uri="{FF2B5EF4-FFF2-40B4-BE49-F238E27FC236}">
                <a16:creationId xmlns:a16="http://schemas.microsoft.com/office/drawing/2014/main" id="{3AD4279A-239A-882F-9097-ACBB9B0B2076}"/>
              </a:ext>
            </a:extLst>
          </p:cNvPr>
          <p:cNvSpPr txBox="1"/>
          <p:nvPr/>
        </p:nvSpPr>
        <p:spPr>
          <a:xfrm>
            <a:off x="217449" y="350169"/>
            <a:ext cx="9150070" cy="940904"/>
          </a:xfrm>
          <a:prstGeom prst="rect">
            <a:avLst/>
          </a:prstGeom>
          <a:noFill/>
          <a:effectLst/>
        </p:spPr>
        <p:txBody>
          <a:bodyPr wrap="square" tIns="91440" bIns="0" rtlCol="0">
            <a:noAutofit/>
          </a:bodyPr>
          <a:lstStyle/>
          <a:p>
            <a:pPr marL="0" marR="0" lvl="0" indent="0" algn="l" defTabSz="457200" rtl="0" eaLnBrk="1" fontAlgn="auto" latinLnBrk="0" hangingPunct="1">
              <a:lnSpc>
                <a:spcPts val="4600"/>
              </a:lnSpc>
              <a:spcBef>
                <a:spcPts val="0"/>
              </a:spcBef>
              <a:spcAft>
                <a:spcPts val="0"/>
              </a:spcAft>
              <a:buClrTx/>
              <a:buSzTx/>
              <a:buFontTx/>
              <a:buNone/>
              <a:tabLst/>
              <a:defRPr/>
            </a:pPr>
            <a:r>
              <a:rPr kumimoji="0" lang="en-US" sz="4400" b="0" i="0" u="none" strike="noStrike" kern="1200" cap="none" spc="0" normalizeH="0" baseline="0" noProof="0" dirty="0">
                <a:ln>
                  <a:noFill/>
                </a:ln>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uLnTx/>
                <a:uFillTx/>
                <a:latin typeface="Poppins" panose="00000500000000000000" pitchFamily="50" charset="0"/>
                <a:ea typeface="+mn-ea"/>
                <a:cs typeface="Poppins" panose="00000500000000000000" pitchFamily="50" charset="0"/>
              </a:rPr>
              <a:t>HARMONY </a:t>
            </a:r>
            <a:br>
              <a:rPr kumimoji="0" lang="en-US" sz="4400" b="0" i="0" u="none" strike="noStrike" kern="1200" cap="none" spc="0" normalizeH="0" baseline="0" noProof="0" dirty="0">
                <a:ln>
                  <a:noFill/>
                </a:ln>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uLnTx/>
                <a:uFillTx/>
                <a:latin typeface="Poppins" panose="00000500000000000000" pitchFamily="50" charset="0"/>
                <a:ea typeface="+mn-ea"/>
                <a:cs typeface="Poppins" panose="00000500000000000000" pitchFamily="50" charset="0"/>
              </a:rPr>
            </a:br>
            <a:r>
              <a:rPr kumimoji="0" lang="en-US" sz="4400" b="0" i="0" u="sng" strike="noStrike" kern="1200" cap="none" spc="0" normalizeH="0" baseline="0" noProof="0" dirty="0">
                <a:ln>
                  <a:noFill/>
                </a:ln>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uLnTx/>
                <a:uFillTx/>
                <a:latin typeface="Poppins" panose="00000500000000000000" pitchFamily="50" charset="0"/>
                <a:ea typeface="+mn-ea"/>
                <a:cs typeface="Poppins" panose="00000500000000000000" pitchFamily="50" charset="0"/>
              </a:rPr>
              <a:t>NOT HOSTILITY</a:t>
            </a:r>
            <a:endParaRPr kumimoji="0" lang="en-US" sz="2400" b="0" i="0" u="sng" strike="noStrike" kern="1200" cap="none" spc="0" normalizeH="0" baseline="0" noProof="0" dirty="0">
              <a:ln>
                <a:noFill/>
              </a:ln>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uLnTx/>
              <a:uFillTx/>
              <a:latin typeface="Poppins" panose="00000500000000000000" pitchFamily="50" charset="0"/>
              <a:ea typeface="+mn-ea"/>
              <a:cs typeface="Poppins" panose="00000500000000000000" pitchFamily="50" charset="0"/>
            </a:endParaRPr>
          </a:p>
        </p:txBody>
      </p:sp>
      <p:sp>
        <p:nvSpPr>
          <p:cNvPr id="6" name="TextBox 5">
            <a:extLst>
              <a:ext uri="{FF2B5EF4-FFF2-40B4-BE49-F238E27FC236}">
                <a16:creationId xmlns:a16="http://schemas.microsoft.com/office/drawing/2014/main" id="{AE091856-45D4-328A-452B-337A29671C67}"/>
              </a:ext>
            </a:extLst>
          </p:cNvPr>
          <p:cNvSpPr txBox="1"/>
          <p:nvPr/>
        </p:nvSpPr>
        <p:spPr>
          <a:xfrm>
            <a:off x="483371" y="2364061"/>
            <a:ext cx="7315048" cy="1282388"/>
          </a:xfrm>
          <a:prstGeom prst="rect">
            <a:avLst/>
          </a:prstGeom>
          <a:noFill/>
        </p:spPr>
        <p:txBody>
          <a:bodyPr wrap="square" tIns="91440" bIns="0" rtlCol="0">
            <a:noAutofit/>
          </a:bodyPr>
          <a:lstStyle/>
          <a:p>
            <a:pPr marL="115888" marR="0" lvl="0" indent="-115888"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75000"/>
                    <a:lumOff val="25000"/>
                  </a:prstClr>
                </a:solidFill>
                <a:effectLst>
                  <a:glow rad="88900">
                    <a:srgbClr val="FFFFFF"/>
                  </a:glow>
                </a:effectLst>
                <a:uLnTx/>
                <a:uFillTx/>
                <a:latin typeface="Poppins Light" panose="00000400000000000000" pitchFamily="50" charset="0"/>
                <a:ea typeface="+mn-ea"/>
                <a:cs typeface="Poppins Light" panose="00000400000000000000" pitchFamily="50" charset="0"/>
              </a:rPr>
              <a:t>“If it is possible, as much as depends on you, live peaceably with all men.”</a:t>
            </a:r>
            <a:r>
              <a:rPr kumimoji="0" lang="en-US" sz="2400" b="1" i="0" u="none" strike="noStrike" kern="1200" cap="none" spc="0" normalizeH="0" baseline="0" noProof="0" dirty="0">
                <a:ln>
                  <a:noFill/>
                </a:ln>
                <a:solidFill>
                  <a:srgbClr val="3025B9"/>
                </a:solidFill>
                <a:effectLst>
                  <a:glow rad="88900">
                    <a:srgbClr val="FFFFFF"/>
                  </a:glow>
                </a:effectLst>
                <a:uLnTx/>
                <a:uFillTx/>
                <a:latin typeface="Poppins Light" panose="00000400000000000000" pitchFamily="50" charset="0"/>
                <a:ea typeface="+mn-ea"/>
                <a:cs typeface="Poppins Light" panose="00000400000000000000" pitchFamily="50" charset="0"/>
              </a:rPr>
              <a:t>	 							 							</a:t>
            </a:r>
            <a:r>
              <a:rPr kumimoji="0" lang="en-US" sz="2400" b="1" i="0" u="none" strike="noStrike" kern="1200" cap="none" spc="0" normalizeH="0" baseline="0" noProof="0" dirty="0">
                <a:ln>
                  <a:noFill/>
                </a:ln>
                <a:solidFill>
                  <a:srgbClr val="255FE1"/>
                </a:solidFill>
                <a:effectLst>
                  <a:glow rad="88900">
                    <a:srgbClr val="FFFFFF"/>
                  </a:glow>
                </a:effectLst>
                <a:uLnTx/>
                <a:uFillTx/>
                <a:latin typeface="Poppins Light" panose="00000400000000000000" pitchFamily="50" charset="0"/>
                <a:ea typeface="+mn-ea"/>
                <a:cs typeface="Poppins Light" panose="00000400000000000000" pitchFamily="50" charset="0"/>
              </a:rPr>
              <a:t>Romans 12:18</a:t>
            </a:r>
          </a:p>
        </p:txBody>
      </p:sp>
      <p:sp>
        <p:nvSpPr>
          <p:cNvPr id="8" name="TextBox 7">
            <a:extLst>
              <a:ext uri="{FF2B5EF4-FFF2-40B4-BE49-F238E27FC236}">
                <a16:creationId xmlns:a16="http://schemas.microsoft.com/office/drawing/2014/main" id="{281B93CA-F10D-6C3E-655C-BD7F40DB332F}"/>
              </a:ext>
            </a:extLst>
          </p:cNvPr>
          <p:cNvSpPr txBox="1"/>
          <p:nvPr/>
        </p:nvSpPr>
        <p:spPr>
          <a:xfrm>
            <a:off x="377426" y="1776766"/>
            <a:ext cx="7796410" cy="3971689"/>
          </a:xfrm>
          <a:prstGeom prst="rect">
            <a:avLst/>
          </a:prstGeom>
          <a:noFill/>
        </p:spPr>
        <p:txBody>
          <a:bodyPr wrap="square" tIns="91440" bIns="0" rtlCol="0">
            <a:noAutofit/>
          </a:bodyPr>
          <a:lstStyle/>
          <a:p>
            <a:pPr marL="115888" marR="0" lvl="0" indent="-115888" algn="l" defTabSz="457200" rtl="0" eaLnBrk="1" fontAlgn="auto" latinLnBrk="0" hangingPunct="1">
              <a:lnSpc>
                <a:spcPts val="27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75000"/>
                    <a:lumOff val="25000"/>
                  </a:prstClr>
                </a:solidFill>
                <a:effectLst>
                  <a:glow rad="88900">
                    <a:srgbClr val="FFFFFF"/>
                  </a:glow>
                </a:effectLst>
                <a:uLnTx/>
                <a:uFillTx/>
                <a:latin typeface="Poppins Light" panose="00000400000000000000" pitchFamily="50" charset="0"/>
                <a:ea typeface="+mn-ea"/>
                <a:cs typeface="Poppins Light" panose="00000400000000000000" pitchFamily="50" charset="0"/>
              </a:rPr>
              <a:t>“Put on then, as God's chosen ones, holy and beloved, compassionate hearts, kindness, humility, meekness, and </a:t>
            </a:r>
            <a:r>
              <a:rPr kumimoji="0" lang="en-US" sz="2400" b="1" i="0" u="none" strike="noStrike" kern="1200" cap="none" spc="0" normalizeH="0" baseline="0" noProof="0">
                <a:ln>
                  <a:noFill/>
                </a:ln>
                <a:solidFill>
                  <a:prstClr val="black">
                    <a:lumMod val="75000"/>
                    <a:lumOff val="25000"/>
                  </a:prstClr>
                </a:solidFill>
                <a:effectLst>
                  <a:glow rad="88900">
                    <a:srgbClr val="FFFFFF"/>
                  </a:glow>
                </a:effectLst>
                <a:uLnTx/>
                <a:uFillTx/>
                <a:latin typeface="Poppins Light" panose="00000400000000000000" pitchFamily="50" charset="0"/>
                <a:ea typeface="+mn-ea"/>
                <a:cs typeface="Poppins Light" panose="00000400000000000000" pitchFamily="50" charset="0"/>
              </a:rPr>
              <a:t>patience, bearing </a:t>
            </a:r>
            <a:br>
              <a:rPr kumimoji="0" lang="en-US" sz="2400" b="1" i="0" u="none" strike="noStrike" kern="1200" cap="none" spc="0" normalizeH="0" baseline="0" noProof="0">
                <a:ln>
                  <a:noFill/>
                </a:ln>
                <a:solidFill>
                  <a:prstClr val="black">
                    <a:lumMod val="75000"/>
                    <a:lumOff val="25000"/>
                  </a:prstClr>
                </a:solidFill>
                <a:effectLst>
                  <a:glow rad="88900">
                    <a:srgbClr val="FFFFFF"/>
                  </a:glow>
                </a:effectLst>
                <a:uLnTx/>
                <a:uFillTx/>
                <a:latin typeface="Poppins Light" panose="00000400000000000000" pitchFamily="50" charset="0"/>
                <a:ea typeface="+mn-ea"/>
                <a:cs typeface="Poppins Light" panose="00000400000000000000" pitchFamily="50" charset="0"/>
              </a:rPr>
            </a:br>
            <a:r>
              <a:rPr kumimoji="0" lang="en-US" sz="2400" b="1" i="0" u="none" strike="noStrike" kern="1200" cap="none" spc="0" normalizeH="0" baseline="0" noProof="0">
                <a:ln>
                  <a:noFill/>
                </a:ln>
                <a:solidFill>
                  <a:prstClr val="black">
                    <a:lumMod val="75000"/>
                    <a:lumOff val="25000"/>
                  </a:prstClr>
                </a:solidFill>
                <a:effectLst>
                  <a:glow rad="88900">
                    <a:srgbClr val="FFFFFF"/>
                  </a:glow>
                </a:effectLst>
                <a:uLnTx/>
                <a:uFillTx/>
                <a:latin typeface="Poppins Light" panose="00000400000000000000" pitchFamily="50" charset="0"/>
                <a:ea typeface="+mn-ea"/>
                <a:cs typeface="Poppins Light" panose="00000400000000000000" pitchFamily="50" charset="0"/>
              </a:rPr>
              <a:t>with </a:t>
            </a:r>
            <a:r>
              <a:rPr kumimoji="0" lang="en-US" sz="2400" b="1" i="0" u="none" strike="noStrike" kern="1200" cap="none" spc="0" normalizeH="0" baseline="0" noProof="0" dirty="0">
                <a:ln>
                  <a:noFill/>
                </a:ln>
                <a:solidFill>
                  <a:prstClr val="black">
                    <a:lumMod val="75000"/>
                    <a:lumOff val="25000"/>
                  </a:prstClr>
                </a:solidFill>
                <a:effectLst>
                  <a:glow rad="88900">
                    <a:srgbClr val="FFFFFF"/>
                  </a:glow>
                </a:effectLst>
                <a:uLnTx/>
                <a:uFillTx/>
                <a:latin typeface="Poppins Light" panose="00000400000000000000" pitchFamily="50" charset="0"/>
                <a:ea typeface="+mn-ea"/>
                <a:cs typeface="Poppins Light" panose="00000400000000000000" pitchFamily="50" charset="0"/>
              </a:rPr>
              <a:t>one another and, if one has a complaint against another, forgiving each other; as </a:t>
            </a:r>
            <a:br>
              <a:rPr kumimoji="0" lang="en-US" sz="2400" b="1" i="0" u="none" strike="noStrike" kern="1200" cap="none" spc="0" normalizeH="0" baseline="0" noProof="0" dirty="0">
                <a:ln>
                  <a:noFill/>
                </a:ln>
                <a:solidFill>
                  <a:prstClr val="black">
                    <a:lumMod val="75000"/>
                    <a:lumOff val="25000"/>
                  </a:prstClr>
                </a:solidFill>
                <a:effectLst>
                  <a:glow rad="88900">
                    <a:srgbClr val="FFFFFF"/>
                  </a:glow>
                </a:effectLst>
                <a:uLnTx/>
                <a:uFillTx/>
                <a:latin typeface="Poppins Light" panose="00000400000000000000" pitchFamily="50" charset="0"/>
                <a:ea typeface="+mn-ea"/>
                <a:cs typeface="Poppins Light" panose="00000400000000000000" pitchFamily="50" charset="0"/>
              </a:rPr>
            </a:br>
            <a:r>
              <a:rPr kumimoji="0" lang="en-US" sz="2400" b="1" i="0" u="none" strike="noStrike" kern="1200" cap="none" spc="0" normalizeH="0" baseline="0" noProof="0" dirty="0">
                <a:ln>
                  <a:noFill/>
                </a:ln>
                <a:solidFill>
                  <a:prstClr val="black">
                    <a:lumMod val="75000"/>
                    <a:lumOff val="25000"/>
                  </a:prstClr>
                </a:solidFill>
                <a:effectLst>
                  <a:glow rad="88900">
                    <a:srgbClr val="FFFFFF"/>
                  </a:glow>
                </a:effectLst>
                <a:uLnTx/>
                <a:uFillTx/>
                <a:latin typeface="Poppins Light" panose="00000400000000000000" pitchFamily="50" charset="0"/>
                <a:ea typeface="+mn-ea"/>
                <a:cs typeface="Poppins Light" panose="00000400000000000000" pitchFamily="50" charset="0"/>
              </a:rPr>
              <a:t>the Lord has forgiven you, so you also must forgive. And above all these put on love, which binds everything together in perfect harmony.”</a:t>
            </a:r>
            <a:r>
              <a:rPr kumimoji="0" lang="en-US" sz="2400" b="1" i="0" u="none" strike="noStrike" kern="1200" cap="none" spc="0" normalizeH="0" baseline="0" noProof="0" dirty="0">
                <a:ln>
                  <a:noFill/>
                </a:ln>
                <a:solidFill>
                  <a:srgbClr val="3025B9"/>
                </a:solidFill>
                <a:effectLst>
                  <a:glow rad="88900">
                    <a:srgbClr val="FFFFFF"/>
                  </a:glow>
                </a:effectLst>
                <a:uLnTx/>
                <a:uFillTx/>
                <a:latin typeface="Poppins Light" panose="00000400000000000000" pitchFamily="50" charset="0"/>
                <a:ea typeface="+mn-ea"/>
                <a:cs typeface="Poppins Light" panose="00000400000000000000" pitchFamily="50" charset="0"/>
              </a:rPr>
              <a:t>	 								</a:t>
            </a:r>
            <a:r>
              <a:rPr kumimoji="0" lang="en-US" sz="2400" b="1" i="0" u="none" strike="noStrike" kern="1200" cap="none" spc="0" normalizeH="0" baseline="0" noProof="0" dirty="0">
                <a:ln>
                  <a:noFill/>
                </a:ln>
                <a:solidFill>
                  <a:srgbClr val="255FE1"/>
                </a:solidFill>
                <a:effectLst>
                  <a:glow rad="88900">
                    <a:srgbClr val="FFFFFF"/>
                  </a:glow>
                </a:effectLst>
                <a:uLnTx/>
                <a:uFillTx/>
                <a:latin typeface="Poppins Light" panose="00000400000000000000" pitchFamily="50" charset="0"/>
                <a:ea typeface="+mn-ea"/>
                <a:cs typeface="Poppins Light" panose="00000400000000000000" pitchFamily="50" charset="0"/>
              </a:rPr>
              <a:t>Colossians 3:12-14</a:t>
            </a:r>
          </a:p>
        </p:txBody>
      </p:sp>
    </p:spTree>
    <p:extLst>
      <p:ext uri="{BB962C8B-B14F-4D97-AF65-F5344CB8AC3E}">
        <p14:creationId xmlns:p14="http://schemas.microsoft.com/office/powerpoint/2010/main" val="77901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1D3785-46DD-28F3-4784-10ABFABDC436}"/>
              </a:ext>
            </a:extLst>
          </p:cNvPr>
          <p:cNvSpPr txBox="1"/>
          <p:nvPr/>
        </p:nvSpPr>
        <p:spPr>
          <a:xfrm>
            <a:off x="301336" y="368884"/>
            <a:ext cx="2416464" cy="605280"/>
          </a:xfrm>
          <a:prstGeom prst="rect">
            <a:avLst/>
          </a:prstGeom>
          <a:gradFill flip="none" rotWithShape="1">
            <a:gsLst>
              <a:gs pos="50000">
                <a:srgbClr val="693F6E"/>
              </a:gs>
              <a:gs pos="100000">
                <a:srgbClr val="855F80"/>
              </a:gs>
              <a:gs pos="0">
                <a:srgbClr val="4E2F6D"/>
              </a:gs>
            </a:gsLst>
            <a:lin ang="16200000" scaled="1"/>
            <a:tileRect/>
          </a:gradFill>
        </p:spPr>
        <p:txBody>
          <a:bodyPr wrap="square" tIns="137160" bIns="0" rtlCol="0">
            <a:noAutofit/>
          </a:bodyPr>
          <a:lstStyle/>
          <a:p>
            <a:pPr marL="0" marR="0" lvl="0" indent="0" algn="l" defTabSz="457200" rtl="0" eaLnBrk="1" fontAlgn="auto" latinLnBrk="0" hangingPunct="1">
              <a:lnSpc>
                <a:spcPts val="31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outerShdw blurRad="12700" dist="50800" dir="1800000" algn="ctr" rotWithShape="0">
                    <a:prstClr val="black">
                      <a:lumMod val="75000"/>
                      <a:lumOff val="25000"/>
                      <a:alpha val="73000"/>
                    </a:prstClr>
                  </a:outerShdw>
                </a:effectLst>
                <a:uLnTx/>
                <a:uFillTx/>
                <a:latin typeface="Poppins Light" panose="00000400000000000000" pitchFamily="50" charset="0"/>
                <a:ea typeface="+mn-ea"/>
                <a:cs typeface="Poppins Light" panose="00000400000000000000" pitchFamily="50" charset="0"/>
              </a:rPr>
              <a:t>Dependence</a:t>
            </a:r>
          </a:p>
          <a:p>
            <a:pPr marL="0" marR="0" lvl="0" indent="0" algn="l" defTabSz="457200" rtl="0" eaLnBrk="1" fontAlgn="auto" latinLnBrk="0" hangingPunct="1">
              <a:lnSpc>
                <a:spcPts val="3100"/>
              </a:lnSpc>
              <a:spcBef>
                <a:spcPts val="0"/>
              </a:spcBef>
              <a:spcAft>
                <a:spcPts val="0"/>
              </a:spcAft>
              <a:buClrTx/>
              <a:buSzTx/>
              <a:buFontTx/>
              <a:buNone/>
              <a:tabLst/>
              <a:defRPr/>
            </a:pPr>
            <a:endParaRPr kumimoji="0" lang="en-US" sz="2600" b="1" i="0" u="none" strike="noStrike" kern="1200" cap="none" spc="0" normalizeH="0" baseline="0" noProof="0" dirty="0">
              <a:ln>
                <a:noFill/>
              </a:ln>
              <a:solidFill>
                <a:prstClr val="white"/>
              </a:solidFill>
              <a:effectLst>
                <a:outerShdw blurRad="12700" dist="50800" dir="1800000" algn="ctr" rotWithShape="0">
                  <a:prstClr val="black">
                    <a:lumMod val="75000"/>
                    <a:lumOff val="25000"/>
                    <a:alpha val="73000"/>
                  </a:prstClr>
                </a:outerShdw>
              </a:effectLst>
              <a:uLnTx/>
              <a:uFillTx/>
              <a:latin typeface="Poppins Light" panose="00000400000000000000" pitchFamily="50" charset="0"/>
              <a:ea typeface="+mn-ea"/>
              <a:cs typeface="Poppins Light" panose="00000400000000000000" pitchFamily="50" charset="0"/>
            </a:endParaRPr>
          </a:p>
        </p:txBody>
      </p:sp>
      <p:sp>
        <p:nvSpPr>
          <p:cNvPr id="3" name="TextBox 2">
            <a:extLst>
              <a:ext uri="{FF2B5EF4-FFF2-40B4-BE49-F238E27FC236}">
                <a16:creationId xmlns:a16="http://schemas.microsoft.com/office/drawing/2014/main" id="{83FC8F8B-F246-018B-A8D2-97E772D4E96C}"/>
              </a:ext>
            </a:extLst>
          </p:cNvPr>
          <p:cNvSpPr txBox="1"/>
          <p:nvPr/>
        </p:nvSpPr>
        <p:spPr>
          <a:xfrm>
            <a:off x="301337" y="368884"/>
            <a:ext cx="4133503" cy="605280"/>
          </a:xfrm>
          <a:prstGeom prst="rect">
            <a:avLst/>
          </a:prstGeom>
          <a:gradFill flip="none" rotWithShape="1">
            <a:gsLst>
              <a:gs pos="50000">
                <a:srgbClr val="693F6E"/>
              </a:gs>
              <a:gs pos="100000">
                <a:srgbClr val="855F80"/>
              </a:gs>
              <a:gs pos="0">
                <a:srgbClr val="4E2F6D"/>
              </a:gs>
            </a:gsLst>
            <a:lin ang="16200000" scaled="1"/>
            <a:tileRect/>
          </a:gradFill>
        </p:spPr>
        <p:txBody>
          <a:bodyPr wrap="square" tIns="137160" bIns="0" rtlCol="0">
            <a:noAutofit/>
          </a:bodyPr>
          <a:lstStyle/>
          <a:p>
            <a:pPr marL="0" marR="0" lvl="0" indent="0" algn="l" defTabSz="457200" rtl="0" eaLnBrk="1" fontAlgn="auto" latinLnBrk="0" hangingPunct="1">
              <a:lnSpc>
                <a:spcPts val="31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outerShdw blurRad="12700" dist="50800" dir="1800000" algn="ctr" rotWithShape="0">
                    <a:prstClr val="black">
                      <a:lumMod val="75000"/>
                      <a:lumOff val="25000"/>
                      <a:alpha val="73000"/>
                    </a:prstClr>
                  </a:outerShdw>
                </a:effectLst>
                <a:uLnTx/>
                <a:uFillTx/>
                <a:latin typeface="Poppins Light" panose="00000400000000000000" pitchFamily="50" charset="0"/>
                <a:ea typeface="+mn-ea"/>
                <a:cs typeface="Poppins Light" panose="00000400000000000000" pitchFamily="50" charset="0"/>
              </a:rPr>
              <a:t>Dependence - Equality</a:t>
            </a:r>
          </a:p>
          <a:p>
            <a:pPr marL="0" marR="0" lvl="0" indent="0" algn="l" defTabSz="457200" rtl="0" eaLnBrk="1" fontAlgn="auto" latinLnBrk="0" hangingPunct="1">
              <a:lnSpc>
                <a:spcPts val="3100"/>
              </a:lnSpc>
              <a:spcBef>
                <a:spcPts val="0"/>
              </a:spcBef>
              <a:spcAft>
                <a:spcPts val="0"/>
              </a:spcAft>
              <a:buClrTx/>
              <a:buSzTx/>
              <a:buFontTx/>
              <a:buNone/>
              <a:tabLst/>
              <a:defRPr/>
            </a:pPr>
            <a:endParaRPr kumimoji="0" lang="en-US" sz="2600" b="1" i="0" u="none" strike="noStrike" kern="1200" cap="none" spc="0" normalizeH="0" baseline="0" noProof="0" dirty="0">
              <a:ln>
                <a:noFill/>
              </a:ln>
              <a:solidFill>
                <a:prstClr val="white"/>
              </a:solidFill>
              <a:effectLst>
                <a:outerShdw blurRad="12700" dist="50800" dir="1800000" algn="ctr" rotWithShape="0">
                  <a:prstClr val="black">
                    <a:lumMod val="75000"/>
                    <a:lumOff val="25000"/>
                    <a:alpha val="73000"/>
                  </a:prstClr>
                </a:outerShdw>
              </a:effectLst>
              <a:uLnTx/>
              <a:uFillTx/>
              <a:latin typeface="Poppins Light" panose="00000400000000000000" pitchFamily="50" charset="0"/>
              <a:ea typeface="+mn-ea"/>
              <a:cs typeface="Poppins Light" panose="00000400000000000000" pitchFamily="50" charset="0"/>
            </a:endParaRPr>
          </a:p>
        </p:txBody>
      </p:sp>
      <p:sp>
        <p:nvSpPr>
          <p:cNvPr id="4" name="TextBox 3">
            <a:extLst>
              <a:ext uri="{FF2B5EF4-FFF2-40B4-BE49-F238E27FC236}">
                <a16:creationId xmlns:a16="http://schemas.microsoft.com/office/drawing/2014/main" id="{DDAD44DA-68FA-5D58-C42F-328909C97157}"/>
              </a:ext>
            </a:extLst>
          </p:cNvPr>
          <p:cNvSpPr txBox="1"/>
          <p:nvPr/>
        </p:nvSpPr>
        <p:spPr>
          <a:xfrm>
            <a:off x="301336" y="368884"/>
            <a:ext cx="6218993" cy="605280"/>
          </a:xfrm>
          <a:prstGeom prst="rect">
            <a:avLst/>
          </a:prstGeom>
          <a:gradFill flip="none" rotWithShape="1">
            <a:gsLst>
              <a:gs pos="50000">
                <a:srgbClr val="693F6E"/>
              </a:gs>
              <a:gs pos="100000">
                <a:srgbClr val="855F80"/>
              </a:gs>
              <a:gs pos="0">
                <a:srgbClr val="4E2F6D"/>
              </a:gs>
            </a:gsLst>
            <a:lin ang="16200000" scaled="1"/>
            <a:tileRect/>
          </a:gradFill>
        </p:spPr>
        <p:txBody>
          <a:bodyPr wrap="square" tIns="137160" bIns="0" rtlCol="0">
            <a:noAutofit/>
          </a:bodyPr>
          <a:lstStyle/>
          <a:p>
            <a:pPr marL="0" marR="0" lvl="0" indent="0" algn="l" defTabSz="457200" rtl="0" eaLnBrk="1" fontAlgn="auto" latinLnBrk="0" hangingPunct="1">
              <a:lnSpc>
                <a:spcPts val="31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outerShdw blurRad="12700" dist="50800" dir="1800000" algn="ctr" rotWithShape="0">
                    <a:prstClr val="black">
                      <a:lumMod val="75000"/>
                      <a:lumOff val="25000"/>
                      <a:alpha val="73000"/>
                    </a:prstClr>
                  </a:outerShdw>
                </a:effectLst>
                <a:uLnTx/>
                <a:uFillTx/>
                <a:latin typeface="Poppins Light" panose="00000400000000000000" pitchFamily="50" charset="0"/>
                <a:ea typeface="+mn-ea"/>
                <a:cs typeface="Poppins Light" panose="00000400000000000000" pitchFamily="50" charset="0"/>
              </a:rPr>
              <a:t>Dependence - Equality - Harmony</a:t>
            </a:r>
          </a:p>
          <a:p>
            <a:pPr marL="0" marR="0" lvl="0" indent="0" algn="l" defTabSz="457200" rtl="0" eaLnBrk="1" fontAlgn="auto" latinLnBrk="0" hangingPunct="1">
              <a:lnSpc>
                <a:spcPts val="3100"/>
              </a:lnSpc>
              <a:spcBef>
                <a:spcPts val="0"/>
              </a:spcBef>
              <a:spcAft>
                <a:spcPts val="0"/>
              </a:spcAft>
              <a:buClrTx/>
              <a:buSzTx/>
              <a:buFontTx/>
              <a:buNone/>
              <a:tabLst/>
              <a:defRPr/>
            </a:pPr>
            <a:endParaRPr kumimoji="0" lang="en-US" sz="2600" b="1" i="0" u="none" strike="noStrike" kern="1200" cap="none" spc="0" normalizeH="0" baseline="0" noProof="0" dirty="0">
              <a:ln>
                <a:noFill/>
              </a:ln>
              <a:solidFill>
                <a:prstClr val="white"/>
              </a:solidFill>
              <a:effectLst>
                <a:outerShdw blurRad="12700" dist="50800" dir="1800000" algn="ctr" rotWithShape="0">
                  <a:prstClr val="black">
                    <a:lumMod val="75000"/>
                    <a:lumOff val="25000"/>
                    <a:alpha val="73000"/>
                  </a:prstClr>
                </a:outerShdw>
              </a:effectLst>
              <a:uLnTx/>
              <a:uFillTx/>
              <a:latin typeface="Poppins Light" panose="00000400000000000000" pitchFamily="50" charset="0"/>
              <a:ea typeface="+mn-ea"/>
              <a:cs typeface="Poppins Light" panose="00000400000000000000" pitchFamily="50" charset="0"/>
            </a:endParaRPr>
          </a:p>
        </p:txBody>
      </p:sp>
      <p:sp>
        <p:nvSpPr>
          <p:cNvPr id="5" name="TextBox 4">
            <a:extLst>
              <a:ext uri="{FF2B5EF4-FFF2-40B4-BE49-F238E27FC236}">
                <a16:creationId xmlns:a16="http://schemas.microsoft.com/office/drawing/2014/main" id="{281D168E-CF23-3C3E-DDB2-5F93D804F66D}"/>
              </a:ext>
            </a:extLst>
          </p:cNvPr>
          <p:cNvSpPr txBox="1"/>
          <p:nvPr/>
        </p:nvSpPr>
        <p:spPr>
          <a:xfrm>
            <a:off x="-1" y="4009696"/>
            <a:ext cx="6716481" cy="781547"/>
          </a:xfrm>
          <a:prstGeom prst="rect">
            <a:avLst/>
          </a:prstGeom>
          <a:gradFill flip="none" rotWithShape="1">
            <a:gsLst>
              <a:gs pos="0">
                <a:srgbClr val="205BE0"/>
              </a:gs>
              <a:gs pos="96503">
                <a:srgbClr val="1B4FC3"/>
              </a:gs>
            </a:gsLst>
            <a:lin ang="5400000" scaled="1"/>
            <a:tileRect/>
          </a:gradFill>
        </p:spPr>
        <p:txBody>
          <a:bodyPr wrap="square" tIns="274320" bIns="0" rtlCol="0">
            <a:noAutofit/>
          </a:bodyPr>
          <a:lstStyle/>
          <a:p>
            <a:pPr algn="ctr">
              <a:lnSpc>
                <a:spcPts val="3400"/>
              </a:lnSpc>
            </a:pPr>
            <a:r>
              <a:rPr lang="en-US" sz="40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MY PLACE IN THIS PLACE</a:t>
            </a:r>
          </a:p>
        </p:txBody>
      </p:sp>
    </p:spTree>
    <p:extLst>
      <p:ext uri="{BB962C8B-B14F-4D97-AF65-F5344CB8AC3E}">
        <p14:creationId xmlns:p14="http://schemas.microsoft.com/office/powerpoint/2010/main" val="83364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381</TotalTime>
  <Words>848</Words>
  <Application>Microsoft Office PowerPoint</Application>
  <PresentationFormat>On-screen Show (16:10)</PresentationFormat>
  <Paragraphs>44</Paragraphs>
  <Slides>10</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10</vt:i4>
      </vt:variant>
    </vt:vector>
  </HeadingPairs>
  <TitlesOfParts>
    <vt:vector size="18" baseType="lpstr">
      <vt:lpstr>Arial</vt:lpstr>
      <vt:lpstr>Calibri</vt:lpstr>
      <vt:lpstr>Calibri Light</vt:lpstr>
      <vt:lpstr>Poppins</vt:lpstr>
      <vt:lpstr>Poppins Light</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Kori Harbaugh</dc:creator>
  <cp:lastModifiedBy>Kori Harbaugh</cp:lastModifiedBy>
  <cp:revision>24</cp:revision>
  <dcterms:created xsi:type="dcterms:W3CDTF">2022-09-30T13:14:10Z</dcterms:created>
  <dcterms:modified xsi:type="dcterms:W3CDTF">2022-10-07T14:49:26Z</dcterms:modified>
</cp:coreProperties>
</file>