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38"/>
  </p:normalViewPr>
  <p:slideViewPr>
    <p:cSldViewPr snapToGrid="0">
      <p:cViewPr>
        <p:scale>
          <a:sx n="138" d="100"/>
          <a:sy n="138" d="100"/>
        </p:scale>
        <p:origin x="9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5183-C5C8-4347-BDF6-047658A3427F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732A-CE90-DB4A-BCCC-5D0B7C19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6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5183-C5C8-4347-BDF6-047658A3427F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732A-CE90-DB4A-BCCC-5D0B7C19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6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5183-C5C8-4347-BDF6-047658A3427F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732A-CE90-DB4A-BCCC-5D0B7C19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9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5183-C5C8-4347-BDF6-047658A3427F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732A-CE90-DB4A-BCCC-5D0B7C19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5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5183-C5C8-4347-BDF6-047658A3427F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732A-CE90-DB4A-BCCC-5D0B7C19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1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5183-C5C8-4347-BDF6-047658A3427F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732A-CE90-DB4A-BCCC-5D0B7C19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0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5183-C5C8-4347-BDF6-047658A3427F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732A-CE90-DB4A-BCCC-5D0B7C19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9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5183-C5C8-4347-BDF6-047658A3427F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732A-CE90-DB4A-BCCC-5D0B7C19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9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5183-C5C8-4347-BDF6-047658A3427F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732A-CE90-DB4A-BCCC-5D0B7C19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9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5183-C5C8-4347-BDF6-047658A3427F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732A-CE90-DB4A-BCCC-5D0B7C19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1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5183-C5C8-4347-BDF6-047658A3427F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E732A-CE90-DB4A-BCCC-5D0B7C19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1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65183-C5C8-4347-BDF6-047658A3427F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E732A-CE90-DB4A-BCCC-5D0B7C199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46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F1068-71E4-4E10-1404-5B044D0EE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62150"/>
            <a:ext cx="6858000" cy="1790700"/>
          </a:xfrm>
        </p:spPr>
        <p:txBody>
          <a:bodyPr anchor="ctr">
            <a:normAutofit/>
          </a:bodyPr>
          <a:lstStyle/>
          <a:p>
            <a:r>
              <a:rPr lang="en-US" sz="5400" dirty="0"/>
              <a:t>Dealing with the </a:t>
            </a:r>
            <a:br>
              <a:rPr lang="en-US" sz="5400" dirty="0"/>
            </a:br>
            <a:r>
              <a:rPr lang="en-US" sz="5400" dirty="0"/>
              <a:t>guilt of your past</a:t>
            </a:r>
          </a:p>
        </p:txBody>
      </p:sp>
    </p:spTree>
    <p:extLst>
      <p:ext uri="{BB962C8B-B14F-4D97-AF65-F5344CB8AC3E}">
        <p14:creationId xmlns:p14="http://schemas.microsoft.com/office/powerpoint/2010/main" val="1997409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93C5D-5B79-47D6-E4FB-96B7430EE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145" y="1567535"/>
            <a:ext cx="2738582" cy="201617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the pain of your past discipline you, not cripple you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6D482E-EEA7-A74E-666E-CF01947C83BA}"/>
              </a:ext>
            </a:extLst>
          </p:cNvPr>
          <p:cNvSpPr txBox="1">
            <a:spLocks/>
          </p:cNvSpPr>
          <p:nvPr/>
        </p:nvSpPr>
        <p:spPr>
          <a:xfrm>
            <a:off x="3216564" y="1567535"/>
            <a:ext cx="2738582" cy="20161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overcome your guilt with God’s grace, not your goodness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8619B6D-178F-6C9B-93D3-DD5EE6FFCB61}"/>
              </a:ext>
            </a:extLst>
          </p:cNvPr>
          <p:cNvSpPr txBox="1">
            <a:spLocks/>
          </p:cNvSpPr>
          <p:nvPr/>
        </p:nvSpPr>
        <p:spPr>
          <a:xfrm>
            <a:off x="6192983" y="1567534"/>
            <a:ext cx="2738582" cy="20161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has been gracious towards you, to be gracious to those still guilty.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972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49</Words>
  <Application>Microsoft Macintosh PowerPoint</Application>
  <PresentationFormat>On-screen Show (16:10)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Dealing with the  guilt of your past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the  guilt of your past</dc:title>
  <dc:creator>Bill Sanchez</dc:creator>
  <cp:lastModifiedBy>Bill Sanchez</cp:lastModifiedBy>
  <cp:revision>1</cp:revision>
  <dcterms:created xsi:type="dcterms:W3CDTF">2022-10-23T19:13:33Z</dcterms:created>
  <dcterms:modified xsi:type="dcterms:W3CDTF">2022-10-23T19:39:04Z</dcterms:modified>
</cp:coreProperties>
</file>