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3" r:id="rId1"/>
  </p:sldMasterIdLst>
  <p:handoutMasterIdLst>
    <p:handoutMasterId r:id="rId10"/>
  </p:handoutMasterIdLst>
  <p:sldIdLst>
    <p:sldId id="260" r:id="rId2"/>
    <p:sldId id="426" r:id="rId3"/>
    <p:sldId id="449" r:id="rId4"/>
    <p:sldId id="448" r:id="rId5"/>
    <p:sldId id="453" r:id="rId6"/>
    <p:sldId id="452" r:id="rId7"/>
    <p:sldId id="454" r:id="rId8"/>
    <p:sldId id="451" r:id="rId9"/>
  </p:sldIdLst>
  <p:sldSz cx="9144000" cy="5715000" type="screen16x1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FFFF99"/>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49F330-214D-4419-B14D-5ED89393BDAD}" v="132" dt="2022-10-30T01:47:29.1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p:cViewPr varScale="1">
        <p:scale>
          <a:sx n="86" d="100"/>
          <a:sy n="86" d="100"/>
        </p:scale>
        <p:origin x="112" y="64"/>
      </p:cViewPr>
      <p:guideLst>
        <p:guide orient="horz" pos="180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5/10/relationships/revisionInfo" Target="revisionInfo.xml"/><Relationship Id="rId1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3077740" cy="469423"/>
          </a:xfrm>
          <a:prstGeom prst="rect">
            <a:avLst/>
          </a:prstGeom>
        </p:spPr>
        <p:txBody>
          <a:bodyPr vert="horz" lIns="94032" tIns="47016" rIns="94032" bIns="47016" rtlCol="0"/>
          <a:lstStyle>
            <a:lvl1pPr algn="l">
              <a:defRPr sz="1200"/>
            </a:lvl1pPr>
          </a:lstStyle>
          <a:p>
            <a:endParaRPr lang="en-US"/>
          </a:p>
        </p:txBody>
      </p:sp>
      <p:sp>
        <p:nvSpPr>
          <p:cNvPr id="3" name="Date Placeholder 2"/>
          <p:cNvSpPr>
            <a:spLocks noGrp="1"/>
          </p:cNvSpPr>
          <p:nvPr>
            <p:ph type="dt" sz="quarter" idx="1"/>
          </p:nvPr>
        </p:nvSpPr>
        <p:spPr>
          <a:xfrm>
            <a:off x="4023093" y="2"/>
            <a:ext cx="3077740" cy="469423"/>
          </a:xfrm>
          <a:prstGeom prst="rect">
            <a:avLst/>
          </a:prstGeom>
        </p:spPr>
        <p:txBody>
          <a:bodyPr vert="horz" lIns="94032" tIns="47016" rIns="94032" bIns="47016" rtlCol="0"/>
          <a:lstStyle>
            <a:lvl1pPr algn="r">
              <a:defRPr sz="1200"/>
            </a:lvl1pPr>
          </a:lstStyle>
          <a:p>
            <a:fld id="{13491151-A4A8-4FCE-8548-5371B6CDCB7F}" type="datetimeFigureOut">
              <a:rPr lang="en-US" smtClean="0"/>
              <a:pPr/>
              <a:t>10/29/2022</a:t>
            </a:fld>
            <a:endParaRPr lang="en-US"/>
          </a:p>
        </p:txBody>
      </p:sp>
      <p:sp>
        <p:nvSpPr>
          <p:cNvPr id="4" name="Footer Placeholder 3"/>
          <p:cNvSpPr>
            <a:spLocks noGrp="1"/>
          </p:cNvSpPr>
          <p:nvPr>
            <p:ph type="ftr" sz="quarter" idx="2"/>
          </p:nvPr>
        </p:nvSpPr>
        <p:spPr>
          <a:xfrm>
            <a:off x="2" y="8917425"/>
            <a:ext cx="3077740" cy="469423"/>
          </a:xfrm>
          <a:prstGeom prst="rect">
            <a:avLst/>
          </a:prstGeom>
        </p:spPr>
        <p:txBody>
          <a:bodyPr vert="horz" lIns="94032" tIns="47016" rIns="94032" bIns="47016" rtlCol="0" anchor="b"/>
          <a:lstStyle>
            <a:lvl1pPr algn="l">
              <a:defRPr sz="1200"/>
            </a:lvl1pPr>
          </a:lstStyle>
          <a:p>
            <a:endParaRPr lang="en-US"/>
          </a:p>
        </p:txBody>
      </p:sp>
      <p:sp>
        <p:nvSpPr>
          <p:cNvPr id="5" name="Slide Number Placeholder 4"/>
          <p:cNvSpPr>
            <a:spLocks noGrp="1"/>
          </p:cNvSpPr>
          <p:nvPr>
            <p:ph type="sldNum" sz="quarter" idx="3"/>
          </p:nvPr>
        </p:nvSpPr>
        <p:spPr>
          <a:xfrm>
            <a:off x="4023093" y="8917425"/>
            <a:ext cx="3077740" cy="469423"/>
          </a:xfrm>
          <a:prstGeom prst="rect">
            <a:avLst/>
          </a:prstGeom>
        </p:spPr>
        <p:txBody>
          <a:bodyPr vert="horz" lIns="94032" tIns="47016" rIns="94032" bIns="47016" rtlCol="0" anchor="b"/>
          <a:lstStyle>
            <a:lvl1pPr algn="r">
              <a:defRPr sz="1200"/>
            </a:lvl1pPr>
          </a:lstStyle>
          <a:p>
            <a:fld id="{34319CE5-BF4C-426F-835E-3ED87CB07769}"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216" y="1206500"/>
            <a:ext cx="6619244" cy="2774651"/>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66216" y="3981150"/>
            <a:ext cx="6619244" cy="717850"/>
          </a:xfrm>
        </p:spPr>
        <p:txBody>
          <a:bodyPr anchor="t"/>
          <a:lstStyle>
            <a:lvl1pPr marL="0" indent="0" algn="l">
              <a:buNone/>
              <a:defRPr cap="all">
                <a:solidFill>
                  <a:schemeClr val="accent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FBB7A7-3A6B-4816-B617-CE47999A7759}" type="slidenum">
              <a:rPr lang="en-US" smtClean="0"/>
              <a:pPr/>
              <a:t>‹#›</a:t>
            </a:fld>
            <a:endParaRPr lang="en-US"/>
          </a:p>
        </p:txBody>
      </p:sp>
    </p:spTree>
    <p:extLst>
      <p:ext uri="{BB962C8B-B14F-4D97-AF65-F5344CB8AC3E}">
        <p14:creationId xmlns:p14="http://schemas.microsoft.com/office/powerpoint/2010/main" val="17836967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7" y="4000489"/>
            <a:ext cx="6619243" cy="472282"/>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216" y="571500"/>
            <a:ext cx="6619244" cy="3033888"/>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866217" y="4472771"/>
            <a:ext cx="6619242" cy="411427"/>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333CA2-C3E1-4876-9351-1FE197ED0F40}" type="slidenum">
              <a:rPr lang="en-US" smtClean="0"/>
              <a:pPr/>
              <a:t>‹#›</a:t>
            </a:fld>
            <a:endParaRPr lang="en-US"/>
          </a:p>
        </p:txBody>
      </p:sp>
    </p:spTree>
    <p:extLst>
      <p:ext uri="{BB962C8B-B14F-4D97-AF65-F5344CB8AC3E}">
        <p14:creationId xmlns:p14="http://schemas.microsoft.com/office/powerpoint/2010/main" val="25800418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6" y="1206500"/>
            <a:ext cx="6619244" cy="1651000"/>
          </a:xfrm>
        </p:spPr>
        <p:txBody>
          <a:bodyPr/>
          <a:lstStyle>
            <a:lvl1pPr>
              <a:defRPr sz="3600"/>
            </a:lvl1pPr>
          </a:lstStyle>
          <a:p>
            <a:r>
              <a:rPr lang="en-US"/>
              <a:t>Click to edit Master title style</a:t>
            </a:r>
            <a:endParaRPr lang="en-US" dirty="0"/>
          </a:p>
        </p:txBody>
      </p:sp>
      <p:sp>
        <p:nvSpPr>
          <p:cNvPr id="8" name="Text Placeholder 3"/>
          <p:cNvSpPr>
            <a:spLocks noGrp="1"/>
          </p:cNvSpPr>
          <p:nvPr>
            <p:ph type="body" sz="half" idx="2"/>
          </p:nvPr>
        </p:nvSpPr>
        <p:spPr>
          <a:xfrm>
            <a:off x="866216" y="3048000"/>
            <a:ext cx="6619244" cy="196850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333CA2-C3E1-4876-9351-1FE197ED0F40}" type="slidenum">
              <a:rPr lang="en-US" smtClean="0"/>
              <a:pPr/>
              <a:t>‹#›</a:t>
            </a:fld>
            <a:endParaRPr lang="en-US"/>
          </a:p>
        </p:txBody>
      </p:sp>
    </p:spTree>
    <p:extLst>
      <p:ext uri="{BB962C8B-B14F-4D97-AF65-F5344CB8AC3E}">
        <p14:creationId xmlns:p14="http://schemas.microsoft.com/office/powerpoint/2010/main" val="18971133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101" y="1206500"/>
            <a:ext cx="5999486" cy="1936145"/>
          </a:xfrm>
        </p:spPr>
        <p:txBody>
          <a:bodyPr/>
          <a:lstStyle>
            <a:lvl1pPr>
              <a:defRPr sz="3600"/>
            </a:lvl1pPr>
          </a:lstStyle>
          <a:p>
            <a:r>
              <a:rPr lang="en-US"/>
              <a:t>Click to edit Master title style</a:t>
            </a:r>
            <a:endParaRPr lang="en-US" dirty="0"/>
          </a:p>
        </p:txBody>
      </p:sp>
      <p:sp>
        <p:nvSpPr>
          <p:cNvPr id="14" name="Text Placeholder 3"/>
          <p:cNvSpPr>
            <a:spLocks noGrp="1"/>
          </p:cNvSpPr>
          <p:nvPr>
            <p:ph type="body" sz="half" idx="13"/>
          </p:nvPr>
        </p:nvSpPr>
        <p:spPr>
          <a:xfrm>
            <a:off x="1447800" y="3142645"/>
            <a:ext cx="5459737" cy="285145"/>
          </a:xfrm>
        </p:spPr>
        <p:txBody>
          <a:bodyPr anchor="t">
            <a:normAutofit/>
          </a:bodyPr>
          <a:lstStyle>
            <a:lvl1pPr marL="0" indent="0">
              <a:buNone/>
              <a:defRPr lang="en-US" sz="1050" b="0" i="0" kern="1200" cap="small" dirty="0">
                <a:solidFill>
                  <a:schemeClr val="accent1"/>
                </a:solidFill>
                <a:latin typeface="+mj-lt"/>
                <a:ea typeface="+mj-ea"/>
                <a:cs typeface="+mj-cs"/>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0" name="Text Placeholder 3"/>
          <p:cNvSpPr>
            <a:spLocks noGrp="1"/>
          </p:cNvSpPr>
          <p:nvPr>
            <p:ph type="body" sz="half" idx="2"/>
          </p:nvPr>
        </p:nvSpPr>
        <p:spPr>
          <a:xfrm>
            <a:off x="866216" y="3625548"/>
            <a:ext cx="6619244" cy="139700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333CA2-C3E1-4876-9351-1FE197ED0F40}" type="slidenum">
              <a:rPr lang="en-US" smtClean="0"/>
              <a:pPr/>
              <a:t>‹#›</a:t>
            </a:fld>
            <a:endParaRPr lang="en-US"/>
          </a:p>
        </p:txBody>
      </p:sp>
      <p:sp>
        <p:nvSpPr>
          <p:cNvPr id="9" name="TextBox 8"/>
          <p:cNvSpPr txBox="1"/>
          <p:nvPr/>
        </p:nvSpPr>
        <p:spPr>
          <a:xfrm>
            <a:off x="673721" y="809378"/>
            <a:ext cx="601434" cy="1500411"/>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sz="9150" dirty="0"/>
              <a:t>“</a:t>
            </a:r>
          </a:p>
        </p:txBody>
      </p:sp>
      <p:sp>
        <p:nvSpPr>
          <p:cNvPr id="13" name="TextBox 12"/>
          <p:cNvSpPr txBox="1"/>
          <p:nvPr/>
        </p:nvSpPr>
        <p:spPr>
          <a:xfrm>
            <a:off x="6997868" y="2178156"/>
            <a:ext cx="601434" cy="1500411"/>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sz="9150" dirty="0"/>
              <a:t>”</a:t>
            </a:r>
          </a:p>
        </p:txBody>
      </p:sp>
    </p:spTree>
    <p:extLst>
      <p:ext uri="{BB962C8B-B14F-4D97-AF65-F5344CB8AC3E}">
        <p14:creationId xmlns:p14="http://schemas.microsoft.com/office/powerpoint/2010/main" val="23567916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216" y="2603501"/>
            <a:ext cx="6619245" cy="1377650"/>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866216" y="3981151"/>
            <a:ext cx="6619244" cy="717000"/>
          </a:xfrm>
        </p:spPr>
        <p:txBody>
          <a:bodyPr anchor="t"/>
          <a:lstStyle>
            <a:lvl1pPr marL="0" indent="0" algn="l">
              <a:buNone/>
              <a:defRPr sz="1500" cap="none">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333CA2-C3E1-4876-9351-1FE197ED0F40}" type="slidenum">
              <a:rPr lang="en-US" smtClean="0"/>
              <a:pPr/>
              <a:t>‹#›</a:t>
            </a:fld>
            <a:endParaRPr lang="en-US"/>
          </a:p>
        </p:txBody>
      </p:sp>
    </p:spTree>
    <p:extLst>
      <p:ext uri="{BB962C8B-B14F-4D97-AF65-F5344CB8AC3E}">
        <p14:creationId xmlns:p14="http://schemas.microsoft.com/office/powerpoint/2010/main" val="9315144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50"/>
            </a:lvl1pPr>
          </a:lstStyle>
          <a:p>
            <a:r>
              <a:rPr lang="en-US"/>
              <a:t>Click to edit Master title style</a:t>
            </a:r>
            <a:endParaRPr lang="en-US" dirty="0"/>
          </a:p>
        </p:txBody>
      </p:sp>
      <p:sp>
        <p:nvSpPr>
          <p:cNvPr id="3" name="Text Placeholder 2"/>
          <p:cNvSpPr>
            <a:spLocks noGrp="1"/>
          </p:cNvSpPr>
          <p:nvPr>
            <p:ph type="body" idx="1"/>
          </p:nvPr>
        </p:nvSpPr>
        <p:spPr>
          <a:xfrm>
            <a:off x="474710" y="1651000"/>
            <a:ext cx="2210150" cy="480218"/>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6" name="Text Placeholder 3"/>
          <p:cNvSpPr>
            <a:spLocks noGrp="1"/>
          </p:cNvSpPr>
          <p:nvPr>
            <p:ph type="body" sz="half" idx="15"/>
          </p:nvPr>
        </p:nvSpPr>
        <p:spPr>
          <a:xfrm>
            <a:off x="489347" y="2222500"/>
            <a:ext cx="2195513" cy="2991115"/>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Text Placeholder 4"/>
          <p:cNvSpPr>
            <a:spLocks noGrp="1"/>
          </p:cNvSpPr>
          <p:nvPr>
            <p:ph type="body" sz="quarter" idx="3"/>
          </p:nvPr>
        </p:nvSpPr>
        <p:spPr>
          <a:xfrm>
            <a:off x="2912745" y="1651000"/>
            <a:ext cx="2202181" cy="480218"/>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9" name="Text Placeholder 3"/>
          <p:cNvSpPr>
            <a:spLocks noGrp="1"/>
          </p:cNvSpPr>
          <p:nvPr>
            <p:ph type="body" sz="half" idx="16"/>
          </p:nvPr>
        </p:nvSpPr>
        <p:spPr>
          <a:xfrm>
            <a:off x="2904829" y="2222500"/>
            <a:ext cx="2210096" cy="2991115"/>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4" name="Text Placeholder 4"/>
          <p:cNvSpPr>
            <a:spLocks noGrp="1"/>
          </p:cNvSpPr>
          <p:nvPr>
            <p:ph type="body" sz="quarter" idx="13"/>
          </p:nvPr>
        </p:nvSpPr>
        <p:spPr>
          <a:xfrm>
            <a:off x="5343525" y="1651000"/>
            <a:ext cx="2199085" cy="480218"/>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Text Placeholder 3"/>
          <p:cNvSpPr>
            <a:spLocks noGrp="1"/>
          </p:cNvSpPr>
          <p:nvPr>
            <p:ph type="body" sz="half" idx="17"/>
          </p:nvPr>
        </p:nvSpPr>
        <p:spPr>
          <a:xfrm>
            <a:off x="5343525" y="2222500"/>
            <a:ext cx="2199085" cy="2991115"/>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cxnSp>
        <p:nvCxnSpPr>
          <p:cNvPr id="17" name="Straight Connector 16"/>
          <p:cNvCxnSpPr/>
          <p:nvPr/>
        </p:nvCxnSpPr>
        <p:spPr>
          <a:xfrm>
            <a:off x="2794607" y="1778000"/>
            <a:ext cx="0" cy="33020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1670" y="1778000"/>
            <a:ext cx="0" cy="3305735"/>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333CA2-C3E1-4876-9351-1FE197ED0F40}" type="slidenum">
              <a:rPr lang="en-US" smtClean="0"/>
              <a:pPr/>
              <a:t>‹#›</a:t>
            </a:fld>
            <a:endParaRPr lang="en-US"/>
          </a:p>
        </p:txBody>
      </p:sp>
    </p:spTree>
    <p:extLst>
      <p:ext uri="{BB962C8B-B14F-4D97-AF65-F5344CB8AC3E}">
        <p14:creationId xmlns:p14="http://schemas.microsoft.com/office/powerpoint/2010/main" val="13208028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50"/>
            </a:lvl1pPr>
          </a:lstStyle>
          <a:p>
            <a:r>
              <a:rPr lang="en-US"/>
              <a:t>Click to edit Master title style</a:t>
            </a:r>
            <a:endParaRPr lang="en-US" dirty="0"/>
          </a:p>
        </p:txBody>
      </p:sp>
      <p:sp>
        <p:nvSpPr>
          <p:cNvPr id="3" name="Text Placeholder 2"/>
          <p:cNvSpPr>
            <a:spLocks noGrp="1"/>
          </p:cNvSpPr>
          <p:nvPr>
            <p:ph type="body" idx="1"/>
          </p:nvPr>
        </p:nvSpPr>
        <p:spPr>
          <a:xfrm>
            <a:off x="489347" y="3542458"/>
            <a:ext cx="2205038" cy="480218"/>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9" name="Picture Placeholder 2"/>
          <p:cNvSpPr>
            <a:spLocks noGrp="1" noChangeAspect="1"/>
          </p:cNvSpPr>
          <p:nvPr>
            <p:ph type="pic" idx="15"/>
          </p:nvPr>
        </p:nvSpPr>
        <p:spPr>
          <a:xfrm>
            <a:off x="489347" y="1841500"/>
            <a:ext cx="2205038" cy="1270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2" name="Text Placeholder 3"/>
          <p:cNvSpPr>
            <a:spLocks noGrp="1"/>
          </p:cNvSpPr>
          <p:nvPr>
            <p:ph type="body" sz="half" idx="18"/>
          </p:nvPr>
        </p:nvSpPr>
        <p:spPr>
          <a:xfrm>
            <a:off x="489347" y="4022676"/>
            <a:ext cx="2205038" cy="54932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Text Placeholder 4"/>
          <p:cNvSpPr>
            <a:spLocks noGrp="1"/>
          </p:cNvSpPr>
          <p:nvPr>
            <p:ph type="body" sz="quarter" idx="3"/>
          </p:nvPr>
        </p:nvSpPr>
        <p:spPr>
          <a:xfrm>
            <a:off x="2917032" y="3542458"/>
            <a:ext cx="2197894" cy="480218"/>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30" name="Picture Placeholder 2"/>
          <p:cNvSpPr>
            <a:spLocks noGrp="1" noChangeAspect="1"/>
          </p:cNvSpPr>
          <p:nvPr>
            <p:ph type="pic" idx="21"/>
          </p:nvPr>
        </p:nvSpPr>
        <p:spPr>
          <a:xfrm>
            <a:off x="2917031" y="1841500"/>
            <a:ext cx="2197894" cy="1270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3" name="Text Placeholder 3"/>
          <p:cNvSpPr>
            <a:spLocks noGrp="1"/>
          </p:cNvSpPr>
          <p:nvPr>
            <p:ph type="body" sz="half" idx="19"/>
          </p:nvPr>
        </p:nvSpPr>
        <p:spPr>
          <a:xfrm>
            <a:off x="2916016" y="4022676"/>
            <a:ext cx="2200805" cy="54932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4" name="Text Placeholder 4"/>
          <p:cNvSpPr>
            <a:spLocks noGrp="1"/>
          </p:cNvSpPr>
          <p:nvPr>
            <p:ph type="body" sz="quarter" idx="13"/>
          </p:nvPr>
        </p:nvSpPr>
        <p:spPr>
          <a:xfrm>
            <a:off x="5343525" y="3542458"/>
            <a:ext cx="2199085" cy="480218"/>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31" name="Picture Placeholder 2"/>
          <p:cNvSpPr>
            <a:spLocks noGrp="1" noChangeAspect="1"/>
          </p:cNvSpPr>
          <p:nvPr>
            <p:ph type="pic" idx="22"/>
          </p:nvPr>
        </p:nvSpPr>
        <p:spPr>
          <a:xfrm>
            <a:off x="5343525" y="1841500"/>
            <a:ext cx="2199085" cy="1270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20"/>
          </p:nvPr>
        </p:nvSpPr>
        <p:spPr>
          <a:xfrm>
            <a:off x="5343432" y="4022674"/>
            <a:ext cx="2201998" cy="54932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cxnSp>
        <p:nvCxnSpPr>
          <p:cNvPr id="17" name="Straight Connector 16"/>
          <p:cNvCxnSpPr/>
          <p:nvPr/>
        </p:nvCxnSpPr>
        <p:spPr>
          <a:xfrm>
            <a:off x="2794607" y="1778000"/>
            <a:ext cx="0" cy="33020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1670" y="1778000"/>
            <a:ext cx="0" cy="3305735"/>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333CA2-C3E1-4876-9351-1FE197ED0F40}" type="slidenum">
              <a:rPr lang="en-US" smtClean="0"/>
              <a:pPr/>
              <a:t>‹#›</a:t>
            </a:fld>
            <a:endParaRPr lang="en-US"/>
          </a:p>
        </p:txBody>
      </p:sp>
    </p:spTree>
    <p:extLst>
      <p:ext uri="{BB962C8B-B14F-4D97-AF65-F5344CB8AC3E}">
        <p14:creationId xmlns:p14="http://schemas.microsoft.com/office/powerpoint/2010/main" val="38633182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9CFBD8-233B-45F8-80E5-A5AF2FC51171}" type="slidenum">
              <a:rPr lang="en-US" smtClean="0"/>
              <a:pPr/>
              <a:t>‹#›</a:t>
            </a:fld>
            <a:endParaRPr lang="en-US"/>
          </a:p>
        </p:txBody>
      </p:sp>
    </p:spTree>
    <p:extLst>
      <p:ext uri="{BB962C8B-B14F-4D97-AF65-F5344CB8AC3E}">
        <p14:creationId xmlns:p14="http://schemas.microsoft.com/office/powerpoint/2010/main" val="9226538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8159" y="358511"/>
            <a:ext cx="1314451" cy="4855104"/>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89348" y="739512"/>
            <a:ext cx="5567362" cy="447410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E281EA-AB67-4E66-9385-168179C78105}" type="slidenum">
              <a:rPr lang="en-US" smtClean="0"/>
              <a:pPr/>
              <a:t>‹#›</a:t>
            </a:fld>
            <a:endParaRPr lang="en-US"/>
          </a:p>
        </p:txBody>
      </p:sp>
    </p:spTree>
    <p:extLst>
      <p:ext uri="{BB962C8B-B14F-4D97-AF65-F5344CB8AC3E}">
        <p14:creationId xmlns:p14="http://schemas.microsoft.com/office/powerpoint/2010/main" val="13010687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86FB57-5612-4035-B72C-509FA98D3715}" type="slidenum">
              <a:rPr lang="en-US" smtClean="0"/>
              <a:pPr/>
              <a:t>‹#›</a:t>
            </a:fld>
            <a:endParaRPr lang="en-US"/>
          </a:p>
        </p:txBody>
      </p:sp>
    </p:spTree>
    <p:extLst>
      <p:ext uri="{BB962C8B-B14F-4D97-AF65-F5344CB8AC3E}">
        <p14:creationId xmlns:p14="http://schemas.microsoft.com/office/powerpoint/2010/main" val="3981165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217" y="2384778"/>
            <a:ext cx="6619243" cy="1596373"/>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866216" y="3981151"/>
            <a:ext cx="6619244" cy="717000"/>
          </a:xfrm>
        </p:spPr>
        <p:txBody>
          <a:bodyPr anchor="t"/>
          <a:lstStyle>
            <a:lvl1pPr marL="0" indent="0" algn="l">
              <a:buNone/>
              <a:defRPr sz="1500" cap="all">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86D278-920E-4A8E-BF7F-EBB64228B52E}" type="slidenum">
              <a:rPr lang="en-US" smtClean="0"/>
              <a:pPr/>
              <a:t>‹#›</a:t>
            </a:fld>
            <a:endParaRPr lang="en-US"/>
          </a:p>
        </p:txBody>
      </p:sp>
    </p:spTree>
    <p:extLst>
      <p:ext uri="{BB962C8B-B14F-4D97-AF65-F5344CB8AC3E}">
        <p14:creationId xmlns:p14="http://schemas.microsoft.com/office/powerpoint/2010/main" val="1521443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27485" y="1717146"/>
            <a:ext cx="3297254" cy="3496469"/>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40870" y="1713411"/>
            <a:ext cx="3297256" cy="3500204"/>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E124E1-5AF6-4D00-A8F7-E08475C16469}" type="slidenum">
              <a:rPr lang="en-US" smtClean="0"/>
              <a:pPr/>
              <a:t>‹#›</a:t>
            </a:fld>
            <a:endParaRPr lang="en-US"/>
          </a:p>
        </p:txBody>
      </p:sp>
    </p:spTree>
    <p:extLst>
      <p:ext uri="{BB962C8B-B14F-4D97-AF65-F5344CB8AC3E}">
        <p14:creationId xmlns:p14="http://schemas.microsoft.com/office/powerpoint/2010/main" val="3198184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27485" y="1587500"/>
            <a:ext cx="3297254" cy="480218"/>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27485" y="2095500"/>
            <a:ext cx="3297254" cy="3118115"/>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240872" y="1587500"/>
            <a:ext cx="3297254" cy="480218"/>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240872" y="2095500"/>
            <a:ext cx="3297254" cy="3118115"/>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9F24B7-ED40-4F94-8850-570B2F917D81}" type="slidenum">
              <a:rPr lang="en-US" smtClean="0"/>
              <a:pPr/>
              <a:t>‹#›</a:t>
            </a:fld>
            <a:endParaRPr lang="en-US"/>
          </a:p>
        </p:txBody>
      </p:sp>
    </p:spTree>
    <p:extLst>
      <p:ext uri="{BB962C8B-B14F-4D97-AF65-F5344CB8AC3E}">
        <p14:creationId xmlns:p14="http://schemas.microsoft.com/office/powerpoint/2010/main" val="26625511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E467789A-AD8E-4EDB-B520-FA443BEDD901}" type="slidenum">
              <a:rPr lang="en-US" smtClean="0"/>
              <a:pPr/>
              <a:t>‹#›</a:t>
            </a:fld>
            <a:endParaRPr lang="en-US"/>
          </a:p>
        </p:txBody>
      </p:sp>
    </p:spTree>
    <p:extLst>
      <p:ext uri="{BB962C8B-B14F-4D97-AF65-F5344CB8AC3E}">
        <p14:creationId xmlns:p14="http://schemas.microsoft.com/office/powerpoint/2010/main" val="37823460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8BD82329-498D-42E2-8189-5478512164F9}" type="slidenum">
              <a:rPr lang="en-US" smtClean="0"/>
              <a:pPr/>
              <a:t>‹#›</a:t>
            </a:fld>
            <a:endParaRPr lang="en-US"/>
          </a:p>
        </p:txBody>
      </p:sp>
    </p:spTree>
    <p:extLst>
      <p:ext uri="{BB962C8B-B14F-4D97-AF65-F5344CB8AC3E}">
        <p14:creationId xmlns:p14="http://schemas.microsoft.com/office/powerpoint/2010/main" val="3889017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6" y="1206500"/>
            <a:ext cx="2550798" cy="1206500"/>
          </a:xfrm>
        </p:spPr>
        <p:txBody>
          <a:bodyPr anchor="b"/>
          <a:lstStyle>
            <a:lvl1pPr algn="l">
              <a:defRPr sz="1800" b="0"/>
            </a:lvl1pPr>
          </a:lstStyle>
          <a:p>
            <a:r>
              <a:rPr lang="en-US"/>
              <a:t>Click to edit Master title style</a:t>
            </a:r>
            <a:endParaRPr lang="en-US" dirty="0"/>
          </a:p>
        </p:txBody>
      </p:sp>
      <p:sp>
        <p:nvSpPr>
          <p:cNvPr id="3" name="Content Placeholder 2"/>
          <p:cNvSpPr>
            <a:spLocks noGrp="1"/>
          </p:cNvSpPr>
          <p:nvPr>
            <p:ph idx="1"/>
          </p:nvPr>
        </p:nvSpPr>
        <p:spPr>
          <a:xfrm>
            <a:off x="3588462" y="1206500"/>
            <a:ext cx="3896998" cy="3810000"/>
          </a:xfrm>
        </p:spPr>
        <p:txBody>
          <a:bodyPr anchor="ct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6216" y="2607734"/>
            <a:ext cx="2550797" cy="241299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7" name="Date Placeholder 4"/>
          <p:cNvSpPr>
            <a:spLocks noGrp="1"/>
          </p:cNvSpPr>
          <p:nvPr>
            <p:ph type="dt" sz="half" idx="10"/>
          </p:nvPr>
        </p:nvSpPr>
        <p:spPr/>
        <p:txBody>
          <a:bodyPr/>
          <a:lstStyle/>
          <a:p>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B7A43DD3-3DE6-489F-82CE-CBB72F2C6507}" type="slidenum">
              <a:rPr lang="en-US" smtClean="0"/>
              <a:pPr/>
              <a:t>‹#›</a:t>
            </a:fld>
            <a:endParaRPr lang="en-US"/>
          </a:p>
        </p:txBody>
      </p:sp>
    </p:spTree>
    <p:extLst>
      <p:ext uri="{BB962C8B-B14F-4D97-AF65-F5344CB8AC3E}">
        <p14:creationId xmlns:p14="http://schemas.microsoft.com/office/powerpoint/2010/main" val="4038885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430" y="1545160"/>
            <a:ext cx="3819680" cy="1312340"/>
          </a:xfrm>
        </p:spPr>
        <p:txBody>
          <a:bodyPr anchor="b">
            <a:normAutofit/>
          </a:bodyPr>
          <a:lstStyle>
            <a:lvl1pPr algn="l">
              <a:defRPr sz="27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12160" y="952500"/>
            <a:ext cx="2400300" cy="3810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866216" y="3048000"/>
            <a:ext cx="3813734" cy="1143000"/>
          </a:xfrm>
        </p:spPr>
        <p:txBody>
          <a:bodyPr>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EA15EF-5107-4D96-A549-2D88C6606856}" type="slidenum">
              <a:rPr lang="en-US" smtClean="0"/>
              <a:pPr/>
              <a:t>‹#›</a:t>
            </a:fld>
            <a:endParaRPr lang="en-US"/>
          </a:p>
        </p:txBody>
      </p:sp>
    </p:spTree>
    <p:extLst>
      <p:ext uri="{BB962C8B-B14F-4D97-AF65-F5344CB8AC3E}">
        <p14:creationId xmlns:p14="http://schemas.microsoft.com/office/powerpoint/2010/main" val="207791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224738"/>
            <a:ext cx="3027759" cy="3490263"/>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410290"/>
            <a:ext cx="1141809" cy="1971211"/>
          </a:xfrm>
          <a:prstGeom prst="rect">
            <a:avLst/>
          </a:prstGeom>
        </p:spPr>
      </p:pic>
      <p:sp>
        <p:nvSpPr>
          <p:cNvPr id="16" name="Oval 15"/>
          <p:cNvSpPr/>
          <p:nvPr/>
        </p:nvSpPr>
        <p:spPr>
          <a:xfrm>
            <a:off x="6456759" y="1397000"/>
            <a:ext cx="2114550" cy="23495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5999560" y="0"/>
            <a:ext cx="1202540" cy="951173"/>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6456759" y="5080000"/>
            <a:ext cx="745301" cy="635000"/>
          </a:xfrm>
          <a:prstGeom prst="rect">
            <a:avLst/>
          </a:prstGeom>
        </p:spPr>
      </p:pic>
      <p:sp>
        <p:nvSpPr>
          <p:cNvPr id="14" name="Rectangle 13"/>
          <p:cNvSpPr/>
          <p:nvPr/>
        </p:nvSpPr>
        <p:spPr>
          <a:xfrm>
            <a:off x="7828359" y="0"/>
            <a:ext cx="514350" cy="9525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584" y="377265"/>
            <a:ext cx="7053542" cy="1167108"/>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827484" y="1710766"/>
            <a:ext cx="6709906" cy="349623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7575455" y="1504951"/>
            <a:ext cx="825499" cy="228599"/>
          </a:xfrm>
          <a:prstGeom prst="rect">
            <a:avLst/>
          </a:prstGeom>
        </p:spPr>
        <p:txBody>
          <a:bodyPr vert="horz" lIns="91440" tIns="45720" rIns="91440" bIns="45720" rtlCol="0" anchor="t"/>
          <a:lstStyle>
            <a:lvl1pPr algn="l">
              <a:defRPr sz="825" b="0" i="0">
                <a:solidFill>
                  <a:schemeClr val="tx1">
                    <a:tint val="75000"/>
                    <a:alpha val="60000"/>
                  </a:schemeClr>
                </a:solidFill>
              </a:defRPr>
            </a:lvl1pPr>
          </a:lstStyle>
          <a:p>
            <a:endParaRPr lang="en-US"/>
          </a:p>
        </p:txBody>
      </p:sp>
      <p:sp>
        <p:nvSpPr>
          <p:cNvPr id="5" name="Footer Placeholder 4"/>
          <p:cNvSpPr>
            <a:spLocks noGrp="1"/>
          </p:cNvSpPr>
          <p:nvPr>
            <p:ph type="ftr" sz="quarter" idx="3"/>
          </p:nvPr>
        </p:nvSpPr>
        <p:spPr>
          <a:xfrm rot="5400000">
            <a:off x="6552855" y="2700448"/>
            <a:ext cx="3216496" cy="228601"/>
          </a:xfrm>
          <a:prstGeom prst="rect">
            <a:avLst/>
          </a:prstGeom>
        </p:spPr>
        <p:txBody>
          <a:bodyPr vert="horz" lIns="91440" tIns="45720" rIns="91440" bIns="45720" rtlCol="0" anchor="b"/>
          <a:lstStyle>
            <a:lvl1pPr algn="l">
              <a:defRPr sz="825"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a:xfrm>
            <a:off x="7764406" y="246441"/>
            <a:ext cx="628649" cy="639739"/>
          </a:xfrm>
          <a:prstGeom prst="rect">
            <a:avLst/>
          </a:prstGeom>
        </p:spPr>
        <p:txBody>
          <a:bodyPr vert="horz" lIns="91440" tIns="45720" rIns="91440" bIns="45720" rtlCol="0" anchor="b"/>
          <a:lstStyle>
            <a:lvl1pPr algn="ctr">
              <a:defRPr sz="2100" b="0" i="0">
                <a:solidFill>
                  <a:schemeClr val="tx1">
                    <a:tint val="75000"/>
                  </a:schemeClr>
                </a:solidFill>
              </a:defRPr>
            </a:lvl1pPr>
          </a:lstStyle>
          <a:p>
            <a:fld id="{3C333CA2-C3E1-4876-9351-1FE197ED0F40}" type="slidenum">
              <a:rPr lang="en-US" smtClean="0"/>
              <a:pPr/>
              <a:t>‹#›</a:t>
            </a:fld>
            <a:endParaRPr lang="en-US"/>
          </a:p>
        </p:txBody>
      </p:sp>
    </p:spTree>
    <p:extLst>
      <p:ext uri="{BB962C8B-B14F-4D97-AF65-F5344CB8AC3E}">
        <p14:creationId xmlns:p14="http://schemas.microsoft.com/office/powerpoint/2010/main" val="208883100"/>
      </p:ext>
    </p:extLst>
  </p:cSld>
  <p:clrMap bg1="dk1" tx1="lt1" bg2="dk2" tx2="lt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 id="2147483778" r:id="rId15"/>
    <p:sldLayoutId id="2147483779" r:id="rId16"/>
    <p:sldLayoutId id="2147483780" r:id="rId17"/>
  </p:sldLayoutIdLst>
  <p:txStyles>
    <p:titleStyle>
      <a:lvl1pPr algn="l" defTabSz="342900" rtl="0" eaLnBrk="1" latinLnBrk="0" hangingPunct="1">
        <a:spcBef>
          <a:spcPct val="0"/>
        </a:spcBef>
        <a:buNone/>
        <a:defRPr sz="315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500" b="0" i="0" kern="1200">
          <a:solidFill>
            <a:schemeClr val="tx1"/>
          </a:solidFill>
          <a:latin typeface="+mj-lt"/>
          <a:ea typeface="+mj-ea"/>
          <a:cs typeface="+mj-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350" b="0" i="0" kern="1200">
          <a:solidFill>
            <a:schemeClr val="tx1"/>
          </a:solidFill>
          <a:latin typeface="+mj-lt"/>
          <a:ea typeface="+mj-ea"/>
          <a:cs typeface="+mj-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200" b="0" i="0" kern="1200">
          <a:solidFill>
            <a:schemeClr val="tx1"/>
          </a:solidFill>
          <a:latin typeface="+mj-lt"/>
          <a:ea typeface="+mj-ea"/>
          <a:cs typeface="+mj-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56019B-CFBC-E8F3-2216-024BB7CA779E}"/>
              </a:ext>
              <a:ext uri="{C183D7F6-B498-43B3-948B-1728B52AA6E4}">
                <adec:decorative xmlns:adec="http://schemas.microsoft.com/office/drawing/2017/decorative" val="1"/>
              </a:ext>
            </a:extLst>
          </p:cNvPr>
          <p:cNvPicPr>
            <a:picLocks noChangeAspect="1"/>
          </p:cNvPicPr>
          <p:nvPr/>
        </p:nvPicPr>
        <p:blipFill rotWithShape="1">
          <a:blip r:embed="rId2">
            <a:alphaModFix amt="40000"/>
          </a:blip>
          <a:srcRect l="4365" t="23391" r="4727"/>
          <a:stretch/>
        </p:blipFill>
        <p:spPr>
          <a:xfrm>
            <a:off x="-1066800" y="0"/>
            <a:ext cx="10159997" cy="5715000"/>
          </a:xfrm>
          <a:prstGeom prst="rect">
            <a:avLst/>
          </a:prstGeom>
        </p:spPr>
      </p:pic>
      <p:sp>
        <p:nvSpPr>
          <p:cNvPr id="4" name="Rectangle 2">
            <a:extLst>
              <a:ext uri="{FF2B5EF4-FFF2-40B4-BE49-F238E27FC236}">
                <a16:creationId xmlns:a16="http://schemas.microsoft.com/office/drawing/2014/main" id="{0035FA26-2278-9245-F4EC-D88FE7F84303}"/>
              </a:ext>
            </a:extLst>
          </p:cNvPr>
          <p:cNvSpPr txBox="1">
            <a:spLocks noChangeArrowheads="1"/>
          </p:cNvSpPr>
          <p:nvPr/>
        </p:nvSpPr>
        <p:spPr>
          <a:xfrm>
            <a:off x="457200" y="1790700"/>
            <a:ext cx="8444522" cy="1447800"/>
          </a:xfrm>
          <a:prstGeom prst="rect">
            <a:avLst/>
          </a:prstGeom>
        </p:spPr>
        <p:txBody>
          <a:bodyPr vert="horz" lIns="91440" tIns="45720" rIns="91440" bIns="0" rtlCol="0" anchor="b">
            <a:normAutofit/>
          </a:bodyPr>
          <a:lstStyle>
            <a:lvl1pPr algn="l" defTabSz="685800" rtl="0" eaLnBrk="1" latinLnBrk="0" hangingPunct="1">
              <a:lnSpc>
                <a:spcPct val="90000"/>
              </a:lnSpc>
              <a:spcBef>
                <a:spcPct val="0"/>
              </a:spcBef>
              <a:buNone/>
              <a:defRPr sz="2400" b="0" i="0" kern="1200" cap="none">
                <a:solidFill>
                  <a:schemeClr val="tx1"/>
                </a:solidFill>
                <a:effectLst/>
                <a:latin typeface="+mj-lt"/>
                <a:ea typeface="+mj-ea"/>
                <a:cs typeface="+mj-cs"/>
              </a:defRPr>
            </a:lvl1pPr>
          </a:lstStyle>
          <a:p>
            <a:pPr algn="ctr" defTabSz="914400">
              <a:spcAft>
                <a:spcPts val="600"/>
              </a:spcAft>
            </a:pPr>
            <a:r>
              <a:rPr lang="en-US" sz="5400" dirty="0">
                <a:latin typeface="Calibri" panose="020F0502020204030204" pitchFamily="34" charset="0"/>
                <a:cs typeface="Calibri" panose="020F0502020204030204" pitchFamily="34" charset="0"/>
              </a:rPr>
              <a:t>How Jesus Faced Death</a:t>
            </a:r>
            <a:endParaRPr lang="en-US" sz="4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477133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90EFFC2-64B1-1EEA-6992-090A42E471C6}"/>
              </a:ext>
            </a:extLst>
          </p:cNvPr>
          <p:cNvSpPr txBox="1">
            <a:spLocks/>
          </p:cNvSpPr>
          <p:nvPr/>
        </p:nvSpPr>
        <p:spPr>
          <a:xfrm>
            <a:off x="1066800" y="190500"/>
            <a:ext cx="6720562" cy="810322"/>
          </a:xfrm>
          <a:prstGeom prst="rect">
            <a:avLst/>
          </a:prstGeom>
        </p:spPr>
        <p:txBody>
          <a:bodyPr/>
          <a:lstStyle>
            <a:lvl1pPr algn="l" defTabSz="342900" rtl="0" eaLnBrk="1" latinLnBrk="0" hangingPunct="1">
              <a:spcBef>
                <a:spcPct val="0"/>
              </a:spcBef>
              <a:buNone/>
              <a:defRPr sz="315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800" b="1" dirty="0">
                <a:solidFill>
                  <a:schemeClr val="accent6">
                    <a:lumMod val="20000"/>
                    <a:lumOff val="80000"/>
                  </a:schemeClr>
                </a:solidFill>
                <a:latin typeface="Calibri" panose="020F0502020204030204" pitchFamily="34" charset="0"/>
              </a:rPr>
              <a:t>How Jesus Faced Death</a:t>
            </a:r>
            <a:endParaRPr lang="en-US" sz="4400" b="1" dirty="0">
              <a:solidFill>
                <a:schemeClr val="accent6">
                  <a:lumMod val="20000"/>
                  <a:lumOff val="80000"/>
                </a:schemeClr>
              </a:solidFill>
              <a:latin typeface="Calibri" panose="020F0502020204030204" pitchFamily="34" charset="0"/>
            </a:endParaRPr>
          </a:p>
        </p:txBody>
      </p:sp>
      <p:sp>
        <p:nvSpPr>
          <p:cNvPr id="5" name="TextBox 4">
            <a:extLst>
              <a:ext uri="{FF2B5EF4-FFF2-40B4-BE49-F238E27FC236}">
                <a16:creationId xmlns:a16="http://schemas.microsoft.com/office/drawing/2014/main" id="{FAD96597-4875-AA06-C89A-E7434BB2E15A}"/>
              </a:ext>
            </a:extLst>
          </p:cNvPr>
          <p:cNvSpPr txBox="1"/>
          <p:nvPr/>
        </p:nvSpPr>
        <p:spPr>
          <a:xfrm>
            <a:off x="617081" y="1409700"/>
            <a:ext cx="7620000" cy="646331"/>
          </a:xfrm>
          <a:prstGeom prst="rect">
            <a:avLst/>
          </a:prstGeom>
          <a:noFill/>
        </p:spPr>
        <p:txBody>
          <a:bodyPr wrap="square" rtlCol="0">
            <a:spAutoFit/>
          </a:bodyPr>
          <a:lstStyle/>
          <a:p>
            <a:pPr marL="460375" marR="0" lvl="0" indent="-460375">
              <a:spcBef>
                <a:spcPts val="0"/>
              </a:spcBef>
              <a:spcAft>
                <a:spcPts val="0"/>
              </a:spcAft>
              <a:buClr>
                <a:schemeClr val="accent6">
                  <a:lumMod val="40000"/>
                  <a:lumOff val="60000"/>
                </a:schemeClr>
              </a:buClr>
              <a:buFont typeface="+mj-lt"/>
              <a:buAutoNum type="arabicPeriod"/>
            </a:pPr>
            <a:r>
              <a:rPr lang="en-US" sz="3600" dirty="0">
                <a:latin typeface="Calibri" panose="020F0502020204030204" pitchFamily="34" charset="0"/>
                <a:ea typeface="Times New Roman" panose="02020603050405020304" pitchFamily="18" charset="0"/>
                <a:cs typeface="Times New Roman" panose="02020603050405020304" pitchFamily="18" charset="0"/>
              </a:rPr>
              <a:t>With Foreknowledge</a:t>
            </a:r>
          </a:p>
        </p:txBody>
      </p:sp>
    </p:spTree>
    <p:extLst>
      <p:ext uri="{BB962C8B-B14F-4D97-AF65-F5344CB8AC3E}">
        <p14:creationId xmlns:p14="http://schemas.microsoft.com/office/powerpoint/2010/main" val="2135914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9837ADD-117F-4964-C583-E3B64870D985}"/>
              </a:ext>
            </a:extLst>
          </p:cNvPr>
          <p:cNvSpPr txBox="1">
            <a:spLocks/>
          </p:cNvSpPr>
          <p:nvPr/>
        </p:nvSpPr>
        <p:spPr>
          <a:xfrm>
            <a:off x="1066800" y="190500"/>
            <a:ext cx="6720562" cy="810322"/>
          </a:xfrm>
          <a:prstGeom prst="rect">
            <a:avLst/>
          </a:prstGeom>
        </p:spPr>
        <p:txBody>
          <a:bodyPr/>
          <a:lstStyle>
            <a:lvl1pPr algn="l" defTabSz="342900" rtl="0" eaLnBrk="1" latinLnBrk="0" hangingPunct="1">
              <a:spcBef>
                <a:spcPct val="0"/>
              </a:spcBef>
              <a:buNone/>
              <a:defRPr sz="315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800" dirty="0">
                <a:solidFill>
                  <a:schemeClr val="accent6">
                    <a:lumMod val="20000"/>
                    <a:lumOff val="80000"/>
                  </a:schemeClr>
                </a:solidFill>
                <a:latin typeface="Calibri" panose="020F0502020204030204" pitchFamily="34" charset="0"/>
              </a:rPr>
              <a:t>John 12:27-28, 32-33</a:t>
            </a:r>
            <a:endParaRPr lang="en-US" sz="4400" dirty="0">
              <a:solidFill>
                <a:schemeClr val="accent6">
                  <a:lumMod val="20000"/>
                  <a:lumOff val="80000"/>
                </a:schemeClr>
              </a:solidFill>
              <a:latin typeface="Calibri" panose="020F0502020204030204" pitchFamily="34" charset="0"/>
            </a:endParaRPr>
          </a:p>
        </p:txBody>
      </p:sp>
      <p:sp>
        <p:nvSpPr>
          <p:cNvPr id="11" name="Content Placeholder 2">
            <a:extLst>
              <a:ext uri="{FF2B5EF4-FFF2-40B4-BE49-F238E27FC236}">
                <a16:creationId xmlns:a16="http://schemas.microsoft.com/office/drawing/2014/main" id="{FEF098DA-7C6A-FB7C-915A-4810266FA6AB}"/>
              </a:ext>
            </a:extLst>
          </p:cNvPr>
          <p:cNvSpPr>
            <a:spLocks noGrp="1"/>
          </p:cNvSpPr>
          <p:nvPr>
            <p:ph idx="1"/>
          </p:nvPr>
        </p:nvSpPr>
        <p:spPr>
          <a:xfrm>
            <a:off x="304800" y="1181100"/>
            <a:ext cx="7927690" cy="3832412"/>
          </a:xfrm>
        </p:spPr>
        <p:txBody>
          <a:bodyPr>
            <a:normAutofit lnSpcReduction="10000"/>
          </a:bodyPr>
          <a:lstStyle/>
          <a:p>
            <a:pPr marL="200025" marR="0" indent="0" algn="ctr">
              <a:spcBef>
                <a:spcPts val="0"/>
              </a:spcBef>
              <a:spcAft>
                <a:spcPts val="0"/>
              </a:spcAft>
              <a:buNone/>
            </a:pPr>
            <a:r>
              <a:rPr lang="en-US" sz="3200" b="1" i="1" baseline="30000" dirty="0">
                <a:effectLst/>
                <a:latin typeface="Calibri" panose="020F0502020204030204" pitchFamily="34" charset="0"/>
                <a:ea typeface="Times New Roman" panose="02020603050405020304" pitchFamily="18" charset="0"/>
                <a:cs typeface="Times New Roman" panose="02020603050405020304" pitchFamily="18" charset="0"/>
              </a:rPr>
              <a:t>27 </a:t>
            </a:r>
            <a:r>
              <a:rPr lang="en-US" sz="3200" i="1" dirty="0">
                <a:effectLst/>
                <a:latin typeface="Calibri" panose="020F0502020204030204" pitchFamily="34" charset="0"/>
                <a:ea typeface="Times New Roman" panose="02020603050405020304" pitchFamily="18" charset="0"/>
                <a:cs typeface="Times New Roman" panose="02020603050405020304" pitchFamily="18" charset="0"/>
              </a:rPr>
              <a:t>“Now is my soul troubled. And what shall I say? ‘Father, save me from this hour’? But for this purpose I have come to this hour. </a:t>
            </a:r>
            <a:r>
              <a:rPr lang="en-US" sz="3200" b="1" i="1" baseline="30000" dirty="0">
                <a:effectLst/>
                <a:latin typeface="Calibri" panose="020F0502020204030204" pitchFamily="34" charset="0"/>
                <a:ea typeface="Times New Roman" panose="02020603050405020304" pitchFamily="18" charset="0"/>
                <a:cs typeface="Times New Roman" panose="02020603050405020304" pitchFamily="18" charset="0"/>
              </a:rPr>
              <a:t>28 </a:t>
            </a:r>
            <a:r>
              <a:rPr lang="en-US" sz="3200" i="1" dirty="0">
                <a:effectLst/>
                <a:latin typeface="Calibri" panose="020F0502020204030204" pitchFamily="34" charset="0"/>
                <a:ea typeface="Times New Roman" panose="02020603050405020304" pitchFamily="18" charset="0"/>
                <a:cs typeface="Times New Roman" panose="02020603050405020304" pitchFamily="18" charset="0"/>
              </a:rPr>
              <a:t>Father, glorify your name.”</a:t>
            </a:r>
            <a:endParaRPr lang="en-US" sz="3200" dirty="0">
              <a:effectLst/>
              <a:latin typeface="Times New Roman" panose="02020603050405020304" pitchFamily="18" charset="0"/>
              <a:ea typeface="Times New Roman" panose="02020603050405020304" pitchFamily="18" charset="0"/>
            </a:endParaRPr>
          </a:p>
          <a:p>
            <a:pPr marL="200025" marR="0" indent="0" algn="ctr">
              <a:spcBef>
                <a:spcPts val="0"/>
              </a:spcBef>
              <a:spcAft>
                <a:spcPts val="0"/>
              </a:spcAft>
              <a:buNone/>
            </a:pPr>
            <a:r>
              <a:rPr lang="en-US" sz="3200" b="1" i="1" baseline="30000" dirty="0">
                <a:effectLst/>
                <a:latin typeface="Calibri" panose="020F0502020204030204" pitchFamily="34" charset="0"/>
                <a:ea typeface="Times New Roman" panose="02020603050405020304" pitchFamily="18" charset="0"/>
                <a:cs typeface="Times New Roman" panose="02020603050405020304" pitchFamily="18" charset="0"/>
              </a:rPr>
              <a:t>32 </a:t>
            </a:r>
            <a:r>
              <a:rPr lang="en-US" sz="3200" i="1" dirty="0">
                <a:effectLst/>
                <a:latin typeface="Calibri" panose="020F0502020204030204" pitchFamily="34" charset="0"/>
                <a:ea typeface="Times New Roman" panose="02020603050405020304" pitchFamily="18" charset="0"/>
                <a:cs typeface="Times New Roman" panose="02020603050405020304" pitchFamily="18" charset="0"/>
              </a:rPr>
              <a:t>And I, when I am lifted up from the earth, will draw all people to myself.” </a:t>
            </a:r>
            <a:r>
              <a:rPr lang="en-US" sz="3200" b="1" i="1" baseline="30000" dirty="0">
                <a:effectLst/>
                <a:latin typeface="Calibri" panose="020F0502020204030204" pitchFamily="34" charset="0"/>
                <a:ea typeface="Times New Roman" panose="02020603050405020304" pitchFamily="18" charset="0"/>
                <a:cs typeface="Times New Roman" panose="02020603050405020304" pitchFamily="18" charset="0"/>
              </a:rPr>
              <a:t>33 </a:t>
            </a:r>
            <a:r>
              <a:rPr lang="en-US" sz="3200" i="1" dirty="0">
                <a:effectLst/>
                <a:latin typeface="Calibri" panose="020F0502020204030204" pitchFamily="34" charset="0"/>
                <a:ea typeface="Times New Roman" panose="02020603050405020304" pitchFamily="18" charset="0"/>
                <a:cs typeface="Times New Roman" panose="02020603050405020304" pitchFamily="18" charset="0"/>
              </a:rPr>
              <a:t>He said this to show by what kind of death he was going to die.</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359437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90EFFC2-64B1-1EEA-6992-090A42E471C6}"/>
              </a:ext>
            </a:extLst>
          </p:cNvPr>
          <p:cNvSpPr txBox="1">
            <a:spLocks/>
          </p:cNvSpPr>
          <p:nvPr/>
        </p:nvSpPr>
        <p:spPr>
          <a:xfrm>
            <a:off x="1066800" y="190500"/>
            <a:ext cx="6720562" cy="810322"/>
          </a:xfrm>
          <a:prstGeom prst="rect">
            <a:avLst/>
          </a:prstGeom>
        </p:spPr>
        <p:txBody>
          <a:bodyPr/>
          <a:lstStyle>
            <a:lvl1pPr algn="l" defTabSz="342900" rtl="0" eaLnBrk="1" latinLnBrk="0" hangingPunct="1">
              <a:spcBef>
                <a:spcPct val="0"/>
              </a:spcBef>
              <a:buNone/>
              <a:defRPr sz="315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800" b="1" dirty="0">
                <a:solidFill>
                  <a:schemeClr val="accent6">
                    <a:lumMod val="20000"/>
                    <a:lumOff val="80000"/>
                  </a:schemeClr>
                </a:solidFill>
                <a:latin typeface="Calibri" panose="020F0502020204030204" pitchFamily="34" charset="0"/>
              </a:rPr>
              <a:t>How Jesus Faced Death</a:t>
            </a:r>
            <a:endParaRPr lang="en-US" sz="4400" b="1" dirty="0">
              <a:solidFill>
                <a:schemeClr val="accent6">
                  <a:lumMod val="20000"/>
                  <a:lumOff val="80000"/>
                </a:schemeClr>
              </a:solidFill>
              <a:latin typeface="Calibri" panose="020F0502020204030204" pitchFamily="34" charset="0"/>
            </a:endParaRPr>
          </a:p>
        </p:txBody>
      </p:sp>
      <p:sp>
        <p:nvSpPr>
          <p:cNvPr id="5" name="TextBox 4">
            <a:extLst>
              <a:ext uri="{FF2B5EF4-FFF2-40B4-BE49-F238E27FC236}">
                <a16:creationId xmlns:a16="http://schemas.microsoft.com/office/drawing/2014/main" id="{FAD96597-4875-AA06-C89A-E7434BB2E15A}"/>
              </a:ext>
            </a:extLst>
          </p:cNvPr>
          <p:cNvSpPr txBox="1"/>
          <p:nvPr/>
        </p:nvSpPr>
        <p:spPr>
          <a:xfrm>
            <a:off x="617081" y="1409700"/>
            <a:ext cx="7620000" cy="1599220"/>
          </a:xfrm>
          <a:prstGeom prst="rect">
            <a:avLst/>
          </a:prstGeom>
          <a:noFill/>
        </p:spPr>
        <p:txBody>
          <a:bodyPr wrap="square" rtlCol="0">
            <a:spAutoFit/>
          </a:bodyPr>
          <a:lstStyle/>
          <a:p>
            <a:pPr marL="460375" marR="0" lvl="0" indent="-460375">
              <a:spcBef>
                <a:spcPts val="0"/>
              </a:spcBef>
              <a:spcAft>
                <a:spcPts val="0"/>
              </a:spcAft>
              <a:buClr>
                <a:schemeClr val="accent6">
                  <a:lumMod val="40000"/>
                  <a:lumOff val="60000"/>
                </a:schemeClr>
              </a:buClr>
              <a:buFont typeface="+mj-lt"/>
              <a:buAutoNum type="arabicPeriod"/>
            </a:pPr>
            <a:r>
              <a:rPr lang="en-US" sz="3600" dirty="0">
                <a:latin typeface="Calibri" panose="020F0502020204030204" pitchFamily="34" charset="0"/>
                <a:ea typeface="Times New Roman" panose="02020603050405020304" pitchFamily="18" charset="0"/>
                <a:cs typeface="Times New Roman" panose="02020603050405020304" pitchFamily="18" charset="0"/>
              </a:rPr>
              <a:t>With Foreknowledge</a:t>
            </a:r>
          </a:p>
          <a:p>
            <a:pPr marL="460375" marR="0" lvl="0" indent="-460375">
              <a:lnSpc>
                <a:spcPct val="200000"/>
              </a:lnSpc>
              <a:spcBef>
                <a:spcPts val="0"/>
              </a:spcBef>
              <a:spcAft>
                <a:spcPts val="0"/>
              </a:spcAft>
              <a:buClr>
                <a:schemeClr val="accent6">
                  <a:lumMod val="40000"/>
                  <a:lumOff val="60000"/>
                </a:schemeClr>
              </a:buClr>
              <a:buFont typeface="+mj-lt"/>
              <a:buAutoNum type="arabicPeriod"/>
            </a:pPr>
            <a:r>
              <a:rPr lang="en-US" sz="3600" dirty="0">
                <a:latin typeface="Calibri" panose="020F0502020204030204" pitchFamily="34" charset="0"/>
                <a:ea typeface="Times New Roman" panose="02020603050405020304" pitchFamily="18" charset="0"/>
                <a:cs typeface="Times New Roman" panose="02020603050405020304" pitchFamily="18" charset="0"/>
              </a:rPr>
              <a:t>With Dread</a:t>
            </a:r>
          </a:p>
        </p:txBody>
      </p:sp>
      <p:sp>
        <p:nvSpPr>
          <p:cNvPr id="2" name="Speech Bubble: Rectangle 1">
            <a:extLst>
              <a:ext uri="{FF2B5EF4-FFF2-40B4-BE49-F238E27FC236}">
                <a16:creationId xmlns:a16="http://schemas.microsoft.com/office/drawing/2014/main" id="{DE2EECD1-B201-37D8-7FD6-C027FB5E1F93}"/>
              </a:ext>
            </a:extLst>
          </p:cNvPr>
          <p:cNvSpPr/>
          <p:nvPr/>
        </p:nvSpPr>
        <p:spPr>
          <a:xfrm>
            <a:off x="2743200" y="3086100"/>
            <a:ext cx="5715000" cy="2133600"/>
          </a:xfrm>
          <a:prstGeom prst="wedgeRectCallout">
            <a:avLst>
              <a:gd name="adj1" fmla="val -39512"/>
              <a:gd name="adj2" fmla="val -61131"/>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baseline="30000" dirty="0">
                <a:effectLst/>
                <a:latin typeface="Calibri" panose="020F0502020204030204" pitchFamily="34" charset="0"/>
                <a:ea typeface="Times New Roman" panose="02020603050405020304" pitchFamily="18" charset="0"/>
                <a:cs typeface="Times New Roman" panose="02020603050405020304" pitchFamily="18" charset="0"/>
              </a:rPr>
              <a:t>27 </a:t>
            </a:r>
            <a:r>
              <a:rPr lang="en-US" sz="2800" i="1" dirty="0">
                <a:effectLst/>
                <a:latin typeface="Calibri" panose="020F0502020204030204" pitchFamily="34" charset="0"/>
                <a:ea typeface="Times New Roman" panose="02020603050405020304" pitchFamily="18" charset="0"/>
                <a:cs typeface="Times New Roman" panose="02020603050405020304" pitchFamily="18" charset="0"/>
              </a:rPr>
              <a:t>“Now is my soul troubled. And what shall I say? ‘Father, save me from this hour’? But for this purpose I have come to this hour. </a:t>
            </a:r>
            <a:endParaRPr lang="en-US" sz="2800" dirty="0"/>
          </a:p>
        </p:txBody>
      </p:sp>
    </p:spTree>
    <p:extLst>
      <p:ext uri="{BB962C8B-B14F-4D97-AF65-F5344CB8AC3E}">
        <p14:creationId xmlns:p14="http://schemas.microsoft.com/office/powerpoint/2010/main" val="1549796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90EFFC2-64B1-1EEA-6992-090A42E471C6}"/>
              </a:ext>
            </a:extLst>
          </p:cNvPr>
          <p:cNvSpPr txBox="1">
            <a:spLocks/>
          </p:cNvSpPr>
          <p:nvPr/>
        </p:nvSpPr>
        <p:spPr>
          <a:xfrm>
            <a:off x="1066800" y="190500"/>
            <a:ext cx="6720562" cy="810322"/>
          </a:xfrm>
          <a:prstGeom prst="rect">
            <a:avLst/>
          </a:prstGeom>
        </p:spPr>
        <p:txBody>
          <a:bodyPr/>
          <a:lstStyle>
            <a:lvl1pPr algn="l" defTabSz="342900" rtl="0" eaLnBrk="1" latinLnBrk="0" hangingPunct="1">
              <a:spcBef>
                <a:spcPct val="0"/>
              </a:spcBef>
              <a:buNone/>
              <a:defRPr sz="315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800" b="1" dirty="0">
                <a:solidFill>
                  <a:schemeClr val="accent6">
                    <a:lumMod val="20000"/>
                    <a:lumOff val="80000"/>
                  </a:schemeClr>
                </a:solidFill>
                <a:latin typeface="Calibri" panose="020F0502020204030204" pitchFamily="34" charset="0"/>
              </a:rPr>
              <a:t>How Jesus Faced Death</a:t>
            </a:r>
            <a:endParaRPr lang="en-US" sz="4400" b="1" dirty="0">
              <a:solidFill>
                <a:schemeClr val="accent6">
                  <a:lumMod val="20000"/>
                  <a:lumOff val="80000"/>
                </a:schemeClr>
              </a:solidFill>
              <a:latin typeface="Calibri" panose="020F0502020204030204" pitchFamily="34" charset="0"/>
            </a:endParaRPr>
          </a:p>
        </p:txBody>
      </p:sp>
      <p:sp>
        <p:nvSpPr>
          <p:cNvPr id="5" name="TextBox 4">
            <a:extLst>
              <a:ext uri="{FF2B5EF4-FFF2-40B4-BE49-F238E27FC236}">
                <a16:creationId xmlns:a16="http://schemas.microsoft.com/office/drawing/2014/main" id="{FAD96597-4875-AA06-C89A-E7434BB2E15A}"/>
              </a:ext>
            </a:extLst>
          </p:cNvPr>
          <p:cNvSpPr txBox="1"/>
          <p:nvPr/>
        </p:nvSpPr>
        <p:spPr>
          <a:xfrm>
            <a:off x="617081" y="1409700"/>
            <a:ext cx="7620000" cy="2707216"/>
          </a:xfrm>
          <a:prstGeom prst="rect">
            <a:avLst/>
          </a:prstGeom>
          <a:noFill/>
        </p:spPr>
        <p:txBody>
          <a:bodyPr wrap="square" rtlCol="0">
            <a:spAutoFit/>
          </a:bodyPr>
          <a:lstStyle/>
          <a:p>
            <a:pPr marL="460375" marR="0" lvl="0" indent="-460375">
              <a:spcBef>
                <a:spcPts val="0"/>
              </a:spcBef>
              <a:spcAft>
                <a:spcPts val="0"/>
              </a:spcAft>
              <a:buClr>
                <a:schemeClr val="accent6">
                  <a:lumMod val="40000"/>
                  <a:lumOff val="60000"/>
                </a:schemeClr>
              </a:buClr>
              <a:buFont typeface="+mj-lt"/>
              <a:buAutoNum type="arabicPeriod"/>
            </a:pPr>
            <a:r>
              <a:rPr lang="en-US" sz="3600" dirty="0">
                <a:latin typeface="Calibri" panose="020F0502020204030204" pitchFamily="34" charset="0"/>
                <a:ea typeface="Times New Roman" panose="02020603050405020304" pitchFamily="18" charset="0"/>
                <a:cs typeface="Times New Roman" panose="02020603050405020304" pitchFamily="18" charset="0"/>
              </a:rPr>
              <a:t>With Foreknowledge</a:t>
            </a:r>
          </a:p>
          <a:p>
            <a:pPr marL="460375" marR="0" lvl="0" indent="-460375">
              <a:lnSpc>
                <a:spcPct val="200000"/>
              </a:lnSpc>
              <a:spcBef>
                <a:spcPts val="0"/>
              </a:spcBef>
              <a:spcAft>
                <a:spcPts val="0"/>
              </a:spcAft>
              <a:buClr>
                <a:schemeClr val="accent6">
                  <a:lumMod val="40000"/>
                  <a:lumOff val="60000"/>
                </a:schemeClr>
              </a:buClr>
              <a:buFont typeface="+mj-lt"/>
              <a:buAutoNum type="arabicPeriod"/>
            </a:pPr>
            <a:r>
              <a:rPr lang="en-US" sz="3600" dirty="0">
                <a:latin typeface="Calibri" panose="020F0502020204030204" pitchFamily="34" charset="0"/>
                <a:ea typeface="Times New Roman" panose="02020603050405020304" pitchFamily="18" charset="0"/>
                <a:cs typeface="Times New Roman" panose="02020603050405020304" pitchFamily="18" charset="0"/>
              </a:rPr>
              <a:t>With Dread</a:t>
            </a:r>
          </a:p>
          <a:p>
            <a:pPr marL="460375" marR="0" lvl="0" indent="-460375">
              <a:lnSpc>
                <a:spcPct val="200000"/>
              </a:lnSpc>
              <a:spcBef>
                <a:spcPts val="0"/>
              </a:spcBef>
              <a:spcAft>
                <a:spcPts val="0"/>
              </a:spcAft>
              <a:buClr>
                <a:schemeClr val="accent6">
                  <a:lumMod val="40000"/>
                  <a:lumOff val="60000"/>
                </a:schemeClr>
              </a:buClr>
              <a:buFont typeface="+mj-lt"/>
              <a:buAutoNum type="arabicPeriod"/>
            </a:pPr>
            <a:r>
              <a:rPr lang="en-US" sz="3600" dirty="0">
                <a:latin typeface="Calibri" panose="020F0502020204030204" pitchFamily="34" charset="0"/>
                <a:ea typeface="Times New Roman" panose="02020603050405020304" pitchFamily="18" charset="0"/>
                <a:cs typeface="Times New Roman" panose="02020603050405020304" pitchFamily="18" charset="0"/>
              </a:rPr>
              <a:t>With a Focus on Others</a:t>
            </a:r>
          </a:p>
        </p:txBody>
      </p:sp>
      <p:sp>
        <p:nvSpPr>
          <p:cNvPr id="2" name="Speech Bubble: Rectangle 1">
            <a:extLst>
              <a:ext uri="{FF2B5EF4-FFF2-40B4-BE49-F238E27FC236}">
                <a16:creationId xmlns:a16="http://schemas.microsoft.com/office/drawing/2014/main" id="{C965B2CE-1AF2-048B-281A-59A4DE7E86DB}"/>
              </a:ext>
            </a:extLst>
          </p:cNvPr>
          <p:cNvSpPr/>
          <p:nvPr/>
        </p:nvSpPr>
        <p:spPr>
          <a:xfrm>
            <a:off x="2819400" y="4116916"/>
            <a:ext cx="5493881" cy="1219200"/>
          </a:xfrm>
          <a:prstGeom prst="wedgeRectCallout">
            <a:avLst>
              <a:gd name="adj1" fmla="val -39512"/>
              <a:gd name="adj2" fmla="val -61131"/>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baseline="30000" dirty="0">
                <a:latin typeface="Calibri" panose="020F0502020204030204" pitchFamily="34" charset="0"/>
                <a:ea typeface="Times New Roman" panose="02020603050405020304" pitchFamily="18" charset="0"/>
                <a:cs typeface="Times New Roman" panose="02020603050405020304" pitchFamily="18" charset="0"/>
              </a:rPr>
              <a:t>32 </a:t>
            </a:r>
            <a:r>
              <a:rPr lang="en-US" sz="2800" i="1" dirty="0">
                <a:latin typeface="Calibri" panose="020F0502020204030204" pitchFamily="34" charset="0"/>
                <a:ea typeface="Times New Roman" panose="02020603050405020304" pitchFamily="18" charset="0"/>
                <a:cs typeface="Times New Roman" panose="02020603050405020304" pitchFamily="18" charset="0"/>
              </a:rPr>
              <a:t>And I, when I am lifted up from the earth, will draw all people to myself</a:t>
            </a:r>
            <a:endParaRPr lang="en-US" sz="2800" dirty="0"/>
          </a:p>
        </p:txBody>
      </p:sp>
    </p:spTree>
    <p:extLst>
      <p:ext uri="{BB962C8B-B14F-4D97-AF65-F5344CB8AC3E}">
        <p14:creationId xmlns:p14="http://schemas.microsoft.com/office/powerpoint/2010/main" val="897051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90EFFC2-64B1-1EEA-6992-090A42E471C6}"/>
              </a:ext>
            </a:extLst>
          </p:cNvPr>
          <p:cNvSpPr txBox="1">
            <a:spLocks/>
          </p:cNvSpPr>
          <p:nvPr/>
        </p:nvSpPr>
        <p:spPr>
          <a:xfrm>
            <a:off x="1066800" y="190500"/>
            <a:ext cx="6720562" cy="810322"/>
          </a:xfrm>
          <a:prstGeom prst="rect">
            <a:avLst/>
          </a:prstGeom>
        </p:spPr>
        <p:txBody>
          <a:bodyPr/>
          <a:lstStyle>
            <a:lvl1pPr algn="l" defTabSz="342900" rtl="0" eaLnBrk="1" latinLnBrk="0" hangingPunct="1">
              <a:spcBef>
                <a:spcPct val="0"/>
              </a:spcBef>
              <a:buNone/>
              <a:defRPr sz="315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800" b="1" dirty="0">
                <a:solidFill>
                  <a:schemeClr val="accent6">
                    <a:lumMod val="20000"/>
                    <a:lumOff val="80000"/>
                  </a:schemeClr>
                </a:solidFill>
                <a:latin typeface="Calibri" panose="020F0502020204030204" pitchFamily="34" charset="0"/>
              </a:rPr>
              <a:t>How Jesus Faced Death</a:t>
            </a:r>
            <a:endParaRPr lang="en-US" sz="4400" b="1" dirty="0">
              <a:solidFill>
                <a:schemeClr val="accent6">
                  <a:lumMod val="20000"/>
                  <a:lumOff val="80000"/>
                </a:schemeClr>
              </a:solidFill>
              <a:latin typeface="Calibri" panose="020F0502020204030204" pitchFamily="34" charset="0"/>
            </a:endParaRPr>
          </a:p>
        </p:txBody>
      </p:sp>
      <p:sp>
        <p:nvSpPr>
          <p:cNvPr id="5" name="TextBox 4">
            <a:extLst>
              <a:ext uri="{FF2B5EF4-FFF2-40B4-BE49-F238E27FC236}">
                <a16:creationId xmlns:a16="http://schemas.microsoft.com/office/drawing/2014/main" id="{FAD96597-4875-AA06-C89A-E7434BB2E15A}"/>
              </a:ext>
            </a:extLst>
          </p:cNvPr>
          <p:cNvSpPr txBox="1"/>
          <p:nvPr/>
        </p:nvSpPr>
        <p:spPr>
          <a:xfrm>
            <a:off x="533400" y="1382751"/>
            <a:ext cx="7620000" cy="3801490"/>
          </a:xfrm>
          <a:prstGeom prst="rect">
            <a:avLst/>
          </a:prstGeom>
          <a:noFill/>
        </p:spPr>
        <p:txBody>
          <a:bodyPr wrap="square" rtlCol="0">
            <a:spAutoFit/>
          </a:bodyPr>
          <a:lstStyle/>
          <a:p>
            <a:pPr marL="460375" marR="0" lvl="0" indent="-460375">
              <a:spcBef>
                <a:spcPts val="0"/>
              </a:spcBef>
              <a:spcAft>
                <a:spcPts val="0"/>
              </a:spcAft>
              <a:buClr>
                <a:schemeClr val="accent6">
                  <a:lumMod val="40000"/>
                  <a:lumOff val="60000"/>
                </a:schemeClr>
              </a:buClr>
              <a:buFont typeface="+mj-lt"/>
              <a:buAutoNum type="arabicPeriod"/>
            </a:pPr>
            <a:r>
              <a:rPr lang="en-US" sz="3600" dirty="0">
                <a:latin typeface="Calibri" panose="020F0502020204030204" pitchFamily="34" charset="0"/>
                <a:ea typeface="Times New Roman" panose="02020603050405020304" pitchFamily="18" charset="0"/>
                <a:cs typeface="Times New Roman" panose="02020603050405020304" pitchFamily="18" charset="0"/>
              </a:rPr>
              <a:t>With Foreknowledge</a:t>
            </a:r>
          </a:p>
          <a:p>
            <a:pPr marL="460375" marR="0" lvl="0" indent="-460375">
              <a:lnSpc>
                <a:spcPct val="200000"/>
              </a:lnSpc>
              <a:spcBef>
                <a:spcPts val="0"/>
              </a:spcBef>
              <a:spcAft>
                <a:spcPts val="0"/>
              </a:spcAft>
              <a:buClr>
                <a:schemeClr val="accent6">
                  <a:lumMod val="40000"/>
                  <a:lumOff val="60000"/>
                </a:schemeClr>
              </a:buClr>
              <a:buFont typeface="+mj-lt"/>
              <a:buAutoNum type="arabicPeriod"/>
            </a:pPr>
            <a:r>
              <a:rPr lang="en-US" sz="3600" dirty="0">
                <a:latin typeface="Calibri" panose="020F0502020204030204" pitchFamily="34" charset="0"/>
                <a:ea typeface="Times New Roman" panose="02020603050405020304" pitchFamily="18" charset="0"/>
                <a:cs typeface="Times New Roman" panose="02020603050405020304" pitchFamily="18" charset="0"/>
              </a:rPr>
              <a:t>With Dread</a:t>
            </a:r>
          </a:p>
          <a:p>
            <a:pPr marL="460375" marR="0" lvl="0" indent="-460375">
              <a:lnSpc>
                <a:spcPct val="200000"/>
              </a:lnSpc>
              <a:spcBef>
                <a:spcPts val="0"/>
              </a:spcBef>
              <a:spcAft>
                <a:spcPts val="0"/>
              </a:spcAft>
              <a:buClr>
                <a:schemeClr val="accent6">
                  <a:lumMod val="40000"/>
                  <a:lumOff val="60000"/>
                </a:schemeClr>
              </a:buClr>
              <a:buFont typeface="+mj-lt"/>
              <a:buAutoNum type="arabicPeriod"/>
            </a:pPr>
            <a:r>
              <a:rPr lang="en-US" sz="3600" dirty="0">
                <a:latin typeface="Calibri" panose="020F0502020204030204" pitchFamily="34" charset="0"/>
                <a:ea typeface="Times New Roman" panose="02020603050405020304" pitchFamily="18" charset="0"/>
                <a:cs typeface="Times New Roman" panose="02020603050405020304" pitchFamily="18" charset="0"/>
              </a:rPr>
              <a:t>With a Focus on Others</a:t>
            </a:r>
          </a:p>
          <a:p>
            <a:pPr marL="460375" marR="0" lvl="0" indent="-460375">
              <a:lnSpc>
                <a:spcPct val="200000"/>
              </a:lnSpc>
              <a:spcBef>
                <a:spcPts val="0"/>
              </a:spcBef>
              <a:spcAft>
                <a:spcPts val="0"/>
              </a:spcAft>
              <a:buClr>
                <a:schemeClr val="accent6">
                  <a:lumMod val="40000"/>
                  <a:lumOff val="60000"/>
                </a:schemeClr>
              </a:buClr>
              <a:buFont typeface="+mj-lt"/>
              <a:buAutoNum type="arabicPeriod"/>
            </a:pPr>
            <a:r>
              <a:rPr lang="en-US" sz="3600" dirty="0">
                <a:latin typeface="Calibri" panose="020F0502020204030204" pitchFamily="34" charset="0"/>
                <a:ea typeface="Times New Roman" panose="02020603050405020304" pitchFamily="18" charset="0"/>
                <a:cs typeface="Times New Roman" panose="02020603050405020304" pitchFamily="18" charset="0"/>
              </a:rPr>
              <a:t>With Courage and Confidence</a:t>
            </a:r>
            <a:endParaRPr lang="en-US" sz="3600" dirty="0">
              <a:latin typeface="Times New Roman" panose="02020603050405020304" pitchFamily="18" charset="0"/>
              <a:ea typeface="Times New Roman" panose="02020603050405020304" pitchFamily="18" charset="0"/>
            </a:endParaRPr>
          </a:p>
        </p:txBody>
      </p:sp>
      <p:sp>
        <p:nvSpPr>
          <p:cNvPr id="2" name="Speech Bubble: Rectangle 1">
            <a:extLst>
              <a:ext uri="{FF2B5EF4-FFF2-40B4-BE49-F238E27FC236}">
                <a16:creationId xmlns:a16="http://schemas.microsoft.com/office/drawing/2014/main" id="{0A8941D3-A8F1-6C7F-66B8-CA8F9858CF2C}"/>
              </a:ext>
            </a:extLst>
          </p:cNvPr>
          <p:cNvSpPr/>
          <p:nvPr/>
        </p:nvSpPr>
        <p:spPr>
          <a:xfrm>
            <a:off x="5486400" y="1714500"/>
            <a:ext cx="3429000" cy="2541549"/>
          </a:xfrm>
          <a:prstGeom prst="wedgeRectCallout">
            <a:avLst>
              <a:gd name="adj1" fmla="val -52722"/>
              <a:gd name="adj2" fmla="val 64505"/>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a:latin typeface="Calibri" panose="020F0502020204030204" pitchFamily="34" charset="0"/>
                <a:ea typeface="Times New Roman" panose="02020603050405020304" pitchFamily="18" charset="0"/>
                <a:cs typeface="Times New Roman" panose="02020603050405020304" pitchFamily="18" charset="0"/>
              </a:rPr>
              <a:t>And what shall I say? ‘Father, save me from this hour’? But for this purpose I have come to this hour.</a:t>
            </a:r>
            <a:endParaRPr lang="en-US" sz="2800" dirty="0"/>
          </a:p>
        </p:txBody>
      </p:sp>
    </p:spTree>
    <p:extLst>
      <p:ext uri="{BB962C8B-B14F-4D97-AF65-F5344CB8AC3E}">
        <p14:creationId xmlns:p14="http://schemas.microsoft.com/office/powerpoint/2010/main" val="3584840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56019B-CFBC-E8F3-2216-024BB7CA779E}"/>
              </a:ext>
              <a:ext uri="{C183D7F6-B498-43B3-948B-1728B52AA6E4}">
                <adec:decorative xmlns:adec="http://schemas.microsoft.com/office/drawing/2017/decorative" val="1"/>
              </a:ext>
            </a:extLst>
          </p:cNvPr>
          <p:cNvPicPr>
            <a:picLocks noChangeAspect="1"/>
          </p:cNvPicPr>
          <p:nvPr/>
        </p:nvPicPr>
        <p:blipFill rotWithShape="1">
          <a:blip r:embed="rId2">
            <a:alphaModFix amt="40000"/>
          </a:blip>
          <a:srcRect l="4365" t="23391" r="4727"/>
          <a:stretch/>
        </p:blipFill>
        <p:spPr>
          <a:xfrm>
            <a:off x="-1015997" y="-7364"/>
            <a:ext cx="10159997" cy="5715000"/>
          </a:xfrm>
          <a:prstGeom prst="rect">
            <a:avLst/>
          </a:prstGeom>
        </p:spPr>
      </p:pic>
      <p:sp>
        <p:nvSpPr>
          <p:cNvPr id="4" name="Rectangle 2">
            <a:extLst>
              <a:ext uri="{FF2B5EF4-FFF2-40B4-BE49-F238E27FC236}">
                <a16:creationId xmlns:a16="http://schemas.microsoft.com/office/drawing/2014/main" id="{0035FA26-2278-9245-F4EC-D88FE7F84303}"/>
              </a:ext>
            </a:extLst>
          </p:cNvPr>
          <p:cNvSpPr txBox="1">
            <a:spLocks noChangeArrowheads="1"/>
          </p:cNvSpPr>
          <p:nvPr/>
        </p:nvSpPr>
        <p:spPr>
          <a:xfrm>
            <a:off x="457200" y="1790700"/>
            <a:ext cx="8444522" cy="1447800"/>
          </a:xfrm>
          <a:prstGeom prst="rect">
            <a:avLst/>
          </a:prstGeom>
        </p:spPr>
        <p:txBody>
          <a:bodyPr vert="horz" lIns="91440" tIns="45720" rIns="91440" bIns="0" rtlCol="0" anchor="b">
            <a:normAutofit/>
          </a:bodyPr>
          <a:lstStyle>
            <a:lvl1pPr algn="l" defTabSz="685800" rtl="0" eaLnBrk="1" latinLnBrk="0" hangingPunct="1">
              <a:lnSpc>
                <a:spcPct val="90000"/>
              </a:lnSpc>
              <a:spcBef>
                <a:spcPct val="0"/>
              </a:spcBef>
              <a:buNone/>
              <a:defRPr sz="2400" b="0" i="0" kern="1200" cap="none">
                <a:solidFill>
                  <a:schemeClr val="tx1"/>
                </a:solidFill>
                <a:effectLst/>
                <a:latin typeface="+mj-lt"/>
                <a:ea typeface="+mj-ea"/>
                <a:cs typeface="+mj-cs"/>
              </a:defRPr>
            </a:lvl1pPr>
          </a:lstStyle>
          <a:p>
            <a:pPr algn="ctr" defTabSz="914400">
              <a:spcAft>
                <a:spcPts val="600"/>
              </a:spcAft>
            </a:pPr>
            <a:r>
              <a:rPr lang="en-US" sz="5400" dirty="0">
                <a:latin typeface="Calibri" panose="020F0502020204030204" pitchFamily="34" charset="0"/>
                <a:cs typeface="Calibri" panose="020F0502020204030204" pitchFamily="34" charset="0"/>
              </a:rPr>
              <a:t>Lord’s Supper</a:t>
            </a:r>
            <a:endParaRPr lang="en-US" sz="4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921324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9837ADD-117F-4964-C583-E3B64870D985}"/>
              </a:ext>
            </a:extLst>
          </p:cNvPr>
          <p:cNvSpPr txBox="1">
            <a:spLocks/>
          </p:cNvSpPr>
          <p:nvPr/>
        </p:nvSpPr>
        <p:spPr>
          <a:xfrm>
            <a:off x="1066800" y="190500"/>
            <a:ext cx="6720562" cy="810322"/>
          </a:xfrm>
          <a:prstGeom prst="rect">
            <a:avLst/>
          </a:prstGeom>
        </p:spPr>
        <p:txBody>
          <a:bodyPr/>
          <a:lstStyle>
            <a:lvl1pPr algn="l" defTabSz="342900" rtl="0" eaLnBrk="1" latinLnBrk="0" hangingPunct="1">
              <a:spcBef>
                <a:spcPct val="0"/>
              </a:spcBef>
              <a:buNone/>
              <a:defRPr sz="315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800" dirty="0">
                <a:solidFill>
                  <a:schemeClr val="accent6">
                    <a:lumMod val="20000"/>
                    <a:lumOff val="80000"/>
                  </a:schemeClr>
                </a:solidFill>
                <a:latin typeface="Calibri" panose="020F0502020204030204" pitchFamily="34" charset="0"/>
              </a:rPr>
              <a:t>Romans 6:3-5</a:t>
            </a:r>
            <a:endParaRPr lang="en-US" sz="4400" dirty="0">
              <a:solidFill>
                <a:schemeClr val="accent6">
                  <a:lumMod val="20000"/>
                  <a:lumOff val="80000"/>
                </a:schemeClr>
              </a:solidFill>
              <a:latin typeface="Calibri" panose="020F0502020204030204" pitchFamily="34" charset="0"/>
            </a:endParaRPr>
          </a:p>
        </p:txBody>
      </p:sp>
      <p:sp>
        <p:nvSpPr>
          <p:cNvPr id="11" name="Content Placeholder 2">
            <a:extLst>
              <a:ext uri="{FF2B5EF4-FFF2-40B4-BE49-F238E27FC236}">
                <a16:creationId xmlns:a16="http://schemas.microsoft.com/office/drawing/2014/main" id="{FEF098DA-7C6A-FB7C-915A-4810266FA6AB}"/>
              </a:ext>
            </a:extLst>
          </p:cNvPr>
          <p:cNvSpPr>
            <a:spLocks noGrp="1"/>
          </p:cNvSpPr>
          <p:nvPr>
            <p:ph idx="1"/>
          </p:nvPr>
        </p:nvSpPr>
        <p:spPr>
          <a:xfrm>
            <a:off x="304800" y="1181100"/>
            <a:ext cx="7927690" cy="3832412"/>
          </a:xfrm>
        </p:spPr>
        <p:txBody>
          <a:bodyPr>
            <a:normAutofit fontScale="85000" lnSpcReduction="20000"/>
          </a:bodyPr>
          <a:lstStyle/>
          <a:p>
            <a:pPr marL="0" indent="0" algn="ctr">
              <a:buNone/>
            </a:pPr>
            <a:r>
              <a:rPr lang="en-US" sz="3600" b="0" i="1" dirty="0">
                <a:effectLst/>
                <a:latin typeface="Calibri" panose="020F0502020204030204" pitchFamily="34" charset="0"/>
                <a:cs typeface="Calibri" panose="020F0502020204030204" pitchFamily="34" charset="0"/>
              </a:rPr>
              <a:t>all of us who have been baptized into Christ Jesus were baptized into his death? </a:t>
            </a:r>
            <a:r>
              <a:rPr lang="en-US" sz="3600" b="1" i="1" baseline="30000" dirty="0">
                <a:effectLst/>
                <a:latin typeface="Calibri" panose="020F0502020204030204" pitchFamily="34" charset="0"/>
                <a:cs typeface="Calibri" panose="020F0502020204030204" pitchFamily="34" charset="0"/>
              </a:rPr>
              <a:t>4 </a:t>
            </a:r>
            <a:r>
              <a:rPr lang="en-US" sz="3600" b="0" i="1" dirty="0">
                <a:effectLst/>
                <a:latin typeface="Calibri" panose="020F0502020204030204" pitchFamily="34" charset="0"/>
                <a:cs typeface="Calibri" panose="020F0502020204030204" pitchFamily="34" charset="0"/>
              </a:rPr>
              <a:t>We were buried therefore with him by baptism into death, in order that, just as Christ was raised from the dead by the glory of the Father, we too might walk in newness of life.</a:t>
            </a:r>
          </a:p>
          <a:p>
            <a:pPr marL="0" indent="0" algn="ctr">
              <a:buNone/>
            </a:pPr>
            <a:r>
              <a:rPr lang="en-US" sz="3600" b="1" i="1" baseline="30000" dirty="0">
                <a:effectLst/>
                <a:latin typeface="Calibri" panose="020F0502020204030204" pitchFamily="34" charset="0"/>
                <a:cs typeface="Calibri" panose="020F0502020204030204" pitchFamily="34" charset="0"/>
              </a:rPr>
              <a:t>5 </a:t>
            </a:r>
            <a:r>
              <a:rPr lang="en-US" sz="3600" b="0" i="1" dirty="0">
                <a:effectLst/>
                <a:latin typeface="Calibri" panose="020F0502020204030204" pitchFamily="34" charset="0"/>
                <a:cs typeface="Calibri" panose="020F0502020204030204" pitchFamily="34" charset="0"/>
              </a:rPr>
              <a:t>For if we have been united with him in a death like his, we shall certainly be united with him in a resurrection like his.</a:t>
            </a:r>
          </a:p>
        </p:txBody>
      </p:sp>
    </p:spTree>
    <p:extLst>
      <p:ext uri="{BB962C8B-B14F-4D97-AF65-F5344CB8AC3E}">
        <p14:creationId xmlns:p14="http://schemas.microsoft.com/office/powerpoint/2010/main" val="190512399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Template>
  <TotalTime>6446</TotalTime>
  <Words>297</Words>
  <Application>Microsoft Office PowerPoint</Application>
  <PresentationFormat>On-screen Show (16:10)</PresentationFormat>
  <Paragraphs>25</Paragraphs>
  <Slides>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Calibri</vt:lpstr>
      <vt:lpstr>Century Gothic</vt:lpstr>
      <vt:lpstr>Times New Roman</vt:lpstr>
      <vt:lpstr>Wingdings 3</vt:lpstr>
      <vt:lpstr>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the Church of Christ?</dc:title>
  <dc:creator>Russ LaGrone</dc:creator>
  <cp:lastModifiedBy>Russ LaGrone</cp:lastModifiedBy>
  <cp:revision>77</cp:revision>
  <cp:lastPrinted>2022-06-12T11:39:04Z</cp:lastPrinted>
  <dcterms:created xsi:type="dcterms:W3CDTF">2020-01-04T21:17:24Z</dcterms:created>
  <dcterms:modified xsi:type="dcterms:W3CDTF">2022-10-30T11:58:30Z</dcterms:modified>
</cp:coreProperties>
</file>