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897" r:id="rId2"/>
    <p:sldMasterId id="2147484921" r:id="rId3"/>
    <p:sldMasterId id="2147484970" r:id="rId4"/>
    <p:sldMasterId id="2147484983" r:id="rId5"/>
    <p:sldMasterId id="2147485093" r:id="rId6"/>
    <p:sldMasterId id="2147485106" r:id="rId7"/>
    <p:sldMasterId id="2147485130" r:id="rId8"/>
    <p:sldMasterId id="2147485142" r:id="rId9"/>
    <p:sldMasterId id="2147485172" r:id="rId10"/>
    <p:sldMasterId id="2147485208" r:id="rId11"/>
    <p:sldMasterId id="2147485220" r:id="rId12"/>
    <p:sldMasterId id="2147485232" r:id="rId13"/>
    <p:sldMasterId id="2147485244" r:id="rId14"/>
    <p:sldMasterId id="2147485256" r:id="rId15"/>
    <p:sldMasterId id="2147485268" r:id="rId16"/>
    <p:sldMasterId id="2147485280" r:id="rId17"/>
    <p:sldMasterId id="2147485292" r:id="rId18"/>
  </p:sldMasterIdLst>
  <p:notesMasterIdLst>
    <p:notesMasterId r:id="rId79"/>
  </p:notesMasterIdLst>
  <p:handoutMasterIdLst>
    <p:handoutMasterId r:id="rId80"/>
  </p:handoutMasterIdLst>
  <p:sldIdLst>
    <p:sldId id="426" r:id="rId19"/>
    <p:sldId id="261" r:id="rId20"/>
    <p:sldId id="257" r:id="rId21"/>
    <p:sldId id="350" r:id="rId22"/>
    <p:sldId id="351" r:id="rId23"/>
    <p:sldId id="427" r:id="rId24"/>
    <p:sldId id="570" r:id="rId25"/>
    <p:sldId id="735" r:id="rId26"/>
    <p:sldId id="283" r:id="rId27"/>
    <p:sldId id="364" r:id="rId28"/>
    <p:sldId id="429" r:id="rId29"/>
    <p:sldId id="438" r:id="rId30"/>
    <p:sldId id="484" r:id="rId31"/>
    <p:sldId id="611" r:id="rId32"/>
    <p:sldId id="612" r:id="rId33"/>
    <p:sldId id="295" r:id="rId34"/>
    <p:sldId id="315" r:id="rId35"/>
    <p:sldId id="950" r:id="rId36"/>
    <p:sldId id="952" r:id="rId37"/>
    <p:sldId id="296" r:id="rId38"/>
    <p:sldId id="947" r:id="rId39"/>
    <p:sldId id="946" r:id="rId40"/>
    <p:sldId id="948" r:id="rId41"/>
    <p:sldId id="363" r:id="rId42"/>
    <p:sldId id="951" r:id="rId43"/>
    <p:sldId id="370" r:id="rId44"/>
    <p:sldId id="956" r:id="rId45"/>
    <p:sldId id="354" r:id="rId46"/>
    <p:sldId id="371" r:id="rId47"/>
    <p:sldId id="337" r:id="rId48"/>
    <p:sldId id="376" r:id="rId49"/>
    <p:sldId id="359" r:id="rId50"/>
    <p:sldId id="377" r:id="rId51"/>
    <p:sldId id="338" r:id="rId52"/>
    <p:sldId id="949" r:id="rId53"/>
    <p:sldId id="955" r:id="rId54"/>
    <p:sldId id="378" r:id="rId55"/>
    <p:sldId id="358" r:id="rId56"/>
    <p:sldId id="302" r:id="rId57"/>
    <p:sldId id="303" r:id="rId58"/>
    <p:sldId id="305" r:id="rId59"/>
    <p:sldId id="306" r:id="rId60"/>
    <p:sldId id="307" r:id="rId61"/>
    <p:sldId id="309" r:id="rId62"/>
    <p:sldId id="310" r:id="rId63"/>
    <p:sldId id="953" r:id="rId64"/>
    <p:sldId id="954" r:id="rId65"/>
    <p:sldId id="273" r:id="rId66"/>
    <p:sldId id="941" r:id="rId67"/>
    <p:sldId id="274" r:id="rId68"/>
    <p:sldId id="942" r:id="rId69"/>
    <p:sldId id="277" r:id="rId70"/>
    <p:sldId id="943" r:id="rId71"/>
    <p:sldId id="275" r:id="rId72"/>
    <p:sldId id="944" r:id="rId73"/>
    <p:sldId id="945" r:id="rId74"/>
    <p:sldId id="314" r:id="rId75"/>
    <p:sldId id="312" r:id="rId76"/>
    <p:sldId id="313" r:id="rId77"/>
    <p:sldId id="276"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B0BCD"/>
    <a:srgbClr val="FFCC66"/>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784" autoAdjust="0"/>
    <p:restoredTop sz="71328" autoAdjust="0"/>
  </p:normalViewPr>
  <p:slideViewPr>
    <p:cSldViewPr snapToGrid="0" showGuides="1">
      <p:cViewPr varScale="1">
        <p:scale>
          <a:sx n="77" d="100"/>
          <a:sy n="77" d="100"/>
        </p:scale>
        <p:origin x="3306" y="126"/>
      </p:cViewPr>
      <p:guideLst>
        <p:guide orient="horz" pos="2184"/>
        <p:guide pos="2880"/>
      </p:guideLst>
    </p:cSldViewPr>
  </p:slideViewPr>
  <p:notesTextViewPr>
    <p:cViewPr>
      <p:scale>
        <a:sx n="100" d="100"/>
        <a:sy n="100" d="100"/>
      </p:scale>
      <p:origin x="0" y="0"/>
    </p:cViewPr>
  </p:notesTextViewPr>
  <p:sorterViewPr>
    <p:cViewPr varScale="1">
      <p:scale>
        <a:sx n="1" d="1"/>
        <a:sy n="1" d="1"/>
      </p:scale>
      <p:origin x="0" y="-3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7CAB5B4-D702-409D-BFB0-9EB52CBF23B4}" type="datetimeFigureOut">
              <a:rPr lang="en-US"/>
              <a:pPr>
                <a:defRPr/>
              </a:pPr>
              <a:t>10/3/2022</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67769F1-25B3-49FD-96A7-616CDE1117C5}" type="slidenum">
              <a:rPr lang="en-US"/>
              <a:pPr>
                <a:defRPr/>
              </a:pPr>
              <a:t>‹#›</a:t>
            </a:fld>
            <a:endParaRPr lang="en-US"/>
          </a:p>
        </p:txBody>
      </p:sp>
    </p:spTree>
    <p:extLst>
      <p:ext uri="{BB962C8B-B14F-4D97-AF65-F5344CB8AC3E}">
        <p14:creationId xmlns:p14="http://schemas.microsoft.com/office/powerpoint/2010/main" val="346388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01AC5D3-F26D-4BE2-8EA4-44D57827BC17}" type="datetimeFigureOut">
              <a:rPr lang="en-US"/>
              <a:pPr>
                <a:defRPr/>
              </a:pPr>
              <a:t>10/3/2022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519EE6-F5A1-47ED-BCCB-975550750297}" type="slidenum">
              <a:rPr lang="en-US"/>
              <a:pPr>
                <a:defRPr/>
              </a:pPr>
              <a:t>‹#›</a:t>
            </a:fld>
            <a:endParaRPr lang="en-US"/>
          </a:p>
        </p:txBody>
      </p:sp>
    </p:spTree>
    <p:extLst>
      <p:ext uri="{BB962C8B-B14F-4D97-AF65-F5344CB8AC3E}">
        <p14:creationId xmlns:p14="http://schemas.microsoft.com/office/powerpoint/2010/main" val="3314050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f.ly/logosres/ots-mnpr?ref=Bible.Joe1.2-4&amp;off=1842&amp;ctx=signate+the+locusts.~+Scholars+debate+wh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f.ly/logosres/nkjv?ref=BibleNKJV.Joe1.10&amp;off=2&amp;ctx=ster+to+the+Lord.%0a10~+The+field+is+wast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a:t>
            </a:fld>
            <a:endParaRPr lang="en-US"/>
          </a:p>
        </p:txBody>
      </p:sp>
    </p:spTree>
    <p:extLst>
      <p:ext uri="{BB962C8B-B14F-4D97-AF65-F5344CB8AC3E}">
        <p14:creationId xmlns:p14="http://schemas.microsoft.com/office/powerpoint/2010/main" val="174931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Scholars debate whether the prophet was thinking in terms of four waves of locusts, four species of locusts, or four stages of locusts’ development. Modern scholarship prefers the latter interpretation. Though the precise meaning of the four Hebrew terms used here is uncertain, the NASB attempts to bring out the connotation of the original: (1) gnawing locust, (2) swarming locust, (3) creeping locust, and (4) stripping locust. Three times Joel states that even the leftovers had been “devoured.” The main point is that the locusts have left the land barren (1:4).</a:t>
            </a:r>
          </a:p>
          <a:p>
            <a:pPr lvl="1"/>
            <a:r>
              <a:rPr lang="en-US" dirty="0"/>
              <a:t> Smith, J. E. (1994).  (pp. 6263). College Press.</a:t>
            </a:r>
          </a:p>
          <a:p>
            <a:r>
              <a:rPr lang="en-US" b="0" i="0" u="none" strike="noStrike" baseline="0" dirty="0"/>
              <a:t> Smith, J. E. (1994). </a:t>
            </a:r>
            <a:r>
              <a:rPr lang="en-US" b="0" i="1" u="sng" strike="noStrike" baseline="0" dirty="0">
                <a:solidFill>
                  <a:srgbClr val="0000FF"/>
                </a:solidFill>
                <a:hlinkClick r:id="rId3"/>
              </a:rPr>
              <a:t>The Minor Prophets</a:t>
            </a:r>
            <a:r>
              <a:rPr lang="en-US" b="0" i="0" u="none" strike="noStrike" baseline="0" dirty="0">
                <a:solidFill>
                  <a:srgbClr val="0000FF"/>
                </a:solidFill>
                <a:hlinkClick r:id="rId3"/>
              </a:rPr>
              <a:t> (pp. 62–63). College Press.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519EE6-F5A1-47ED-BCCB-97555075029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250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B49295B-4CC1-B8DC-136C-C75C421DE3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D82382-4AB3-43BE-A60D-1C0510C4974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0595" name="Rectangle 2">
            <a:extLst>
              <a:ext uri="{FF2B5EF4-FFF2-40B4-BE49-F238E27FC236}">
                <a16:creationId xmlns:a16="http://schemas.microsoft.com/office/drawing/2014/main" id="{E591822D-0FA3-F3D9-36FE-201866B6337F}"/>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0F9E40BF-3037-805E-DD26-0E16529DE6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eggs require a certain amount of moisture, for once dried or exposed to air they never hatch, which</a:t>
            </a:r>
            <a:r>
              <a:rPr lang="en-US" altLang="en-US" i="1"/>
              <a:t> </a:t>
            </a:r>
            <a:r>
              <a:rPr lang="en-US" altLang="en-US"/>
              <a:t>no doubt accounts for the depth to which</a:t>
            </a:r>
            <a:r>
              <a:rPr lang="en-US" altLang="en-US" i="1"/>
              <a:t> </a:t>
            </a:r>
            <a:r>
              <a:rPr lang="en-US" altLang="en-US"/>
              <a:t>the mother parent at times deposits them into the ground” (Whiting 1915: 516).</a:t>
            </a:r>
          </a:p>
          <a:p>
            <a:pPr eaLnBrk="1" hangingPunct="1"/>
            <a:endParaRPr lang="en-US" altLang="en-US"/>
          </a:p>
          <a:p>
            <a:pPr eaLnBrk="1" hangingPunct="1"/>
            <a:r>
              <a:rPr lang="en-US" altLang="en-US"/>
              <a:t>Date of photograph: 1930 </a:t>
            </a:r>
          </a:p>
          <a:p>
            <a:pPr eaLnBrk="1" hangingPunct="1"/>
            <a:endParaRPr lang="en-US" altLang="en-US"/>
          </a:p>
          <a:p>
            <a:pPr eaLnBrk="1" hangingPunct="1"/>
            <a:r>
              <a:rPr lang="en-US" altLang="en-US"/>
              <a:t>mat02926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C8C7F527-2B6C-1CE6-86E4-E43CA79D39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4230C4-AD0A-436B-BEC5-C01A323AAE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2339" name="Rectangle 2">
            <a:extLst>
              <a:ext uri="{FF2B5EF4-FFF2-40B4-BE49-F238E27FC236}">
                <a16:creationId xmlns:a16="http://schemas.microsoft.com/office/drawing/2014/main" id="{A8BD0722-B681-20DA-215F-AEFF626B438C}"/>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E4C9EAF2-3B76-12E1-178E-05207E9507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“He hath laid my vine waste, and barked my fig tree: he hath made it clean bare, and cast it away; the branches thereof are made white” (Joel 1:7).</a:t>
            </a:r>
          </a:p>
          <a:p>
            <a:pPr eaLnBrk="1" hangingPunct="1"/>
            <a:endParaRPr lang="en-US" altLang="en-US"/>
          </a:p>
          <a:p>
            <a:pPr eaLnBrk="1" hangingPunct="1"/>
            <a:r>
              <a:rPr lang="en-US" altLang="zh-TW"/>
              <a:t>"The locusts at once strip the vines of every leaf and cluster of grapes, and of every green twig.  I also saw many large fig-orchards "clean bare," not a leaf remaining; and as the bark of the fig-tree is of a silvery-whiteness, the whole orchards, thus rifled of their green leaves, spread abroad their braches "made white" in melancholy nakedness to the burning sun" (Thomson 1882: 298).</a:t>
            </a:r>
          </a:p>
          <a:p>
            <a:pPr eaLnBrk="1" hangingPunct="1"/>
            <a:endParaRPr lang="en-US" altLang="zh-TW"/>
          </a:p>
          <a:p>
            <a:pPr eaLnBrk="1" hangingPunct="1"/>
            <a:r>
              <a:rPr lang="en-US" altLang="zh-TW"/>
              <a:t>"Not only large vineyards loaded with young grapes, but whole fields of corn disappear, and olive, fig, and mulberry trees are stripped of their leaves as if by magic, and the hope of the husbandman vanishes like smoke" (Thomson 1882: 299).</a:t>
            </a:r>
          </a:p>
          <a:p>
            <a:pPr eaLnBrk="1" hangingPunct="1"/>
            <a:endParaRPr lang="en-US" altLang="en-US"/>
          </a:p>
          <a:p>
            <a:pPr eaLnBrk="1" hangingPunct="1"/>
            <a:r>
              <a:rPr lang="en-US" altLang="en-US"/>
              <a:t>Date of photograph: 1915 </a:t>
            </a:r>
          </a:p>
          <a:p>
            <a:pPr eaLnBrk="1" hangingPunct="1"/>
            <a:endParaRPr lang="en-US" altLang="en-US"/>
          </a:p>
          <a:p>
            <a:pPr eaLnBrk="1" hangingPunct="1"/>
            <a:r>
              <a:rPr lang="en-US" altLang="en-US"/>
              <a:t>mat01904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tl val="0"/>
              </a:rPr>
              <a:t>*</a:t>
            </a:r>
          </a:p>
        </p:txBody>
      </p:sp>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97" name="Shape 497"/>
          <p:cNvSpPr txBox="1">
            <a:spLocks noGrp="1"/>
          </p:cNvSpPr>
          <p:nvPr>
            <p:ph type="body" idx="1"/>
          </p:nvPr>
        </p:nvSpPr>
        <p:spPr>
          <a:xfrm>
            <a:off x="914400" y="4343400"/>
            <a:ext cx="5029199" cy="4114800"/>
          </a:xfrm>
          <a:prstGeom prst="rect">
            <a:avLst/>
          </a:prstGeom>
          <a:solidFill>
            <a:srgbClr val="FFFFFF"/>
          </a:solidFill>
          <a:ln w="9525" cap="rnd">
            <a:solidFill>
              <a:srgbClr val="000000"/>
            </a:solidFill>
            <a:prstDash val="solid"/>
            <a:miter/>
            <a:headEnd type="none" w="med" len="med"/>
            <a:tailEnd type="none" w="med" len="med"/>
          </a:ln>
        </p:spPr>
        <p:txBody>
          <a:bodyPr lIns="91425" tIns="45700" rIns="91425" bIns="45700" anchor="t" anchorCtr="0">
            <a:noAutofit/>
          </a:bodyPr>
          <a:lstStyle/>
          <a:p>
            <a:endParaRPr lang="en" sz="1800" b="0" i="0" u="none" strike="noStrike" cap="none" baseline="0" dirty="0">
              <a:solidFill>
                <a:srgbClr val="3333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49B304CE-6A72-F41A-69D3-3E3F557EDE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EC7881-1E49-4129-817F-B6F59EAB912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2">
            <a:extLst>
              <a:ext uri="{FF2B5EF4-FFF2-40B4-BE49-F238E27FC236}">
                <a16:creationId xmlns:a16="http://schemas.microsoft.com/office/drawing/2014/main" id="{8D382631-9E16-E846-E618-F0D93A02D91C}"/>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3E275C86-C8EC-82A6-9D31-ADA343AB52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“One bright spot, the only silver lining to the cloud yet seen, was indirectly caused by the annihilation of the grape crop, viz., already ‘drinks’ have doubled in price; so that it is unnecessary with Joel to say, ‘Awake, ye drunkards, and weep; and howl, all ye drinkers of wine,’ because they are already doing it (Joel 1:5)” (Whiting 1915: 543).</a:t>
            </a:r>
          </a:p>
          <a:p>
            <a:pPr eaLnBrk="1" hangingPunct="1"/>
            <a:endParaRPr lang="en-US" altLang="en-US"/>
          </a:p>
          <a:p>
            <a:pPr eaLnBrk="1" hangingPunct="1"/>
            <a:r>
              <a:rPr lang="en-US" altLang="en-US"/>
              <a:t>“The meat offering and the drink offering is cut off from the house of the LORD; the priests, the LORD's ministers, mourn” (Joel 1:9).</a:t>
            </a:r>
          </a:p>
          <a:p>
            <a:pPr eaLnBrk="1" hangingPunct="1"/>
            <a:endParaRPr lang="en-US" altLang="en-US"/>
          </a:p>
          <a:p>
            <a:pPr eaLnBrk="1" hangingPunct="1"/>
            <a:r>
              <a:rPr lang="en-US" altLang="en-US"/>
              <a:t>Date of photograph: 1915 </a:t>
            </a:r>
          </a:p>
          <a:p>
            <a:pPr eaLnBrk="1" hangingPunct="1"/>
            <a:endParaRPr lang="en-US" altLang="en-US"/>
          </a:p>
          <a:p>
            <a:pPr eaLnBrk="1" hangingPunct="1"/>
            <a:r>
              <a:rPr lang="en-US" altLang="en-US"/>
              <a:t>mat01908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27E6FE0C-23E3-4A57-A6C9-9EFC12FC21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anose="02020603050405020304" pitchFamily="18" charset="0"/>
              </a:defRPr>
            </a:lvl1pPr>
            <a:lvl2pPr marL="742950" indent="-285750" algn="l" eaLnBrk="0" hangingPunct="0">
              <a:spcBef>
                <a:spcPct val="30000"/>
              </a:spcBef>
              <a:defRPr kumimoji="1" sz="1200">
                <a:solidFill>
                  <a:schemeClr val="tx1"/>
                </a:solidFill>
                <a:latin typeface="Times New Roman" panose="02020603050405020304" pitchFamily="18" charset="0"/>
              </a:defRPr>
            </a:lvl2pPr>
            <a:lvl3pPr marL="1143000" indent="-228600" algn="l" eaLnBrk="0" hangingPunct="0">
              <a:spcBef>
                <a:spcPct val="30000"/>
              </a:spcBef>
              <a:defRPr kumimoji="1" sz="1200">
                <a:solidFill>
                  <a:schemeClr val="tx1"/>
                </a:solidFill>
                <a:latin typeface="Times New Roman" panose="02020603050405020304" pitchFamily="18" charset="0"/>
              </a:defRPr>
            </a:lvl3pPr>
            <a:lvl4pPr marL="1600200" indent="-228600" algn="l" eaLnBrk="0" hangingPunct="0">
              <a:spcBef>
                <a:spcPct val="30000"/>
              </a:spcBef>
              <a:defRPr kumimoji="1" sz="1200">
                <a:solidFill>
                  <a:schemeClr val="tx1"/>
                </a:solidFill>
                <a:latin typeface="Times New Roman" panose="02020603050405020304" pitchFamily="18" charset="0"/>
              </a:defRPr>
            </a:lvl4pPr>
            <a:lvl5pPr marL="2057400" indent="-228600" algn="l"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0F20D18-827F-4FC3-99A5-BEC346F975DF}" type="slidenum">
              <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tl val="0"/>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tl val="0"/>
            </a:endParaRPr>
          </a:p>
        </p:txBody>
      </p:sp>
      <p:sp>
        <p:nvSpPr>
          <p:cNvPr id="158723" name="Rectangle 2">
            <a:extLst>
              <a:ext uri="{FF2B5EF4-FFF2-40B4-BE49-F238E27FC236}">
                <a16:creationId xmlns:a16="http://schemas.microsoft.com/office/drawing/2014/main" id="{3704BE91-A74A-4BC3-8ADD-B20C766E8C5E}"/>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58724" name="Rectangle 3">
            <a:extLst>
              <a:ext uri="{FF2B5EF4-FFF2-40B4-BE49-F238E27FC236}">
                <a16:creationId xmlns:a16="http://schemas.microsoft.com/office/drawing/2014/main" id="{AC5FD2A9-C534-4114-AD44-E7DA90E0A97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b="1">
                <a:solidFill>
                  <a:srgbClr val="996633"/>
                </a:solidFill>
                <a:latin typeface="Georgia" panose="02040502050405020303" pitchFamily="18" charset="0"/>
              </a:rPr>
              <a:t>Locust Album </a:t>
            </a:r>
          </a:p>
          <a:p>
            <a:r>
              <a:rPr lang="en-US" altLang="en-US">
                <a:solidFill>
                  <a:srgbClr val="333300"/>
                </a:solidFill>
                <a:latin typeface="Verdana" panose="020B0604030504040204" pitchFamily="34" charset="0"/>
              </a:rPr>
              <a:t>The Colony created the "locust album" that documented the course of the plague of 1915 at the request of Djemal Pasha. On these pages, a fig tree photographed just before and after the locusts attacked is graphic proof of the destruction wrought by the insect invasion. In his account of the devastation in </a:t>
            </a:r>
            <a:r>
              <a:rPr lang="en-US" altLang="en-US" i="1">
                <a:solidFill>
                  <a:srgbClr val="333300"/>
                </a:solidFill>
                <a:latin typeface="Verdana" panose="020B0604030504040204" pitchFamily="34" charset="0"/>
              </a:rPr>
              <a:t>The National Geographic</a:t>
            </a:r>
            <a:r>
              <a:rPr lang="en-US" altLang="en-US">
                <a:solidFill>
                  <a:srgbClr val="333300"/>
                </a:solidFill>
                <a:latin typeface="Verdana" panose="020B0604030504040204" pitchFamily="34" charset="0"/>
              </a:rPr>
              <a:t>, Colony member John Whiting wrote that the locusts were so voracious and numerous that they could swarm over an unguarded infant and devour its eyes within a few minutes.</a:t>
            </a:r>
          </a:p>
          <a:p>
            <a:endParaRPr lang="en-US" altLang="en-US"/>
          </a:p>
        </p:txBody>
      </p:sp>
    </p:spTree>
    <p:extLst>
      <p:ext uri="{BB962C8B-B14F-4D97-AF65-F5344CB8AC3E}">
        <p14:creationId xmlns:p14="http://schemas.microsoft.com/office/powerpoint/2010/main" val="897274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CD5FF40-4DBA-4E8E-963D-32A3C33FD287}" type="slidenum">
              <a:rPr kumimoji="0" lang="en-US" altLang="en-US" sz="1200" b="0" i="0" u="none" strike="noStrike" kern="0" cap="none" spc="0" normalizeH="0" baseline="0" noProof="0">
                <a:ln>
                  <a:noFill/>
                </a:ln>
                <a:solidFill>
                  <a:prstClr val="black"/>
                </a:solidFill>
                <a:effectLst/>
                <a:uLnTx/>
                <a:uFillTx/>
                <a:latin typeface="Times New Roman" pitchFamily="18" charset="0"/>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0" cap="none" spc="0" normalizeH="0" baseline="0" noProof="0">
              <a:ln>
                <a:noFill/>
              </a:ln>
              <a:solidFill>
                <a:prstClr val="black"/>
              </a:solidFill>
              <a:effectLst/>
              <a:uLnTx/>
              <a:uFillTx/>
              <a:latin typeface="Times New Roman" pitchFamily="18" charset="0"/>
              <a:cs typeface="Arial"/>
              <a:sym typeface="Arial"/>
              <a:rtl val="0"/>
            </a:endParaRPr>
          </a:p>
        </p:txBody>
      </p:sp>
      <p:sp>
        <p:nvSpPr>
          <p:cNvPr id="16077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t>http://www.old-picture.com/middle-east/locust-plague-The-001.htm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519EE6-F5A1-47ED-BCCB-97555075029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3492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endParaRPr/>
          </a:p>
        </p:txBody>
      </p:sp>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695DA-2C33-4AF7-98C2-72E8F3B7227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Jeroboam – not </a:t>
            </a:r>
            <a:r>
              <a:rPr lang="en-US" dirty="0" err="1"/>
              <a:t>Judha</a:t>
            </a:r>
            <a:endParaRPr lang="en-US" dirty="0"/>
          </a:p>
          <a:p>
            <a:r>
              <a:rPr lang="en-US" dirty="0"/>
              <a:t>Baasha</a:t>
            </a:r>
            <a:r>
              <a:rPr lang="en-US" baseline="0" dirty="0"/>
              <a:t> &amp; Asa – rocks for fort/Asa turns to Syria not God</a:t>
            </a:r>
          </a:p>
          <a:p>
            <a:r>
              <a:rPr lang="en-US" baseline="0" dirty="0"/>
              <a:t>Ahab worst King of Israel – God responds – Elijah, troubler of Israel</a:t>
            </a:r>
          </a:p>
          <a:p>
            <a:r>
              <a:rPr lang="en-US" baseline="0" dirty="0"/>
              <a:t>Elisha – troubles Syria to help Israel God’s compassion</a:t>
            </a:r>
          </a:p>
          <a:p>
            <a:r>
              <a:rPr lang="en-US" baseline="0" dirty="0"/>
              <a:t>Jehu so well wipes out Ahab’s house – to the fifth king, driving skills with chariot</a:t>
            </a:r>
          </a:p>
          <a:p>
            <a:r>
              <a:rPr lang="en-US" baseline="0" dirty="0"/>
              <a:t>Obadiah days of </a:t>
            </a:r>
            <a:r>
              <a:rPr lang="en-US" baseline="0" dirty="0" err="1"/>
              <a:t>Jehoram</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21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1570E186-B826-9852-0236-BF4E91C60BBB}"/>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957F4060-2974-A26A-BEC3-CF440DF9D1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endParaRPr lang="en-US" altLang="en-US"/>
          </a:p>
        </p:txBody>
      </p:sp>
      <p:sp>
        <p:nvSpPr>
          <p:cNvPr id="150532" name="Slide Number Placeholder 3">
            <a:extLst>
              <a:ext uri="{FF2B5EF4-FFF2-40B4-BE49-F238E27FC236}">
                <a16:creationId xmlns:a16="http://schemas.microsoft.com/office/drawing/2014/main" id="{8E25A894-8AA2-AFBD-0CDC-84A66B2FEB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anose="02020603050405020304" pitchFamily="18" charset="0"/>
              </a:defRPr>
            </a:lvl1pPr>
            <a:lvl2pPr marL="742950" indent="-285750" algn="l" eaLnBrk="0" hangingPunct="0">
              <a:spcBef>
                <a:spcPct val="30000"/>
              </a:spcBef>
              <a:defRPr kumimoji="1" sz="1200">
                <a:solidFill>
                  <a:schemeClr val="tx1"/>
                </a:solidFill>
                <a:latin typeface="Times New Roman" panose="02020603050405020304" pitchFamily="18" charset="0"/>
              </a:defRPr>
            </a:lvl2pPr>
            <a:lvl3pPr marL="1143000" indent="-228600" algn="l" eaLnBrk="0" hangingPunct="0">
              <a:spcBef>
                <a:spcPct val="30000"/>
              </a:spcBef>
              <a:defRPr kumimoji="1" sz="1200">
                <a:solidFill>
                  <a:schemeClr val="tx1"/>
                </a:solidFill>
                <a:latin typeface="Times New Roman" panose="02020603050405020304" pitchFamily="18" charset="0"/>
              </a:defRPr>
            </a:lvl3pPr>
            <a:lvl4pPr marL="1600200" indent="-228600" algn="l" eaLnBrk="0" hangingPunct="0">
              <a:spcBef>
                <a:spcPct val="30000"/>
              </a:spcBef>
              <a:defRPr kumimoji="1" sz="1200">
                <a:solidFill>
                  <a:schemeClr val="tx1"/>
                </a:solidFill>
                <a:latin typeface="Times New Roman" panose="02020603050405020304" pitchFamily="18" charset="0"/>
              </a:defRPr>
            </a:lvl4pPr>
            <a:lvl5pPr marL="2057400" indent="-228600" algn="l"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92D583-2CF8-401C-AA00-CC881D97B1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 in days </a:t>
            </a:r>
            <a:r>
              <a:rPr lang="en-US" dirty="0" err="1"/>
              <a:t>dya</a:t>
            </a:r>
            <a:r>
              <a:rPr lang="en-US" dirty="0"/>
              <a:t> so f Joash when Jehoiada rules</a:t>
            </a:r>
          </a:p>
          <a:p>
            <a:r>
              <a:rPr lang="en-US" dirty="0"/>
              <a:t>Jeroboam</a:t>
            </a:r>
            <a:r>
              <a:rPr lang="en-US" baseline="0" dirty="0"/>
              <a:t> II – Jonah and Amos</a:t>
            </a:r>
          </a:p>
          <a:p>
            <a:r>
              <a:rPr lang="en-US" baseline="0" dirty="0"/>
              <a:t>Isaiah – starts in last year of </a:t>
            </a:r>
            <a:r>
              <a:rPr lang="en-US" baseline="0" dirty="0" err="1"/>
              <a:t>Uzziah</a:t>
            </a:r>
            <a:endParaRPr lang="en-US" baseline="0" dirty="0"/>
          </a:p>
          <a:p>
            <a:r>
              <a:rPr lang="en-US" baseline="0" dirty="0"/>
              <a:t>Micah – same time as of Isaiah – days of Ahaz</a:t>
            </a:r>
          </a:p>
          <a:p>
            <a:r>
              <a:rPr lang="en-US" baseline="0" dirty="0"/>
              <a:t>Ahaz – anybody but God would he turn/worship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86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Manasseh worse king but repents – born in last 15 years of Hezekiah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90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23</a:t>
            </a:fld>
            <a:endParaRPr lang="en-US"/>
          </a:p>
        </p:txBody>
      </p:sp>
    </p:spTree>
    <p:extLst>
      <p:ext uri="{BB962C8B-B14F-4D97-AF65-F5344CB8AC3E}">
        <p14:creationId xmlns:p14="http://schemas.microsoft.com/office/powerpoint/2010/main" val="221172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Joel 1:7 (NKJV)</a:t>
            </a:r>
          </a:p>
          <a:p>
            <a:pPr algn="l" rtl="0"/>
            <a:r>
              <a:rPr lang="en-US" sz="1800" baseline="0" dirty="0"/>
              <a:t>He has laid waste My vine,</a:t>
            </a:r>
          </a:p>
          <a:p>
            <a:pPr algn="l" rtl="0"/>
            <a:r>
              <a:rPr lang="en-US" sz="1800" baseline="0" dirty="0"/>
              <a:t>And ruined My fig tree;</a:t>
            </a:r>
          </a:p>
          <a:p>
            <a:pPr algn="l" rtl="0"/>
            <a:r>
              <a:rPr lang="en-US" sz="1800" baseline="0" dirty="0"/>
              <a:t>He has stripped it bare and thrown </a:t>
            </a:r>
            <a:r>
              <a:rPr lang="en-US" sz="1800" i="1" baseline="0" dirty="0"/>
              <a:t>it away;</a:t>
            </a:r>
          </a:p>
          <a:p>
            <a:pPr algn="l" rtl="0"/>
            <a:r>
              <a:rPr lang="en-US" sz="1800" baseline="0" dirty="0"/>
              <a:t>Its branches are made white.</a:t>
            </a:r>
          </a:p>
          <a:p>
            <a:pPr algn="l" rtl="0"/>
            <a:endParaRPr lang="en-US" sz="1800" baseline="0" dirty="0"/>
          </a:p>
          <a:p>
            <a:pPr algn="l" rtl="0"/>
            <a:r>
              <a:rPr lang="en-US" sz="1800" dirty="0"/>
              <a:t>	The field is wasted,</a:t>
            </a:r>
          </a:p>
          <a:p>
            <a:pPr algn="l" rtl="0"/>
            <a:r>
              <a:rPr lang="en-US" sz="1800" dirty="0"/>
              <a:t>The land mourns;</a:t>
            </a:r>
          </a:p>
          <a:p>
            <a:r>
              <a:rPr lang="en-US" sz="2800" dirty="0"/>
              <a:t>  (Joe 1:10). (1982). Thomas Nelson.</a:t>
            </a:r>
          </a:p>
          <a:p>
            <a:pPr algn="l" rtl="0"/>
            <a:endParaRPr lang="en-US" sz="2800" dirty="0"/>
          </a:p>
          <a:p>
            <a:r>
              <a:rPr lang="en-US" sz="2800" b="0" i="0" u="none" strike="noStrike" baseline="0" dirty="0"/>
              <a:t> </a:t>
            </a:r>
            <a:r>
              <a:rPr lang="en-US" sz="2800" b="0" i="1" u="sng" strike="noStrike" baseline="0" dirty="0">
                <a:solidFill>
                  <a:srgbClr val="0000FF"/>
                </a:solidFill>
                <a:hlinkClick r:id="rId3"/>
              </a:rPr>
              <a:t>The New King James Version</a:t>
            </a:r>
            <a:r>
              <a:rPr lang="en-US" sz="2800" b="0" i="0" u="none" strike="noStrike" baseline="0" dirty="0">
                <a:solidFill>
                  <a:srgbClr val="0000FF"/>
                </a:solidFill>
                <a:hlinkClick r:id="rId3"/>
              </a:rPr>
              <a:t> (Joe 1:10). (1982). Thomas Nelson.</a:t>
            </a:r>
          </a:p>
          <a:p>
            <a:endParaRPr lang="en-US" sz="2800" b="0" i="0" u="none" strike="noStrike" baseline="0" dirty="0">
              <a:solidFill>
                <a:srgbClr val="0000FF"/>
              </a:solidFill>
              <a:hlinkClick r:id="rId3"/>
            </a:endParaRPr>
          </a:p>
          <a:p>
            <a:r>
              <a:rPr lang="en-US" sz="4000" dirty="0"/>
              <a:t>Joel 1:17 (NKJV)</a:t>
            </a:r>
          </a:p>
          <a:p>
            <a:pPr algn="l" rtl="0"/>
            <a:r>
              <a:rPr lang="en-US" sz="4000" b="0" i="0" u="none" baseline="0" dirty="0"/>
              <a:t>17The seed shrivels under the clods, Storehouses are in shambles; Barns are broken down, For the grain has withered.</a:t>
            </a:r>
          </a:p>
          <a:p>
            <a:pPr algn="l" rtl="0"/>
            <a:endParaRPr lang="en-US" sz="4000" b="0" i="0" u="none" baseline="0" dirty="0"/>
          </a:p>
          <a:p>
            <a:r>
              <a:rPr lang="en-US" sz="5400" dirty="0"/>
              <a:t>Joel 1:19 (NKJV)</a:t>
            </a:r>
          </a:p>
          <a:p>
            <a:pPr algn="l" rtl="0"/>
            <a:r>
              <a:rPr lang="en-US" sz="5400" b="0" i="0" u="none" baseline="0" dirty="0"/>
              <a:t>19O Lord, to You I cry out; For fire has devoured the open pastures, And a flame has burned all the trees of the field.</a:t>
            </a:r>
          </a:p>
          <a:p>
            <a:pPr algn="l" rtl="0"/>
            <a:endParaRPr lang="en-US" sz="4000" b="0" i="0" u="none" baseline="0" dirty="0"/>
          </a:p>
          <a:p>
            <a:endParaRPr lang="en-US" sz="2800" b="0" i="0" u="none" strike="noStrike" baseline="0" dirty="0">
              <a:solidFill>
                <a:srgbClr val="0000FF"/>
              </a:solidFill>
              <a:hlinkClick r:id="rId3"/>
            </a:endParaRPr>
          </a:p>
          <a:p>
            <a:pPr algn="l" rtl="0"/>
            <a:endParaRPr lang="en-US" sz="1800"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519EE6-F5A1-47ED-BCCB-97555075029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81685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1.xml"/><Relationship Id="rId4" Type="http://schemas.openxmlformats.org/officeDocument/2006/relationships/image" Target="../media/image2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23295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259360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357624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16265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21874210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0776747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135977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77681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139172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4F1A4493-093E-710D-896F-5185A6F40970}"/>
              </a:ext>
            </a:extLst>
          </p:cNvPr>
          <p:cNvGrpSpPr>
            <a:grpSpLocks/>
          </p:cNvGrpSpPr>
          <p:nvPr/>
        </p:nvGrpSpPr>
        <p:grpSpPr bwMode="auto">
          <a:xfrm>
            <a:off x="0" y="0"/>
            <a:ext cx="6362700" cy="6858000"/>
            <a:chOff x="0" y="0"/>
            <a:chExt cx="4008" cy="4320"/>
          </a:xfrm>
        </p:grpSpPr>
        <p:pic>
          <p:nvPicPr>
            <p:cNvPr id="3" name="Picture 8" descr="Expbanna">
              <a:extLst>
                <a:ext uri="{FF2B5EF4-FFF2-40B4-BE49-F238E27FC236}">
                  <a16:creationId xmlns:a16="http://schemas.microsoft.com/office/drawing/2014/main" id="{E390D6B6-B46A-11FC-3345-99D97F5F2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EXPHORSA">
              <a:extLst>
                <a:ext uri="{FF2B5EF4-FFF2-40B4-BE49-F238E27FC236}">
                  <a16:creationId xmlns:a16="http://schemas.microsoft.com/office/drawing/2014/main" id="{76829F9B-E1F9-D534-890C-2C4C64E23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10" descr="EXPHORSA">
            <a:extLst>
              <a:ext uri="{FF2B5EF4-FFF2-40B4-BE49-F238E27FC236}">
                <a16:creationId xmlns:a16="http://schemas.microsoft.com/office/drawing/2014/main" id="{9EDC548A-FB17-03E9-9C67-B8E0D7556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6" name="Rectangle 4">
            <a:extLst>
              <a:ext uri="{FF2B5EF4-FFF2-40B4-BE49-F238E27FC236}">
                <a16:creationId xmlns:a16="http://schemas.microsoft.com/office/drawing/2014/main" id="{5BB152E9-EA8E-45EF-9714-EF9F9EBD6137}"/>
              </a:ext>
            </a:extLst>
          </p:cNvPr>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ltLang="en-US"/>
          </a:p>
        </p:txBody>
      </p:sp>
      <p:sp>
        <p:nvSpPr>
          <p:cNvPr id="7" name="Rectangle 5">
            <a:extLst>
              <a:ext uri="{FF2B5EF4-FFF2-40B4-BE49-F238E27FC236}">
                <a16:creationId xmlns:a16="http://schemas.microsoft.com/office/drawing/2014/main" id="{CE83ECF4-2A5E-A36D-5BFE-04516336A186}"/>
              </a:ext>
            </a:extLst>
          </p:cNvPr>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ltLang="en-US"/>
          </a:p>
        </p:txBody>
      </p:sp>
      <p:sp>
        <p:nvSpPr>
          <p:cNvPr id="8" name="Rectangle 6">
            <a:extLst>
              <a:ext uri="{FF2B5EF4-FFF2-40B4-BE49-F238E27FC236}">
                <a16:creationId xmlns:a16="http://schemas.microsoft.com/office/drawing/2014/main" id="{46F25B4F-3CA3-983E-B611-1BDC9D7D6B6C}"/>
              </a:ext>
            </a:extLst>
          </p:cNvPr>
          <p:cNvSpPr>
            <a:spLocks noGrp="1" noChangeArrowheads="1"/>
          </p:cNvSpPr>
          <p:nvPr>
            <p:ph type="sldNum" sz="quarter" idx="12"/>
          </p:nvPr>
        </p:nvSpPr>
        <p:spPr/>
        <p:txBody>
          <a:bodyPr anchorCtr="0"/>
          <a:lstStyle>
            <a:lvl1pPr>
              <a:defRPr/>
            </a:lvl1pPr>
          </a:lstStyle>
          <a:p>
            <a:fld id="{15F5AD50-D13D-435C-88DE-AE183C87BD6C}" type="slidenum">
              <a:rPr lang="en-US" altLang="en-US"/>
              <a:pPr/>
              <a:t>‹#›</a:t>
            </a:fld>
            <a:endParaRPr lang="en-US" altLang="en-US"/>
          </a:p>
        </p:txBody>
      </p:sp>
    </p:spTree>
    <p:extLst>
      <p:ext uri="{BB962C8B-B14F-4D97-AF65-F5344CB8AC3E}">
        <p14:creationId xmlns:p14="http://schemas.microsoft.com/office/powerpoint/2010/main" val="2430580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3A08CE-F8BB-FD65-B0D0-DFD590F4D9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75ACE0-6D8C-E8BF-6F0F-004A5A8AD1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33EF93A-F3B9-FA1B-2029-38488E944FCB}"/>
              </a:ext>
            </a:extLst>
          </p:cNvPr>
          <p:cNvSpPr>
            <a:spLocks noGrp="1" noChangeArrowheads="1"/>
          </p:cNvSpPr>
          <p:nvPr>
            <p:ph type="sldNum" sz="quarter" idx="12"/>
          </p:nvPr>
        </p:nvSpPr>
        <p:spPr>
          <a:ln/>
        </p:spPr>
        <p:txBody>
          <a:bodyPr/>
          <a:lstStyle>
            <a:lvl1pPr>
              <a:defRPr/>
            </a:lvl1pPr>
          </a:lstStyle>
          <a:p>
            <a:fld id="{3E4340B2-79D4-4A61-A4D4-5AD39F931236}" type="slidenum">
              <a:rPr lang="en-US" altLang="en-US"/>
              <a:pPr/>
              <a:t>‹#›</a:t>
            </a:fld>
            <a:endParaRPr lang="en-US" altLang="en-US"/>
          </a:p>
        </p:txBody>
      </p:sp>
    </p:spTree>
    <p:extLst>
      <p:ext uri="{BB962C8B-B14F-4D97-AF65-F5344CB8AC3E}">
        <p14:creationId xmlns:p14="http://schemas.microsoft.com/office/powerpoint/2010/main" val="3080251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B3490B-0B25-326C-07A2-CCB54B7AD5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361D08-81BC-4C55-0156-745FABEBD8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4621671-F733-FAA5-D527-4E9AE52CB766}"/>
              </a:ext>
            </a:extLst>
          </p:cNvPr>
          <p:cNvSpPr>
            <a:spLocks noGrp="1" noChangeArrowheads="1"/>
          </p:cNvSpPr>
          <p:nvPr>
            <p:ph type="sldNum" sz="quarter" idx="12"/>
          </p:nvPr>
        </p:nvSpPr>
        <p:spPr>
          <a:ln/>
        </p:spPr>
        <p:txBody>
          <a:bodyPr/>
          <a:lstStyle>
            <a:lvl1pPr>
              <a:defRPr/>
            </a:lvl1pPr>
          </a:lstStyle>
          <a:p>
            <a:fld id="{998FF3A1-C678-47DA-A5F3-391A8B62557F}" type="slidenum">
              <a:rPr lang="en-US" altLang="en-US"/>
              <a:pPr/>
              <a:t>‹#›</a:t>
            </a:fld>
            <a:endParaRPr lang="en-US" altLang="en-US"/>
          </a:p>
        </p:txBody>
      </p:sp>
    </p:spTree>
    <p:extLst>
      <p:ext uri="{BB962C8B-B14F-4D97-AF65-F5344CB8AC3E}">
        <p14:creationId xmlns:p14="http://schemas.microsoft.com/office/powerpoint/2010/main" val="275601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788651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AC4D04-73A1-FBCA-45F4-2F50FCF025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B8D0967-EAC2-28FB-7410-219A3CD083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00D130C-8EA3-564E-0998-188DCFD5B3F5}"/>
              </a:ext>
            </a:extLst>
          </p:cNvPr>
          <p:cNvSpPr>
            <a:spLocks noGrp="1" noChangeArrowheads="1"/>
          </p:cNvSpPr>
          <p:nvPr>
            <p:ph type="sldNum" sz="quarter" idx="12"/>
          </p:nvPr>
        </p:nvSpPr>
        <p:spPr>
          <a:ln/>
        </p:spPr>
        <p:txBody>
          <a:bodyPr/>
          <a:lstStyle>
            <a:lvl1pPr>
              <a:defRPr/>
            </a:lvl1pPr>
          </a:lstStyle>
          <a:p>
            <a:fld id="{39D35928-A6AA-41C7-A98A-3DB5030011C0}" type="slidenum">
              <a:rPr lang="en-US" altLang="en-US"/>
              <a:pPr/>
              <a:t>‹#›</a:t>
            </a:fld>
            <a:endParaRPr lang="en-US" altLang="en-US"/>
          </a:p>
        </p:txBody>
      </p:sp>
    </p:spTree>
    <p:extLst>
      <p:ext uri="{BB962C8B-B14F-4D97-AF65-F5344CB8AC3E}">
        <p14:creationId xmlns:p14="http://schemas.microsoft.com/office/powerpoint/2010/main" val="703706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293E47-C045-FC3F-B345-532CE22B4C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99414FD-E8BD-1E1B-3EE0-F1F22980B0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99B1681-3727-ABD1-A221-FC69C60FC61D}"/>
              </a:ext>
            </a:extLst>
          </p:cNvPr>
          <p:cNvSpPr>
            <a:spLocks noGrp="1" noChangeArrowheads="1"/>
          </p:cNvSpPr>
          <p:nvPr>
            <p:ph type="sldNum" sz="quarter" idx="12"/>
          </p:nvPr>
        </p:nvSpPr>
        <p:spPr>
          <a:ln/>
        </p:spPr>
        <p:txBody>
          <a:bodyPr/>
          <a:lstStyle>
            <a:lvl1pPr>
              <a:defRPr/>
            </a:lvl1pPr>
          </a:lstStyle>
          <a:p>
            <a:fld id="{BEF9B617-4238-4194-91B5-3BEEB3F8E89D}" type="slidenum">
              <a:rPr lang="en-US" altLang="en-US"/>
              <a:pPr/>
              <a:t>‹#›</a:t>
            </a:fld>
            <a:endParaRPr lang="en-US" altLang="en-US"/>
          </a:p>
        </p:txBody>
      </p:sp>
    </p:spTree>
    <p:extLst>
      <p:ext uri="{BB962C8B-B14F-4D97-AF65-F5344CB8AC3E}">
        <p14:creationId xmlns:p14="http://schemas.microsoft.com/office/powerpoint/2010/main" val="6387904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E6D462-C1E1-07BF-7B22-9ACA03126E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2F99529-9C9E-BCCE-B8CA-BE52AAEC70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DE67A1B-FDC6-4D1F-7526-435FB6E4F5B8}"/>
              </a:ext>
            </a:extLst>
          </p:cNvPr>
          <p:cNvSpPr>
            <a:spLocks noGrp="1" noChangeArrowheads="1"/>
          </p:cNvSpPr>
          <p:nvPr>
            <p:ph type="sldNum" sz="quarter" idx="12"/>
          </p:nvPr>
        </p:nvSpPr>
        <p:spPr>
          <a:ln/>
        </p:spPr>
        <p:txBody>
          <a:bodyPr/>
          <a:lstStyle>
            <a:lvl1pPr>
              <a:defRPr/>
            </a:lvl1pPr>
          </a:lstStyle>
          <a:p>
            <a:fld id="{5923BB64-CE69-4973-ACFE-8D5F84E3CE55}" type="slidenum">
              <a:rPr lang="en-US" altLang="en-US"/>
              <a:pPr/>
              <a:t>‹#›</a:t>
            </a:fld>
            <a:endParaRPr lang="en-US" altLang="en-US"/>
          </a:p>
        </p:txBody>
      </p:sp>
    </p:spTree>
    <p:extLst>
      <p:ext uri="{BB962C8B-B14F-4D97-AF65-F5344CB8AC3E}">
        <p14:creationId xmlns:p14="http://schemas.microsoft.com/office/powerpoint/2010/main" val="34334184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C3A5F6-2030-EF1C-5EF6-E17BD9D8B6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B76CE4-BFC2-358E-C725-B79AADE5B0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207D6A-1E7C-A5D6-3CA4-1BAD1D3B94A1}"/>
              </a:ext>
            </a:extLst>
          </p:cNvPr>
          <p:cNvSpPr>
            <a:spLocks noGrp="1" noChangeArrowheads="1"/>
          </p:cNvSpPr>
          <p:nvPr>
            <p:ph type="sldNum" sz="quarter" idx="12"/>
          </p:nvPr>
        </p:nvSpPr>
        <p:spPr>
          <a:ln/>
        </p:spPr>
        <p:txBody>
          <a:bodyPr/>
          <a:lstStyle>
            <a:lvl1pPr>
              <a:defRPr/>
            </a:lvl1pPr>
          </a:lstStyle>
          <a:p>
            <a:fld id="{2B63A15C-0F11-4374-BEB9-A49C2F345164}" type="slidenum">
              <a:rPr lang="en-US" altLang="en-US"/>
              <a:pPr/>
              <a:t>‹#›</a:t>
            </a:fld>
            <a:endParaRPr lang="en-US" altLang="en-US"/>
          </a:p>
        </p:txBody>
      </p:sp>
    </p:spTree>
    <p:extLst>
      <p:ext uri="{BB962C8B-B14F-4D97-AF65-F5344CB8AC3E}">
        <p14:creationId xmlns:p14="http://schemas.microsoft.com/office/powerpoint/2010/main" val="2699446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20B3D8-741D-5A89-D2D0-7288987874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086344-4331-4E86-A86C-3CBCE0DA1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54E0CA1-C059-A6EA-3871-C17EEFF60FE0}"/>
              </a:ext>
            </a:extLst>
          </p:cNvPr>
          <p:cNvSpPr>
            <a:spLocks noGrp="1" noChangeArrowheads="1"/>
          </p:cNvSpPr>
          <p:nvPr>
            <p:ph type="sldNum" sz="quarter" idx="12"/>
          </p:nvPr>
        </p:nvSpPr>
        <p:spPr>
          <a:ln/>
        </p:spPr>
        <p:txBody>
          <a:bodyPr/>
          <a:lstStyle>
            <a:lvl1pPr>
              <a:defRPr/>
            </a:lvl1pPr>
          </a:lstStyle>
          <a:p>
            <a:fld id="{5629D3E0-8899-4326-A814-635CFCCB5468}" type="slidenum">
              <a:rPr lang="en-US" altLang="en-US"/>
              <a:pPr/>
              <a:t>‹#›</a:t>
            </a:fld>
            <a:endParaRPr lang="en-US" altLang="en-US"/>
          </a:p>
        </p:txBody>
      </p:sp>
    </p:spTree>
    <p:extLst>
      <p:ext uri="{BB962C8B-B14F-4D97-AF65-F5344CB8AC3E}">
        <p14:creationId xmlns:p14="http://schemas.microsoft.com/office/powerpoint/2010/main" val="5899843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BB3434-AECC-BB43-F2DB-34FCCD7518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F32A7E6-6C81-3C0C-B6D0-4CE6EF954E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20D47A1-582B-05E3-C13B-F724050DA228}"/>
              </a:ext>
            </a:extLst>
          </p:cNvPr>
          <p:cNvSpPr>
            <a:spLocks noGrp="1" noChangeArrowheads="1"/>
          </p:cNvSpPr>
          <p:nvPr>
            <p:ph type="sldNum" sz="quarter" idx="12"/>
          </p:nvPr>
        </p:nvSpPr>
        <p:spPr>
          <a:ln/>
        </p:spPr>
        <p:txBody>
          <a:bodyPr/>
          <a:lstStyle>
            <a:lvl1pPr>
              <a:defRPr/>
            </a:lvl1pPr>
          </a:lstStyle>
          <a:p>
            <a:fld id="{75332465-156D-4E32-97D6-4DAAA95B4C42}" type="slidenum">
              <a:rPr lang="en-US" altLang="en-US"/>
              <a:pPr/>
              <a:t>‹#›</a:t>
            </a:fld>
            <a:endParaRPr lang="en-US" altLang="en-US"/>
          </a:p>
        </p:txBody>
      </p:sp>
    </p:spTree>
    <p:extLst>
      <p:ext uri="{BB962C8B-B14F-4D97-AF65-F5344CB8AC3E}">
        <p14:creationId xmlns:p14="http://schemas.microsoft.com/office/powerpoint/2010/main" val="3549143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310C8A-C386-BCCC-10FA-193EB5BC09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FE252F-8FD9-4583-833C-76736DA6E8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DAD7998-0C67-74A1-FB03-6AB6F5C105E1}"/>
              </a:ext>
            </a:extLst>
          </p:cNvPr>
          <p:cNvSpPr>
            <a:spLocks noGrp="1" noChangeArrowheads="1"/>
          </p:cNvSpPr>
          <p:nvPr>
            <p:ph type="sldNum" sz="quarter" idx="12"/>
          </p:nvPr>
        </p:nvSpPr>
        <p:spPr>
          <a:ln/>
        </p:spPr>
        <p:txBody>
          <a:bodyPr/>
          <a:lstStyle>
            <a:lvl1pPr>
              <a:defRPr/>
            </a:lvl1pPr>
          </a:lstStyle>
          <a:p>
            <a:fld id="{8CC7F630-C312-4928-A4CE-4E789158FF74}" type="slidenum">
              <a:rPr lang="en-US" altLang="en-US"/>
              <a:pPr/>
              <a:t>‹#›</a:t>
            </a:fld>
            <a:endParaRPr lang="en-US" altLang="en-US"/>
          </a:p>
        </p:txBody>
      </p:sp>
    </p:spTree>
    <p:extLst>
      <p:ext uri="{BB962C8B-B14F-4D97-AF65-F5344CB8AC3E}">
        <p14:creationId xmlns:p14="http://schemas.microsoft.com/office/powerpoint/2010/main" val="3642544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4993D1-C831-45E7-C719-B46AD44798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6F773D-C2E9-F61B-ED46-6EC0099E8E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703F0A1-60EB-1742-2BBC-972C17C01C41}"/>
              </a:ext>
            </a:extLst>
          </p:cNvPr>
          <p:cNvSpPr>
            <a:spLocks noGrp="1" noChangeArrowheads="1"/>
          </p:cNvSpPr>
          <p:nvPr>
            <p:ph type="sldNum" sz="quarter" idx="12"/>
          </p:nvPr>
        </p:nvSpPr>
        <p:spPr>
          <a:ln/>
        </p:spPr>
        <p:txBody>
          <a:bodyPr/>
          <a:lstStyle>
            <a:lvl1pPr>
              <a:defRPr/>
            </a:lvl1pPr>
          </a:lstStyle>
          <a:p>
            <a:fld id="{3B7726E0-D628-4AB0-850D-0507D801E8F8}" type="slidenum">
              <a:rPr lang="en-US" altLang="en-US"/>
              <a:pPr/>
              <a:t>‹#›</a:t>
            </a:fld>
            <a:endParaRPr lang="en-US" altLang="en-US"/>
          </a:p>
        </p:txBody>
      </p:sp>
    </p:spTree>
    <p:extLst>
      <p:ext uri="{BB962C8B-B14F-4D97-AF65-F5344CB8AC3E}">
        <p14:creationId xmlns:p14="http://schemas.microsoft.com/office/powerpoint/2010/main" val="2790750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54C55077-1CB0-C3E7-8358-AD9942448CC6}"/>
              </a:ext>
            </a:extLst>
          </p:cNvPr>
          <p:cNvGrpSpPr>
            <a:grpSpLocks/>
          </p:cNvGrpSpPr>
          <p:nvPr/>
        </p:nvGrpSpPr>
        <p:grpSpPr bwMode="auto">
          <a:xfrm>
            <a:off x="0" y="2895600"/>
            <a:ext cx="9144000" cy="3962400"/>
            <a:chOff x="0" y="1824"/>
            <a:chExt cx="5760" cy="2496"/>
          </a:xfrm>
        </p:grpSpPr>
        <p:grpSp>
          <p:nvGrpSpPr>
            <p:cNvPr id="3" name="Group 117">
              <a:extLst>
                <a:ext uri="{FF2B5EF4-FFF2-40B4-BE49-F238E27FC236}">
                  <a16:creationId xmlns:a16="http://schemas.microsoft.com/office/drawing/2014/main" id="{44396DF0-A1AF-BAF2-B56F-C2C07180A33B}"/>
                </a:ext>
              </a:extLst>
            </p:cNvPr>
            <p:cNvGrpSpPr>
              <a:grpSpLocks/>
            </p:cNvGrpSpPr>
            <p:nvPr userDrawn="1"/>
          </p:nvGrpSpPr>
          <p:grpSpPr bwMode="auto">
            <a:xfrm>
              <a:off x="0" y="1824"/>
              <a:ext cx="5760" cy="2496"/>
              <a:chOff x="0" y="1824"/>
              <a:chExt cx="5760" cy="2496"/>
            </a:xfrm>
          </p:grpSpPr>
          <p:sp>
            <p:nvSpPr>
              <p:cNvPr id="12" name="Rectangle 102">
                <a:extLst>
                  <a:ext uri="{FF2B5EF4-FFF2-40B4-BE49-F238E27FC236}">
                    <a16:creationId xmlns:a16="http://schemas.microsoft.com/office/drawing/2014/main" id="{53C70AA6-A616-C7DA-C43B-BC75B6CD0E84}"/>
                  </a:ext>
                </a:extLst>
              </p:cNvPr>
              <p:cNvSpPr>
                <a:spLocks noChangeArrowheads="1"/>
              </p:cNvSpPr>
              <p:nvPr userDrawn="1"/>
            </p:nvSpPr>
            <p:spPr bwMode="ltGray">
              <a:xfrm>
                <a:off x="5280" y="3264"/>
                <a:ext cx="336" cy="1056"/>
              </a:xfrm>
              <a:prstGeom prst="rect">
                <a:avLst/>
              </a:prstGeom>
              <a:solidFill>
                <a:schemeClr val="bg1"/>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3" name="Rectangle 103">
                <a:extLst>
                  <a:ext uri="{FF2B5EF4-FFF2-40B4-BE49-F238E27FC236}">
                    <a16:creationId xmlns:a16="http://schemas.microsoft.com/office/drawing/2014/main" id="{F9A0A88F-4FE0-C9CA-DE8E-BF2213CD0D14}"/>
                  </a:ext>
                </a:extLst>
              </p:cNvPr>
              <p:cNvSpPr>
                <a:spLocks noChangeArrowheads="1"/>
              </p:cNvSpPr>
              <p:nvPr userDrawn="1"/>
            </p:nvSpPr>
            <p:spPr bwMode="ltGray">
              <a:xfrm>
                <a:off x="144" y="3264"/>
                <a:ext cx="336" cy="1056"/>
              </a:xfrm>
              <a:prstGeom prst="rect">
                <a:avLst/>
              </a:prstGeom>
              <a:solidFill>
                <a:schemeClr val="bg1"/>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4" name="Rectangle 3">
                <a:extLst>
                  <a:ext uri="{FF2B5EF4-FFF2-40B4-BE49-F238E27FC236}">
                    <a16:creationId xmlns:a16="http://schemas.microsoft.com/office/drawing/2014/main" id="{81BAB738-B46B-0B5D-DD45-9E13D170AC12}"/>
                  </a:ext>
                </a:extLst>
              </p:cNvPr>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5" name="Rectangle 4">
                <a:extLst>
                  <a:ext uri="{FF2B5EF4-FFF2-40B4-BE49-F238E27FC236}">
                    <a16:creationId xmlns:a16="http://schemas.microsoft.com/office/drawing/2014/main" id="{3AD61DB4-230F-3C74-E3FC-1FC2D404C6D5}"/>
                  </a:ext>
                </a:extLst>
              </p:cNvPr>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6" name="Rectangle 5">
                <a:extLst>
                  <a:ext uri="{FF2B5EF4-FFF2-40B4-BE49-F238E27FC236}">
                    <a16:creationId xmlns:a16="http://schemas.microsoft.com/office/drawing/2014/main" id="{92100E8F-6460-FEA9-4C11-7A19BEBFD356}"/>
                  </a:ext>
                </a:extLst>
              </p:cNvPr>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7" name="Rectangle 6">
                <a:extLst>
                  <a:ext uri="{FF2B5EF4-FFF2-40B4-BE49-F238E27FC236}">
                    <a16:creationId xmlns:a16="http://schemas.microsoft.com/office/drawing/2014/main" id="{25E22FAA-A2E0-2BCE-DD77-F04F56F99E2E}"/>
                  </a:ext>
                </a:extLst>
              </p:cNvPr>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8" name="Rectangle 7">
                <a:extLst>
                  <a:ext uri="{FF2B5EF4-FFF2-40B4-BE49-F238E27FC236}">
                    <a16:creationId xmlns:a16="http://schemas.microsoft.com/office/drawing/2014/main" id="{EAFDC72C-F2C0-1B06-EDE9-F70ECC5523E6}"/>
                  </a:ext>
                </a:extLst>
              </p:cNvPr>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nvGrpSpPr>
              <p:cNvPr id="19" name="Group 8">
                <a:extLst>
                  <a:ext uri="{FF2B5EF4-FFF2-40B4-BE49-F238E27FC236}">
                    <a16:creationId xmlns:a16="http://schemas.microsoft.com/office/drawing/2014/main" id="{34795554-BB13-C164-7ED7-7C4970A771DB}"/>
                  </a:ext>
                </a:extLst>
              </p:cNvPr>
              <p:cNvGrpSpPr>
                <a:grpSpLocks/>
              </p:cNvGrpSpPr>
              <p:nvPr userDrawn="1"/>
            </p:nvGrpSpPr>
            <p:grpSpPr bwMode="auto">
              <a:xfrm>
                <a:off x="8" y="2032"/>
                <a:ext cx="5724" cy="608"/>
                <a:chOff x="8" y="32"/>
                <a:chExt cx="5724" cy="608"/>
              </a:xfrm>
            </p:grpSpPr>
            <p:sp>
              <p:nvSpPr>
                <p:cNvPr id="21" name="AutoShape 9">
                  <a:extLst>
                    <a:ext uri="{FF2B5EF4-FFF2-40B4-BE49-F238E27FC236}">
                      <a16:creationId xmlns:a16="http://schemas.microsoft.com/office/drawing/2014/main" id="{E5510BC9-8229-EFFC-D4BD-B19E06072F83}"/>
                    </a:ext>
                  </a:extLst>
                </p:cNvPr>
                <p:cNvSpPr>
                  <a:spLocks noChangeArrowheads="1"/>
                </p:cNvSpPr>
                <p:nvPr userDrawn="1"/>
              </p:nvSpPr>
              <p:spPr bwMode="auto">
                <a:xfrm>
                  <a:off x="56" y="32"/>
                  <a:ext cx="5641" cy="480"/>
                </a:xfrm>
                <a:prstGeom prst="roundRect">
                  <a:avLst>
                    <a:gd name="adj" fmla="val 50000"/>
                  </a:avLst>
                </a:pr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22" name="Rectangle 10">
                  <a:extLst>
                    <a:ext uri="{FF2B5EF4-FFF2-40B4-BE49-F238E27FC236}">
                      <a16:creationId xmlns:a16="http://schemas.microsoft.com/office/drawing/2014/main" id="{EBE916CE-1577-9DDA-638B-55E4FBF2BB6E}"/>
                    </a:ext>
                  </a:extLst>
                </p:cNvPr>
                <p:cNvSpPr>
                  <a:spLocks noChangeArrowheads="1"/>
                </p:cNvSpPr>
                <p:nvPr userDrawn="1"/>
              </p:nvSpPr>
              <p:spPr bwMode="auto">
                <a:xfrm>
                  <a:off x="248" y="56"/>
                  <a:ext cx="5232" cy="56"/>
                </a:xfrm>
                <a:prstGeom prst="rect">
                  <a:avLst/>
                </a:prstGeom>
                <a:solidFill>
                  <a:schemeClr val="bg2"/>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nvGrpSpPr>
                <p:cNvPr id="23" name="Group 11">
                  <a:extLst>
                    <a:ext uri="{FF2B5EF4-FFF2-40B4-BE49-F238E27FC236}">
                      <a16:creationId xmlns:a16="http://schemas.microsoft.com/office/drawing/2014/main" id="{E2FAB046-FAAD-DC59-7B4B-D446C6262F54}"/>
                    </a:ext>
                  </a:extLst>
                </p:cNvPr>
                <p:cNvGrpSpPr>
                  <a:grpSpLocks/>
                </p:cNvGrpSpPr>
                <p:nvPr userDrawn="1"/>
              </p:nvGrpSpPr>
              <p:grpSpPr bwMode="auto">
                <a:xfrm>
                  <a:off x="272" y="400"/>
                  <a:ext cx="5208" cy="113"/>
                  <a:chOff x="254" y="463"/>
                  <a:chExt cx="5208" cy="113"/>
                </a:xfrm>
              </p:grpSpPr>
              <p:sp>
                <p:nvSpPr>
                  <p:cNvPr id="33895" name="Freeform 12">
                    <a:extLst>
                      <a:ext uri="{FF2B5EF4-FFF2-40B4-BE49-F238E27FC236}">
                        <a16:creationId xmlns:a16="http://schemas.microsoft.com/office/drawing/2014/main" id="{A65EA7AD-60F4-2F3C-CFAB-36CF40AD4BBB}"/>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96" name="Freeform 13">
                    <a:extLst>
                      <a:ext uri="{FF2B5EF4-FFF2-40B4-BE49-F238E27FC236}">
                        <a16:creationId xmlns:a16="http://schemas.microsoft.com/office/drawing/2014/main" id="{365F8FF2-0F89-F202-8166-1391E5D286EA}"/>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97" name="Group 14">
                    <a:extLst>
                      <a:ext uri="{FF2B5EF4-FFF2-40B4-BE49-F238E27FC236}">
                        <a16:creationId xmlns:a16="http://schemas.microsoft.com/office/drawing/2014/main" id="{44F825A0-FBAD-CC3B-5714-4C210685D39D}"/>
                      </a:ext>
                    </a:extLst>
                  </p:cNvPr>
                  <p:cNvGrpSpPr>
                    <a:grpSpLocks/>
                  </p:cNvGrpSpPr>
                  <p:nvPr/>
                </p:nvGrpSpPr>
                <p:grpSpPr bwMode="auto">
                  <a:xfrm>
                    <a:off x="450" y="463"/>
                    <a:ext cx="4812" cy="113"/>
                    <a:chOff x="450" y="463"/>
                    <a:chExt cx="4812" cy="113"/>
                  </a:xfrm>
                </p:grpSpPr>
                <p:grpSp>
                  <p:nvGrpSpPr>
                    <p:cNvPr id="33898" name="Group 15">
                      <a:extLst>
                        <a:ext uri="{FF2B5EF4-FFF2-40B4-BE49-F238E27FC236}">
                          <a16:creationId xmlns:a16="http://schemas.microsoft.com/office/drawing/2014/main" id="{4F9A9A02-DA9F-61C1-6A0E-AD430AFF606A}"/>
                        </a:ext>
                      </a:extLst>
                    </p:cNvPr>
                    <p:cNvGrpSpPr>
                      <a:grpSpLocks/>
                    </p:cNvGrpSpPr>
                    <p:nvPr/>
                  </p:nvGrpSpPr>
                  <p:grpSpPr bwMode="auto">
                    <a:xfrm>
                      <a:off x="450" y="464"/>
                      <a:ext cx="2928" cy="112"/>
                      <a:chOff x="0" y="283"/>
                      <a:chExt cx="5760" cy="220"/>
                    </a:xfrm>
                  </p:grpSpPr>
                  <p:grpSp>
                    <p:nvGrpSpPr>
                      <p:cNvPr id="33912" name="Group 16">
                        <a:extLst>
                          <a:ext uri="{FF2B5EF4-FFF2-40B4-BE49-F238E27FC236}">
                            <a16:creationId xmlns:a16="http://schemas.microsoft.com/office/drawing/2014/main" id="{3553F1D1-5701-3FA5-7154-AF332E4A4424}"/>
                          </a:ext>
                        </a:extLst>
                      </p:cNvPr>
                      <p:cNvGrpSpPr>
                        <a:grpSpLocks/>
                      </p:cNvGrpSpPr>
                      <p:nvPr/>
                    </p:nvGrpSpPr>
                    <p:grpSpPr bwMode="auto">
                      <a:xfrm>
                        <a:off x="0" y="283"/>
                        <a:ext cx="823" cy="220"/>
                        <a:chOff x="240" y="720"/>
                        <a:chExt cx="3980" cy="1064"/>
                      </a:xfrm>
                    </p:grpSpPr>
                    <p:sp>
                      <p:nvSpPr>
                        <p:cNvPr id="33931" name="Freeform 17">
                          <a:extLst>
                            <a:ext uri="{FF2B5EF4-FFF2-40B4-BE49-F238E27FC236}">
                              <a16:creationId xmlns:a16="http://schemas.microsoft.com/office/drawing/2014/main" id="{A2B1B226-F779-0F7F-A2E0-CD2B007A9817}"/>
                            </a:ext>
                          </a:extLst>
                        </p:cNvPr>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2" name="Freeform 18">
                          <a:extLst>
                            <a:ext uri="{FF2B5EF4-FFF2-40B4-BE49-F238E27FC236}">
                              <a16:creationId xmlns:a16="http://schemas.microsoft.com/office/drawing/2014/main" id="{C2570816-76EE-5FB8-ED7E-B233C5B5F6C0}"/>
                            </a:ext>
                          </a:extLst>
                        </p:cNvPr>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3" name="Group 19">
                        <a:extLst>
                          <a:ext uri="{FF2B5EF4-FFF2-40B4-BE49-F238E27FC236}">
                            <a16:creationId xmlns:a16="http://schemas.microsoft.com/office/drawing/2014/main" id="{284B0495-438A-3E47-DBF3-6091657D8B66}"/>
                          </a:ext>
                        </a:extLst>
                      </p:cNvPr>
                      <p:cNvGrpSpPr>
                        <a:grpSpLocks/>
                      </p:cNvGrpSpPr>
                      <p:nvPr/>
                    </p:nvGrpSpPr>
                    <p:grpSpPr bwMode="auto">
                      <a:xfrm>
                        <a:off x="823" y="283"/>
                        <a:ext cx="823" cy="220"/>
                        <a:chOff x="240" y="720"/>
                        <a:chExt cx="3980" cy="1064"/>
                      </a:xfrm>
                    </p:grpSpPr>
                    <p:sp>
                      <p:nvSpPr>
                        <p:cNvPr id="33929" name="Freeform 20">
                          <a:extLst>
                            <a:ext uri="{FF2B5EF4-FFF2-40B4-BE49-F238E27FC236}">
                              <a16:creationId xmlns:a16="http://schemas.microsoft.com/office/drawing/2014/main" id="{133B56B9-7B76-A0C5-B5D8-CD59AF5F6311}"/>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0" name="Freeform 21">
                          <a:extLst>
                            <a:ext uri="{FF2B5EF4-FFF2-40B4-BE49-F238E27FC236}">
                              <a16:creationId xmlns:a16="http://schemas.microsoft.com/office/drawing/2014/main" id="{987835BF-8707-B2E5-FD6A-7FE01C1A52E3}"/>
                            </a:ext>
                          </a:extLst>
                        </p:cNvPr>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4" name="Group 22">
                        <a:extLst>
                          <a:ext uri="{FF2B5EF4-FFF2-40B4-BE49-F238E27FC236}">
                            <a16:creationId xmlns:a16="http://schemas.microsoft.com/office/drawing/2014/main" id="{8CE91AC8-1060-15A6-B787-2562D90CF731}"/>
                          </a:ext>
                        </a:extLst>
                      </p:cNvPr>
                      <p:cNvGrpSpPr>
                        <a:grpSpLocks/>
                      </p:cNvGrpSpPr>
                      <p:nvPr/>
                    </p:nvGrpSpPr>
                    <p:grpSpPr bwMode="auto">
                      <a:xfrm>
                        <a:off x="1646" y="283"/>
                        <a:ext cx="823" cy="220"/>
                        <a:chOff x="1646" y="283"/>
                        <a:chExt cx="823" cy="220"/>
                      </a:xfrm>
                    </p:grpSpPr>
                    <p:sp>
                      <p:nvSpPr>
                        <p:cNvPr id="33927" name="Freeform 23">
                          <a:extLst>
                            <a:ext uri="{FF2B5EF4-FFF2-40B4-BE49-F238E27FC236}">
                              <a16:creationId xmlns:a16="http://schemas.microsoft.com/office/drawing/2014/main" id="{F937DC52-17A4-0E9B-799F-EBD0CDAE565F}"/>
                            </a:ext>
                          </a:extLst>
                        </p:cNvPr>
                        <p:cNvSpPr>
                          <a:spLocks/>
                        </p:cNvSpPr>
                        <p:nvPr/>
                      </p:nvSpPr>
                      <p:spPr bwMode="auto">
                        <a:xfrm>
                          <a:off x="1650" y="283"/>
                          <a:ext cx="411" cy="220"/>
                        </a:xfrm>
                        <a:custGeom>
                          <a:avLst/>
                          <a:gdLst>
                            <a:gd name="T0" fmla="*/ 0 w 2012"/>
                            <a:gd name="T1" fmla="*/ 0 h 1064"/>
                            <a:gd name="T2" fmla="*/ 0 w 2012"/>
                            <a:gd name="T3" fmla="*/ 2 h 1064"/>
                            <a:gd name="T4" fmla="*/ 0 w 2012"/>
                            <a:gd name="T5" fmla="*/ 2 h 1064"/>
                            <a:gd name="T6" fmla="*/ 3 w 2012"/>
                            <a:gd name="T7" fmla="*/ 2 h 1064"/>
                            <a:gd name="T8" fmla="*/ 3 w 2012"/>
                            <a:gd name="T9" fmla="*/ 2 h 1064"/>
                            <a:gd name="T10" fmla="*/ 3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8" name="Freeform 24">
                          <a:extLst>
                            <a:ext uri="{FF2B5EF4-FFF2-40B4-BE49-F238E27FC236}">
                              <a16:creationId xmlns:a16="http://schemas.microsoft.com/office/drawing/2014/main" id="{3946E07A-7119-057C-8DC5-5262D9B7AE4F}"/>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5" name="Group 25">
                        <a:extLst>
                          <a:ext uri="{FF2B5EF4-FFF2-40B4-BE49-F238E27FC236}">
                            <a16:creationId xmlns:a16="http://schemas.microsoft.com/office/drawing/2014/main" id="{CE367AE0-8CC4-F103-87F1-A68CCA46733B}"/>
                          </a:ext>
                        </a:extLst>
                      </p:cNvPr>
                      <p:cNvGrpSpPr>
                        <a:grpSpLocks/>
                      </p:cNvGrpSpPr>
                      <p:nvPr/>
                    </p:nvGrpSpPr>
                    <p:grpSpPr bwMode="auto">
                      <a:xfrm>
                        <a:off x="2469" y="283"/>
                        <a:ext cx="822" cy="220"/>
                        <a:chOff x="240" y="720"/>
                        <a:chExt cx="3980" cy="1064"/>
                      </a:xfrm>
                    </p:grpSpPr>
                    <p:sp>
                      <p:nvSpPr>
                        <p:cNvPr id="33925" name="Freeform 26">
                          <a:extLst>
                            <a:ext uri="{FF2B5EF4-FFF2-40B4-BE49-F238E27FC236}">
                              <a16:creationId xmlns:a16="http://schemas.microsoft.com/office/drawing/2014/main" id="{91883AC3-999A-FCBC-962A-444FC6F11BF1}"/>
                            </a:ext>
                          </a:extLst>
                        </p:cNvPr>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6" name="Freeform 27">
                          <a:extLst>
                            <a:ext uri="{FF2B5EF4-FFF2-40B4-BE49-F238E27FC236}">
                              <a16:creationId xmlns:a16="http://schemas.microsoft.com/office/drawing/2014/main" id="{6C9259DA-D101-DC61-4624-7EA6990A0C21}"/>
                            </a:ext>
                          </a:extLst>
                        </p:cNvPr>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6" name="Group 28">
                        <a:extLst>
                          <a:ext uri="{FF2B5EF4-FFF2-40B4-BE49-F238E27FC236}">
                            <a16:creationId xmlns:a16="http://schemas.microsoft.com/office/drawing/2014/main" id="{4108314C-0814-5159-697A-5981CC0654BC}"/>
                          </a:ext>
                        </a:extLst>
                      </p:cNvPr>
                      <p:cNvGrpSpPr>
                        <a:grpSpLocks/>
                      </p:cNvGrpSpPr>
                      <p:nvPr/>
                    </p:nvGrpSpPr>
                    <p:grpSpPr bwMode="auto">
                      <a:xfrm>
                        <a:off x="3291" y="283"/>
                        <a:ext cx="823" cy="220"/>
                        <a:chOff x="240" y="720"/>
                        <a:chExt cx="3980" cy="1064"/>
                      </a:xfrm>
                    </p:grpSpPr>
                    <p:sp>
                      <p:nvSpPr>
                        <p:cNvPr id="33923" name="Freeform 29">
                          <a:extLst>
                            <a:ext uri="{FF2B5EF4-FFF2-40B4-BE49-F238E27FC236}">
                              <a16:creationId xmlns:a16="http://schemas.microsoft.com/office/drawing/2014/main" id="{6E3BBD5C-823F-CBF9-DED0-56B8041DD08F}"/>
                            </a:ext>
                          </a:extLst>
                        </p:cNvPr>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4" name="Freeform 30">
                          <a:extLst>
                            <a:ext uri="{FF2B5EF4-FFF2-40B4-BE49-F238E27FC236}">
                              <a16:creationId xmlns:a16="http://schemas.microsoft.com/office/drawing/2014/main" id="{D83938F2-E616-9AAA-EEAC-1EB5E064036B}"/>
                            </a:ext>
                          </a:extLst>
                        </p:cNvPr>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7" name="Group 31">
                        <a:extLst>
                          <a:ext uri="{FF2B5EF4-FFF2-40B4-BE49-F238E27FC236}">
                            <a16:creationId xmlns:a16="http://schemas.microsoft.com/office/drawing/2014/main" id="{BCC250F1-7A34-FFDE-1551-DF446EC0456A}"/>
                          </a:ext>
                        </a:extLst>
                      </p:cNvPr>
                      <p:cNvGrpSpPr>
                        <a:grpSpLocks/>
                      </p:cNvGrpSpPr>
                      <p:nvPr/>
                    </p:nvGrpSpPr>
                    <p:grpSpPr bwMode="auto">
                      <a:xfrm>
                        <a:off x="4114" y="283"/>
                        <a:ext cx="823" cy="220"/>
                        <a:chOff x="240" y="720"/>
                        <a:chExt cx="3980" cy="1064"/>
                      </a:xfrm>
                    </p:grpSpPr>
                    <p:sp>
                      <p:nvSpPr>
                        <p:cNvPr id="33921" name="Freeform 32">
                          <a:extLst>
                            <a:ext uri="{FF2B5EF4-FFF2-40B4-BE49-F238E27FC236}">
                              <a16:creationId xmlns:a16="http://schemas.microsoft.com/office/drawing/2014/main" id="{7255C271-3105-D444-21F5-D885430E72C9}"/>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2" name="Freeform 33">
                          <a:extLst>
                            <a:ext uri="{FF2B5EF4-FFF2-40B4-BE49-F238E27FC236}">
                              <a16:creationId xmlns:a16="http://schemas.microsoft.com/office/drawing/2014/main" id="{FE731350-F98C-51ED-83C0-62F4474B3F38}"/>
                            </a:ext>
                          </a:extLst>
                        </p:cNvPr>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8" name="Group 34">
                        <a:extLst>
                          <a:ext uri="{FF2B5EF4-FFF2-40B4-BE49-F238E27FC236}">
                            <a16:creationId xmlns:a16="http://schemas.microsoft.com/office/drawing/2014/main" id="{19F2D445-51E3-32E1-B195-22962C1E772E}"/>
                          </a:ext>
                        </a:extLst>
                      </p:cNvPr>
                      <p:cNvGrpSpPr>
                        <a:grpSpLocks/>
                      </p:cNvGrpSpPr>
                      <p:nvPr/>
                    </p:nvGrpSpPr>
                    <p:grpSpPr bwMode="auto">
                      <a:xfrm>
                        <a:off x="4937" y="283"/>
                        <a:ext cx="823" cy="220"/>
                        <a:chOff x="240" y="720"/>
                        <a:chExt cx="3980" cy="1064"/>
                      </a:xfrm>
                    </p:grpSpPr>
                    <p:sp>
                      <p:nvSpPr>
                        <p:cNvPr id="33919" name="Freeform 35">
                          <a:extLst>
                            <a:ext uri="{FF2B5EF4-FFF2-40B4-BE49-F238E27FC236}">
                              <a16:creationId xmlns:a16="http://schemas.microsoft.com/office/drawing/2014/main" id="{61F6D34D-A4C2-A220-495C-2B09C165636D}"/>
                            </a:ext>
                          </a:extLst>
                        </p:cNvPr>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0" name="Freeform 36">
                          <a:extLst>
                            <a:ext uri="{FF2B5EF4-FFF2-40B4-BE49-F238E27FC236}">
                              <a16:creationId xmlns:a16="http://schemas.microsoft.com/office/drawing/2014/main" id="{112BF087-51EA-DA6B-3082-F5D2FF360C48}"/>
                            </a:ext>
                          </a:extLst>
                        </p:cNvPr>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99" name="Group 37">
                      <a:extLst>
                        <a:ext uri="{FF2B5EF4-FFF2-40B4-BE49-F238E27FC236}">
                          <a16:creationId xmlns:a16="http://schemas.microsoft.com/office/drawing/2014/main" id="{5E0C28EE-43FC-2689-4483-F87A1550C1C8}"/>
                        </a:ext>
                      </a:extLst>
                    </p:cNvPr>
                    <p:cNvGrpSpPr>
                      <a:grpSpLocks/>
                    </p:cNvGrpSpPr>
                    <p:nvPr/>
                  </p:nvGrpSpPr>
                  <p:grpSpPr bwMode="auto">
                    <a:xfrm>
                      <a:off x="3378" y="463"/>
                      <a:ext cx="418" cy="112"/>
                      <a:chOff x="240" y="720"/>
                      <a:chExt cx="3980" cy="1064"/>
                    </a:xfrm>
                  </p:grpSpPr>
                  <p:sp>
                    <p:nvSpPr>
                      <p:cNvPr id="33910" name="Freeform 38">
                        <a:extLst>
                          <a:ext uri="{FF2B5EF4-FFF2-40B4-BE49-F238E27FC236}">
                            <a16:creationId xmlns:a16="http://schemas.microsoft.com/office/drawing/2014/main" id="{5DDD170B-BD85-4325-0600-73549EACB3CA}"/>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11" name="Freeform 39">
                        <a:extLst>
                          <a:ext uri="{FF2B5EF4-FFF2-40B4-BE49-F238E27FC236}">
                            <a16:creationId xmlns:a16="http://schemas.microsoft.com/office/drawing/2014/main" id="{CC319AF1-A08A-F3F2-CB09-6845F370BB52}"/>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0" name="Group 40">
                      <a:extLst>
                        <a:ext uri="{FF2B5EF4-FFF2-40B4-BE49-F238E27FC236}">
                          <a16:creationId xmlns:a16="http://schemas.microsoft.com/office/drawing/2014/main" id="{8B39D232-2B17-C664-6807-A752F58E06DF}"/>
                        </a:ext>
                      </a:extLst>
                    </p:cNvPr>
                    <p:cNvGrpSpPr>
                      <a:grpSpLocks/>
                    </p:cNvGrpSpPr>
                    <p:nvPr/>
                  </p:nvGrpSpPr>
                  <p:grpSpPr bwMode="auto">
                    <a:xfrm>
                      <a:off x="3796" y="463"/>
                      <a:ext cx="419" cy="112"/>
                      <a:chOff x="240" y="720"/>
                      <a:chExt cx="3980" cy="1064"/>
                    </a:xfrm>
                  </p:grpSpPr>
                  <p:sp>
                    <p:nvSpPr>
                      <p:cNvPr id="33908" name="Freeform 41">
                        <a:extLst>
                          <a:ext uri="{FF2B5EF4-FFF2-40B4-BE49-F238E27FC236}">
                            <a16:creationId xmlns:a16="http://schemas.microsoft.com/office/drawing/2014/main" id="{95995F06-F2CE-5F5D-0604-94F49E0DAD74}"/>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9" name="Freeform 42">
                        <a:extLst>
                          <a:ext uri="{FF2B5EF4-FFF2-40B4-BE49-F238E27FC236}">
                            <a16:creationId xmlns:a16="http://schemas.microsoft.com/office/drawing/2014/main" id="{F644E2D2-37CD-90AE-BFEB-CD63525EC42E}"/>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1" name="Group 43">
                      <a:extLst>
                        <a:ext uri="{FF2B5EF4-FFF2-40B4-BE49-F238E27FC236}">
                          <a16:creationId xmlns:a16="http://schemas.microsoft.com/office/drawing/2014/main" id="{ACC69C98-2C68-A6B8-F0B8-67575C66604C}"/>
                        </a:ext>
                      </a:extLst>
                    </p:cNvPr>
                    <p:cNvGrpSpPr>
                      <a:grpSpLocks/>
                    </p:cNvGrpSpPr>
                    <p:nvPr/>
                  </p:nvGrpSpPr>
                  <p:grpSpPr bwMode="auto">
                    <a:xfrm>
                      <a:off x="4215" y="463"/>
                      <a:ext cx="418" cy="112"/>
                      <a:chOff x="1646" y="283"/>
                      <a:chExt cx="823" cy="220"/>
                    </a:xfrm>
                  </p:grpSpPr>
                  <p:sp>
                    <p:nvSpPr>
                      <p:cNvPr id="33906" name="Freeform 44">
                        <a:extLst>
                          <a:ext uri="{FF2B5EF4-FFF2-40B4-BE49-F238E27FC236}">
                            <a16:creationId xmlns:a16="http://schemas.microsoft.com/office/drawing/2014/main" id="{945B6BD0-0431-EE0B-ACE0-F8E1651B2DAD}"/>
                          </a:ext>
                        </a:extLst>
                      </p:cNvPr>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7" name="Freeform 45">
                        <a:extLst>
                          <a:ext uri="{FF2B5EF4-FFF2-40B4-BE49-F238E27FC236}">
                            <a16:creationId xmlns:a16="http://schemas.microsoft.com/office/drawing/2014/main" id="{6A8C94C5-DF56-00FA-AD8B-64E035EEDF21}"/>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2" name="Group 46">
                      <a:extLst>
                        <a:ext uri="{FF2B5EF4-FFF2-40B4-BE49-F238E27FC236}">
                          <a16:creationId xmlns:a16="http://schemas.microsoft.com/office/drawing/2014/main" id="{49BA227B-3E0D-7EF5-7753-76EDF72D8928}"/>
                        </a:ext>
                      </a:extLst>
                    </p:cNvPr>
                    <p:cNvGrpSpPr>
                      <a:grpSpLocks/>
                    </p:cNvGrpSpPr>
                    <p:nvPr/>
                  </p:nvGrpSpPr>
                  <p:grpSpPr bwMode="auto">
                    <a:xfrm>
                      <a:off x="4633" y="463"/>
                      <a:ext cx="418" cy="112"/>
                      <a:chOff x="240" y="720"/>
                      <a:chExt cx="3980" cy="1064"/>
                    </a:xfrm>
                  </p:grpSpPr>
                  <p:sp>
                    <p:nvSpPr>
                      <p:cNvPr id="33904" name="Freeform 47">
                        <a:extLst>
                          <a:ext uri="{FF2B5EF4-FFF2-40B4-BE49-F238E27FC236}">
                            <a16:creationId xmlns:a16="http://schemas.microsoft.com/office/drawing/2014/main" id="{9341D3CE-03CF-7C5C-5AD5-F96A6D35EA5F}"/>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5" name="Freeform 48">
                        <a:extLst>
                          <a:ext uri="{FF2B5EF4-FFF2-40B4-BE49-F238E27FC236}">
                            <a16:creationId xmlns:a16="http://schemas.microsoft.com/office/drawing/2014/main" id="{3F577AF3-03D9-AEDD-A8D2-712DAE810185}"/>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903" name="Freeform 49">
                      <a:extLst>
                        <a:ext uri="{FF2B5EF4-FFF2-40B4-BE49-F238E27FC236}">
                          <a16:creationId xmlns:a16="http://schemas.microsoft.com/office/drawing/2014/main" id="{F0A82541-33A6-E87C-1BC7-05CA78A38EB7}"/>
                        </a:ext>
                      </a:extLst>
                    </p:cNvPr>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4" name="Group 50">
                  <a:extLst>
                    <a:ext uri="{FF2B5EF4-FFF2-40B4-BE49-F238E27FC236}">
                      <a16:creationId xmlns:a16="http://schemas.microsoft.com/office/drawing/2014/main" id="{8AE42E64-1EE9-9487-397F-8B50F531A195}"/>
                    </a:ext>
                  </a:extLst>
                </p:cNvPr>
                <p:cNvGrpSpPr>
                  <a:grpSpLocks/>
                </p:cNvGrpSpPr>
                <p:nvPr userDrawn="1"/>
              </p:nvGrpSpPr>
              <p:grpSpPr bwMode="auto">
                <a:xfrm>
                  <a:off x="262" y="399"/>
                  <a:ext cx="5208" cy="113"/>
                  <a:chOff x="254" y="463"/>
                  <a:chExt cx="5208" cy="113"/>
                </a:xfrm>
              </p:grpSpPr>
              <p:sp>
                <p:nvSpPr>
                  <p:cNvPr id="31" name="Freeform 51">
                    <a:extLst>
                      <a:ext uri="{FF2B5EF4-FFF2-40B4-BE49-F238E27FC236}">
                        <a16:creationId xmlns:a16="http://schemas.microsoft.com/office/drawing/2014/main" id="{2CA6EA58-99DB-39F6-2716-F7D5E2EE8F41}"/>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56" name="Freeform 52">
                    <a:extLst>
                      <a:ext uri="{FF2B5EF4-FFF2-40B4-BE49-F238E27FC236}">
                        <a16:creationId xmlns:a16="http://schemas.microsoft.com/office/drawing/2014/main" id="{AFC5FE7F-4066-01CC-3054-89E2A5A0E34F}"/>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57" name="Group 53">
                    <a:extLst>
                      <a:ext uri="{FF2B5EF4-FFF2-40B4-BE49-F238E27FC236}">
                        <a16:creationId xmlns:a16="http://schemas.microsoft.com/office/drawing/2014/main" id="{6135167B-1D83-6460-48D8-73150BABE5B5}"/>
                      </a:ext>
                    </a:extLst>
                  </p:cNvPr>
                  <p:cNvGrpSpPr>
                    <a:grpSpLocks/>
                  </p:cNvGrpSpPr>
                  <p:nvPr/>
                </p:nvGrpSpPr>
                <p:grpSpPr bwMode="auto">
                  <a:xfrm>
                    <a:off x="450" y="463"/>
                    <a:ext cx="4812" cy="113"/>
                    <a:chOff x="450" y="463"/>
                    <a:chExt cx="4812" cy="113"/>
                  </a:xfrm>
                </p:grpSpPr>
                <p:grpSp>
                  <p:nvGrpSpPr>
                    <p:cNvPr id="33858" name="Group 54">
                      <a:extLst>
                        <a:ext uri="{FF2B5EF4-FFF2-40B4-BE49-F238E27FC236}">
                          <a16:creationId xmlns:a16="http://schemas.microsoft.com/office/drawing/2014/main" id="{058193E2-B5BD-CE06-E3B2-80B491419B9B}"/>
                        </a:ext>
                      </a:extLst>
                    </p:cNvPr>
                    <p:cNvGrpSpPr>
                      <a:grpSpLocks/>
                    </p:cNvGrpSpPr>
                    <p:nvPr/>
                  </p:nvGrpSpPr>
                  <p:grpSpPr bwMode="auto">
                    <a:xfrm>
                      <a:off x="450" y="464"/>
                      <a:ext cx="2928" cy="112"/>
                      <a:chOff x="0" y="283"/>
                      <a:chExt cx="5760" cy="220"/>
                    </a:xfrm>
                  </p:grpSpPr>
                  <p:grpSp>
                    <p:nvGrpSpPr>
                      <p:cNvPr id="33872" name="Group 55">
                        <a:extLst>
                          <a:ext uri="{FF2B5EF4-FFF2-40B4-BE49-F238E27FC236}">
                            <a16:creationId xmlns:a16="http://schemas.microsoft.com/office/drawing/2014/main" id="{6A772D6B-17E6-AA82-BDF1-5A8D38783CE6}"/>
                          </a:ext>
                        </a:extLst>
                      </p:cNvPr>
                      <p:cNvGrpSpPr>
                        <a:grpSpLocks/>
                      </p:cNvGrpSpPr>
                      <p:nvPr/>
                    </p:nvGrpSpPr>
                    <p:grpSpPr bwMode="auto">
                      <a:xfrm>
                        <a:off x="0" y="283"/>
                        <a:ext cx="823" cy="220"/>
                        <a:chOff x="240" y="720"/>
                        <a:chExt cx="3980" cy="1064"/>
                      </a:xfrm>
                    </p:grpSpPr>
                    <p:sp>
                      <p:nvSpPr>
                        <p:cNvPr id="33893" name="Freeform 56">
                          <a:extLst>
                            <a:ext uri="{FF2B5EF4-FFF2-40B4-BE49-F238E27FC236}">
                              <a16:creationId xmlns:a16="http://schemas.microsoft.com/office/drawing/2014/main" id="{093670E3-7D12-B33D-6B94-D6C5B058035D}"/>
                            </a:ext>
                          </a:extLst>
                        </p:cNvPr>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4" name="Freeform 57">
                          <a:extLst>
                            <a:ext uri="{FF2B5EF4-FFF2-40B4-BE49-F238E27FC236}">
                              <a16:creationId xmlns:a16="http://schemas.microsoft.com/office/drawing/2014/main" id="{07CD4B33-CB53-9C5D-9880-C096B6B7DE9D}"/>
                            </a:ext>
                          </a:extLst>
                        </p:cNvPr>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3" name="Group 58">
                        <a:extLst>
                          <a:ext uri="{FF2B5EF4-FFF2-40B4-BE49-F238E27FC236}">
                            <a16:creationId xmlns:a16="http://schemas.microsoft.com/office/drawing/2014/main" id="{BF5C48BB-AB95-0CEB-A567-4D2E5EFBF575}"/>
                          </a:ext>
                        </a:extLst>
                      </p:cNvPr>
                      <p:cNvGrpSpPr>
                        <a:grpSpLocks/>
                      </p:cNvGrpSpPr>
                      <p:nvPr/>
                    </p:nvGrpSpPr>
                    <p:grpSpPr bwMode="auto">
                      <a:xfrm>
                        <a:off x="823" y="283"/>
                        <a:ext cx="823" cy="220"/>
                        <a:chOff x="240" y="720"/>
                        <a:chExt cx="3980" cy="1064"/>
                      </a:xfrm>
                    </p:grpSpPr>
                    <p:sp>
                      <p:nvSpPr>
                        <p:cNvPr id="33891" name="Freeform 59">
                          <a:extLst>
                            <a:ext uri="{FF2B5EF4-FFF2-40B4-BE49-F238E27FC236}">
                              <a16:creationId xmlns:a16="http://schemas.microsoft.com/office/drawing/2014/main" id="{9F4767B2-9817-C748-7E44-44EF5037D692}"/>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2" name="Freeform 60">
                          <a:extLst>
                            <a:ext uri="{FF2B5EF4-FFF2-40B4-BE49-F238E27FC236}">
                              <a16:creationId xmlns:a16="http://schemas.microsoft.com/office/drawing/2014/main" id="{505790B9-5752-EBAE-C364-E816B32C85C0}"/>
                            </a:ext>
                          </a:extLst>
                        </p:cNvPr>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4" name="Group 61">
                        <a:extLst>
                          <a:ext uri="{FF2B5EF4-FFF2-40B4-BE49-F238E27FC236}">
                            <a16:creationId xmlns:a16="http://schemas.microsoft.com/office/drawing/2014/main" id="{A707BE1B-EAAC-72D9-D123-E91D6439D5F8}"/>
                          </a:ext>
                        </a:extLst>
                      </p:cNvPr>
                      <p:cNvGrpSpPr>
                        <a:grpSpLocks/>
                      </p:cNvGrpSpPr>
                      <p:nvPr/>
                    </p:nvGrpSpPr>
                    <p:grpSpPr bwMode="auto">
                      <a:xfrm>
                        <a:off x="1646" y="283"/>
                        <a:ext cx="823" cy="220"/>
                        <a:chOff x="1646" y="283"/>
                        <a:chExt cx="823" cy="220"/>
                      </a:xfrm>
                    </p:grpSpPr>
                    <p:sp>
                      <p:nvSpPr>
                        <p:cNvPr id="33889" name="Freeform 62">
                          <a:extLst>
                            <a:ext uri="{FF2B5EF4-FFF2-40B4-BE49-F238E27FC236}">
                              <a16:creationId xmlns:a16="http://schemas.microsoft.com/office/drawing/2014/main" id="{601E1F8C-AECE-403E-470A-D14FA24FD5E9}"/>
                            </a:ext>
                          </a:extLst>
                        </p:cNvPr>
                        <p:cNvSpPr>
                          <a:spLocks/>
                        </p:cNvSpPr>
                        <p:nvPr/>
                      </p:nvSpPr>
                      <p:spPr bwMode="auto">
                        <a:xfrm>
                          <a:off x="1650" y="283"/>
                          <a:ext cx="411" cy="220"/>
                        </a:xfrm>
                        <a:custGeom>
                          <a:avLst/>
                          <a:gdLst>
                            <a:gd name="T0" fmla="*/ 0 w 2012"/>
                            <a:gd name="T1" fmla="*/ 0 h 1064"/>
                            <a:gd name="T2" fmla="*/ 0 w 2012"/>
                            <a:gd name="T3" fmla="*/ 2 h 1064"/>
                            <a:gd name="T4" fmla="*/ 0 w 2012"/>
                            <a:gd name="T5" fmla="*/ 2 h 1064"/>
                            <a:gd name="T6" fmla="*/ 3 w 2012"/>
                            <a:gd name="T7" fmla="*/ 2 h 1064"/>
                            <a:gd name="T8" fmla="*/ 3 w 2012"/>
                            <a:gd name="T9" fmla="*/ 2 h 1064"/>
                            <a:gd name="T10" fmla="*/ 3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0" name="Freeform 63">
                          <a:extLst>
                            <a:ext uri="{FF2B5EF4-FFF2-40B4-BE49-F238E27FC236}">
                              <a16:creationId xmlns:a16="http://schemas.microsoft.com/office/drawing/2014/main" id="{C6328528-BDE8-C3A4-5E42-F572B893D89B}"/>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5" name="Group 64">
                        <a:extLst>
                          <a:ext uri="{FF2B5EF4-FFF2-40B4-BE49-F238E27FC236}">
                            <a16:creationId xmlns:a16="http://schemas.microsoft.com/office/drawing/2014/main" id="{3552E3D9-816A-7A69-0870-834A55BF1AF6}"/>
                          </a:ext>
                        </a:extLst>
                      </p:cNvPr>
                      <p:cNvGrpSpPr>
                        <a:grpSpLocks/>
                      </p:cNvGrpSpPr>
                      <p:nvPr/>
                    </p:nvGrpSpPr>
                    <p:grpSpPr bwMode="auto">
                      <a:xfrm>
                        <a:off x="2469" y="283"/>
                        <a:ext cx="822" cy="220"/>
                        <a:chOff x="240" y="720"/>
                        <a:chExt cx="3980" cy="1064"/>
                      </a:xfrm>
                    </p:grpSpPr>
                    <p:sp>
                      <p:nvSpPr>
                        <p:cNvPr id="33885" name="Freeform 65">
                          <a:extLst>
                            <a:ext uri="{FF2B5EF4-FFF2-40B4-BE49-F238E27FC236}">
                              <a16:creationId xmlns:a16="http://schemas.microsoft.com/office/drawing/2014/main" id="{39C93301-7397-166F-5F9A-8FCEACA4F703}"/>
                            </a:ext>
                          </a:extLst>
                        </p:cNvPr>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6" name="Freeform 66">
                          <a:extLst>
                            <a:ext uri="{FF2B5EF4-FFF2-40B4-BE49-F238E27FC236}">
                              <a16:creationId xmlns:a16="http://schemas.microsoft.com/office/drawing/2014/main" id="{DA876F29-7809-1F4E-4675-B68337FA6CA1}"/>
                            </a:ext>
                          </a:extLst>
                        </p:cNvPr>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6" name="Group 67">
                        <a:extLst>
                          <a:ext uri="{FF2B5EF4-FFF2-40B4-BE49-F238E27FC236}">
                            <a16:creationId xmlns:a16="http://schemas.microsoft.com/office/drawing/2014/main" id="{7FE9DBD8-028B-55E5-4586-B3E60688B5CA}"/>
                          </a:ext>
                        </a:extLst>
                      </p:cNvPr>
                      <p:cNvGrpSpPr>
                        <a:grpSpLocks/>
                      </p:cNvGrpSpPr>
                      <p:nvPr/>
                    </p:nvGrpSpPr>
                    <p:grpSpPr bwMode="auto">
                      <a:xfrm>
                        <a:off x="3291" y="283"/>
                        <a:ext cx="823" cy="220"/>
                        <a:chOff x="240" y="720"/>
                        <a:chExt cx="3980" cy="1064"/>
                      </a:xfrm>
                    </p:grpSpPr>
                    <p:sp>
                      <p:nvSpPr>
                        <p:cNvPr id="33883" name="Freeform 68">
                          <a:extLst>
                            <a:ext uri="{FF2B5EF4-FFF2-40B4-BE49-F238E27FC236}">
                              <a16:creationId xmlns:a16="http://schemas.microsoft.com/office/drawing/2014/main" id="{3101AB32-05BD-40E4-0778-D462EB28E571}"/>
                            </a:ext>
                          </a:extLst>
                        </p:cNvPr>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4" name="Freeform 69">
                          <a:extLst>
                            <a:ext uri="{FF2B5EF4-FFF2-40B4-BE49-F238E27FC236}">
                              <a16:creationId xmlns:a16="http://schemas.microsoft.com/office/drawing/2014/main" id="{0B64FFB9-49EB-685C-464D-24681A3B8780}"/>
                            </a:ext>
                          </a:extLst>
                        </p:cNvPr>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7" name="Group 70">
                        <a:extLst>
                          <a:ext uri="{FF2B5EF4-FFF2-40B4-BE49-F238E27FC236}">
                            <a16:creationId xmlns:a16="http://schemas.microsoft.com/office/drawing/2014/main" id="{ECA93DA2-4847-7AAE-C952-D497F560757C}"/>
                          </a:ext>
                        </a:extLst>
                      </p:cNvPr>
                      <p:cNvGrpSpPr>
                        <a:grpSpLocks/>
                      </p:cNvGrpSpPr>
                      <p:nvPr/>
                    </p:nvGrpSpPr>
                    <p:grpSpPr bwMode="auto">
                      <a:xfrm>
                        <a:off x="4114" y="283"/>
                        <a:ext cx="823" cy="220"/>
                        <a:chOff x="240" y="720"/>
                        <a:chExt cx="3980" cy="1064"/>
                      </a:xfrm>
                    </p:grpSpPr>
                    <p:sp>
                      <p:nvSpPr>
                        <p:cNvPr id="33881" name="Freeform 71">
                          <a:extLst>
                            <a:ext uri="{FF2B5EF4-FFF2-40B4-BE49-F238E27FC236}">
                              <a16:creationId xmlns:a16="http://schemas.microsoft.com/office/drawing/2014/main" id="{E8821DAE-4ECC-AF48-0265-3309D8CCF8CC}"/>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2" name="Freeform 72">
                          <a:extLst>
                            <a:ext uri="{FF2B5EF4-FFF2-40B4-BE49-F238E27FC236}">
                              <a16:creationId xmlns:a16="http://schemas.microsoft.com/office/drawing/2014/main" id="{4A822518-AB6F-144F-2A2A-AA16FF58841D}"/>
                            </a:ext>
                          </a:extLst>
                        </p:cNvPr>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8" name="Group 73">
                        <a:extLst>
                          <a:ext uri="{FF2B5EF4-FFF2-40B4-BE49-F238E27FC236}">
                            <a16:creationId xmlns:a16="http://schemas.microsoft.com/office/drawing/2014/main" id="{A79A0CD7-7A2F-6425-5D23-872F13CF23E2}"/>
                          </a:ext>
                        </a:extLst>
                      </p:cNvPr>
                      <p:cNvGrpSpPr>
                        <a:grpSpLocks/>
                      </p:cNvGrpSpPr>
                      <p:nvPr/>
                    </p:nvGrpSpPr>
                    <p:grpSpPr bwMode="auto">
                      <a:xfrm>
                        <a:off x="4937" y="283"/>
                        <a:ext cx="823" cy="220"/>
                        <a:chOff x="240" y="720"/>
                        <a:chExt cx="3980" cy="1064"/>
                      </a:xfrm>
                    </p:grpSpPr>
                    <p:sp>
                      <p:nvSpPr>
                        <p:cNvPr id="33879" name="Freeform 74">
                          <a:extLst>
                            <a:ext uri="{FF2B5EF4-FFF2-40B4-BE49-F238E27FC236}">
                              <a16:creationId xmlns:a16="http://schemas.microsoft.com/office/drawing/2014/main" id="{3DA33EB5-068B-2639-4B0F-71EFA64E66C7}"/>
                            </a:ext>
                          </a:extLst>
                        </p:cNvPr>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0" name="Freeform 75">
                          <a:extLst>
                            <a:ext uri="{FF2B5EF4-FFF2-40B4-BE49-F238E27FC236}">
                              <a16:creationId xmlns:a16="http://schemas.microsoft.com/office/drawing/2014/main" id="{60F6E772-71DE-0FFB-F402-3A9700CB04B9}"/>
                            </a:ext>
                          </a:extLst>
                        </p:cNvPr>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59" name="Group 76">
                      <a:extLst>
                        <a:ext uri="{FF2B5EF4-FFF2-40B4-BE49-F238E27FC236}">
                          <a16:creationId xmlns:a16="http://schemas.microsoft.com/office/drawing/2014/main" id="{376AC0C7-7CF1-8D97-3F02-E4A7A1487BAF}"/>
                        </a:ext>
                      </a:extLst>
                    </p:cNvPr>
                    <p:cNvGrpSpPr>
                      <a:grpSpLocks/>
                    </p:cNvGrpSpPr>
                    <p:nvPr/>
                  </p:nvGrpSpPr>
                  <p:grpSpPr bwMode="auto">
                    <a:xfrm>
                      <a:off x="3378" y="463"/>
                      <a:ext cx="418" cy="112"/>
                      <a:chOff x="240" y="720"/>
                      <a:chExt cx="3980" cy="1064"/>
                    </a:xfrm>
                  </p:grpSpPr>
                  <p:sp>
                    <p:nvSpPr>
                      <p:cNvPr id="33870" name="Freeform 77">
                        <a:extLst>
                          <a:ext uri="{FF2B5EF4-FFF2-40B4-BE49-F238E27FC236}">
                            <a16:creationId xmlns:a16="http://schemas.microsoft.com/office/drawing/2014/main" id="{D745084B-95B2-5263-D297-6B4573EA9532}"/>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71" name="Freeform 78">
                        <a:extLst>
                          <a:ext uri="{FF2B5EF4-FFF2-40B4-BE49-F238E27FC236}">
                            <a16:creationId xmlns:a16="http://schemas.microsoft.com/office/drawing/2014/main" id="{189FE562-F35E-8C69-DDD3-388E1BC9C3A0}"/>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0" name="Group 79">
                      <a:extLst>
                        <a:ext uri="{FF2B5EF4-FFF2-40B4-BE49-F238E27FC236}">
                          <a16:creationId xmlns:a16="http://schemas.microsoft.com/office/drawing/2014/main" id="{D5CF2CC7-6BA6-0721-2007-FCAE4F686C51}"/>
                        </a:ext>
                      </a:extLst>
                    </p:cNvPr>
                    <p:cNvGrpSpPr>
                      <a:grpSpLocks/>
                    </p:cNvGrpSpPr>
                    <p:nvPr/>
                  </p:nvGrpSpPr>
                  <p:grpSpPr bwMode="auto">
                    <a:xfrm>
                      <a:off x="3796" y="463"/>
                      <a:ext cx="419" cy="112"/>
                      <a:chOff x="240" y="720"/>
                      <a:chExt cx="3980" cy="1064"/>
                    </a:xfrm>
                  </p:grpSpPr>
                  <p:sp>
                    <p:nvSpPr>
                      <p:cNvPr id="33868" name="Freeform 80">
                        <a:extLst>
                          <a:ext uri="{FF2B5EF4-FFF2-40B4-BE49-F238E27FC236}">
                            <a16:creationId xmlns:a16="http://schemas.microsoft.com/office/drawing/2014/main" id="{B5452B7D-5002-CC41-D375-8A7DFBE79ECC}"/>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9" name="Freeform 81">
                        <a:extLst>
                          <a:ext uri="{FF2B5EF4-FFF2-40B4-BE49-F238E27FC236}">
                            <a16:creationId xmlns:a16="http://schemas.microsoft.com/office/drawing/2014/main" id="{BA5A945F-B996-6208-B78B-AEBC26470A48}"/>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1" name="Group 82">
                      <a:extLst>
                        <a:ext uri="{FF2B5EF4-FFF2-40B4-BE49-F238E27FC236}">
                          <a16:creationId xmlns:a16="http://schemas.microsoft.com/office/drawing/2014/main" id="{1567F878-E47D-72AB-1524-9D99931B90FB}"/>
                        </a:ext>
                      </a:extLst>
                    </p:cNvPr>
                    <p:cNvGrpSpPr>
                      <a:grpSpLocks/>
                    </p:cNvGrpSpPr>
                    <p:nvPr/>
                  </p:nvGrpSpPr>
                  <p:grpSpPr bwMode="auto">
                    <a:xfrm>
                      <a:off x="4215" y="463"/>
                      <a:ext cx="418" cy="112"/>
                      <a:chOff x="1646" y="283"/>
                      <a:chExt cx="823" cy="220"/>
                    </a:xfrm>
                  </p:grpSpPr>
                  <p:sp>
                    <p:nvSpPr>
                      <p:cNvPr id="33866" name="Freeform 83">
                        <a:extLst>
                          <a:ext uri="{FF2B5EF4-FFF2-40B4-BE49-F238E27FC236}">
                            <a16:creationId xmlns:a16="http://schemas.microsoft.com/office/drawing/2014/main" id="{642A6FB8-74C8-D926-58CE-D31264023130}"/>
                          </a:ext>
                        </a:extLst>
                      </p:cNvPr>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7" name="Freeform 84">
                        <a:extLst>
                          <a:ext uri="{FF2B5EF4-FFF2-40B4-BE49-F238E27FC236}">
                            <a16:creationId xmlns:a16="http://schemas.microsoft.com/office/drawing/2014/main" id="{6D80BB83-9BB0-4F1F-B43A-E65FA7453F02}"/>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2" name="Group 85">
                      <a:extLst>
                        <a:ext uri="{FF2B5EF4-FFF2-40B4-BE49-F238E27FC236}">
                          <a16:creationId xmlns:a16="http://schemas.microsoft.com/office/drawing/2014/main" id="{487E7405-D027-08B0-E189-4A5188AD9AAE}"/>
                        </a:ext>
                      </a:extLst>
                    </p:cNvPr>
                    <p:cNvGrpSpPr>
                      <a:grpSpLocks/>
                    </p:cNvGrpSpPr>
                    <p:nvPr/>
                  </p:nvGrpSpPr>
                  <p:grpSpPr bwMode="auto">
                    <a:xfrm>
                      <a:off x="4633" y="463"/>
                      <a:ext cx="418" cy="112"/>
                      <a:chOff x="240" y="720"/>
                      <a:chExt cx="3980" cy="1064"/>
                    </a:xfrm>
                  </p:grpSpPr>
                  <p:sp>
                    <p:nvSpPr>
                      <p:cNvPr id="33864" name="Freeform 86">
                        <a:extLst>
                          <a:ext uri="{FF2B5EF4-FFF2-40B4-BE49-F238E27FC236}">
                            <a16:creationId xmlns:a16="http://schemas.microsoft.com/office/drawing/2014/main" id="{3B67714B-86DC-3A23-6574-9C3B48575823}"/>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5" name="Freeform 87">
                        <a:extLst>
                          <a:ext uri="{FF2B5EF4-FFF2-40B4-BE49-F238E27FC236}">
                            <a16:creationId xmlns:a16="http://schemas.microsoft.com/office/drawing/2014/main" id="{916EE3A6-6586-81DC-C176-D13D10992D8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63" name="Freeform 88">
                      <a:extLst>
                        <a:ext uri="{FF2B5EF4-FFF2-40B4-BE49-F238E27FC236}">
                          <a16:creationId xmlns:a16="http://schemas.microsoft.com/office/drawing/2014/main" id="{0FD37EAD-6FB4-A6DA-947A-468A42D3D65E}"/>
                        </a:ext>
                      </a:extLst>
                    </p:cNvPr>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5" name="Group 89">
                  <a:extLst>
                    <a:ext uri="{FF2B5EF4-FFF2-40B4-BE49-F238E27FC236}">
                      <a16:creationId xmlns:a16="http://schemas.microsoft.com/office/drawing/2014/main" id="{07FE703E-6967-42FE-2EDA-9223F5516F2D}"/>
                    </a:ext>
                  </a:extLst>
                </p:cNvPr>
                <p:cNvGrpSpPr>
                  <a:grpSpLocks/>
                </p:cNvGrpSpPr>
                <p:nvPr userDrawn="1"/>
              </p:nvGrpSpPr>
              <p:grpSpPr bwMode="auto">
                <a:xfrm>
                  <a:off x="8" y="32"/>
                  <a:ext cx="568" cy="608"/>
                  <a:chOff x="8" y="32"/>
                  <a:chExt cx="568" cy="608"/>
                </a:xfrm>
              </p:grpSpPr>
              <p:sp>
                <p:nvSpPr>
                  <p:cNvPr id="29" name="Freeform 90">
                    <a:extLst>
                      <a:ext uri="{FF2B5EF4-FFF2-40B4-BE49-F238E27FC236}">
                        <a16:creationId xmlns:a16="http://schemas.microsoft.com/office/drawing/2014/main" id="{2A18C5C7-C0BC-8B7E-367D-854430DEDB04}"/>
                      </a:ext>
                    </a:extLst>
                  </p:cNvPr>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Freeform 91">
                    <a:extLst>
                      <a:ext uri="{FF2B5EF4-FFF2-40B4-BE49-F238E27FC236}">
                        <a16:creationId xmlns:a16="http://schemas.microsoft.com/office/drawing/2014/main" id="{713135B0-906A-D610-80D5-80739F3A5B9F}"/>
                      </a:ext>
                    </a:extLst>
                  </p:cNvPr>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6" name="Freeform 92">
                  <a:extLst>
                    <a:ext uri="{FF2B5EF4-FFF2-40B4-BE49-F238E27FC236}">
                      <a16:creationId xmlns:a16="http://schemas.microsoft.com/office/drawing/2014/main" id="{30FD5D69-F10D-3C27-C4AF-BA30FA822104}"/>
                    </a:ext>
                  </a:extLst>
                </p:cNvPr>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 name="Freeform 93">
                  <a:extLst>
                    <a:ext uri="{FF2B5EF4-FFF2-40B4-BE49-F238E27FC236}">
                      <a16:creationId xmlns:a16="http://schemas.microsoft.com/office/drawing/2014/main" id="{ED012F7E-E4C2-DAB2-C008-951A914E9760}"/>
                    </a:ext>
                  </a:extLst>
                </p:cNvPr>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 name="Rectangle 94">
                  <a:extLst>
                    <a:ext uri="{FF2B5EF4-FFF2-40B4-BE49-F238E27FC236}">
                      <a16:creationId xmlns:a16="http://schemas.microsoft.com/office/drawing/2014/main" id="{0F4C7C9D-6333-99F0-9078-8B4C55F4CEEB}"/>
                    </a:ext>
                  </a:extLst>
                </p:cNvPr>
                <p:cNvSpPr>
                  <a:spLocks noChangeArrowheads="1"/>
                </p:cNvSpPr>
                <p:nvPr userDrawn="1"/>
              </p:nvSpPr>
              <p:spPr bwMode="auto">
                <a:xfrm>
                  <a:off x="248" y="32"/>
                  <a:ext cx="5232" cy="56"/>
                </a:xfrm>
                <a:prstGeom prst="rect">
                  <a:avLst/>
                </a:prstGeom>
                <a:solidFill>
                  <a:schemeClr val="accent1"/>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sp>
            <p:nvSpPr>
              <p:cNvPr id="20" name="Rectangle 105">
                <a:extLst>
                  <a:ext uri="{FF2B5EF4-FFF2-40B4-BE49-F238E27FC236}">
                    <a16:creationId xmlns:a16="http://schemas.microsoft.com/office/drawing/2014/main" id="{F687A476-2B72-3BF2-4C0F-66745DF5FBAC}"/>
                  </a:ext>
                </a:extLst>
              </p:cNvPr>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grpSp>
          <p:nvGrpSpPr>
            <p:cNvPr id="4" name="Group 108">
              <a:extLst>
                <a:ext uri="{FF2B5EF4-FFF2-40B4-BE49-F238E27FC236}">
                  <a16:creationId xmlns:a16="http://schemas.microsoft.com/office/drawing/2014/main" id="{3C28F665-F578-A664-FD30-1C829F0F71CC}"/>
                </a:ext>
              </a:extLst>
            </p:cNvPr>
            <p:cNvGrpSpPr>
              <a:grpSpLocks/>
            </p:cNvGrpSpPr>
            <p:nvPr userDrawn="1"/>
          </p:nvGrpSpPr>
          <p:grpSpPr bwMode="auto">
            <a:xfrm>
              <a:off x="192" y="2592"/>
              <a:ext cx="240" cy="1152"/>
              <a:chOff x="192" y="2592"/>
              <a:chExt cx="384" cy="1728"/>
            </a:xfrm>
          </p:grpSpPr>
          <p:sp>
            <p:nvSpPr>
              <p:cNvPr id="9" name="AutoShape 109">
                <a:extLst>
                  <a:ext uri="{FF2B5EF4-FFF2-40B4-BE49-F238E27FC236}">
                    <a16:creationId xmlns:a16="http://schemas.microsoft.com/office/drawing/2014/main" id="{C92DACB0-D06A-4F52-444F-37CDDF970062}"/>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0" name="AutoShape 110">
                <a:extLst>
                  <a:ext uri="{FF2B5EF4-FFF2-40B4-BE49-F238E27FC236}">
                    <a16:creationId xmlns:a16="http://schemas.microsoft.com/office/drawing/2014/main" id="{36CF6ED6-0320-21A9-23E7-0B9310C58C3D}"/>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1" name="AutoShape 111">
                <a:extLst>
                  <a:ext uri="{FF2B5EF4-FFF2-40B4-BE49-F238E27FC236}">
                    <a16:creationId xmlns:a16="http://schemas.microsoft.com/office/drawing/2014/main" id="{27D3A887-FE06-0318-4B06-5F835AFAA27C}"/>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grpSp>
          <p:nvGrpSpPr>
            <p:cNvPr id="5" name="Group 112">
              <a:extLst>
                <a:ext uri="{FF2B5EF4-FFF2-40B4-BE49-F238E27FC236}">
                  <a16:creationId xmlns:a16="http://schemas.microsoft.com/office/drawing/2014/main" id="{CAFA60E9-6222-55C0-8360-01F66173A85B}"/>
                </a:ext>
              </a:extLst>
            </p:cNvPr>
            <p:cNvGrpSpPr>
              <a:grpSpLocks/>
            </p:cNvGrpSpPr>
            <p:nvPr userDrawn="1"/>
          </p:nvGrpSpPr>
          <p:grpSpPr bwMode="auto">
            <a:xfrm>
              <a:off x="5328" y="2592"/>
              <a:ext cx="240" cy="1152"/>
              <a:chOff x="192" y="2592"/>
              <a:chExt cx="384" cy="1728"/>
            </a:xfrm>
          </p:grpSpPr>
          <p:sp>
            <p:nvSpPr>
              <p:cNvPr id="6" name="AutoShape 113">
                <a:extLst>
                  <a:ext uri="{FF2B5EF4-FFF2-40B4-BE49-F238E27FC236}">
                    <a16:creationId xmlns:a16="http://schemas.microsoft.com/office/drawing/2014/main" id="{FD0437C7-7E1A-1C2D-0BAD-E07174882075}"/>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7" name="AutoShape 114">
                <a:extLst>
                  <a:ext uri="{FF2B5EF4-FFF2-40B4-BE49-F238E27FC236}">
                    <a16:creationId xmlns:a16="http://schemas.microsoft.com/office/drawing/2014/main" id="{A81F2A0B-3AE4-D620-082C-DE24F9C6E82D}"/>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8" name="AutoShape 115">
                <a:extLst>
                  <a:ext uri="{FF2B5EF4-FFF2-40B4-BE49-F238E27FC236}">
                    <a16:creationId xmlns:a16="http://schemas.microsoft.com/office/drawing/2014/main" id="{D5806C73-2214-3945-C7B5-8BEFBE6E9067}"/>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33933" name="Rectangle 97">
            <a:extLst>
              <a:ext uri="{FF2B5EF4-FFF2-40B4-BE49-F238E27FC236}">
                <a16:creationId xmlns:a16="http://schemas.microsoft.com/office/drawing/2014/main" id="{395A9BA0-2A13-63E4-C921-D30E50EDCF0F}"/>
              </a:ext>
            </a:extLst>
          </p:cNvPr>
          <p:cNvSpPr>
            <a:spLocks noGrp="1" noChangeArrowheads="1"/>
          </p:cNvSpPr>
          <p:nvPr>
            <p:ph type="dt" sz="half" idx="10"/>
          </p:nvPr>
        </p:nvSpPr>
        <p:spPr/>
        <p:txBody>
          <a:bodyPr/>
          <a:lstStyle>
            <a:lvl1pPr>
              <a:defRPr/>
            </a:lvl1pPr>
          </a:lstStyle>
          <a:p>
            <a:pPr>
              <a:defRPr/>
            </a:pPr>
            <a:endParaRPr lang="en-US" altLang="en-US"/>
          </a:p>
        </p:txBody>
      </p:sp>
      <p:sp>
        <p:nvSpPr>
          <p:cNvPr id="33934" name="Rectangle 98">
            <a:extLst>
              <a:ext uri="{FF2B5EF4-FFF2-40B4-BE49-F238E27FC236}">
                <a16:creationId xmlns:a16="http://schemas.microsoft.com/office/drawing/2014/main" id="{DD1782F9-2377-3781-84FE-D9913E9468A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3935" name="Rectangle 99">
            <a:extLst>
              <a:ext uri="{FF2B5EF4-FFF2-40B4-BE49-F238E27FC236}">
                <a16:creationId xmlns:a16="http://schemas.microsoft.com/office/drawing/2014/main" id="{EF331028-9F80-43C5-22DA-9C68882F1DDA}"/>
              </a:ext>
            </a:extLst>
          </p:cNvPr>
          <p:cNvSpPr>
            <a:spLocks noGrp="1" noChangeArrowheads="1"/>
          </p:cNvSpPr>
          <p:nvPr>
            <p:ph type="sldNum" sz="quarter" idx="12"/>
          </p:nvPr>
        </p:nvSpPr>
        <p:spPr/>
        <p:txBody>
          <a:bodyPr/>
          <a:lstStyle>
            <a:lvl1pPr>
              <a:defRPr smtClean="0"/>
            </a:lvl1pPr>
          </a:lstStyle>
          <a:p>
            <a:pPr>
              <a:defRPr/>
            </a:pPr>
            <a:fld id="{8AD69605-C57C-4834-9621-DCEAB957658D}" type="slidenum">
              <a:rPr lang="en-US" altLang="en-US"/>
              <a:pPr>
                <a:defRPr/>
              </a:pPr>
              <a:t>‹#›</a:t>
            </a:fld>
            <a:endParaRPr lang="en-US" altLang="en-US"/>
          </a:p>
        </p:txBody>
      </p:sp>
    </p:spTree>
    <p:extLst>
      <p:ext uri="{BB962C8B-B14F-4D97-AF65-F5344CB8AC3E}">
        <p14:creationId xmlns:p14="http://schemas.microsoft.com/office/powerpoint/2010/main" val="8979307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FBFC0EAC-05D0-7AEE-29A3-A6F8E88F84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8">
            <a:extLst>
              <a:ext uri="{FF2B5EF4-FFF2-40B4-BE49-F238E27FC236}">
                <a16:creationId xmlns:a16="http://schemas.microsoft.com/office/drawing/2014/main" id="{33EA0C29-5365-A226-FBC6-D193D613EE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9">
            <a:extLst>
              <a:ext uri="{FF2B5EF4-FFF2-40B4-BE49-F238E27FC236}">
                <a16:creationId xmlns:a16="http://schemas.microsoft.com/office/drawing/2014/main" id="{927E073C-0A98-ED25-10BB-804EBE60AD85}"/>
              </a:ext>
            </a:extLst>
          </p:cNvPr>
          <p:cNvSpPr>
            <a:spLocks noGrp="1" noChangeArrowheads="1"/>
          </p:cNvSpPr>
          <p:nvPr>
            <p:ph type="sldNum" sz="quarter" idx="12"/>
          </p:nvPr>
        </p:nvSpPr>
        <p:spPr>
          <a:ln/>
        </p:spPr>
        <p:txBody>
          <a:bodyPr/>
          <a:lstStyle>
            <a:lvl1pPr>
              <a:defRPr/>
            </a:lvl1pPr>
          </a:lstStyle>
          <a:p>
            <a:pPr>
              <a:defRPr/>
            </a:pPr>
            <a:fld id="{3C095F59-CBF4-449F-AB5E-016B7278C987}" type="slidenum">
              <a:rPr lang="en-US" altLang="en-US"/>
              <a:pPr>
                <a:defRPr/>
              </a:pPr>
              <a:t>‹#›</a:t>
            </a:fld>
            <a:endParaRPr lang="en-US" altLang="en-US"/>
          </a:p>
        </p:txBody>
      </p:sp>
    </p:spTree>
    <p:extLst>
      <p:ext uri="{BB962C8B-B14F-4D97-AF65-F5344CB8AC3E}">
        <p14:creationId xmlns:p14="http://schemas.microsoft.com/office/powerpoint/2010/main" val="4030134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25194709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7">
            <a:extLst>
              <a:ext uri="{FF2B5EF4-FFF2-40B4-BE49-F238E27FC236}">
                <a16:creationId xmlns:a16="http://schemas.microsoft.com/office/drawing/2014/main" id="{FE97C338-29EE-706B-7D4C-573341A897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8">
            <a:extLst>
              <a:ext uri="{FF2B5EF4-FFF2-40B4-BE49-F238E27FC236}">
                <a16:creationId xmlns:a16="http://schemas.microsoft.com/office/drawing/2014/main" id="{921E6243-F6FA-3BD0-4C22-5DF34EF4CD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9">
            <a:extLst>
              <a:ext uri="{FF2B5EF4-FFF2-40B4-BE49-F238E27FC236}">
                <a16:creationId xmlns:a16="http://schemas.microsoft.com/office/drawing/2014/main" id="{C06FE8B1-DB0C-3371-3B4E-0742B09EA355}"/>
              </a:ext>
            </a:extLst>
          </p:cNvPr>
          <p:cNvSpPr>
            <a:spLocks noGrp="1" noChangeArrowheads="1"/>
          </p:cNvSpPr>
          <p:nvPr>
            <p:ph type="sldNum" sz="quarter" idx="12"/>
          </p:nvPr>
        </p:nvSpPr>
        <p:spPr>
          <a:ln/>
        </p:spPr>
        <p:txBody>
          <a:bodyPr/>
          <a:lstStyle>
            <a:lvl1pPr>
              <a:defRPr/>
            </a:lvl1pPr>
          </a:lstStyle>
          <a:p>
            <a:pPr>
              <a:defRPr/>
            </a:pPr>
            <a:fld id="{A9CA8FED-A17A-4C1A-A0EA-CB049C094588}" type="slidenum">
              <a:rPr lang="en-US" altLang="en-US"/>
              <a:pPr>
                <a:defRPr/>
              </a:pPr>
              <a:t>‹#›</a:t>
            </a:fld>
            <a:endParaRPr lang="en-US" altLang="en-US"/>
          </a:p>
        </p:txBody>
      </p:sp>
    </p:spTree>
    <p:extLst>
      <p:ext uri="{BB962C8B-B14F-4D97-AF65-F5344CB8AC3E}">
        <p14:creationId xmlns:p14="http://schemas.microsoft.com/office/powerpoint/2010/main" val="42425941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7">
            <a:extLst>
              <a:ext uri="{FF2B5EF4-FFF2-40B4-BE49-F238E27FC236}">
                <a16:creationId xmlns:a16="http://schemas.microsoft.com/office/drawing/2014/main" id="{6148DBD9-78A8-CF62-8CB2-B5142D049C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8">
            <a:extLst>
              <a:ext uri="{FF2B5EF4-FFF2-40B4-BE49-F238E27FC236}">
                <a16:creationId xmlns:a16="http://schemas.microsoft.com/office/drawing/2014/main" id="{2D9EF9C4-D6D0-1ACA-87C4-C5B10CFEB8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9">
            <a:extLst>
              <a:ext uri="{FF2B5EF4-FFF2-40B4-BE49-F238E27FC236}">
                <a16:creationId xmlns:a16="http://schemas.microsoft.com/office/drawing/2014/main" id="{EC53C210-A44F-8868-2525-BB3F51D544C1}"/>
              </a:ext>
            </a:extLst>
          </p:cNvPr>
          <p:cNvSpPr>
            <a:spLocks noGrp="1" noChangeArrowheads="1"/>
          </p:cNvSpPr>
          <p:nvPr>
            <p:ph type="sldNum" sz="quarter" idx="12"/>
          </p:nvPr>
        </p:nvSpPr>
        <p:spPr>
          <a:ln/>
        </p:spPr>
        <p:txBody>
          <a:bodyPr/>
          <a:lstStyle>
            <a:lvl1pPr>
              <a:defRPr/>
            </a:lvl1pPr>
          </a:lstStyle>
          <a:p>
            <a:pPr>
              <a:defRPr/>
            </a:pPr>
            <a:fld id="{D6965BEB-3D1A-4ABB-AC7F-42DBCFDB49BB}" type="slidenum">
              <a:rPr lang="en-US" altLang="en-US"/>
              <a:pPr>
                <a:defRPr/>
              </a:pPr>
              <a:t>‹#›</a:t>
            </a:fld>
            <a:endParaRPr lang="en-US" altLang="en-US"/>
          </a:p>
        </p:txBody>
      </p:sp>
    </p:spTree>
    <p:extLst>
      <p:ext uri="{BB962C8B-B14F-4D97-AF65-F5344CB8AC3E}">
        <p14:creationId xmlns:p14="http://schemas.microsoft.com/office/powerpoint/2010/main" val="38080182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7">
            <a:extLst>
              <a:ext uri="{FF2B5EF4-FFF2-40B4-BE49-F238E27FC236}">
                <a16:creationId xmlns:a16="http://schemas.microsoft.com/office/drawing/2014/main" id="{9A6815EA-77D6-A230-57CE-45811955A4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8">
            <a:extLst>
              <a:ext uri="{FF2B5EF4-FFF2-40B4-BE49-F238E27FC236}">
                <a16:creationId xmlns:a16="http://schemas.microsoft.com/office/drawing/2014/main" id="{C35C4EEB-5CF9-C658-DA58-5CE745E95E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9">
            <a:extLst>
              <a:ext uri="{FF2B5EF4-FFF2-40B4-BE49-F238E27FC236}">
                <a16:creationId xmlns:a16="http://schemas.microsoft.com/office/drawing/2014/main" id="{FC6287C9-85DC-43E9-5230-A0E5DF76D83B}"/>
              </a:ext>
            </a:extLst>
          </p:cNvPr>
          <p:cNvSpPr>
            <a:spLocks noGrp="1" noChangeArrowheads="1"/>
          </p:cNvSpPr>
          <p:nvPr>
            <p:ph type="sldNum" sz="quarter" idx="12"/>
          </p:nvPr>
        </p:nvSpPr>
        <p:spPr>
          <a:ln/>
        </p:spPr>
        <p:txBody>
          <a:bodyPr/>
          <a:lstStyle>
            <a:lvl1pPr>
              <a:defRPr/>
            </a:lvl1pPr>
          </a:lstStyle>
          <a:p>
            <a:pPr>
              <a:defRPr/>
            </a:pPr>
            <a:fld id="{E85D8DAA-5D81-4D64-AC8D-40CED81B243D}" type="slidenum">
              <a:rPr lang="en-US" altLang="en-US"/>
              <a:pPr>
                <a:defRPr/>
              </a:pPr>
              <a:t>‹#›</a:t>
            </a:fld>
            <a:endParaRPr lang="en-US" altLang="en-US"/>
          </a:p>
        </p:txBody>
      </p:sp>
    </p:spTree>
    <p:extLst>
      <p:ext uri="{BB962C8B-B14F-4D97-AF65-F5344CB8AC3E}">
        <p14:creationId xmlns:p14="http://schemas.microsoft.com/office/powerpoint/2010/main" val="1223592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a:extLst>
              <a:ext uri="{FF2B5EF4-FFF2-40B4-BE49-F238E27FC236}">
                <a16:creationId xmlns:a16="http://schemas.microsoft.com/office/drawing/2014/main" id="{4DF88E94-5480-3840-BEDB-70900B3637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8">
            <a:extLst>
              <a:ext uri="{FF2B5EF4-FFF2-40B4-BE49-F238E27FC236}">
                <a16:creationId xmlns:a16="http://schemas.microsoft.com/office/drawing/2014/main" id="{C3AF3D15-72D3-259F-E953-44437521C3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9">
            <a:extLst>
              <a:ext uri="{FF2B5EF4-FFF2-40B4-BE49-F238E27FC236}">
                <a16:creationId xmlns:a16="http://schemas.microsoft.com/office/drawing/2014/main" id="{3E5B83C4-4C8D-804F-2F3E-87DF328CEC3B}"/>
              </a:ext>
            </a:extLst>
          </p:cNvPr>
          <p:cNvSpPr>
            <a:spLocks noGrp="1" noChangeArrowheads="1"/>
          </p:cNvSpPr>
          <p:nvPr>
            <p:ph type="sldNum" sz="quarter" idx="12"/>
          </p:nvPr>
        </p:nvSpPr>
        <p:spPr>
          <a:ln/>
        </p:spPr>
        <p:txBody>
          <a:bodyPr/>
          <a:lstStyle>
            <a:lvl1pPr>
              <a:defRPr/>
            </a:lvl1pPr>
          </a:lstStyle>
          <a:p>
            <a:pPr>
              <a:defRPr/>
            </a:pPr>
            <a:fld id="{188A6DB6-0A5D-414D-99B6-2B8F05D7A6FF}" type="slidenum">
              <a:rPr lang="en-US" altLang="en-US"/>
              <a:pPr>
                <a:defRPr/>
              </a:pPr>
              <a:t>‹#›</a:t>
            </a:fld>
            <a:endParaRPr lang="en-US" altLang="en-US"/>
          </a:p>
        </p:txBody>
      </p:sp>
    </p:spTree>
    <p:extLst>
      <p:ext uri="{BB962C8B-B14F-4D97-AF65-F5344CB8AC3E}">
        <p14:creationId xmlns:p14="http://schemas.microsoft.com/office/powerpoint/2010/main" val="316369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a:extLst>
              <a:ext uri="{FF2B5EF4-FFF2-40B4-BE49-F238E27FC236}">
                <a16:creationId xmlns:a16="http://schemas.microsoft.com/office/drawing/2014/main" id="{9D1FAAD1-4DC4-C459-B4E5-B479594F59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8">
            <a:extLst>
              <a:ext uri="{FF2B5EF4-FFF2-40B4-BE49-F238E27FC236}">
                <a16:creationId xmlns:a16="http://schemas.microsoft.com/office/drawing/2014/main" id="{EDE1DFE4-5D45-A5D1-07CE-E1025F0F48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9">
            <a:extLst>
              <a:ext uri="{FF2B5EF4-FFF2-40B4-BE49-F238E27FC236}">
                <a16:creationId xmlns:a16="http://schemas.microsoft.com/office/drawing/2014/main" id="{26BE2938-FF9D-CCE0-9167-A7C0D0065389}"/>
              </a:ext>
            </a:extLst>
          </p:cNvPr>
          <p:cNvSpPr>
            <a:spLocks noGrp="1" noChangeArrowheads="1"/>
          </p:cNvSpPr>
          <p:nvPr>
            <p:ph type="sldNum" sz="quarter" idx="12"/>
          </p:nvPr>
        </p:nvSpPr>
        <p:spPr>
          <a:ln/>
        </p:spPr>
        <p:txBody>
          <a:bodyPr/>
          <a:lstStyle>
            <a:lvl1pPr>
              <a:defRPr/>
            </a:lvl1pPr>
          </a:lstStyle>
          <a:p>
            <a:pPr>
              <a:defRPr/>
            </a:pPr>
            <a:fld id="{EE246527-CFCC-4090-8DD9-6E1CCBF5D22F}" type="slidenum">
              <a:rPr lang="en-US" altLang="en-US"/>
              <a:pPr>
                <a:defRPr/>
              </a:pPr>
              <a:t>‹#›</a:t>
            </a:fld>
            <a:endParaRPr lang="en-US" altLang="en-US"/>
          </a:p>
        </p:txBody>
      </p:sp>
    </p:spTree>
    <p:extLst>
      <p:ext uri="{BB962C8B-B14F-4D97-AF65-F5344CB8AC3E}">
        <p14:creationId xmlns:p14="http://schemas.microsoft.com/office/powerpoint/2010/main" val="1382114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a:extLst>
              <a:ext uri="{FF2B5EF4-FFF2-40B4-BE49-F238E27FC236}">
                <a16:creationId xmlns:a16="http://schemas.microsoft.com/office/drawing/2014/main" id="{BFA74431-AE39-BDD0-DE52-D31D9BA8EB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8">
            <a:extLst>
              <a:ext uri="{FF2B5EF4-FFF2-40B4-BE49-F238E27FC236}">
                <a16:creationId xmlns:a16="http://schemas.microsoft.com/office/drawing/2014/main" id="{B83E691A-6030-A573-A15C-42C56B7881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9">
            <a:extLst>
              <a:ext uri="{FF2B5EF4-FFF2-40B4-BE49-F238E27FC236}">
                <a16:creationId xmlns:a16="http://schemas.microsoft.com/office/drawing/2014/main" id="{E1B39308-04BA-0FD4-56AA-5F0773519973}"/>
              </a:ext>
            </a:extLst>
          </p:cNvPr>
          <p:cNvSpPr>
            <a:spLocks noGrp="1" noChangeArrowheads="1"/>
          </p:cNvSpPr>
          <p:nvPr>
            <p:ph type="sldNum" sz="quarter" idx="12"/>
          </p:nvPr>
        </p:nvSpPr>
        <p:spPr>
          <a:ln/>
        </p:spPr>
        <p:txBody>
          <a:bodyPr/>
          <a:lstStyle>
            <a:lvl1pPr>
              <a:defRPr/>
            </a:lvl1pPr>
          </a:lstStyle>
          <a:p>
            <a:pPr>
              <a:defRPr/>
            </a:pPr>
            <a:fld id="{03D58611-F900-4F70-BAC5-67D10BA9D793}" type="slidenum">
              <a:rPr lang="en-US" altLang="en-US"/>
              <a:pPr>
                <a:defRPr/>
              </a:pPr>
              <a:t>‹#›</a:t>
            </a:fld>
            <a:endParaRPr lang="en-US" altLang="en-US"/>
          </a:p>
        </p:txBody>
      </p:sp>
    </p:spTree>
    <p:extLst>
      <p:ext uri="{BB962C8B-B14F-4D97-AF65-F5344CB8AC3E}">
        <p14:creationId xmlns:p14="http://schemas.microsoft.com/office/powerpoint/2010/main" val="3303615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a:extLst>
              <a:ext uri="{FF2B5EF4-FFF2-40B4-BE49-F238E27FC236}">
                <a16:creationId xmlns:a16="http://schemas.microsoft.com/office/drawing/2014/main" id="{17D23119-8B97-5F11-0CD1-A7600A7137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8">
            <a:extLst>
              <a:ext uri="{FF2B5EF4-FFF2-40B4-BE49-F238E27FC236}">
                <a16:creationId xmlns:a16="http://schemas.microsoft.com/office/drawing/2014/main" id="{24AE3ACA-8341-AEFD-3C06-06C6ACF882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9">
            <a:extLst>
              <a:ext uri="{FF2B5EF4-FFF2-40B4-BE49-F238E27FC236}">
                <a16:creationId xmlns:a16="http://schemas.microsoft.com/office/drawing/2014/main" id="{4C340563-1FBE-CA68-C708-8B61B57211E2}"/>
              </a:ext>
            </a:extLst>
          </p:cNvPr>
          <p:cNvSpPr>
            <a:spLocks noGrp="1" noChangeArrowheads="1"/>
          </p:cNvSpPr>
          <p:nvPr>
            <p:ph type="sldNum" sz="quarter" idx="12"/>
          </p:nvPr>
        </p:nvSpPr>
        <p:spPr>
          <a:ln/>
        </p:spPr>
        <p:txBody>
          <a:bodyPr/>
          <a:lstStyle>
            <a:lvl1pPr>
              <a:defRPr/>
            </a:lvl1pPr>
          </a:lstStyle>
          <a:p>
            <a:pPr>
              <a:defRPr/>
            </a:pPr>
            <a:fld id="{590B24B2-5209-4189-89C0-EE5AD8B92A96}" type="slidenum">
              <a:rPr lang="en-US" altLang="en-US"/>
              <a:pPr>
                <a:defRPr/>
              </a:pPr>
              <a:t>‹#›</a:t>
            </a:fld>
            <a:endParaRPr lang="en-US" altLang="en-US"/>
          </a:p>
        </p:txBody>
      </p:sp>
    </p:spTree>
    <p:extLst>
      <p:ext uri="{BB962C8B-B14F-4D97-AF65-F5344CB8AC3E}">
        <p14:creationId xmlns:p14="http://schemas.microsoft.com/office/powerpoint/2010/main" val="24415339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04C7DBB5-0EA1-C3BA-0B94-09EC15B63F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8">
            <a:extLst>
              <a:ext uri="{FF2B5EF4-FFF2-40B4-BE49-F238E27FC236}">
                <a16:creationId xmlns:a16="http://schemas.microsoft.com/office/drawing/2014/main" id="{9F23CDFA-BEF4-7428-8350-F510079B0D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9">
            <a:extLst>
              <a:ext uri="{FF2B5EF4-FFF2-40B4-BE49-F238E27FC236}">
                <a16:creationId xmlns:a16="http://schemas.microsoft.com/office/drawing/2014/main" id="{ACB19087-B143-5A6F-9330-AE17F7671F72}"/>
              </a:ext>
            </a:extLst>
          </p:cNvPr>
          <p:cNvSpPr>
            <a:spLocks noGrp="1" noChangeArrowheads="1"/>
          </p:cNvSpPr>
          <p:nvPr>
            <p:ph type="sldNum" sz="quarter" idx="12"/>
          </p:nvPr>
        </p:nvSpPr>
        <p:spPr>
          <a:ln/>
        </p:spPr>
        <p:txBody>
          <a:bodyPr/>
          <a:lstStyle>
            <a:lvl1pPr>
              <a:defRPr/>
            </a:lvl1pPr>
          </a:lstStyle>
          <a:p>
            <a:pPr>
              <a:defRPr/>
            </a:pPr>
            <a:fld id="{26AE5E47-FBA6-43E3-84E7-EE4A09D26D73}" type="slidenum">
              <a:rPr lang="en-US" altLang="en-US"/>
              <a:pPr>
                <a:defRPr/>
              </a:pPr>
              <a:t>‹#›</a:t>
            </a:fld>
            <a:endParaRPr lang="en-US" altLang="en-US"/>
          </a:p>
        </p:txBody>
      </p:sp>
    </p:spTree>
    <p:extLst>
      <p:ext uri="{BB962C8B-B14F-4D97-AF65-F5344CB8AC3E}">
        <p14:creationId xmlns:p14="http://schemas.microsoft.com/office/powerpoint/2010/main" val="32437705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E5C23C25-935C-107E-EB22-D3B1EE734E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8">
            <a:extLst>
              <a:ext uri="{FF2B5EF4-FFF2-40B4-BE49-F238E27FC236}">
                <a16:creationId xmlns:a16="http://schemas.microsoft.com/office/drawing/2014/main" id="{B4445284-7E30-F662-554A-463DD4621E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9">
            <a:extLst>
              <a:ext uri="{FF2B5EF4-FFF2-40B4-BE49-F238E27FC236}">
                <a16:creationId xmlns:a16="http://schemas.microsoft.com/office/drawing/2014/main" id="{5F0CE094-6D9D-A89A-4633-10C79E075C16}"/>
              </a:ext>
            </a:extLst>
          </p:cNvPr>
          <p:cNvSpPr>
            <a:spLocks noGrp="1" noChangeArrowheads="1"/>
          </p:cNvSpPr>
          <p:nvPr>
            <p:ph type="sldNum" sz="quarter" idx="12"/>
          </p:nvPr>
        </p:nvSpPr>
        <p:spPr>
          <a:ln/>
        </p:spPr>
        <p:txBody>
          <a:bodyPr/>
          <a:lstStyle>
            <a:lvl1pPr>
              <a:defRPr/>
            </a:lvl1pPr>
          </a:lstStyle>
          <a:p>
            <a:pPr>
              <a:defRPr/>
            </a:pPr>
            <a:fld id="{0985233A-59F1-4511-8488-F97C6DBC39FA}" type="slidenum">
              <a:rPr lang="en-US" altLang="en-US"/>
              <a:pPr>
                <a:defRPr/>
              </a:pPr>
              <a:t>‹#›</a:t>
            </a:fld>
            <a:endParaRPr lang="en-US" altLang="en-US"/>
          </a:p>
        </p:txBody>
      </p:sp>
    </p:spTree>
    <p:extLst>
      <p:ext uri="{BB962C8B-B14F-4D97-AF65-F5344CB8AC3E}">
        <p14:creationId xmlns:p14="http://schemas.microsoft.com/office/powerpoint/2010/main" val="10204341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129E0C-9CCD-58FD-252B-2C300FCB95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486342-AFAE-0F59-C06F-805B6B754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0BCB63-ACEC-BC13-FB93-BED477D4B4EC}"/>
              </a:ext>
            </a:extLst>
          </p:cNvPr>
          <p:cNvSpPr>
            <a:spLocks noGrp="1" noChangeArrowheads="1"/>
          </p:cNvSpPr>
          <p:nvPr>
            <p:ph type="sldNum" sz="quarter" idx="12"/>
          </p:nvPr>
        </p:nvSpPr>
        <p:spPr>
          <a:ln/>
        </p:spPr>
        <p:txBody>
          <a:bodyPr/>
          <a:lstStyle>
            <a:lvl1pPr>
              <a:defRPr/>
            </a:lvl1pPr>
          </a:lstStyle>
          <a:p>
            <a:pPr>
              <a:defRPr/>
            </a:pPr>
            <a:fld id="{0D4BD60F-4EB5-4FED-B35C-DA39CCFE6BAC}" type="slidenum">
              <a:rPr lang="en-US" altLang="en-US"/>
              <a:pPr>
                <a:defRPr/>
              </a:pPr>
              <a:t>‹#›</a:t>
            </a:fld>
            <a:endParaRPr lang="en-US" altLang="en-US"/>
          </a:p>
        </p:txBody>
      </p:sp>
    </p:spTree>
    <p:extLst>
      <p:ext uri="{BB962C8B-B14F-4D97-AF65-F5344CB8AC3E}">
        <p14:creationId xmlns:p14="http://schemas.microsoft.com/office/powerpoint/2010/main" val="224169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308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5D381B-1DC3-95E4-3237-A2B999CF80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6C8046-1536-7310-F380-647AF60D1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6D2497-4B20-19B4-3536-8CA757EDD387}"/>
              </a:ext>
            </a:extLst>
          </p:cNvPr>
          <p:cNvSpPr>
            <a:spLocks noGrp="1" noChangeArrowheads="1"/>
          </p:cNvSpPr>
          <p:nvPr>
            <p:ph type="sldNum" sz="quarter" idx="12"/>
          </p:nvPr>
        </p:nvSpPr>
        <p:spPr>
          <a:ln/>
        </p:spPr>
        <p:txBody>
          <a:bodyPr/>
          <a:lstStyle>
            <a:lvl1pPr>
              <a:defRPr/>
            </a:lvl1pPr>
          </a:lstStyle>
          <a:p>
            <a:pPr>
              <a:defRPr/>
            </a:pPr>
            <a:fld id="{4361C1C0-F052-4509-8CB1-C52C48B0146C}" type="slidenum">
              <a:rPr lang="en-US" altLang="en-US"/>
              <a:pPr>
                <a:defRPr/>
              </a:pPr>
              <a:t>‹#›</a:t>
            </a:fld>
            <a:endParaRPr lang="en-US" altLang="en-US"/>
          </a:p>
        </p:txBody>
      </p:sp>
    </p:spTree>
    <p:extLst>
      <p:ext uri="{BB962C8B-B14F-4D97-AF65-F5344CB8AC3E}">
        <p14:creationId xmlns:p14="http://schemas.microsoft.com/office/powerpoint/2010/main" val="32083560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89D47A-BB6B-B5B9-8B60-7564C7AE33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4F97C61-3BD4-9CAB-D69B-167CFA15A5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2E2C55-166B-78DC-FB14-F06D7CF78B39}"/>
              </a:ext>
            </a:extLst>
          </p:cNvPr>
          <p:cNvSpPr>
            <a:spLocks noGrp="1" noChangeArrowheads="1"/>
          </p:cNvSpPr>
          <p:nvPr>
            <p:ph type="sldNum" sz="quarter" idx="12"/>
          </p:nvPr>
        </p:nvSpPr>
        <p:spPr>
          <a:ln/>
        </p:spPr>
        <p:txBody>
          <a:bodyPr/>
          <a:lstStyle>
            <a:lvl1pPr>
              <a:defRPr/>
            </a:lvl1pPr>
          </a:lstStyle>
          <a:p>
            <a:pPr>
              <a:defRPr/>
            </a:pPr>
            <a:fld id="{1A91A6E3-2378-4C9B-B5E3-CCDC3013C18A}" type="slidenum">
              <a:rPr lang="en-US" altLang="en-US"/>
              <a:pPr>
                <a:defRPr/>
              </a:pPr>
              <a:t>‹#›</a:t>
            </a:fld>
            <a:endParaRPr lang="en-US" altLang="en-US"/>
          </a:p>
        </p:txBody>
      </p:sp>
    </p:spTree>
    <p:extLst>
      <p:ext uri="{BB962C8B-B14F-4D97-AF65-F5344CB8AC3E}">
        <p14:creationId xmlns:p14="http://schemas.microsoft.com/office/powerpoint/2010/main" val="14551458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9311F9-97D7-E4E0-700D-0150C5641C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85290A1-9DA3-16AF-F6E0-2DE4259406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C89D7A-619E-CB2A-29B3-070544D9789E}"/>
              </a:ext>
            </a:extLst>
          </p:cNvPr>
          <p:cNvSpPr>
            <a:spLocks noGrp="1" noChangeArrowheads="1"/>
          </p:cNvSpPr>
          <p:nvPr>
            <p:ph type="sldNum" sz="quarter" idx="12"/>
          </p:nvPr>
        </p:nvSpPr>
        <p:spPr>
          <a:ln/>
        </p:spPr>
        <p:txBody>
          <a:bodyPr/>
          <a:lstStyle>
            <a:lvl1pPr>
              <a:defRPr/>
            </a:lvl1pPr>
          </a:lstStyle>
          <a:p>
            <a:pPr>
              <a:defRPr/>
            </a:pPr>
            <a:fld id="{FD7109B4-AE44-4822-AE7A-891957C1E4F5}" type="slidenum">
              <a:rPr lang="en-US" altLang="en-US"/>
              <a:pPr>
                <a:defRPr/>
              </a:pPr>
              <a:t>‹#›</a:t>
            </a:fld>
            <a:endParaRPr lang="en-US" altLang="en-US"/>
          </a:p>
        </p:txBody>
      </p:sp>
    </p:spTree>
    <p:extLst>
      <p:ext uri="{BB962C8B-B14F-4D97-AF65-F5344CB8AC3E}">
        <p14:creationId xmlns:p14="http://schemas.microsoft.com/office/powerpoint/2010/main" val="3184472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B08EA1-3D4E-BBA2-046E-4416B4BB37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76D3CF9-0761-2578-895B-E059950637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BC88610-0178-5305-7DC2-C344830C9862}"/>
              </a:ext>
            </a:extLst>
          </p:cNvPr>
          <p:cNvSpPr>
            <a:spLocks noGrp="1" noChangeArrowheads="1"/>
          </p:cNvSpPr>
          <p:nvPr>
            <p:ph type="sldNum" sz="quarter" idx="12"/>
          </p:nvPr>
        </p:nvSpPr>
        <p:spPr>
          <a:ln/>
        </p:spPr>
        <p:txBody>
          <a:bodyPr/>
          <a:lstStyle>
            <a:lvl1pPr>
              <a:defRPr/>
            </a:lvl1pPr>
          </a:lstStyle>
          <a:p>
            <a:pPr>
              <a:defRPr/>
            </a:pPr>
            <a:fld id="{E69B297D-CCB1-4A0F-8958-69F621855352}" type="slidenum">
              <a:rPr lang="en-US" altLang="en-US"/>
              <a:pPr>
                <a:defRPr/>
              </a:pPr>
              <a:t>‹#›</a:t>
            </a:fld>
            <a:endParaRPr lang="en-US" altLang="en-US"/>
          </a:p>
        </p:txBody>
      </p:sp>
    </p:spTree>
    <p:extLst>
      <p:ext uri="{BB962C8B-B14F-4D97-AF65-F5344CB8AC3E}">
        <p14:creationId xmlns:p14="http://schemas.microsoft.com/office/powerpoint/2010/main" val="1591149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97374BC-8752-08E6-3E1D-3C51DDFB46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DCE3BD0-D199-EADE-C9DB-6CC96BD13C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8C3791-08B1-6870-8E91-2B9A440E5DBA}"/>
              </a:ext>
            </a:extLst>
          </p:cNvPr>
          <p:cNvSpPr>
            <a:spLocks noGrp="1" noChangeArrowheads="1"/>
          </p:cNvSpPr>
          <p:nvPr>
            <p:ph type="sldNum" sz="quarter" idx="12"/>
          </p:nvPr>
        </p:nvSpPr>
        <p:spPr>
          <a:ln/>
        </p:spPr>
        <p:txBody>
          <a:bodyPr/>
          <a:lstStyle>
            <a:lvl1pPr>
              <a:defRPr/>
            </a:lvl1pPr>
          </a:lstStyle>
          <a:p>
            <a:pPr>
              <a:defRPr/>
            </a:pPr>
            <a:fld id="{1AD618E1-70F7-4D1A-BD5B-41722B97F385}" type="slidenum">
              <a:rPr lang="en-US" altLang="en-US"/>
              <a:pPr>
                <a:defRPr/>
              </a:pPr>
              <a:t>‹#›</a:t>
            </a:fld>
            <a:endParaRPr lang="en-US" altLang="en-US"/>
          </a:p>
        </p:txBody>
      </p:sp>
    </p:spTree>
    <p:extLst>
      <p:ext uri="{BB962C8B-B14F-4D97-AF65-F5344CB8AC3E}">
        <p14:creationId xmlns:p14="http://schemas.microsoft.com/office/powerpoint/2010/main" val="5763367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2ADFBA-4C2C-1D66-7762-5DDEC91B08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1D75382-4C36-4B06-6C36-B8962BC8AE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8D6EDFD-0DEE-2E6D-BCA3-90261DB200C1}"/>
              </a:ext>
            </a:extLst>
          </p:cNvPr>
          <p:cNvSpPr>
            <a:spLocks noGrp="1" noChangeArrowheads="1"/>
          </p:cNvSpPr>
          <p:nvPr>
            <p:ph type="sldNum" sz="quarter" idx="12"/>
          </p:nvPr>
        </p:nvSpPr>
        <p:spPr>
          <a:ln/>
        </p:spPr>
        <p:txBody>
          <a:bodyPr/>
          <a:lstStyle>
            <a:lvl1pPr>
              <a:defRPr/>
            </a:lvl1pPr>
          </a:lstStyle>
          <a:p>
            <a:pPr>
              <a:defRPr/>
            </a:pPr>
            <a:fld id="{8058D030-141F-41EC-AC29-7226C8468836}" type="slidenum">
              <a:rPr lang="en-US" altLang="en-US"/>
              <a:pPr>
                <a:defRPr/>
              </a:pPr>
              <a:t>‹#›</a:t>
            </a:fld>
            <a:endParaRPr lang="en-US" altLang="en-US"/>
          </a:p>
        </p:txBody>
      </p:sp>
    </p:spTree>
    <p:extLst>
      <p:ext uri="{BB962C8B-B14F-4D97-AF65-F5344CB8AC3E}">
        <p14:creationId xmlns:p14="http://schemas.microsoft.com/office/powerpoint/2010/main" val="952276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A651D-63E3-7738-8DCD-2E71FA7AE7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05CE4AD-75F5-A91D-16CA-6AC7B35DBE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44D405-C4A5-676C-3FE6-3E047E164C19}"/>
              </a:ext>
            </a:extLst>
          </p:cNvPr>
          <p:cNvSpPr>
            <a:spLocks noGrp="1" noChangeArrowheads="1"/>
          </p:cNvSpPr>
          <p:nvPr>
            <p:ph type="sldNum" sz="quarter" idx="12"/>
          </p:nvPr>
        </p:nvSpPr>
        <p:spPr>
          <a:ln/>
        </p:spPr>
        <p:txBody>
          <a:bodyPr/>
          <a:lstStyle>
            <a:lvl1pPr>
              <a:defRPr/>
            </a:lvl1pPr>
          </a:lstStyle>
          <a:p>
            <a:pPr>
              <a:defRPr/>
            </a:pPr>
            <a:fld id="{CC545197-F39C-4E81-8432-61EB6B53768F}" type="slidenum">
              <a:rPr lang="en-US" altLang="en-US"/>
              <a:pPr>
                <a:defRPr/>
              </a:pPr>
              <a:t>‹#›</a:t>
            </a:fld>
            <a:endParaRPr lang="en-US" altLang="en-US"/>
          </a:p>
        </p:txBody>
      </p:sp>
    </p:spTree>
    <p:extLst>
      <p:ext uri="{BB962C8B-B14F-4D97-AF65-F5344CB8AC3E}">
        <p14:creationId xmlns:p14="http://schemas.microsoft.com/office/powerpoint/2010/main" val="1856629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E56C46-CF69-4053-B241-3BE09AE1FD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74D8B9D-7757-18B3-52C0-1C777DD7AB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87B6E86-85C9-6C1B-4D95-B6468B7DF3D4}"/>
              </a:ext>
            </a:extLst>
          </p:cNvPr>
          <p:cNvSpPr>
            <a:spLocks noGrp="1" noChangeArrowheads="1"/>
          </p:cNvSpPr>
          <p:nvPr>
            <p:ph type="sldNum" sz="quarter" idx="12"/>
          </p:nvPr>
        </p:nvSpPr>
        <p:spPr>
          <a:ln/>
        </p:spPr>
        <p:txBody>
          <a:bodyPr/>
          <a:lstStyle>
            <a:lvl1pPr>
              <a:defRPr/>
            </a:lvl1pPr>
          </a:lstStyle>
          <a:p>
            <a:pPr>
              <a:defRPr/>
            </a:pPr>
            <a:fld id="{4DC135AD-05AA-4157-957B-D878B4B1346D}" type="slidenum">
              <a:rPr lang="en-US" altLang="en-US"/>
              <a:pPr>
                <a:defRPr/>
              </a:pPr>
              <a:t>‹#›</a:t>
            </a:fld>
            <a:endParaRPr lang="en-US" altLang="en-US"/>
          </a:p>
        </p:txBody>
      </p:sp>
    </p:spTree>
    <p:extLst>
      <p:ext uri="{BB962C8B-B14F-4D97-AF65-F5344CB8AC3E}">
        <p14:creationId xmlns:p14="http://schemas.microsoft.com/office/powerpoint/2010/main" val="33126807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A5F94C-270C-047B-3232-F2C85FC560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479B422-7DED-BCD2-F652-4EFAD1D23D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988D9F-8E05-3A03-6C0A-111623ECA947}"/>
              </a:ext>
            </a:extLst>
          </p:cNvPr>
          <p:cNvSpPr>
            <a:spLocks noGrp="1" noChangeArrowheads="1"/>
          </p:cNvSpPr>
          <p:nvPr>
            <p:ph type="sldNum" sz="quarter" idx="12"/>
          </p:nvPr>
        </p:nvSpPr>
        <p:spPr>
          <a:ln/>
        </p:spPr>
        <p:txBody>
          <a:bodyPr/>
          <a:lstStyle>
            <a:lvl1pPr>
              <a:defRPr/>
            </a:lvl1pPr>
          </a:lstStyle>
          <a:p>
            <a:pPr>
              <a:defRPr/>
            </a:pPr>
            <a:fld id="{CA93F7CE-BA31-4604-8805-8BE9BD286588}" type="slidenum">
              <a:rPr lang="en-US" altLang="en-US"/>
              <a:pPr>
                <a:defRPr/>
              </a:pPr>
              <a:t>‹#›</a:t>
            </a:fld>
            <a:endParaRPr lang="en-US" altLang="en-US"/>
          </a:p>
        </p:txBody>
      </p:sp>
    </p:spTree>
    <p:extLst>
      <p:ext uri="{BB962C8B-B14F-4D97-AF65-F5344CB8AC3E}">
        <p14:creationId xmlns:p14="http://schemas.microsoft.com/office/powerpoint/2010/main" val="4100023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EAB0A8-F1AC-2B5D-D192-A43AFA11BF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F2DC4-CA16-0A40-D04E-00B374A41C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BFE9F6-D10F-5C79-EF1F-80A5D49FFFB8}"/>
              </a:ext>
            </a:extLst>
          </p:cNvPr>
          <p:cNvSpPr>
            <a:spLocks noGrp="1" noChangeArrowheads="1"/>
          </p:cNvSpPr>
          <p:nvPr>
            <p:ph type="sldNum" sz="quarter" idx="12"/>
          </p:nvPr>
        </p:nvSpPr>
        <p:spPr>
          <a:ln/>
        </p:spPr>
        <p:txBody>
          <a:bodyPr/>
          <a:lstStyle>
            <a:lvl1pPr>
              <a:defRPr/>
            </a:lvl1pPr>
          </a:lstStyle>
          <a:p>
            <a:pPr>
              <a:defRPr/>
            </a:pPr>
            <a:fld id="{E41AD516-CC05-4C5D-A2D5-5C330065371A}" type="slidenum">
              <a:rPr lang="en-US" altLang="en-US"/>
              <a:pPr>
                <a:defRPr/>
              </a:pPr>
              <a:t>‹#›</a:t>
            </a:fld>
            <a:endParaRPr lang="en-US" altLang="en-US"/>
          </a:p>
        </p:txBody>
      </p:sp>
    </p:spTree>
    <p:extLst>
      <p:ext uri="{BB962C8B-B14F-4D97-AF65-F5344CB8AC3E}">
        <p14:creationId xmlns:p14="http://schemas.microsoft.com/office/powerpoint/2010/main" val="2542778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5314039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28"/>
        <p:cNvGrpSpPr/>
        <p:nvPr/>
      </p:nvGrpSpPr>
      <p:grpSpPr>
        <a:xfrm>
          <a:off x="0" y="0"/>
          <a:ext cx="0" cy="0"/>
          <a:chOff x="0" y="0"/>
          <a:chExt cx="0" cy="0"/>
        </a:xfrm>
      </p:grpSpPr>
      <p:sp>
        <p:nvSpPr>
          <p:cNvPr id="29" name="Shape 29"/>
          <p:cNvSpPr txBox="1">
            <a:spLocks noGrp="1"/>
          </p:cNvSpPr>
          <p:nvPr>
            <p:ph type="title"/>
          </p:nvPr>
        </p:nvSpPr>
        <p:spPr>
          <a:xfrm rot="5400000">
            <a:off x="4743450" y="2381249"/>
            <a:ext cx="5486399" cy="19431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30" name="Shape 30"/>
          <p:cNvSpPr txBox="1">
            <a:spLocks noGrp="1"/>
          </p:cNvSpPr>
          <p:nvPr>
            <p:ph type="body" idx="1"/>
          </p:nvPr>
        </p:nvSpPr>
        <p:spPr>
          <a:xfrm rot="5400000">
            <a:off x="781050" y="514349"/>
            <a:ext cx="5486399" cy="5676900"/>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Times New Roman"/>
                <a:ea typeface="Times New Roman"/>
                <a:cs typeface="Times New Roman"/>
                <a:sym typeface="Times New Roman"/>
              </a:defRPr>
            </a:lvl1pPr>
            <a:lvl2pPr marL="742950" indent="-177800" algn="l" rtl="0">
              <a:spcBef>
                <a:spcPts val="560"/>
              </a:spcBef>
              <a:spcAft>
                <a:spcPts val="0"/>
              </a:spcAft>
              <a:buClr>
                <a:schemeClr val="dk1"/>
              </a:buClr>
              <a:buFont typeface="Arial"/>
              <a:buChar char="•"/>
              <a:defRPr sz="2800">
                <a:solidFill>
                  <a:schemeClr val="dk1"/>
                </a:solidFill>
                <a:latin typeface="Times New Roman"/>
                <a:ea typeface="Times New Roman"/>
                <a:cs typeface="Times New Roman"/>
                <a:sym typeface="Times New Roman"/>
              </a:defRPr>
            </a:lvl2pPr>
            <a:lvl3pPr marL="1143000" indent="-136525" algn="l" rtl="0">
              <a:spcBef>
                <a:spcPts val="480"/>
              </a:spcBef>
              <a:spcAft>
                <a:spcPts val="0"/>
              </a:spcAft>
              <a:buClr>
                <a:schemeClr val="dk1"/>
              </a:buClr>
              <a:buFont typeface="Arial"/>
              <a:buChar char="•"/>
              <a:defRPr sz="2400">
                <a:solidFill>
                  <a:schemeClr val="dk1"/>
                </a:solidFill>
                <a:latin typeface="Times New Roman"/>
                <a:ea typeface="Times New Roman"/>
                <a:cs typeface="Times New Roman"/>
                <a:sym typeface="Times New Roman"/>
              </a:defRPr>
            </a:lvl3pPr>
            <a:lvl4pPr marL="1600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4pPr>
            <a:lvl5pPr marL="20574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5pPr>
            <a:lvl6pPr marL="25146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6pPr>
            <a:lvl7pPr marL="29718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7pPr>
            <a:lvl8pPr marL="34290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8pPr>
            <a:lvl9pPr marL="3886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8202183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33" name="Shape 33"/>
          <p:cNvSpPr txBox="1">
            <a:spLocks noGrp="1"/>
          </p:cNvSpPr>
          <p:nvPr>
            <p:ph type="body" idx="1"/>
          </p:nvPr>
        </p:nvSpPr>
        <p:spPr>
          <a:xfrm rot="5400000">
            <a:off x="2514599" y="152399"/>
            <a:ext cx="4114800" cy="7772400"/>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Times New Roman"/>
                <a:ea typeface="Times New Roman"/>
                <a:cs typeface="Times New Roman"/>
                <a:sym typeface="Times New Roman"/>
              </a:defRPr>
            </a:lvl1pPr>
            <a:lvl2pPr marL="742950" indent="-177800" algn="l" rtl="0">
              <a:spcBef>
                <a:spcPts val="560"/>
              </a:spcBef>
              <a:spcAft>
                <a:spcPts val="0"/>
              </a:spcAft>
              <a:buClr>
                <a:schemeClr val="dk1"/>
              </a:buClr>
              <a:buFont typeface="Arial"/>
              <a:buChar char="•"/>
              <a:defRPr sz="2800">
                <a:solidFill>
                  <a:schemeClr val="dk1"/>
                </a:solidFill>
                <a:latin typeface="Times New Roman"/>
                <a:ea typeface="Times New Roman"/>
                <a:cs typeface="Times New Roman"/>
                <a:sym typeface="Times New Roman"/>
              </a:defRPr>
            </a:lvl2pPr>
            <a:lvl3pPr marL="1143000" indent="-136525" algn="l" rtl="0">
              <a:spcBef>
                <a:spcPts val="480"/>
              </a:spcBef>
              <a:spcAft>
                <a:spcPts val="0"/>
              </a:spcAft>
              <a:buClr>
                <a:schemeClr val="dk1"/>
              </a:buClr>
              <a:buFont typeface="Arial"/>
              <a:buChar char="•"/>
              <a:defRPr sz="2400">
                <a:solidFill>
                  <a:schemeClr val="dk1"/>
                </a:solidFill>
                <a:latin typeface="Times New Roman"/>
                <a:ea typeface="Times New Roman"/>
                <a:cs typeface="Times New Roman"/>
                <a:sym typeface="Times New Roman"/>
              </a:defRPr>
            </a:lvl3pPr>
            <a:lvl4pPr marL="1600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4pPr>
            <a:lvl5pPr marL="20574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5pPr>
            <a:lvl6pPr marL="25146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6pPr>
            <a:lvl7pPr marL="29718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7pPr>
            <a:lvl8pPr marL="34290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8pPr>
            <a:lvl9pPr marL="3886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32415577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6" name="Shape 3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buClr>
                <a:schemeClr val="dk1"/>
              </a:buClr>
              <a:buFont typeface="Times New Roman"/>
              <a:buNone/>
              <a:defRPr sz="3200" b="0" i="0" u="none" strike="noStrike" cap="none" baseline="0">
                <a:solidFill>
                  <a:schemeClr val="dk1"/>
                </a:solidFill>
                <a:latin typeface="Times New Roman"/>
                <a:ea typeface="Times New Roman"/>
                <a:cs typeface="Times New Roman"/>
                <a:sym typeface="Times New Roman"/>
              </a:defRPr>
            </a:lvl1pPr>
            <a:lvl2pPr marL="457200" marR="0" indent="0" algn="l" rtl="0">
              <a:buClr>
                <a:schemeClr val="dk1"/>
              </a:buClr>
              <a:buFont typeface="Times New Roman"/>
              <a:buNone/>
              <a:defRPr sz="2800" b="0" i="0" u="none" strike="noStrike" cap="none" baseline="0">
                <a:solidFill>
                  <a:schemeClr val="dk1"/>
                </a:solidFill>
                <a:latin typeface="Times New Roman"/>
                <a:ea typeface="Times New Roman"/>
                <a:cs typeface="Times New Roman"/>
                <a:sym typeface="Times New Roman"/>
              </a:defRPr>
            </a:lvl2pPr>
            <a:lvl3pPr marL="914400" marR="0" indent="0" algn="l" rtl="0">
              <a:buClr>
                <a:schemeClr val="dk1"/>
              </a:buClr>
              <a:buFont typeface="Times New Roman"/>
              <a:buNone/>
              <a:defRPr sz="2400" b="0" i="0" u="none" strike="noStrike" cap="none" baseline="0">
                <a:solidFill>
                  <a:schemeClr val="dk1"/>
                </a:solidFill>
                <a:latin typeface="Times New Roman"/>
                <a:ea typeface="Times New Roman"/>
                <a:cs typeface="Times New Roman"/>
                <a:sym typeface="Times New Roman"/>
              </a:defRPr>
            </a:lvl3pPr>
            <a:lvl4pPr marL="13716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4pPr>
            <a:lvl5pPr marL="18288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5pPr>
            <a:lvl6pPr marL="22860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6pPr>
            <a:lvl7pPr marL="27432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7pPr>
            <a:lvl8pPr marL="32004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8pPr>
            <a:lvl9pPr marL="3657600" marR="0" indent="0" algn="l" rtl="0">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37" name="Shape 3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Times New Roman"/>
              <a:buNone/>
              <a:defRPr sz="1400"/>
            </a:lvl1pPr>
            <a:lvl2pPr marL="457200" indent="0" rtl="0">
              <a:buFont typeface="Times New Roman"/>
              <a:buNone/>
              <a:defRPr sz="1200"/>
            </a:lvl2pPr>
            <a:lvl3pPr marL="914400" indent="0" rtl="0">
              <a:buFont typeface="Times New Roman"/>
              <a:buNone/>
              <a:defRPr sz="1000"/>
            </a:lvl3pPr>
            <a:lvl4pPr marL="1371600" indent="0" rtl="0">
              <a:buFont typeface="Times New Roman"/>
              <a:buNone/>
              <a:defRPr sz="900"/>
            </a:lvl4pPr>
            <a:lvl5pPr marL="1828800" indent="0" rtl="0">
              <a:buFont typeface="Times New Roman"/>
              <a:buNone/>
              <a:defRPr sz="900"/>
            </a:lvl5pPr>
            <a:lvl6pPr marL="2286000" indent="0" rtl="0">
              <a:buFont typeface="Times New Roman"/>
              <a:buNone/>
              <a:defRPr sz="900"/>
            </a:lvl6pPr>
            <a:lvl7pPr marL="2743200" indent="0" rtl="0">
              <a:buFont typeface="Times New Roman"/>
              <a:buNone/>
              <a:defRPr sz="900"/>
            </a:lvl7pPr>
            <a:lvl8pPr marL="3200400" indent="0" rtl="0">
              <a:buFont typeface="Times New Roman"/>
              <a:buNone/>
              <a:defRPr sz="900"/>
            </a:lvl8pPr>
            <a:lvl9pPr marL="3657600" indent="0" rtl="0">
              <a:buFont typeface="Times New Roman"/>
              <a:buNone/>
              <a:defRPr sz="900"/>
            </a:lvl9pPr>
          </a:lstStyle>
          <a:p>
            <a:endParaRPr/>
          </a:p>
        </p:txBody>
      </p:sp>
    </p:spTree>
    <p:extLst>
      <p:ext uri="{BB962C8B-B14F-4D97-AF65-F5344CB8AC3E}">
        <p14:creationId xmlns:p14="http://schemas.microsoft.com/office/powerpoint/2010/main" val="30198353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0" name="Shape 4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41" name="Shape 4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Times New Roman"/>
              <a:buNone/>
              <a:defRPr sz="1400"/>
            </a:lvl1pPr>
            <a:lvl2pPr marL="457200" indent="0" rtl="0">
              <a:buFont typeface="Times New Roman"/>
              <a:buNone/>
              <a:defRPr sz="1200"/>
            </a:lvl2pPr>
            <a:lvl3pPr marL="914400" indent="0" rtl="0">
              <a:buFont typeface="Times New Roman"/>
              <a:buNone/>
              <a:defRPr sz="1000"/>
            </a:lvl3pPr>
            <a:lvl4pPr marL="1371600" indent="0" rtl="0">
              <a:buFont typeface="Times New Roman"/>
              <a:buNone/>
              <a:defRPr sz="900"/>
            </a:lvl4pPr>
            <a:lvl5pPr marL="1828800" indent="0" rtl="0">
              <a:buFont typeface="Times New Roman"/>
              <a:buNone/>
              <a:defRPr sz="900"/>
            </a:lvl5pPr>
            <a:lvl6pPr marL="2286000" indent="0" rtl="0">
              <a:buFont typeface="Times New Roman"/>
              <a:buNone/>
              <a:defRPr sz="900"/>
            </a:lvl6pPr>
            <a:lvl7pPr marL="2743200" indent="0" rtl="0">
              <a:buFont typeface="Times New Roman"/>
              <a:buNone/>
              <a:defRPr sz="900"/>
            </a:lvl7pPr>
            <a:lvl8pPr marL="3200400" indent="0" rtl="0">
              <a:buFont typeface="Times New Roman"/>
              <a:buNone/>
              <a:defRPr sz="900"/>
            </a:lvl8pPr>
            <a:lvl9pPr marL="3657600" indent="0" rtl="0">
              <a:buFont typeface="Times New Roman"/>
              <a:buNone/>
              <a:defRPr sz="900"/>
            </a:lvl9pPr>
          </a:lstStyle>
          <a:p>
            <a:endParaRPr/>
          </a:p>
        </p:txBody>
      </p:sp>
    </p:spTree>
    <p:extLst>
      <p:ext uri="{BB962C8B-B14F-4D97-AF65-F5344CB8AC3E}">
        <p14:creationId xmlns:p14="http://schemas.microsoft.com/office/powerpoint/2010/main" val="42070558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1255863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13276320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7" name="Shape 4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Times New Roman"/>
              <a:buNone/>
              <a:defRPr sz="2400" b="1"/>
            </a:lvl1pPr>
            <a:lvl2pPr marL="457200" indent="0" rtl="0">
              <a:buFont typeface="Times New Roman"/>
              <a:buNone/>
              <a:defRPr sz="2000" b="1"/>
            </a:lvl2pPr>
            <a:lvl3pPr marL="914400" indent="0" rtl="0">
              <a:buFont typeface="Times New Roman"/>
              <a:buNone/>
              <a:defRPr sz="1800" b="1"/>
            </a:lvl3pPr>
            <a:lvl4pPr marL="1371600" indent="0" rtl="0">
              <a:buFont typeface="Times New Roman"/>
              <a:buNone/>
              <a:defRPr sz="1600" b="1"/>
            </a:lvl4pPr>
            <a:lvl5pPr marL="1828800" indent="0" rtl="0">
              <a:buFont typeface="Times New Roman"/>
              <a:buNone/>
              <a:defRPr sz="1600" b="1"/>
            </a:lvl5pPr>
            <a:lvl6pPr marL="2286000" indent="0" rtl="0">
              <a:buFont typeface="Times New Roman"/>
              <a:buNone/>
              <a:defRPr sz="1600" b="1"/>
            </a:lvl6pPr>
            <a:lvl7pPr marL="2743200" indent="0" rtl="0">
              <a:buFont typeface="Times New Roman"/>
              <a:buNone/>
              <a:defRPr sz="1600" b="1"/>
            </a:lvl7pPr>
            <a:lvl8pPr marL="3200400" indent="0" rtl="0">
              <a:buFont typeface="Times New Roman"/>
              <a:buNone/>
              <a:defRPr sz="1600" b="1"/>
            </a:lvl8pPr>
            <a:lvl9pPr marL="3657600" indent="0" rtl="0">
              <a:buFont typeface="Times New Roman"/>
              <a:buNone/>
              <a:defRPr sz="1600" b="1"/>
            </a:lvl9pPr>
          </a:lstStyle>
          <a:p>
            <a:endParaRPr/>
          </a:p>
        </p:txBody>
      </p:sp>
      <p:sp>
        <p:nvSpPr>
          <p:cNvPr id="48" name="Shape 4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49" name="Shape 4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Times New Roman"/>
              <a:buNone/>
              <a:defRPr sz="2400" b="1"/>
            </a:lvl1pPr>
            <a:lvl2pPr marL="457200" indent="0" rtl="0">
              <a:buFont typeface="Times New Roman"/>
              <a:buNone/>
              <a:defRPr sz="2000" b="1"/>
            </a:lvl2pPr>
            <a:lvl3pPr marL="914400" indent="0" rtl="0">
              <a:buFont typeface="Times New Roman"/>
              <a:buNone/>
              <a:defRPr sz="1800" b="1"/>
            </a:lvl3pPr>
            <a:lvl4pPr marL="1371600" indent="0" rtl="0">
              <a:buFont typeface="Times New Roman"/>
              <a:buNone/>
              <a:defRPr sz="1600" b="1"/>
            </a:lvl4pPr>
            <a:lvl5pPr marL="1828800" indent="0" rtl="0">
              <a:buFont typeface="Times New Roman"/>
              <a:buNone/>
              <a:defRPr sz="1600" b="1"/>
            </a:lvl5pPr>
            <a:lvl6pPr marL="2286000" indent="0" rtl="0">
              <a:buFont typeface="Times New Roman"/>
              <a:buNone/>
              <a:defRPr sz="1600" b="1"/>
            </a:lvl6pPr>
            <a:lvl7pPr marL="2743200" indent="0" rtl="0">
              <a:buFont typeface="Times New Roman"/>
              <a:buNone/>
              <a:defRPr sz="1600" b="1"/>
            </a:lvl7pPr>
            <a:lvl8pPr marL="3200400" indent="0" rtl="0">
              <a:buFont typeface="Times New Roman"/>
              <a:buNone/>
              <a:defRPr sz="1600" b="1"/>
            </a:lvl8pPr>
            <a:lvl9pPr marL="3657600" indent="0" rtl="0">
              <a:buFont typeface="Times New Roman"/>
              <a:buNone/>
              <a:defRPr sz="1600" b="1"/>
            </a:lvl9pPr>
          </a:lstStyle>
          <a:p>
            <a:endParaRPr/>
          </a:p>
        </p:txBody>
      </p:sp>
      <p:sp>
        <p:nvSpPr>
          <p:cNvPr id="50" name="Shape 5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Tree>
    <p:extLst>
      <p:ext uri="{BB962C8B-B14F-4D97-AF65-F5344CB8AC3E}">
        <p14:creationId xmlns:p14="http://schemas.microsoft.com/office/powerpoint/2010/main" val="1557284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53" name="Shape 53"/>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54" name="Shape 54"/>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524045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a:defRPr/>
            </a:lvl2pPr>
            <a:lvl3pPr>
              <a:defRPr/>
            </a:lvl3pPr>
            <a:lvl4pPr>
              <a:defRPr/>
            </a:lvl4pPr>
            <a:lvl5pPr>
              <a:defRPr/>
            </a:lvl5pPr>
            <a:lvl6pPr>
              <a:defRPr/>
            </a:lvl6pPr>
            <a:lvl7pPr>
              <a:defRPr/>
            </a:lvl7pPr>
            <a:lvl8pPr>
              <a:defRPr/>
            </a:lvl8pPr>
            <a:lvl9pPr>
              <a:defRPr/>
            </a:lvl9pPr>
          </a:lstStyle>
          <a:p>
            <a:endParaRPr/>
          </a:p>
        </p:txBody>
      </p:sp>
      <p:sp>
        <p:nvSpPr>
          <p:cNvPr id="57" name="Shape 5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Font typeface="Times New Roman"/>
              <a:buNone/>
              <a:defRPr sz="2000"/>
            </a:lvl1pPr>
            <a:lvl2pPr marL="457200" indent="0" rtl="0">
              <a:buFont typeface="Times New Roman"/>
              <a:buNone/>
              <a:defRPr sz="1800"/>
            </a:lvl2pPr>
            <a:lvl3pPr marL="914400" indent="0" rtl="0">
              <a:buFont typeface="Times New Roman"/>
              <a:buNone/>
              <a:defRPr sz="1600"/>
            </a:lvl3pPr>
            <a:lvl4pPr marL="1371600" indent="0" rtl="0">
              <a:buFont typeface="Times New Roman"/>
              <a:buNone/>
              <a:defRPr sz="1400"/>
            </a:lvl4pPr>
            <a:lvl5pPr marL="1828800" indent="0" rtl="0">
              <a:buFont typeface="Times New Roman"/>
              <a:buNone/>
              <a:defRPr sz="1400"/>
            </a:lvl5pPr>
            <a:lvl6pPr marL="2286000" indent="0" rtl="0">
              <a:buFont typeface="Times New Roman"/>
              <a:buNone/>
              <a:defRPr sz="1400"/>
            </a:lvl6pPr>
            <a:lvl7pPr marL="2743200" indent="0" rtl="0">
              <a:buFont typeface="Times New Roman"/>
              <a:buNone/>
              <a:defRPr sz="1400"/>
            </a:lvl7pPr>
            <a:lvl8pPr marL="3200400" indent="0" rtl="0">
              <a:buFont typeface="Times New Roman"/>
              <a:buNone/>
              <a:defRPr sz="1400"/>
            </a:lvl8pPr>
            <a:lvl9pPr marL="3657600" indent="0" rtl="0">
              <a:buFont typeface="Times New Roman"/>
              <a:buNone/>
              <a:defRPr sz="1400"/>
            </a:lvl9pPr>
          </a:lstStyle>
          <a:p>
            <a:endParaRPr/>
          </a:p>
        </p:txBody>
      </p:sp>
    </p:spTree>
    <p:extLst>
      <p:ext uri="{BB962C8B-B14F-4D97-AF65-F5344CB8AC3E}">
        <p14:creationId xmlns:p14="http://schemas.microsoft.com/office/powerpoint/2010/main" val="3032275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dk2"/>
                </a:solidFill>
                <a:latin typeface="Times New Roman"/>
                <a:ea typeface="Times New Roman"/>
                <a:cs typeface="Times New Roman"/>
                <a:sym typeface="Times New Roman"/>
              </a:defRPr>
            </a:lvl1pPr>
            <a:lvl2pPr algn="ctr" rtl="0">
              <a:spcBef>
                <a:spcPts val="0"/>
              </a:spcBef>
              <a:spcAft>
                <a:spcPts val="0"/>
              </a:spcAft>
              <a:defRPr sz="4400">
                <a:solidFill>
                  <a:schemeClr val="dk2"/>
                </a:solidFill>
                <a:latin typeface="Times New Roman"/>
                <a:ea typeface="Times New Roman"/>
                <a:cs typeface="Times New Roman"/>
                <a:sym typeface="Times New Roman"/>
              </a:defRPr>
            </a:lvl2pPr>
            <a:lvl3pPr algn="ctr" rtl="0">
              <a:spcBef>
                <a:spcPts val="0"/>
              </a:spcBef>
              <a:spcAft>
                <a:spcPts val="0"/>
              </a:spcAft>
              <a:defRPr sz="4400">
                <a:solidFill>
                  <a:schemeClr val="dk2"/>
                </a:solidFill>
                <a:latin typeface="Times New Roman"/>
                <a:ea typeface="Times New Roman"/>
                <a:cs typeface="Times New Roman"/>
                <a:sym typeface="Times New Roman"/>
              </a:defRPr>
            </a:lvl3pPr>
            <a:lvl4pPr algn="ctr" rtl="0">
              <a:spcBef>
                <a:spcPts val="0"/>
              </a:spcBef>
              <a:spcAft>
                <a:spcPts val="0"/>
              </a:spcAft>
              <a:defRPr sz="4400">
                <a:solidFill>
                  <a:schemeClr val="dk2"/>
                </a:solidFill>
                <a:latin typeface="Times New Roman"/>
                <a:ea typeface="Times New Roman"/>
                <a:cs typeface="Times New Roman"/>
                <a:sym typeface="Times New Roman"/>
              </a:defRPr>
            </a:lvl4pPr>
            <a:lvl5pPr algn="ctr" rtl="0">
              <a:spcBef>
                <a:spcPts val="0"/>
              </a:spcBef>
              <a:spcAft>
                <a:spcPts val="0"/>
              </a:spcAft>
              <a:defRPr sz="4400">
                <a:solidFill>
                  <a:schemeClr val="dk2"/>
                </a:solidFill>
                <a:latin typeface="Times New Roman"/>
                <a:ea typeface="Times New Roman"/>
                <a:cs typeface="Times New Roman"/>
                <a:sym typeface="Times New Roman"/>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60" name="Shape 60"/>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Times New Roman"/>
                <a:ea typeface="Times New Roman"/>
                <a:cs typeface="Times New Roman"/>
                <a:sym typeface="Times New Roman"/>
              </a:defRPr>
            </a:lvl1pPr>
            <a:lvl2pPr marL="742950" indent="-177800" algn="l" rtl="0">
              <a:spcBef>
                <a:spcPts val="560"/>
              </a:spcBef>
              <a:spcAft>
                <a:spcPts val="0"/>
              </a:spcAft>
              <a:buClr>
                <a:schemeClr val="dk1"/>
              </a:buClr>
              <a:buFont typeface="Arial"/>
              <a:buChar char="•"/>
              <a:defRPr sz="2800">
                <a:solidFill>
                  <a:schemeClr val="dk1"/>
                </a:solidFill>
                <a:latin typeface="Times New Roman"/>
                <a:ea typeface="Times New Roman"/>
                <a:cs typeface="Times New Roman"/>
                <a:sym typeface="Times New Roman"/>
              </a:defRPr>
            </a:lvl2pPr>
            <a:lvl3pPr marL="1143000" indent="-136525" algn="l" rtl="0">
              <a:spcBef>
                <a:spcPts val="480"/>
              </a:spcBef>
              <a:spcAft>
                <a:spcPts val="0"/>
              </a:spcAft>
              <a:buClr>
                <a:schemeClr val="dk1"/>
              </a:buClr>
              <a:buFont typeface="Arial"/>
              <a:buChar char="•"/>
              <a:defRPr sz="2400">
                <a:solidFill>
                  <a:schemeClr val="dk1"/>
                </a:solidFill>
                <a:latin typeface="Times New Roman"/>
                <a:ea typeface="Times New Roman"/>
                <a:cs typeface="Times New Roman"/>
                <a:sym typeface="Times New Roman"/>
              </a:defRPr>
            </a:lvl3pPr>
            <a:lvl4pPr marL="1600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4pPr>
            <a:lvl5pPr marL="20574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5pPr>
            <a:lvl6pPr marL="25146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6pPr>
            <a:lvl7pPr marL="29718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7pPr>
            <a:lvl8pPr marL="34290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8pPr>
            <a:lvl9pPr marL="3886200" indent="-152400" algn="l" rtl="0">
              <a:spcBef>
                <a:spcPts val="400"/>
              </a:spcBef>
              <a:spcAft>
                <a:spcPts val="0"/>
              </a:spcAft>
              <a:buClr>
                <a:schemeClr val="dk1"/>
              </a:buClr>
              <a:buFont typeface="Arial"/>
              <a:buChar char="•"/>
              <a:defRPr sz="2000">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80767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2943717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685800" y="2130425"/>
            <a:ext cx="7772400" cy="1470024"/>
          </a:xfrm>
          <a:prstGeom prst="rect">
            <a:avLst/>
          </a:prstGeom>
          <a:noFill/>
          <a:ln>
            <a:noFill/>
          </a:ln>
        </p:spPr>
        <p:txBody>
          <a:bodyPr lIns="91425" tIns="91425" rIns="91425" bIns="91425" anchor="t" anchorCtr="0"/>
          <a:lstStyle>
            <a:lvl1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63" name="Shape 6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Times New Roman"/>
              <a:buNone/>
              <a:defRPr sz="3200" b="0" i="0" u="none" strike="noStrike" cap="none" baseline="0">
                <a:solidFill>
                  <a:schemeClr val="dk1"/>
                </a:solidFill>
                <a:latin typeface="Times New Roman"/>
                <a:ea typeface="Times New Roman"/>
                <a:cs typeface="Times New Roman"/>
                <a:sym typeface="Times New Roman"/>
              </a:defRPr>
            </a:lvl1pPr>
            <a:lvl2pPr marL="457200" marR="0" indent="0" algn="ctr" rtl="0">
              <a:spcBef>
                <a:spcPts val="560"/>
              </a:spcBef>
              <a:spcAft>
                <a:spcPts val="0"/>
              </a:spcAft>
              <a:buClr>
                <a:schemeClr val="dk1"/>
              </a:buClr>
              <a:buFont typeface="Times New Roman"/>
              <a:buNone/>
              <a:defRPr sz="2800" b="0" i="0" u="none" strike="noStrike" cap="none" baseline="0">
                <a:solidFill>
                  <a:schemeClr val="dk1"/>
                </a:solidFill>
                <a:latin typeface="Times New Roman"/>
                <a:ea typeface="Times New Roman"/>
                <a:cs typeface="Times New Roman"/>
                <a:sym typeface="Times New Roman"/>
              </a:defRPr>
            </a:lvl2pPr>
            <a:lvl3pPr marL="914400" marR="0" indent="0" algn="ctr" rtl="0">
              <a:spcBef>
                <a:spcPts val="480"/>
              </a:spcBef>
              <a:spcAft>
                <a:spcPts val="0"/>
              </a:spcAft>
              <a:buClr>
                <a:schemeClr val="dk1"/>
              </a:buClr>
              <a:buFont typeface="Times New Roman"/>
              <a:buNone/>
              <a:defRPr sz="2400" b="0" i="0" u="none" strike="noStrike" cap="none" baseline="0">
                <a:solidFill>
                  <a:schemeClr val="dk1"/>
                </a:solidFill>
                <a:latin typeface="Times New Roman"/>
                <a:ea typeface="Times New Roman"/>
                <a:cs typeface="Times New Roman"/>
                <a:sym typeface="Times New Roman"/>
              </a:defRPr>
            </a:lvl3pPr>
            <a:lvl4pPr marL="13716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4pPr>
            <a:lvl5pPr marL="18288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5pPr>
            <a:lvl6pPr marL="22860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6pPr>
            <a:lvl7pPr marL="27432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7pPr>
            <a:lvl8pPr marL="32004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8pPr>
            <a:lvl9pPr marL="36576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13123563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3C048-FF87-4B76-8C1E-4E1CB1B000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0303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0F30FDA-5EEA-4681-885B-D1A46A5AF3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103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5F0920-A8B6-49F3-AF4F-26B3F80EDE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55679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350DA30-69E8-4612-AA36-C0FBF03A15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400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0C42CC2-A5AD-4864-9C83-313E55AFB9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50764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9214684-0DCC-43BF-AB80-799FB6D94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21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22548A3-E9B6-43F4-B41D-138498C9E7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890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FFBBB20-2549-4C63-914F-3260AAB5A4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3462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AF6B3A-9895-47A2-8B79-238BB60602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40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20647671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10CDB2-0E82-415C-AB12-FC5573B654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1969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77F7B1-1D97-4916-A128-5B26B50DBB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15809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1F610E5-4AC9-330E-A1C1-6E7606308385}"/>
              </a:ext>
            </a:extLst>
          </p:cNvPr>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
        <p:nvSpPr>
          <p:cNvPr id="3" name="Rectangle 2">
            <a:extLst>
              <a:ext uri="{FF2B5EF4-FFF2-40B4-BE49-F238E27FC236}">
                <a16:creationId xmlns:a16="http://schemas.microsoft.com/office/drawing/2014/main" id="{09D285D8-6473-488C-76DB-01D504312665}"/>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
        <p:nvSpPr>
          <p:cNvPr id="4" name="Freeform 9">
            <a:extLst>
              <a:ext uri="{FF2B5EF4-FFF2-40B4-BE49-F238E27FC236}">
                <a16:creationId xmlns:a16="http://schemas.microsoft.com/office/drawing/2014/main" id="{5FEACE0E-F97B-6CB7-3D1A-C7047BAE3976}"/>
              </a:ext>
            </a:extLst>
          </p:cNvPr>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0">
            <a:extLst>
              <a:ext uri="{FF2B5EF4-FFF2-40B4-BE49-F238E27FC236}">
                <a16:creationId xmlns:a16="http://schemas.microsoft.com/office/drawing/2014/main" id="{04CAD857-AB0E-D314-A6DE-95A3DB90124E}"/>
              </a:ext>
            </a:extLst>
          </p:cNvPr>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6" name="Line 11">
            <a:extLst>
              <a:ext uri="{FF2B5EF4-FFF2-40B4-BE49-F238E27FC236}">
                <a16:creationId xmlns:a16="http://schemas.microsoft.com/office/drawing/2014/main" id="{ADB6BC4C-2A5B-E96C-8768-DBD1DAE1A027}"/>
              </a:ext>
            </a:extLst>
          </p:cNvPr>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Freeform 12">
            <a:extLst>
              <a:ext uri="{FF2B5EF4-FFF2-40B4-BE49-F238E27FC236}">
                <a16:creationId xmlns:a16="http://schemas.microsoft.com/office/drawing/2014/main" id="{8B75B2AE-1253-F7E2-DA76-857FDA784AAA}"/>
              </a:ext>
            </a:extLst>
          </p:cNvPr>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3">
            <a:extLst>
              <a:ext uri="{FF2B5EF4-FFF2-40B4-BE49-F238E27FC236}">
                <a16:creationId xmlns:a16="http://schemas.microsoft.com/office/drawing/2014/main" id="{8276F6A5-9F5E-09E3-0972-D3BFE9243CF7}"/>
              </a:ext>
            </a:extLst>
          </p:cNvPr>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9" name="Line 14">
            <a:extLst>
              <a:ext uri="{FF2B5EF4-FFF2-40B4-BE49-F238E27FC236}">
                <a16:creationId xmlns:a16="http://schemas.microsoft.com/office/drawing/2014/main" id="{139A0272-5C8E-06DE-FE70-85AB71702AED}"/>
              </a:ext>
            </a:extLst>
          </p:cNvPr>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Freeform 15">
            <a:extLst>
              <a:ext uri="{FF2B5EF4-FFF2-40B4-BE49-F238E27FC236}">
                <a16:creationId xmlns:a16="http://schemas.microsoft.com/office/drawing/2014/main" id="{DD248C8F-761B-8D8B-7FDA-CD527506F750}"/>
              </a:ext>
            </a:extLst>
          </p:cNvPr>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6">
            <a:extLst>
              <a:ext uri="{FF2B5EF4-FFF2-40B4-BE49-F238E27FC236}">
                <a16:creationId xmlns:a16="http://schemas.microsoft.com/office/drawing/2014/main" id="{4B4B632F-9B32-06CE-4468-EB03B37E10EA}"/>
              </a:ext>
            </a:extLst>
          </p:cNvPr>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2" name="Line 17">
            <a:extLst>
              <a:ext uri="{FF2B5EF4-FFF2-40B4-BE49-F238E27FC236}">
                <a16:creationId xmlns:a16="http://schemas.microsoft.com/office/drawing/2014/main" id="{D8AA1C19-2084-7979-7967-8A6B0B828D4F}"/>
              </a:ext>
            </a:extLst>
          </p:cNvPr>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Freeform 18">
            <a:extLst>
              <a:ext uri="{FF2B5EF4-FFF2-40B4-BE49-F238E27FC236}">
                <a16:creationId xmlns:a16="http://schemas.microsoft.com/office/drawing/2014/main" id="{5D716DEE-B172-32E4-A520-1B2A0B58D6A5}"/>
              </a:ext>
            </a:extLst>
          </p:cNvPr>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9">
            <a:extLst>
              <a:ext uri="{FF2B5EF4-FFF2-40B4-BE49-F238E27FC236}">
                <a16:creationId xmlns:a16="http://schemas.microsoft.com/office/drawing/2014/main" id="{06A1BDEF-0B84-0820-E8FC-E5726FEE8B6C}"/>
              </a:ext>
            </a:extLst>
          </p:cNvPr>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5" name="Line 20">
            <a:extLst>
              <a:ext uri="{FF2B5EF4-FFF2-40B4-BE49-F238E27FC236}">
                <a16:creationId xmlns:a16="http://schemas.microsoft.com/office/drawing/2014/main" id="{060B96A7-058E-AAA9-8392-BB1372B7C055}"/>
              </a:ext>
            </a:extLst>
          </p:cNvPr>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6" name="Rectangle 5">
            <a:extLst>
              <a:ext uri="{FF2B5EF4-FFF2-40B4-BE49-F238E27FC236}">
                <a16:creationId xmlns:a16="http://schemas.microsoft.com/office/drawing/2014/main" id="{4B49177A-2F5E-3DB5-D0CC-1474E3EBD1C3}"/>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17" name="Rectangle 6">
            <a:extLst>
              <a:ext uri="{FF2B5EF4-FFF2-40B4-BE49-F238E27FC236}">
                <a16:creationId xmlns:a16="http://schemas.microsoft.com/office/drawing/2014/main" id="{8800691A-96DC-F850-BCF2-4EC5C1914F25}"/>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18" name="Rectangle 7">
            <a:extLst>
              <a:ext uri="{FF2B5EF4-FFF2-40B4-BE49-F238E27FC236}">
                <a16:creationId xmlns:a16="http://schemas.microsoft.com/office/drawing/2014/main" id="{8871D185-D0C2-E340-2C8D-197F3E1B4DEA}"/>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C770ADC2-6DC9-4A1C-9C90-74219E63919A}" type="slidenum">
              <a:rPr lang="en-US" altLang="en-US"/>
              <a:pPr>
                <a:defRPr/>
              </a:pPr>
              <a:t>‹#›</a:t>
            </a:fld>
            <a:endParaRPr lang="en-US" altLang="en-US"/>
          </a:p>
        </p:txBody>
      </p:sp>
    </p:spTree>
    <p:extLst>
      <p:ext uri="{BB962C8B-B14F-4D97-AF65-F5344CB8AC3E}">
        <p14:creationId xmlns:p14="http://schemas.microsoft.com/office/powerpoint/2010/main" val="30411608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7FBB8D-27EF-0FFF-7FB3-8C206132BCE7}"/>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id="{01B01B96-C6C1-623E-0DEF-0521A3E06928}"/>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id="{8D2F2417-DA21-4A13-C9DA-77981B6DCACB}"/>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72838755-EF91-411B-B8DE-84C1BBEB5BAF}" type="slidenum">
              <a:rPr lang="en-US" altLang="en-US"/>
              <a:pPr>
                <a:defRPr/>
              </a:pPr>
              <a:t>‹#›</a:t>
            </a:fld>
            <a:endParaRPr lang="en-US" altLang="en-US"/>
          </a:p>
        </p:txBody>
      </p:sp>
    </p:spTree>
    <p:extLst>
      <p:ext uri="{BB962C8B-B14F-4D97-AF65-F5344CB8AC3E}">
        <p14:creationId xmlns:p14="http://schemas.microsoft.com/office/powerpoint/2010/main" val="28286285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A1D52F-61D3-1A1F-9575-ADFC60021947}"/>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id="{55CDF12B-8402-6418-276A-9C19191433C9}"/>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id="{6B55EED6-1337-C016-8B4E-C44B7DE46609}"/>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CBB3AC1F-875D-4142-9BDB-C5795E0EDCFB}" type="slidenum">
              <a:rPr lang="en-US" altLang="en-US"/>
              <a:pPr>
                <a:defRPr/>
              </a:pPr>
              <a:t>‹#›</a:t>
            </a:fld>
            <a:endParaRPr lang="en-US" altLang="en-US"/>
          </a:p>
        </p:txBody>
      </p:sp>
    </p:spTree>
    <p:extLst>
      <p:ext uri="{BB962C8B-B14F-4D97-AF65-F5344CB8AC3E}">
        <p14:creationId xmlns:p14="http://schemas.microsoft.com/office/powerpoint/2010/main" val="2835201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F1828-A065-59A9-633B-C28D27361F21}"/>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066A6F36-9FE8-065C-B336-D6BDF39E24DC}"/>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1D466AEF-3F3F-069B-2949-FCEF178B9E54}"/>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22351708-86E2-4093-AF80-03594E813A7C}" type="slidenum">
              <a:rPr lang="en-US" altLang="en-US"/>
              <a:pPr>
                <a:defRPr/>
              </a:pPr>
              <a:t>‹#›</a:t>
            </a:fld>
            <a:endParaRPr lang="en-US" altLang="en-US"/>
          </a:p>
        </p:txBody>
      </p:sp>
    </p:spTree>
    <p:extLst>
      <p:ext uri="{BB962C8B-B14F-4D97-AF65-F5344CB8AC3E}">
        <p14:creationId xmlns:p14="http://schemas.microsoft.com/office/powerpoint/2010/main" val="12671736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7DD0B-BFFE-8320-4A18-ABC5BD57E9FA}"/>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8" name="Rectangle 5">
            <a:extLst>
              <a:ext uri="{FF2B5EF4-FFF2-40B4-BE49-F238E27FC236}">
                <a16:creationId xmlns:a16="http://schemas.microsoft.com/office/drawing/2014/main" id="{D96E4F0B-C3E9-1D78-2E4C-0F697AD1BFE6}"/>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9" name="Rectangle 6">
            <a:extLst>
              <a:ext uri="{FF2B5EF4-FFF2-40B4-BE49-F238E27FC236}">
                <a16:creationId xmlns:a16="http://schemas.microsoft.com/office/drawing/2014/main" id="{C86DB4AF-5051-4D92-ADED-52086E947532}"/>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071291F0-57E1-4385-A595-8C81A1C48551}" type="slidenum">
              <a:rPr lang="en-US" altLang="en-US"/>
              <a:pPr>
                <a:defRPr/>
              </a:pPr>
              <a:t>‹#›</a:t>
            </a:fld>
            <a:endParaRPr lang="en-US" altLang="en-US"/>
          </a:p>
        </p:txBody>
      </p:sp>
    </p:spTree>
    <p:extLst>
      <p:ext uri="{BB962C8B-B14F-4D97-AF65-F5344CB8AC3E}">
        <p14:creationId xmlns:p14="http://schemas.microsoft.com/office/powerpoint/2010/main" val="25332498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31D062-C2E7-B526-5BD6-2A1A181CEBF5}"/>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4" name="Rectangle 5">
            <a:extLst>
              <a:ext uri="{FF2B5EF4-FFF2-40B4-BE49-F238E27FC236}">
                <a16:creationId xmlns:a16="http://schemas.microsoft.com/office/drawing/2014/main" id="{A7B4F2FF-0712-D8F0-2E32-822AACC3F728}"/>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5" name="Rectangle 6">
            <a:extLst>
              <a:ext uri="{FF2B5EF4-FFF2-40B4-BE49-F238E27FC236}">
                <a16:creationId xmlns:a16="http://schemas.microsoft.com/office/drawing/2014/main" id="{20E6E7B4-8BA6-89AE-75BE-32C90AC03216}"/>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4D88B9CD-8B41-4D85-83DD-530D839F1305}" type="slidenum">
              <a:rPr lang="en-US" altLang="en-US"/>
              <a:pPr>
                <a:defRPr/>
              </a:pPr>
              <a:t>‹#›</a:t>
            </a:fld>
            <a:endParaRPr lang="en-US" altLang="en-US"/>
          </a:p>
        </p:txBody>
      </p:sp>
    </p:spTree>
    <p:extLst>
      <p:ext uri="{BB962C8B-B14F-4D97-AF65-F5344CB8AC3E}">
        <p14:creationId xmlns:p14="http://schemas.microsoft.com/office/powerpoint/2010/main" val="15770440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CAFA68-F578-F841-4178-52EA3206EAD2}"/>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3" name="Rectangle 5">
            <a:extLst>
              <a:ext uri="{FF2B5EF4-FFF2-40B4-BE49-F238E27FC236}">
                <a16:creationId xmlns:a16="http://schemas.microsoft.com/office/drawing/2014/main" id="{86B439B8-3A6A-285B-272A-415D43A41E27}"/>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4" name="Rectangle 6">
            <a:extLst>
              <a:ext uri="{FF2B5EF4-FFF2-40B4-BE49-F238E27FC236}">
                <a16:creationId xmlns:a16="http://schemas.microsoft.com/office/drawing/2014/main" id="{06CA0E4B-F147-DDB9-2CED-913783B2C179}"/>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FBFA2A32-208C-4367-9E2E-444FB4C6C4DF}" type="slidenum">
              <a:rPr lang="en-US" altLang="en-US"/>
              <a:pPr>
                <a:defRPr/>
              </a:pPr>
              <a:t>‹#›</a:t>
            </a:fld>
            <a:endParaRPr lang="en-US" altLang="en-US"/>
          </a:p>
        </p:txBody>
      </p:sp>
    </p:spTree>
    <p:extLst>
      <p:ext uri="{BB962C8B-B14F-4D97-AF65-F5344CB8AC3E}">
        <p14:creationId xmlns:p14="http://schemas.microsoft.com/office/powerpoint/2010/main" val="23329367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E756033-1449-DB64-54F6-09DBC58ABF45}"/>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CCD9DD8C-5EF1-10DB-58BC-5F49200369F1}"/>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7003F319-C0A8-D7DA-1322-C1B1143DEEE3}"/>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E3423E46-3CB8-4439-A356-77976B391D0F}" type="slidenum">
              <a:rPr lang="en-US" altLang="en-US"/>
              <a:pPr>
                <a:defRPr/>
              </a:pPr>
              <a:t>‹#›</a:t>
            </a:fld>
            <a:endParaRPr lang="en-US" altLang="en-US"/>
          </a:p>
        </p:txBody>
      </p:sp>
    </p:spTree>
    <p:extLst>
      <p:ext uri="{BB962C8B-B14F-4D97-AF65-F5344CB8AC3E}">
        <p14:creationId xmlns:p14="http://schemas.microsoft.com/office/powerpoint/2010/main" val="3982049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2297832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E168470-2729-5C87-9D83-D6870B666F84}"/>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FB73C3F0-0078-A4F8-081F-CFBD95A9A4D2}"/>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D39E67A0-5057-790C-B62E-D203EBDDD93C}"/>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54AFA4BD-6467-4E89-98E2-FEF9826394F3}" type="slidenum">
              <a:rPr lang="en-US" altLang="en-US"/>
              <a:pPr>
                <a:defRPr/>
              </a:pPr>
              <a:t>‹#›</a:t>
            </a:fld>
            <a:endParaRPr lang="en-US" altLang="en-US"/>
          </a:p>
        </p:txBody>
      </p:sp>
    </p:spTree>
    <p:extLst>
      <p:ext uri="{BB962C8B-B14F-4D97-AF65-F5344CB8AC3E}">
        <p14:creationId xmlns:p14="http://schemas.microsoft.com/office/powerpoint/2010/main" val="14840863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41FD7C-662D-B711-307D-1A2A8232F9EA}"/>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id="{69DD9920-F270-69CF-0F87-AC7FB38A2BE3}"/>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id="{920A3E6B-4E03-ACAA-A49A-5274203F62AD}"/>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003EE26B-CB97-44C2-92EF-7436D4E24EC6}" type="slidenum">
              <a:rPr lang="en-US" altLang="en-US"/>
              <a:pPr>
                <a:defRPr/>
              </a:pPr>
              <a:t>‹#›</a:t>
            </a:fld>
            <a:endParaRPr lang="en-US" altLang="en-US"/>
          </a:p>
        </p:txBody>
      </p:sp>
    </p:spTree>
    <p:extLst>
      <p:ext uri="{BB962C8B-B14F-4D97-AF65-F5344CB8AC3E}">
        <p14:creationId xmlns:p14="http://schemas.microsoft.com/office/powerpoint/2010/main" val="8881056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07042E-08B0-C744-2222-2434EA0E464E}"/>
              </a:ext>
            </a:extLst>
          </p:cNvPr>
          <p:cNvSpPr>
            <a:spLocks noGrp="1" noChangeArrowheads="1"/>
          </p:cNvSpPr>
          <p:nvPr>
            <p:ph type="dt" sz="half" idx="10"/>
          </p:nvPr>
        </p:nvSpPr>
        <p:spPr/>
        <p:txBody>
          <a:bodyPr/>
          <a:lstStyle>
            <a:lvl1pPr algn="ct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id="{BB363822-AA3C-870C-FB09-BFF0F61AD3C9}"/>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id="{5CBB4E93-A081-7691-6D9F-3090C6BD0646}"/>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4DA80293-E669-4323-876B-A9CA045B362C}" type="slidenum">
              <a:rPr lang="en-US" altLang="en-US"/>
              <a:pPr>
                <a:defRPr/>
              </a:pPr>
              <a:t>‹#›</a:t>
            </a:fld>
            <a:endParaRPr lang="en-US" altLang="en-US"/>
          </a:p>
        </p:txBody>
      </p:sp>
    </p:spTree>
    <p:extLst>
      <p:ext uri="{BB962C8B-B14F-4D97-AF65-F5344CB8AC3E}">
        <p14:creationId xmlns:p14="http://schemas.microsoft.com/office/powerpoint/2010/main" val="40516124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129E0C-9CCD-58FD-252B-2C300FCB95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486342-AFAE-0F59-C06F-805B6B754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0BCB63-ACEC-BC13-FB93-BED477D4B4EC}"/>
              </a:ext>
            </a:extLst>
          </p:cNvPr>
          <p:cNvSpPr>
            <a:spLocks noGrp="1" noChangeArrowheads="1"/>
          </p:cNvSpPr>
          <p:nvPr>
            <p:ph type="sldNum" sz="quarter" idx="12"/>
          </p:nvPr>
        </p:nvSpPr>
        <p:spPr>
          <a:ln/>
        </p:spPr>
        <p:txBody>
          <a:bodyPr/>
          <a:lstStyle>
            <a:lvl1pPr>
              <a:defRPr/>
            </a:lvl1pPr>
          </a:lstStyle>
          <a:p>
            <a:pPr>
              <a:defRPr/>
            </a:pPr>
            <a:fld id="{0D4BD60F-4EB5-4FED-B35C-DA39CCFE6BAC}" type="slidenum">
              <a:rPr lang="en-US" altLang="en-US"/>
              <a:pPr>
                <a:defRPr/>
              </a:pPr>
              <a:t>‹#›</a:t>
            </a:fld>
            <a:endParaRPr lang="en-US" altLang="en-US"/>
          </a:p>
        </p:txBody>
      </p:sp>
    </p:spTree>
    <p:extLst>
      <p:ext uri="{BB962C8B-B14F-4D97-AF65-F5344CB8AC3E}">
        <p14:creationId xmlns:p14="http://schemas.microsoft.com/office/powerpoint/2010/main" val="7874897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5D381B-1DC3-95E4-3237-A2B999CF80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6C8046-1536-7310-F380-647AF60D1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6D2497-4B20-19B4-3536-8CA757EDD387}"/>
              </a:ext>
            </a:extLst>
          </p:cNvPr>
          <p:cNvSpPr>
            <a:spLocks noGrp="1" noChangeArrowheads="1"/>
          </p:cNvSpPr>
          <p:nvPr>
            <p:ph type="sldNum" sz="quarter" idx="12"/>
          </p:nvPr>
        </p:nvSpPr>
        <p:spPr>
          <a:ln/>
        </p:spPr>
        <p:txBody>
          <a:bodyPr/>
          <a:lstStyle>
            <a:lvl1pPr>
              <a:defRPr/>
            </a:lvl1pPr>
          </a:lstStyle>
          <a:p>
            <a:pPr>
              <a:defRPr/>
            </a:pPr>
            <a:fld id="{4361C1C0-F052-4509-8CB1-C52C48B0146C}" type="slidenum">
              <a:rPr lang="en-US" altLang="en-US"/>
              <a:pPr>
                <a:defRPr/>
              </a:pPr>
              <a:t>‹#›</a:t>
            </a:fld>
            <a:endParaRPr lang="en-US" altLang="en-US"/>
          </a:p>
        </p:txBody>
      </p:sp>
    </p:spTree>
    <p:extLst>
      <p:ext uri="{BB962C8B-B14F-4D97-AF65-F5344CB8AC3E}">
        <p14:creationId xmlns:p14="http://schemas.microsoft.com/office/powerpoint/2010/main" val="39330383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89D47A-BB6B-B5B9-8B60-7564C7AE33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4F97C61-3BD4-9CAB-D69B-167CFA15A5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2E2C55-166B-78DC-FB14-F06D7CF78B39}"/>
              </a:ext>
            </a:extLst>
          </p:cNvPr>
          <p:cNvSpPr>
            <a:spLocks noGrp="1" noChangeArrowheads="1"/>
          </p:cNvSpPr>
          <p:nvPr>
            <p:ph type="sldNum" sz="quarter" idx="12"/>
          </p:nvPr>
        </p:nvSpPr>
        <p:spPr>
          <a:ln/>
        </p:spPr>
        <p:txBody>
          <a:bodyPr/>
          <a:lstStyle>
            <a:lvl1pPr>
              <a:defRPr/>
            </a:lvl1pPr>
          </a:lstStyle>
          <a:p>
            <a:pPr>
              <a:defRPr/>
            </a:pPr>
            <a:fld id="{1A91A6E3-2378-4C9B-B5E3-CCDC3013C18A}" type="slidenum">
              <a:rPr lang="en-US" altLang="en-US"/>
              <a:pPr>
                <a:defRPr/>
              </a:pPr>
              <a:t>‹#›</a:t>
            </a:fld>
            <a:endParaRPr lang="en-US" altLang="en-US"/>
          </a:p>
        </p:txBody>
      </p:sp>
    </p:spTree>
    <p:extLst>
      <p:ext uri="{BB962C8B-B14F-4D97-AF65-F5344CB8AC3E}">
        <p14:creationId xmlns:p14="http://schemas.microsoft.com/office/powerpoint/2010/main" val="2801416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9311F9-97D7-E4E0-700D-0150C5641C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85290A1-9DA3-16AF-F6E0-2DE4259406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C89D7A-619E-CB2A-29B3-070544D9789E}"/>
              </a:ext>
            </a:extLst>
          </p:cNvPr>
          <p:cNvSpPr>
            <a:spLocks noGrp="1" noChangeArrowheads="1"/>
          </p:cNvSpPr>
          <p:nvPr>
            <p:ph type="sldNum" sz="quarter" idx="12"/>
          </p:nvPr>
        </p:nvSpPr>
        <p:spPr>
          <a:ln/>
        </p:spPr>
        <p:txBody>
          <a:bodyPr/>
          <a:lstStyle>
            <a:lvl1pPr>
              <a:defRPr/>
            </a:lvl1pPr>
          </a:lstStyle>
          <a:p>
            <a:pPr>
              <a:defRPr/>
            </a:pPr>
            <a:fld id="{FD7109B4-AE44-4822-AE7A-891957C1E4F5}" type="slidenum">
              <a:rPr lang="en-US" altLang="en-US"/>
              <a:pPr>
                <a:defRPr/>
              </a:pPr>
              <a:t>‹#›</a:t>
            </a:fld>
            <a:endParaRPr lang="en-US" altLang="en-US"/>
          </a:p>
        </p:txBody>
      </p:sp>
    </p:spTree>
    <p:extLst>
      <p:ext uri="{BB962C8B-B14F-4D97-AF65-F5344CB8AC3E}">
        <p14:creationId xmlns:p14="http://schemas.microsoft.com/office/powerpoint/2010/main" val="36650440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B08EA1-3D4E-BBA2-046E-4416B4BB37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76D3CF9-0761-2578-895B-E059950637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BC88610-0178-5305-7DC2-C344830C9862}"/>
              </a:ext>
            </a:extLst>
          </p:cNvPr>
          <p:cNvSpPr>
            <a:spLocks noGrp="1" noChangeArrowheads="1"/>
          </p:cNvSpPr>
          <p:nvPr>
            <p:ph type="sldNum" sz="quarter" idx="12"/>
          </p:nvPr>
        </p:nvSpPr>
        <p:spPr>
          <a:ln/>
        </p:spPr>
        <p:txBody>
          <a:bodyPr/>
          <a:lstStyle>
            <a:lvl1pPr>
              <a:defRPr/>
            </a:lvl1pPr>
          </a:lstStyle>
          <a:p>
            <a:pPr>
              <a:defRPr/>
            </a:pPr>
            <a:fld id="{E69B297D-CCB1-4A0F-8958-69F621855352}" type="slidenum">
              <a:rPr lang="en-US" altLang="en-US"/>
              <a:pPr>
                <a:defRPr/>
              </a:pPr>
              <a:t>‹#›</a:t>
            </a:fld>
            <a:endParaRPr lang="en-US" altLang="en-US"/>
          </a:p>
        </p:txBody>
      </p:sp>
    </p:spTree>
    <p:extLst>
      <p:ext uri="{BB962C8B-B14F-4D97-AF65-F5344CB8AC3E}">
        <p14:creationId xmlns:p14="http://schemas.microsoft.com/office/powerpoint/2010/main" val="12489608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97374BC-8752-08E6-3E1D-3C51DDFB46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DCE3BD0-D199-EADE-C9DB-6CC96BD13C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8C3791-08B1-6870-8E91-2B9A440E5DBA}"/>
              </a:ext>
            </a:extLst>
          </p:cNvPr>
          <p:cNvSpPr>
            <a:spLocks noGrp="1" noChangeArrowheads="1"/>
          </p:cNvSpPr>
          <p:nvPr>
            <p:ph type="sldNum" sz="quarter" idx="12"/>
          </p:nvPr>
        </p:nvSpPr>
        <p:spPr>
          <a:ln/>
        </p:spPr>
        <p:txBody>
          <a:bodyPr/>
          <a:lstStyle>
            <a:lvl1pPr>
              <a:defRPr/>
            </a:lvl1pPr>
          </a:lstStyle>
          <a:p>
            <a:pPr>
              <a:defRPr/>
            </a:pPr>
            <a:fld id="{1AD618E1-70F7-4D1A-BD5B-41722B97F385}" type="slidenum">
              <a:rPr lang="en-US" altLang="en-US"/>
              <a:pPr>
                <a:defRPr/>
              </a:pPr>
              <a:t>‹#›</a:t>
            </a:fld>
            <a:endParaRPr lang="en-US" altLang="en-US"/>
          </a:p>
        </p:txBody>
      </p:sp>
    </p:spTree>
    <p:extLst>
      <p:ext uri="{BB962C8B-B14F-4D97-AF65-F5344CB8AC3E}">
        <p14:creationId xmlns:p14="http://schemas.microsoft.com/office/powerpoint/2010/main" val="15230503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2ADFBA-4C2C-1D66-7762-5DDEC91B08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1D75382-4C36-4B06-6C36-B8962BC8AE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8D6EDFD-0DEE-2E6D-BCA3-90261DB200C1}"/>
              </a:ext>
            </a:extLst>
          </p:cNvPr>
          <p:cNvSpPr>
            <a:spLocks noGrp="1" noChangeArrowheads="1"/>
          </p:cNvSpPr>
          <p:nvPr>
            <p:ph type="sldNum" sz="quarter" idx="12"/>
          </p:nvPr>
        </p:nvSpPr>
        <p:spPr>
          <a:ln/>
        </p:spPr>
        <p:txBody>
          <a:bodyPr/>
          <a:lstStyle>
            <a:lvl1pPr>
              <a:defRPr/>
            </a:lvl1pPr>
          </a:lstStyle>
          <a:p>
            <a:pPr>
              <a:defRPr/>
            </a:pPr>
            <a:fld id="{8058D030-141F-41EC-AC29-7226C8468836}" type="slidenum">
              <a:rPr lang="en-US" altLang="en-US"/>
              <a:pPr>
                <a:defRPr/>
              </a:pPr>
              <a:t>‹#›</a:t>
            </a:fld>
            <a:endParaRPr lang="en-US" altLang="en-US"/>
          </a:p>
        </p:txBody>
      </p:sp>
    </p:spTree>
    <p:extLst>
      <p:ext uri="{BB962C8B-B14F-4D97-AF65-F5344CB8AC3E}">
        <p14:creationId xmlns:p14="http://schemas.microsoft.com/office/powerpoint/2010/main" val="1543326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14538442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A651D-63E3-7738-8DCD-2E71FA7AE7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05CE4AD-75F5-A91D-16CA-6AC7B35DBE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44D405-C4A5-676C-3FE6-3E047E164C19}"/>
              </a:ext>
            </a:extLst>
          </p:cNvPr>
          <p:cNvSpPr>
            <a:spLocks noGrp="1" noChangeArrowheads="1"/>
          </p:cNvSpPr>
          <p:nvPr>
            <p:ph type="sldNum" sz="quarter" idx="12"/>
          </p:nvPr>
        </p:nvSpPr>
        <p:spPr>
          <a:ln/>
        </p:spPr>
        <p:txBody>
          <a:bodyPr/>
          <a:lstStyle>
            <a:lvl1pPr>
              <a:defRPr/>
            </a:lvl1pPr>
          </a:lstStyle>
          <a:p>
            <a:pPr>
              <a:defRPr/>
            </a:pPr>
            <a:fld id="{CC545197-F39C-4E81-8432-61EB6B53768F}" type="slidenum">
              <a:rPr lang="en-US" altLang="en-US"/>
              <a:pPr>
                <a:defRPr/>
              </a:pPr>
              <a:t>‹#›</a:t>
            </a:fld>
            <a:endParaRPr lang="en-US" altLang="en-US"/>
          </a:p>
        </p:txBody>
      </p:sp>
    </p:spTree>
    <p:extLst>
      <p:ext uri="{BB962C8B-B14F-4D97-AF65-F5344CB8AC3E}">
        <p14:creationId xmlns:p14="http://schemas.microsoft.com/office/powerpoint/2010/main" val="13533242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E56C46-CF69-4053-B241-3BE09AE1FD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74D8B9D-7757-18B3-52C0-1C777DD7AB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87B6E86-85C9-6C1B-4D95-B6468B7DF3D4}"/>
              </a:ext>
            </a:extLst>
          </p:cNvPr>
          <p:cNvSpPr>
            <a:spLocks noGrp="1" noChangeArrowheads="1"/>
          </p:cNvSpPr>
          <p:nvPr>
            <p:ph type="sldNum" sz="quarter" idx="12"/>
          </p:nvPr>
        </p:nvSpPr>
        <p:spPr>
          <a:ln/>
        </p:spPr>
        <p:txBody>
          <a:bodyPr/>
          <a:lstStyle>
            <a:lvl1pPr>
              <a:defRPr/>
            </a:lvl1pPr>
          </a:lstStyle>
          <a:p>
            <a:pPr>
              <a:defRPr/>
            </a:pPr>
            <a:fld id="{4DC135AD-05AA-4157-957B-D878B4B1346D}" type="slidenum">
              <a:rPr lang="en-US" altLang="en-US"/>
              <a:pPr>
                <a:defRPr/>
              </a:pPr>
              <a:t>‹#›</a:t>
            </a:fld>
            <a:endParaRPr lang="en-US" altLang="en-US"/>
          </a:p>
        </p:txBody>
      </p:sp>
    </p:spTree>
    <p:extLst>
      <p:ext uri="{BB962C8B-B14F-4D97-AF65-F5344CB8AC3E}">
        <p14:creationId xmlns:p14="http://schemas.microsoft.com/office/powerpoint/2010/main" val="22074751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A5F94C-270C-047B-3232-F2C85FC560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479B422-7DED-BCD2-F652-4EFAD1D23D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988D9F-8E05-3A03-6C0A-111623ECA947}"/>
              </a:ext>
            </a:extLst>
          </p:cNvPr>
          <p:cNvSpPr>
            <a:spLocks noGrp="1" noChangeArrowheads="1"/>
          </p:cNvSpPr>
          <p:nvPr>
            <p:ph type="sldNum" sz="quarter" idx="12"/>
          </p:nvPr>
        </p:nvSpPr>
        <p:spPr>
          <a:ln/>
        </p:spPr>
        <p:txBody>
          <a:bodyPr/>
          <a:lstStyle>
            <a:lvl1pPr>
              <a:defRPr/>
            </a:lvl1pPr>
          </a:lstStyle>
          <a:p>
            <a:pPr>
              <a:defRPr/>
            </a:pPr>
            <a:fld id="{CA93F7CE-BA31-4604-8805-8BE9BD286588}" type="slidenum">
              <a:rPr lang="en-US" altLang="en-US"/>
              <a:pPr>
                <a:defRPr/>
              </a:pPr>
              <a:t>‹#›</a:t>
            </a:fld>
            <a:endParaRPr lang="en-US" altLang="en-US"/>
          </a:p>
        </p:txBody>
      </p:sp>
    </p:spTree>
    <p:extLst>
      <p:ext uri="{BB962C8B-B14F-4D97-AF65-F5344CB8AC3E}">
        <p14:creationId xmlns:p14="http://schemas.microsoft.com/office/powerpoint/2010/main" val="41035807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EAB0A8-F1AC-2B5D-D192-A43AFA11BF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F2DC4-CA16-0A40-D04E-00B374A41C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BFE9F6-D10F-5C79-EF1F-80A5D49FFFB8}"/>
              </a:ext>
            </a:extLst>
          </p:cNvPr>
          <p:cNvSpPr>
            <a:spLocks noGrp="1" noChangeArrowheads="1"/>
          </p:cNvSpPr>
          <p:nvPr>
            <p:ph type="sldNum" sz="quarter" idx="12"/>
          </p:nvPr>
        </p:nvSpPr>
        <p:spPr>
          <a:ln/>
        </p:spPr>
        <p:txBody>
          <a:bodyPr/>
          <a:lstStyle>
            <a:lvl1pPr>
              <a:defRPr/>
            </a:lvl1pPr>
          </a:lstStyle>
          <a:p>
            <a:pPr>
              <a:defRPr/>
            </a:pPr>
            <a:fld id="{E41AD516-CC05-4C5D-A2D5-5C330065371A}" type="slidenum">
              <a:rPr lang="en-US" altLang="en-US"/>
              <a:pPr>
                <a:defRPr/>
              </a:pPr>
              <a:t>‹#›</a:t>
            </a:fld>
            <a:endParaRPr lang="en-US" altLang="en-US"/>
          </a:p>
        </p:txBody>
      </p:sp>
    </p:spTree>
    <p:extLst>
      <p:ext uri="{BB962C8B-B14F-4D97-AF65-F5344CB8AC3E}">
        <p14:creationId xmlns:p14="http://schemas.microsoft.com/office/powerpoint/2010/main" val="35056123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3FFA0F6-FEE8-8F7C-4DC5-AF0CECA2732C}"/>
              </a:ext>
            </a:extLst>
          </p:cNvPr>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
        <p:nvSpPr>
          <p:cNvPr id="3" name="Rectangle 2">
            <a:extLst>
              <a:ext uri="{FF2B5EF4-FFF2-40B4-BE49-F238E27FC236}">
                <a16:creationId xmlns:a16="http://schemas.microsoft.com/office/drawing/2014/main" id="{D7846694-CBCB-845F-1738-AEA24EBC1C10}"/>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
        <p:nvSpPr>
          <p:cNvPr id="4" name="Freeform 9">
            <a:extLst>
              <a:ext uri="{FF2B5EF4-FFF2-40B4-BE49-F238E27FC236}">
                <a16:creationId xmlns:a16="http://schemas.microsoft.com/office/drawing/2014/main" id="{513509BA-62D1-21D1-15BF-3610C1BD2AF4}"/>
              </a:ext>
            </a:extLst>
          </p:cNvPr>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0">
            <a:extLst>
              <a:ext uri="{FF2B5EF4-FFF2-40B4-BE49-F238E27FC236}">
                <a16:creationId xmlns:a16="http://schemas.microsoft.com/office/drawing/2014/main" id="{14D3853D-AC5F-9097-E393-26D436618B0C}"/>
              </a:ext>
            </a:extLst>
          </p:cNvPr>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6" name="Line 11">
            <a:extLst>
              <a:ext uri="{FF2B5EF4-FFF2-40B4-BE49-F238E27FC236}">
                <a16:creationId xmlns:a16="http://schemas.microsoft.com/office/drawing/2014/main" id="{678C5F46-B25F-39F9-2C1E-5126E4A85847}"/>
              </a:ext>
            </a:extLst>
          </p:cNvPr>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Freeform 12">
            <a:extLst>
              <a:ext uri="{FF2B5EF4-FFF2-40B4-BE49-F238E27FC236}">
                <a16:creationId xmlns:a16="http://schemas.microsoft.com/office/drawing/2014/main" id="{8E50492F-941D-8834-DEA5-8D32FF31CB01}"/>
              </a:ext>
            </a:extLst>
          </p:cNvPr>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3">
            <a:extLst>
              <a:ext uri="{FF2B5EF4-FFF2-40B4-BE49-F238E27FC236}">
                <a16:creationId xmlns:a16="http://schemas.microsoft.com/office/drawing/2014/main" id="{BEB71397-0803-D407-EADD-B546057BF186}"/>
              </a:ext>
            </a:extLst>
          </p:cNvPr>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9" name="Line 14">
            <a:extLst>
              <a:ext uri="{FF2B5EF4-FFF2-40B4-BE49-F238E27FC236}">
                <a16:creationId xmlns:a16="http://schemas.microsoft.com/office/drawing/2014/main" id="{B6B21AB5-2667-FBB5-4240-75E07A580BC0}"/>
              </a:ext>
            </a:extLst>
          </p:cNvPr>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Freeform 15">
            <a:extLst>
              <a:ext uri="{FF2B5EF4-FFF2-40B4-BE49-F238E27FC236}">
                <a16:creationId xmlns:a16="http://schemas.microsoft.com/office/drawing/2014/main" id="{C202DFBD-4060-99B9-3646-D66D1C7F3811}"/>
              </a:ext>
            </a:extLst>
          </p:cNvPr>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6">
            <a:extLst>
              <a:ext uri="{FF2B5EF4-FFF2-40B4-BE49-F238E27FC236}">
                <a16:creationId xmlns:a16="http://schemas.microsoft.com/office/drawing/2014/main" id="{1AAC8AAF-3B23-7DD2-2435-3DC4B7005700}"/>
              </a:ext>
            </a:extLst>
          </p:cNvPr>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2" name="Line 17">
            <a:extLst>
              <a:ext uri="{FF2B5EF4-FFF2-40B4-BE49-F238E27FC236}">
                <a16:creationId xmlns:a16="http://schemas.microsoft.com/office/drawing/2014/main" id="{58A40B63-EA9F-7B18-6A8B-A49ED649B2C7}"/>
              </a:ext>
            </a:extLst>
          </p:cNvPr>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Freeform 18">
            <a:extLst>
              <a:ext uri="{FF2B5EF4-FFF2-40B4-BE49-F238E27FC236}">
                <a16:creationId xmlns:a16="http://schemas.microsoft.com/office/drawing/2014/main" id="{283EE67C-405C-997C-D42A-8027BCA91FDC}"/>
              </a:ext>
            </a:extLst>
          </p:cNvPr>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9">
            <a:extLst>
              <a:ext uri="{FF2B5EF4-FFF2-40B4-BE49-F238E27FC236}">
                <a16:creationId xmlns:a16="http://schemas.microsoft.com/office/drawing/2014/main" id="{E13D6924-B00B-5119-2557-CC72A028DE53}"/>
              </a:ext>
            </a:extLst>
          </p:cNvPr>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5" name="Line 20">
            <a:extLst>
              <a:ext uri="{FF2B5EF4-FFF2-40B4-BE49-F238E27FC236}">
                <a16:creationId xmlns:a16="http://schemas.microsoft.com/office/drawing/2014/main" id="{BD831400-54FC-F3F6-A064-06F4C81E8901}"/>
              </a:ext>
            </a:extLst>
          </p:cNvPr>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6" name="Rectangle 5">
            <a:extLst>
              <a:ext uri="{FF2B5EF4-FFF2-40B4-BE49-F238E27FC236}">
                <a16:creationId xmlns:a16="http://schemas.microsoft.com/office/drawing/2014/main" id="{DDE42AE7-80F3-E6B2-849F-38E2E6919FC9}"/>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17" name="Rectangle 6">
            <a:extLst>
              <a:ext uri="{FF2B5EF4-FFF2-40B4-BE49-F238E27FC236}">
                <a16:creationId xmlns:a16="http://schemas.microsoft.com/office/drawing/2014/main" id="{01B5CFF1-F3DC-A0E8-771C-69132CDB536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8" name="Rectangle 7">
            <a:extLst>
              <a:ext uri="{FF2B5EF4-FFF2-40B4-BE49-F238E27FC236}">
                <a16:creationId xmlns:a16="http://schemas.microsoft.com/office/drawing/2014/main" id="{4564FF39-CCD1-260A-0D09-3895FF747BF9}"/>
              </a:ext>
            </a:extLst>
          </p:cNvPr>
          <p:cNvSpPr>
            <a:spLocks noGrp="1" noChangeArrowheads="1"/>
          </p:cNvSpPr>
          <p:nvPr>
            <p:ph type="sldNum" sz="quarter" idx="12"/>
          </p:nvPr>
        </p:nvSpPr>
        <p:spPr/>
        <p:txBody>
          <a:bodyPr/>
          <a:lstStyle>
            <a:lvl1pPr>
              <a:defRPr smtClean="0"/>
            </a:lvl1pPr>
          </a:lstStyle>
          <a:p>
            <a:pPr>
              <a:defRPr/>
            </a:pPr>
            <a:fld id="{2031749F-4F47-4DC5-A553-D7659598F256}" type="slidenum">
              <a:rPr lang="en-US" altLang="en-US"/>
              <a:pPr>
                <a:defRPr/>
              </a:pPr>
              <a:t>‹#›</a:t>
            </a:fld>
            <a:endParaRPr lang="en-US" altLang="en-US"/>
          </a:p>
        </p:txBody>
      </p:sp>
    </p:spTree>
    <p:extLst>
      <p:ext uri="{BB962C8B-B14F-4D97-AF65-F5344CB8AC3E}">
        <p14:creationId xmlns:p14="http://schemas.microsoft.com/office/powerpoint/2010/main" val="11313785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B22E3B-D74A-5346-348A-2C1D490685C1}"/>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5" name="Rectangle 5">
            <a:extLst>
              <a:ext uri="{FF2B5EF4-FFF2-40B4-BE49-F238E27FC236}">
                <a16:creationId xmlns:a16="http://schemas.microsoft.com/office/drawing/2014/main" id="{DF4E72EE-52CA-5008-C979-7C6DC1DD692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6215EC-80CB-4E52-3013-1C792F996486}"/>
              </a:ext>
            </a:extLst>
          </p:cNvPr>
          <p:cNvSpPr>
            <a:spLocks noGrp="1" noChangeArrowheads="1"/>
          </p:cNvSpPr>
          <p:nvPr>
            <p:ph type="sldNum" sz="quarter" idx="12"/>
          </p:nvPr>
        </p:nvSpPr>
        <p:spPr/>
        <p:txBody>
          <a:bodyPr/>
          <a:lstStyle>
            <a:lvl1pPr>
              <a:defRPr smtClean="0"/>
            </a:lvl1pPr>
          </a:lstStyle>
          <a:p>
            <a:pPr>
              <a:defRPr/>
            </a:pPr>
            <a:fld id="{8C79872A-4606-4AFA-89B4-E4F5ED101495}" type="slidenum">
              <a:rPr lang="en-US" altLang="en-US"/>
              <a:pPr>
                <a:defRPr/>
              </a:pPr>
              <a:t>‹#›</a:t>
            </a:fld>
            <a:endParaRPr lang="en-US" altLang="en-US"/>
          </a:p>
        </p:txBody>
      </p:sp>
    </p:spTree>
    <p:extLst>
      <p:ext uri="{BB962C8B-B14F-4D97-AF65-F5344CB8AC3E}">
        <p14:creationId xmlns:p14="http://schemas.microsoft.com/office/powerpoint/2010/main" val="3821483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12E7-599F-8CE9-6D6A-C302D3240855}"/>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5" name="Rectangle 5">
            <a:extLst>
              <a:ext uri="{FF2B5EF4-FFF2-40B4-BE49-F238E27FC236}">
                <a16:creationId xmlns:a16="http://schemas.microsoft.com/office/drawing/2014/main" id="{BBAF057D-EB17-6C7B-0973-89A5F9FFBBA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87CB6A-C6CA-1D6A-38B6-E5E86B024293}"/>
              </a:ext>
            </a:extLst>
          </p:cNvPr>
          <p:cNvSpPr>
            <a:spLocks noGrp="1" noChangeArrowheads="1"/>
          </p:cNvSpPr>
          <p:nvPr>
            <p:ph type="sldNum" sz="quarter" idx="12"/>
          </p:nvPr>
        </p:nvSpPr>
        <p:spPr/>
        <p:txBody>
          <a:bodyPr/>
          <a:lstStyle>
            <a:lvl1pPr>
              <a:defRPr smtClean="0"/>
            </a:lvl1pPr>
          </a:lstStyle>
          <a:p>
            <a:pPr>
              <a:defRPr/>
            </a:pPr>
            <a:fld id="{DC8CFD9E-FF4C-4657-809F-816B4B9C3767}" type="slidenum">
              <a:rPr lang="en-US" altLang="en-US"/>
              <a:pPr>
                <a:defRPr/>
              </a:pPr>
              <a:t>‹#›</a:t>
            </a:fld>
            <a:endParaRPr lang="en-US" altLang="en-US"/>
          </a:p>
        </p:txBody>
      </p:sp>
    </p:spTree>
    <p:extLst>
      <p:ext uri="{BB962C8B-B14F-4D97-AF65-F5344CB8AC3E}">
        <p14:creationId xmlns:p14="http://schemas.microsoft.com/office/powerpoint/2010/main" val="20688641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B90E3-5DB8-FA5B-18F6-16EF53CD336D}"/>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6" name="Footer Placeholder 5">
            <a:extLst>
              <a:ext uri="{FF2B5EF4-FFF2-40B4-BE49-F238E27FC236}">
                <a16:creationId xmlns:a16="http://schemas.microsoft.com/office/drawing/2014/main" id="{70CD5D51-9D84-D316-69FC-6E389D6D9E6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680083A-3717-3B71-8876-A9FBF701687F}"/>
              </a:ext>
            </a:extLst>
          </p:cNvPr>
          <p:cNvSpPr>
            <a:spLocks noGrp="1" noChangeArrowheads="1"/>
          </p:cNvSpPr>
          <p:nvPr>
            <p:ph type="sldNum" sz="quarter" idx="12"/>
          </p:nvPr>
        </p:nvSpPr>
        <p:spPr/>
        <p:txBody>
          <a:bodyPr/>
          <a:lstStyle>
            <a:lvl1pPr>
              <a:defRPr smtClean="0"/>
            </a:lvl1pPr>
          </a:lstStyle>
          <a:p>
            <a:pPr>
              <a:defRPr/>
            </a:pPr>
            <a:fld id="{B92BEFE9-309C-4DB2-9728-3A6804F2B1B0}" type="slidenum">
              <a:rPr lang="en-US" altLang="en-US"/>
              <a:pPr>
                <a:defRPr/>
              </a:pPr>
              <a:t>‹#›</a:t>
            </a:fld>
            <a:endParaRPr lang="en-US" altLang="en-US"/>
          </a:p>
        </p:txBody>
      </p:sp>
    </p:spTree>
    <p:extLst>
      <p:ext uri="{BB962C8B-B14F-4D97-AF65-F5344CB8AC3E}">
        <p14:creationId xmlns:p14="http://schemas.microsoft.com/office/powerpoint/2010/main" val="2925142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556554-9BEA-2C5D-9BC5-3E88DA4BADFC}"/>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8" name="Rectangle 5">
            <a:extLst>
              <a:ext uri="{FF2B5EF4-FFF2-40B4-BE49-F238E27FC236}">
                <a16:creationId xmlns:a16="http://schemas.microsoft.com/office/drawing/2014/main" id="{8131371E-22EC-7E23-F148-A9D39C676A9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A883D17-627C-592E-6DAA-26468ACDA2DF}"/>
              </a:ext>
            </a:extLst>
          </p:cNvPr>
          <p:cNvSpPr>
            <a:spLocks noGrp="1" noChangeArrowheads="1"/>
          </p:cNvSpPr>
          <p:nvPr>
            <p:ph type="sldNum" sz="quarter" idx="12"/>
          </p:nvPr>
        </p:nvSpPr>
        <p:spPr/>
        <p:txBody>
          <a:bodyPr/>
          <a:lstStyle>
            <a:lvl1pPr>
              <a:defRPr smtClean="0"/>
            </a:lvl1pPr>
          </a:lstStyle>
          <a:p>
            <a:pPr>
              <a:defRPr/>
            </a:pPr>
            <a:fld id="{240A3B3C-A0EE-4A14-BD1D-A1686B1A2BFA}" type="slidenum">
              <a:rPr lang="en-US" altLang="en-US"/>
              <a:pPr>
                <a:defRPr/>
              </a:pPr>
              <a:t>‹#›</a:t>
            </a:fld>
            <a:endParaRPr lang="en-US" altLang="en-US"/>
          </a:p>
        </p:txBody>
      </p:sp>
    </p:spTree>
    <p:extLst>
      <p:ext uri="{BB962C8B-B14F-4D97-AF65-F5344CB8AC3E}">
        <p14:creationId xmlns:p14="http://schemas.microsoft.com/office/powerpoint/2010/main" val="3372130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1A0046-DCC6-E128-56FA-988920E560A3}"/>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4" name="Rectangle 5">
            <a:extLst>
              <a:ext uri="{FF2B5EF4-FFF2-40B4-BE49-F238E27FC236}">
                <a16:creationId xmlns:a16="http://schemas.microsoft.com/office/drawing/2014/main" id="{41CD4458-F0B4-A35B-767B-FD75D712564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054164D-B82D-FA5E-71CC-21396F70C596}"/>
              </a:ext>
            </a:extLst>
          </p:cNvPr>
          <p:cNvSpPr>
            <a:spLocks noGrp="1" noChangeArrowheads="1"/>
          </p:cNvSpPr>
          <p:nvPr>
            <p:ph type="sldNum" sz="quarter" idx="12"/>
          </p:nvPr>
        </p:nvSpPr>
        <p:spPr/>
        <p:txBody>
          <a:bodyPr/>
          <a:lstStyle>
            <a:lvl1pPr>
              <a:defRPr smtClean="0"/>
            </a:lvl1pPr>
          </a:lstStyle>
          <a:p>
            <a:pPr>
              <a:defRPr/>
            </a:pPr>
            <a:fld id="{B69B0412-D475-401E-B689-7E3F878B582A}" type="slidenum">
              <a:rPr lang="en-US" altLang="en-US"/>
              <a:pPr>
                <a:defRPr/>
              </a:pPr>
              <a:t>‹#›</a:t>
            </a:fld>
            <a:endParaRPr lang="en-US" altLang="en-US"/>
          </a:p>
        </p:txBody>
      </p:sp>
    </p:spTree>
    <p:extLst>
      <p:ext uri="{BB962C8B-B14F-4D97-AF65-F5344CB8AC3E}">
        <p14:creationId xmlns:p14="http://schemas.microsoft.com/office/powerpoint/2010/main" val="138952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138350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5F97AF-73D6-28F0-A7A9-A5BA42255093}"/>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3" name="Rectangle 5">
            <a:extLst>
              <a:ext uri="{FF2B5EF4-FFF2-40B4-BE49-F238E27FC236}">
                <a16:creationId xmlns:a16="http://schemas.microsoft.com/office/drawing/2014/main" id="{76F451F1-8BB8-F7AD-68D6-40D9ED923F3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B76A6E8-7B48-4E2F-A9BC-6DD771057DF2}"/>
              </a:ext>
            </a:extLst>
          </p:cNvPr>
          <p:cNvSpPr>
            <a:spLocks noGrp="1" noChangeArrowheads="1"/>
          </p:cNvSpPr>
          <p:nvPr>
            <p:ph type="sldNum" sz="quarter" idx="12"/>
          </p:nvPr>
        </p:nvSpPr>
        <p:spPr/>
        <p:txBody>
          <a:bodyPr/>
          <a:lstStyle>
            <a:lvl1pPr>
              <a:defRPr smtClean="0"/>
            </a:lvl1pPr>
          </a:lstStyle>
          <a:p>
            <a:pPr>
              <a:defRPr/>
            </a:pPr>
            <a:fld id="{2143CA79-4914-4792-9310-F9F33D52E9BE}" type="slidenum">
              <a:rPr lang="en-US" altLang="en-US"/>
              <a:pPr>
                <a:defRPr/>
              </a:pPr>
              <a:t>‹#›</a:t>
            </a:fld>
            <a:endParaRPr lang="en-US" altLang="en-US"/>
          </a:p>
        </p:txBody>
      </p:sp>
    </p:spTree>
    <p:extLst>
      <p:ext uri="{BB962C8B-B14F-4D97-AF65-F5344CB8AC3E}">
        <p14:creationId xmlns:p14="http://schemas.microsoft.com/office/powerpoint/2010/main" val="34887003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A8CD6B8-6D87-B3AF-6AAC-58AAD1D96313}"/>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6" name="Footer Placeholder 5">
            <a:extLst>
              <a:ext uri="{FF2B5EF4-FFF2-40B4-BE49-F238E27FC236}">
                <a16:creationId xmlns:a16="http://schemas.microsoft.com/office/drawing/2014/main" id="{AAD602DE-BCA3-6669-E883-0F7A4021036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CD904C0-CC81-B5C3-C797-ECC940CB4271}"/>
              </a:ext>
            </a:extLst>
          </p:cNvPr>
          <p:cNvSpPr>
            <a:spLocks noGrp="1" noChangeArrowheads="1"/>
          </p:cNvSpPr>
          <p:nvPr>
            <p:ph type="sldNum" sz="quarter" idx="12"/>
          </p:nvPr>
        </p:nvSpPr>
        <p:spPr/>
        <p:txBody>
          <a:bodyPr/>
          <a:lstStyle>
            <a:lvl1pPr>
              <a:defRPr smtClean="0"/>
            </a:lvl1pPr>
          </a:lstStyle>
          <a:p>
            <a:pPr>
              <a:defRPr/>
            </a:pPr>
            <a:fld id="{ED68AA29-617C-4176-B725-6825A2AC951D}" type="slidenum">
              <a:rPr lang="en-US" altLang="en-US"/>
              <a:pPr>
                <a:defRPr/>
              </a:pPr>
              <a:t>‹#›</a:t>
            </a:fld>
            <a:endParaRPr lang="en-US" altLang="en-US"/>
          </a:p>
        </p:txBody>
      </p:sp>
    </p:spTree>
    <p:extLst>
      <p:ext uri="{BB962C8B-B14F-4D97-AF65-F5344CB8AC3E}">
        <p14:creationId xmlns:p14="http://schemas.microsoft.com/office/powerpoint/2010/main" val="11495737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C620DC8-9373-FADC-3B8F-78EF99280718}"/>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6" name="Footer Placeholder 5">
            <a:extLst>
              <a:ext uri="{FF2B5EF4-FFF2-40B4-BE49-F238E27FC236}">
                <a16:creationId xmlns:a16="http://schemas.microsoft.com/office/drawing/2014/main" id="{815EFA9E-9B08-A7FF-B289-95A54F5DEF9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160CFE9-E092-A842-3B5B-49465046CFE2}"/>
              </a:ext>
            </a:extLst>
          </p:cNvPr>
          <p:cNvSpPr>
            <a:spLocks noGrp="1" noChangeArrowheads="1"/>
          </p:cNvSpPr>
          <p:nvPr>
            <p:ph type="sldNum" sz="quarter" idx="12"/>
          </p:nvPr>
        </p:nvSpPr>
        <p:spPr/>
        <p:txBody>
          <a:bodyPr/>
          <a:lstStyle>
            <a:lvl1pPr>
              <a:defRPr smtClean="0"/>
            </a:lvl1pPr>
          </a:lstStyle>
          <a:p>
            <a:pPr>
              <a:defRPr/>
            </a:pPr>
            <a:fld id="{48DA0AFC-3C34-4B5B-BDF0-D9323DC76027}" type="slidenum">
              <a:rPr lang="en-US" altLang="en-US"/>
              <a:pPr>
                <a:defRPr/>
              </a:pPr>
              <a:t>‹#›</a:t>
            </a:fld>
            <a:endParaRPr lang="en-US" altLang="en-US"/>
          </a:p>
        </p:txBody>
      </p:sp>
    </p:spTree>
    <p:extLst>
      <p:ext uri="{BB962C8B-B14F-4D97-AF65-F5344CB8AC3E}">
        <p14:creationId xmlns:p14="http://schemas.microsoft.com/office/powerpoint/2010/main" val="26323142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68351E-C920-C999-D894-917F45F02437}"/>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5" name="Rectangle 5">
            <a:extLst>
              <a:ext uri="{FF2B5EF4-FFF2-40B4-BE49-F238E27FC236}">
                <a16:creationId xmlns:a16="http://schemas.microsoft.com/office/drawing/2014/main" id="{F1D13B4C-222F-99DD-6F77-2F52E70EE01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70BD85-A43D-23CA-8EFE-9A9996BD3854}"/>
              </a:ext>
            </a:extLst>
          </p:cNvPr>
          <p:cNvSpPr>
            <a:spLocks noGrp="1" noChangeArrowheads="1"/>
          </p:cNvSpPr>
          <p:nvPr>
            <p:ph type="sldNum" sz="quarter" idx="12"/>
          </p:nvPr>
        </p:nvSpPr>
        <p:spPr/>
        <p:txBody>
          <a:bodyPr/>
          <a:lstStyle>
            <a:lvl1pPr>
              <a:defRPr smtClean="0"/>
            </a:lvl1pPr>
          </a:lstStyle>
          <a:p>
            <a:pPr>
              <a:defRPr/>
            </a:pPr>
            <a:fld id="{CFFAEC2B-7230-43C4-A19B-1A233A08CE97}" type="slidenum">
              <a:rPr lang="en-US" altLang="en-US"/>
              <a:pPr>
                <a:defRPr/>
              </a:pPr>
              <a:t>‹#›</a:t>
            </a:fld>
            <a:endParaRPr lang="en-US" altLang="en-US"/>
          </a:p>
        </p:txBody>
      </p:sp>
    </p:spTree>
    <p:extLst>
      <p:ext uri="{BB962C8B-B14F-4D97-AF65-F5344CB8AC3E}">
        <p14:creationId xmlns:p14="http://schemas.microsoft.com/office/powerpoint/2010/main" val="3521747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67AA0-1B7C-53B9-C648-6144B51D655F}"/>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5" name="Rectangle 5">
            <a:extLst>
              <a:ext uri="{FF2B5EF4-FFF2-40B4-BE49-F238E27FC236}">
                <a16:creationId xmlns:a16="http://schemas.microsoft.com/office/drawing/2014/main" id="{9A82ECAD-A36E-077D-FF41-AC761203DE0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1AEBF3-B581-0CCE-E854-0BB20FD61B0A}"/>
              </a:ext>
            </a:extLst>
          </p:cNvPr>
          <p:cNvSpPr>
            <a:spLocks noGrp="1" noChangeArrowheads="1"/>
          </p:cNvSpPr>
          <p:nvPr>
            <p:ph type="sldNum" sz="quarter" idx="12"/>
          </p:nvPr>
        </p:nvSpPr>
        <p:spPr/>
        <p:txBody>
          <a:bodyPr/>
          <a:lstStyle>
            <a:lvl1pPr>
              <a:defRPr smtClean="0"/>
            </a:lvl1pPr>
          </a:lstStyle>
          <a:p>
            <a:pPr>
              <a:defRPr/>
            </a:pPr>
            <a:fld id="{C31DA763-0C2A-47EB-A21F-62EA3C21FEC3}" type="slidenum">
              <a:rPr lang="en-US" altLang="en-US"/>
              <a:pPr>
                <a:defRPr/>
              </a:pPr>
              <a:t>‹#›</a:t>
            </a:fld>
            <a:endParaRPr lang="en-US" altLang="en-US"/>
          </a:p>
        </p:txBody>
      </p:sp>
    </p:spTree>
    <p:extLst>
      <p:ext uri="{BB962C8B-B14F-4D97-AF65-F5344CB8AC3E}">
        <p14:creationId xmlns:p14="http://schemas.microsoft.com/office/powerpoint/2010/main" val="253940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AAF7A9C8-CFBB-46F3-BE36-A226E954772A}"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89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386116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61948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313088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3611888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8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2374006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47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981476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91883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14552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152699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575394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3066185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856930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775632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381294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79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1657512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570309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423797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1560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87698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792293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251914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3412621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3737125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763040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248458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10/3/2022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8400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73504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108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45926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84338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09430784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4058537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2868597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430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2949748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3162479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3284360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964860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290656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2964154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D0174B-035F-4CA2-B5EF-CA7CA06F591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0530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875248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1589727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4079271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BD7978E1-6D7D-2762-13D1-666099F08C77}"/>
              </a:ext>
            </a:extLst>
          </p:cNvPr>
          <p:cNvGrpSpPr>
            <a:grpSpLocks/>
          </p:cNvGrpSpPr>
          <p:nvPr/>
        </p:nvGrpSpPr>
        <p:grpSpPr bwMode="auto">
          <a:xfrm>
            <a:off x="0" y="2895600"/>
            <a:ext cx="9144000" cy="3962400"/>
            <a:chOff x="0" y="1824"/>
            <a:chExt cx="5760" cy="2496"/>
          </a:xfrm>
        </p:grpSpPr>
        <p:grpSp>
          <p:nvGrpSpPr>
            <p:cNvPr id="3" name="Group 117">
              <a:extLst>
                <a:ext uri="{FF2B5EF4-FFF2-40B4-BE49-F238E27FC236}">
                  <a16:creationId xmlns:a16="http://schemas.microsoft.com/office/drawing/2014/main" id="{29433EEE-6D71-1490-A0DE-C3545899D3A5}"/>
                </a:ext>
              </a:extLst>
            </p:cNvPr>
            <p:cNvGrpSpPr>
              <a:grpSpLocks/>
            </p:cNvGrpSpPr>
            <p:nvPr userDrawn="1"/>
          </p:nvGrpSpPr>
          <p:grpSpPr bwMode="auto">
            <a:xfrm>
              <a:off x="0" y="1824"/>
              <a:ext cx="5760" cy="2496"/>
              <a:chOff x="0" y="1824"/>
              <a:chExt cx="5760" cy="2496"/>
            </a:xfrm>
          </p:grpSpPr>
          <p:sp>
            <p:nvSpPr>
              <p:cNvPr id="12" name="Rectangle 102">
                <a:extLst>
                  <a:ext uri="{FF2B5EF4-FFF2-40B4-BE49-F238E27FC236}">
                    <a16:creationId xmlns:a16="http://schemas.microsoft.com/office/drawing/2014/main" id="{B2E4D8AA-BBE1-7D8B-422A-39CD6C4C9B0F}"/>
                  </a:ext>
                </a:extLst>
              </p:cNvPr>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03">
                <a:extLst>
                  <a:ext uri="{FF2B5EF4-FFF2-40B4-BE49-F238E27FC236}">
                    <a16:creationId xmlns:a16="http://schemas.microsoft.com/office/drawing/2014/main" id="{4E6A22AC-A066-69B7-8AFF-BCCA704A8391}"/>
                  </a:ext>
                </a:extLst>
              </p:cNvPr>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 name="Rectangle 3">
                <a:extLst>
                  <a:ext uri="{FF2B5EF4-FFF2-40B4-BE49-F238E27FC236}">
                    <a16:creationId xmlns:a16="http://schemas.microsoft.com/office/drawing/2014/main" id="{ECC8DADF-C265-2EDA-2F12-B1C318F605A9}"/>
                  </a:ext>
                </a:extLst>
              </p:cNvPr>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Rectangle 4">
                <a:extLst>
                  <a:ext uri="{FF2B5EF4-FFF2-40B4-BE49-F238E27FC236}">
                    <a16:creationId xmlns:a16="http://schemas.microsoft.com/office/drawing/2014/main" id="{3D1D104E-9E56-4B2E-63FB-DB90884E266A}"/>
                  </a:ext>
                </a:extLst>
              </p:cNvPr>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5">
                <a:extLst>
                  <a:ext uri="{FF2B5EF4-FFF2-40B4-BE49-F238E27FC236}">
                    <a16:creationId xmlns:a16="http://schemas.microsoft.com/office/drawing/2014/main" id="{7C0555C7-268C-6F0A-702E-D12EA2729CED}"/>
                  </a:ext>
                </a:extLst>
              </p:cNvPr>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7" name="Rectangle 6">
                <a:extLst>
                  <a:ext uri="{FF2B5EF4-FFF2-40B4-BE49-F238E27FC236}">
                    <a16:creationId xmlns:a16="http://schemas.microsoft.com/office/drawing/2014/main" id="{FBC12BD3-3EA8-0B3A-95B3-C28F81C3A4DA}"/>
                  </a:ext>
                </a:extLst>
              </p:cNvPr>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8" name="Rectangle 7">
                <a:extLst>
                  <a:ext uri="{FF2B5EF4-FFF2-40B4-BE49-F238E27FC236}">
                    <a16:creationId xmlns:a16="http://schemas.microsoft.com/office/drawing/2014/main" id="{40A86B07-EFC2-035A-F08A-12711A9054B2}"/>
                  </a:ext>
                </a:extLst>
              </p:cNvPr>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19" name="Group 8">
                <a:extLst>
                  <a:ext uri="{FF2B5EF4-FFF2-40B4-BE49-F238E27FC236}">
                    <a16:creationId xmlns:a16="http://schemas.microsoft.com/office/drawing/2014/main" id="{07D6FE94-6C36-7729-BB5A-6456507F3A36}"/>
                  </a:ext>
                </a:extLst>
              </p:cNvPr>
              <p:cNvGrpSpPr>
                <a:grpSpLocks/>
              </p:cNvGrpSpPr>
              <p:nvPr userDrawn="1"/>
            </p:nvGrpSpPr>
            <p:grpSpPr bwMode="auto">
              <a:xfrm>
                <a:off x="8" y="2032"/>
                <a:ext cx="5724" cy="608"/>
                <a:chOff x="8" y="32"/>
                <a:chExt cx="5724" cy="608"/>
              </a:xfrm>
            </p:grpSpPr>
            <p:sp>
              <p:nvSpPr>
                <p:cNvPr id="21" name="AutoShape 9">
                  <a:extLst>
                    <a:ext uri="{FF2B5EF4-FFF2-40B4-BE49-F238E27FC236}">
                      <a16:creationId xmlns:a16="http://schemas.microsoft.com/office/drawing/2014/main" id="{FB03EF62-2908-DF20-D984-220BF3CFBEC3}"/>
                    </a:ext>
                  </a:extLst>
                </p:cNvPr>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 name="Rectangle 10">
                  <a:extLst>
                    <a:ext uri="{FF2B5EF4-FFF2-40B4-BE49-F238E27FC236}">
                      <a16:creationId xmlns:a16="http://schemas.microsoft.com/office/drawing/2014/main" id="{64120B25-72B3-416D-2202-5C58802A03F3}"/>
                    </a:ext>
                  </a:extLst>
                </p:cNvPr>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3" name="Group 11">
                  <a:extLst>
                    <a:ext uri="{FF2B5EF4-FFF2-40B4-BE49-F238E27FC236}">
                      <a16:creationId xmlns:a16="http://schemas.microsoft.com/office/drawing/2014/main" id="{991844D4-C5C8-211B-9473-0975C1C45913}"/>
                    </a:ext>
                  </a:extLst>
                </p:cNvPr>
                <p:cNvGrpSpPr>
                  <a:grpSpLocks/>
                </p:cNvGrpSpPr>
                <p:nvPr userDrawn="1"/>
              </p:nvGrpSpPr>
              <p:grpSpPr bwMode="auto">
                <a:xfrm>
                  <a:off x="272" y="400"/>
                  <a:ext cx="5208" cy="113"/>
                  <a:chOff x="254" y="463"/>
                  <a:chExt cx="5208" cy="113"/>
                </a:xfrm>
              </p:grpSpPr>
              <p:sp>
                <p:nvSpPr>
                  <p:cNvPr id="33895" name="Freeform 12">
                    <a:extLst>
                      <a:ext uri="{FF2B5EF4-FFF2-40B4-BE49-F238E27FC236}">
                        <a16:creationId xmlns:a16="http://schemas.microsoft.com/office/drawing/2014/main" id="{448A66D3-3CA2-675F-7A4C-4F4F3D101B3B}"/>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96" name="Freeform 13">
                    <a:extLst>
                      <a:ext uri="{FF2B5EF4-FFF2-40B4-BE49-F238E27FC236}">
                        <a16:creationId xmlns:a16="http://schemas.microsoft.com/office/drawing/2014/main" id="{2E4316EE-B215-720D-DCD5-E5FF78FE3750}"/>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97" name="Group 14">
                    <a:extLst>
                      <a:ext uri="{FF2B5EF4-FFF2-40B4-BE49-F238E27FC236}">
                        <a16:creationId xmlns:a16="http://schemas.microsoft.com/office/drawing/2014/main" id="{4ADB7A90-0D54-695E-796C-69A9B4D5523A}"/>
                      </a:ext>
                    </a:extLst>
                  </p:cNvPr>
                  <p:cNvGrpSpPr>
                    <a:grpSpLocks/>
                  </p:cNvGrpSpPr>
                  <p:nvPr/>
                </p:nvGrpSpPr>
                <p:grpSpPr bwMode="auto">
                  <a:xfrm>
                    <a:off x="450" y="463"/>
                    <a:ext cx="4812" cy="113"/>
                    <a:chOff x="450" y="463"/>
                    <a:chExt cx="4812" cy="113"/>
                  </a:xfrm>
                </p:grpSpPr>
                <p:grpSp>
                  <p:nvGrpSpPr>
                    <p:cNvPr id="33898" name="Group 15">
                      <a:extLst>
                        <a:ext uri="{FF2B5EF4-FFF2-40B4-BE49-F238E27FC236}">
                          <a16:creationId xmlns:a16="http://schemas.microsoft.com/office/drawing/2014/main" id="{325D3C5F-A08C-A8E6-E98E-C00B15141486}"/>
                        </a:ext>
                      </a:extLst>
                    </p:cNvPr>
                    <p:cNvGrpSpPr>
                      <a:grpSpLocks/>
                    </p:cNvGrpSpPr>
                    <p:nvPr/>
                  </p:nvGrpSpPr>
                  <p:grpSpPr bwMode="auto">
                    <a:xfrm>
                      <a:off x="450" y="464"/>
                      <a:ext cx="2923" cy="112"/>
                      <a:chOff x="0" y="283"/>
                      <a:chExt cx="5760" cy="220"/>
                    </a:xfrm>
                  </p:grpSpPr>
                  <p:grpSp>
                    <p:nvGrpSpPr>
                      <p:cNvPr id="33912" name="Group 16">
                        <a:extLst>
                          <a:ext uri="{FF2B5EF4-FFF2-40B4-BE49-F238E27FC236}">
                            <a16:creationId xmlns:a16="http://schemas.microsoft.com/office/drawing/2014/main" id="{5345013B-F2EF-93B8-0E71-5316348424BB}"/>
                          </a:ext>
                        </a:extLst>
                      </p:cNvPr>
                      <p:cNvGrpSpPr>
                        <a:grpSpLocks/>
                      </p:cNvGrpSpPr>
                      <p:nvPr/>
                    </p:nvGrpSpPr>
                    <p:grpSpPr bwMode="auto">
                      <a:xfrm>
                        <a:off x="0" y="283"/>
                        <a:ext cx="822" cy="220"/>
                        <a:chOff x="240" y="720"/>
                        <a:chExt cx="3976" cy="1064"/>
                      </a:xfrm>
                    </p:grpSpPr>
                    <p:sp>
                      <p:nvSpPr>
                        <p:cNvPr id="33931" name="Freeform 17">
                          <a:extLst>
                            <a:ext uri="{FF2B5EF4-FFF2-40B4-BE49-F238E27FC236}">
                              <a16:creationId xmlns:a16="http://schemas.microsoft.com/office/drawing/2014/main" id="{DE45B3FD-2D02-14EC-E5C7-AEF4B91B3C5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2" name="Freeform 18">
                          <a:extLst>
                            <a:ext uri="{FF2B5EF4-FFF2-40B4-BE49-F238E27FC236}">
                              <a16:creationId xmlns:a16="http://schemas.microsoft.com/office/drawing/2014/main" id="{C241349A-C75B-1225-DDF2-DAC37C3C55D4}"/>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3" name="Group 19">
                        <a:extLst>
                          <a:ext uri="{FF2B5EF4-FFF2-40B4-BE49-F238E27FC236}">
                            <a16:creationId xmlns:a16="http://schemas.microsoft.com/office/drawing/2014/main" id="{A7527720-1024-D018-3684-D488FBD9A597}"/>
                          </a:ext>
                        </a:extLst>
                      </p:cNvPr>
                      <p:cNvGrpSpPr>
                        <a:grpSpLocks/>
                      </p:cNvGrpSpPr>
                      <p:nvPr/>
                    </p:nvGrpSpPr>
                    <p:grpSpPr bwMode="auto">
                      <a:xfrm>
                        <a:off x="822" y="283"/>
                        <a:ext cx="824" cy="220"/>
                        <a:chOff x="237" y="720"/>
                        <a:chExt cx="3986" cy="1064"/>
                      </a:xfrm>
                    </p:grpSpPr>
                    <p:sp>
                      <p:nvSpPr>
                        <p:cNvPr id="33929" name="Freeform 20">
                          <a:extLst>
                            <a:ext uri="{FF2B5EF4-FFF2-40B4-BE49-F238E27FC236}">
                              <a16:creationId xmlns:a16="http://schemas.microsoft.com/office/drawing/2014/main" id="{383B7177-B929-23E0-CB8F-72302608C44F}"/>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0" name="Freeform 21">
                          <a:extLst>
                            <a:ext uri="{FF2B5EF4-FFF2-40B4-BE49-F238E27FC236}">
                              <a16:creationId xmlns:a16="http://schemas.microsoft.com/office/drawing/2014/main" id="{F5FC68F1-3A9A-C263-8C54-8F67D1BCE952}"/>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4" name="Group 22">
                        <a:extLst>
                          <a:ext uri="{FF2B5EF4-FFF2-40B4-BE49-F238E27FC236}">
                            <a16:creationId xmlns:a16="http://schemas.microsoft.com/office/drawing/2014/main" id="{28B6B6B5-D072-1FBB-BC8C-980092CA415F}"/>
                          </a:ext>
                        </a:extLst>
                      </p:cNvPr>
                      <p:cNvGrpSpPr>
                        <a:grpSpLocks/>
                      </p:cNvGrpSpPr>
                      <p:nvPr/>
                    </p:nvGrpSpPr>
                    <p:grpSpPr bwMode="auto">
                      <a:xfrm>
                        <a:off x="1649" y="283"/>
                        <a:ext cx="820" cy="220"/>
                        <a:chOff x="1649" y="283"/>
                        <a:chExt cx="820" cy="220"/>
                      </a:xfrm>
                    </p:grpSpPr>
                    <p:sp>
                      <p:nvSpPr>
                        <p:cNvPr id="33927" name="Freeform 23">
                          <a:extLst>
                            <a:ext uri="{FF2B5EF4-FFF2-40B4-BE49-F238E27FC236}">
                              <a16:creationId xmlns:a16="http://schemas.microsoft.com/office/drawing/2014/main" id="{F09449F4-5ABB-D455-C89D-9C1559F96DF3}"/>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8" name="Freeform 24">
                          <a:extLst>
                            <a:ext uri="{FF2B5EF4-FFF2-40B4-BE49-F238E27FC236}">
                              <a16:creationId xmlns:a16="http://schemas.microsoft.com/office/drawing/2014/main" id="{670D7FEC-C8A9-DEC9-C3E5-37F1DC7FE4FD}"/>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5" name="Group 25">
                        <a:extLst>
                          <a:ext uri="{FF2B5EF4-FFF2-40B4-BE49-F238E27FC236}">
                            <a16:creationId xmlns:a16="http://schemas.microsoft.com/office/drawing/2014/main" id="{23E48806-C2A6-4CFB-245A-611D2C0C9374}"/>
                          </a:ext>
                        </a:extLst>
                      </p:cNvPr>
                      <p:cNvGrpSpPr>
                        <a:grpSpLocks/>
                      </p:cNvGrpSpPr>
                      <p:nvPr/>
                    </p:nvGrpSpPr>
                    <p:grpSpPr bwMode="auto">
                      <a:xfrm>
                        <a:off x="2469" y="283"/>
                        <a:ext cx="822" cy="220"/>
                        <a:chOff x="239" y="720"/>
                        <a:chExt cx="3982" cy="1064"/>
                      </a:xfrm>
                    </p:grpSpPr>
                    <p:sp>
                      <p:nvSpPr>
                        <p:cNvPr id="33925" name="Freeform 26">
                          <a:extLst>
                            <a:ext uri="{FF2B5EF4-FFF2-40B4-BE49-F238E27FC236}">
                              <a16:creationId xmlns:a16="http://schemas.microsoft.com/office/drawing/2014/main" id="{BB4599E6-D7C7-7FD3-E0A8-F3FAE20DC00B}"/>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6" name="Freeform 27">
                          <a:extLst>
                            <a:ext uri="{FF2B5EF4-FFF2-40B4-BE49-F238E27FC236}">
                              <a16:creationId xmlns:a16="http://schemas.microsoft.com/office/drawing/2014/main" id="{AA5F8A00-2AE7-3A50-58A5-EBE179A32EF7}"/>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6" name="Group 28">
                        <a:extLst>
                          <a:ext uri="{FF2B5EF4-FFF2-40B4-BE49-F238E27FC236}">
                            <a16:creationId xmlns:a16="http://schemas.microsoft.com/office/drawing/2014/main" id="{B77E71FB-C47C-1B70-2647-BBFF4F944EBD}"/>
                          </a:ext>
                        </a:extLst>
                      </p:cNvPr>
                      <p:cNvGrpSpPr>
                        <a:grpSpLocks/>
                      </p:cNvGrpSpPr>
                      <p:nvPr/>
                    </p:nvGrpSpPr>
                    <p:grpSpPr bwMode="auto">
                      <a:xfrm>
                        <a:off x="3291" y="283"/>
                        <a:ext cx="822" cy="220"/>
                        <a:chOff x="241" y="720"/>
                        <a:chExt cx="3976" cy="1064"/>
                      </a:xfrm>
                    </p:grpSpPr>
                    <p:sp>
                      <p:nvSpPr>
                        <p:cNvPr id="33923" name="Freeform 29">
                          <a:extLst>
                            <a:ext uri="{FF2B5EF4-FFF2-40B4-BE49-F238E27FC236}">
                              <a16:creationId xmlns:a16="http://schemas.microsoft.com/office/drawing/2014/main" id="{4976E711-06C2-C7EC-0489-27FEA2698D80}"/>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4" name="Freeform 30">
                          <a:extLst>
                            <a:ext uri="{FF2B5EF4-FFF2-40B4-BE49-F238E27FC236}">
                              <a16:creationId xmlns:a16="http://schemas.microsoft.com/office/drawing/2014/main" id="{B986BCE2-04B4-6061-644B-B5AC6269A861}"/>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7" name="Group 31">
                        <a:extLst>
                          <a:ext uri="{FF2B5EF4-FFF2-40B4-BE49-F238E27FC236}">
                            <a16:creationId xmlns:a16="http://schemas.microsoft.com/office/drawing/2014/main" id="{21E27271-09AB-1791-D0EF-8A9F09FE37D4}"/>
                          </a:ext>
                        </a:extLst>
                      </p:cNvPr>
                      <p:cNvGrpSpPr>
                        <a:grpSpLocks/>
                      </p:cNvGrpSpPr>
                      <p:nvPr/>
                    </p:nvGrpSpPr>
                    <p:grpSpPr bwMode="auto">
                      <a:xfrm>
                        <a:off x="4113" y="283"/>
                        <a:ext cx="824" cy="220"/>
                        <a:chOff x="237" y="720"/>
                        <a:chExt cx="3987" cy="1064"/>
                      </a:xfrm>
                    </p:grpSpPr>
                    <p:sp>
                      <p:nvSpPr>
                        <p:cNvPr id="33921" name="Freeform 32">
                          <a:extLst>
                            <a:ext uri="{FF2B5EF4-FFF2-40B4-BE49-F238E27FC236}">
                              <a16:creationId xmlns:a16="http://schemas.microsoft.com/office/drawing/2014/main" id="{F8891AE3-AE74-A9D6-F6D6-BFD01CDC7822}"/>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2" name="Freeform 33">
                          <a:extLst>
                            <a:ext uri="{FF2B5EF4-FFF2-40B4-BE49-F238E27FC236}">
                              <a16:creationId xmlns:a16="http://schemas.microsoft.com/office/drawing/2014/main" id="{5DF418C0-4A5F-E14A-E81E-27A922C41E32}"/>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8" name="Group 34">
                        <a:extLst>
                          <a:ext uri="{FF2B5EF4-FFF2-40B4-BE49-F238E27FC236}">
                            <a16:creationId xmlns:a16="http://schemas.microsoft.com/office/drawing/2014/main" id="{78424EE4-6A38-E461-2AA8-FBCC5B523FB7}"/>
                          </a:ext>
                        </a:extLst>
                      </p:cNvPr>
                      <p:cNvGrpSpPr>
                        <a:grpSpLocks/>
                      </p:cNvGrpSpPr>
                      <p:nvPr/>
                    </p:nvGrpSpPr>
                    <p:grpSpPr bwMode="auto">
                      <a:xfrm>
                        <a:off x="4938" y="283"/>
                        <a:ext cx="822" cy="220"/>
                        <a:chOff x="243" y="720"/>
                        <a:chExt cx="3977" cy="1064"/>
                      </a:xfrm>
                    </p:grpSpPr>
                    <p:sp>
                      <p:nvSpPr>
                        <p:cNvPr id="33919" name="Freeform 35">
                          <a:extLst>
                            <a:ext uri="{FF2B5EF4-FFF2-40B4-BE49-F238E27FC236}">
                              <a16:creationId xmlns:a16="http://schemas.microsoft.com/office/drawing/2014/main" id="{375BA0A4-FADD-AB0A-CB29-EB3CCF38A5DD}"/>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0" name="Freeform 36">
                          <a:extLst>
                            <a:ext uri="{FF2B5EF4-FFF2-40B4-BE49-F238E27FC236}">
                              <a16:creationId xmlns:a16="http://schemas.microsoft.com/office/drawing/2014/main" id="{1E146572-EB24-9851-59FB-C17D7257A123}"/>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99" name="Group 37">
                      <a:extLst>
                        <a:ext uri="{FF2B5EF4-FFF2-40B4-BE49-F238E27FC236}">
                          <a16:creationId xmlns:a16="http://schemas.microsoft.com/office/drawing/2014/main" id="{BB4C749E-4489-C374-441E-FC9BCA8D81F1}"/>
                        </a:ext>
                      </a:extLst>
                    </p:cNvPr>
                    <p:cNvGrpSpPr>
                      <a:grpSpLocks/>
                    </p:cNvGrpSpPr>
                    <p:nvPr/>
                  </p:nvGrpSpPr>
                  <p:grpSpPr bwMode="auto">
                    <a:xfrm>
                      <a:off x="3378" y="463"/>
                      <a:ext cx="418" cy="112"/>
                      <a:chOff x="240" y="720"/>
                      <a:chExt cx="3980" cy="1064"/>
                    </a:xfrm>
                  </p:grpSpPr>
                  <p:sp>
                    <p:nvSpPr>
                      <p:cNvPr id="33910" name="Freeform 38">
                        <a:extLst>
                          <a:ext uri="{FF2B5EF4-FFF2-40B4-BE49-F238E27FC236}">
                            <a16:creationId xmlns:a16="http://schemas.microsoft.com/office/drawing/2014/main" id="{BCD65205-10B7-AF8B-0682-D078CDF181CB}"/>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11" name="Freeform 39">
                        <a:extLst>
                          <a:ext uri="{FF2B5EF4-FFF2-40B4-BE49-F238E27FC236}">
                            <a16:creationId xmlns:a16="http://schemas.microsoft.com/office/drawing/2014/main" id="{76CA9642-9512-30D2-113D-6FE478E02D0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0" name="Group 40">
                      <a:extLst>
                        <a:ext uri="{FF2B5EF4-FFF2-40B4-BE49-F238E27FC236}">
                          <a16:creationId xmlns:a16="http://schemas.microsoft.com/office/drawing/2014/main" id="{5D1E0723-0213-708F-3FFE-C285EA116BD1}"/>
                        </a:ext>
                      </a:extLst>
                    </p:cNvPr>
                    <p:cNvGrpSpPr>
                      <a:grpSpLocks/>
                    </p:cNvGrpSpPr>
                    <p:nvPr/>
                  </p:nvGrpSpPr>
                  <p:grpSpPr bwMode="auto">
                    <a:xfrm>
                      <a:off x="3796" y="463"/>
                      <a:ext cx="419" cy="112"/>
                      <a:chOff x="240" y="720"/>
                      <a:chExt cx="3980" cy="1064"/>
                    </a:xfrm>
                  </p:grpSpPr>
                  <p:sp>
                    <p:nvSpPr>
                      <p:cNvPr id="33908" name="Freeform 41">
                        <a:extLst>
                          <a:ext uri="{FF2B5EF4-FFF2-40B4-BE49-F238E27FC236}">
                            <a16:creationId xmlns:a16="http://schemas.microsoft.com/office/drawing/2014/main" id="{6EB23744-5C39-0063-949F-5F0D5B593EAB}"/>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9" name="Freeform 42">
                        <a:extLst>
                          <a:ext uri="{FF2B5EF4-FFF2-40B4-BE49-F238E27FC236}">
                            <a16:creationId xmlns:a16="http://schemas.microsoft.com/office/drawing/2014/main" id="{8D777395-6DE0-734C-B861-8A857A5ABC19}"/>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1" name="Group 43">
                      <a:extLst>
                        <a:ext uri="{FF2B5EF4-FFF2-40B4-BE49-F238E27FC236}">
                          <a16:creationId xmlns:a16="http://schemas.microsoft.com/office/drawing/2014/main" id="{E9A459EB-EB01-A592-5D50-BDA07B4A1279}"/>
                        </a:ext>
                      </a:extLst>
                    </p:cNvPr>
                    <p:cNvGrpSpPr>
                      <a:grpSpLocks/>
                    </p:cNvGrpSpPr>
                    <p:nvPr/>
                  </p:nvGrpSpPr>
                  <p:grpSpPr bwMode="auto">
                    <a:xfrm>
                      <a:off x="4215" y="463"/>
                      <a:ext cx="418" cy="112"/>
                      <a:chOff x="1646" y="283"/>
                      <a:chExt cx="823" cy="220"/>
                    </a:xfrm>
                  </p:grpSpPr>
                  <p:sp>
                    <p:nvSpPr>
                      <p:cNvPr id="33906" name="Freeform 44">
                        <a:extLst>
                          <a:ext uri="{FF2B5EF4-FFF2-40B4-BE49-F238E27FC236}">
                            <a16:creationId xmlns:a16="http://schemas.microsoft.com/office/drawing/2014/main" id="{ACB9B8A7-48B8-4657-A49B-94C5EE5F1EB5}"/>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7" name="Freeform 45">
                        <a:extLst>
                          <a:ext uri="{FF2B5EF4-FFF2-40B4-BE49-F238E27FC236}">
                            <a16:creationId xmlns:a16="http://schemas.microsoft.com/office/drawing/2014/main" id="{ECB86890-66B3-0C92-8091-152A74172A3F}"/>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2" name="Group 46">
                      <a:extLst>
                        <a:ext uri="{FF2B5EF4-FFF2-40B4-BE49-F238E27FC236}">
                          <a16:creationId xmlns:a16="http://schemas.microsoft.com/office/drawing/2014/main" id="{1A018F3C-26C3-DCC4-2FB7-3EEA458EC65A}"/>
                        </a:ext>
                      </a:extLst>
                    </p:cNvPr>
                    <p:cNvGrpSpPr>
                      <a:grpSpLocks/>
                    </p:cNvGrpSpPr>
                    <p:nvPr/>
                  </p:nvGrpSpPr>
                  <p:grpSpPr bwMode="auto">
                    <a:xfrm>
                      <a:off x="4633" y="463"/>
                      <a:ext cx="418" cy="112"/>
                      <a:chOff x="240" y="720"/>
                      <a:chExt cx="3980" cy="1064"/>
                    </a:xfrm>
                  </p:grpSpPr>
                  <p:sp>
                    <p:nvSpPr>
                      <p:cNvPr id="33904" name="Freeform 47">
                        <a:extLst>
                          <a:ext uri="{FF2B5EF4-FFF2-40B4-BE49-F238E27FC236}">
                            <a16:creationId xmlns:a16="http://schemas.microsoft.com/office/drawing/2014/main" id="{643982FC-68B2-4E50-A471-5D4CB4C133D7}"/>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5" name="Freeform 48">
                        <a:extLst>
                          <a:ext uri="{FF2B5EF4-FFF2-40B4-BE49-F238E27FC236}">
                            <a16:creationId xmlns:a16="http://schemas.microsoft.com/office/drawing/2014/main" id="{09925CF9-A5CB-6C84-8AA1-27F7105AA102}"/>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903" name="Freeform 49">
                      <a:extLst>
                        <a:ext uri="{FF2B5EF4-FFF2-40B4-BE49-F238E27FC236}">
                          <a16:creationId xmlns:a16="http://schemas.microsoft.com/office/drawing/2014/main" id="{8C96E1CC-88E8-751B-0ABB-E2BD1613D7FD}"/>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4" name="Group 50">
                  <a:extLst>
                    <a:ext uri="{FF2B5EF4-FFF2-40B4-BE49-F238E27FC236}">
                      <a16:creationId xmlns:a16="http://schemas.microsoft.com/office/drawing/2014/main" id="{5FE1A565-977A-B4BB-B2C3-F215FDA10B08}"/>
                    </a:ext>
                  </a:extLst>
                </p:cNvPr>
                <p:cNvGrpSpPr>
                  <a:grpSpLocks/>
                </p:cNvGrpSpPr>
                <p:nvPr userDrawn="1"/>
              </p:nvGrpSpPr>
              <p:grpSpPr bwMode="auto">
                <a:xfrm>
                  <a:off x="262" y="399"/>
                  <a:ext cx="5208" cy="113"/>
                  <a:chOff x="254" y="463"/>
                  <a:chExt cx="5208" cy="113"/>
                </a:xfrm>
              </p:grpSpPr>
              <p:sp>
                <p:nvSpPr>
                  <p:cNvPr id="31" name="Freeform 51">
                    <a:extLst>
                      <a:ext uri="{FF2B5EF4-FFF2-40B4-BE49-F238E27FC236}">
                        <a16:creationId xmlns:a16="http://schemas.microsoft.com/office/drawing/2014/main" id="{7C46F258-E0E3-9731-A3A4-B943EBFFCDEE}"/>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56" name="Freeform 52">
                    <a:extLst>
                      <a:ext uri="{FF2B5EF4-FFF2-40B4-BE49-F238E27FC236}">
                        <a16:creationId xmlns:a16="http://schemas.microsoft.com/office/drawing/2014/main" id="{88761CD2-D617-F955-07E0-E5284B4014B5}"/>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57" name="Group 53">
                    <a:extLst>
                      <a:ext uri="{FF2B5EF4-FFF2-40B4-BE49-F238E27FC236}">
                        <a16:creationId xmlns:a16="http://schemas.microsoft.com/office/drawing/2014/main" id="{FE9799CF-3466-14C0-6F64-DBE998043B02}"/>
                      </a:ext>
                    </a:extLst>
                  </p:cNvPr>
                  <p:cNvGrpSpPr>
                    <a:grpSpLocks/>
                  </p:cNvGrpSpPr>
                  <p:nvPr/>
                </p:nvGrpSpPr>
                <p:grpSpPr bwMode="auto">
                  <a:xfrm>
                    <a:off x="450" y="463"/>
                    <a:ext cx="4812" cy="113"/>
                    <a:chOff x="450" y="463"/>
                    <a:chExt cx="4812" cy="113"/>
                  </a:xfrm>
                </p:grpSpPr>
                <p:grpSp>
                  <p:nvGrpSpPr>
                    <p:cNvPr id="33858" name="Group 54">
                      <a:extLst>
                        <a:ext uri="{FF2B5EF4-FFF2-40B4-BE49-F238E27FC236}">
                          <a16:creationId xmlns:a16="http://schemas.microsoft.com/office/drawing/2014/main" id="{0EE149E0-D30A-8C63-FC29-426EA3B0757A}"/>
                        </a:ext>
                      </a:extLst>
                    </p:cNvPr>
                    <p:cNvGrpSpPr>
                      <a:grpSpLocks/>
                    </p:cNvGrpSpPr>
                    <p:nvPr/>
                  </p:nvGrpSpPr>
                  <p:grpSpPr bwMode="auto">
                    <a:xfrm>
                      <a:off x="450" y="464"/>
                      <a:ext cx="2923" cy="112"/>
                      <a:chOff x="0" y="283"/>
                      <a:chExt cx="5760" cy="220"/>
                    </a:xfrm>
                  </p:grpSpPr>
                  <p:grpSp>
                    <p:nvGrpSpPr>
                      <p:cNvPr id="33872" name="Group 55">
                        <a:extLst>
                          <a:ext uri="{FF2B5EF4-FFF2-40B4-BE49-F238E27FC236}">
                            <a16:creationId xmlns:a16="http://schemas.microsoft.com/office/drawing/2014/main" id="{FE59B666-2719-579F-0E2E-B4B10DAA85B1}"/>
                          </a:ext>
                        </a:extLst>
                      </p:cNvPr>
                      <p:cNvGrpSpPr>
                        <a:grpSpLocks/>
                      </p:cNvGrpSpPr>
                      <p:nvPr/>
                    </p:nvGrpSpPr>
                    <p:grpSpPr bwMode="auto">
                      <a:xfrm>
                        <a:off x="0" y="283"/>
                        <a:ext cx="822" cy="220"/>
                        <a:chOff x="240" y="720"/>
                        <a:chExt cx="3976" cy="1064"/>
                      </a:xfrm>
                    </p:grpSpPr>
                    <p:sp>
                      <p:nvSpPr>
                        <p:cNvPr id="33893" name="Freeform 56">
                          <a:extLst>
                            <a:ext uri="{FF2B5EF4-FFF2-40B4-BE49-F238E27FC236}">
                              <a16:creationId xmlns:a16="http://schemas.microsoft.com/office/drawing/2014/main" id="{05E35E76-6CA0-5E52-EE76-0339250F1E4F}"/>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4" name="Freeform 57">
                          <a:extLst>
                            <a:ext uri="{FF2B5EF4-FFF2-40B4-BE49-F238E27FC236}">
                              <a16:creationId xmlns:a16="http://schemas.microsoft.com/office/drawing/2014/main" id="{E5847C87-E3E4-605B-532A-5BFC000E4AA3}"/>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3" name="Group 58">
                        <a:extLst>
                          <a:ext uri="{FF2B5EF4-FFF2-40B4-BE49-F238E27FC236}">
                            <a16:creationId xmlns:a16="http://schemas.microsoft.com/office/drawing/2014/main" id="{87A9075F-2D3F-D876-AE9F-DB4D45908142}"/>
                          </a:ext>
                        </a:extLst>
                      </p:cNvPr>
                      <p:cNvGrpSpPr>
                        <a:grpSpLocks/>
                      </p:cNvGrpSpPr>
                      <p:nvPr/>
                    </p:nvGrpSpPr>
                    <p:grpSpPr bwMode="auto">
                      <a:xfrm>
                        <a:off x="822" y="283"/>
                        <a:ext cx="824" cy="220"/>
                        <a:chOff x="237" y="720"/>
                        <a:chExt cx="3986" cy="1064"/>
                      </a:xfrm>
                    </p:grpSpPr>
                    <p:sp>
                      <p:nvSpPr>
                        <p:cNvPr id="33891" name="Freeform 59">
                          <a:extLst>
                            <a:ext uri="{FF2B5EF4-FFF2-40B4-BE49-F238E27FC236}">
                              <a16:creationId xmlns:a16="http://schemas.microsoft.com/office/drawing/2014/main" id="{8902D653-62E5-E83D-4B2D-E2BD81C5D1F6}"/>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2" name="Freeform 60">
                          <a:extLst>
                            <a:ext uri="{FF2B5EF4-FFF2-40B4-BE49-F238E27FC236}">
                              <a16:creationId xmlns:a16="http://schemas.microsoft.com/office/drawing/2014/main" id="{9D8F5C2B-C38C-4404-8A40-E29A353E092B}"/>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4" name="Group 61">
                        <a:extLst>
                          <a:ext uri="{FF2B5EF4-FFF2-40B4-BE49-F238E27FC236}">
                            <a16:creationId xmlns:a16="http://schemas.microsoft.com/office/drawing/2014/main" id="{55E6762D-8A4C-D1BC-DAC4-232BFBF3BF16}"/>
                          </a:ext>
                        </a:extLst>
                      </p:cNvPr>
                      <p:cNvGrpSpPr>
                        <a:grpSpLocks/>
                      </p:cNvGrpSpPr>
                      <p:nvPr/>
                    </p:nvGrpSpPr>
                    <p:grpSpPr bwMode="auto">
                      <a:xfrm>
                        <a:off x="1649" y="283"/>
                        <a:ext cx="820" cy="220"/>
                        <a:chOff x="1649" y="283"/>
                        <a:chExt cx="820" cy="220"/>
                      </a:xfrm>
                    </p:grpSpPr>
                    <p:sp>
                      <p:nvSpPr>
                        <p:cNvPr id="33889" name="Freeform 62">
                          <a:extLst>
                            <a:ext uri="{FF2B5EF4-FFF2-40B4-BE49-F238E27FC236}">
                              <a16:creationId xmlns:a16="http://schemas.microsoft.com/office/drawing/2014/main" id="{5C867036-31D1-ADDF-48DD-5E9B21160312}"/>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0" name="Freeform 63">
                          <a:extLst>
                            <a:ext uri="{FF2B5EF4-FFF2-40B4-BE49-F238E27FC236}">
                              <a16:creationId xmlns:a16="http://schemas.microsoft.com/office/drawing/2014/main" id="{EE04A7C6-6994-F765-1634-5ABEB35ACC58}"/>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5" name="Group 64">
                        <a:extLst>
                          <a:ext uri="{FF2B5EF4-FFF2-40B4-BE49-F238E27FC236}">
                            <a16:creationId xmlns:a16="http://schemas.microsoft.com/office/drawing/2014/main" id="{E806D6E2-B256-1108-3AE5-40FBD8229532}"/>
                          </a:ext>
                        </a:extLst>
                      </p:cNvPr>
                      <p:cNvGrpSpPr>
                        <a:grpSpLocks/>
                      </p:cNvGrpSpPr>
                      <p:nvPr/>
                    </p:nvGrpSpPr>
                    <p:grpSpPr bwMode="auto">
                      <a:xfrm>
                        <a:off x="2469" y="283"/>
                        <a:ext cx="822" cy="220"/>
                        <a:chOff x="239" y="720"/>
                        <a:chExt cx="3982" cy="1064"/>
                      </a:xfrm>
                    </p:grpSpPr>
                    <p:sp>
                      <p:nvSpPr>
                        <p:cNvPr id="33885" name="Freeform 65">
                          <a:extLst>
                            <a:ext uri="{FF2B5EF4-FFF2-40B4-BE49-F238E27FC236}">
                              <a16:creationId xmlns:a16="http://schemas.microsoft.com/office/drawing/2014/main" id="{957A59F4-042F-5DB8-D568-7E79ECD44841}"/>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6" name="Freeform 66">
                          <a:extLst>
                            <a:ext uri="{FF2B5EF4-FFF2-40B4-BE49-F238E27FC236}">
                              <a16:creationId xmlns:a16="http://schemas.microsoft.com/office/drawing/2014/main" id="{11AAE9F5-295C-52D8-C9B5-BC00243D91DB}"/>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6" name="Group 67">
                        <a:extLst>
                          <a:ext uri="{FF2B5EF4-FFF2-40B4-BE49-F238E27FC236}">
                            <a16:creationId xmlns:a16="http://schemas.microsoft.com/office/drawing/2014/main" id="{BFA05B72-8C23-163D-8A70-75EE22A2E8FC}"/>
                          </a:ext>
                        </a:extLst>
                      </p:cNvPr>
                      <p:cNvGrpSpPr>
                        <a:grpSpLocks/>
                      </p:cNvGrpSpPr>
                      <p:nvPr/>
                    </p:nvGrpSpPr>
                    <p:grpSpPr bwMode="auto">
                      <a:xfrm>
                        <a:off x="3291" y="283"/>
                        <a:ext cx="822" cy="220"/>
                        <a:chOff x="241" y="720"/>
                        <a:chExt cx="3976" cy="1064"/>
                      </a:xfrm>
                    </p:grpSpPr>
                    <p:sp>
                      <p:nvSpPr>
                        <p:cNvPr id="33883" name="Freeform 68">
                          <a:extLst>
                            <a:ext uri="{FF2B5EF4-FFF2-40B4-BE49-F238E27FC236}">
                              <a16:creationId xmlns:a16="http://schemas.microsoft.com/office/drawing/2014/main" id="{801210E8-D947-A526-2A95-28FBBBC78DB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4" name="Freeform 69">
                          <a:extLst>
                            <a:ext uri="{FF2B5EF4-FFF2-40B4-BE49-F238E27FC236}">
                              <a16:creationId xmlns:a16="http://schemas.microsoft.com/office/drawing/2014/main" id="{1F167D0B-F355-C9B9-8B60-45BA3A500DE0}"/>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7" name="Group 70">
                        <a:extLst>
                          <a:ext uri="{FF2B5EF4-FFF2-40B4-BE49-F238E27FC236}">
                            <a16:creationId xmlns:a16="http://schemas.microsoft.com/office/drawing/2014/main" id="{C9EEFFA6-10FC-2E69-8A49-30391539B0F1}"/>
                          </a:ext>
                        </a:extLst>
                      </p:cNvPr>
                      <p:cNvGrpSpPr>
                        <a:grpSpLocks/>
                      </p:cNvGrpSpPr>
                      <p:nvPr/>
                    </p:nvGrpSpPr>
                    <p:grpSpPr bwMode="auto">
                      <a:xfrm>
                        <a:off x="4113" y="283"/>
                        <a:ext cx="824" cy="220"/>
                        <a:chOff x="237" y="720"/>
                        <a:chExt cx="3987" cy="1064"/>
                      </a:xfrm>
                    </p:grpSpPr>
                    <p:sp>
                      <p:nvSpPr>
                        <p:cNvPr id="33881" name="Freeform 71">
                          <a:extLst>
                            <a:ext uri="{FF2B5EF4-FFF2-40B4-BE49-F238E27FC236}">
                              <a16:creationId xmlns:a16="http://schemas.microsoft.com/office/drawing/2014/main" id="{8AB2907D-845E-E3CB-A2E2-74495C69A694}"/>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2" name="Freeform 72">
                          <a:extLst>
                            <a:ext uri="{FF2B5EF4-FFF2-40B4-BE49-F238E27FC236}">
                              <a16:creationId xmlns:a16="http://schemas.microsoft.com/office/drawing/2014/main" id="{C69641B0-C421-E925-C248-B1D80B6647BF}"/>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8" name="Group 73">
                        <a:extLst>
                          <a:ext uri="{FF2B5EF4-FFF2-40B4-BE49-F238E27FC236}">
                            <a16:creationId xmlns:a16="http://schemas.microsoft.com/office/drawing/2014/main" id="{2D567D15-8B9A-AEF4-B6F2-A3EBA265E06D}"/>
                          </a:ext>
                        </a:extLst>
                      </p:cNvPr>
                      <p:cNvGrpSpPr>
                        <a:grpSpLocks/>
                      </p:cNvGrpSpPr>
                      <p:nvPr/>
                    </p:nvGrpSpPr>
                    <p:grpSpPr bwMode="auto">
                      <a:xfrm>
                        <a:off x="4938" y="283"/>
                        <a:ext cx="822" cy="220"/>
                        <a:chOff x="243" y="720"/>
                        <a:chExt cx="3977" cy="1064"/>
                      </a:xfrm>
                    </p:grpSpPr>
                    <p:sp>
                      <p:nvSpPr>
                        <p:cNvPr id="33879" name="Freeform 74">
                          <a:extLst>
                            <a:ext uri="{FF2B5EF4-FFF2-40B4-BE49-F238E27FC236}">
                              <a16:creationId xmlns:a16="http://schemas.microsoft.com/office/drawing/2014/main" id="{C4B13366-5FC5-FA16-B198-2F2E130D1557}"/>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0" name="Freeform 75">
                          <a:extLst>
                            <a:ext uri="{FF2B5EF4-FFF2-40B4-BE49-F238E27FC236}">
                              <a16:creationId xmlns:a16="http://schemas.microsoft.com/office/drawing/2014/main" id="{7E02D4D3-FA88-B2AA-093F-1B5A8371DC8A}"/>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59" name="Group 76">
                      <a:extLst>
                        <a:ext uri="{FF2B5EF4-FFF2-40B4-BE49-F238E27FC236}">
                          <a16:creationId xmlns:a16="http://schemas.microsoft.com/office/drawing/2014/main" id="{CD1747ED-806F-D0E8-0FB6-7860DB772FF4}"/>
                        </a:ext>
                      </a:extLst>
                    </p:cNvPr>
                    <p:cNvGrpSpPr>
                      <a:grpSpLocks/>
                    </p:cNvGrpSpPr>
                    <p:nvPr/>
                  </p:nvGrpSpPr>
                  <p:grpSpPr bwMode="auto">
                    <a:xfrm>
                      <a:off x="3378" y="463"/>
                      <a:ext cx="418" cy="112"/>
                      <a:chOff x="240" y="720"/>
                      <a:chExt cx="3980" cy="1064"/>
                    </a:xfrm>
                  </p:grpSpPr>
                  <p:sp>
                    <p:nvSpPr>
                      <p:cNvPr id="33870" name="Freeform 77">
                        <a:extLst>
                          <a:ext uri="{FF2B5EF4-FFF2-40B4-BE49-F238E27FC236}">
                            <a16:creationId xmlns:a16="http://schemas.microsoft.com/office/drawing/2014/main" id="{95474F50-F8DD-D940-F8FB-DAFA18EF7406}"/>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71" name="Freeform 78">
                        <a:extLst>
                          <a:ext uri="{FF2B5EF4-FFF2-40B4-BE49-F238E27FC236}">
                            <a16:creationId xmlns:a16="http://schemas.microsoft.com/office/drawing/2014/main" id="{34762488-B430-F100-150A-0F4713F04C2D}"/>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0" name="Group 79">
                      <a:extLst>
                        <a:ext uri="{FF2B5EF4-FFF2-40B4-BE49-F238E27FC236}">
                          <a16:creationId xmlns:a16="http://schemas.microsoft.com/office/drawing/2014/main" id="{0E247BC6-754A-B4F2-3A74-04658FE71766}"/>
                        </a:ext>
                      </a:extLst>
                    </p:cNvPr>
                    <p:cNvGrpSpPr>
                      <a:grpSpLocks/>
                    </p:cNvGrpSpPr>
                    <p:nvPr/>
                  </p:nvGrpSpPr>
                  <p:grpSpPr bwMode="auto">
                    <a:xfrm>
                      <a:off x="3796" y="463"/>
                      <a:ext cx="419" cy="112"/>
                      <a:chOff x="240" y="720"/>
                      <a:chExt cx="3980" cy="1064"/>
                    </a:xfrm>
                  </p:grpSpPr>
                  <p:sp>
                    <p:nvSpPr>
                      <p:cNvPr id="33868" name="Freeform 80">
                        <a:extLst>
                          <a:ext uri="{FF2B5EF4-FFF2-40B4-BE49-F238E27FC236}">
                            <a16:creationId xmlns:a16="http://schemas.microsoft.com/office/drawing/2014/main" id="{B168E88E-3153-C373-8A94-C10B008776EE}"/>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9" name="Freeform 81">
                        <a:extLst>
                          <a:ext uri="{FF2B5EF4-FFF2-40B4-BE49-F238E27FC236}">
                            <a16:creationId xmlns:a16="http://schemas.microsoft.com/office/drawing/2014/main" id="{58DC5098-C043-710D-6588-0E1C059E01C4}"/>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1" name="Group 82">
                      <a:extLst>
                        <a:ext uri="{FF2B5EF4-FFF2-40B4-BE49-F238E27FC236}">
                          <a16:creationId xmlns:a16="http://schemas.microsoft.com/office/drawing/2014/main" id="{969024A7-70B0-BD16-3032-E3590AD729B4}"/>
                        </a:ext>
                      </a:extLst>
                    </p:cNvPr>
                    <p:cNvGrpSpPr>
                      <a:grpSpLocks/>
                    </p:cNvGrpSpPr>
                    <p:nvPr/>
                  </p:nvGrpSpPr>
                  <p:grpSpPr bwMode="auto">
                    <a:xfrm>
                      <a:off x="4215" y="463"/>
                      <a:ext cx="418" cy="112"/>
                      <a:chOff x="1646" y="283"/>
                      <a:chExt cx="823" cy="220"/>
                    </a:xfrm>
                  </p:grpSpPr>
                  <p:sp>
                    <p:nvSpPr>
                      <p:cNvPr id="33866" name="Freeform 83">
                        <a:extLst>
                          <a:ext uri="{FF2B5EF4-FFF2-40B4-BE49-F238E27FC236}">
                            <a16:creationId xmlns:a16="http://schemas.microsoft.com/office/drawing/2014/main" id="{001402EC-C154-6C39-5CC1-CF582080CA39}"/>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7" name="Freeform 84">
                        <a:extLst>
                          <a:ext uri="{FF2B5EF4-FFF2-40B4-BE49-F238E27FC236}">
                            <a16:creationId xmlns:a16="http://schemas.microsoft.com/office/drawing/2014/main" id="{1B5FD2C7-D011-77B4-6725-16FE8FBFF104}"/>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2" name="Group 85">
                      <a:extLst>
                        <a:ext uri="{FF2B5EF4-FFF2-40B4-BE49-F238E27FC236}">
                          <a16:creationId xmlns:a16="http://schemas.microsoft.com/office/drawing/2014/main" id="{7FC5F6E5-8990-F580-06A2-CD99CF477DC7}"/>
                        </a:ext>
                      </a:extLst>
                    </p:cNvPr>
                    <p:cNvGrpSpPr>
                      <a:grpSpLocks/>
                    </p:cNvGrpSpPr>
                    <p:nvPr/>
                  </p:nvGrpSpPr>
                  <p:grpSpPr bwMode="auto">
                    <a:xfrm>
                      <a:off x="4633" y="463"/>
                      <a:ext cx="418" cy="112"/>
                      <a:chOff x="240" y="720"/>
                      <a:chExt cx="3980" cy="1064"/>
                    </a:xfrm>
                  </p:grpSpPr>
                  <p:sp>
                    <p:nvSpPr>
                      <p:cNvPr id="33864" name="Freeform 86">
                        <a:extLst>
                          <a:ext uri="{FF2B5EF4-FFF2-40B4-BE49-F238E27FC236}">
                            <a16:creationId xmlns:a16="http://schemas.microsoft.com/office/drawing/2014/main" id="{F3EB052F-9734-B9A5-3296-37D9F51A3BAC}"/>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5" name="Freeform 87">
                        <a:extLst>
                          <a:ext uri="{FF2B5EF4-FFF2-40B4-BE49-F238E27FC236}">
                            <a16:creationId xmlns:a16="http://schemas.microsoft.com/office/drawing/2014/main" id="{589D1BED-BFCC-43AC-AFC6-D34AFD68EC6F}"/>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63" name="Freeform 88">
                      <a:extLst>
                        <a:ext uri="{FF2B5EF4-FFF2-40B4-BE49-F238E27FC236}">
                          <a16:creationId xmlns:a16="http://schemas.microsoft.com/office/drawing/2014/main" id="{2F940475-75B9-06C7-C255-53A996F715FC}"/>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5" name="Group 89">
                  <a:extLst>
                    <a:ext uri="{FF2B5EF4-FFF2-40B4-BE49-F238E27FC236}">
                      <a16:creationId xmlns:a16="http://schemas.microsoft.com/office/drawing/2014/main" id="{2B226AAC-84EE-0183-D65C-00404357E42A}"/>
                    </a:ext>
                  </a:extLst>
                </p:cNvPr>
                <p:cNvGrpSpPr>
                  <a:grpSpLocks/>
                </p:cNvGrpSpPr>
                <p:nvPr userDrawn="1"/>
              </p:nvGrpSpPr>
              <p:grpSpPr bwMode="auto">
                <a:xfrm>
                  <a:off x="8" y="32"/>
                  <a:ext cx="568" cy="608"/>
                  <a:chOff x="8" y="32"/>
                  <a:chExt cx="568" cy="608"/>
                </a:xfrm>
              </p:grpSpPr>
              <p:sp>
                <p:nvSpPr>
                  <p:cNvPr id="29" name="Freeform 90">
                    <a:extLst>
                      <a:ext uri="{FF2B5EF4-FFF2-40B4-BE49-F238E27FC236}">
                        <a16:creationId xmlns:a16="http://schemas.microsoft.com/office/drawing/2014/main" id="{4A4E89A0-1A88-8805-D678-BF3DAC1E43CE}"/>
                      </a:ext>
                    </a:extLst>
                  </p:cNvPr>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Freeform 91">
                    <a:extLst>
                      <a:ext uri="{FF2B5EF4-FFF2-40B4-BE49-F238E27FC236}">
                        <a16:creationId xmlns:a16="http://schemas.microsoft.com/office/drawing/2014/main" id="{D4DB0C5D-0E58-1BF4-FA6D-3899AF5824FD}"/>
                      </a:ext>
                    </a:extLst>
                  </p:cNvPr>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6" name="Freeform 92">
                  <a:extLst>
                    <a:ext uri="{FF2B5EF4-FFF2-40B4-BE49-F238E27FC236}">
                      <a16:creationId xmlns:a16="http://schemas.microsoft.com/office/drawing/2014/main" id="{74D0E5D0-57F3-24A2-7689-B9EB1F0F1130}"/>
                    </a:ext>
                  </a:extLst>
                </p:cNvPr>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 name="Freeform 93">
                  <a:extLst>
                    <a:ext uri="{FF2B5EF4-FFF2-40B4-BE49-F238E27FC236}">
                      <a16:creationId xmlns:a16="http://schemas.microsoft.com/office/drawing/2014/main" id="{9D0AA5B1-B246-FD64-3EC1-F56B3CB7DE6A}"/>
                    </a:ext>
                  </a:extLst>
                </p:cNvPr>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 name="Rectangle 94">
                  <a:extLst>
                    <a:ext uri="{FF2B5EF4-FFF2-40B4-BE49-F238E27FC236}">
                      <a16:creationId xmlns:a16="http://schemas.microsoft.com/office/drawing/2014/main" id="{CA34C1ED-8103-D796-01BC-94CC6B1F0D04}"/>
                    </a:ext>
                  </a:extLst>
                </p:cNvPr>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0" name="Rectangle 105">
                <a:extLst>
                  <a:ext uri="{FF2B5EF4-FFF2-40B4-BE49-F238E27FC236}">
                    <a16:creationId xmlns:a16="http://schemas.microsoft.com/office/drawing/2014/main" id="{5D9EC8DD-03D7-CE16-53A7-76DA57197945}"/>
                  </a:ext>
                </a:extLst>
              </p:cNvPr>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4" name="Group 108">
              <a:extLst>
                <a:ext uri="{FF2B5EF4-FFF2-40B4-BE49-F238E27FC236}">
                  <a16:creationId xmlns:a16="http://schemas.microsoft.com/office/drawing/2014/main" id="{CB2F873E-8FEB-16B0-43BC-39AB93219F20}"/>
                </a:ext>
              </a:extLst>
            </p:cNvPr>
            <p:cNvGrpSpPr>
              <a:grpSpLocks/>
            </p:cNvGrpSpPr>
            <p:nvPr userDrawn="1"/>
          </p:nvGrpSpPr>
          <p:grpSpPr bwMode="auto">
            <a:xfrm>
              <a:off x="192" y="2592"/>
              <a:ext cx="240" cy="1152"/>
              <a:chOff x="192" y="2592"/>
              <a:chExt cx="384" cy="1728"/>
            </a:xfrm>
          </p:grpSpPr>
          <p:sp>
            <p:nvSpPr>
              <p:cNvPr id="9" name="AutoShape 109">
                <a:extLst>
                  <a:ext uri="{FF2B5EF4-FFF2-40B4-BE49-F238E27FC236}">
                    <a16:creationId xmlns:a16="http://schemas.microsoft.com/office/drawing/2014/main" id="{4ECA7145-8A4D-25AD-2063-222C26D46202}"/>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 name="AutoShape 110">
                <a:extLst>
                  <a:ext uri="{FF2B5EF4-FFF2-40B4-BE49-F238E27FC236}">
                    <a16:creationId xmlns:a16="http://schemas.microsoft.com/office/drawing/2014/main" id="{DD2443AC-2179-8CAD-17E9-401628DCC18A}"/>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1" name="AutoShape 111">
                <a:extLst>
                  <a:ext uri="{FF2B5EF4-FFF2-40B4-BE49-F238E27FC236}">
                    <a16:creationId xmlns:a16="http://schemas.microsoft.com/office/drawing/2014/main" id="{24B69FC9-BCA1-489D-7825-FA1A33BCEACF}"/>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5" name="Group 112">
              <a:extLst>
                <a:ext uri="{FF2B5EF4-FFF2-40B4-BE49-F238E27FC236}">
                  <a16:creationId xmlns:a16="http://schemas.microsoft.com/office/drawing/2014/main" id="{9D9324F6-F8AC-1017-1913-A7B6C35E09A8}"/>
                </a:ext>
              </a:extLst>
            </p:cNvPr>
            <p:cNvGrpSpPr>
              <a:grpSpLocks/>
            </p:cNvGrpSpPr>
            <p:nvPr userDrawn="1"/>
          </p:nvGrpSpPr>
          <p:grpSpPr bwMode="auto">
            <a:xfrm>
              <a:off x="5328" y="2592"/>
              <a:ext cx="240" cy="1152"/>
              <a:chOff x="192" y="2592"/>
              <a:chExt cx="384" cy="1728"/>
            </a:xfrm>
          </p:grpSpPr>
          <p:sp>
            <p:nvSpPr>
              <p:cNvPr id="6" name="AutoShape 113">
                <a:extLst>
                  <a:ext uri="{FF2B5EF4-FFF2-40B4-BE49-F238E27FC236}">
                    <a16:creationId xmlns:a16="http://schemas.microsoft.com/office/drawing/2014/main" id="{712213EF-237E-ED65-D102-1BEEFFD1DE53}"/>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AutoShape 114">
                <a:extLst>
                  <a:ext uri="{FF2B5EF4-FFF2-40B4-BE49-F238E27FC236}">
                    <a16:creationId xmlns:a16="http://schemas.microsoft.com/office/drawing/2014/main" id="{2846BA93-3A96-5188-DF26-6B1D6D1DAF7B}"/>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 name="AutoShape 115">
                <a:extLst>
                  <a:ext uri="{FF2B5EF4-FFF2-40B4-BE49-F238E27FC236}">
                    <a16:creationId xmlns:a16="http://schemas.microsoft.com/office/drawing/2014/main" id="{02A19AD8-AAC4-C6E2-E997-ABF9A3B48511}"/>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33933" name="Rectangle 97">
            <a:extLst>
              <a:ext uri="{FF2B5EF4-FFF2-40B4-BE49-F238E27FC236}">
                <a16:creationId xmlns:a16="http://schemas.microsoft.com/office/drawing/2014/main" id="{01DC2E88-E2BB-49E6-9E00-6EEA842968CE}"/>
              </a:ext>
            </a:extLst>
          </p:cNvPr>
          <p:cNvSpPr>
            <a:spLocks noGrp="1" noChangeArrowheads="1"/>
          </p:cNvSpPr>
          <p:nvPr>
            <p:ph type="dt" sz="half" idx="10"/>
          </p:nvPr>
        </p:nvSpPr>
        <p:spPr/>
        <p:txBody>
          <a:bodyPr/>
          <a:lstStyle>
            <a:lvl1pPr>
              <a:defRPr/>
            </a:lvl1pPr>
          </a:lstStyle>
          <a:p>
            <a:pPr>
              <a:defRPr/>
            </a:pPr>
            <a:endParaRPr lang="en-US"/>
          </a:p>
        </p:txBody>
      </p:sp>
      <p:sp>
        <p:nvSpPr>
          <p:cNvPr id="33934" name="Rectangle 98">
            <a:extLst>
              <a:ext uri="{FF2B5EF4-FFF2-40B4-BE49-F238E27FC236}">
                <a16:creationId xmlns:a16="http://schemas.microsoft.com/office/drawing/2014/main" id="{390DDE67-8B71-E3F2-986E-0556388ACD92}"/>
              </a:ext>
            </a:extLst>
          </p:cNvPr>
          <p:cNvSpPr>
            <a:spLocks noGrp="1" noChangeArrowheads="1"/>
          </p:cNvSpPr>
          <p:nvPr>
            <p:ph type="ftr" sz="quarter" idx="11"/>
          </p:nvPr>
        </p:nvSpPr>
        <p:spPr/>
        <p:txBody>
          <a:bodyPr/>
          <a:lstStyle>
            <a:lvl1pPr>
              <a:defRPr/>
            </a:lvl1pPr>
          </a:lstStyle>
          <a:p>
            <a:pPr>
              <a:defRPr/>
            </a:pPr>
            <a:endParaRPr lang="en-US"/>
          </a:p>
        </p:txBody>
      </p:sp>
      <p:sp>
        <p:nvSpPr>
          <p:cNvPr id="33935" name="Rectangle 99">
            <a:extLst>
              <a:ext uri="{FF2B5EF4-FFF2-40B4-BE49-F238E27FC236}">
                <a16:creationId xmlns:a16="http://schemas.microsoft.com/office/drawing/2014/main" id="{31C0B2C9-AF3E-AF3D-E373-E8FF387868ED}"/>
              </a:ext>
            </a:extLst>
          </p:cNvPr>
          <p:cNvSpPr>
            <a:spLocks noGrp="1" noChangeArrowheads="1"/>
          </p:cNvSpPr>
          <p:nvPr>
            <p:ph type="sldNum" sz="quarter" idx="12"/>
          </p:nvPr>
        </p:nvSpPr>
        <p:spPr/>
        <p:txBody>
          <a:bodyPr/>
          <a:lstStyle>
            <a:lvl1pPr>
              <a:defRPr/>
            </a:lvl1pPr>
          </a:lstStyle>
          <a:p>
            <a:fld id="{5A95D516-05E2-42AB-81BB-2CD10DD944C2}" type="slidenum">
              <a:rPr lang="en-US" altLang="en-US"/>
              <a:pPr/>
              <a:t>‹#›</a:t>
            </a:fld>
            <a:endParaRPr lang="en-US" altLang="en-US"/>
          </a:p>
        </p:txBody>
      </p:sp>
    </p:spTree>
    <p:extLst>
      <p:ext uri="{BB962C8B-B14F-4D97-AF65-F5344CB8AC3E}">
        <p14:creationId xmlns:p14="http://schemas.microsoft.com/office/powerpoint/2010/main" val="2338992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72" name="Freeform 1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5"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8" name="Freeform 18"/>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6" name="Freeform 21"/>
                        <p:cNvSpPr>
                          <a:spLocks/>
                        </p:cNvSpPr>
                        <p:nvPr/>
                      </p:nvSpPr>
                      <p:spPr bwMode="auto">
                        <a:xfrm>
                          <a:off x="2212"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4" name="Freeform 2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91" name="Group 25"/>
                      <p:cNvGrpSpPr>
                        <a:grpSpLocks/>
                      </p:cNvGrpSpPr>
                      <p:nvPr/>
                    </p:nvGrpSpPr>
                    <p:grpSpPr bwMode="auto">
                      <a:xfrm>
                        <a:off x="2469" y="283"/>
                        <a:ext cx="823" cy="220"/>
                        <a:chOff x="240" y="720"/>
                        <a:chExt cx="3980" cy="1064"/>
                      </a:xfrm>
                    </p:grpSpPr>
                    <p:sp>
                      <p:nvSpPr>
                        <p:cNvPr id="101" name="Freeform 26"/>
                        <p:cNvSpPr>
                          <a:spLocks/>
                        </p:cNvSpPr>
                        <p:nvPr/>
                      </p:nvSpPr>
                      <p:spPr bwMode="auto">
                        <a:xfrm>
                          <a:off x="242"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2" name="Freeform 27"/>
                        <p:cNvSpPr>
                          <a:spLocks/>
                        </p:cNvSpPr>
                        <p:nvPr/>
                      </p:nvSpPr>
                      <p:spPr bwMode="auto">
                        <a:xfrm>
                          <a:off x="2213"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38"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0" name="Freeform 30"/>
                        <p:cNvSpPr>
                          <a:spLocks/>
                        </p:cNvSpPr>
                        <p:nvPr/>
                      </p:nvSpPr>
                      <p:spPr bwMode="auto">
                        <a:xfrm>
                          <a:off x="220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98" name="Freeform 33"/>
                        <p:cNvSpPr>
                          <a:spLocks/>
                        </p:cNvSpPr>
                        <p:nvPr/>
                      </p:nvSpPr>
                      <p:spPr bwMode="auto">
                        <a:xfrm>
                          <a:off x="221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3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96" name="Freeform 36"/>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75" name="Group 37"/>
                    <p:cNvGrpSpPr>
                      <a:grpSpLocks/>
                    </p:cNvGrpSpPr>
                    <p:nvPr/>
                  </p:nvGrpSpPr>
                  <p:grpSpPr bwMode="auto">
                    <a:xfrm>
                      <a:off x="3378" y="463"/>
                      <a:ext cx="417" cy="112"/>
                      <a:chOff x="240" y="720"/>
                      <a:chExt cx="3980" cy="1064"/>
                    </a:xfrm>
                  </p:grpSpPr>
                  <p:sp>
                    <p:nvSpPr>
                      <p:cNvPr id="86" name="Freeform 38"/>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87" name="Freeform 39"/>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85" name="Freeform 42"/>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77" name="Group 43"/>
                    <p:cNvGrpSpPr>
                      <a:grpSpLocks/>
                    </p:cNvGrpSpPr>
                    <p:nvPr/>
                  </p:nvGrpSpPr>
                  <p:grpSpPr bwMode="auto">
                    <a:xfrm>
                      <a:off x="4213" y="463"/>
                      <a:ext cx="417" cy="112"/>
                      <a:chOff x="1646" y="283"/>
                      <a:chExt cx="823" cy="220"/>
                    </a:xfrm>
                  </p:grpSpPr>
                  <p:sp>
                    <p:nvSpPr>
                      <p:cNvPr id="82" name="Freeform 44"/>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83" name="Freeform 4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78" name="Group 46"/>
                    <p:cNvGrpSpPr>
                      <a:grpSpLocks/>
                    </p:cNvGrpSpPr>
                    <p:nvPr/>
                  </p:nvGrpSpPr>
                  <p:grpSpPr bwMode="auto">
                    <a:xfrm>
                      <a:off x="4633" y="463"/>
                      <a:ext cx="417" cy="112"/>
                      <a:chOff x="240" y="720"/>
                      <a:chExt cx="3980" cy="1064"/>
                    </a:xfrm>
                  </p:grpSpPr>
                  <p:sp>
                    <p:nvSpPr>
                      <p:cNvPr id="80" name="Freeform 47"/>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81" name="Freeform 48"/>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79" name="Freeform 4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34" name="Freeform 5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5"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70" name="Freeform 57"/>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68" name="Freeform 60"/>
                        <p:cNvSpPr>
                          <a:spLocks/>
                        </p:cNvSpPr>
                        <p:nvPr/>
                      </p:nvSpPr>
                      <p:spPr bwMode="auto">
                        <a:xfrm>
                          <a:off x="2212"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66" name="Freeform 6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3" name="Group 64"/>
                      <p:cNvGrpSpPr>
                        <a:grpSpLocks/>
                      </p:cNvGrpSpPr>
                      <p:nvPr/>
                    </p:nvGrpSpPr>
                    <p:grpSpPr bwMode="auto">
                      <a:xfrm>
                        <a:off x="2469" y="283"/>
                        <a:ext cx="823" cy="220"/>
                        <a:chOff x="240" y="720"/>
                        <a:chExt cx="3980" cy="1064"/>
                      </a:xfrm>
                    </p:grpSpPr>
                    <p:sp>
                      <p:nvSpPr>
                        <p:cNvPr id="63" name="Freeform 65"/>
                        <p:cNvSpPr>
                          <a:spLocks/>
                        </p:cNvSpPr>
                        <p:nvPr/>
                      </p:nvSpPr>
                      <p:spPr bwMode="auto">
                        <a:xfrm>
                          <a:off x="242"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64" name="Freeform 66"/>
                        <p:cNvSpPr>
                          <a:spLocks/>
                        </p:cNvSpPr>
                        <p:nvPr/>
                      </p:nvSpPr>
                      <p:spPr bwMode="auto">
                        <a:xfrm>
                          <a:off x="2213"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38"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62" name="Freeform 69"/>
                        <p:cNvSpPr>
                          <a:spLocks/>
                        </p:cNvSpPr>
                        <p:nvPr/>
                      </p:nvSpPr>
                      <p:spPr bwMode="auto">
                        <a:xfrm>
                          <a:off x="220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60" name="Freeform 72"/>
                        <p:cNvSpPr>
                          <a:spLocks/>
                        </p:cNvSpPr>
                        <p:nvPr/>
                      </p:nvSpPr>
                      <p:spPr bwMode="auto">
                        <a:xfrm>
                          <a:off x="221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39"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58" name="Freeform 75"/>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37" name="Group 76"/>
                    <p:cNvGrpSpPr>
                      <a:grpSpLocks/>
                    </p:cNvGrpSpPr>
                    <p:nvPr/>
                  </p:nvGrpSpPr>
                  <p:grpSpPr bwMode="auto">
                    <a:xfrm>
                      <a:off x="3378" y="463"/>
                      <a:ext cx="417" cy="112"/>
                      <a:chOff x="240" y="720"/>
                      <a:chExt cx="3980" cy="1064"/>
                    </a:xfrm>
                  </p:grpSpPr>
                  <p:sp>
                    <p:nvSpPr>
                      <p:cNvPr id="48" name="Freeform 77"/>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49" name="Freeform 78"/>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47" name="Freeform 81"/>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39" name="Group 82"/>
                    <p:cNvGrpSpPr>
                      <a:grpSpLocks/>
                    </p:cNvGrpSpPr>
                    <p:nvPr/>
                  </p:nvGrpSpPr>
                  <p:grpSpPr bwMode="auto">
                    <a:xfrm>
                      <a:off x="4213" y="463"/>
                      <a:ext cx="417" cy="112"/>
                      <a:chOff x="1646" y="283"/>
                      <a:chExt cx="823" cy="220"/>
                    </a:xfrm>
                  </p:grpSpPr>
                  <p:sp>
                    <p:nvSpPr>
                      <p:cNvPr id="44" name="Freeform 8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45" name="Freeform 8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40" name="Group 85"/>
                    <p:cNvGrpSpPr>
                      <a:grpSpLocks/>
                    </p:cNvGrpSpPr>
                    <p:nvPr/>
                  </p:nvGrpSpPr>
                  <p:grpSpPr bwMode="auto">
                    <a:xfrm>
                      <a:off x="4633" y="463"/>
                      <a:ext cx="417" cy="112"/>
                      <a:chOff x="240" y="720"/>
                      <a:chExt cx="3980" cy="1064"/>
                    </a:xfrm>
                  </p:grpSpPr>
                  <p:sp>
                    <p:nvSpPr>
                      <p:cNvPr id="42" name="Freeform 86"/>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43" name="Freeform 87"/>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41" name="Freeform 8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32" name="Freeform 9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28" name="Freeform 92"/>
                <p:cNvSpPr>
                  <a:spLocks/>
                </p:cNvSpPr>
                <p:nvPr userDrawn="1"/>
              </p:nvSpPr>
              <p:spPr bwMode="auto">
                <a:xfrm flipH="1">
                  <a:off x="5176"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9" name="Freeform 93"/>
                <p:cNvSpPr>
                  <a:spLocks/>
                </p:cNvSpPr>
                <p:nvPr userDrawn="1"/>
              </p:nvSpPr>
              <p:spPr bwMode="auto">
                <a:xfrm flipH="1">
                  <a:off x="5164"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r>
              <a:rPr lang="en-US"/>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r>
              <a:rPr lang="en-US"/>
              <a:t>Click to edit Master subtitle style</a:t>
            </a:r>
          </a:p>
        </p:txBody>
      </p:sp>
      <p:sp>
        <p:nvSpPr>
          <p:cNvPr id="109" name="Rectangle 97"/>
          <p:cNvSpPr>
            <a:spLocks noGrp="1" noChangeArrowheads="1"/>
          </p:cNvSpPr>
          <p:nvPr>
            <p:ph type="dt" sz="half" idx="10"/>
          </p:nvPr>
        </p:nvSpPr>
        <p:spPr/>
        <p:txBody>
          <a:bodyPr/>
          <a:lstStyle>
            <a:lvl1pPr>
              <a:spcBef>
                <a:spcPct val="20000"/>
              </a:spcBef>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spcBef>
                <a:spcPct val="20000"/>
              </a:spcBef>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spcBef>
                <a:spcPct val="20000"/>
              </a:spcBef>
              <a:defRPr smtClean="0"/>
            </a:lvl1pPr>
          </a:lstStyle>
          <a:p>
            <a:pPr>
              <a:defRPr/>
            </a:pPr>
            <a:fld id="{31D6DC7B-3F2B-4313-A887-05714D305290}" type="slidenum">
              <a:rPr lang="en-US"/>
              <a:pPr>
                <a:defRPr/>
              </a:pPr>
              <a:t>‹#›</a:t>
            </a:fld>
            <a:endParaRPr lang="en-US"/>
          </a:p>
        </p:txBody>
      </p:sp>
    </p:spTree>
    <p:extLst>
      <p:ext uri="{BB962C8B-B14F-4D97-AF65-F5344CB8AC3E}">
        <p14:creationId xmlns:p14="http://schemas.microsoft.com/office/powerpoint/2010/main" val="994400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78EF48EA-768C-476D-B1F6-63C94CB73F32}" type="slidenum">
              <a:rPr lang="en-US"/>
              <a:pPr>
                <a:defRPr/>
              </a:pPr>
              <a:t>‹#›</a:t>
            </a:fld>
            <a:endParaRPr lang="en-US"/>
          </a:p>
        </p:txBody>
      </p:sp>
    </p:spTree>
    <p:extLst>
      <p:ext uri="{BB962C8B-B14F-4D97-AF65-F5344CB8AC3E}">
        <p14:creationId xmlns:p14="http://schemas.microsoft.com/office/powerpoint/2010/main" val="2940618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E5542E61-6E67-4E50-9B8A-9862296D9A54}" type="slidenum">
              <a:rPr lang="en-US"/>
              <a:pPr>
                <a:defRPr/>
              </a:pPr>
              <a:t>‹#›</a:t>
            </a:fld>
            <a:endParaRPr lang="en-US"/>
          </a:p>
        </p:txBody>
      </p:sp>
    </p:spTree>
    <p:extLst>
      <p:ext uri="{BB962C8B-B14F-4D97-AF65-F5344CB8AC3E}">
        <p14:creationId xmlns:p14="http://schemas.microsoft.com/office/powerpoint/2010/main" val="3337195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BF7FBFAC-13E6-49C0-9C33-77FAA0A6F6B0}" type="slidenum">
              <a:rPr lang="en-US"/>
              <a:pPr>
                <a:defRPr/>
              </a:pPr>
              <a:t>‹#›</a:t>
            </a:fld>
            <a:endParaRPr lang="en-US"/>
          </a:p>
        </p:txBody>
      </p:sp>
    </p:spTree>
    <p:extLst>
      <p:ext uri="{BB962C8B-B14F-4D97-AF65-F5344CB8AC3E}">
        <p14:creationId xmlns:p14="http://schemas.microsoft.com/office/powerpoint/2010/main" val="4163929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spcBef>
                <a:spcPct val="20000"/>
              </a:spcBef>
              <a:defRPr smtClean="0"/>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smtClean="0"/>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smtClean="0"/>
            </a:lvl1pPr>
          </a:lstStyle>
          <a:p>
            <a:pPr>
              <a:defRPr/>
            </a:pPr>
            <a:fld id="{45DF7A07-ED76-4B92-B4F9-0611B08D816A}" type="slidenum">
              <a:rPr lang="en-US"/>
              <a:pPr>
                <a:defRPr/>
              </a:pPr>
              <a:t>‹#›</a:t>
            </a:fld>
            <a:endParaRPr lang="en-US"/>
          </a:p>
        </p:txBody>
      </p:sp>
    </p:spTree>
    <p:extLst>
      <p:ext uri="{BB962C8B-B14F-4D97-AF65-F5344CB8AC3E}">
        <p14:creationId xmlns:p14="http://schemas.microsoft.com/office/powerpoint/2010/main" val="2332158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spcBef>
                <a:spcPct val="20000"/>
              </a:spcBef>
              <a:defRPr smtClean="0"/>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smtClean="0"/>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smtClean="0"/>
            </a:lvl1pPr>
          </a:lstStyle>
          <a:p>
            <a:pPr>
              <a:defRPr/>
            </a:pPr>
            <a:fld id="{0AEA643B-4596-4838-ABC5-43DC3008A890}" type="slidenum">
              <a:rPr lang="en-US"/>
              <a:pPr>
                <a:defRPr/>
              </a:pPr>
              <a:t>‹#›</a:t>
            </a:fld>
            <a:endParaRPr lang="en-US"/>
          </a:p>
        </p:txBody>
      </p:sp>
    </p:spTree>
    <p:extLst>
      <p:ext uri="{BB962C8B-B14F-4D97-AF65-F5344CB8AC3E}">
        <p14:creationId xmlns:p14="http://schemas.microsoft.com/office/powerpoint/2010/main" val="133092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52161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smtClean="0"/>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smtClean="0"/>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smtClean="0"/>
            </a:lvl1pPr>
          </a:lstStyle>
          <a:p>
            <a:pPr>
              <a:defRPr/>
            </a:pPr>
            <a:fld id="{D4F1A58E-A911-4A85-BAC7-B41DE57CF258}" type="slidenum">
              <a:rPr lang="en-US"/>
              <a:pPr>
                <a:defRPr/>
              </a:pPr>
              <a:t>‹#›</a:t>
            </a:fld>
            <a:endParaRPr lang="en-US"/>
          </a:p>
        </p:txBody>
      </p:sp>
    </p:spTree>
    <p:extLst>
      <p:ext uri="{BB962C8B-B14F-4D97-AF65-F5344CB8AC3E}">
        <p14:creationId xmlns:p14="http://schemas.microsoft.com/office/powerpoint/2010/main" val="859885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7D15BE53-716E-4EB0-933C-5A922BAB69D9}" type="slidenum">
              <a:rPr lang="en-US"/>
              <a:pPr>
                <a:defRPr/>
              </a:pPr>
              <a:t>‹#›</a:t>
            </a:fld>
            <a:endParaRPr lang="en-US"/>
          </a:p>
        </p:txBody>
      </p:sp>
    </p:spTree>
    <p:extLst>
      <p:ext uri="{BB962C8B-B14F-4D97-AF65-F5344CB8AC3E}">
        <p14:creationId xmlns:p14="http://schemas.microsoft.com/office/powerpoint/2010/main" val="3088981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464C73B5-28DC-42FF-BB9E-B61AE525A25B}" type="slidenum">
              <a:rPr lang="en-US"/>
              <a:pPr>
                <a:defRPr/>
              </a:pPr>
              <a:t>‹#›</a:t>
            </a:fld>
            <a:endParaRPr lang="en-US"/>
          </a:p>
        </p:txBody>
      </p:sp>
    </p:spTree>
    <p:extLst>
      <p:ext uri="{BB962C8B-B14F-4D97-AF65-F5344CB8AC3E}">
        <p14:creationId xmlns:p14="http://schemas.microsoft.com/office/powerpoint/2010/main" val="3750601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B50A1EF5-7C9A-4A56-914F-F28F9A48C436}" type="slidenum">
              <a:rPr lang="en-US"/>
              <a:pPr>
                <a:defRPr/>
              </a:pPr>
              <a:t>‹#›</a:t>
            </a:fld>
            <a:endParaRPr lang="en-US"/>
          </a:p>
        </p:txBody>
      </p:sp>
    </p:spTree>
    <p:extLst>
      <p:ext uri="{BB962C8B-B14F-4D97-AF65-F5344CB8AC3E}">
        <p14:creationId xmlns:p14="http://schemas.microsoft.com/office/powerpoint/2010/main" val="2672860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EEFD6634-E5D1-4516-94DC-75684E9781E2}" type="slidenum">
              <a:rPr lang="en-US"/>
              <a:pPr>
                <a:defRPr/>
              </a:pPr>
              <a:t>‹#›</a:t>
            </a:fld>
            <a:endParaRPr lang="en-US"/>
          </a:p>
        </p:txBody>
      </p:sp>
    </p:spTree>
    <p:extLst>
      <p:ext uri="{BB962C8B-B14F-4D97-AF65-F5344CB8AC3E}">
        <p14:creationId xmlns:p14="http://schemas.microsoft.com/office/powerpoint/2010/main" val="1273670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179A9F25-F883-404E-892C-0CF3E7100684}" type="slidenum">
              <a:rPr lang="en-US"/>
              <a:pPr>
                <a:defRPr/>
              </a:pPr>
              <a:t>‹#›</a:t>
            </a:fld>
            <a:endParaRPr lang="en-US"/>
          </a:p>
        </p:txBody>
      </p:sp>
    </p:spTree>
    <p:extLst>
      <p:ext uri="{BB962C8B-B14F-4D97-AF65-F5344CB8AC3E}">
        <p14:creationId xmlns:p14="http://schemas.microsoft.com/office/powerpoint/2010/main" val="2273601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EC0DC9C7-4320-4875-B8B7-A3D94BD1F3D2}" type="slidenum">
              <a:rPr lang="en-US"/>
              <a:pPr>
                <a:defRPr/>
              </a:pPr>
              <a:t>‹#›</a:t>
            </a:fld>
            <a:endParaRPr lang="en-US"/>
          </a:p>
        </p:txBody>
      </p:sp>
    </p:spTree>
    <p:extLst>
      <p:ext uri="{BB962C8B-B14F-4D97-AF65-F5344CB8AC3E}">
        <p14:creationId xmlns:p14="http://schemas.microsoft.com/office/powerpoint/2010/main" val="455171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64B2F792-50FA-44F8-AF5D-249E2BB5DA94}" type="slidenum">
              <a:rPr lang="en-US"/>
              <a:pPr>
                <a:defRPr/>
              </a:pPr>
              <a:t>‹#›</a:t>
            </a:fld>
            <a:endParaRPr lang="en-US"/>
          </a:p>
        </p:txBody>
      </p:sp>
    </p:spTree>
    <p:extLst>
      <p:ext uri="{BB962C8B-B14F-4D97-AF65-F5344CB8AC3E}">
        <p14:creationId xmlns:p14="http://schemas.microsoft.com/office/powerpoint/2010/main" val="1244655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DECA523B-7EFA-4364-A095-794A3BF2E7EB}" type="slidenum">
              <a:rPr lang="en-US"/>
              <a:pPr>
                <a:defRPr/>
              </a:pPr>
              <a:t>‹#›</a:t>
            </a:fld>
            <a:endParaRPr lang="en-US"/>
          </a:p>
        </p:txBody>
      </p:sp>
    </p:spTree>
    <p:extLst>
      <p:ext uri="{BB962C8B-B14F-4D97-AF65-F5344CB8AC3E}">
        <p14:creationId xmlns:p14="http://schemas.microsoft.com/office/powerpoint/2010/main" val="2646918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spcBef>
                <a:spcPct val="20000"/>
              </a:spcBef>
              <a:defRPr smtClean="0"/>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smtClean="0"/>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smtClean="0"/>
            </a:lvl1pPr>
          </a:lstStyle>
          <a:p>
            <a:pPr>
              <a:defRPr/>
            </a:pPr>
            <a:fld id="{8814586B-6CE1-43FF-AA18-E1592A1B7839}" type="slidenum">
              <a:rPr lang="en-US"/>
              <a:pPr>
                <a:defRPr/>
              </a:pPr>
              <a:t>‹#›</a:t>
            </a:fld>
            <a:endParaRPr lang="en-US"/>
          </a:p>
        </p:txBody>
      </p:sp>
    </p:spTree>
    <p:extLst>
      <p:ext uri="{BB962C8B-B14F-4D97-AF65-F5344CB8AC3E}">
        <p14:creationId xmlns:p14="http://schemas.microsoft.com/office/powerpoint/2010/main" val="324769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414602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spcBef>
                <a:spcPct val="20000"/>
              </a:spcBef>
              <a:defRPr smtClean="0"/>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smtClean="0"/>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smtClean="0"/>
            </a:lvl1pPr>
          </a:lstStyle>
          <a:p>
            <a:pPr>
              <a:defRPr/>
            </a:pPr>
            <a:fld id="{6539E560-9D91-4A94-9216-B017CB98AE91}" type="slidenum">
              <a:rPr lang="en-US"/>
              <a:pPr>
                <a:defRPr/>
              </a:pPr>
              <a:t>‹#›</a:t>
            </a:fld>
            <a:endParaRPr lang="en-US"/>
          </a:p>
        </p:txBody>
      </p:sp>
    </p:spTree>
    <p:extLst>
      <p:ext uri="{BB962C8B-B14F-4D97-AF65-F5344CB8AC3E}">
        <p14:creationId xmlns:p14="http://schemas.microsoft.com/office/powerpoint/2010/main" val="24943216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smtClean="0"/>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smtClean="0"/>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smtClean="0"/>
            </a:lvl1pPr>
          </a:lstStyle>
          <a:p>
            <a:pPr>
              <a:defRPr/>
            </a:pPr>
            <a:fld id="{6D8A5E5F-4F81-4EA9-8E2C-A7043406FF14}" type="slidenum">
              <a:rPr lang="en-US"/>
              <a:pPr>
                <a:defRPr/>
              </a:pPr>
              <a:t>‹#›</a:t>
            </a:fld>
            <a:endParaRPr lang="en-US"/>
          </a:p>
        </p:txBody>
      </p:sp>
    </p:spTree>
    <p:extLst>
      <p:ext uri="{BB962C8B-B14F-4D97-AF65-F5344CB8AC3E}">
        <p14:creationId xmlns:p14="http://schemas.microsoft.com/office/powerpoint/2010/main" val="3213833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BA898B6E-412E-4CC3-977B-07191B53901D}" type="slidenum">
              <a:rPr lang="en-US"/>
              <a:pPr>
                <a:defRPr/>
              </a:pPr>
              <a:t>‹#›</a:t>
            </a:fld>
            <a:endParaRPr lang="en-US"/>
          </a:p>
        </p:txBody>
      </p:sp>
    </p:spTree>
    <p:extLst>
      <p:ext uri="{BB962C8B-B14F-4D97-AF65-F5344CB8AC3E}">
        <p14:creationId xmlns:p14="http://schemas.microsoft.com/office/powerpoint/2010/main" val="1825003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spcBef>
                <a:spcPct val="20000"/>
              </a:spcBef>
              <a:defRPr smtClean="0"/>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smtClean="0"/>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smtClean="0"/>
            </a:lvl1pPr>
          </a:lstStyle>
          <a:p>
            <a:pPr>
              <a:defRPr/>
            </a:pPr>
            <a:fld id="{D2166E44-9F6D-44A3-B882-27FEBDFA92EA}" type="slidenum">
              <a:rPr lang="en-US"/>
              <a:pPr>
                <a:defRPr/>
              </a:pPr>
              <a:t>‹#›</a:t>
            </a:fld>
            <a:endParaRPr lang="en-US"/>
          </a:p>
        </p:txBody>
      </p:sp>
    </p:spTree>
    <p:extLst>
      <p:ext uri="{BB962C8B-B14F-4D97-AF65-F5344CB8AC3E}">
        <p14:creationId xmlns:p14="http://schemas.microsoft.com/office/powerpoint/2010/main" val="791659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E46AB328-6831-466F-9CC2-93F1DA200E70}" type="slidenum">
              <a:rPr lang="en-US"/>
              <a:pPr>
                <a:defRPr/>
              </a:pPr>
              <a:t>‹#›</a:t>
            </a:fld>
            <a:endParaRPr lang="en-US"/>
          </a:p>
        </p:txBody>
      </p:sp>
    </p:spTree>
    <p:extLst>
      <p:ext uri="{BB962C8B-B14F-4D97-AF65-F5344CB8AC3E}">
        <p14:creationId xmlns:p14="http://schemas.microsoft.com/office/powerpoint/2010/main" val="2041139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smtClean="0"/>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smtClean="0"/>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smtClean="0"/>
            </a:lvl1pPr>
          </a:lstStyle>
          <a:p>
            <a:pPr>
              <a:defRPr/>
            </a:pPr>
            <a:fld id="{303FD7EA-0480-47B0-BB17-54BA03F29339}" type="slidenum">
              <a:rPr lang="en-US"/>
              <a:pPr>
                <a:defRPr/>
              </a:pPr>
              <a:t>‹#›</a:t>
            </a:fld>
            <a:endParaRPr lang="en-US"/>
          </a:p>
        </p:txBody>
      </p:sp>
    </p:spTree>
    <p:extLst>
      <p:ext uri="{BB962C8B-B14F-4D97-AF65-F5344CB8AC3E}">
        <p14:creationId xmlns:p14="http://schemas.microsoft.com/office/powerpoint/2010/main" val="2066837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rot="5400000">
            <a:off x="4781549" y="2571750"/>
            <a:ext cx="5410200" cy="19431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lt2"/>
                </a:solidFill>
                <a:latin typeface="Times New Roman"/>
                <a:ea typeface="Times New Roman"/>
                <a:cs typeface="Times New Roman"/>
                <a:sym typeface="Times New Roman"/>
              </a:defRPr>
            </a:lvl1pPr>
            <a:lvl2pPr algn="ctr" rtl="0">
              <a:spcBef>
                <a:spcPts val="0"/>
              </a:spcBef>
              <a:spcAft>
                <a:spcPts val="0"/>
              </a:spcAft>
              <a:defRPr sz="4400">
                <a:solidFill>
                  <a:schemeClr val="lt2"/>
                </a:solidFill>
                <a:latin typeface="Times New Roman"/>
                <a:ea typeface="Times New Roman"/>
                <a:cs typeface="Times New Roman"/>
                <a:sym typeface="Times New Roman"/>
              </a:defRPr>
            </a:lvl2pPr>
            <a:lvl3pPr algn="ctr" rtl="0">
              <a:spcBef>
                <a:spcPts val="0"/>
              </a:spcBef>
              <a:spcAft>
                <a:spcPts val="0"/>
              </a:spcAft>
              <a:defRPr sz="4400">
                <a:solidFill>
                  <a:schemeClr val="lt2"/>
                </a:solidFill>
                <a:latin typeface="Times New Roman"/>
                <a:ea typeface="Times New Roman"/>
                <a:cs typeface="Times New Roman"/>
                <a:sym typeface="Times New Roman"/>
              </a:defRPr>
            </a:lvl3pPr>
            <a:lvl4pPr algn="ctr" rtl="0">
              <a:spcBef>
                <a:spcPts val="0"/>
              </a:spcBef>
              <a:spcAft>
                <a:spcPts val="0"/>
              </a:spcAft>
              <a:defRPr sz="4400">
                <a:solidFill>
                  <a:schemeClr val="lt2"/>
                </a:solidFill>
                <a:latin typeface="Times New Roman"/>
                <a:ea typeface="Times New Roman"/>
                <a:cs typeface="Times New Roman"/>
                <a:sym typeface="Times New Roman"/>
              </a:defRPr>
            </a:lvl4pPr>
            <a:lvl5pPr algn="ctr" rtl="0">
              <a:spcBef>
                <a:spcPts val="0"/>
              </a:spcBef>
              <a:spcAft>
                <a:spcPts val="0"/>
              </a:spcAft>
              <a:defRPr sz="4400">
                <a:solidFill>
                  <a:schemeClr val="lt2"/>
                </a:solidFill>
                <a:latin typeface="Times New Roman"/>
                <a:ea typeface="Times New Roman"/>
                <a:cs typeface="Times New Roman"/>
                <a:sym typeface="Times New Roman"/>
              </a:defRPr>
            </a:lvl5pPr>
            <a:lvl6pPr marL="457200" algn="ctr" rtl="0">
              <a:spcBef>
                <a:spcPts val="0"/>
              </a:spcBef>
              <a:spcAft>
                <a:spcPts val="0"/>
              </a:spcAft>
              <a:defRPr sz="4400">
                <a:solidFill>
                  <a:schemeClr val="lt2"/>
                </a:solidFill>
                <a:latin typeface="Times New Roman"/>
                <a:ea typeface="Times New Roman"/>
                <a:cs typeface="Times New Roman"/>
                <a:sym typeface="Times New Roman"/>
              </a:defRPr>
            </a:lvl6pPr>
            <a:lvl7pPr marL="914400" algn="ctr" rtl="0">
              <a:spcBef>
                <a:spcPts val="0"/>
              </a:spcBef>
              <a:spcAft>
                <a:spcPts val="0"/>
              </a:spcAft>
              <a:defRPr sz="4400">
                <a:solidFill>
                  <a:schemeClr val="lt2"/>
                </a:solidFill>
                <a:latin typeface="Times New Roman"/>
                <a:ea typeface="Times New Roman"/>
                <a:cs typeface="Times New Roman"/>
                <a:sym typeface="Times New Roman"/>
              </a:defRPr>
            </a:lvl7pPr>
            <a:lvl8pPr marL="1371600" algn="ctr" rtl="0">
              <a:spcBef>
                <a:spcPts val="0"/>
              </a:spcBef>
              <a:spcAft>
                <a:spcPts val="0"/>
              </a:spcAft>
              <a:defRPr sz="4400">
                <a:solidFill>
                  <a:schemeClr val="lt2"/>
                </a:solidFill>
                <a:latin typeface="Times New Roman"/>
                <a:ea typeface="Times New Roman"/>
                <a:cs typeface="Times New Roman"/>
                <a:sym typeface="Times New Roman"/>
              </a:defRPr>
            </a:lvl8pPr>
            <a:lvl9pPr marL="1828800" algn="ctr"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67" name="Shape 167"/>
          <p:cNvSpPr txBox="1">
            <a:spLocks noGrp="1"/>
          </p:cNvSpPr>
          <p:nvPr>
            <p:ph type="body" idx="1"/>
          </p:nvPr>
        </p:nvSpPr>
        <p:spPr>
          <a:xfrm rot="5400000">
            <a:off x="819149" y="704850"/>
            <a:ext cx="5410200" cy="5676900"/>
          </a:xfrm>
          <a:prstGeom prst="rect">
            <a:avLst/>
          </a:prstGeom>
          <a:noFill/>
          <a:ln>
            <a:noFill/>
          </a:ln>
        </p:spPr>
        <p:txBody>
          <a:bodyPr lIns="91425" tIns="91425" rIns="91425" bIns="91425" anchor="t" anchorCtr="0"/>
          <a:lstStyle>
            <a:lvl1pPr marL="342900" indent="-231775" algn="l" rtl="0">
              <a:spcBef>
                <a:spcPts val="640"/>
              </a:spcBef>
              <a:spcAft>
                <a:spcPts val="0"/>
              </a:spcAft>
              <a:buClr>
                <a:schemeClr val="lt1"/>
              </a:buClr>
              <a:buFont typeface="Arial"/>
              <a:buChar char="•"/>
              <a:defRPr sz="3200">
                <a:solidFill>
                  <a:schemeClr val="lt1"/>
                </a:solidFill>
                <a:latin typeface="Times New Roman"/>
                <a:ea typeface="Times New Roman"/>
                <a:cs typeface="Times New Roman"/>
                <a:sym typeface="Times New Roman"/>
              </a:defRPr>
            </a:lvl1pPr>
            <a:lvl2pPr marL="742950" indent="-190500" algn="l" rtl="0">
              <a:spcBef>
                <a:spcPts val="560"/>
              </a:spcBef>
              <a:spcAft>
                <a:spcPts val="0"/>
              </a:spcAft>
              <a:buClr>
                <a:schemeClr val="lt1"/>
              </a:buClr>
              <a:buFont typeface="Arial"/>
              <a:buChar char="•"/>
              <a:defRPr sz="2800">
                <a:solidFill>
                  <a:schemeClr val="lt1"/>
                </a:solidFill>
                <a:latin typeface="Times New Roman"/>
                <a:ea typeface="Times New Roman"/>
                <a:cs typeface="Times New Roman"/>
                <a:sym typeface="Times New Roman"/>
              </a:defRPr>
            </a:lvl2pPr>
            <a:lvl3pPr marL="1143000" indent="-136525" algn="l" rtl="0">
              <a:spcBef>
                <a:spcPts val="480"/>
              </a:spcBef>
              <a:spcAft>
                <a:spcPts val="0"/>
              </a:spcAft>
              <a:buClr>
                <a:schemeClr val="lt1"/>
              </a:buClr>
              <a:buFont typeface="Arial"/>
              <a:buChar char="•"/>
              <a:defRPr sz="2400">
                <a:solidFill>
                  <a:schemeClr val="lt1"/>
                </a:solidFill>
                <a:latin typeface="Times New Roman"/>
                <a:ea typeface="Times New Roman"/>
                <a:cs typeface="Times New Roman"/>
                <a:sym typeface="Times New Roman"/>
              </a:defRPr>
            </a:lvl3pPr>
            <a:lvl4pPr marL="1600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4pPr>
            <a:lvl5pPr marL="20574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5pPr>
            <a:lvl6pPr marL="25146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6pPr>
            <a:lvl7pPr marL="29718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7pPr>
            <a:lvl8pPr marL="34290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8pPr>
            <a:lvl9pPr marL="3886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826785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85800" y="8382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lt2"/>
                </a:solidFill>
                <a:latin typeface="Times New Roman"/>
                <a:ea typeface="Times New Roman"/>
                <a:cs typeface="Times New Roman"/>
                <a:sym typeface="Times New Roman"/>
              </a:defRPr>
            </a:lvl1pPr>
            <a:lvl2pPr algn="ctr" rtl="0">
              <a:spcBef>
                <a:spcPts val="0"/>
              </a:spcBef>
              <a:spcAft>
                <a:spcPts val="0"/>
              </a:spcAft>
              <a:defRPr sz="4400">
                <a:solidFill>
                  <a:schemeClr val="lt2"/>
                </a:solidFill>
                <a:latin typeface="Times New Roman"/>
                <a:ea typeface="Times New Roman"/>
                <a:cs typeface="Times New Roman"/>
                <a:sym typeface="Times New Roman"/>
              </a:defRPr>
            </a:lvl2pPr>
            <a:lvl3pPr algn="ctr" rtl="0">
              <a:spcBef>
                <a:spcPts val="0"/>
              </a:spcBef>
              <a:spcAft>
                <a:spcPts val="0"/>
              </a:spcAft>
              <a:defRPr sz="4400">
                <a:solidFill>
                  <a:schemeClr val="lt2"/>
                </a:solidFill>
                <a:latin typeface="Times New Roman"/>
                <a:ea typeface="Times New Roman"/>
                <a:cs typeface="Times New Roman"/>
                <a:sym typeface="Times New Roman"/>
              </a:defRPr>
            </a:lvl3pPr>
            <a:lvl4pPr algn="ctr" rtl="0">
              <a:spcBef>
                <a:spcPts val="0"/>
              </a:spcBef>
              <a:spcAft>
                <a:spcPts val="0"/>
              </a:spcAft>
              <a:defRPr sz="4400">
                <a:solidFill>
                  <a:schemeClr val="lt2"/>
                </a:solidFill>
                <a:latin typeface="Times New Roman"/>
                <a:ea typeface="Times New Roman"/>
                <a:cs typeface="Times New Roman"/>
                <a:sym typeface="Times New Roman"/>
              </a:defRPr>
            </a:lvl4pPr>
            <a:lvl5pPr algn="ctr" rtl="0">
              <a:spcBef>
                <a:spcPts val="0"/>
              </a:spcBef>
              <a:spcAft>
                <a:spcPts val="0"/>
              </a:spcAft>
              <a:defRPr sz="4400">
                <a:solidFill>
                  <a:schemeClr val="lt2"/>
                </a:solidFill>
                <a:latin typeface="Times New Roman"/>
                <a:ea typeface="Times New Roman"/>
                <a:cs typeface="Times New Roman"/>
                <a:sym typeface="Times New Roman"/>
              </a:defRPr>
            </a:lvl5pPr>
            <a:lvl6pPr marL="457200" algn="ctr" rtl="0">
              <a:spcBef>
                <a:spcPts val="0"/>
              </a:spcBef>
              <a:spcAft>
                <a:spcPts val="0"/>
              </a:spcAft>
              <a:defRPr sz="4400">
                <a:solidFill>
                  <a:schemeClr val="lt2"/>
                </a:solidFill>
                <a:latin typeface="Times New Roman"/>
                <a:ea typeface="Times New Roman"/>
                <a:cs typeface="Times New Roman"/>
                <a:sym typeface="Times New Roman"/>
              </a:defRPr>
            </a:lvl6pPr>
            <a:lvl7pPr marL="914400" algn="ctr" rtl="0">
              <a:spcBef>
                <a:spcPts val="0"/>
              </a:spcBef>
              <a:spcAft>
                <a:spcPts val="0"/>
              </a:spcAft>
              <a:defRPr sz="4400">
                <a:solidFill>
                  <a:schemeClr val="lt2"/>
                </a:solidFill>
                <a:latin typeface="Times New Roman"/>
                <a:ea typeface="Times New Roman"/>
                <a:cs typeface="Times New Roman"/>
                <a:sym typeface="Times New Roman"/>
              </a:defRPr>
            </a:lvl7pPr>
            <a:lvl8pPr marL="1371600" algn="ctr" rtl="0">
              <a:spcBef>
                <a:spcPts val="0"/>
              </a:spcBef>
              <a:spcAft>
                <a:spcPts val="0"/>
              </a:spcAft>
              <a:defRPr sz="4400">
                <a:solidFill>
                  <a:schemeClr val="lt2"/>
                </a:solidFill>
                <a:latin typeface="Times New Roman"/>
                <a:ea typeface="Times New Roman"/>
                <a:cs typeface="Times New Roman"/>
                <a:sym typeface="Times New Roman"/>
              </a:defRPr>
            </a:lvl8pPr>
            <a:lvl9pPr marL="1828800" algn="ctr"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70" name="Shape 170"/>
          <p:cNvSpPr txBox="1">
            <a:spLocks noGrp="1"/>
          </p:cNvSpPr>
          <p:nvPr>
            <p:ph type="body" idx="1"/>
          </p:nvPr>
        </p:nvSpPr>
        <p:spPr>
          <a:xfrm rot="5400000">
            <a:off x="2514599" y="304799"/>
            <a:ext cx="4114800" cy="7772400"/>
          </a:xfrm>
          <a:prstGeom prst="rect">
            <a:avLst/>
          </a:prstGeom>
          <a:noFill/>
          <a:ln>
            <a:noFill/>
          </a:ln>
        </p:spPr>
        <p:txBody>
          <a:bodyPr lIns="91425" tIns="91425" rIns="91425" bIns="91425" anchor="t" anchorCtr="0"/>
          <a:lstStyle>
            <a:lvl1pPr marL="342900" indent="-231775" algn="l" rtl="0">
              <a:spcBef>
                <a:spcPts val="640"/>
              </a:spcBef>
              <a:spcAft>
                <a:spcPts val="0"/>
              </a:spcAft>
              <a:buClr>
                <a:schemeClr val="lt1"/>
              </a:buClr>
              <a:buFont typeface="Arial"/>
              <a:buChar char="•"/>
              <a:defRPr sz="3200">
                <a:solidFill>
                  <a:schemeClr val="lt1"/>
                </a:solidFill>
                <a:latin typeface="Times New Roman"/>
                <a:ea typeface="Times New Roman"/>
                <a:cs typeface="Times New Roman"/>
                <a:sym typeface="Times New Roman"/>
              </a:defRPr>
            </a:lvl1pPr>
            <a:lvl2pPr marL="742950" indent="-190500" algn="l" rtl="0">
              <a:spcBef>
                <a:spcPts val="560"/>
              </a:spcBef>
              <a:spcAft>
                <a:spcPts val="0"/>
              </a:spcAft>
              <a:buClr>
                <a:schemeClr val="lt1"/>
              </a:buClr>
              <a:buFont typeface="Arial"/>
              <a:buChar char="•"/>
              <a:defRPr sz="2800">
                <a:solidFill>
                  <a:schemeClr val="lt1"/>
                </a:solidFill>
                <a:latin typeface="Times New Roman"/>
                <a:ea typeface="Times New Roman"/>
                <a:cs typeface="Times New Roman"/>
                <a:sym typeface="Times New Roman"/>
              </a:defRPr>
            </a:lvl2pPr>
            <a:lvl3pPr marL="1143000" indent="-136525" algn="l" rtl="0">
              <a:spcBef>
                <a:spcPts val="480"/>
              </a:spcBef>
              <a:spcAft>
                <a:spcPts val="0"/>
              </a:spcAft>
              <a:buClr>
                <a:schemeClr val="lt1"/>
              </a:buClr>
              <a:buFont typeface="Arial"/>
              <a:buChar char="•"/>
              <a:defRPr sz="2400">
                <a:solidFill>
                  <a:schemeClr val="lt1"/>
                </a:solidFill>
                <a:latin typeface="Times New Roman"/>
                <a:ea typeface="Times New Roman"/>
                <a:cs typeface="Times New Roman"/>
                <a:sym typeface="Times New Roman"/>
              </a:defRPr>
            </a:lvl3pPr>
            <a:lvl4pPr marL="1600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4pPr>
            <a:lvl5pPr marL="20574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5pPr>
            <a:lvl6pPr marL="25146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6pPr>
            <a:lvl7pPr marL="29718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7pPr>
            <a:lvl8pPr marL="34290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8pPr>
            <a:lvl9pPr marL="3886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17955468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73" name="Shape 17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buClr>
                <a:schemeClr val="lt1"/>
              </a:buClr>
              <a:buFont typeface="Times New Roman"/>
              <a:buNone/>
              <a:defRPr sz="3200" b="0" i="0" u="none" strike="noStrike" cap="none" baseline="0">
                <a:solidFill>
                  <a:schemeClr val="lt1"/>
                </a:solidFill>
                <a:latin typeface="Times New Roman"/>
                <a:ea typeface="Times New Roman"/>
                <a:cs typeface="Times New Roman"/>
                <a:sym typeface="Times New Roman"/>
              </a:defRPr>
            </a:lvl1pPr>
            <a:lvl2pPr marL="457200" marR="0" indent="0" algn="l" rtl="0">
              <a:buClr>
                <a:schemeClr val="lt1"/>
              </a:buClr>
              <a:buFont typeface="Times New Roman"/>
              <a:buNone/>
              <a:defRPr sz="2800" b="0" i="0" u="none" strike="noStrike" cap="none" baseline="0">
                <a:solidFill>
                  <a:schemeClr val="lt1"/>
                </a:solidFill>
                <a:latin typeface="Times New Roman"/>
                <a:ea typeface="Times New Roman"/>
                <a:cs typeface="Times New Roman"/>
                <a:sym typeface="Times New Roman"/>
              </a:defRPr>
            </a:lvl2pPr>
            <a:lvl3pPr marL="914400" marR="0" indent="0" algn="l" rtl="0">
              <a:buClr>
                <a:schemeClr val="lt1"/>
              </a:buClr>
              <a:buFont typeface="Times New Roman"/>
              <a:buNone/>
              <a:defRPr sz="2400" b="0" i="0" u="none" strike="noStrike" cap="none" baseline="0">
                <a:solidFill>
                  <a:schemeClr val="lt1"/>
                </a:solidFill>
                <a:latin typeface="Times New Roman"/>
                <a:ea typeface="Times New Roman"/>
                <a:cs typeface="Times New Roman"/>
                <a:sym typeface="Times New Roman"/>
              </a:defRPr>
            </a:lvl3pPr>
            <a:lvl4pPr marL="13716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4pPr>
            <a:lvl5pPr marL="18288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5pPr>
            <a:lvl6pPr marL="22860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6pPr>
            <a:lvl7pPr marL="27432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7pPr>
            <a:lvl8pPr marL="32004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8pPr>
            <a:lvl9pPr marL="3657600" marR="0" indent="0" algn="l" rtl="0">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174" name="Shape 17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Times New Roman"/>
              <a:buNone/>
              <a:defRPr sz="1400"/>
            </a:lvl1pPr>
            <a:lvl2pPr marL="457200" indent="0" rtl="0">
              <a:buFont typeface="Times New Roman"/>
              <a:buNone/>
              <a:defRPr sz="1200"/>
            </a:lvl2pPr>
            <a:lvl3pPr marL="914400" indent="0" rtl="0">
              <a:buFont typeface="Times New Roman"/>
              <a:buNone/>
              <a:defRPr sz="1000"/>
            </a:lvl3pPr>
            <a:lvl4pPr marL="1371600" indent="0" rtl="0">
              <a:buFont typeface="Times New Roman"/>
              <a:buNone/>
              <a:defRPr sz="900"/>
            </a:lvl4pPr>
            <a:lvl5pPr marL="1828800" indent="0" rtl="0">
              <a:buFont typeface="Times New Roman"/>
              <a:buNone/>
              <a:defRPr sz="900"/>
            </a:lvl5pPr>
            <a:lvl6pPr marL="2286000" indent="0" rtl="0">
              <a:buFont typeface="Times New Roman"/>
              <a:buNone/>
              <a:defRPr sz="900"/>
            </a:lvl6pPr>
            <a:lvl7pPr marL="2743200" indent="0" rtl="0">
              <a:buFont typeface="Times New Roman"/>
              <a:buNone/>
              <a:defRPr sz="900"/>
            </a:lvl7pPr>
            <a:lvl8pPr marL="3200400" indent="0" rtl="0">
              <a:buFont typeface="Times New Roman"/>
              <a:buNone/>
              <a:defRPr sz="900"/>
            </a:lvl8pPr>
            <a:lvl9pPr marL="3657600" indent="0" rtl="0">
              <a:buFont typeface="Times New Roman"/>
              <a:buNone/>
              <a:defRPr sz="900"/>
            </a:lvl9pPr>
          </a:lstStyle>
          <a:p>
            <a:endParaRPr/>
          </a:p>
        </p:txBody>
      </p:sp>
    </p:spTree>
    <p:extLst>
      <p:ext uri="{BB962C8B-B14F-4D97-AF65-F5344CB8AC3E}">
        <p14:creationId xmlns:p14="http://schemas.microsoft.com/office/powerpoint/2010/main" val="1638533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77" name="Shape 17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178" name="Shape 17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Times New Roman"/>
              <a:buNone/>
              <a:defRPr sz="1400"/>
            </a:lvl1pPr>
            <a:lvl2pPr marL="457200" indent="0" rtl="0">
              <a:buFont typeface="Times New Roman"/>
              <a:buNone/>
              <a:defRPr sz="1200"/>
            </a:lvl2pPr>
            <a:lvl3pPr marL="914400" indent="0" rtl="0">
              <a:buFont typeface="Times New Roman"/>
              <a:buNone/>
              <a:defRPr sz="1000"/>
            </a:lvl3pPr>
            <a:lvl4pPr marL="1371600" indent="0" rtl="0">
              <a:buFont typeface="Times New Roman"/>
              <a:buNone/>
              <a:defRPr sz="900"/>
            </a:lvl4pPr>
            <a:lvl5pPr marL="1828800" indent="0" rtl="0">
              <a:buFont typeface="Times New Roman"/>
              <a:buNone/>
              <a:defRPr sz="900"/>
            </a:lvl5pPr>
            <a:lvl6pPr marL="2286000" indent="0" rtl="0">
              <a:buFont typeface="Times New Roman"/>
              <a:buNone/>
              <a:defRPr sz="900"/>
            </a:lvl6pPr>
            <a:lvl7pPr marL="2743200" indent="0" rtl="0">
              <a:buFont typeface="Times New Roman"/>
              <a:buNone/>
              <a:defRPr sz="900"/>
            </a:lvl7pPr>
            <a:lvl8pPr marL="3200400" indent="0" rtl="0">
              <a:buFont typeface="Times New Roman"/>
              <a:buNone/>
              <a:defRPr sz="900"/>
            </a:lvl8pPr>
            <a:lvl9pPr marL="3657600" indent="0" rtl="0">
              <a:buFont typeface="Times New Roman"/>
              <a:buNone/>
              <a:defRPr sz="900"/>
            </a:lvl9pPr>
          </a:lstStyle>
          <a:p>
            <a:endParaRPr/>
          </a:p>
        </p:txBody>
      </p:sp>
    </p:spTree>
    <p:extLst>
      <p:ext uri="{BB962C8B-B14F-4D97-AF65-F5344CB8AC3E}">
        <p14:creationId xmlns:p14="http://schemas.microsoft.com/office/powerpoint/2010/main" val="82383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401434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
        <p:cNvGrpSpPr/>
        <p:nvPr/>
      </p:nvGrpSpPr>
      <p:grpSpPr>
        <a:xfrm>
          <a:off x="0" y="0"/>
          <a:ext cx="0" cy="0"/>
          <a:chOff x="0" y="0"/>
          <a:chExt cx="0" cy="0"/>
        </a:xfrm>
      </p:grpSpPr>
    </p:spTree>
    <p:extLst>
      <p:ext uri="{BB962C8B-B14F-4D97-AF65-F5344CB8AC3E}">
        <p14:creationId xmlns:p14="http://schemas.microsoft.com/office/powerpoint/2010/main" val="14420987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685800" y="8382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lt2"/>
                </a:solidFill>
                <a:latin typeface="Times New Roman"/>
                <a:ea typeface="Times New Roman"/>
                <a:cs typeface="Times New Roman"/>
                <a:sym typeface="Times New Roman"/>
              </a:defRPr>
            </a:lvl1pPr>
            <a:lvl2pPr algn="ctr" rtl="0">
              <a:spcBef>
                <a:spcPts val="0"/>
              </a:spcBef>
              <a:spcAft>
                <a:spcPts val="0"/>
              </a:spcAft>
              <a:defRPr sz="4400">
                <a:solidFill>
                  <a:schemeClr val="lt2"/>
                </a:solidFill>
                <a:latin typeface="Times New Roman"/>
                <a:ea typeface="Times New Roman"/>
                <a:cs typeface="Times New Roman"/>
                <a:sym typeface="Times New Roman"/>
              </a:defRPr>
            </a:lvl2pPr>
            <a:lvl3pPr algn="ctr" rtl="0">
              <a:spcBef>
                <a:spcPts val="0"/>
              </a:spcBef>
              <a:spcAft>
                <a:spcPts val="0"/>
              </a:spcAft>
              <a:defRPr sz="4400">
                <a:solidFill>
                  <a:schemeClr val="lt2"/>
                </a:solidFill>
                <a:latin typeface="Times New Roman"/>
                <a:ea typeface="Times New Roman"/>
                <a:cs typeface="Times New Roman"/>
                <a:sym typeface="Times New Roman"/>
              </a:defRPr>
            </a:lvl3pPr>
            <a:lvl4pPr algn="ctr" rtl="0">
              <a:spcBef>
                <a:spcPts val="0"/>
              </a:spcBef>
              <a:spcAft>
                <a:spcPts val="0"/>
              </a:spcAft>
              <a:defRPr sz="4400">
                <a:solidFill>
                  <a:schemeClr val="lt2"/>
                </a:solidFill>
                <a:latin typeface="Times New Roman"/>
                <a:ea typeface="Times New Roman"/>
                <a:cs typeface="Times New Roman"/>
                <a:sym typeface="Times New Roman"/>
              </a:defRPr>
            </a:lvl4pPr>
            <a:lvl5pPr algn="ctr" rtl="0">
              <a:spcBef>
                <a:spcPts val="0"/>
              </a:spcBef>
              <a:spcAft>
                <a:spcPts val="0"/>
              </a:spcAft>
              <a:defRPr sz="4400">
                <a:solidFill>
                  <a:schemeClr val="lt2"/>
                </a:solidFill>
                <a:latin typeface="Times New Roman"/>
                <a:ea typeface="Times New Roman"/>
                <a:cs typeface="Times New Roman"/>
                <a:sym typeface="Times New Roman"/>
              </a:defRPr>
            </a:lvl5pPr>
            <a:lvl6pPr marL="457200" algn="ctr" rtl="0">
              <a:spcBef>
                <a:spcPts val="0"/>
              </a:spcBef>
              <a:spcAft>
                <a:spcPts val="0"/>
              </a:spcAft>
              <a:defRPr sz="4400">
                <a:solidFill>
                  <a:schemeClr val="lt2"/>
                </a:solidFill>
                <a:latin typeface="Times New Roman"/>
                <a:ea typeface="Times New Roman"/>
                <a:cs typeface="Times New Roman"/>
                <a:sym typeface="Times New Roman"/>
              </a:defRPr>
            </a:lvl6pPr>
            <a:lvl7pPr marL="914400" algn="ctr" rtl="0">
              <a:spcBef>
                <a:spcPts val="0"/>
              </a:spcBef>
              <a:spcAft>
                <a:spcPts val="0"/>
              </a:spcAft>
              <a:defRPr sz="4400">
                <a:solidFill>
                  <a:schemeClr val="lt2"/>
                </a:solidFill>
                <a:latin typeface="Times New Roman"/>
                <a:ea typeface="Times New Roman"/>
                <a:cs typeface="Times New Roman"/>
                <a:sym typeface="Times New Roman"/>
              </a:defRPr>
            </a:lvl7pPr>
            <a:lvl8pPr marL="1371600" algn="ctr" rtl="0">
              <a:spcBef>
                <a:spcPts val="0"/>
              </a:spcBef>
              <a:spcAft>
                <a:spcPts val="0"/>
              </a:spcAft>
              <a:defRPr sz="4400">
                <a:solidFill>
                  <a:schemeClr val="lt2"/>
                </a:solidFill>
                <a:latin typeface="Times New Roman"/>
                <a:ea typeface="Times New Roman"/>
                <a:cs typeface="Times New Roman"/>
                <a:sym typeface="Times New Roman"/>
              </a:defRPr>
            </a:lvl8pPr>
            <a:lvl9pPr marL="1828800" algn="ctr"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618914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84" name="Shape 18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Times New Roman"/>
              <a:buNone/>
              <a:defRPr sz="2400" b="1"/>
            </a:lvl1pPr>
            <a:lvl2pPr marL="457200" indent="0" rtl="0">
              <a:buFont typeface="Times New Roman"/>
              <a:buNone/>
              <a:defRPr sz="2000" b="1"/>
            </a:lvl2pPr>
            <a:lvl3pPr marL="914400" indent="0" rtl="0">
              <a:buFont typeface="Times New Roman"/>
              <a:buNone/>
              <a:defRPr sz="1800" b="1"/>
            </a:lvl3pPr>
            <a:lvl4pPr marL="1371600" indent="0" rtl="0">
              <a:buFont typeface="Times New Roman"/>
              <a:buNone/>
              <a:defRPr sz="1600" b="1"/>
            </a:lvl4pPr>
            <a:lvl5pPr marL="1828800" indent="0" rtl="0">
              <a:buFont typeface="Times New Roman"/>
              <a:buNone/>
              <a:defRPr sz="1600" b="1"/>
            </a:lvl5pPr>
            <a:lvl6pPr marL="2286000" indent="0" rtl="0">
              <a:buFont typeface="Times New Roman"/>
              <a:buNone/>
              <a:defRPr sz="1600" b="1"/>
            </a:lvl6pPr>
            <a:lvl7pPr marL="2743200" indent="0" rtl="0">
              <a:buFont typeface="Times New Roman"/>
              <a:buNone/>
              <a:defRPr sz="1600" b="1"/>
            </a:lvl7pPr>
            <a:lvl8pPr marL="3200400" indent="0" rtl="0">
              <a:buFont typeface="Times New Roman"/>
              <a:buNone/>
              <a:defRPr sz="1600" b="1"/>
            </a:lvl8pPr>
            <a:lvl9pPr marL="3657600" indent="0" rtl="0">
              <a:buFont typeface="Times New Roman"/>
              <a:buNone/>
              <a:defRPr sz="1600" b="1"/>
            </a:lvl9pPr>
          </a:lstStyle>
          <a:p>
            <a:endParaRPr/>
          </a:p>
        </p:txBody>
      </p:sp>
      <p:sp>
        <p:nvSpPr>
          <p:cNvPr id="185" name="Shape 18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186" name="Shape 18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Times New Roman"/>
              <a:buNone/>
              <a:defRPr sz="2400" b="1"/>
            </a:lvl1pPr>
            <a:lvl2pPr marL="457200" indent="0" rtl="0">
              <a:buFont typeface="Times New Roman"/>
              <a:buNone/>
              <a:defRPr sz="2000" b="1"/>
            </a:lvl2pPr>
            <a:lvl3pPr marL="914400" indent="0" rtl="0">
              <a:buFont typeface="Times New Roman"/>
              <a:buNone/>
              <a:defRPr sz="1800" b="1"/>
            </a:lvl3pPr>
            <a:lvl4pPr marL="1371600" indent="0" rtl="0">
              <a:buFont typeface="Times New Roman"/>
              <a:buNone/>
              <a:defRPr sz="1600" b="1"/>
            </a:lvl4pPr>
            <a:lvl5pPr marL="1828800" indent="0" rtl="0">
              <a:buFont typeface="Times New Roman"/>
              <a:buNone/>
              <a:defRPr sz="1600" b="1"/>
            </a:lvl5pPr>
            <a:lvl6pPr marL="2286000" indent="0" rtl="0">
              <a:buFont typeface="Times New Roman"/>
              <a:buNone/>
              <a:defRPr sz="1600" b="1"/>
            </a:lvl6pPr>
            <a:lvl7pPr marL="2743200" indent="0" rtl="0">
              <a:buFont typeface="Times New Roman"/>
              <a:buNone/>
              <a:defRPr sz="1600" b="1"/>
            </a:lvl7pPr>
            <a:lvl8pPr marL="3200400" indent="0" rtl="0">
              <a:buFont typeface="Times New Roman"/>
              <a:buNone/>
              <a:defRPr sz="1600" b="1"/>
            </a:lvl8pPr>
            <a:lvl9pPr marL="3657600" indent="0" rtl="0">
              <a:buFont typeface="Times New Roman"/>
              <a:buNone/>
              <a:defRPr sz="1600" b="1"/>
            </a:lvl9pPr>
          </a:lstStyle>
          <a:p>
            <a:endParaRPr/>
          </a:p>
        </p:txBody>
      </p:sp>
      <p:sp>
        <p:nvSpPr>
          <p:cNvPr id="187" name="Shape 18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Tree>
    <p:extLst>
      <p:ext uri="{BB962C8B-B14F-4D97-AF65-F5344CB8AC3E}">
        <p14:creationId xmlns:p14="http://schemas.microsoft.com/office/powerpoint/2010/main" val="114265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85800" y="8382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lt2"/>
                </a:solidFill>
                <a:latin typeface="Times New Roman"/>
                <a:ea typeface="Times New Roman"/>
                <a:cs typeface="Times New Roman"/>
                <a:sym typeface="Times New Roman"/>
              </a:defRPr>
            </a:lvl1pPr>
            <a:lvl2pPr algn="ctr" rtl="0">
              <a:spcBef>
                <a:spcPts val="0"/>
              </a:spcBef>
              <a:spcAft>
                <a:spcPts val="0"/>
              </a:spcAft>
              <a:defRPr sz="4400">
                <a:solidFill>
                  <a:schemeClr val="lt2"/>
                </a:solidFill>
                <a:latin typeface="Times New Roman"/>
                <a:ea typeface="Times New Roman"/>
                <a:cs typeface="Times New Roman"/>
                <a:sym typeface="Times New Roman"/>
              </a:defRPr>
            </a:lvl2pPr>
            <a:lvl3pPr algn="ctr" rtl="0">
              <a:spcBef>
                <a:spcPts val="0"/>
              </a:spcBef>
              <a:spcAft>
                <a:spcPts val="0"/>
              </a:spcAft>
              <a:defRPr sz="4400">
                <a:solidFill>
                  <a:schemeClr val="lt2"/>
                </a:solidFill>
                <a:latin typeface="Times New Roman"/>
                <a:ea typeface="Times New Roman"/>
                <a:cs typeface="Times New Roman"/>
                <a:sym typeface="Times New Roman"/>
              </a:defRPr>
            </a:lvl3pPr>
            <a:lvl4pPr algn="ctr" rtl="0">
              <a:spcBef>
                <a:spcPts val="0"/>
              </a:spcBef>
              <a:spcAft>
                <a:spcPts val="0"/>
              </a:spcAft>
              <a:defRPr sz="4400">
                <a:solidFill>
                  <a:schemeClr val="lt2"/>
                </a:solidFill>
                <a:latin typeface="Times New Roman"/>
                <a:ea typeface="Times New Roman"/>
                <a:cs typeface="Times New Roman"/>
                <a:sym typeface="Times New Roman"/>
              </a:defRPr>
            </a:lvl4pPr>
            <a:lvl5pPr algn="ctr" rtl="0">
              <a:spcBef>
                <a:spcPts val="0"/>
              </a:spcBef>
              <a:spcAft>
                <a:spcPts val="0"/>
              </a:spcAft>
              <a:defRPr sz="4400">
                <a:solidFill>
                  <a:schemeClr val="lt2"/>
                </a:solidFill>
                <a:latin typeface="Times New Roman"/>
                <a:ea typeface="Times New Roman"/>
                <a:cs typeface="Times New Roman"/>
                <a:sym typeface="Times New Roman"/>
              </a:defRPr>
            </a:lvl5pPr>
            <a:lvl6pPr marL="457200" algn="ctr" rtl="0">
              <a:spcBef>
                <a:spcPts val="0"/>
              </a:spcBef>
              <a:spcAft>
                <a:spcPts val="0"/>
              </a:spcAft>
              <a:defRPr sz="4400">
                <a:solidFill>
                  <a:schemeClr val="lt2"/>
                </a:solidFill>
                <a:latin typeface="Times New Roman"/>
                <a:ea typeface="Times New Roman"/>
                <a:cs typeface="Times New Roman"/>
                <a:sym typeface="Times New Roman"/>
              </a:defRPr>
            </a:lvl6pPr>
            <a:lvl7pPr marL="914400" algn="ctr" rtl="0">
              <a:spcBef>
                <a:spcPts val="0"/>
              </a:spcBef>
              <a:spcAft>
                <a:spcPts val="0"/>
              </a:spcAft>
              <a:defRPr sz="4400">
                <a:solidFill>
                  <a:schemeClr val="lt2"/>
                </a:solidFill>
                <a:latin typeface="Times New Roman"/>
                <a:ea typeface="Times New Roman"/>
                <a:cs typeface="Times New Roman"/>
                <a:sym typeface="Times New Roman"/>
              </a:defRPr>
            </a:lvl7pPr>
            <a:lvl8pPr marL="1371600" algn="ctr" rtl="0">
              <a:spcBef>
                <a:spcPts val="0"/>
              </a:spcBef>
              <a:spcAft>
                <a:spcPts val="0"/>
              </a:spcAft>
              <a:defRPr sz="4400">
                <a:solidFill>
                  <a:schemeClr val="lt2"/>
                </a:solidFill>
                <a:latin typeface="Times New Roman"/>
                <a:ea typeface="Times New Roman"/>
                <a:cs typeface="Times New Roman"/>
                <a:sym typeface="Times New Roman"/>
              </a:defRPr>
            </a:lvl8pPr>
            <a:lvl9pPr marL="1828800" algn="ctr"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90" name="Shape 190"/>
          <p:cNvSpPr txBox="1">
            <a:spLocks noGrp="1"/>
          </p:cNvSpPr>
          <p:nvPr>
            <p:ph type="body" idx="1"/>
          </p:nvPr>
        </p:nvSpPr>
        <p:spPr>
          <a:xfrm>
            <a:off x="685800" y="2133600"/>
            <a:ext cx="3809999" cy="4114800"/>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191" name="Shape 191"/>
          <p:cNvSpPr txBox="1">
            <a:spLocks noGrp="1"/>
          </p:cNvSpPr>
          <p:nvPr>
            <p:ph type="body" idx="2"/>
          </p:nvPr>
        </p:nvSpPr>
        <p:spPr>
          <a:xfrm>
            <a:off x="4648200" y="2133600"/>
            <a:ext cx="3809999" cy="4114800"/>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5848552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94" name="Shape 1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Font typeface="Times New Roman"/>
              <a:buNone/>
              <a:defRPr sz="2000"/>
            </a:lvl1pPr>
            <a:lvl2pPr marL="457200" indent="0" rtl="0">
              <a:buFont typeface="Times New Roman"/>
              <a:buNone/>
              <a:defRPr sz="1800"/>
            </a:lvl2pPr>
            <a:lvl3pPr marL="914400" indent="0" rtl="0">
              <a:buFont typeface="Times New Roman"/>
              <a:buNone/>
              <a:defRPr sz="1600"/>
            </a:lvl3pPr>
            <a:lvl4pPr marL="1371600" indent="0" rtl="0">
              <a:buFont typeface="Times New Roman"/>
              <a:buNone/>
              <a:defRPr sz="1400"/>
            </a:lvl4pPr>
            <a:lvl5pPr marL="1828800" indent="0" rtl="0">
              <a:buFont typeface="Times New Roman"/>
              <a:buNone/>
              <a:defRPr sz="1400"/>
            </a:lvl5pPr>
            <a:lvl6pPr marL="2286000" indent="0" rtl="0">
              <a:buFont typeface="Times New Roman"/>
              <a:buNone/>
              <a:defRPr sz="1400"/>
            </a:lvl6pPr>
            <a:lvl7pPr marL="2743200" indent="0" rtl="0">
              <a:buFont typeface="Times New Roman"/>
              <a:buNone/>
              <a:defRPr sz="1400"/>
            </a:lvl7pPr>
            <a:lvl8pPr marL="3200400" indent="0" rtl="0">
              <a:buFont typeface="Times New Roman"/>
              <a:buNone/>
              <a:defRPr sz="1400"/>
            </a:lvl8pPr>
            <a:lvl9pPr marL="3657600" indent="0" rtl="0">
              <a:buFont typeface="Times New Roman"/>
              <a:buNone/>
              <a:defRPr sz="1400"/>
            </a:lvl9pPr>
          </a:lstStyle>
          <a:p>
            <a:endParaRPr/>
          </a:p>
        </p:txBody>
      </p:sp>
    </p:spTree>
    <p:extLst>
      <p:ext uri="{BB962C8B-B14F-4D97-AF65-F5344CB8AC3E}">
        <p14:creationId xmlns:p14="http://schemas.microsoft.com/office/powerpoint/2010/main" val="2723879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685800" y="838200"/>
            <a:ext cx="7772400" cy="1143000"/>
          </a:xfrm>
          <a:prstGeom prst="rect">
            <a:avLst/>
          </a:prstGeom>
          <a:noFill/>
          <a:ln>
            <a:noFill/>
          </a:ln>
        </p:spPr>
        <p:txBody>
          <a:bodyPr lIns="91425" tIns="91425" rIns="91425" bIns="91425" anchor="t" anchorCtr="0"/>
          <a:lstStyle>
            <a:lvl1pPr algn="ctr" rtl="0">
              <a:spcBef>
                <a:spcPts val="0"/>
              </a:spcBef>
              <a:spcAft>
                <a:spcPts val="0"/>
              </a:spcAft>
              <a:defRPr sz="4400">
                <a:solidFill>
                  <a:schemeClr val="lt2"/>
                </a:solidFill>
                <a:latin typeface="Times New Roman"/>
                <a:ea typeface="Times New Roman"/>
                <a:cs typeface="Times New Roman"/>
                <a:sym typeface="Times New Roman"/>
              </a:defRPr>
            </a:lvl1pPr>
            <a:lvl2pPr algn="ctr" rtl="0">
              <a:spcBef>
                <a:spcPts val="0"/>
              </a:spcBef>
              <a:spcAft>
                <a:spcPts val="0"/>
              </a:spcAft>
              <a:defRPr sz="4400">
                <a:solidFill>
                  <a:schemeClr val="lt2"/>
                </a:solidFill>
                <a:latin typeface="Times New Roman"/>
                <a:ea typeface="Times New Roman"/>
                <a:cs typeface="Times New Roman"/>
                <a:sym typeface="Times New Roman"/>
              </a:defRPr>
            </a:lvl2pPr>
            <a:lvl3pPr algn="ctr" rtl="0">
              <a:spcBef>
                <a:spcPts val="0"/>
              </a:spcBef>
              <a:spcAft>
                <a:spcPts val="0"/>
              </a:spcAft>
              <a:defRPr sz="4400">
                <a:solidFill>
                  <a:schemeClr val="lt2"/>
                </a:solidFill>
                <a:latin typeface="Times New Roman"/>
                <a:ea typeface="Times New Roman"/>
                <a:cs typeface="Times New Roman"/>
                <a:sym typeface="Times New Roman"/>
              </a:defRPr>
            </a:lvl3pPr>
            <a:lvl4pPr algn="ctr" rtl="0">
              <a:spcBef>
                <a:spcPts val="0"/>
              </a:spcBef>
              <a:spcAft>
                <a:spcPts val="0"/>
              </a:spcAft>
              <a:defRPr sz="4400">
                <a:solidFill>
                  <a:schemeClr val="lt2"/>
                </a:solidFill>
                <a:latin typeface="Times New Roman"/>
                <a:ea typeface="Times New Roman"/>
                <a:cs typeface="Times New Roman"/>
                <a:sym typeface="Times New Roman"/>
              </a:defRPr>
            </a:lvl4pPr>
            <a:lvl5pPr algn="ctr" rtl="0">
              <a:spcBef>
                <a:spcPts val="0"/>
              </a:spcBef>
              <a:spcAft>
                <a:spcPts val="0"/>
              </a:spcAft>
              <a:defRPr sz="4400">
                <a:solidFill>
                  <a:schemeClr val="lt2"/>
                </a:solidFill>
                <a:latin typeface="Times New Roman"/>
                <a:ea typeface="Times New Roman"/>
                <a:cs typeface="Times New Roman"/>
                <a:sym typeface="Times New Roman"/>
              </a:defRPr>
            </a:lvl5pPr>
            <a:lvl6pPr marL="457200" algn="ctr" rtl="0">
              <a:spcBef>
                <a:spcPts val="0"/>
              </a:spcBef>
              <a:spcAft>
                <a:spcPts val="0"/>
              </a:spcAft>
              <a:defRPr sz="4400">
                <a:solidFill>
                  <a:schemeClr val="lt2"/>
                </a:solidFill>
                <a:latin typeface="Times New Roman"/>
                <a:ea typeface="Times New Roman"/>
                <a:cs typeface="Times New Roman"/>
                <a:sym typeface="Times New Roman"/>
              </a:defRPr>
            </a:lvl6pPr>
            <a:lvl7pPr marL="914400" algn="ctr" rtl="0">
              <a:spcBef>
                <a:spcPts val="0"/>
              </a:spcBef>
              <a:spcAft>
                <a:spcPts val="0"/>
              </a:spcAft>
              <a:defRPr sz="4400">
                <a:solidFill>
                  <a:schemeClr val="lt2"/>
                </a:solidFill>
                <a:latin typeface="Times New Roman"/>
                <a:ea typeface="Times New Roman"/>
                <a:cs typeface="Times New Roman"/>
                <a:sym typeface="Times New Roman"/>
              </a:defRPr>
            </a:lvl7pPr>
            <a:lvl8pPr marL="1371600" algn="ctr" rtl="0">
              <a:spcBef>
                <a:spcPts val="0"/>
              </a:spcBef>
              <a:spcAft>
                <a:spcPts val="0"/>
              </a:spcAft>
              <a:defRPr sz="4400">
                <a:solidFill>
                  <a:schemeClr val="lt2"/>
                </a:solidFill>
                <a:latin typeface="Times New Roman"/>
                <a:ea typeface="Times New Roman"/>
                <a:cs typeface="Times New Roman"/>
                <a:sym typeface="Times New Roman"/>
              </a:defRPr>
            </a:lvl8pPr>
            <a:lvl9pPr marL="1828800" algn="ctr"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97" name="Shape 197"/>
          <p:cNvSpPr txBox="1">
            <a:spLocks noGrp="1"/>
          </p:cNvSpPr>
          <p:nvPr>
            <p:ph type="body" idx="1"/>
          </p:nvPr>
        </p:nvSpPr>
        <p:spPr>
          <a:xfrm>
            <a:off x="685800" y="2133600"/>
            <a:ext cx="7772400" cy="4114800"/>
          </a:xfrm>
          <a:prstGeom prst="rect">
            <a:avLst/>
          </a:prstGeom>
          <a:noFill/>
          <a:ln>
            <a:noFill/>
          </a:ln>
        </p:spPr>
        <p:txBody>
          <a:bodyPr lIns="91425" tIns="91425" rIns="91425" bIns="91425" anchor="t" anchorCtr="0"/>
          <a:lstStyle>
            <a:lvl1pPr marL="342900" indent="-231775" algn="l" rtl="0">
              <a:spcBef>
                <a:spcPts val="640"/>
              </a:spcBef>
              <a:spcAft>
                <a:spcPts val="0"/>
              </a:spcAft>
              <a:buClr>
                <a:schemeClr val="lt1"/>
              </a:buClr>
              <a:buFont typeface="Arial"/>
              <a:buChar char="•"/>
              <a:defRPr sz="3200">
                <a:solidFill>
                  <a:schemeClr val="lt1"/>
                </a:solidFill>
                <a:latin typeface="Times New Roman"/>
                <a:ea typeface="Times New Roman"/>
                <a:cs typeface="Times New Roman"/>
                <a:sym typeface="Times New Roman"/>
              </a:defRPr>
            </a:lvl1pPr>
            <a:lvl2pPr marL="742950" indent="-190500" algn="l" rtl="0">
              <a:spcBef>
                <a:spcPts val="560"/>
              </a:spcBef>
              <a:spcAft>
                <a:spcPts val="0"/>
              </a:spcAft>
              <a:buClr>
                <a:schemeClr val="lt1"/>
              </a:buClr>
              <a:buFont typeface="Arial"/>
              <a:buChar char="•"/>
              <a:defRPr sz="2800">
                <a:solidFill>
                  <a:schemeClr val="lt1"/>
                </a:solidFill>
                <a:latin typeface="Times New Roman"/>
                <a:ea typeface="Times New Roman"/>
                <a:cs typeface="Times New Roman"/>
                <a:sym typeface="Times New Roman"/>
              </a:defRPr>
            </a:lvl2pPr>
            <a:lvl3pPr marL="1143000" indent="-136525" algn="l" rtl="0">
              <a:spcBef>
                <a:spcPts val="480"/>
              </a:spcBef>
              <a:spcAft>
                <a:spcPts val="0"/>
              </a:spcAft>
              <a:buClr>
                <a:schemeClr val="lt1"/>
              </a:buClr>
              <a:buFont typeface="Arial"/>
              <a:buChar char="•"/>
              <a:defRPr sz="2400">
                <a:solidFill>
                  <a:schemeClr val="lt1"/>
                </a:solidFill>
                <a:latin typeface="Times New Roman"/>
                <a:ea typeface="Times New Roman"/>
                <a:cs typeface="Times New Roman"/>
                <a:sym typeface="Times New Roman"/>
              </a:defRPr>
            </a:lvl3pPr>
            <a:lvl4pPr marL="1600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4pPr>
            <a:lvl5pPr marL="20574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5pPr>
            <a:lvl6pPr marL="25146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6pPr>
            <a:lvl7pPr marL="29718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7pPr>
            <a:lvl8pPr marL="34290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8pPr>
            <a:lvl9pPr marL="3886200" indent="-152400" algn="l" rtl="0">
              <a:spcBef>
                <a:spcPts val="400"/>
              </a:spcBef>
              <a:spcAft>
                <a:spcPts val="0"/>
              </a:spcAft>
              <a:buClr>
                <a:schemeClr val="lt1"/>
              </a:buClr>
              <a:buFont typeface="Arial"/>
              <a:buChar char="•"/>
              <a:defRPr sz="2000">
                <a:solidFill>
                  <a:schemeClr val="lt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1578638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18552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283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730316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409335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20.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6" Type="http://schemas.openxmlformats.org/officeDocument/2006/relationships/image" Target="../media/image23.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2.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7.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19.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7.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9.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9.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2066255-6DE2-4932-A73E-340080027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27" r:id="rId3"/>
    <p:sldLayoutId id="2147484728" r:id="rId4"/>
    <p:sldLayoutId id="2147484729" r:id="rId5"/>
    <p:sldLayoutId id="2147484746" r:id="rId6"/>
    <p:sldLayoutId id="2147484747" r:id="rId7"/>
    <p:sldLayoutId id="2147484730" r:id="rId8"/>
    <p:sldLayoutId id="2147484731" r:id="rId9"/>
    <p:sldLayoutId id="2147484732" r:id="rId10"/>
    <p:sldLayoutId id="21474847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1162079023"/>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a:extLst>
              <a:ext uri="{FF2B5EF4-FFF2-40B4-BE49-F238E27FC236}">
                <a16:creationId xmlns:a16="http://schemas.microsoft.com/office/drawing/2014/main" id="{26C27901-E9F5-DEAA-76D7-0850256727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3A9DC00C-17E9-1C44-38D4-AF615B83AE13}"/>
              </a:ext>
            </a:extLst>
          </p:cNvPr>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a:extLst>
              <a:ext uri="{FF2B5EF4-FFF2-40B4-BE49-F238E27FC236}">
                <a16:creationId xmlns:a16="http://schemas.microsoft.com/office/drawing/2014/main" id="{D694571F-5408-48E0-2922-1BE2341B134A}"/>
              </a:ext>
            </a:extLst>
          </p:cNvPr>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smtClean="0">
                <a:solidFill>
                  <a:srgbClr val="482400"/>
                </a:solidFill>
                <a:latin typeface="Arial" pitchFamily="34" charset="0"/>
              </a:defRPr>
            </a:lvl1pPr>
          </a:lstStyle>
          <a:p>
            <a:pPr>
              <a:defRPr/>
            </a:pPr>
            <a:endParaRPr lang="en-US" altLang="en-US"/>
          </a:p>
        </p:txBody>
      </p:sp>
      <p:sp>
        <p:nvSpPr>
          <p:cNvPr id="3077" name="Rectangle 5">
            <a:extLst>
              <a:ext uri="{FF2B5EF4-FFF2-40B4-BE49-F238E27FC236}">
                <a16:creationId xmlns:a16="http://schemas.microsoft.com/office/drawing/2014/main" id="{639CB739-29DE-181E-2C01-76EE713E4B8C}"/>
              </a:ext>
            </a:extLst>
          </p:cNvPr>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smtClean="0">
                <a:solidFill>
                  <a:srgbClr val="482400"/>
                </a:solidFill>
                <a:latin typeface="Arial" pitchFamily="34" charset="0"/>
              </a:defRPr>
            </a:lvl1pPr>
          </a:lstStyle>
          <a:p>
            <a:pPr>
              <a:defRPr/>
            </a:pPr>
            <a:endParaRPr lang="en-US" altLang="en-US"/>
          </a:p>
        </p:txBody>
      </p:sp>
      <p:sp>
        <p:nvSpPr>
          <p:cNvPr id="3078" name="Rectangle 6">
            <a:extLst>
              <a:ext uri="{FF2B5EF4-FFF2-40B4-BE49-F238E27FC236}">
                <a16:creationId xmlns:a16="http://schemas.microsoft.com/office/drawing/2014/main" id="{C4E8A727-992C-4217-D88A-68AC56EC015C}"/>
              </a:ext>
            </a:extLst>
          </p:cNvPr>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panose="020B0604020202020204" pitchFamily="34" charset="0"/>
              </a:defRPr>
            </a:lvl1pPr>
          </a:lstStyle>
          <a:p>
            <a:fld id="{0B2D4E21-B2FD-4640-AA8F-59945FAAB790}" type="slidenum">
              <a:rPr lang="en-US" altLang="en-US"/>
              <a:pPr/>
              <a:t>‹#›</a:t>
            </a:fld>
            <a:endParaRPr lang="en-US" altLang="en-US"/>
          </a:p>
        </p:txBody>
      </p:sp>
      <p:pic>
        <p:nvPicPr>
          <p:cNvPr id="6151" name="Picture 7" descr="EXPHORSA">
            <a:extLst>
              <a:ext uri="{FF2B5EF4-FFF2-40B4-BE49-F238E27FC236}">
                <a16:creationId xmlns:a16="http://schemas.microsoft.com/office/drawing/2014/main" id="{980BD6BA-35D1-998F-976B-EBC5D0B234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a:extLst>
              <a:ext uri="{FF2B5EF4-FFF2-40B4-BE49-F238E27FC236}">
                <a16:creationId xmlns:a16="http://schemas.microsoft.com/office/drawing/2014/main" id="{FC54B3B5-BE57-3759-4A92-EF5533BA384B}"/>
              </a:ext>
            </a:extLst>
          </p:cNvPr>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26295283"/>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a:extLst>
              <a:ext uri="{FF2B5EF4-FFF2-40B4-BE49-F238E27FC236}">
                <a16:creationId xmlns:a16="http://schemas.microsoft.com/office/drawing/2014/main" id="{07B86082-A88E-CA81-4D38-860CA5CB0900}"/>
              </a:ext>
            </a:extLst>
          </p:cNvPr>
          <p:cNvGrpSpPr>
            <a:grpSpLocks/>
          </p:cNvGrpSpPr>
          <p:nvPr/>
        </p:nvGrpSpPr>
        <p:grpSpPr bwMode="auto">
          <a:xfrm>
            <a:off x="0" y="0"/>
            <a:ext cx="9144000" cy="6858000"/>
            <a:chOff x="0" y="0"/>
            <a:chExt cx="5760" cy="4320"/>
          </a:xfrm>
        </p:grpSpPr>
        <p:grpSp>
          <p:nvGrpSpPr>
            <p:cNvPr id="1032" name="Group 100">
              <a:extLst>
                <a:ext uri="{FF2B5EF4-FFF2-40B4-BE49-F238E27FC236}">
                  <a16:creationId xmlns:a16="http://schemas.microsoft.com/office/drawing/2014/main" id="{58C47E11-A177-FA35-E659-AB5842DA4C6F}"/>
                </a:ext>
              </a:extLst>
            </p:cNvPr>
            <p:cNvGrpSpPr>
              <a:grpSpLocks/>
            </p:cNvGrpSpPr>
            <p:nvPr userDrawn="1"/>
          </p:nvGrpSpPr>
          <p:grpSpPr bwMode="auto">
            <a:xfrm>
              <a:off x="0" y="0"/>
              <a:ext cx="5760" cy="4320"/>
              <a:chOff x="0" y="0"/>
              <a:chExt cx="5760" cy="4320"/>
            </a:xfrm>
          </p:grpSpPr>
          <p:sp>
            <p:nvSpPr>
              <p:cNvPr id="1034" name="Rectangle 3">
                <a:extLst>
                  <a:ext uri="{FF2B5EF4-FFF2-40B4-BE49-F238E27FC236}">
                    <a16:creationId xmlns:a16="http://schemas.microsoft.com/office/drawing/2014/main" id="{772CAB55-ADA7-B107-957A-FD1839036342}"/>
                  </a:ext>
                </a:extLst>
              </p:cNvPr>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035" name="Rectangle 4">
                <a:extLst>
                  <a:ext uri="{FF2B5EF4-FFF2-40B4-BE49-F238E27FC236}">
                    <a16:creationId xmlns:a16="http://schemas.microsoft.com/office/drawing/2014/main" id="{2AF8546A-44A3-51DE-5C0C-6BD77F805F5A}"/>
                  </a:ext>
                </a:extLst>
              </p:cNvPr>
              <p:cNvSpPr>
                <a:spLocks noChangeArrowheads="1"/>
              </p:cNvSpPr>
              <p:nvPr/>
            </p:nvSpPr>
            <p:spPr bwMode="ltGray">
              <a:xfrm>
                <a:off x="0" y="0"/>
                <a:ext cx="5664" cy="96"/>
              </a:xfrm>
              <a:prstGeom prst="rect">
                <a:avLst/>
              </a:prstGeom>
              <a:solidFill>
                <a:schemeClr val="bg2"/>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22533" name="Rectangle 5">
                <a:extLst>
                  <a:ext uri="{FF2B5EF4-FFF2-40B4-BE49-F238E27FC236}">
                    <a16:creationId xmlns:a16="http://schemas.microsoft.com/office/drawing/2014/main" id="{E8995553-25BC-68A0-67E2-0624F1D959C2}"/>
                  </a:ext>
                </a:extLst>
              </p:cNvPr>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22534" name="Rectangle 6">
                <a:extLst>
                  <a:ext uri="{FF2B5EF4-FFF2-40B4-BE49-F238E27FC236}">
                    <a16:creationId xmlns:a16="http://schemas.microsoft.com/office/drawing/2014/main" id="{F4B92ACE-2D3E-4FF0-68D7-6660B1F76093}"/>
                  </a:ext>
                </a:extLst>
              </p:cNvPr>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038" name="Rectangle 7">
                <a:extLst>
                  <a:ext uri="{FF2B5EF4-FFF2-40B4-BE49-F238E27FC236}">
                    <a16:creationId xmlns:a16="http://schemas.microsoft.com/office/drawing/2014/main" id="{23D82932-821F-F5EC-D69D-60DBEB24197A}"/>
                  </a:ext>
                </a:extLst>
              </p:cNvPr>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nvGrpSpPr>
              <p:cNvPr id="1039" name="Group 8">
                <a:extLst>
                  <a:ext uri="{FF2B5EF4-FFF2-40B4-BE49-F238E27FC236}">
                    <a16:creationId xmlns:a16="http://schemas.microsoft.com/office/drawing/2014/main" id="{A1361367-F02D-F6AA-413A-1E779F925A77}"/>
                  </a:ext>
                </a:extLst>
              </p:cNvPr>
              <p:cNvGrpSpPr>
                <a:grpSpLocks/>
              </p:cNvGrpSpPr>
              <p:nvPr/>
            </p:nvGrpSpPr>
            <p:grpSpPr bwMode="auto">
              <a:xfrm>
                <a:off x="8" y="32"/>
                <a:ext cx="5724" cy="608"/>
                <a:chOff x="8" y="32"/>
                <a:chExt cx="5724" cy="608"/>
              </a:xfrm>
            </p:grpSpPr>
            <p:sp>
              <p:nvSpPr>
                <p:cNvPr id="1040" name="AutoShape 9">
                  <a:extLst>
                    <a:ext uri="{FF2B5EF4-FFF2-40B4-BE49-F238E27FC236}">
                      <a16:creationId xmlns:a16="http://schemas.microsoft.com/office/drawing/2014/main" id="{AD25C88E-367C-3FF4-9A77-78E7A17B3DB0}"/>
                    </a:ext>
                  </a:extLst>
                </p:cNvPr>
                <p:cNvSpPr>
                  <a:spLocks noChangeArrowheads="1"/>
                </p:cNvSpPr>
                <p:nvPr userDrawn="1"/>
              </p:nvSpPr>
              <p:spPr bwMode="auto">
                <a:xfrm>
                  <a:off x="56" y="32"/>
                  <a:ext cx="5641" cy="480"/>
                </a:xfrm>
                <a:prstGeom prst="roundRect">
                  <a:avLst>
                    <a:gd name="adj" fmla="val 50000"/>
                  </a:avLst>
                </a:pr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sp>
              <p:nvSpPr>
                <p:cNvPr id="1041" name="Rectangle 10">
                  <a:extLst>
                    <a:ext uri="{FF2B5EF4-FFF2-40B4-BE49-F238E27FC236}">
                      <a16:creationId xmlns:a16="http://schemas.microsoft.com/office/drawing/2014/main" id="{68011594-9D68-ED84-28C8-79C63CA15F13}"/>
                    </a:ext>
                  </a:extLst>
                </p:cNvPr>
                <p:cNvSpPr>
                  <a:spLocks noChangeArrowheads="1"/>
                </p:cNvSpPr>
                <p:nvPr userDrawn="1"/>
              </p:nvSpPr>
              <p:spPr bwMode="auto">
                <a:xfrm>
                  <a:off x="248" y="56"/>
                  <a:ext cx="5232" cy="56"/>
                </a:xfrm>
                <a:prstGeom prst="rect">
                  <a:avLst/>
                </a:prstGeom>
                <a:solidFill>
                  <a:schemeClr val="bg2"/>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nvGrpSpPr>
                <p:cNvPr id="1042" name="Group 11">
                  <a:extLst>
                    <a:ext uri="{FF2B5EF4-FFF2-40B4-BE49-F238E27FC236}">
                      <a16:creationId xmlns:a16="http://schemas.microsoft.com/office/drawing/2014/main" id="{38C105B6-9D6F-ED91-7571-75AB94DE900F}"/>
                    </a:ext>
                  </a:extLst>
                </p:cNvPr>
                <p:cNvGrpSpPr>
                  <a:grpSpLocks/>
                </p:cNvGrpSpPr>
                <p:nvPr userDrawn="1"/>
              </p:nvGrpSpPr>
              <p:grpSpPr bwMode="auto">
                <a:xfrm>
                  <a:off x="272" y="400"/>
                  <a:ext cx="5208" cy="113"/>
                  <a:chOff x="254" y="463"/>
                  <a:chExt cx="5208" cy="113"/>
                </a:xfrm>
              </p:grpSpPr>
              <p:sp>
                <p:nvSpPr>
                  <p:cNvPr id="1088" name="Freeform 12">
                    <a:extLst>
                      <a:ext uri="{FF2B5EF4-FFF2-40B4-BE49-F238E27FC236}">
                        <a16:creationId xmlns:a16="http://schemas.microsoft.com/office/drawing/2014/main" id="{D1C63420-ED3E-03A8-4566-207B096CA8A9}"/>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89" name="Freeform 13">
                    <a:extLst>
                      <a:ext uri="{FF2B5EF4-FFF2-40B4-BE49-F238E27FC236}">
                        <a16:creationId xmlns:a16="http://schemas.microsoft.com/office/drawing/2014/main" id="{B240C99C-1610-249E-E190-A9F2A2B1F249}"/>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1090" name="Group 14">
                    <a:extLst>
                      <a:ext uri="{FF2B5EF4-FFF2-40B4-BE49-F238E27FC236}">
                        <a16:creationId xmlns:a16="http://schemas.microsoft.com/office/drawing/2014/main" id="{D8A14CF9-BD98-08B8-F5AB-7584982D6A56}"/>
                      </a:ext>
                    </a:extLst>
                  </p:cNvPr>
                  <p:cNvGrpSpPr>
                    <a:grpSpLocks/>
                  </p:cNvGrpSpPr>
                  <p:nvPr/>
                </p:nvGrpSpPr>
                <p:grpSpPr bwMode="auto">
                  <a:xfrm>
                    <a:off x="450" y="463"/>
                    <a:ext cx="4812" cy="113"/>
                    <a:chOff x="450" y="463"/>
                    <a:chExt cx="4812" cy="113"/>
                  </a:xfrm>
                </p:grpSpPr>
                <p:grpSp>
                  <p:nvGrpSpPr>
                    <p:cNvPr id="1091" name="Group 15">
                      <a:extLst>
                        <a:ext uri="{FF2B5EF4-FFF2-40B4-BE49-F238E27FC236}">
                          <a16:creationId xmlns:a16="http://schemas.microsoft.com/office/drawing/2014/main" id="{5E50D2D3-DBC4-65A8-F7AB-CE5FDB134ECC}"/>
                        </a:ext>
                      </a:extLst>
                    </p:cNvPr>
                    <p:cNvGrpSpPr>
                      <a:grpSpLocks/>
                    </p:cNvGrpSpPr>
                    <p:nvPr/>
                  </p:nvGrpSpPr>
                  <p:grpSpPr bwMode="auto">
                    <a:xfrm>
                      <a:off x="450" y="464"/>
                      <a:ext cx="2928" cy="112"/>
                      <a:chOff x="0" y="283"/>
                      <a:chExt cx="5760" cy="220"/>
                    </a:xfrm>
                  </p:grpSpPr>
                  <p:grpSp>
                    <p:nvGrpSpPr>
                      <p:cNvPr id="1105" name="Group 16">
                        <a:extLst>
                          <a:ext uri="{FF2B5EF4-FFF2-40B4-BE49-F238E27FC236}">
                            <a16:creationId xmlns:a16="http://schemas.microsoft.com/office/drawing/2014/main" id="{7797924B-E9E3-C009-1AEA-E99E5CEEA574}"/>
                          </a:ext>
                        </a:extLst>
                      </p:cNvPr>
                      <p:cNvGrpSpPr>
                        <a:grpSpLocks/>
                      </p:cNvGrpSpPr>
                      <p:nvPr/>
                    </p:nvGrpSpPr>
                    <p:grpSpPr bwMode="auto">
                      <a:xfrm>
                        <a:off x="0" y="283"/>
                        <a:ext cx="823" cy="220"/>
                        <a:chOff x="240" y="720"/>
                        <a:chExt cx="3980" cy="1064"/>
                      </a:xfrm>
                    </p:grpSpPr>
                    <p:sp>
                      <p:nvSpPr>
                        <p:cNvPr id="1124" name="Freeform 17">
                          <a:extLst>
                            <a:ext uri="{FF2B5EF4-FFF2-40B4-BE49-F238E27FC236}">
                              <a16:creationId xmlns:a16="http://schemas.microsoft.com/office/drawing/2014/main" id="{A5454F60-7919-BB18-7836-0E2CD4CD4A24}"/>
                            </a:ext>
                          </a:extLst>
                        </p:cNvPr>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5" name="Freeform 18">
                          <a:extLst>
                            <a:ext uri="{FF2B5EF4-FFF2-40B4-BE49-F238E27FC236}">
                              <a16:creationId xmlns:a16="http://schemas.microsoft.com/office/drawing/2014/main" id="{0AA456AF-4FDD-43D6-1952-1FB19A21A7DB}"/>
                            </a:ext>
                          </a:extLst>
                        </p:cNvPr>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06" name="Group 19">
                        <a:extLst>
                          <a:ext uri="{FF2B5EF4-FFF2-40B4-BE49-F238E27FC236}">
                            <a16:creationId xmlns:a16="http://schemas.microsoft.com/office/drawing/2014/main" id="{753CDE9E-6104-9307-8108-D4122351B8AF}"/>
                          </a:ext>
                        </a:extLst>
                      </p:cNvPr>
                      <p:cNvGrpSpPr>
                        <a:grpSpLocks/>
                      </p:cNvGrpSpPr>
                      <p:nvPr/>
                    </p:nvGrpSpPr>
                    <p:grpSpPr bwMode="auto">
                      <a:xfrm>
                        <a:off x="823" y="283"/>
                        <a:ext cx="823" cy="220"/>
                        <a:chOff x="240" y="720"/>
                        <a:chExt cx="3980" cy="1064"/>
                      </a:xfrm>
                    </p:grpSpPr>
                    <p:sp>
                      <p:nvSpPr>
                        <p:cNvPr id="1122" name="Freeform 20">
                          <a:extLst>
                            <a:ext uri="{FF2B5EF4-FFF2-40B4-BE49-F238E27FC236}">
                              <a16:creationId xmlns:a16="http://schemas.microsoft.com/office/drawing/2014/main" id="{374F4B6F-AA97-8FBB-2CE7-56B1CBC00671}"/>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3" name="Freeform 21">
                          <a:extLst>
                            <a:ext uri="{FF2B5EF4-FFF2-40B4-BE49-F238E27FC236}">
                              <a16:creationId xmlns:a16="http://schemas.microsoft.com/office/drawing/2014/main" id="{B3A4D8E9-9ECD-F3C5-521B-4EF19FBCDFD8}"/>
                            </a:ext>
                          </a:extLst>
                        </p:cNvPr>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07" name="Group 22">
                        <a:extLst>
                          <a:ext uri="{FF2B5EF4-FFF2-40B4-BE49-F238E27FC236}">
                            <a16:creationId xmlns:a16="http://schemas.microsoft.com/office/drawing/2014/main" id="{AF6A085B-BD0E-51AD-FC01-D802D6E9A941}"/>
                          </a:ext>
                        </a:extLst>
                      </p:cNvPr>
                      <p:cNvGrpSpPr>
                        <a:grpSpLocks/>
                      </p:cNvGrpSpPr>
                      <p:nvPr/>
                    </p:nvGrpSpPr>
                    <p:grpSpPr bwMode="auto">
                      <a:xfrm>
                        <a:off x="1646" y="283"/>
                        <a:ext cx="823" cy="220"/>
                        <a:chOff x="1646" y="283"/>
                        <a:chExt cx="823" cy="220"/>
                      </a:xfrm>
                    </p:grpSpPr>
                    <p:sp>
                      <p:nvSpPr>
                        <p:cNvPr id="1120" name="Freeform 23">
                          <a:extLst>
                            <a:ext uri="{FF2B5EF4-FFF2-40B4-BE49-F238E27FC236}">
                              <a16:creationId xmlns:a16="http://schemas.microsoft.com/office/drawing/2014/main" id="{29D80821-D603-60D1-7A57-B80E5C9D4732}"/>
                            </a:ext>
                          </a:extLst>
                        </p:cNvPr>
                        <p:cNvSpPr>
                          <a:spLocks/>
                        </p:cNvSpPr>
                        <p:nvPr/>
                      </p:nvSpPr>
                      <p:spPr bwMode="auto">
                        <a:xfrm>
                          <a:off x="1650" y="283"/>
                          <a:ext cx="411" cy="220"/>
                        </a:xfrm>
                        <a:custGeom>
                          <a:avLst/>
                          <a:gdLst>
                            <a:gd name="T0" fmla="*/ 0 w 2012"/>
                            <a:gd name="T1" fmla="*/ 0 h 1064"/>
                            <a:gd name="T2" fmla="*/ 0 w 2012"/>
                            <a:gd name="T3" fmla="*/ 2 h 1064"/>
                            <a:gd name="T4" fmla="*/ 0 w 2012"/>
                            <a:gd name="T5" fmla="*/ 2 h 1064"/>
                            <a:gd name="T6" fmla="*/ 3 w 2012"/>
                            <a:gd name="T7" fmla="*/ 2 h 1064"/>
                            <a:gd name="T8" fmla="*/ 3 w 2012"/>
                            <a:gd name="T9" fmla="*/ 2 h 1064"/>
                            <a:gd name="T10" fmla="*/ 3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1" name="Freeform 24">
                          <a:extLst>
                            <a:ext uri="{FF2B5EF4-FFF2-40B4-BE49-F238E27FC236}">
                              <a16:creationId xmlns:a16="http://schemas.microsoft.com/office/drawing/2014/main" id="{F3F603EF-667D-9603-CF13-D342FB67EA5D}"/>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08" name="Group 25">
                        <a:extLst>
                          <a:ext uri="{FF2B5EF4-FFF2-40B4-BE49-F238E27FC236}">
                            <a16:creationId xmlns:a16="http://schemas.microsoft.com/office/drawing/2014/main" id="{BA13E2BB-8249-B6A2-2364-EEA37469AEB2}"/>
                          </a:ext>
                        </a:extLst>
                      </p:cNvPr>
                      <p:cNvGrpSpPr>
                        <a:grpSpLocks/>
                      </p:cNvGrpSpPr>
                      <p:nvPr/>
                    </p:nvGrpSpPr>
                    <p:grpSpPr bwMode="auto">
                      <a:xfrm>
                        <a:off x="2469" y="283"/>
                        <a:ext cx="822" cy="220"/>
                        <a:chOff x="240" y="720"/>
                        <a:chExt cx="3980" cy="1064"/>
                      </a:xfrm>
                    </p:grpSpPr>
                    <p:sp>
                      <p:nvSpPr>
                        <p:cNvPr id="1118" name="Freeform 26">
                          <a:extLst>
                            <a:ext uri="{FF2B5EF4-FFF2-40B4-BE49-F238E27FC236}">
                              <a16:creationId xmlns:a16="http://schemas.microsoft.com/office/drawing/2014/main" id="{12302EEC-1E51-B5CF-2509-9C22BF33D127}"/>
                            </a:ext>
                          </a:extLst>
                        </p:cNvPr>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19" name="Freeform 27">
                          <a:extLst>
                            <a:ext uri="{FF2B5EF4-FFF2-40B4-BE49-F238E27FC236}">
                              <a16:creationId xmlns:a16="http://schemas.microsoft.com/office/drawing/2014/main" id="{0F250705-F38B-C27D-0DBB-73DFFBF792D5}"/>
                            </a:ext>
                          </a:extLst>
                        </p:cNvPr>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09" name="Group 28">
                        <a:extLst>
                          <a:ext uri="{FF2B5EF4-FFF2-40B4-BE49-F238E27FC236}">
                            <a16:creationId xmlns:a16="http://schemas.microsoft.com/office/drawing/2014/main" id="{6D35AE8A-6F14-A9D9-5C50-7104A1A0523D}"/>
                          </a:ext>
                        </a:extLst>
                      </p:cNvPr>
                      <p:cNvGrpSpPr>
                        <a:grpSpLocks/>
                      </p:cNvGrpSpPr>
                      <p:nvPr/>
                    </p:nvGrpSpPr>
                    <p:grpSpPr bwMode="auto">
                      <a:xfrm>
                        <a:off x="3291" y="283"/>
                        <a:ext cx="823" cy="220"/>
                        <a:chOff x="240" y="720"/>
                        <a:chExt cx="3980" cy="1064"/>
                      </a:xfrm>
                    </p:grpSpPr>
                    <p:sp>
                      <p:nvSpPr>
                        <p:cNvPr id="1116" name="Freeform 29">
                          <a:extLst>
                            <a:ext uri="{FF2B5EF4-FFF2-40B4-BE49-F238E27FC236}">
                              <a16:creationId xmlns:a16="http://schemas.microsoft.com/office/drawing/2014/main" id="{AE2B1612-C36F-207D-4181-48257BC03742}"/>
                            </a:ext>
                          </a:extLst>
                        </p:cNvPr>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17" name="Freeform 30">
                          <a:extLst>
                            <a:ext uri="{FF2B5EF4-FFF2-40B4-BE49-F238E27FC236}">
                              <a16:creationId xmlns:a16="http://schemas.microsoft.com/office/drawing/2014/main" id="{5809B984-F769-7420-C0DC-A37FAA9FCB63}"/>
                            </a:ext>
                          </a:extLst>
                        </p:cNvPr>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10" name="Group 31">
                        <a:extLst>
                          <a:ext uri="{FF2B5EF4-FFF2-40B4-BE49-F238E27FC236}">
                            <a16:creationId xmlns:a16="http://schemas.microsoft.com/office/drawing/2014/main" id="{99E618D9-C336-2485-B70A-7C7E92C60052}"/>
                          </a:ext>
                        </a:extLst>
                      </p:cNvPr>
                      <p:cNvGrpSpPr>
                        <a:grpSpLocks/>
                      </p:cNvGrpSpPr>
                      <p:nvPr/>
                    </p:nvGrpSpPr>
                    <p:grpSpPr bwMode="auto">
                      <a:xfrm>
                        <a:off x="4114" y="283"/>
                        <a:ext cx="823" cy="220"/>
                        <a:chOff x="240" y="720"/>
                        <a:chExt cx="3980" cy="1064"/>
                      </a:xfrm>
                    </p:grpSpPr>
                    <p:sp>
                      <p:nvSpPr>
                        <p:cNvPr id="1114" name="Freeform 32">
                          <a:extLst>
                            <a:ext uri="{FF2B5EF4-FFF2-40B4-BE49-F238E27FC236}">
                              <a16:creationId xmlns:a16="http://schemas.microsoft.com/office/drawing/2014/main" id="{3D81BD89-AECE-9D1B-CB8E-02D826AB25FB}"/>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15" name="Freeform 33">
                          <a:extLst>
                            <a:ext uri="{FF2B5EF4-FFF2-40B4-BE49-F238E27FC236}">
                              <a16:creationId xmlns:a16="http://schemas.microsoft.com/office/drawing/2014/main" id="{78A77D27-4CAB-2B87-2DC4-AEB95153B90E}"/>
                            </a:ext>
                          </a:extLst>
                        </p:cNvPr>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111" name="Group 34">
                        <a:extLst>
                          <a:ext uri="{FF2B5EF4-FFF2-40B4-BE49-F238E27FC236}">
                            <a16:creationId xmlns:a16="http://schemas.microsoft.com/office/drawing/2014/main" id="{6AB0D2B8-3696-5AEE-D506-9C2D46B7A7BF}"/>
                          </a:ext>
                        </a:extLst>
                      </p:cNvPr>
                      <p:cNvGrpSpPr>
                        <a:grpSpLocks/>
                      </p:cNvGrpSpPr>
                      <p:nvPr/>
                    </p:nvGrpSpPr>
                    <p:grpSpPr bwMode="auto">
                      <a:xfrm>
                        <a:off x="4937" y="283"/>
                        <a:ext cx="823" cy="220"/>
                        <a:chOff x="240" y="720"/>
                        <a:chExt cx="3980" cy="1064"/>
                      </a:xfrm>
                    </p:grpSpPr>
                    <p:sp>
                      <p:nvSpPr>
                        <p:cNvPr id="1112" name="Freeform 35">
                          <a:extLst>
                            <a:ext uri="{FF2B5EF4-FFF2-40B4-BE49-F238E27FC236}">
                              <a16:creationId xmlns:a16="http://schemas.microsoft.com/office/drawing/2014/main" id="{DC199B70-821A-4FA8-755E-A2FDD3ABC926}"/>
                            </a:ext>
                          </a:extLst>
                        </p:cNvPr>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13" name="Freeform 36">
                          <a:extLst>
                            <a:ext uri="{FF2B5EF4-FFF2-40B4-BE49-F238E27FC236}">
                              <a16:creationId xmlns:a16="http://schemas.microsoft.com/office/drawing/2014/main" id="{9F464B76-7202-9D19-0698-E4AEFB7AFFA5}"/>
                            </a:ext>
                          </a:extLst>
                        </p:cNvPr>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092" name="Group 37">
                      <a:extLst>
                        <a:ext uri="{FF2B5EF4-FFF2-40B4-BE49-F238E27FC236}">
                          <a16:creationId xmlns:a16="http://schemas.microsoft.com/office/drawing/2014/main" id="{AD0523DA-B608-A72E-13FF-DFEC3D216ABE}"/>
                        </a:ext>
                      </a:extLst>
                    </p:cNvPr>
                    <p:cNvGrpSpPr>
                      <a:grpSpLocks/>
                    </p:cNvGrpSpPr>
                    <p:nvPr/>
                  </p:nvGrpSpPr>
                  <p:grpSpPr bwMode="auto">
                    <a:xfrm>
                      <a:off x="3378" y="463"/>
                      <a:ext cx="418" cy="112"/>
                      <a:chOff x="240" y="720"/>
                      <a:chExt cx="3980" cy="1064"/>
                    </a:xfrm>
                  </p:grpSpPr>
                  <p:sp>
                    <p:nvSpPr>
                      <p:cNvPr id="1103" name="Freeform 38">
                        <a:extLst>
                          <a:ext uri="{FF2B5EF4-FFF2-40B4-BE49-F238E27FC236}">
                            <a16:creationId xmlns:a16="http://schemas.microsoft.com/office/drawing/2014/main" id="{B08E3D2A-71A4-387F-8561-773325265AA4}"/>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04" name="Freeform 39">
                        <a:extLst>
                          <a:ext uri="{FF2B5EF4-FFF2-40B4-BE49-F238E27FC236}">
                            <a16:creationId xmlns:a16="http://schemas.microsoft.com/office/drawing/2014/main" id="{A2D99DE2-4725-52E3-8E72-3D1CB94F7B6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3" name="Group 40">
                      <a:extLst>
                        <a:ext uri="{FF2B5EF4-FFF2-40B4-BE49-F238E27FC236}">
                          <a16:creationId xmlns:a16="http://schemas.microsoft.com/office/drawing/2014/main" id="{C71D6B16-7959-843F-22AA-9CA65D565732}"/>
                        </a:ext>
                      </a:extLst>
                    </p:cNvPr>
                    <p:cNvGrpSpPr>
                      <a:grpSpLocks/>
                    </p:cNvGrpSpPr>
                    <p:nvPr/>
                  </p:nvGrpSpPr>
                  <p:grpSpPr bwMode="auto">
                    <a:xfrm>
                      <a:off x="3796" y="463"/>
                      <a:ext cx="419" cy="112"/>
                      <a:chOff x="240" y="720"/>
                      <a:chExt cx="3980" cy="1064"/>
                    </a:xfrm>
                  </p:grpSpPr>
                  <p:sp>
                    <p:nvSpPr>
                      <p:cNvPr id="1101" name="Freeform 41">
                        <a:extLst>
                          <a:ext uri="{FF2B5EF4-FFF2-40B4-BE49-F238E27FC236}">
                            <a16:creationId xmlns:a16="http://schemas.microsoft.com/office/drawing/2014/main" id="{6EA69EA0-D6E2-5385-0A5D-DA30B0E701D0}"/>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02" name="Freeform 42">
                        <a:extLst>
                          <a:ext uri="{FF2B5EF4-FFF2-40B4-BE49-F238E27FC236}">
                            <a16:creationId xmlns:a16="http://schemas.microsoft.com/office/drawing/2014/main" id="{1B0497F8-4309-61DF-85EC-46694B1CC79E}"/>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4" name="Group 43">
                      <a:extLst>
                        <a:ext uri="{FF2B5EF4-FFF2-40B4-BE49-F238E27FC236}">
                          <a16:creationId xmlns:a16="http://schemas.microsoft.com/office/drawing/2014/main" id="{2ABEF5A7-E2F5-B84D-7DE9-157BE121EA21}"/>
                        </a:ext>
                      </a:extLst>
                    </p:cNvPr>
                    <p:cNvGrpSpPr>
                      <a:grpSpLocks/>
                    </p:cNvGrpSpPr>
                    <p:nvPr/>
                  </p:nvGrpSpPr>
                  <p:grpSpPr bwMode="auto">
                    <a:xfrm>
                      <a:off x="4215" y="463"/>
                      <a:ext cx="418" cy="112"/>
                      <a:chOff x="1646" y="283"/>
                      <a:chExt cx="823" cy="220"/>
                    </a:xfrm>
                  </p:grpSpPr>
                  <p:sp>
                    <p:nvSpPr>
                      <p:cNvPr id="1099" name="Freeform 44">
                        <a:extLst>
                          <a:ext uri="{FF2B5EF4-FFF2-40B4-BE49-F238E27FC236}">
                            <a16:creationId xmlns:a16="http://schemas.microsoft.com/office/drawing/2014/main" id="{5C593A40-121D-B13A-B538-8FBB1BA1497A}"/>
                          </a:ext>
                        </a:extLst>
                      </p:cNvPr>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00" name="Freeform 45">
                        <a:extLst>
                          <a:ext uri="{FF2B5EF4-FFF2-40B4-BE49-F238E27FC236}">
                            <a16:creationId xmlns:a16="http://schemas.microsoft.com/office/drawing/2014/main" id="{AAA30033-4F91-5C50-005D-36828FC80B18}"/>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5" name="Group 46">
                      <a:extLst>
                        <a:ext uri="{FF2B5EF4-FFF2-40B4-BE49-F238E27FC236}">
                          <a16:creationId xmlns:a16="http://schemas.microsoft.com/office/drawing/2014/main" id="{138A48C8-6BD7-E85B-A798-534E60B48B66}"/>
                        </a:ext>
                      </a:extLst>
                    </p:cNvPr>
                    <p:cNvGrpSpPr>
                      <a:grpSpLocks/>
                    </p:cNvGrpSpPr>
                    <p:nvPr/>
                  </p:nvGrpSpPr>
                  <p:grpSpPr bwMode="auto">
                    <a:xfrm>
                      <a:off x="4633" y="463"/>
                      <a:ext cx="418" cy="112"/>
                      <a:chOff x="240" y="720"/>
                      <a:chExt cx="3980" cy="1064"/>
                    </a:xfrm>
                  </p:grpSpPr>
                  <p:sp>
                    <p:nvSpPr>
                      <p:cNvPr id="1097" name="Freeform 47">
                        <a:extLst>
                          <a:ext uri="{FF2B5EF4-FFF2-40B4-BE49-F238E27FC236}">
                            <a16:creationId xmlns:a16="http://schemas.microsoft.com/office/drawing/2014/main" id="{48B57D68-01B8-6934-007C-AED017E80065}"/>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8" name="Freeform 48">
                        <a:extLst>
                          <a:ext uri="{FF2B5EF4-FFF2-40B4-BE49-F238E27FC236}">
                            <a16:creationId xmlns:a16="http://schemas.microsoft.com/office/drawing/2014/main" id="{BEB322F1-5AB9-A5AD-06B7-6989FC58D0A5}"/>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96" name="Freeform 49">
                      <a:extLst>
                        <a:ext uri="{FF2B5EF4-FFF2-40B4-BE49-F238E27FC236}">
                          <a16:creationId xmlns:a16="http://schemas.microsoft.com/office/drawing/2014/main" id="{B38B2DF1-3D4C-B8F0-7FDE-2DE1A2D68E96}"/>
                        </a:ext>
                      </a:extLst>
                    </p:cNvPr>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043" name="Group 50">
                  <a:extLst>
                    <a:ext uri="{FF2B5EF4-FFF2-40B4-BE49-F238E27FC236}">
                      <a16:creationId xmlns:a16="http://schemas.microsoft.com/office/drawing/2014/main" id="{D0FD5663-F43A-2950-3851-51DA90B3C9F9}"/>
                    </a:ext>
                  </a:extLst>
                </p:cNvPr>
                <p:cNvGrpSpPr>
                  <a:grpSpLocks/>
                </p:cNvGrpSpPr>
                <p:nvPr userDrawn="1"/>
              </p:nvGrpSpPr>
              <p:grpSpPr bwMode="auto">
                <a:xfrm>
                  <a:off x="262" y="399"/>
                  <a:ext cx="5208" cy="113"/>
                  <a:chOff x="254" y="463"/>
                  <a:chExt cx="5208" cy="113"/>
                </a:xfrm>
              </p:grpSpPr>
              <p:sp>
                <p:nvSpPr>
                  <p:cNvPr id="1050" name="Freeform 51">
                    <a:extLst>
                      <a:ext uri="{FF2B5EF4-FFF2-40B4-BE49-F238E27FC236}">
                        <a16:creationId xmlns:a16="http://schemas.microsoft.com/office/drawing/2014/main" id="{FA7D544F-3511-847F-A67A-5B2A9B6D89E0}"/>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51" name="Freeform 52">
                    <a:extLst>
                      <a:ext uri="{FF2B5EF4-FFF2-40B4-BE49-F238E27FC236}">
                        <a16:creationId xmlns:a16="http://schemas.microsoft.com/office/drawing/2014/main" id="{F538D5AD-DFF6-9A9C-68C3-DBBF80D8BE27}"/>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1052" name="Group 53">
                    <a:extLst>
                      <a:ext uri="{FF2B5EF4-FFF2-40B4-BE49-F238E27FC236}">
                        <a16:creationId xmlns:a16="http://schemas.microsoft.com/office/drawing/2014/main" id="{8EE01E1D-A7D4-1975-2786-A73A8EABFBE8}"/>
                      </a:ext>
                    </a:extLst>
                  </p:cNvPr>
                  <p:cNvGrpSpPr>
                    <a:grpSpLocks/>
                  </p:cNvGrpSpPr>
                  <p:nvPr/>
                </p:nvGrpSpPr>
                <p:grpSpPr bwMode="auto">
                  <a:xfrm>
                    <a:off x="450" y="463"/>
                    <a:ext cx="4812" cy="113"/>
                    <a:chOff x="450" y="463"/>
                    <a:chExt cx="4812" cy="113"/>
                  </a:xfrm>
                </p:grpSpPr>
                <p:grpSp>
                  <p:nvGrpSpPr>
                    <p:cNvPr id="1053" name="Group 54">
                      <a:extLst>
                        <a:ext uri="{FF2B5EF4-FFF2-40B4-BE49-F238E27FC236}">
                          <a16:creationId xmlns:a16="http://schemas.microsoft.com/office/drawing/2014/main" id="{A683EE4E-406E-310F-B4BC-5FE435A89D5E}"/>
                        </a:ext>
                      </a:extLst>
                    </p:cNvPr>
                    <p:cNvGrpSpPr>
                      <a:grpSpLocks/>
                    </p:cNvGrpSpPr>
                    <p:nvPr/>
                  </p:nvGrpSpPr>
                  <p:grpSpPr bwMode="auto">
                    <a:xfrm>
                      <a:off x="450" y="464"/>
                      <a:ext cx="2928" cy="112"/>
                      <a:chOff x="0" y="283"/>
                      <a:chExt cx="5760" cy="220"/>
                    </a:xfrm>
                  </p:grpSpPr>
                  <p:grpSp>
                    <p:nvGrpSpPr>
                      <p:cNvPr id="1067" name="Group 55">
                        <a:extLst>
                          <a:ext uri="{FF2B5EF4-FFF2-40B4-BE49-F238E27FC236}">
                            <a16:creationId xmlns:a16="http://schemas.microsoft.com/office/drawing/2014/main" id="{B48619A8-5D56-4694-2280-B6FC4D17A80F}"/>
                          </a:ext>
                        </a:extLst>
                      </p:cNvPr>
                      <p:cNvGrpSpPr>
                        <a:grpSpLocks/>
                      </p:cNvGrpSpPr>
                      <p:nvPr/>
                    </p:nvGrpSpPr>
                    <p:grpSpPr bwMode="auto">
                      <a:xfrm>
                        <a:off x="0" y="283"/>
                        <a:ext cx="823" cy="220"/>
                        <a:chOff x="240" y="720"/>
                        <a:chExt cx="3980" cy="1064"/>
                      </a:xfrm>
                    </p:grpSpPr>
                    <p:sp>
                      <p:nvSpPr>
                        <p:cNvPr id="1086" name="Freeform 56">
                          <a:extLst>
                            <a:ext uri="{FF2B5EF4-FFF2-40B4-BE49-F238E27FC236}">
                              <a16:creationId xmlns:a16="http://schemas.microsoft.com/office/drawing/2014/main" id="{B6B2A8AD-BEF1-07D6-6FBF-1E31AC08DA5D}"/>
                            </a:ext>
                          </a:extLst>
                        </p:cNvPr>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7" name="Freeform 57">
                          <a:extLst>
                            <a:ext uri="{FF2B5EF4-FFF2-40B4-BE49-F238E27FC236}">
                              <a16:creationId xmlns:a16="http://schemas.microsoft.com/office/drawing/2014/main" id="{7065FFB0-DC83-BDA0-E301-37E6787908C9}"/>
                            </a:ext>
                          </a:extLst>
                        </p:cNvPr>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8" name="Group 58">
                        <a:extLst>
                          <a:ext uri="{FF2B5EF4-FFF2-40B4-BE49-F238E27FC236}">
                            <a16:creationId xmlns:a16="http://schemas.microsoft.com/office/drawing/2014/main" id="{22ABFAE0-7B7B-BA6B-88FB-AF06E0B95D8B}"/>
                          </a:ext>
                        </a:extLst>
                      </p:cNvPr>
                      <p:cNvGrpSpPr>
                        <a:grpSpLocks/>
                      </p:cNvGrpSpPr>
                      <p:nvPr/>
                    </p:nvGrpSpPr>
                    <p:grpSpPr bwMode="auto">
                      <a:xfrm>
                        <a:off x="823" y="283"/>
                        <a:ext cx="823" cy="220"/>
                        <a:chOff x="240" y="720"/>
                        <a:chExt cx="3980" cy="1064"/>
                      </a:xfrm>
                    </p:grpSpPr>
                    <p:sp>
                      <p:nvSpPr>
                        <p:cNvPr id="1084" name="Freeform 59">
                          <a:extLst>
                            <a:ext uri="{FF2B5EF4-FFF2-40B4-BE49-F238E27FC236}">
                              <a16:creationId xmlns:a16="http://schemas.microsoft.com/office/drawing/2014/main" id="{ED534CF3-6F9C-9A88-35A9-599664EF5A53}"/>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5" name="Freeform 60">
                          <a:extLst>
                            <a:ext uri="{FF2B5EF4-FFF2-40B4-BE49-F238E27FC236}">
                              <a16:creationId xmlns:a16="http://schemas.microsoft.com/office/drawing/2014/main" id="{A42177A8-CE23-D884-DBD1-1537354D1D74}"/>
                            </a:ext>
                          </a:extLst>
                        </p:cNvPr>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9" name="Group 61">
                        <a:extLst>
                          <a:ext uri="{FF2B5EF4-FFF2-40B4-BE49-F238E27FC236}">
                            <a16:creationId xmlns:a16="http://schemas.microsoft.com/office/drawing/2014/main" id="{118AA403-5EBB-22B7-8F89-4F9D1CA22D6D}"/>
                          </a:ext>
                        </a:extLst>
                      </p:cNvPr>
                      <p:cNvGrpSpPr>
                        <a:grpSpLocks/>
                      </p:cNvGrpSpPr>
                      <p:nvPr/>
                    </p:nvGrpSpPr>
                    <p:grpSpPr bwMode="auto">
                      <a:xfrm>
                        <a:off x="1646" y="283"/>
                        <a:ext cx="823" cy="220"/>
                        <a:chOff x="1646" y="283"/>
                        <a:chExt cx="823" cy="220"/>
                      </a:xfrm>
                    </p:grpSpPr>
                    <p:sp>
                      <p:nvSpPr>
                        <p:cNvPr id="1082" name="Freeform 62">
                          <a:extLst>
                            <a:ext uri="{FF2B5EF4-FFF2-40B4-BE49-F238E27FC236}">
                              <a16:creationId xmlns:a16="http://schemas.microsoft.com/office/drawing/2014/main" id="{A7B16838-04D2-606E-2ABD-EDC3E100C0F0}"/>
                            </a:ext>
                          </a:extLst>
                        </p:cNvPr>
                        <p:cNvSpPr>
                          <a:spLocks/>
                        </p:cNvSpPr>
                        <p:nvPr/>
                      </p:nvSpPr>
                      <p:spPr bwMode="auto">
                        <a:xfrm>
                          <a:off x="1650" y="283"/>
                          <a:ext cx="411" cy="220"/>
                        </a:xfrm>
                        <a:custGeom>
                          <a:avLst/>
                          <a:gdLst>
                            <a:gd name="T0" fmla="*/ 0 w 2012"/>
                            <a:gd name="T1" fmla="*/ 0 h 1064"/>
                            <a:gd name="T2" fmla="*/ 0 w 2012"/>
                            <a:gd name="T3" fmla="*/ 2 h 1064"/>
                            <a:gd name="T4" fmla="*/ 0 w 2012"/>
                            <a:gd name="T5" fmla="*/ 2 h 1064"/>
                            <a:gd name="T6" fmla="*/ 3 w 2012"/>
                            <a:gd name="T7" fmla="*/ 2 h 1064"/>
                            <a:gd name="T8" fmla="*/ 3 w 2012"/>
                            <a:gd name="T9" fmla="*/ 2 h 1064"/>
                            <a:gd name="T10" fmla="*/ 3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3" name="Freeform 63">
                          <a:extLst>
                            <a:ext uri="{FF2B5EF4-FFF2-40B4-BE49-F238E27FC236}">
                              <a16:creationId xmlns:a16="http://schemas.microsoft.com/office/drawing/2014/main" id="{94CA78C8-59E1-A93F-73E8-BF808025DD9A}"/>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0" name="Group 64">
                        <a:extLst>
                          <a:ext uri="{FF2B5EF4-FFF2-40B4-BE49-F238E27FC236}">
                            <a16:creationId xmlns:a16="http://schemas.microsoft.com/office/drawing/2014/main" id="{50528293-01C0-678A-6907-8B504EA58A21}"/>
                          </a:ext>
                        </a:extLst>
                      </p:cNvPr>
                      <p:cNvGrpSpPr>
                        <a:grpSpLocks/>
                      </p:cNvGrpSpPr>
                      <p:nvPr/>
                    </p:nvGrpSpPr>
                    <p:grpSpPr bwMode="auto">
                      <a:xfrm>
                        <a:off x="2469" y="283"/>
                        <a:ext cx="822" cy="220"/>
                        <a:chOff x="240" y="720"/>
                        <a:chExt cx="3980" cy="1064"/>
                      </a:xfrm>
                    </p:grpSpPr>
                    <p:sp>
                      <p:nvSpPr>
                        <p:cNvPr id="1080" name="Freeform 65">
                          <a:extLst>
                            <a:ext uri="{FF2B5EF4-FFF2-40B4-BE49-F238E27FC236}">
                              <a16:creationId xmlns:a16="http://schemas.microsoft.com/office/drawing/2014/main" id="{30CD26E9-21D0-6FFA-FAB7-074726F7C4E5}"/>
                            </a:ext>
                          </a:extLst>
                        </p:cNvPr>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1" name="Freeform 66">
                          <a:extLst>
                            <a:ext uri="{FF2B5EF4-FFF2-40B4-BE49-F238E27FC236}">
                              <a16:creationId xmlns:a16="http://schemas.microsoft.com/office/drawing/2014/main" id="{BEDDD892-2FE8-702F-C461-0220C00C9015}"/>
                            </a:ext>
                          </a:extLst>
                        </p:cNvPr>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1" name="Group 67">
                        <a:extLst>
                          <a:ext uri="{FF2B5EF4-FFF2-40B4-BE49-F238E27FC236}">
                            <a16:creationId xmlns:a16="http://schemas.microsoft.com/office/drawing/2014/main" id="{35D3223A-914B-91CE-6310-05D6F9C26AFD}"/>
                          </a:ext>
                        </a:extLst>
                      </p:cNvPr>
                      <p:cNvGrpSpPr>
                        <a:grpSpLocks/>
                      </p:cNvGrpSpPr>
                      <p:nvPr/>
                    </p:nvGrpSpPr>
                    <p:grpSpPr bwMode="auto">
                      <a:xfrm>
                        <a:off x="3291" y="283"/>
                        <a:ext cx="823" cy="220"/>
                        <a:chOff x="240" y="720"/>
                        <a:chExt cx="3980" cy="1064"/>
                      </a:xfrm>
                    </p:grpSpPr>
                    <p:sp>
                      <p:nvSpPr>
                        <p:cNvPr id="1078" name="Freeform 68">
                          <a:extLst>
                            <a:ext uri="{FF2B5EF4-FFF2-40B4-BE49-F238E27FC236}">
                              <a16:creationId xmlns:a16="http://schemas.microsoft.com/office/drawing/2014/main" id="{3825895A-B650-7A79-478E-A425A8204ED6}"/>
                            </a:ext>
                          </a:extLst>
                        </p:cNvPr>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9" name="Freeform 69">
                          <a:extLst>
                            <a:ext uri="{FF2B5EF4-FFF2-40B4-BE49-F238E27FC236}">
                              <a16:creationId xmlns:a16="http://schemas.microsoft.com/office/drawing/2014/main" id="{8BE39444-C8E1-3F4A-86F8-228C4A08EB6B}"/>
                            </a:ext>
                          </a:extLst>
                        </p:cNvPr>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2" name="Group 70">
                        <a:extLst>
                          <a:ext uri="{FF2B5EF4-FFF2-40B4-BE49-F238E27FC236}">
                            <a16:creationId xmlns:a16="http://schemas.microsoft.com/office/drawing/2014/main" id="{443193F2-0152-05DC-D787-C90346942780}"/>
                          </a:ext>
                        </a:extLst>
                      </p:cNvPr>
                      <p:cNvGrpSpPr>
                        <a:grpSpLocks/>
                      </p:cNvGrpSpPr>
                      <p:nvPr/>
                    </p:nvGrpSpPr>
                    <p:grpSpPr bwMode="auto">
                      <a:xfrm>
                        <a:off x="4114" y="283"/>
                        <a:ext cx="823" cy="220"/>
                        <a:chOff x="240" y="720"/>
                        <a:chExt cx="3980" cy="1064"/>
                      </a:xfrm>
                    </p:grpSpPr>
                    <p:sp>
                      <p:nvSpPr>
                        <p:cNvPr id="1076" name="Freeform 71">
                          <a:extLst>
                            <a:ext uri="{FF2B5EF4-FFF2-40B4-BE49-F238E27FC236}">
                              <a16:creationId xmlns:a16="http://schemas.microsoft.com/office/drawing/2014/main" id="{C73C369D-D9DC-E039-BE4F-CB64897B63BE}"/>
                            </a:ext>
                          </a:extLst>
                        </p:cNvPr>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7" name="Freeform 72">
                          <a:extLst>
                            <a:ext uri="{FF2B5EF4-FFF2-40B4-BE49-F238E27FC236}">
                              <a16:creationId xmlns:a16="http://schemas.microsoft.com/office/drawing/2014/main" id="{BB47C0BA-1E84-FC71-1691-5666A19F43B1}"/>
                            </a:ext>
                          </a:extLst>
                        </p:cNvPr>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3" name="Group 73">
                        <a:extLst>
                          <a:ext uri="{FF2B5EF4-FFF2-40B4-BE49-F238E27FC236}">
                            <a16:creationId xmlns:a16="http://schemas.microsoft.com/office/drawing/2014/main" id="{74390F5B-A7F9-541F-5CFC-ECC0C249C452}"/>
                          </a:ext>
                        </a:extLst>
                      </p:cNvPr>
                      <p:cNvGrpSpPr>
                        <a:grpSpLocks/>
                      </p:cNvGrpSpPr>
                      <p:nvPr/>
                    </p:nvGrpSpPr>
                    <p:grpSpPr bwMode="auto">
                      <a:xfrm>
                        <a:off x="4937" y="283"/>
                        <a:ext cx="823" cy="220"/>
                        <a:chOff x="240" y="720"/>
                        <a:chExt cx="3980" cy="1064"/>
                      </a:xfrm>
                    </p:grpSpPr>
                    <p:sp>
                      <p:nvSpPr>
                        <p:cNvPr id="1074" name="Freeform 74">
                          <a:extLst>
                            <a:ext uri="{FF2B5EF4-FFF2-40B4-BE49-F238E27FC236}">
                              <a16:creationId xmlns:a16="http://schemas.microsoft.com/office/drawing/2014/main" id="{417EF69A-7C7E-13CF-5692-838FA9C65045}"/>
                            </a:ext>
                          </a:extLst>
                        </p:cNvPr>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 name="Freeform 75">
                          <a:extLst>
                            <a:ext uri="{FF2B5EF4-FFF2-40B4-BE49-F238E27FC236}">
                              <a16:creationId xmlns:a16="http://schemas.microsoft.com/office/drawing/2014/main" id="{9A374821-E469-05D6-26A9-F12F554D63F2}"/>
                            </a:ext>
                          </a:extLst>
                        </p:cNvPr>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054" name="Group 76">
                      <a:extLst>
                        <a:ext uri="{FF2B5EF4-FFF2-40B4-BE49-F238E27FC236}">
                          <a16:creationId xmlns:a16="http://schemas.microsoft.com/office/drawing/2014/main" id="{D9CFB594-3D33-5C7F-D74F-33C5EFE2E8B1}"/>
                        </a:ext>
                      </a:extLst>
                    </p:cNvPr>
                    <p:cNvGrpSpPr>
                      <a:grpSpLocks/>
                    </p:cNvGrpSpPr>
                    <p:nvPr/>
                  </p:nvGrpSpPr>
                  <p:grpSpPr bwMode="auto">
                    <a:xfrm>
                      <a:off x="3378" y="463"/>
                      <a:ext cx="418" cy="112"/>
                      <a:chOff x="240" y="720"/>
                      <a:chExt cx="3980" cy="1064"/>
                    </a:xfrm>
                  </p:grpSpPr>
                  <p:sp>
                    <p:nvSpPr>
                      <p:cNvPr id="1065" name="Freeform 77">
                        <a:extLst>
                          <a:ext uri="{FF2B5EF4-FFF2-40B4-BE49-F238E27FC236}">
                            <a16:creationId xmlns:a16="http://schemas.microsoft.com/office/drawing/2014/main" id="{D7E34AB0-2CC2-9149-005B-CC72F064D954}"/>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6" name="Freeform 78">
                        <a:extLst>
                          <a:ext uri="{FF2B5EF4-FFF2-40B4-BE49-F238E27FC236}">
                            <a16:creationId xmlns:a16="http://schemas.microsoft.com/office/drawing/2014/main" id="{2E621AC2-CC24-B7C6-8244-59DD0EF3DD51}"/>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5" name="Group 79">
                      <a:extLst>
                        <a:ext uri="{FF2B5EF4-FFF2-40B4-BE49-F238E27FC236}">
                          <a16:creationId xmlns:a16="http://schemas.microsoft.com/office/drawing/2014/main" id="{11BEC8FD-CE72-CD58-6047-0F60AC5D49CC}"/>
                        </a:ext>
                      </a:extLst>
                    </p:cNvPr>
                    <p:cNvGrpSpPr>
                      <a:grpSpLocks/>
                    </p:cNvGrpSpPr>
                    <p:nvPr/>
                  </p:nvGrpSpPr>
                  <p:grpSpPr bwMode="auto">
                    <a:xfrm>
                      <a:off x="3796" y="463"/>
                      <a:ext cx="419" cy="112"/>
                      <a:chOff x="240" y="720"/>
                      <a:chExt cx="3980" cy="1064"/>
                    </a:xfrm>
                  </p:grpSpPr>
                  <p:sp>
                    <p:nvSpPr>
                      <p:cNvPr id="1063" name="Freeform 80">
                        <a:extLst>
                          <a:ext uri="{FF2B5EF4-FFF2-40B4-BE49-F238E27FC236}">
                            <a16:creationId xmlns:a16="http://schemas.microsoft.com/office/drawing/2014/main" id="{55012474-90E8-C22F-22DF-6A6096780F80}"/>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4" name="Freeform 81">
                        <a:extLst>
                          <a:ext uri="{FF2B5EF4-FFF2-40B4-BE49-F238E27FC236}">
                            <a16:creationId xmlns:a16="http://schemas.microsoft.com/office/drawing/2014/main" id="{680B3351-4204-CE19-B6F2-9B5BC564CBA7}"/>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6" name="Group 82">
                      <a:extLst>
                        <a:ext uri="{FF2B5EF4-FFF2-40B4-BE49-F238E27FC236}">
                          <a16:creationId xmlns:a16="http://schemas.microsoft.com/office/drawing/2014/main" id="{675557D0-0EE7-37EC-749C-3942A41FF1EF}"/>
                        </a:ext>
                      </a:extLst>
                    </p:cNvPr>
                    <p:cNvGrpSpPr>
                      <a:grpSpLocks/>
                    </p:cNvGrpSpPr>
                    <p:nvPr/>
                  </p:nvGrpSpPr>
                  <p:grpSpPr bwMode="auto">
                    <a:xfrm>
                      <a:off x="4215" y="463"/>
                      <a:ext cx="418" cy="112"/>
                      <a:chOff x="1646" y="283"/>
                      <a:chExt cx="823" cy="220"/>
                    </a:xfrm>
                  </p:grpSpPr>
                  <p:sp>
                    <p:nvSpPr>
                      <p:cNvPr id="1061" name="Freeform 83">
                        <a:extLst>
                          <a:ext uri="{FF2B5EF4-FFF2-40B4-BE49-F238E27FC236}">
                            <a16:creationId xmlns:a16="http://schemas.microsoft.com/office/drawing/2014/main" id="{7470C354-0569-3FC3-65E8-ACAAE872046E}"/>
                          </a:ext>
                        </a:extLst>
                      </p:cNvPr>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2" name="Freeform 84">
                        <a:extLst>
                          <a:ext uri="{FF2B5EF4-FFF2-40B4-BE49-F238E27FC236}">
                            <a16:creationId xmlns:a16="http://schemas.microsoft.com/office/drawing/2014/main" id="{0382082B-E824-A829-7C0A-E7630E536904}"/>
                          </a:ext>
                        </a:extLst>
                      </p:cNvPr>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7" name="Group 85">
                      <a:extLst>
                        <a:ext uri="{FF2B5EF4-FFF2-40B4-BE49-F238E27FC236}">
                          <a16:creationId xmlns:a16="http://schemas.microsoft.com/office/drawing/2014/main" id="{CCCDC9AF-38D9-1FAB-8BA9-CE45F651EF00}"/>
                        </a:ext>
                      </a:extLst>
                    </p:cNvPr>
                    <p:cNvGrpSpPr>
                      <a:grpSpLocks/>
                    </p:cNvGrpSpPr>
                    <p:nvPr/>
                  </p:nvGrpSpPr>
                  <p:grpSpPr bwMode="auto">
                    <a:xfrm>
                      <a:off x="4633" y="463"/>
                      <a:ext cx="418" cy="112"/>
                      <a:chOff x="240" y="720"/>
                      <a:chExt cx="3980" cy="1064"/>
                    </a:xfrm>
                  </p:grpSpPr>
                  <p:sp>
                    <p:nvSpPr>
                      <p:cNvPr id="1059" name="Freeform 86">
                        <a:extLst>
                          <a:ext uri="{FF2B5EF4-FFF2-40B4-BE49-F238E27FC236}">
                            <a16:creationId xmlns:a16="http://schemas.microsoft.com/office/drawing/2014/main" id="{427EC938-5EF9-6133-3DEA-2A2F85F58BA5}"/>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0" name="Freeform 87">
                        <a:extLst>
                          <a:ext uri="{FF2B5EF4-FFF2-40B4-BE49-F238E27FC236}">
                            <a16:creationId xmlns:a16="http://schemas.microsoft.com/office/drawing/2014/main" id="{770A1CBC-7BA4-5E9D-34D0-952D8AFB374F}"/>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58" name="Freeform 88">
                      <a:extLst>
                        <a:ext uri="{FF2B5EF4-FFF2-40B4-BE49-F238E27FC236}">
                          <a16:creationId xmlns:a16="http://schemas.microsoft.com/office/drawing/2014/main" id="{6D41242E-4D52-AAFC-1765-6F700773DF02}"/>
                        </a:ext>
                      </a:extLst>
                    </p:cNvPr>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044" name="Group 89">
                  <a:extLst>
                    <a:ext uri="{FF2B5EF4-FFF2-40B4-BE49-F238E27FC236}">
                      <a16:creationId xmlns:a16="http://schemas.microsoft.com/office/drawing/2014/main" id="{72ACB49F-729F-C1AA-5342-1BC55A2AB6B5}"/>
                    </a:ext>
                  </a:extLst>
                </p:cNvPr>
                <p:cNvGrpSpPr>
                  <a:grpSpLocks/>
                </p:cNvGrpSpPr>
                <p:nvPr userDrawn="1"/>
              </p:nvGrpSpPr>
              <p:grpSpPr bwMode="auto">
                <a:xfrm>
                  <a:off x="8" y="32"/>
                  <a:ext cx="568" cy="608"/>
                  <a:chOff x="8" y="32"/>
                  <a:chExt cx="568" cy="608"/>
                </a:xfrm>
              </p:grpSpPr>
              <p:sp>
                <p:nvSpPr>
                  <p:cNvPr id="1048" name="Freeform 90">
                    <a:extLst>
                      <a:ext uri="{FF2B5EF4-FFF2-40B4-BE49-F238E27FC236}">
                        <a16:creationId xmlns:a16="http://schemas.microsoft.com/office/drawing/2014/main" id="{17B59260-D2B0-D7E8-A77F-61F5BCA0ECB4}"/>
                      </a:ext>
                    </a:extLst>
                  </p:cNvPr>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9" name="Freeform 91">
                    <a:extLst>
                      <a:ext uri="{FF2B5EF4-FFF2-40B4-BE49-F238E27FC236}">
                        <a16:creationId xmlns:a16="http://schemas.microsoft.com/office/drawing/2014/main" id="{4D74536A-7E15-552C-F85C-9640CE8D6A23}"/>
                      </a:ext>
                    </a:extLst>
                  </p:cNvPr>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045" name="Freeform 92">
                  <a:extLst>
                    <a:ext uri="{FF2B5EF4-FFF2-40B4-BE49-F238E27FC236}">
                      <a16:creationId xmlns:a16="http://schemas.microsoft.com/office/drawing/2014/main" id="{2536C6E6-486D-3552-1466-039AAB91F9CF}"/>
                    </a:ext>
                  </a:extLst>
                </p:cNvPr>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6" name="Freeform 93">
                  <a:extLst>
                    <a:ext uri="{FF2B5EF4-FFF2-40B4-BE49-F238E27FC236}">
                      <a16:creationId xmlns:a16="http://schemas.microsoft.com/office/drawing/2014/main" id="{2B7D39CF-9265-0E7F-553C-87FE45548E8E}"/>
                    </a:ext>
                  </a:extLst>
                </p:cNvPr>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7" name="Rectangle 94">
                  <a:extLst>
                    <a:ext uri="{FF2B5EF4-FFF2-40B4-BE49-F238E27FC236}">
                      <a16:creationId xmlns:a16="http://schemas.microsoft.com/office/drawing/2014/main" id="{527A323F-1443-28D4-3B72-40C945F9B26E}"/>
                    </a:ext>
                  </a:extLst>
                </p:cNvPr>
                <p:cNvSpPr>
                  <a:spLocks noChangeArrowheads="1"/>
                </p:cNvSpPr>
                <p:nvPr userDrawn="1"/>
              </p:nvSpPr>
              <p:spPr bwMode="auto">
                <a:xfrm>
                  <a:off x="248" y="32"/>
                  <a:ext cx="5232" cy="56"/>
                </a:xfrm>
                <a:prstGeom prst="rect">
                  <a:avLst/>
                </a:prstGeom>
                <a:solidFill>
                  <a:schemeClr val="accent1"/>
                </a:soli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grpSp>
        <p:sp>
          <p:nvSpPr>
            <p:cNvPr id="1033" name="Rectangle 101">
              <a:extLst>
                <a:ext uri="{FF2B5EF4-FFF2-40B4-BE49-F238E27FC236}">
                  <a16:creationId xmlns:a16="http://schemas.microsoft.com/office/drawing/2014/main" id="{7CCD122B-0DC7-3F56-1B7E-40C0F6A5102E}"/>
                </a:ext>
              </a:extLst>
            </p:cNvPr>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p>
          </p:txBody>
        </p:sp>
      </p:grpSp>
      <p:sp>
        <p:nvSpPr>
          <p:cNvPr id="1027" name="Rectangle 95">
            <a:extLst>
              <a:ext uri="{FF2B5EF4-FFF2-40B4-BE49-F238E27FC236}">
                <a16:creationId xmlns:a16="http://schemas.microsoft.com/office/drawing/2014/main" id="{FC3CA00E-4D53-4B4E-881D-52CF98A4312C}"/>
              </a:ext>
            </a:extLst>
          </p:cNvPr>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6">
            <a:extLst>
              <a:ext uri="{FF2B5EF4-FFF2-40B4-BE49-F238E27FC236}">
                <a16:creationId xmlns:a16="http://schemas.microsoft.com/office/drawing/2014/main" id="{B35A36C2-A94E-7F8E-42FB-10FF4BC087B8}"/>
              </a:ext>
            </a:extLst>
          </p:cNvPr>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a:extLst>
              <a:ext uri="{FF2B5EF4-FFF2-40B4-BE49-F238E27FC236}">
                <a16:creationId xmlns:a16="http://schemas.microsoft.com/office/drawing/2014/main" id="{AF236309-FC91-692B-7FE3-AAC43A9C8D27}"/>
              </a:ext>
            </a:extLst>
          </p:cNvPr>
          <p:cNvSpPr>
            <a:spLocks noGrp="1" noChangeArrowheads="1"/>
          </p:cNvSpPr>
          <p:nvPr>
            <p:ph type="dt" sz="half" idx="2"/>
          </p:nvPr>
        </p:nvSpPr>
        <p:spPr bwMode="auto">
          <a:xfrm>
            <a:off x="685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400" i="1">
                <a:solidFill>
                  <a:schemeClr val="tx2"/>
                </a:solidFill>
              </a:defRPr>
            </a:lvl1pPr>
          </a:lstStyle>
          <a:p>
            <a:pPr>
              <a:defRPr/>
            </a:pPr>
            <a:endParaRPr lang="en-US" altLang="en-US"/>
          </a:p>
        </p:txBody>
      </p:sp>
      <p:sp>
        <p:nvSpPr>
          <p:cNvPr id="22626" name="Rectangle 98">
            <a:extLst>
              <a:ext uri="{FF2B5EF4-FFF2-40B4-BE49-F238E27FC236}">
                <a16:creationId xmlns:a16="http://schemas.microsoft.com/office/drawing/2014/main" id="{7097AD79-9D71-D33C-1D60-F16BD68597C0}"/>
              </a:ext>
            </a:extLst>
          </p:cNvPr>
          <p:cNvSpPr>
            <a:spLocks noGrp="1" noChangeArrowheads="1"/>
          </p:cNvSpPr>
          <p:nvPr>
            <p:ph type="ftr" sz="quarter" idx="3"/>
          </p:nvPr>
        </p:nvSpPr>
        <p:spPr bwMode="auto">
          <a:xfrm>
            <a:off x="3124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i="1">
                <a:solidFill>
                  <a:schemeClr val="tx2"/>
                </a:solidFill>
              </a:defRPr>
            </a:lvl1pPr>
          </a:lstStyle>
          <a:p>
            <a:pPr>
              <a:defRPr/>
            </a:pPr>
            <a:endParaRPr lang="en-US" altLang="en-US"/>
          </a:p>
        </p:txBody>
      </p:sp>
      <p:sp>
        <p:nvSpPr>
          <p:cNvPr id="22627" name="Rectangle 99">
            <a:extLst>
              <a:ext uri="{FF2B5EF4-FFF2-40B4-BE49-F238E27FC236}">
                <a16:creationId xmlns:a16="http://schemas.microsoft.com/office/drawing/2014/main" id="{EBEB78FC-E5C2-419F-4B67-C1AFCE3185E7}"/>
              </a:ext>
            </a:extLst>
          </p:cNvPr>
          <p:cNvSpPr>
            <a:spLocks noGrp="1" noChangeArrowheads="1"/>
          </p:cNvSpPr>
          <p:nvPr>
            <p:ph type="sldNum" sz="quarter" idx="4"/>
          </p:nvPr>
        </p:nvSpPr>
        <p:spPr bwMode="auto">
          <a:xfrm>
            <a:off x="6553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i="1" smtClean="0">
                <a:solidFill>
                  <a:schemeClr val="tx2"/>
                </a:solidFill>
              </a:defRPr>
            </a:lvl1pPr>
          </a:lstStyle>
          <a:p>
            <a:pPr>
              <a:defRPr/>
            </a:pPr>
            <a:fld id="{030B329B-63E8-4B4A-AD2F-A70D8C5A2835}" type="slidenum">
              <a:rPr lang="en-US" altLang="en-US"/>
              <a:pPr>
                <a:defRPr/>
              </a:pPr>
              <a:t>‹#›</a:t>
            </a:fld>
            <a:endParaRPr lang="en-US" altLang="en-US"/>
          </a:p>
        </p:txBody>
      </p:sp>
    </p:spTree>
    <p:extLst>
      <p:ext uri="{BB962C8B-B14F-4D97-AF65-F5344CB8AC3E}">
        <p14:creationId xmlns:p14="http://schemas.microsoft.com/office/powerpoint/2010/main" val="400826197"/>
      </p:ext>
    </p:extLst>
  </p:cSld>
  <p:clrMap bg1="dk2" tx1="lt1" bg2="dk1" tx2="lt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3E1905-F48E-61B6-67F7-7C92D9594D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0C1E3045-4F93-6500-9D5C-74C723E7DBE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a:extLst>
              <a:ext uri="{FF2B5EF4-FFF2-40B4-BE49-F238E27FC236}">
                <a16:creationId xmlns:a16="http://schemas.microsoft.com/office/drawing/2014/main" id="{0D99A42F-6293-7657-176B-CAD4EF824A5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ltLang="en-US"/>
          </a:p>
        </p:txBody>
      </p:sp>
      <p:sp>
        <p:nvSpPr>
          <p:cNvPr id="204805" name="Rectangle 5">
            <a:extLst>
              <a:ext uri="{FF2B5EF4-FFF2-40B4-BE49-F238E27FC236}">
                <a16:creationId xmlns:a16="http://schemas.microsoft.com/office/drawing/2014/main" id="{0EAB05A2-C678-A9F9-4EDC-897A8D17BDF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204806" name="Rectangle 6">
            <a:extLst>
              <a:ext uri="{FF2B5EF4-FFF2-40B4-BE49-F238E27FC236}">
                <a16:creationId xmlns:a16="http://schemas.microsoft.com/office/drawing/2014/main" id="{C8C7152A-5AD0-9EF9-ACF0-4B5BDC78934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60D811E-E493-43C0-B1D1-F613913BB436}" type="slidenum">
              <a:rPr lang="en-US" altLang="en-US"/>
              <a:pPr>
                <a:defRPr/>
              </a:pPr>
              <a:t>‹#›</a:t>
            </a:fld>
            <a:endParaRPr lang="en-US" altLang="en-US"/>
          </a:p>
        </p:txBody>
      </p:sp>
    </p:spTree>
    <p:extLst>
      <p:ext uri="{BB962C8B-B14F-4D97-AF65-F5344CB8AC3E}">
        <p14:creationId xmlns:p14="http://schemas.microsoft.com/office/powerpoint/2010/main" val="245455967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24" name="Shape 24"/>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222250" algn="l" rtl="0">
              <a:spcBef>
                <a:spcPts val="640"/>
              </a:spcBef>
              <a:spcAft>
                <a:spcPts val="0"/>
              </a:spcAft>
              <a:buClr>
                <a:schemeClr val="dk1"/>
              </a:buClr>
              <a:buFont typeface="Arial"/>
              <a:buChar char="•"/>
              <a:defRPr sz="3200" b="0" i="0" u="none" strike="noStrike" cap="none" baseline="0">
                <a:solidFill>
                  <a:schemeClr val="dk1"/>
                </a:solidFill>
                <a:latin typeface="Times New Roman"/>
                <a:ea typeface="Times New Roman"/>
                <a:cs typeface="Times New Roman"/>
                <a:sym typeface="Times New Roman"/>
              </a:defRPr>
            </a:lvl1pPr>
            <a:lvl2pPr marL="742950" marR="0" indent="-177800" algn="l" rtl="0">
              <a:spcBef>
                <a:spcPts val="560"/>
              </a:spcBef>
              <a:spcAft>
                <a:spcPts val="0"/>
              </a:spcAft>
              <a:buClr>
                <a:schemeClr val="dk1"/>
              </a:buClr>
              <a:buFont typeface="Arial"/>
              <a:buChar char="•"/>
              <a:defRPr sz="2800" b="0" i="0" u="none" strike="noStrike" cap="none" baseline="0">
                <a:solidFill>
                  <a:schemeClr val="dk1"/>
                </a:solidFill>
                <a:latin typeface="Times New Roman"/>
                <a:ea typeface="Times New Roman"/>
                <a:cs typeface="Times New Roman"/>
                <a:sym typeface="Times New Roman"/>
              </a:defRPr>
            </a:lvl2pPr>
            <a:lvl3pPr marL="1143000" marR="0" indent="-136525" algn="l" rtl="0">
              <a:spcBef>
                <a:spcPts val="480"/>
              </a:spcBef>
              <a:spcAft>
                <a:spcPts val="0"/>
              </a:spcAft>
              <a:buClr>
                <a:schemeClr val="dk1"/>
              </a:buClr>
              <a:buFont typeface="Arial"/>
              <a:buChar char="•"/>
              <a:defRPr sz="2400" b="0" i="0" u="none" strike="noStrike" cap="none" baseline="0">
                <a:solidFill>
                  <a:schemeClr val="dk1"/>
                </a:solidFill>
                <a:latin typeface="Times New Roman"/>
                <a:ea typeface="Times New Roman"/>
                <a:cs typeface="Times New Roman"/>
                <a:sym typeface="Times New Roman"/>
              </a:defRPr>
            </a:lvl3pPr>
            <a:lvl4pPr marL="16002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4pPr>
            <a:lvl5pPr marL="20574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5pPr>
            <a:lvl6pPr marL="25146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52400" algn="l" rtl="0">
              <a:spcBef>
                <a:spcPts val="400"/>
              </a:spcBef>
              <a:spcAft>
                <a:spcPts val="0"/>
              </a:spcAft>
              <a:buClr>
                <a:schemeClr val="dk1"/>
              </a:buClr>
              <a:buFont typeface="Arial"/>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5" name="Shape 2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Times New Roman"/>
                <a:ea typeface="Times New Roman"/>
                <a:cs typeface="Times New Roman"/>
                <a:sym typeface="Times New Roman"/>
              </a:defRPr>
            </a:lvl1pPr>
            <a:lvl2pPr marL="457200" marR="0" indent="0" algn="l" rtl="0">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6" name="Shape 2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Times New Roman"/>
                <a:ea typeface="Times New Roman"/>
                <a:cs typeface="Times New Roman"/>
                <a:sym typeface="Times New Roman"/>
              </a:defRPr>
            </a:lvl1pPr>
            <a:lvl2pPr marL="457200" marR="0" indent="0" algn="l" rtl="0">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7" name="Shape 27"/>
          <p:cNvSpPr txBox="1">
            <a:spLocks noGrp="1"/>
          </p:cNvSpPr>
          <p:nvPr>
            <p:ph type="sldNum" idx="12"/>
          </p:nvPr>
        </p:nvSpPr>
        <p:spPr>
          <a:xfrm>
            <a:off x="6553200" y="6248400"/>
            <a:ext cx="1904999" cy="457200"/>
          </a:xfrm>
          <a:prstGeom prst="rect">
            <a:avLst/>
          </a:prstGeom>
          <a:noFill/>
          <a:ln>
            <a:noFill/>
          </a:ln>
        </p:spPr>
        <p:txBody>
          <a:bodyPr lIns="91425" tIns="91425" rIns="91425" bIns="91425" anchor="t" anchorCtr="0"/>
          <a:lstStyle>
            <a:lvl1pPr marL="0" marR="0" indent="0" algn="r" rtl="0">
              <a:defRPr sz="1400" b="0" i="0" u="none" strike="noStrike" cap="none" baseline="0">
                <a:solidFill>
                  <a:schemeClr val="dk1"/>
                </a:solidFill>
                <a:latin typeface="Times New Roman"/>
                <a:ea typeface="Times New Roman"/>
                <a:cs typeface="Times New Roman"/>
                <a:sym typeface="Times New Roman"/>
              </a:defRPr>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769239962"/>
      </p:ext>
    </p:extLst>
  </p:cSld>
  <p:clrMap bg1="lt1" tx1="dk1" bg2="dk2" tx2="lt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en-US" kern="1200">
              <a:latin typeface="Times New Roman" pitchFamily="18" charset="0"/>
              <a:ea typeface="+mn-ea"/>
              <a:cs typeface="+mn-cs"/>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en-US" kern="1200">
              <a:latin typeface="Times New Roman" pitchFamily="18" charset="0"/>
              <a:ea typeface="+mn-ea"/>
              <a:cs typeface="+mn-cs"/>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CC23A1-BD79-4A4B-977C-A5E629ADC5E1}" type="slidenum">
              <a:rPr lang="en-US" altLang="en-US" kern="1200" smtClean="0">
                <a:latin typeface="Times New Roman" pitchFamily="18" charset="0"/>
                <a:ea typeface="+mn-ea"/>
                <a:cs typeface="+mn-cs"/>
              </a:rPr>
              <a:pPr fontAlgn="base">
                <a:spcBef>
                  <a:spcPct val="0"/>
                </a:spcBef>
                <a:spcAft>
                  <a:spcPct val="0"/>
                </a:spcAft>
              </a:pPr>
              <a:t>‹#›</a:t>
            </a:fld>
            <a:endParaRPr lang="en-US" altLang="en-US" kern="1200">
              <a:latin typeface="Times New Roman" pitchFamily="18" charset="0"/>
              <a:ea typeface="+mn-ea"/>
              <a:cs typeface="+mn-cs"/>
            </a:endParaRPr>
          </a:p>
        </p:txBody>
      </p:sp>
    </p:spTree>
    <p:extLst>
      <p:ext uri="{BB962C8B-B14F-4D97-AF65-F5344CB8AC3E}">
        <p14:creationId xmlns:p14="http://schemas.microsoft.com/office/powerpoint/2010/main" val="744034325"/>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5A644F3-533E-15B1-B98E-0552A14A5FD0}"/>
              </a:ext>
            </a:extLst>
          </p:cNvPr>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226C39F3-F548-4425-A254-EE5E9B04B5C6}"/>
              </a:ext>
            </a:extLst>
          </p:cNvPr>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70B5BA6C-BA74-9599-AB61-D741D1150B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34" charset="0"/>
              </a:defRPr>
            </a:lvl1pPr>
          </a:lstStyle>
          <a:p>
            <a:pPr>
              <a:defRPr/>
            </a:pPr>
            <a:endParaRPr lang="en-US" altLang="en-US"/>
          </a:p>
        </p:txBody>
      </p:sp>
      <p:sp>
        <p:nvSpPr>
          <p:cNvPr id="2053" name="Rectangle 5">
            <a:extLst>
              <a:ext uri="{FF2B5EF4-FFF2-40B4-BE49-F238E27FC236}">
                <a16:creationId xmlns:a16="http://schemas.microsoft.com/office/drawing/2014/main" id="{A0E2FBBB-9A2C-BDC5-C70D-FA3118A6B49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en-US"/>
          </a:p>
        </p:txBody>
      </p:sp>
      <p:sp>
        <p:nvSpPr>
          <p:cNvPr id="2054" name="Rectangle 6">
            <a:extLst>
              <a:ext uri="{FF2B5EF4-FFF2-40B4-BE49-F238E27FC236}">
                <a16:creationId xmlns:a16="http://schemas.microsoft.com/office/drawing/2014/main" id="{17645673-F84F-EB47-BA2E-FC3F035C11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D1E21431-67D5-4B58-AB57-2EC5C403B006}" type="slidenum">
              <a:rPr lang="en-US" altLang="en-US"/>
              <a:pPr>
                <a:defRPr/>
              </a:pPr>
              <a:t>‹#›</a:t>
            </a:fld>
            <a:endParaRPr lang="en-US" altLang="en-US"/>
          </a:p>
        </p:txBody>
      </p:sp>
      <p:sp>
        <p:nvSpPr>
          <p:cNvPr id="14343" name="FormatShape" descr="SKIING" hidden="1">
            <a:extLst>
              <a:ext uri="{FF2B5EF4-FFF2-40B4-BE49-F238E27FC236}">
                <a16:creationId xmlns:a16="http://schemas.microsoft.com/office/drawing/2014/main" id="{D9DD2F7D-09BC-7D8D-0869-5DA4468D29C9}"/>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Tree>
    <p:extLst>
      <p:ext uri="{BB962C8B-B14F-4D97-AF65-F5344CB8AC3E}">
        <p14:creationId xmlns:p14="http://schemas.microsoft.com/office/powerpoint/2010/main" val="1011535994"/>
      </p:ext>
    </p:extLst>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3E1905-F48E-61B6-67F7-7C92D9594D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0C1E3045-4F93-6500-9D5C-74C723E7DBE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a:extLst>
              <a:ext uri="{FF2B5EF4-FFF2-40B4-BE49-F238E27FC236}">
                <a16:creationId xmlns:a16="http://schemas.microsoft.com/office/drawing/2014/main" id="{0D99A42F-6293-7657-176B-CAD4EF824A5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ltLang="en-US"/>
          </a:p>
        </p:txBody>
      </p:sp>
      <p:sp>
        <p:nvSpPr>
          <p:cNvPr id="204805" name="Rectangle 5">
            <a:extLst>
              <a:ext uri="{FF2B5EF4-FFF2-40B4-BE49-F238E27FC236}">
                <a16:creationId xmlns:a16="http://schemas.microsoft.com/office/drawing/2014/main" id="{0EAB05A2-C678-A9F9-4EDC-897A8D17BDF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204806" name="Rectangle 6">
            <a:extLst>
              <a:ext uri="{FF2B5EF4-FFF2-40B4-BE49-F238E27FC236}">
                <a16:creationId xmlns:a16="http://schemas.microsoft.com/office/drawing/2014/main" id="{C8C7152A-5AD0-9EF9-ACF0-4B5BDC78934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60D811E-E493-43C0-B1D1-F613913BB436}" type="slidenum">
              <a:rPr lang="en-US" altLang="en-US"/>
              <a:pPr>
                <a:defRPr/>
              </a:pPr>
              <a:t>‹#›</a:t>
            </a:fld>
            <a:endParaRPr lang="en-US" altLang="en-US"/>
          </a:p>
        </p:txBody>
      </p:sp>
    </p:spTree>
    <p:extLst>
      <p:ext uri="{BB962C8B-B14F-4D97-AF65-F5344CB8AC3E}">
        <p14:creationId xmlns:p14="http://schemas.microsoft.com/office/powerpoint/2010/main" val="468789029"/>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E1408B1-4113-934B-3394-EE7DDE0AE17F}"/>
              </a:ext>
            </a:extLst>
          </p:cNvPr>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B17CE6F1-3842-918B-EC4C-59B74018DB92}"/>
              </a:ext>
            </a:extLst>
          </p:cNvPr>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903D52CA-2067-82AC-7EC5-FD4B7F7A2FA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34" charset="0"/>
              </a:defRPr>
            </a:lvl1pPr>
          </a:lstStyle>
          <a:p>
            <a:pPr>
              <a:defRPr/>
            </a:pPr>
            <a:endParaRPr lang="en-US" altLang="en-US"/>
          </a:p>
        </p:txBody>
      </p:sp>
      <p:sp>
        <p:nvSpPr>
          <p:cNvPr id="2053" name="Rectangle 5">
            <a:extLst>
              <a:ext uri="{FF2B5EF4-FFF2-40B4-BE49-F238E27FC236}">
                <a16:creationId xmlns:a16="http://schemas.microsoft.com/office/drawing/2014/main" id="{C8205CB8-6AC1-AC82-845B-DD7654B4CA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en-US"/>
          </a:p>
        </p:txBody>
      </p:sp>
      <p:sp>
        <p:nvSpPr>
          <p:cNvPr id="2054" name="Rectangle 6">
            <a:extLst>
              <a:ext uri="{FF2B5EF4-FFF2-40B4-BE49-F238E27FC236}">
                <a16:creationId xmlns:a16="http://schemas.microsoft.com/office/drawing/2014/main" id="{11556AC7-7F99-BAC1-5650-C85B907651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A8369DAC-340B-45B0-ADB5-3FDA2979D3A2}" type="slidenum">
              <a:rPr lang="en-US" altLang="en-US"/>
              <a:pPr>
                <a:defRPr/>
              </a:pPr>
              <a:t>‹#›</a:t>
            </a:fld>
            <a:endParaRPr lang="en-US" altLang="en-US"/>
          </a:p>
        </p:txBody>
      </p:sp>
      <p:sp>
        <p:nvSpPr>
          <p:cNvPr id="13319" name="FormatShape" descr="SKIING" hidden="1">
            <a:extLst>
              <a:ext uri="{FF2B5EF4-FFF2-40B4-BE49-F238E27FC236}">
                <a16:creationId xmlns:a16="http://schemas.microsoft.com/office/drawing/2014/main" id="{DAD05B3D-41C3-08CB-718C-A31E5E058B85}"/>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a:solidFill>
                <a:srgbClr val="000000"/>
              </a:solidFill>
              <a:latin typeface="Arial" pitchFamily="34" charset="0"/>
            </a:endParaRPr>
          </a:p>
        </p:txBody>
      </p:sp>
    </p:spTree>
    <p:extLst>
      <p:ext uri="{BB962C8B-B14F-4D97-AF65-F5344CB8AC3E}">
        <p14:creationId xmlns:p14="http://schemas.microsoft.com/office/powerpoint/2010/main" val="125934651"/>
      </p:ext>
    </p:extLst>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78671875"/>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235163821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9707972"/>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498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10/3/2022</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863504916"/>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732367264"/>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102"/>
          <p:cNvGrpSpPr>
            <a:grpSpLocks/>
          </p:cNvGrpSpPr>
          <p:nvPr/>
        </p:nvGrpSpPr>
        <p:grpSpPr bwMode="auto">
          <a:xfrm>
            <a:off x="0" y="0"/>
            <a:ext cx="9144000" cy="6858000"/>
            <a:chOff x="0" y="0"/>
            <a:chExt cx="5760" cy="4320"/>
          </a:xfrm>
        </p:grpSpPr>
        <p:grpSp>
          <p:nvGrpSpPr>
            <p:cNvPr id="8200" name="Group 100"/>
            <p:cNvGrpSpPr>
              <a:grpSpLocks/>
            </p:cNvGrpSpPr>
            <p:nvPr userDrawn="1"/>
          </p:nvGrpSpPr>
          <p:grpSpPr bwMode="auto">
            <a:xfrm>
              <a:off x="0" y="0"/>
              <a:ext cx="5760" cy="4320"/>
              <a:chOff x="0" y="0"/>
              <a:chExt cx="5760" cy="4320"/>
            </a:xfrm>
          </p:grpSpPr>
          <p:sp>
            <p:nvSpPr>
              <p:cNvPr id="22531"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2" name="Rectangle 4"/>
              <p:cNvSpPr>
                <a:spLocks noChangeArrowheads="1"/>
              </p:cNvSpPr>
              <p:nvPr/>
            </p:nvSpPr>
            <p:spPr bwMode="ltGray">
              <a:xfrm>
                <a:off x="0" y="0"/>
                <a:ext cx="5664" cy="9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5"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8207" name="Group 8"/>
              <p:cNvGrpSpPr>
                <a:grpSpLocks/>
              </p:cNvGrpSpPr>
              <p:nvPr/>
            </p:nvGrpSpPr>
            <p:grpSpPr bwMode="auto">
              <a:xfrm>
                <a:off x="8" y="32"/>
                <a:ext cx="5724" cy="608"/>
                <a:chOff x="8" y="32"/>
                <a:chExt cx="5724" cy="608"/>
              </a:xfrm>
            </p:grpSpPr>
            <p:sp>
              <p:nvSpPr>
                <p:cNvPr id="22537" name="AutoShape 9"/>
                <p:cNvSpPr>
                  <a:spLocks noChangeArrowheads="1"/>
                </p:cNvSpPr>
                <p:nvPr userDrawn="1"/>
              </p:nvSpPr>
              <p:spPr bwMode="auto">
                <a:xfrm>
                  <a:off x="56" y="32"/>
                  <a:ext cx="5641" cy="480"/>
                </a:xfrm>
                <a:prstGeom prst="roundRect">
                  <a:avLst>
                    <a:gd name="adj" fmla="val 50000"/>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8" name="Rectangle 10"/>
                <p:cNvSpPr>
                  <a:spLocks noChangeArrowheads="1"/>
                </p:cNvSpPr>
                <p:nvPr userDrawn="1"/>
              </p:nvSpPr>
              <p:spPr bwMode="auto">
                <a:xfrm>
                  <a:off x="248" y="56"/>
                  <a:ext cx="5232" cy="5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8210" name="Group 11"/>
                <p:cNvGrpSpPr>
                  <a:grpSpLocks/>
                </p:cNvGrpSpPr>
                <p:nvPr userDrawn="1"/>
              </p:nvGrpSpPr>
              <p:grpSpPr bwMode="auto">
                <a:xfrm>
                  <a:off x="272" y="400"/>
                  <a:ext cx="5208" cy="113"/>
                  <a:chOff x="254" y="463"/>
                  <a:chExt cx="5208" cy="113"/>
                </a:xfrm>
              </p:grpSpPr>
              <p:sp>
                <p:nvSpPr>
                  <p:cNvPr id="22540" name="Freeform 1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41" name="Freeform 1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8258" name="Group 14"/>
                  <p:cNvGrpSpPr>
                    <a:grpSpLocks/>
                  </p:cNvGrpSpPr>
                  <p:nvPr/>
                </p:nvGrpSpPr>
                <p:grpSpPr bwMode="auto">
                  <a:xfrm>
                    <a:off x="450" y="463"/>
                    <a:ext cx="4812" cy="113"/>
                    <a:chOff x="450" y="463"/>
                    <a:chExt cx="4812" cy="113"/>
                  </a:xfrm>
                </p:grpSpPr>
                <p:grpSp>
                  <p:nvGrpSpPr>
                    <p:cNvPr id="8259" name="Group 15"/>
                    <p:cNvGrpSpPr>
                      <a:grpSpLocks/>
                    </p:cNvGrpSpPr>
                    <p:nvPr/>
                  </p:nvGrpSpPr>
                  <p:grpSpPr bwMode="auto">
                    <a:xfrm>
                      <a:off x="450" y="464"/>
                      <a:ext cx="2928" cy="112"/>
                      <a:chOff x="0" y="283"/>
                      <a:chExt cx="5760" cy="220"/>
                    </a:xfrm>
                  </p:grpSpPr>
                  <p:grpSp>
                    <p:nvGrpSpPr>
                      <p:cNvPr id="8273" name="Group 16"/>
                      <p:cNvGrpSpPr>
                        <a:grpSpLocks/>
                      </p:cNvGrpSpPr>
                      <p:nvPr/>
                    </p:nvGrpSpPr>
                    <p:grpSpPr bwMode="auto">
                      <a:xfrm>
                        <a:off x="0" y="283"/>
                        <a:ext cx="823" cy="220"/>
                        <a:chOff x="240" y="720"/>
                        <a:chExt cx="3980" cy="1064"/>
                      </a:xfrm>
                    </p:grpSpPr>
                    <p:sp>
                      <p:nvSpPr>
                        <p:cNvPr id="22545" name="Freeform 17"/>
                        <p:cNvSpPr>
                          <a:spLocks/>
                        </p:cNvSpPr>
                        <p:nvPr/>
                      </p:nvSpPr>
                      <p:spPr bwMode="auto">
                        <a:xfrm>
                          <a:off x="240"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46" name="Freeform 18"/>
                        <p:cNvSpPr>
                          <a:spLocks/>
                        </p:cNvSpPr>
                        <p:nvPr/>
                      </p:nvSpPr>
                      <p:spPr bwMode="auto">
                        <a:xfrm>
                          <a:off x="2209"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4" name="Group 19"/>
                      <p:cNvGrpSpPr>
                        <a:grpSpLocks/>
                      </p:cNvGrpSpPr>
                      <p:nvPr/>
                    </p:nvGrpSpPr>
                    <p:grpSpPr bwMode="auto">
                      <a:xfrm>
                        <a:off x="823" y="283"/>
                        <a:ext cx="823" cy="220"/>
                        <a:chOff x="240" y="720"/>
                        <a:chExt cx="3980" cy="1064"/>
                      </a:xfrm>
                    </p:grpSpPr>
                    <p:sp>
                      <p:nvSpPr>
                        <p:cNvPr id="22548" name="Freeform 20"/>
                        <p:cNvSpPr>
                          <a:spLocks/>
                        </p:cNvSpPr>
                        <p:nvPr/>
                      </p:nvSpPr>
                      <p:spPr bwMode="auto">
                        <a:xfrm>
                          <a:off x="23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49" name="Freeform 21"/>
                        <p:cNvSpPr>
                          <a:spLocks/>
                        </p:cNvSpPr>
                        <p:nvPr/>
                      </p:nvSpPr>
                      <p:spPr bwMode="auto">
                        <a:xfrm>
                          <a:off x="2206"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5" name="Group 22"/>
                      <p:cNvGrpSpPr>
                        <a:grpSpLocks/>
                      </p:cNvGrpSpPr>
                      <p:nvPr/>
                    </p:nvGrpSpPr>
                    <p:grpSpPr bwMode="auto">
                      <a:xfrm>
                        <a:off x="1646" y="283"/>
                        <a:ext cx="823" cy="220"/>
                        <a:chOff x="1646" y="283"/>
                        <a:chExt cx="823" cy="220"/>
                      </a:xfrm>
                    </p:grpSpPr>
                    <p:sp>
                      <p:nvSpPr>
                        <p:cNvPr id="22551" name="Freeform 23"/>
                        <p:cNvSpPr>
                          <a:spLocks/>
                        </p:cNvSpPr>
                        <p:nvPr/>
                      </p:nvSpPr>
                      <p:spPr bwMode="auto">
                        <a:xfrm>
                          <a:off x="1647"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52" name="Freeform 24"/>
                        <p:cNvSpPr>
                          <a:spLocks/>
                        </p:cNvSpPr>
                        <p:nvPr/>
                      </p:nvSpPr>
                      <p:spPr bwMode="auto">
                        <a:xfrm>
                          <a:off x="2054"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6" name="Group 25"/>
                      <p:cNvGrpSpPr>
                        <a:grpSpLocks/>
                      </p:cNvGrpSpPr>
                      <p:nvPr/>
                    </p:nvGrpSpPr>
                    <p:grpSpPr bwMode="auto">
                      <a:xfrm>
                        <a:off x="2469" y="283"/>
                        <a:ext cx="822" cy="220"/>
                        <a:chOff x="240" y="720"/>
                        <a:chExt cx="3980" cy="1064"/>
                      </a:xfrm>
                    </p:grpSpPr>
                    <p:sp>
                      <p:nvSpPr>
                        <p:cNvPr id="22554" name="Freeform 26"/>
                        <p:cNvSpPr>
                          <a:spLocks/>
                        </p:cNvSpPr>
                        <p:nvPr/>
                      </p:nvSpPr>
                      <p:spPr bwMode="auto">
                        <a:xfrm>
                          <a:off x="239"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55" name="Freeform 27"/>
                        <p:cNvSpPr>
                          <a:spLocks/>
                        </p:cNvSpPr>
                        <p:nvPr/>
                      </p:nvSpPr>
                      <p:spPr bwMode="auto">
                        <a:xfrm>
                          <a:off x="2211"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7" name="Group 28"/>
                      <p:cNvGrpSpPr>
                        <a:grpSpLocks/>
                      </p:cNvGrpSpPr>
                      <p:nvPr/>
                    </p:nvGrpSpPr>
                    <p:grpSpPr bwMode="auto">
                      <a:xfrm>
                        <a:off x="3291" y="283"/>
                        <a:ext cx="823" cy="220"/>
                        <a:chOff x="240" y="720"/>
                        <a:chExt cx="3980" cy="1064"/>
                      </a:xfrm>
                    </p:grpSpPr>
                    <p:sp>
                      <p:nvSpPr>
                        <p:cNvPr id="22557" name="Freeform 29"/>
                        <p:cNvSpPr>
                          <a:spLocks/>
                        </p:cNvSpPr>
                        <p:nvPr/>
                      </p:nvSpPr>
                      <p:spPr bwMode="auto">
                        <a:xfrm>
                          <a:off x="241"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58" name="Freeform 30"/>
                        <p:cNvSpPr>
                          <a:spLocks/>
                        </p:cNvSpPr>
                        <p:nvPr/>
                      </p:nvSpPr>
                      <p:spPr bwMode="auto">
                        <a:xfrm>
                          <a:off x="2210"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8" name="Group 31"/>
                      <p:cNvGrpSpPr>
                        <a:grpSpLocks/>
                      </p:cNvGrpSpPr>
                      <p:nvPr/>
                    </p:nvGrpSpPr>
                    <p:grpSpPr bwMode="auto">
                      <a:xfrm>
                        <a:off x="4114" y="283"/>
                        <a:ext cx="823" cy="220"/>
                        <a:chOff x="240" y="720"/>
                        <a:chExt cx="3980" cy="1064"/>
                      </a:xfrm>
                    </p:grpSpPr>
                    <p:sp>
                      <p:nvSpPr>
                        <p:cNvPr id="22560" name="Freeform 32"/>
                        <p:cNvSpPr>
                          <a:spLocks/>
                        </p:cNvSpPr>
                        <p:nvPr/>
                      </p:nvSpPr>
                      <p:spPr bwMode="auto">
                        <a:xfrm>
                          <a:off x="23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61" name="Freeform 33"/>
                        <p:cNvSpPr>
                          <a:spLocks/>
                        </p:cNvSpPr>
                        <p:nvPr/>
                      </p:nvSpPr>
                      <p:spPr bwMode="auto">
                        <a:xfrm>
                          <a:off x="220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79" name="Group 34"/>
                      <p:cNvGrpSpPr>
                        <a:grpSpLocks/>
                      </p:cNvGrpSpPr>
                      <p:nvPr/>
                    </p:nvGrpSpPr>
                    <p:grpSpPr bwMode="auto">
                      <a:xfrm>
                        <a:off x="4937" y="283"/>
                        <a:ext cx="823" cy="220"/>
                        <a:chOff x="240" y="720"/>
                        <a:chExt cx="3980" cy="1064"/>
                      </a:xfrm>
                    </p:grpSpPr>
                    <p:sp>
                      <p:nvSpPr>
                        <p:cNvPr id="22563" name="Freeform 35"/>
                        <p:cNvSpPr>
                          <a:spLocks/>
                        </p:cNvSpPr>
                        <p:nvPr/>
                      </p:nvSpPr>
                      <p:spPr bwMode="auto">
                        <a:xfrm>
                          <a:off x="243"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64" name="Freeform 36"/>
                        <p:cNvSpPr>
                          <a:spLocks/>
                        </p:cNvSpPr>
                        <p:nvPr/>
                      </p:nvSpPr>
                      <p:spPr bwMode="auto">
                        <a:xfrm>
                          <a:off x="2213"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8260" name="Group 37"/>
                    <p:cNvGrpSpPr>
                      <a:grpSpLocks/>
                    </p:cNvGrpSpPr>
                    <p:nvPr/>
                  </p:nvGrpSpPr>
                  <p:grpSpPr bwMode="auto">
                    <a:xfrm>
                      <a:off x="3378" y="463"/>
                      <a:ext cx="418" cy="112"/>
                      <a:chOff x="240" y="720"/>
                      <a:chExt cx="3980" cy="1064"/>
                    </a:xfrm>
                  </p:grpSpPr>
                  <p:sp>
                    <p:nvSpPr>
                      <p:cNvPr id="22566" name="Freeform 38"/>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67" name="Freeform 39"/>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61" name="Group 40"/>
                    <p:cNvGrpSpPr>
                      <a:grpSpLocks/>
                    </p:cNvGrpSpPr>
                    <p:nvPr/>
                  </p:nvGrpSpPr>
                  <p:grpSpPr bwMode="auto">
                    <a:xfrm>
                      <a:off x="3796" y="463"/>
                      <a:ext cx="419" cy="112"/>
                      <a:chOff x="240" y="720"/>
                      <a:chExt cx="3980" cy="1064"/>
                    </a:xfrm>
                  </p:grpSpPr>
                  <p:sp>
                    <p:nvSpPr>
                      <p:cNvPr id="22569" name="Freeform 41"/>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70" name="Freeform 42"/>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62" name="Group 43"/>
                    <p:cNvGrpSpPr>
                      <a:grpSpLocks/>
                    </p:cNvGrpSpPr>
                    <p:nvPr/>
                  </p:nvGrpSpPr>
                  <p:grpSpPr bwMode="auto">
                    <a:xfrm>
                      <a:off x="4215" y="463"/>
                      <a:ext cx="418" cy="112"/>
                      <a:chOff x="1646" y="283"/>
                      <a:chExt cx="823" cy="220"/>
                    </a:xfrm>
                  </p:grpSpPr>
                  <p:sp>
                    <p:nvSpPr>
                      <p:cNvPr id="22572" name="Freeform 44"/>
                      <p:cNvSpPr>
                        <a:spLocks/>
                      </p:cNvSpPr>
                      <p:nvPr/>
                    </p:nvSpPr>
                    <p:spPr bwMode="auto">
                      <a:xfrm>
                        <a:off x="1646"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73" name="Freeform 45"/>
                      <p:cNvSpPr>
                        <a:spLocks/>
                      </p:cNvSpPr>
                      <p:nvPr/>
                    </p:nvSpPr>
                    <p:spPr bwMode="auto">
                      <a:xfrm>
                        <a:off x="2054"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63" name="Group 46"/>
                    <p:cNvGrpSpPr>
                      <a:grpSpLocks/>
                    </p:cNvGrpSpPr>
                    <p:nvPr/>
                  </p:nvGrpSpPr>
                  <p:grpSpPr bwMode="auto">
                    <a:xfrm>
                      <a:off x="4633" y="463"/>
                      <a:ext cx="418" cy="112"/>
                      <a:chOff x="240" y="720"/>
                      <a:chExt cx="3980" cy="1064"/>
                    </a:xfrm>
                  </p:grpSpPr>
                  <p:sp>
                    <p:nvSpPr>
                      <p:cNvPr id="22575" name="Freeform 47"/>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76" name="Freeform 48"/>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22577" name="Freeform 4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8211" name="Group 50"/>
                <p:cNvGrpSpPr>
                  <a:grpSpLocks/>
                </p:cNvGrpSpPr>
                <p:nvPr userDrawn="1"/>
              </p:nvGrpSpPr>
              <p:grpSpPr bwMode="auto">
                <a:xfrm>
                  <a:off x="262" y="399"/>
                  <a:ext cx="5208" cy="113"/>
                  <a:chOff x="254" y="463"/>
                  <a:chExt cx="5208" cy="113"/>
                </a:xfrm>
              </p:grpSpPr>
              <p:sp>
                <p:nvSpPr>
                  <p:cNvPr id="22579" name="Freeform 5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80" name="Freeform 5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w="9525" cap="flat" cmpd="sng">
                    <a:noFill/>
                    <a:prstDash val="solid"/>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nvGrpSpPr>
                  <p:cNvPr id="8220" name="Group 53"/>
                  <p:cNvGrpSpPr>
                    <a:grpSpLocks/>
                  </p:cNvGrpSpPr>
                  <p:nvPr/>
                </p:nvGrpSpPr>
                <p:grpSpPr bwMode="auto">
                  <a:xfrm>
                    <a:off x="450" y="463"/>
                    <a:ext cx="4812" cy="113"/>
                    <a:chOff x="450" y="463"/>
                    <a:chExt cx="4812" cy="113"/>
                  </a:xfrm>
                </p:grpSpPr>
                <p:grpSp>
                  <p:nvGrpSpPr>
                    <p:cNvPr id="8221" name="Group 54"/>
                    <p:cNvGrpSpPr>
                      <a:grpSpLocks/>
                    </p:cNvGrpSpPr>
                    <p:nvPr/>
                  </p:nvGrpSpPr>
                  <p:grpSpPr bwMode="auto">
                    <a:xfrm>
                      <a:off x="450" y="464"/>
                      <a:ext cx="2928" cy="112"/>
                      <a:chOff x="0" y="283"/>
                      <a:chExt cx="5760" cy="220"/>
                    </a:xfrm>
                  </p:grpSpPr>
                  <p:grpSp>
                    <p:nvGrpSpPr>
                      <p:cNvPr id="8235" name="Group 55"/>
                      <p:cNvGrpSpPr>
                        <a:grpSpLocks/>
                      </p:cNvGrpSpPr>
                      <p:nvPr/>
                    </p:nvGrpSpPr>
                    <p:grpSpPr bwMode="auto">
                      <a:xfrm>
                        <a:off x="0" y="283"/>
                        <a:ext cx="823" cy="220"/>
                        <a:chOff x="240" y="720"/>
                        <a:chExt cx="3980" cy="1064"/>
                      </a:xfrm>
                    </p:grpSpPr>
                    <p:sp>
                      <p:nvSpPr>
                        <p:cNvPr id="22584" name="Freeform 56"/>
                        <p:cNvSpPr>
                          <a:spLocks/>
                        </p:cNvSpPr>
                        <p:nvPr/>
                      </p:nvSpPr>
                      <p:spPr bwMode="auto">
                        <a:xfrm>
                          <a:off x="240"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85" name="Freeform 57"/>
                        <p:cNvSpPr>
                          <a:spLocks/>
                        </p:cNvSpPr>
                        <p:nvPr/>
                      </p:nvSpPr>
                      <p:spPr bwMode="auto">
                        <a:xfrm>
                          <a:off x="2209"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36" name="Group 58"/>
                      <p:cNvGrpSpPr>
                        <a:grpSpLocks/>
                      </p:cNvGrpSpPr>
                      <p:nvPr/>
                    </p:nvGrpSpPr>
                    <p:grpSpPr bwMode="auto">
                      <a:xfrm>
                        <a:off x="823" y="283"/>
                        <a:ext cx="823" cy="220"/>
                        <a:chOff x="240" y="720"/>
                        <a:chExt cx="3980" cy="1064"/>
                      </a:xfrm>
                    </p:grpSpPr>
                    <p:sp>
                      <p:nvSpPr>
                        <p:cNvPr id="22587" name="Freeform 59"/>
                        <p:cNvSpPr>
                          <a:spLocks/>
                        </p:cNvSpPr>
                        <p:nvPr/>
                      </p:nvSpPr>
                      <p:spPr bwMode="auto">
                        <a:xfrm>
                          <a:off x="23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88" name="Freeform 60"/>
                        <p:cNvSpPr>
                          <a:spLocks/>
                        </p:cNvSpPr>
                        <p:nvPr/>
                      </p:nvSpPr>
                      <p:spPr bwMode="auto">
                        <a:xfrm>
                          <a:off x="2206"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37" name="Group 61"/>
                      <p:cNvGrpSpPr>
                        <a:grpSpLocks/>
                      </p:cNvGrpSpPr>
                      <p:nvPr/>
                    </p:nvGrpSpPr>
                    <p:grpSpPr bwMode="auto">
                      <a:xfrm>
                        <a:off x="1646" y="283"/>
                        <a:ext cx="823" cy="220"/>
                        <a:chOff x="1646" y="283"/>
                        <a:chExt cx="823" cy="220"/>
                      </a:xfrm>
                    </p:grpSpPr>
                    <p:sp>
                      <p:nvSpPr>
                        <p:cNvPr id="22590" name="Freeform 62"/>
                        <p:cNvSpPr>
                          <a:spLocks/>
                        </p:cNvSpPr>
                        <p:nvPr/>
                      </p:nvSpPr>
                      <p:spPr bwMode="auto">
                        <a:xfrm>
                          <a:off x="1647"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91" name="Freeform 63"/>
                        <p:cNvSpPr>
                          <a:spLocks/>
                        </p:cNvSpPr>
                        <p:nvPr/>
                      </p:nvSpPr>
                      <p:spPr bwMode="auto">
                        <a:xfrm>
                          <a:off x="2054"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38" name="Group 64"/>
                      <p:cNvGrpSpPr>
                        <a:grpSpLocks/>
                      </p:cNvGrpSpPr>
                      <p:nvPr/>
                    </p:nvGrpSpPr>
                    <p:grpSpPr bwMode="auto">
                      <a:xfrm>
                        <a:off x="2469" y="283"/>
                        <a:ext cx="822" cy="220"/>
                        <a:chOff x="240" y="720"/>
                        <a:chExt cx="3980" cy="1064"/>
                      </a:xfrm>
                    </p:grpSpPr>
                    <p:sp>
                      <p:nvSpPr>
                        <p:cNvPr id="22593" name="Freeform 65"/>
                        <p:cNvSpPr>
                          <a:spLocks/>
                        </p:cNvSpPr>
                        <p:nvPr/>
                      </p:nvSpPr>
                      <p:spPr bwMode="auto">
                        <a:xfrm>
                          <a:off x="239"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94" name="Freeform 66"/>
                        <p:cNvSpPr>
                          <a:spLocks/>
                        </p:cNvSpPr>
                        <p:nvPr/>
                      </p:nvSpPr>
                      <p:spPr bwMode="auto">
                        <a:xfrm>
                          <a:off x="2211"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39" name="Group 67"/>
                      <p:cNvGrpSpPr>
                        <a:grpSpLocks/>
                      </p:cNvGrpSpPr>
                      <p:nvPr/>
                    </p:nvGrpSpPr>
                    <p:grpSpPr bwMode="auto">
                      <a:xfrm>
                        <a:off x="3291" y="283"/>
                        <a:ext cx="823" cy="220"/>
                        <a:chOff x="240" y="720"/>
                        <a:chExt cx="3980" cy="1064"/>
                      </a:xfrm>
                    </p:grpSpPr>
                    <p:sp>
                      <p:nvSpPr>
                        <p:cNvPr id="22596" name="Freeform 68"/>
                        <p:cNvSpPr>
                          <a:spLocks/>
                        </p:cNvSpPr>
                        <p:nvPr/>
                      </p:nvSpPr>
                      <p:spPr bwMode="auto">
                        <a:xfrm>
                          <a:off x="241"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97" name="Freeform 69"/>
                        <p:cNvSpPr>
                          <a:spLocks/>
                        </p:cNvSpPr>
                        <p:nvPr/>
                      </p:nvSpPr>
                      <p:spPr bwMode="auto">
                        <a:xfrm>
                          <a:off x="2210"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40" name="Group 70"/>
                      <p:cNvGrpSpPr>
                        <a:grpSpLocks/>
                      </p:cNvGrpSpPr>
                      <p:nvPr/>
                    </p:nvGrpSpPr>
                    <p:grpSpPr bwMode="auto">
                      <a:xfrm>
                        <a:off x="4114" y="283"/>
                        <a:ext cx="823" cy="220"/>
                        <a:chOff x="240" y="720"/>
                        <a:chExt cx="3980" cy="1064"/>
                      </a:xfrm>
                    </p:grpSpPr>
                    <p:sp>
                      <p:nvSpPr>
                        <p:cNvPr id="22599" name="Freeform 71"/>
                        <p:cNvSpPr>
                          <a:spLocks/>
                        </p:cNvSpPr>
                        <p:nvPr/>
                      </p:nvSpPr>
                      <p:spPr bwMode="auto">
                        <a:xfrm>
                          <a:off x="23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00" name="Freeform 72"/>
                        <p:cNvSpPr>
                          <a:spLocks/>
                        </p:cNvSpPr>
                        <p:nvPr/>
                      </p:nvSpPr>
                      <p:spPr bwMode="auto">
                        <a:xfrm>
                          <a:off x="2207"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41" name="Group 73"/>
                      <p:cNvGrpSpPr>
                        <a:grpSpLocks/>
                      </p:cNvGrpSpPr>
                      <p:nvPr/>
                    </p:nvGrpSpPr>
                    <p:grpSpPr bwMode="auto">
                      <a:xfrm>
                        <a:off x="4937" y="283"/>
                        <a:ext cx="823" cy="220"/>
                        <a:chOff x="240" y="720"/>
                        <a:chExt cx="3980" cy="1064"/>
                      </a:xfrm>
                    </p:grpSpPr>
                    <p:sp>
                      <p:nvSpPr>
                        <p:cNvPr id="22602" name="Freeform 74"/>
                        <p:cNvSpPr>
                          <a:spLocks/>
                        </p:cNvSpPr>
                        <p:nvPr/>
                      </p:nvSpPr>
                      <p:spPr bwMode="auto">
                        <a:xfrm>
                          <a:off x="243"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03" name="Freeform 75"/>
                        <p:cNvSpPr>
                          <a:spLocks/>
                        </p:cNvSpPr>
                        <p:nvPr/>
                      </p:nvSpPr>
                      <p:spPr bwMode="auto">
                        <a:xfrm>
                          <a:off x="2213" y="720"/>
                          <a:ext cx="20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8222" name="Group 76"/>
                    <p:cNvGrpSpPr>
                      <a:grpSpLocks/>
                    </p:cNvGrpSpPr>
                    <p:nvPr/>
                  </p:nvGrpSpPr>
                  <p:grpSpPr bwMode="auto">
                    <a:xfrm>
                      <a:off x="3378" y="463"/>
                      <a:ext cx="418" cy="112"/>
                      <a:chOff x="240" y="720"/>
                      <a:chExt cx="3980" cy="1064"/>
                    </a:xfrm>
                  </p:grpSpPr>
                  <p:sp>
                    <p:nvSpPr>
                      <p:cNvPr id="22605" name="Freeform 77"/>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06" name="Freeform 78"/>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23" name="Group 79"/>
                    <p:cNvGrpSpPr>
                      <a:grpSpLocks/>
                    </p:cNvGrpSpPr>
                    <p:nvPr/>
                  </p:nvGrpSpPr>
                  <p:grpSpPr bwMode="auto">
                    <a:xfrm>
                      <a:off x="3796" y="463"/>
                      <a:ext cx="419" cy="112"/>
                      <a:chOff x="240" y="720"/>
                      <a:chExt cx="3980" cy="1064"/>
                    </a:xfrm>
                  </p:grpSpPr>
                  <p:sp>
                    <p:nvSpPr>
                      <p:cNvPr id="22608" name="Freeform 80"/>
                      <p:cNvSpPr>
                        <a:spLocks/>
                      </p:cNvSpPr>
                      <p:nvPr/>
                    </p:nvSpPr>
                    <p:spPr bwMode="auto">
                      <a:xfrm>
                        <a:off x="240"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09" name="Freeform 81"/>
                      <p:cNvSpPr>
                        <a:spLocks/>
                      </p:cNvSpPr>
                      <p:nvPr/>
                    </p:nvSpPr>
                    <p:spPr bwMode="auto">
                      <a:xfrm>
                        <a:off x="2206" y="720"/>
                        <a:ext cx="2014"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24" name="Group 82"/>
                    <p:cNvGrpSpPr>
                      <a:grpSpLocks/>
                    </p:cNvGrpSpPr>
                    <p:nvPr/>
                  </p:nvGrpSpPr>
                  <p:grpSpPr bwMode="auto">
                    <a:xfrm>
                      <a:off x="4215" y="463"/>
                      <a:ext cx="418" cy="112"/>
                      <a:chOff x="1646" y="283"/>
                      <a:chExt cx="823" cy="220"/>
                    </a:xfrm>
                  </p:grpSpPr>
                  <p:sp>
                    <p:nvSpPr>
                      <p:cNvPr id="22611" name="Freeform 83"/>
                      <p:cNvSpPr>
                        <a:spLocks/>
                      </p:cNvSpPr>
                      <p:nvPr/>
                    </p:nvSpPr>
                    <p:spPr bwMode="auto">
                      <a:xfrm>
                        <a:off x="1646"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12" name="Freeform 84"/>
                      <p:cNvSpPr>
                        <a:spLocks/>
                      </p:cNvSpPr>
                      <p:nvPr/>
                    </p:nvSpPr>
                    <p:spPr bwMode="auto">
                      <a:xfrm>
                        <a:off x="2054" y="283"/>
                        <a:ext cx="415"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nvGrpSpPr>
                    <p:cNvPr id="8225" name="Group 85"/>
                    <p:cNvGrpSpPr>
                      <a:grpSpLocks/>
                    </p:cNvGrpSpPr>
                    <p:nvPr/>
                  </p:nvGrpSpPr>
                  <p:grpSpPr bwMode="auto">
                    <a:xfrm>
                      <a:off x="4633" y="463"/>
                      <a:ext cx="418" cy="112"/>
                      <a:chOff x="240" y="720"/>
                      <a:chExt cx="3980" cy="1064"/>
                    </a:xfrm>
                  </p:grpSpPr>
                  <p:sp>
                    <p:nvSpPr>
                      <p:cNvPr id="22614" name="Freeform 86"/>
                      <p:cNvSpPr>
                        <a:spLocks/>
                      </p:cNvSpPr>
                      <p:nvPr/>
                    </p:nvSpPr>
                    <p:spPr bwMode="auto">
                      <a:xfrm>
                        <a:off x="240"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15" name="Freeform 87"/>
                      <p:cNvSpPr>
                        <a:spLocks/>
                      </p:cNvSpPr>
                      <p:nvPr/>
                    </p:nvSpPr>
                    <p:spPr bwMode="auto">
                      <a:xfrm>
                        <a:off x="2211" y="720"/>
                        <a:ext cx="2009"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22616" name="Freeform 8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w="9525">
                      <a:noFill/>
                      <a:round/>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grpSp>
              <p:nvGrpSpPr>
                <p:cNvPr id="8212" name="Group 89"/>
                <p:cNvGrpSpPr>
                  <a:grpSpLocks/>
                </p:cNvGrpSpPr>
                <p:nvPr userDrawn="1"/>
              </p:nvGrpSpPr>
              <p:grpSpPr bwMode="auto">
                <a:xfrm>
                  <a:off x="8" y="32"/>
                  <a:ext cx="568" cy="608"/>
                  <a:chOff x="8" y="32"/>
                  <a:chExt cx="568" cy="608"/>
                </a:xfrm>
              </p:grpSpPr>
              <p:sp>
                <p:nvSpPr>
                  <p:cNvPr id="22618" name="Freeform 9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19" name="Freeform 9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22620" name="Freeform 92"/>
                <p:cNvSpPr>
                  <a:spLocks/>
                </p:cNvSpPr>
                <p:nvPr userDrawn="1"/>
              </p:nvSpPr>
              <p:spPr bwMode="auto">
                <a:xfrm flipH="1">
                  <a:off x="5176"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21" name="Freeform 93"/>
                <p:cNvSpPr>
                  <a:spLocks/>
                </p:cNvSpPr>
                <p:nvPr userDrawn="1"/>
              </p:nvSpPr>
              <p:spPr bwMode="auto">
                <a:xfrm flipH="1">
                  <a:off x="5164"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622" name="Rectangle 94"/>
                <p:cNvSpPr>
                  <a:spLocks noChangeArrowheads="1"/>
                </p:cNvSpPr>
                <p:nvPr userDrawn="1"/>
              </p:nvSpPr>
              <p:spPr bwMode="auto">
                <a:xfrm>
                  <a:off x="248" y="32"/>
                  <a:ext cx="5232" cy="56"/>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grpSp>
        <p:sp>
          <p:nvSpPr>
            <p:cNvPr id="22629"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grpSp>
      <p:sp>
        <p:nvSpPr>
          <p:cNvPr id="8195"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i="1" smtClean="0">
                <a:solidFill>
                  <a:srgbClr val="EBCD5D"/>
                </a:solidFill>
              </a:defRPr>
            </a:lvl1pPr>
          </a:lstStyle>
          <a:p>
            <a:pPr fontAlgn="base">
              <a:spcAft>
                <a:spcPct val="0"/>
              </a:spcAft>
              <a:defRPr/>
            </a:pPr>
            <a:endParaRPr lang="en-US" kern="1200">
              <a:latin typeface="Times New Roman" pitchFamily="18" charset="0"/>
              <a:ea typeface="+mn-ea"/>
              <a:cs typeface="+mn-cs"/>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i="1" smtClean="0">
                <a:solidFill>
                  <a:srgbClr val="EBCD5D"/>
                </a:solidFill>
              </a:defRPr>
            </a:lvl1pPr>
          </a:lstStyle>
          <a:p>
            <a:pPr algn="ctr" fontAlgn="base">
              <a:spcAft>
                <a:spcPct val="0"/>
              </a:spcAft>
              <a:defRPr/>
            </a:pPr>
            <a:endParaRPr lang="en-US" kern="1200">
              <a:latin typeface="Times New Roman" pitchFamily="18" charset="0"/>
              <a:ea typeface="+mn-ea"/>
              <a:cs typeface="+mn-cs"/>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i="1" smtClean="0">
                <a:solidFill>
                  <a:srgbClr val="EBCD5D"/>
                </a:solidFill>
              </a:defRPr>
            </a:lvl1pPr>
          </a:lstStyle>
          <a:p>
            <a:pPr fontAlgn="base">
              <a:spcAft>
                <a:spcPct val="0"/>
              </a:spcAft>
              <a:defRPr/>
            </a:pPr>
            <a:fld id="{E7AF141F-967F-4519-A149-DF668FE0F99F}" type="slidenum">
              <a:rPr lang="en-US" kern="1200">
                <a:latin typeface="Times New Roman" pitchFamily="18" charset="0"/>
                <a:ea typeface="+mn-ea"/>
                <a:cs typeface="+mn-cs"/>
              </a:rPr>
              <a:pPr fontAlgn="base">
                <a:spcAft>
                  <a:spcPct val="0"/>
                </a:spcAft>
                <a:defRPr/>
              </a:pPr>
              <a:t>‹#›</a:t>
            </a:fld>
            <a:endParaRPr lang="en-US" kern="1200">
              <a:latin typeface="Times New Roman" pitchFamily="18" charset="0"/>
              <a:ea typeface="+mn-ea"/>
              <a:cs typeface="+mn-cs"/>
            </a:endParaRPr>
          </a:p>
        </p:txBody>
      </p:sp>
    </p:spTree>
    <p:extLst>
      <p:ext uri="{BB962C8B-B14F-4D97-AF65-F5344CB8AC3E}">
        <p14:creationId xmlns:p14="http://schemas.microsoft.com/office/powerpoint/2010/main" val="4124022509"/>
      </p:ext>
    </p:extLst>
  </p:cSld>
  <p:clrMap bg1="dk2" tx1="lt1" bg2="dk1" tx2="lt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smtClean="0">
                <a:solidFill>
                  <a:srgbClr val="000000"/>
                </a:solidFill>
              </a:defRPr>
            </a:lvl1pPr>
          </a:lstStyle>
          <a:p>
            <a:pPr fontAlgn="base">
              <a:spcAft>
                <a:spcPct val="0"/>
              </a:spcAft>
              <a:defRPr/>
            </a:pPr>
            <a:endParaRPr lang="en-US" kern="1200">
              <a:latin typeface="Times New Roman" pitchFamily="18" charset="0"/>
              <a:ea typeface="+mn-ea"/>
              <a:cs typeface="+mn-cs"/>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solidFill>
                  <a:srgbClr val="000000"/>
                </a:solidFill>
              </a:defRPr>
            </a:lvl1pPr>
          </a:lstStyle>
          <a:p>
            <a:pPr algn="ctr" fontAlgn="base">
              <a:spcAft>
                <a:spcPct val="0"/>
              </a:spcAft>
              <a:defRPr/>
            </a:pPr>
            <a:endParaRPr lang="en-US" kern="1200">
              <a:latin typeface="Times New Roman" pitchFamily="18" charset="0"/>
              <a:ea typeface="+mn-ea"/>
              <a:cs typeface="+mn-cs"/>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solidFill>
                  <a:srgbClr val="000000"/>
                </a:solidFill>
              </a:defRPr>
            </a:lvl1pPr>
          </a:lstStyle>
          <a:p>
            <a:pPr fontAlgn="base">
              <a:spcAft>
                <a:spcPct val="0"/>
              </a:spcAft>
              <a:defRPr/>
            </a:pPr>
            <a:fld id="{2937862C-6BD8-4579-8349-6677E192242F}" type="slidenum">
              <a:rPr lang="en-US" kern="1200">
                <a:latin typeface="Times New Roman" pitchFamily="18" charset="0"/>
                <a:ea typeface="+mn-ea"/>
                <a:cs typeface="+mn-cs"/>
              </a:rPr>
              <a:pPr fontAlgn="base">
                <a:spcAft>
                  <a:spcPct val="0"/>
                </a:spcAft>
                <a:defRPr/>
              </a:pPr>
              <a:t>‹#›</a:t>
            </a:fld>
            <a:endParaRPr lang="en-US" kern="1200">
              <a:latin typeface="Times New Roman" pitchFamily="18" charset="0"/>
              <a:ea typeface="+mn-ea"/>
              <a:cs typeface="+mn-cs"/>
            </a:endParaRPr>
          </a:p>
        </p:txBody>
      </p:sp>
    </p:spTree>
    <p:extLst>
      <p:ext uri="{BB962C8B-B14F-4D97-AF65-F5344CB8AC3E}">
        <p14:creationId xmlns:p14="http://schemas.microsoft.com/office/powerpoint/2010/main" val="3135121438"/>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4"/>
        <p:cNvGrpSpPr/>
        <p:nvPr/>
      </p:nvGrpSpPr>
      <p:grpSpPr>
        <a:xfrm>
          <a:off x="0" y="0"/>
          <a:ext cx="0" cy="0"/>
          <a:chOff x="0" y="0"/>
          <a:chExt cx="0" cy="0"/>
        </a:xfrm>
      </p:grpSpPr>
      <p:grpSp>
        <p:nvGrpSpPr>
          <p:cNvPr id="65" name="Shape 65"/>
          <p:cNvGrpSpPr/>
          <p:nvPr/>
        </p:nvGrpSpPr>
        <p:grpSpPr>
          <a:xfrm>
            <a:off x="0" y="0"/>
            <a:ext cx="9144000" cy="6858000"/>
            <a:chOff x="0" y="0"/>
            <a:chExt cx="9144000" cy="6858000"/>
          </a:xfrm>
        </p:grpSpPr>
        <p:grpSp>
          <p:nvGrpSpPr>
            <p:cNvPr id="66" name="Shape 66"/>
            <p:cNvGrpSpPr/>
            <p:nvPr/>
          </p:nvGrpSpPr>
          <p:grpSpPr>
            <a:xfrm>
              <a:off x="0" y="0"/>
              <a:ext cx="9144000" cy="6858000"/>
              <a:chOff x="0" y="0"/>
              <a:chExt cx="9144000" cy="6858000"/>
            </a:xfrm>
          </p:grpSpPr>
          <p:sp>
            <p:nvSpPr>
              <p:cNvPr id="67" name="Shape 67"/>
              <p:cNvSpPr txBox="1"/>
              <p:nvPr/>
            </p:nvSpPr>
            <p:spPr>
              <a:xfrm>
                <a:off x="8382000" y="762000"/>
                <a:ext cx="533399" cy="2133599"/>
              </a:xfrm>
              <a:prstGeom prst="rect">
                <a:avLst/>
              </a:prstGeom>
              <a:gradFill>
                <a:gsLst>
                  <a:gs pos="0">
                    <a:schemeClr val="accent1"/>
                  </a:gs>
                  <a:gs pos="100000">
                    <a:schemeClr val="dk2"/>
                  </a:gs>
                </a:gsLst>
                <a:lin ang="5400000" scaled="0"/>
              </a:gradFill>
              <a:ln>
                <a:noFill/>
              </a:ln>
            </p:spPr>
            <p:txBody>
              <a:bodyPr lIns="91425" tIns="45700" rIns="91425" bIns="45700" anchor="ctr" anchorCtr="0">
                <a:noAutofit/>
              </a:bodyPr>
              <a:lstStyle/>
              <a:p>
                <a:endParaRPr/>
              </a:p>
            </p:txBody>
          </p:sp>
          <p:sp>
            <p:nvSpPr>
              <p:cNvPr id="68" name="Shape 68"/>
              <p:cNvSpPr txBox="1"/>
              <p:nvPr/>
            </p:nvSpPr>
            <p:spPr>
              <a:xfrm>
                <a:off x="0" y="0"/>
                <a:ext cx="8991600" cy="152399"/>
              </a:xfrm>
              <a:prstGeom prst="rect">
                <a:avLst/>
              </a:prstGeom>
              <a:solidFill>
                <a:schemeClr val="dk1"/>
              </a:solidFill>
              <a:ln>
                <a:noFill/>
              </a:ln>
            </p:spPr>
            <p:txBody>
              <a:bodyPr lIns="91425" tIns="45700" rIns="91425" bIns="45700" anchor="ctr" anchorCtr="0">
                <a:noAutofit/>
              </a:bodyPr>
              <a:lstStyle/>
              <a:p>
                <a:endParaRPr/>
              </a:p>
            </p:txBody>
          </p:sp>
          <p:sp>
            <p:nvSpPr>
              <p:cNvPr id="69" name="Shape 69"/>
              <p:cNvSpPr txBox="1"/>
              <p:nvPr/>
            </p:nvSpPr>
            <p:spPr>
              <a:xfrm>
                <a:off x="8915400" y="0"/>
                <a:ext cx="228600" cy="6858000"/>
              </a:xfrm>
              <a:prstGeom prst="rect">
                <a:avLst/>
              </a:prstGeom>
              <a:gradFill>
                <a:gsLst>
                  <a:gs pos="0">
                    <a:schemeClr val="dk1"/>
                  </a:gs>
                  <a:gs pos="50000">
                    <a:schemeClr val="accent2"/>
                  </a:gs>
                  <a:gs pos="50000">
                    <a:schemeClr val="accent2"/>
                  </a:gs>
                  <a:gs pos="100000">
                    <a:schemeClr val="dk1"/>
                  </a:gs>
                </a:gsLst>
                <a:lin ang="5400000" scaled="0"/>
              </a:gradFill>
              <a:ln>
                <a:noFill/>
              </a:ln>
            </p:spPr>
            <p:txBody>
              <a:bodyPr lIns="91425" tIns="45700" rIns="91425" bIns="45700" anchor="ctr" anchorCtr="0">
                <a:noAutofit/>
              </a:bodyPr>
              <a:lstStyle/>
              <a:p>
                <a:endParaRPr/>
              </a:p>
            </p:txBody>
          </p:sp>
          <p:sp>
            <p:nvSpPr>
              <p:cNvPr id="70" name="Shape 70"/>
              <p:cNvSpPr txBox="1"/>
              <p:nvPr/>
            </p:nvSpPr>
            <p:spPr>
              <a:xfrm>
                <a:off x="0" y="0"/>
                <a:ext cx="228600" cy="6858000"/>
              </a:xfrm>
              <a:prstGeom prst="rect">
                <a:avLst/>
              </a:prstGeom>
              <a:gradFill>
                <a:gsLst>
                  <a:gs pos="0">
                    <a:schemeClr val="dk1"/>
                  </a:gs>
                  <a:gs pos="50000">
                    <a:schemeClr val="accent2"/>
                  </a:gs>
                  <a:gs pos="50000">
                    <a:schemeClr val="accent2"/>
                  </a:gs>
                  <a:gs pos="100000">
                    <a:schemeClr val="dk1"/>
                  </a:gs>
                </a:gsLst>
                <a:lin ang="5400000" scaled="0"/>
              </a:gradFill>
              <a:ln>
                <a:noFill/>
              </a:ln>
            </p:spPr>
            <p:txBody>
              <a:bodyPr lIns="91425" tIns="45700" rIns="91425" bIns="45700" anchor="ctr" anchorCtr="0">
                <a:noAutofit/>
              </a:bodyPr>
              <a:lstStyle/>
              <a:p>
                <a:endParaRPr/>
              </a:p>
            </p:txBody>
          </p:sp>
          <p:sp>
            <p:nvSpPr>
              <p:cNvPr id="71" name="Shape 71"/>
              <p:cNvSpPr txBox="1"/>
              <p:nvPr/>
            </p:nvSpPr>
            <p:spPr>
              <a:xfrm>
                <a:off x="228600" y="762000"/>
                <a:ext cx="533399" cy="2133599"/>
              </a:xfrm>
              <a:prstGeom prst="rect">
                <a:avLst/>
              </a:prstGeom>
              <a:gradFill>
                <a:gsLst>
                  <a:gs pos="0">
                    <a:schemeClr val="accent1"/>
                  </a:gs>
                  <a:gs pos="100000">
                    <a:schemeClr val="dk2"/>
                  </a:gs>
                </a:gsLst>
                <a:lin ang="5400000" scaled="0"/>
              </a:gradFill>
              <a:ln>
                <a:noFill/>
              </a:ln>
            </p:spPr>
            <p:txBody>
              <a:bodyPr lIns="91425" tIns="45700" rIns="91425" bIns="45700" anchor="ctr" anchorCtr="0">
                <a:noAutofit/>
              </a:bodyPr>
              <a:lstStyle/>
              <a:p>
                <a:endParaRPr/>
              </a:p>
            </p:txBody>
          </p:sp>
          <p:grpSp>
            <p:nvGrpSpPr>
              <p:cNvPr id="72" name="Shape 72"/>
              <p:cNvGrpSpPr/>
              <p:nvPr/>
            </p:nvGrpSpPr>
            <p:grpSpPr>
              <a:xfrm>
                <a:off x="12700" y="50800"/>
                <a:ext cx="9086850" cy="965200"/>
                <a:chOff x="12700" y="50800"/>
                <a:chExt cx="9086850" cy="965200"/>
              </a:xfrm>
            </p:grpSpPr>
            <p:sp>
              <p:nvSpPr>
                <p:cNvPr id="73" name="Shape 73"/>
                <p:cNvSpPr/>
                <p:nvPr/>
              </p:nvSpPr>
              <p:spPr>
                <a:xfrm>
                  <a:off x="88900" y="50800"/>
                  <a:ext cx="8955086" cy="762000"/>
                </a:xfrm>
                <a:prstGeom prst="roundRect">
                  <a:avLst>
                    <a:gd name="adj" fmla="val 10800"/>
                  </a:avLst>
                </a:prstGeom>
                <a:solidFill>
                  <a:schemeClr val="accent2"/>
                </a:solidFill>
                <a:ln>
                  <a:noFill/>
                </a:ln>
              </p:spPr>
              <p:txBody>
                <a:bodyPr lIns="91425" tIns="45700" rIns="91425" bIns="45700" anchor="ctr" anchorCtr="0">
                  <a:noAutofit/>
                </a:bodyPr>
                <a:lstStyle/>
                <a:p>
                  <a:endParaRPr/>
                </a:p>
              </p:txBody>
            </p:sp>
            <p:sp>
              <p:nvSpPr>
                <p:cNvPr id="74" name="Shape 74"/>
                <p:cNvSpPr txBox="1"/>
                <p:nvPr/>
              </p:nvSpPr>
              <p:spPr>
                <a:xfrm>
                  <a:off x="393700" y="88900"/>
                  <a:ext cx="8305799" cy="88900"/>
                </a:xfrm>
                <a:prstGeom prst="rect">
                  <a:avLst/>
                </a:prstGeom>
                <a:solidFill>
                  <a:schemeClr val="dk1"/>
                </a:solidFill>
                <a:ln>
                  <a:noFill/>
                </a:ln>
              </p:spPr>
              <p:txBody>
                <a:bodyPr lIns="91425" tIns="45700" rIns="91425" bIns="45700" anchor="ctr" anchorCtr="0">
                  <a:noAutofit/>
                </a:bodyPr>
                <a:lstStyle/>
                <a:p>
                  <a:endParaRPr/>
                </a:p>
              </p:txBody>
            </p:sp>
            <p:grpSp>
              <p:nvGrpSpPr>
                <p:cNvPr id="75" name="Shape 75"/>
                <p:cNvGrpSpPr/>
                <p:nvPr/>
              </p:nvGrpSpPr>
              <p:grpSpPr>
                <a:xfrm>
                  <a:off x="431800" y="634999"/>
                  <a:ext cx="8267700" cy="179388"/>
                  <a:chOff x="403225" y="735011"/>
                  <a:chExt cx="8267700" cy="179388"/>
                </a:xfrm>
              </p:grpSpPr>
              <p:sp>
                <p:nvSpPr>
                  <p:cNvPr id="76" name="Shape 76"/>
                  <p:cNvSpPr/>
                  <p:nvPr/>
                </p:nvSpPr>
                <p:spPr>
                  <a:xfrm flipH="1">
                    <a:off x="8305800" y="742950"/>
                    <a:ext cx="365125" cy="168275"/>
                  </a:xfrm>
                  <a:custGeom>
                    <a:avLst/>
                    <a:gdLst/>
                    <a:ahLst/>
                    <a:cxnLst/>
                    <a:rect l="0" t="0" r="0" b="0"/>
                    <a:pathLst>
                      <a:path w="230" h="96" extrusionOk="0">
                        <a:moveTo>
                          <a:pt x="230" y="0"/>
                        </a:moveTo>
                        <a:lnTo>
                          <a:pt x="182" y="0"/>
                        </a:lnTo>
                        <a:lnTo>
                          <a:pt x="0" y="78"/>
                        </a:lnTo>
                        <a:lnTo>
                          <a:pt x="86" y="96"/>
                        </a:lnTo>
                        <a:lnTo>
                          <a:pt x="204" y="96"/>
                        </a:lnTo>
                        <a:lnTo>
                          <a:pt x="230" y="0"/>
                        </a:lnTo>
                        <a:close/>
                      </a:path>
                    </a:pathLst>
                  </a:custGeom>
                  <a:solidFill>
                    <a:schemeClr val="dk1"/>
                  </a:solidFill>
                  <a:ln>
                    <a:noFill/>
                  </a:ln>
                </p:spPr>
                <p:txBody>
                  <a:bodyPr lIns="91425" tIns="45700" rIns="91425" bIns="45700" anchor="ctr" anchorCtr="0">
                    <a:noAutofit/>
                  </a:bodyPr>
                  <a:lstStyle/>
                  <a:p>
                    <a:endParaRPr/>
                  </a:p>
                </p:txBody>
              </p:sp>
              <p:sp>
                <p:nvSpPr>
                  <p:cNvPr id="77" name="Shape 77"/>
                  <p:cNvSpPr/>
                  <p:nvPr/>
                </p:nvSpPr>
                <p:spPr>
                  <a:xfrm>
                    <a:off x="403225" y="746125"/>
                    <a:ext cx="365125" cy="168275"/>
                  </a:xfrm>
                  <a:custGeom>
                    <a:avLst/>
                    <a:gdLst/>
                    <a:ahLst/>
                    <a:cxnLst/>
                    <a:rect l="0" t="0" r="0" b="0"/>
                    <a:pathLst>
                      <a:path w="230" h="96" extrusionOk="0">
                        <a:moveTo>
                          <a:pt x="230" y="0"/>
                        </a:moveTo>
                        <a:lnTo>
                          <a:pt x="182" y="0"/>
                        </a:lnTo>
                        <a:lnTo>
                          <a:pt x="0" y="78"/>
                        </a:lnTo>
                        <a:lnTo>
                          <a:pt x="86" y="96"/>
                        </a:lnTo>
                        <a:lnTo>
                          <a:pt x="204" y="96"/>
                        </a:lnTo>
                        <a:lnTo>
                          <a:pt x="230" y="0"/>
                        </a:lnTo>
                        <a:close/>
                      </a:path>
                    </a:pathLst>
                  </a:custGeom>
                  <a:solidFill>
                    <a:schemeClr val="dk1"/>
                  </a:solidFill>
                  <a:ln>
                    <a:noFill/>
                  </a:ln>
                </p:spPr>
                <p:txBody>
                  <a:bodyPr lIns="91425" tIns="45700" rIns="91425" bIns="45700" anchor="ctr" anchorCtr="0">
                    <a:noAutofit/>
                  </a:bodyPr>
                  <a:lstStyle/>
                  <a:p>
                    <a:endParaRPr/>
                  </a:p>
                </p:txBody>
              </p:sp>
              <p:grpSp>
                <p:nvGrpSpPr>
                  <p:cNvPr id="78" name="Shape 78"/>
                  <p:cNvGrpSpPr/>
                  <p:nvPr/>
                </p:nvGrpSpPr>
                <p:grpSpPr>
                  <a:xfrm>
                    <a:off x="714375" y="735011"/>
                    <a:ext cx="7639048" cy="179388"/>
                    <a:chOff x="714375" y="735011"/>
                    <a:chExt cx="7639048" cy="179388"/>
                  </a:xfrm>
                </p:grpSpPr>
                <p:grpSp>
                  <p:nvGrpSpPr>
                    <p:cNvPr id="79" name="Shape 79"/>
                    <p:cNvGrpSpPr/>
                    <p:nvPr/>
                  </p:nvGrpSpPr>
                  <p:grpSpPr>
                    <a:xfrm>
                      <a:off x="714375" y="736600"/>
                      <a:ext cx="4648199" cy="177800"/>
                      <a:chOff x="0" y="449262"/>
                      <a:chExt cx="9143998" cy="349250"/>
                    </a:xfrm>
                  </p:grpSpPr>
                  <p:grpSp>
                    <p:nvGrpSpPr>
                      <p:cNvPr id="80" name="Shape 80"/>
                      <p:cNvGrpSpPr/>
                      <p:nvPr/>
                    </p:nvGrpSpPr>
                    <p:grpSpPr>
                      <a:xfrm>
                        <a:off x="0" y="449262"/>
                        <a:ext cx="1305198" cy="349250"/>
                        <a:chOff x="381000" y="1143000"/>
                        <a:chExt cx="6311899" cy="1689100"/>
                      </a:xfrm>
                    </p:grpSpPr>
                    <p:sp>
                      <p:nvSpPr>
                        <p:cNvPr id="81" name="Shape 81"/>
                        <p:cNvSpPr/>
                        <p:nvPr/>
                      </p:nvSpPr>
                      <p:spPr>
                        <a:xfrm>
                          <a:off x="381000"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82" name="Shape 82"/>
                        <p:cNvSpPr/>
                        <p:nvPr/>
                      </p:nvSpPr>
                      <p:spPr>
                        <a:xfrm>
                          <a:off x="350678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83" name="Shape 83"/>
                      <p:cNvGrpSpPr/>
                      <p:nvPr/>
                    </p:nvGrpSpPr>
                    <p:grpSpPr>
                      <a:xfrm>
                        <a:off x="1305527" y="449262"/>
                        <a:ext cx="1308481" cy="349250"/>
                        <a:chOff x="376237" y="1143000"/>
                        <a:chExt cx="6327775" cy="1689100"/>
                      </a:xfrm>
                    </p:grpSpPr>
                    <p:sp>
                      <p:nvSpPr>
                        <p:cNvPr id="84" name="Shape 84"/>
                        <p:cNvSpPr/>
                        <p:nvPr/>
                      </p:nvSpPr>
                      <p:spPr>
                        <a:xfrm>
                          <a:off x="376237"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85" name="Shape 85"/>
                        <p:cNvSpPr/>
                        <p:nvPr/>
                      </p:nvSpPr>
                      <p:spPr>
                        <a:xfrm>
                          <a:off x="3502025"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86" name="Shape 86"/>
                      <p:cNvGrpSpPr/>
                      <p:nvPr/>
                    </p:nvGrpSpPr>
                    <p:grpSpPr>
                      <a:xfrm>
                        <a:off x="2617786" y="449262"/>
                        <a:ext cx="1301750" cy="349250"/>
                        <a:chOff x="2617786" y="449262"/>
                        <a:chExt cx="1301750" cy="349250"/>
                      </a:xfrm>
                    </p:grpSpPr>
                    <p:sp>
                      <p:nvSpPr>
                        <p:cNvPr id="87" name="Shape 87"/>
                        <p:cNvSpPr/>
                        <p:nvPr/>
                      </p:nvSpPr>
                      <p:spPr>
                        <a:xfrm>
                          <a:off x="2617786" y="449262"/>
                          <a:ext cx="655636"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88" name="Shape 88"/>
                        <p:cNvSpPr/>
                        <p:nvPr/>
                      </p:nvSpPr>
                      <p:spPr>
                        <a:xfrm>
                          <a:off x="32607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89" name="Shape 89"/>
                      <p:cNvGrpSpPr/>
                      <p:nvPr/>
                    </p:nvGrpSpPr>
                    <p:grpSpPr>
                      <a:xfrm>
                        <a:off x="3919209" y="449262"/>
                        <a:ext cx="1305580" cy="349250"/>
                        <a:chOff x="379412" y="1143000"/>
                        <a:chExt cx="6321425" cy="1689100"/>
                      </a:xfrm>
                    </p:grpSpPr>
                    <p:sp>
                      <p:nvSpPr>
                        <p:cNvPr id="90" name="Shape 90"/>
                        <p:cNvSpPr/>
                        <p:nvPr/>
                      </p:nvSpPr>
                      <p:spPr>
                        <a:xfrm>
                          <a:off x="379412" y="1143000"/>
                          <a:ext cx="3190874"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91" name="Shape 91"/>
                        <p:cNvSpPr/>
                        <p:nvPr/>
                      </p:nvSpPr>
                      <p:spPr>
                        <a:xfrm>
                          <a:off x="3509962" y="1143000"/>
                          <a:ext cx="3190874"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92" name="Shape 92"/>
                      <p:cNvGrpSpPr/>
                      <p:nvPr/>
                    </p:nvGrpSpPr>
                    <p:grpSpPr>
                      <a:xfrm>
                        <a:off x="5224790" y="449262"/>
                        <a:ext cx="1305198" cy="349250"/>
                        <a:chOff x="382587" y="1143000"/>
                        <a:chExt cx="6311899" cy="1689100"/>
                      </a:xfrm>
                    </p:grpSpPr>
                    <p:sp>
                      <p:nvSpPr>
                        <p:cNvPr id="93" name="Shape 93"/>
                        <p:cNvSpPr/>
                        <p:nvPr/>
                      </p:nvSpPr>
                      <p:spPr>
                        <a:xfrm>
                          <a:off x="38258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94" name="Shape 94"/>
                        <p:cNvSpPr/>
                        <p:nvPr/>
                      </p:nvSpPr>
                      <p:spPr>
                        <a:xfrm>
                          <a:off x="3508375"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95" name="Shape 95"/>
                      <p:cNvGrpSpPr/>
                      <p:nvPr/>
                    </p:nvGrpSpPr>
                    <p:grpSpPr>
                      <a:xfrm>
                        <a:off x="6529989" y="449262"/>
                        <a:ext cx="1308809" cy="349250"/>
                        <a:chOff x="376237" y="1143000"/>
                        <a:chExt cx="6329362" cy="1689100"/>
                      </a:xfrm>
                    </p:grpSpPr>
                    <p:sp>
                      <p:nvSpPr>
                        <p:cNvPr id="96" name="Shape 96"/>
                        <p:cNvSpPr/>
                        <p:nvPr/>
                      </p:nvSpPr>
                      <p:spPr>
                        <a:xfrm>
                          <a:off x="376237"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97" name="Shape 97"/>
                        <p:cNvSpPr/>
                        <p:nvPr/>
                      </p:nvSpPr>
                      <p:spPr>
                        <a:xfrm>
                          <a:off x="3503612"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98" name="Shape 98"/>
                      <p:cNvGrpSpPr/>
                      <p:nvPr/>
                    </p:nvGrpSpPr>
                    <p:grpSpPr>
                      <a:xfrm>
                        <a:off x="7838471" y="449262"/>
                        <a:ext cx="1305527" cy="349250"/>
                        <a:chOff x="385762" y="1143000"/>
                        <a:chExt cx="6313487" cy="1689100"/>
                      </a:xfrm>
                    </p:grpSpPr>
                    <p:sp>
                      <p:nvSpPr>
                        <p:cNvPr id="99" name="Shape 99"/>
                        <p:cNvSpPr/>
                        <p:nvPr/>
                      </p:nvSpPr>
                      <p:spPr>
                        <a:xfrm>
                          <a:off x="385762"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100" name="Shape 100"/>
                        <p:cNvSpPr/>
                        <p:nvPr/>
                      </p:nvSpPr>
                      <p:spPr>
                        <a:xfrm>
                          <a:off x="351313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grpSp>
                  <p:nvGrpSpPr>
                    <p:cNvPr id="101" name="Shape 101"/>
                    <p:cNvGrpSpPr/>
                    <p:nvPr/>
                  </p:nvGrpSpPr>
                  <p:grpSpPr>
                    <a:xfrm>
                      <a:off x="5362575" y="735011"/>
                      <a:ext cx="663574" cy="177800"/>
                      <a:chOff x="381000" y="1143000"/>
                      <a:chExt cx="6318249" cy="1689100"/>
                    </a:xfrm>
                  </p:grpSpPr>
                  <p:sp>
                    <p:nvSpPr>
                      <p:cNvPr id="102" name="Shape 102"/>
                      <p:cNvSpPr/>
                      <p:nvPr/>
                    </p:nvSpPr>
                    <p:spPr>
                      <a:xfrm>
                        <a:off x="381000"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103" name="Shape 103"/>
                      <p:cNvSpPr/>
                      <p:nvPr/>
                    </p:nvSpPr>
                    <p:spPr>
                      <a:xfrm>
                        <a:off x="3509962"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104" name="Shape 104"/>
                    <p:cNvGrpSpPr/>
                    <p:nvPr/>
                  </p:nvGrpSpPr>
                  <p:grpSpPr>
                    <a:xfrm>
                      <a:off x="6026150" y="735011"/>
                      <a:ext cx="665161" cy="177800"/>
                      <a:chOff x="381000" y="1143000"/>
                      <a:chExt cx="6318250" cy="1689100"/>
                    </a:xfrm>
                  </p:grpSpPr>
                  <p:sp>
                    <p:nvSpPr>
                      <p:cNvPr id="105" name="Shape 105"/>
                      <p:cNvSpPr/>
                      <p:nvPr/>
                    </p:nvSpPr>
                    <p:spPr>
                      <a:xfrm>
                        <a:off x="381000" y="1143000"/>
                        <a:ext cx="3197225"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106" name="Shape 106"/>
                      <p:cNvSpPr/>
                      <p:nvPr/>
                    </p:nvSpPr>
                    <p:spPr>
                      <a:xfrm>
                        <a:off x="3502025" y="1143000"/>
                        <a:ext cx="3197225"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107" name="Shape 107"/>
                    <p:cNvGrpSpPr/>
                    <p:nvPr/>
                  </p:nvGrpSpPr>
                  <p:grpSpPr>
                    <a:xfrm>
                      <a:off x="6691311" y="735011"/>
                      <a:ext cx="663575" cy="177800"/>
                      <a:chOff x="2613025" y="449262"/>
                      <a:chExt cx="1306512" cy="349250"/>
                    </a:xfrm>
                  </p:grpSpPr>
                  <p:sp>
                    <p:nvSpPr>
                      <p:cNvPr id="108" name="Shape 108"/>
                      <p:cNvSpPr/>
                      <p:nvPr/>
                    </p:nvSpPr>
                    <p:spPr>
                      <a:xfrm>
                        <a:off x="26130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109" name="Shape 109"/>
                      <p:cNvSpPr/>
                      <p:nvPr/>
                    </p:nvSpPr>
                    <p:spPr>
                      <a:xfrm>
                        <a:off x="32607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nvGrpSpPr>
                    <p:cNvPr id="110" name="Shape 110"/>
                    <p:cNvGrpSpPr/>
                    <p:nvPr/>
                  </p:nvGrpSpPr>
                  <p:grpSpPr>
                    <a:xfrm>
                      <a:off x="7354887" y="735011"/>
                      <a:ext cx="663574" cy="177800"/>
                      <a:chOff x="381000" y="1143000"/>
                      <a:chExt cx="6318249" cy="1689100"/>
                    </a:xfrm>
                  </p:grpSpPr>
                  <p:sp>
                    <p:nvSpPr>
                      <p:cNvPr id="111" name="Shape 111"/>
                      <p:cNvSpPr/>
                      <p:nvPr/>
                    </p:nvSpPr>
                    <p:spPr>
                      <a:xfrm>
                        <a:off x="381000"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sp>
                    <p:nvSpPr>
                      <p:cNvPr id="112" name="Shape 112"/>
                      <p:cNvSpPr/>
                      <p:nvPr/>
                    </p:nvSpPr>
                    <p:spPr>
                      <a:xfrm>
                        <a:off x="3509962"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sp>
                  <p:nvSpPr>
                    <p:cNvPr id="113" name="Shape 113"/>
                    <p:cNvSpPr/>
                    <p:nvPr/>
                  </p:nvSpPr>
                  <p:spPr>
                    <a:xfrm>
                      <a:off x="8018461" y="735012"/>
                      <a:ext cx="334961" cy="177799"/>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dk1"/>
                    </a:solidFill>
                    <a:ln>
                      <a:noFill/>
                    </a:ln>
                  </p:spPr>
                  <p:txBody>
                    <a:bodyPr lIns="91425" tIns="45700" rIns="91425" bIns="45700" anchor="ctr" anchorCtr="0">
                      <a:noAutofit/>
                    </a:bodyPr>
                    <a:lstStyle/>
                    <a:p>
                      <a:endParaRPr/>
                    </a:p>
                  </p:txBody>
                </p:sp>
              </p:grpSp>
            </p:grpSp>
            <p:grpSp>
              <p:nvGrpSpPr>
                <p:cNvPr id="114" name="Shape 114"/>
                <p:cNvGrpSpPr/>
                <p:nvPr/>
              </p:nvGrpSpPr>
              <p:grpSpPr>
                <a:xfrm>
                  <a:off x="415925" y="633411"/>
                  <a:ext cx="8267700" cy="179388"/>
                  <a:chOff x="403225" y="735011"/>
                  <a:chExt cx="8267700" cy="179388"/>
                </a:xfrm>
              </p:grpSpPr>
              <p:sp>
                <p:nvSpPr>
                  <p:cNvPr id="115" name="Shape 115"/>
                  <p:cNvSpPr/>
                  <p:nvPr/>
                </p:nvSpPr>
                <p:spPr>
                  <a:xfrm flipH="1">
                    <a:off x="8305800" y="742950"/>
                    <a:ext cx="365125" cy="168275"/>
                  </a:xfrm>
                  <a:custGeom>
                    <a:avLst/>
                    <a:gdLst/>
                    <a:ahLst/>
                    <a:cxnLst/>
                    <a:rect l="0" t="0" r="0" b="0"/>
                    <a:pathLst>
                      <a:path w="230" h="96" extrusionOk="0">
                        <a:moveTo>
                          <a:pt x="230" y="0"/>
                        </a:moveTo>
                        <a:lnTo>
                          <a:pt x="182" y="0"/>
                        </a:lnTo>
                        <a:lnTo>
                          <a:pt x="0" y="78"/>
                        </a:lnTo>
                        <a:lnTo>
                          <a:pt x="86" y="96"/>
                        </a:lnTo>
                        <a:lnTo>
                          <a:pt x="204" y="96"/>
                        </a:lnTo>
                        <a:lnTo>
                          <a:pt x="230" y="0"/>
                        </a:lnTo>
                        <a:close/>
                      </a:path>
                    </a:pathLst>
                  </a:custGeom>
                  <a:solidFill>
                    <a:schemeClr val="accent1"/>
                  </a:solidFill>
                  <a:ln>
                    <a:noFill/>
                  </a:ln>
                </p:spPr>
                <p:txBody>
                  <a:bodyPr lIns="91425" tIns="45700" rIns="91425" bIns="45700" anchor="ctr" anchorCtr="0">
                    <a:noAutofit/>
                  </a:bodyPr>
                  <a:lstStyle/>
                  <a:p>
                    <a:endParaRPr/>
                  </a:p>
                </p:txBody>
              </p:sp>
              <p:sp>
                <p:nvSpPr>
                  <p:cNvPr id="116" name="Shape 116"/>
                  <p:cNvSpPr/>
                  <p:nvPr/>
                </p:nvSpPr>
                <p:spPr>
                  <a:xfrm>
                    <a:off x="403225" y="746125"/>
                    <a:ext cx="365125" cy="168275"/>
                  </a:xfrm>
                  <a:custGeom>
                    <a:avLst/>
                    <a:gdLst/>
                    <a:ahLst/>
                    <a:cxnLst/>
                    <a:rect l="0" t="0" r="0" b="0"/>
                    <a:pathLst>
                      <a:path w="230" h="96" extrusionOk="0">
                        <a:moveTo>
                          <a:pt x="230" y="0"/>
                        </a:moveTo>
                        <a:lnTo>
                          <a:pt x="182" y="0"/>
                        </a:lnTo>
                        <a:lnTo>
                          <a:pt x="0" y="78"/>
                        </a:lnTo>
                        <a:lnTo>
                          <a:pt x="86" y="96"/>
                        </a:lnTo>
                        <a:lnTo>
                          <a:pt x="204" y="96"/>
                        </a:lnTo>
                        <a:lnTo>
                          <a:pt x="230" y="0"/>
                        </a:lnTo>
                        <a:close/>
                      </a:path>
                    </a:pathLst>
                  </a:custGeom>
                  <a:solidFill>
                    <a:schemeClr val="accent1"/>
                  </a:solidFill>
                  <a:ln>
                    <a:noFill/>
                  </a:ln>
                </p:spPr>
                <p:txBody>
                  <a:bodyPr lIns="91425" tIns="45700" rIns="91425" bIns="45700" anchor="ctr" anchorCtr="0">
                    <a:noAutofit/>
                  </a:bodyPr>
                  <a:lstStyle/>
                  <a:p>
                    <a:endParaRPr/>
                  </a:p>
                </p:txBody>
              </p:sp>
              <p:grpSp>
                <p:nvGrpSpPr>
                  <p:cNvPr id="117" name="Shape 117"/>
                  <p:cNvGrpSpPr/>
                  <p:nvPr/>
                </p:nvGrpSpPr>
                <p:grpSpPr>
                  <a:xfrm>
                    <a:off x="714375" y="735011"/>
                    <a:ext cx="7639048" cy="179388"/>
                    <a:chOff x="714375" y="735011"/>
                    <a:chExt cx="7639048" cy="179388"/>
                  </a:xfrm>
                </p:grpSpPr>
                <p:grpSp>
                  <p:nvGrpSpPr>
                    <p:cNvPr id="118" name="Shape 118"/>
                    <p:cNvGrpSpPr/>
                    <p:nvPr/>
                  </p:nvGrpSpPr>
                  <p:grpSpPr>
                    <a:xfrm>
                      <a:off x="714375" y="736600"/>
                      <a:ext cx="4648199" cy="177800"/>
                      <a:chOff x="0" y="449262"/>
                      <a:chExt cx="9143998" cy="349250"/>
                    </a:xfrm>
                  </p:grpSpPr>
                  <p:grpSp>
                    <p:nvGrpSpPr>
                      <p:cNvPr id="119" name="Shape 119"/>
                      <p:cNvGrpSpPr/>
                      <p:nvPr/>
                    </p:nvGrpSpPr>
                    <p:grpSpPr>
                      <a:xfrm>
                        <a:off x="0" y="449262"/>
                        <a:ext cx="1305198" cy="349250"/>
                        <a:chOff x="381000" y="1143000"/>
                        <a:chExt cx="6311899" cy="1689100"/>
                      </a:xfrm>
                    </p:grpSpPr>
                    <p:sp>
                      <p:nvSpPr>
                        <p:cNvPr id="120" name="Shape 120"/>
                        <p:cNvSpPr/>
                        <p:nvPr/>
                      </p:nvSpPr>
                      <p:spPr>
                        <a:xfrm>
                          <a:off x="381000"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21" name="Shape 121"/>
                        <p:cNvSpPr/>
                        <p:nvPr/>
                      </p:nvSpPr>
                      <p:spPr>
                        <a:xfrm>
                          <a:off x="350678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22" name="Shape 122"/>
                      <p:cNvGrpSpPr/>
                      <p:nvPr/>
                    </p:nvGrpSpPr>
                    <p:grpSpPr>
                      <a:xfrm>
                        <a:off x="1305527" y="449262"/>
                        <a:ext cx="1308481" cy="349250"/>
                        <a:chOff x="376237" y="1143000"/>
                        <a:chExt cx="6327775" cy="1689100"/>
                      </a:xfrm>
                    </p:grpSpPr>
                    <p:sp>
                      <p:nvSpPr>
                        <p:cNvPr id="123" name="Shape 123"/>
                        <p:cNvSpPr/>
                        <p:nvPr/>
                      </p:nvSpPr>
                      <p:spPr>
                        <a:xfrm>
                          <a:off x="376237"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24" name="Shape 124"/>
                        <p:cNvSpPr/>
                        <p:nvPr/>
                      </p:nvSpPr>
                      <p:spPr>
                        <a:xfrm>
                          <a:off x="3502025"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25" name="Shape 125"/>
                      <p:cNvGrpSpPr/>
                      <p:nvPr/>
                    </p:nvGrpSpPr>
                    <p:grpSpPr>
                      <a:xfrm>
                        <a:off x="2617786" y="449262"/>
                        <a:ext cx="1301750" cy="349250"/>
                        <a:chOff x="2617786" y="449262"/>
                        <a:chExt cx="1301750" cy="349250"/>
                      </a:xfrm>
                    </p:grpSpPr>
                    <p:sp>
                      <p:nvSpPr>
                        <p:cNvPr id="126" name="Shape 126"/>
                        <p:cNvSpPr/>
                        <p:nvPr/>
                      </p:nvSpPr>
                      <p:spPr>
                        <a:xfrm>
                          <a:off x="2617786" y="449262"/>
                          <a:ext cx="655636"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27" name="Shape 127"/>
                        <p:cNvSpPr/>
                        <p:nvPr/>
                      </p:nvSpPr>
                      <p:spPr>
                        <a:xfrm>
                          <a:off x="32607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28" name="Shape 128"/>
                      <p:cNvGrpSpPr/>
                      <p:nvPr/>
                    </p:nvGrpSpPr>
                    <p:grpSpPr>
                      <a:xfrm>
                        <a:off x="3919209" y="449262"/>
                        <a:ext cx="1305580" cy="349250"/>
                        <a:chOff x="379412" y="1143000"/>
                        <a:chExt cx="6321425" cy="1689100"/>
                      </a:xfrm>
                    </p:grpSpPr>
                    <p:sp>
                      <p:nvSpPr>
                        <p:cNvPr id="129" name="Shape 129"/>
                        <p:cNvSpPr/>
                        <p:nvPr/>
                      </p:nvSpPr>
                      <p:spPr>
                        <a:xfrm>
                          <a:off x="379412" y="1143000"/>
                          <a:ext cx="3190874"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30" name="Shape 130"/>
                        <p:cNvSpPr/>
                        <p:nvPr/>
                      </p:nvSpPr>
                      <p:spPr>
                        <a:xfrm>
                          <a:off x="3509962" y="1143000"/>
                          <a:ext cx="3190874"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31" name="Shape 131"/>
                      <p:cNvGrpSpPr/>
                      <p:nvPr/>
                    </p:nvGrpSpPr>
                    <p:grpSpPr>
                      <a:xfrm>
                        <a:off x="5224790" y="449262"/>
                        <a:ext cx="1305198" cy="349250"/>
                        <a:chOff x="382587" y="1143000"/>
                        <a:chExt cx="6311899" cy="1689100"/>
                      </a:xfrm>
                    </p:grpSpPr>
                    <p:sp>
                      <p:nvSpPr>
                        <p:cNvPr id="132" name="Shape 132"/>
                        <p:cNvSpPr/>
                        <p:nvPr/>
                      </p:nvSpPr>
                      <p:spPr>
                        <a:xfrm>
                          <a:off x="38258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33" name="Shape 133"/>
                        <p:cNvSpPr/>
                        <p:nvPr/>
                      </p:nvSpPr>
                      <p:spPr>
                        <a:xfrm>
                          <a:off x="3508375"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34" name="Shape 134"/>
                      <p:cNvGrpSpPr/>
                      <p:nvPr/>
                    </p:nvGrpSpPr>
                    <p:grpSpPr>
                      <a:xfrm>
                        <a:off x="6529989" y="449262"/>
                        <a:ext cx="1308809" cy="349250"/>
                        <a:chOff x="376237" y="1143000"/>
                        <a:chExt cx="6329362" cy="1689100"/>
                      </a:xfrm>
                    </p:grpSpPr>
                    <p:sp>
                      <p:nvSpPr>
                        <p:cNvPr id="135" name="Shape 135"/>
                        <p:cNvSpPr/>
                        <p:nvPr/>
                      </p:nvSpPr>
                      <p:spPr>
                        <a:xfrm>
                          <a:off x="376237"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36" name="Shape 136"/>
                        <p:cNvSpPr/>
                        <p:nvPr/>
                      </p:nvSpPr>
                      <p:spPr>
                        <a:xfrm>
                          <a:off x="3503612" y="1143000"/>
                          <a:ext cx="3201987"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37" name="Shape 137"/>
                      <p:cNvGrpSpPr/>
                      <p:nvPr/>
                    </p:nvGrpSpPr>
                    <p:grpSpPr>
                      <a:xfrm>
                        <a:off x="7838471" y="449262"/>
                        <a:ext cx="1305527" cy="349250"/>
                        <a:chOff x="385762" y="1143000"/>
                        <a:chExt cx="6313487" cy="1689100"/>
                      </a:xfrm>
                    </p:grpSpPr>
                    <p:sp>
                      <p:nvSpPr>
                        <p:cNvPr id="138" name="Shape 138"/>
                        <p:cNvSpPr/>
                        <p:nvPr/>
                      </p:nvSpPr>
                      <p:spPr>
                        <a:xfrm>
                          <a:off x="385762"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39" name="Shape 139"/>
                        <p:cNvSpPr/>
                        <p:nvPr/>
                      </p:nvSpPr>
                      <p:spPr>
                        <a:xfrm>
                          <a:off x="3513137" y="1143000"/>
                          <a:ext cx="3186111"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grpSp>
                  <p:nvGrpSpPr>
                    <p:cNvPr id="140" name="Shape 140"/>
                    <p:cNvGrpSpPr/>
                    <p:nvPr/>
                  </p:nvGrpSpPr>
                  <p:grpSpPr>
                    <a:xfrm>
                      <a:off x="5362575" y="735011"/>
                      <a:ext cx="663574" cy="177800"/>
                      <a:chOff x="381000" y="1143000"/>
                      <a:chExt cx="6318249" cy="1689100"/>
                    </a:xfrm>
                  </p:grpSpPr>
                  <p:sp>
                    <p:nvSpPr>
                      <p:cNvPr id="141" name="Shape 141"/>
                      <p:cNvSpPr/>
                      <p:nvPr/>
                    </p:nvSpPr>
                    <p:spPr>
                      <a:xfrm>
                        <a:off x="381000"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42" name="Shape 142"/>
                      <p:cNvSpPr/>
                      <p:nvPr/>
                    </p:nvSpPr>
                    <p:spPr>
                      <a:xfrm>
                        <a:off x="3509962"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43" name="Shape 143"/>
                    <p:cNvGrpSpPr/>
                    <p:nvPr/>
                  </p:nvGrpSpPr>
                  <p:grpSpPr>
                    <a:xfrm>
                      <a:off x="6026150" y="735011"/>
                      <a:ext cx="665161" cy="177800"/>
                      <a:chOff x="381000" y="1143000"/>
                      <a:chExt cx="6318250" cy="1689100"/>
                    </a:xfrm>
                  </p:grpSpPr>
                  <p:sp>
                    <p:nvSpPr>
                      <p:cNvPr id="144" name="Shape 144"/>
                      <p:cNvSpPr/>
                      <p:nvPr/>
                    </p:nvSpPr>
                    <p:spPr>
                      <a:xfrm>
                        <a:off x="381000" y="1143000"/>
                        <a:ext cx="3197225"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45" name="Shape 145"/>
                      <p:cNvSpPr/>
                      <p:nvPr/>
                    </p:nvSpPr>
                    <p:spPr>
                      <a:xfrm>
                        <a:off x="3502025" y="1143000"/>
                        <a:ext cx="3197225"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46" name="Shape 146"/>
                    <p:cNvGrpSpPr/>
                    <p:nvPr/>
                  </p:nvGrpSpPr>
                  <p:grpSpPr>
                    <a:xfrm>
                      <a:off x="6691311" y="735011"/>
                      <a:ext cx="663575" cy="177800"/>
                      <a:chOff x="2613025" y="449262"/>
                      <a:chExt cx="1306512" cy="349250"/>
                    </a:xfrm>
                  </p:grpSpPr>
                  <p:sp>
                    <p:nvSpPr>
                      <p:cNvPr id="147" name="Shape 147"/>
                      <p:cNvSpPr/>
                      <p:nvPr/>
                    </p:nvSpPr>
                    <p:spPr>
                      <a:xfrm>
                        <a:off x="26130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48" name="Shape 148"/>
                      <p:cNvSpPr/>
                      <p:nvPr/>
                    </p:nvSpPr>
                    <p:spPr>
                      <a:xfrm>
                        <a:off x="3260725" y="449262"/>
                        <a:ext cx="658812" cy="34925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nvGrpSpPr>
                    <p:cNvPr id="149" name="Shape 149"/>
                    <p:cNvGrpSpPr/>
                    <p:nvPr/>
                  </p:nvGrpSpPr>
                  <p:grpSpPr>
                    <a:xfrm>
                      <a:off x="7354887" y="735011"/>
                      <a:ext cx="663574" cy="177800"/>
                      <a:chOff x="381000" y="1143000"/>
                      <a:chExt cx="6318249" cy="1689100"/>
                    </a:xfrm>
                  </p:grpSpPr>
                  <p:sp>
                    <p:nvSpPr>
                      <p:cNvPr id="150" name="Shape 150"/>
                      <p:cNvSpPr/>
                      <p:nvPr/>
                    </p:nvSpPr>
                    <p:spPr>
                      <a:xfrm>
                        <a:off x="381000"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sp>
                    <p:nvSpPr>
                      <p:cNvPr id="151" name="Shape 151"/>
                      <p:cNvSpPr/>
                      <p:nvPr/>
                    </p:nvSpPr>
                    <p:spPr>
                      <a:xfrm>
                        <a:off x="3509962" y="1143000"/>
                        <a:ext cx="3189286" cy="1689100"/>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sp>
                  <p:nvSpPr>
                    <p:cNvPr id="152" name="Shape 152"/>
                    <p:cNvSpPr/>
                    <p:nvPr/>
                  </p:nvSpPr>
                  <p:spPr>
                    <a:xfrm>
                      <a:off x="8018461" y="735012"/>
                      <a:ext cx="334961" cy="177799"/>
                    </a:xfrm>
                    <a:custGeom>
                      <a:avLst/>
                      <a:gdLst/>
                      <a:ahLst/>
                      <a:cxnLst/>
                      <a:rect l="0" t="0" r="0" b="0"/>
                      <a:pathLst>
                        <a:path w="2012" h="1064" extrusionOk="0">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p:spPr>
                  <p:txBody>
                    <a:bodyPr lIns="91425" tIns="45700" rIns="91425" bIns="45700" anchor="ctr" anchorCtr="0">
                      <a:noAutofit/>
                    </a:bodyPr>
                    <a:lstStyle/>
                    <a:p>
                      <a:endParaRPr/>
                    </a:p>
                  </p:txBody>
                </p:sp>
              </p:grpSp>
            </p:grpSp>
            <p:grpSp>
              <p:nvGrpSpPr>
                <p:cNvPr id="153" name="Shape 153"/>
                <p:cNvGrpSpPr/>
                <p:nvPr/>
              </p:nvGrpSpPr>
              <p:grpSpPr>
                <a:xfrm>
                  <a:off x="12700" y="50800"/>
                  <a:ext cx="901700" cy="965200"/>
                  <a:chOff x="12700" y="50800"/>
                  <a:chExt cx="901700" cy="965200"/>
                </a:xfrm>
              </p:grpSpPr>
              <p:sp>
                <p:nvSpPr>
                  <p:cNvPr id="154" name="Shape 154"/>
                  <p:cNvSpPr/>
                  <p:nvPr/>
                </p:nvSpPr>
                <p:spPr>
                  <a:xfrm>
                    <a:off x="31750" y="85725"/>
                    <a:ext cx="882650" cy="930275"/>
                  </a:xfrm>
                  <a:custGeom>
                    <a:avLst/>
                    <a:gdLst/>
                    <a:ahLst/>
                    <a:cxnLst/>
                    <a:rect l="0" t="0" r="0" b="0"/>
                    <a:pathLst>
                      <a:path w="2570" h="2766" extrusionOk="0">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dk1"/>
                  </a:solidFill>
                  <a:ln>
                    <a:noFill/>
                  </a:ln>
                </p:spPr>
                <p:txBody>
                  <a:bodyPr lIns="91425" tIns="45700" rIns="91425" bIns="45700" anchor="ctr" anchorCtr="0">
                    <a:noAutofit/>
                  </a:bodyPr>
                  <a:lstStyle/>
                  <a:p>
                    <a:endParaRPr/>
                  </a:p>
                </p:txBody>
              </p:sp>
              <p:sp>
                <p:nvSpPr>
                  <p:cNvPr id="155" name="Shape 155"/>
                  <p:cNvSpPr/>
                  <p:nvPr/>
                </p:nvSpPr>
                <p:spPr>
                  <a:xfrm>
                    <a:off x="12700" y="50800"/>
                    <a:ext cx="882650" cy="930275"/>
                  </a:xfrm>
                  <a:custGeom>
                    <a:avLst/>
                    <a:gdLst/>
                    <a:ahLst/>
                    <a:cxnLst/>
                    <a:rect l="0" t="0" r="0" b="0"/>
                    <a:pathLst>
                      <a:path w="2570" h="2766" extrusionOk="0">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p:spPr>
                <p:txBody>
                  <a:bodyPr lIns="91425" tIns="45700" rIns="91425" bIns="45700" anchor="ctr" anchorCtr="0">
                    <a:noAutofit/>
                  </a:bodyPr>
                  <a:lstStyle/>
                  <a:p>
                    <a:endParaRPr/>
                  </a:p>
                </p:txBody>
              </p:sp>
            </p:grpSp>
            <p:sp>
              <p:nvSpPr>
                <p:cNvPr id="156" name="Shape 156"/>
                <p:cNvSpPr/>
                <p:nvPr/>
              </p:nvSpPr>
              <p:spPr>
                <a:xfrm flipH="1">
                  <a:off x="8216899" y="85725"/>
                  <a:ext cx="882650" cy="930275"/>
                </a:xfrm>
                <a:custGeom>
                  <a:avLst/>
                  <a:gdLst/>
                  <a:ahLst/>
                  <a:cxnLst/>
                  <a:rect l="0" t="0" r="0" b="0"/>
                  <a:pathLst>
                    <a:path w="2570" h="2766" extrusionOk="0">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dk1"/>
                </a:solidFill>
                <a:ln>
                  <a:noFill/>
                </a:ln>
              </p:spPr>
              <p:txBody>
                <a:bodyPr lIns="91425" tIns="45700" rIns="91425" bIns="45700" anchor="ctr" anchorCtr="0">
                  <a:noAutofit/>
                </a:bodyPr>
                <a:lstStyle/>
                <a:p>
                  <a:endParaRPr/>
                </a:p>
              </p:txBody>
            </p:sp>
            <p:sp>
              <p:nvSpPr>
                <p:cNvPr id="157" name="Shape 157"/>
                <p:cNvSpPr/>
                <p:nvPr/>
              </p:nvSpPr>
              <p:spPr>
                <a:xfrm flipH="1">
                  <a:off x="8197849" y="50800"/>
                  <a:ext cx="882650" cy="930275"/>
                </a:xfrm>
                <a:custGeom>
                  <a:avLst/>
                  <a:gdLst/>
                  <a:ahLst/>
                  <a:cxnLst/>
                  <a:rect l="0" t="0" r="0" b="0"/>
                  <a:pathLst>
                    <a:path w="2570" h="2766" extrusionOk="0">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p:spPr>
              <p:txBody>
                <a:bodyPr lIns="91425" tIns="45700" rIns="91425" bIns="45700" anchor="ctr" anchorCtr="0">
                  <a:noAutofit/>
                </a:bodyPr>
                <a:lstStyle/>
                <a:p>
                  <a:endParaRPr/>
                </a:p>
              </p:txBody>
            </p:sp>
            <p:sp>
              <p:nvSpPr>
                <p:cNvPr id="158" name="Shape 158"/>
                <p:cNvSpPr txBox="1"/>
                <p:nvPr/>
              </p:nvSpPr>
              <p:spPr>
                <a:xfrm>
                  <a:off x="393700" y="50800"/>
                  <a:ext cx="8305799" cy="88900"/>
                </a:xfrm>
                <a:prstGeom prst="rect">
                  <a:avLst/>
                </a:prstGeom>
                <a:solidFill>
                  <a:schemeClr val="accent1"/>
                </a:solidFill>
                <a:ln>
                  <a:noFill/>
                </a:ln>
              </p:spPr>
              <p:txBody>
                <a:bodyPr lIns="91425" tIns="45700" rIns="91425" bIns="45700" anchor="ctr" anchorCtr="0">
                  <a:noAutofit/>
                </a:bodyPr>
                <a:lstStyle/>
                <a:p>
                  <a:endParaRPr/>
                </a:p>
              </p:txBody>
            </p:sp>
          </p:grpSp>
        </p:grpSp>
        <p:sp>
          <p:nvSpPr>
            <p:cNvPr id="159" name="Shape 159"/>
            <p:cNvSpPr txBox="1"/>
            <p:nvPr/>
          </p:nvSpPr>
          <p:spPr>
            <a:xfrm>
              <a:off x="762000" y="804862"/>
              <a:ext cx="7597774" cy="304799"/>
            </a:xfrm>
            <a:prstGeom prst="rect">
              <a:avLst/>
            </a:prstGeom>
            <a:gradFill>
              <a:gsLst>
                <a:gs pos="0">
                  <a:schemeClr val="dk1"/>
                </a:gs>
                <a:gs pos="100000">
                  <a:schemeClr val="dk2"/>
                </a:gs>
              </a:gsLst>
              <a:lin ang="5400000" scaled="0"/>
            </a:gradFill>
            <a:ln>
              <a:noFill/>
            </a:ln>
          </p:spPr>
          <p:txBody>
            <a:bodyPr lIns="91425" tIns="45700" rIns="91425" bIns="45700" anchor="ctr" anchorCtr="0">
              <a:noAutofit/>
            </a:bodyPr>
            <a:lstStyle/>
            <a:p>
              <a:endParaRPr/>
            </a:p>
          </p:txBody>
        </p:sp>
      </p:grpSp>
      <p:sp>
        <p:nvSpPr>
          <p:cNvPr id="160" name="Shape 160"/>
          <p:cNvSpPr txBox="1">
            <a:spLocks noGrp="1"/>
          </p:cNvSpPr>
          <p:nvPr>
            <p:ph type="title"/>
          </p:nvPr>
        </p:nvSpPr>
        <p:spPr>
          <a:xfrm>
            <a:off x="685800" y="8382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161" name="Shape 161"/>
          <p:cNvSpPr txBox="1">
            <a:spLocks noGrp="1"/>
          </p:cNvSpPr>
          <p:nvPr>
            <p:ph type="body" idx="1"/>
          </p:nvPr>
        </p:nvSpPr>
        <p:spPr>
          <a:xfrm>
            <a:off x="685800" y="2133600"/>
            <a:ext cx="7772400" cy="4114800"/>
          </a:xfrm>
          <a:prstGeom prst="rect">
            <a:avLst/>
          </a:prstGeom>
          <a:noFill/>
          <a:ln>
            <a:noFill/>
          </a:ln>
        </p:spPr>
        <p:txBody>
          <a:bodyPr lIns="91425" tIns="91425" rIns="91425" bIns="91425" anchor="t" anchorCtr="0"/>
          <a:lstStyle>
            <a:lvl1pPr marL="342900" marR="0" indent="-231775" algn="l" rtl="0">
              <a:spcBef>
                <a:spcPts val="640"/>
              </a:spcBef>
              <a:spcAft>
                <a:spcPts val="0"/>
              </a:spcAft>
              <a:buClr>
                <a:schemeClr val="lt1"/>
              </a:buClr>
              <a:buFont typeface="Arial"/>
              <a:buChar char="•"/>
              <a:defRPr sz="3200" b="0" i="0" u="none" strike="noStrike" cap="none" baseline="0">
                <a:solidFill>
                  <a:schemeClr val="lt1"/>
                </a:solidFill>
                <a:latin typeface="Times New Roman"/>
                <a:ea typeface="Times New Roman"/>
                <a:cs typeface="Times New Roman"/>
                <a:sym typeface="Times New Roman"/>
              </a:defRPr>
            </a:lvl1pPr>
            <a:lvl2pPr marL="742950" marR="0" indent="-190500" algn="l" rtl="0">
              <a:spcBef>
                <a:spcPts val="560"/>
              </a:spcBef>
              <a:spcAft>
                <a:spcPts val="0"/>
              </a:spcAft>
              <a:buClr>
                <a:schemeClr val="lt1"/>
              </a:buClr>
              <a:buFont typeface="Arial"/>
              <a:buChar char="•"/>
              <a:defRPr sz="2800" b="0" i="0" u="none" strike="noStrike" cap="none" baseline="0">
                <a:solidFill>
                  <a:schemeClr val="lt1"/>
                </a:solidFill>
                <a:latin typeface="Times New Roman"/>
                <a:ea typeface="Times New Roman"/>
                <a:cs typeface="Times New Roman"/>
                <a:sym typeface="Times New Roman"/>
              </a:defRPr>
            </a:lvl2pPr>
            <a:lvl3pPr marL="1143000" marR="0" indent="-136525" algn="l" rtl="0">
              <a:spcBef>
                <a:spcPts val="480"/>
              </a:spcBef>
              <a:spcAft>
                <a:spcPts val="0"/>
              </a:spcAft>
              <a:buClr>
                <a:schemeClr val="lt1"/>
              </a:buClr>
              <a:buFont typeface="Arial"/>
              <a:buChar char="•"/>
              <a:defRPr sz="2400" b="0" i="0" u="none" strike="noStrike" cap="none" baseline="0">
                <a:solidFill>
                  <a:schemeClr val="lt1"/>
                </a:solidFill>
                <a:latin typeface="Times New Roman"/>
                <a:ea typeface="Times New Roman"/>
                <a:cs typeface="Times New Roman"/>
                <a:sym typeface="Times New Roman"/>
              </a:defRPr>
            </a:lvl3pPr>
            <a:lvl4pPr marL="16002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4pPr>
            <a:lvl5pPr marL="20574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5pPr>
            <a:lvl6pPr marL="25146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52400" algn="l" rtl="0">
              <a:spcBef>
                <a:spcPts val="400"/>
              </a:spcBef>
              <a:spcAft>
                <a:spcPts val="0"/>
              </a:spcAft>
              <a:buClr>
                <a:schemeClr val="lt1"/>
              </a:buClr>
              <a:buFont typeface="Arial"/>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162" name="Shape 162"/>
          <p:cNvSpPr txBox="1">
            <a:spLocks noGrp="1"/>
          </p:cNvSpPr>
          <p:nvPr>
            <p:ph type="dt" idx="10"/>
          </p:nvPr>
        </p:nvSpPr>
        <p:spPr>
          <a:xfrm>
            <a:off x="685800" y="6324600"/>
            <a:ext cx="1904999" cy="457200"/>
          </a:xfrm>
          <a:prstGeom prst="rect">
            <a:avLst/>
          </a:prstGeom>
          <a:noFill/>
          <a:ln>
            <a:noFill/>
          </a:ln>
        </p:spPr>
        <p:txBody>
          <a:bodyPr lIns="91425" tIns="91425" rIns="91425" bIns="91425" anchor="b" anchorCtr="0"/>
          <a:lstStyle>
            <a:lvl1pPr marL="0" marR="0" indent="0" algn="l" rtl="0">
              <a:defRPr sz="1800" b="0" i="0" u="none" strike="noStrike" cap="none" baseline="0">
                <a:solidFill>
                  <a:schemeClr val="lt1"/>
                </a:solidFill>
                <a:latin typeface="Times New Roman"/>
                <a:ea typeface="Times New Roman"/>
                <a:cs typeface="Times New Roman"/>
                <a:sym typeface="Times New Roman"/>
              </a:defRPr>
            </a:lvl1pPr>
            <a:lvl2pPr marL="457200" marR="0" indent="0" algn="l" rtl="0">
              <a:defRPr sz="1800" b="0" i="0" u="none" strike="noStrike" cap="none" baseline="0">
                <a:solidFill>
                  <a:schemeClr val="lt1"/>
                </a:solidFill>
                <a:latin typeface="Times New Roman"/>
                <a:ea typeface="Times New Roman"/>
                <a:cs typeface="Times New Roman"/>
                <a:sym typeface="Times New Roman"/>
              </a:defRPr>
            </a:lvl2pPr>
            <a:lvl3pPr marL="914400" marR="0" indent="0" algn="l" rtl="0">
              <a:defRPr sz="1800" b="0" i="0" u="none" strike="noStrike" cap="none" baseline="0">
                <a:solidFill>
                  <a:schemeClr val="lt1"/>
                </a:solidFill>
                <a:latin typeface="Times New Roman"/>
                <a:ea typeface="Times New Roman"/>
                <a:cs typeface="Times New Roman"/>
                <a:sym typeface="Times New Roman"/>
              </a:defRPr>
            </a:lvl3pPr>
            <a:lvl4pPr marL="1371600" marR="0" indent="0" algn="l" rtl="0">
              <a:defRPr sz="1800" b="0" i="0" u="none" strike="noStrike" cap="none" baseline="0">
                <a:solidFill>
                  <a:schemeClr val="lt1"/>
                </a:solidFill>
                <a:latin typeface="Times New Roman"/>
                <a:ea typeface="Times New Roman"/>
                <a:cs typeface="Times New Roman"/>
                <a:sym typeface="Times New Roman"/>
              </a:defRPr>
            </a:lvl4pPr>
            <a:lvl5pPr marL="1828800" marR="0" indent="0" algn="l" rtl="0">
              <a:defRPr sz="1800" b="0" i="0" u="none" strike="noStrike" cap="none" baseline="0">
                <a:solidFill>
                  <a:schemeClr val="lt1"/>
                </a:solidFill>
                <a:latin typeface="Times New Roman"/>
                <a:ea typeface="Times New Roman"/>
                <a:cs typeface="Times New Roman"/>
                <a:sym typeface="Times New Roman"/>
              </a:defRPr>
            </a:lvl5pPr>
            <a:lvl6pPr marL="2286000" marR="0" indent="0" algn="l" rtl="0">
              <a:defRPr sz="1800" b="0" i="0" u="none" strike="noStrike" cap="none" baseline="0">
                <a:solidFill>
                  <a:schemeClr val="lt1"/>
                </a:solidFill>
                <a:latin typeface="Times New Roman"/>
                <a:ea typeface="Times New Roman"/>
                <a:cs typeface="Times New Roman"/>
                <a:sym typeface="Times New Roman"/>
              </a:defRPr>
            </a:lvl6pPr>
            <a:lvl7pPr marL="2743200" marR="0" indent="0" algn="l" rtl="0">
              <a:defRPr sz="1800" b="0" i="0" u="none" strike="noStrike" cap="none" baseline="0">
                <a:solidFill>
                  <a:schemeClr val="lt1"/>
                </a:solidFill>
                <a:latin typeface="Times New Roman"/>
                <a:ea typeface="Times New Roman"/>
                <a:cs typeface="Times New Roman"/>
                <a:sym typeface="Times New Roman"/>
              </a:defRPr>
            </a:lvl7pPr>
            <a:lvl8pPr marL="3200400" marR="0" indent="0" algn="l" rtl="0">
              <a:defRPr sz="1800" b="0" i="0" u="none" strike="noStrike" cap="none" baseline="0">
                <a:solidFill>
                  <a:schemeClr val="lt1"/>
                </a:solidFill>
                <a:latin typeface="Times New Roman"/>
                <a:ea typeface="Times New Roman"/>
                <a:cs typeface="Times New Roman"/>
                <a:sym typeface="Times New Roman"/>
              </a:defRPr>
            </a:lvl8pPr>
            <a:lvl9pPr marL="3657600" marR="0" indent="0" algn="l" rtl="0">
              <a:defRPr sz="18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163" name="Shape 163"/>
          <p:cNvSpPr txBox="1">
            <a:spLocks noGrp="1"/>
          </p:cNvSpPr>
          <p:nvPr>
            <p:ph type="ftr" idx="11"/>
          </p:nvPr>
        </p:nvSpPr>
        <p:spPr>
          <a:xfrm>
            <a:off x="3124200" y="6324600"/>
            <a:ext cx="2895600" cy="457200"/>
          </a:xfrm>
          <a:prstGeom prst="rect">
            <a:avLst/>
          </a:prstGeom>
          <a:noFill/>
          <a:ln>
            <a:noFill/>
          </a:ln>
        </p:spPr>
        <p:txBody>
          <a:bodyPr lIns="91425" tIns="91425" rIns="91425" bIns="91425" anchor="b" anchorCtr="0"/>
          <a:lstStyle>
            <a:lvl1pPr marL="0" marR="0" indent="0" algn="l" rtl="0">
              <a:defRPr sz="1800" b="0" i="0" u="none" strike="noStrike" cap="none" baseline="0">
                <a:solidFill>
                  <a:schemeClr val="lt1"/>
                </a:solidFill>
                <a:latin typeface="Times New Roman"/>
                <a:ea typeface="Times New Roman"/>
                <a:cs typeface="Times New Roman"/>
                <a:sym typeface="Times New Roman"/>
              </a:defRPr>
            </a:lvl1pPr>
            <a:lvl2pPr marL="457200" marR="0" indent="0" algn="l" rtl="0">
              <a:defRPr sz="1800" b="0" i="0" u="none" strike="noStrike" cap="none" baseline="0">
                <a:solidFill>
                  <a:schemeClr val="lt1"/>
                </a:solidFill>
                <a:latin typeface="Times New Roman"/>
                <a:ea typeface="Times New Roman"/>
                <a:cs typeface="Times New Roman"/>
                <a:sym typeface="Times New Roman"/>
              </a:defRPr>
            </a:lvl2pPr>
            <a:lvl3pPr marL="914400" marR="0" indent="0" algn="l" rtl="0">
              <a:defRPr sz="1800" b="0" i="0" u="none" strike="noStrike" cap="none" baseline="0">
                <a:solidFill>
                  <a:schemeClr val="lt1"/>
                </a:solidFill>
                <a:latin typeface="Times New Roman"/>
                <a:ea typeface="Times New Roman"/>
                <a:cs typeface="Times New Roman"/>
                <a:sym typeface="Times New Roman"/>
              </a:defRPr>
            </a:lvl3pPr>
            <a:lvl4pPr marL="1371600" marR="0" indent="0" algn="l" rtl="0">
              <a:defRPr sz="1800" b="0" i="0" u="none" strike="noStrike" cap="none" baseline="0">
                <a:solidFill>
                  <a:schemeClr val="lt1"/>
                </a:solidFill>
                <a:latin typeface="Times New Roman"/>
                <a:ea typeface="Times New Roman"/>
                <a:cs typeface="Times New Roman"/>
                <a:sym typeface="Times New Roman"/>
              </a:defRPr>
            </a:lvl4pPr>
            <a:lvl5pPr marL="1828800" marR="0" indent="0" algn="l" rtl="0">
              <a:defRPr sz="1800" b="0" i="0" u="none" strike="noStrike" cap="none" baseline="0">
                <a:solidFill>
                  <a:schemeClr val="lt1"/>
                </a:solidFill>
                <a:latin typeface="Times New Roman"/>
                <a:ea typeface="Times New Roman"/>
                <a:cs typeface="Times New Roman"/>
                <a:sym typeface="Times New Roman"/>
              </a:defRPr>
            </a:lvl5pPr>
            <a:lvl6pPr marL="2286000" marR="0" indent="0" algn="l" rtl="0">
              <a:defRPr sz="1800" b="0" i="0" u="none" strike="noStrike" cap="none" baseline="0">
                <a:solidFill>
                  <a:schemeClr val="lt1"/>
                </a:solidFill>
                <a:latin typeface="Times New Roman"/>
                <a:ea typeface="Times New Roman"/>
                <a:cs typeface="Times New Roman"/>
                <a:sym typeface="Times New Roman"/>
              </a:defRPr>
            </a:lvl6pPr>
            <a:lvl7pPr marL="2743200" marR="0" indent="0" algn="l" rtl="0">
              <a:defRPr sz="1800" b="0" i="0" u="none" strike="noStrike" cap="none" baseline="0">
                <a:solidFill>
                  <a:schemeClr val="lt1"/>
                </a:solidFill>
                <a:latin typeface="Times New Roman"/>
                <a:ea typeface="Times New Roman"/>
                <a:cs typeface="Times New Roman"/>
                <a:sym typeface="Times New Roman"/>
              </a:defRPr>
            </a:lvl7pPr>
            <a:lvl8pPr marL="3200400" marR="0" indent="0" algn="l" rtl="0">
              <a:defRPr sz="1800" b="0" i="0" u="none" strike="noStrike" cap="none" baseline="0">
                <a:solidFill>
                  <a:schemeClr val="lt1"/>
                </a:solidFill>
                <a:latin typeface="Times New Roman"/>
                <a:ea typeface="Times New Roman"/>
                <a:cs typeface="Times New Roman"/>
                <a:sym typeface="Times New Roman"/>
              </a:defRPr>
            </a:lvl8pPr>
            <a:lvl9pPr marL="3657600" marR="0" indent="0" algn="l" rtl="0">
              <a:defRPr sz="18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164" name="Shape 164"/>
          <p:cNvSpPr txBox="1">
            <a:spLocks noGrp="1"/>
          </p:cNvSpPr>
          <p:nvPr>
            <p:ph type="sldNum" idx="12"/>
          </p:nvPr>
        </p:nvSpPr>
        <p:spPr>
          <a:xfrm>
            <a:off x="6553200" y="6324600"/>
            <a:ext cx="1904999" cy="457200"/>
          </a:xfrm>
          <a:prstGeom prst="rect">
            <a:avLst/>
          </a:prstGeom>
          <a:noFill/>
          <a:ln>
            <a:noFill/>
          </a:ln>
        </p:spPr>
        <p:txBody>
          <a:bodyPr lIns="91425" tIns="91425" rIns="91425" bIns="91425" anchor="b" anchorCtr="0"/>
          <a:lstStyle>
            <a:lvl1pPr marL="0" marR="0" indent="0" algn="r" rtl="0">
              <a:defRPr sz="1400" b="0" i="0" u="none" strike="noStrike" cap="none" baseline="0">
                <a:solidFill>
                  <a:schemeClr val="lt2"/>
                </a:solidFill>
                <a:latin typeface="Times New Roman"/>
                <a:ea typeface="Times New Roman"/>
                <a:cs typeface="Times New Roman"/>
                <a:sym typeface="Times New Roman"/>
              </a:defRPr>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3994113387"/>
      </p:ext>
    </p:extLst>
  </p:cSld>
  <p:clrMap bg1="lt1" tx1="dk1" bg2="dk2" tx2="lt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image" Target="../media/image43.png"/><Relationship Id="rId21" Type="http://schemas.openxmlformats.org/officeDocument/2006/relationships/image" Target="../media/image78.pn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6.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png"/><Relationship Id="rId5" Type="http://schemas.openxmlformats.org/officeDocument/2006/relationships/image" Target="../media/image48.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47.jpe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3.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8.png"/><Relationship Id="rId1" Type="http://schemas.openxmlformats.org/officeDocument/2006/relationships/slideLayout" Target="../slideLayouts/slideLayout17.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75.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image" Target="../media/image70.jpeg"/><Relationship Id="rId14"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69.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jpeg"/><Relationship Id="rId17" Type="http://schemas.openxmlformats.org/officeDocument/2006/relationships/image" Target="../media/image88.png"/><Relationship Id="rId2" Type="http://schemas.openxmlformats.org/officeDocument/2006/relationships/notesSlide" Target="../notesSlides/notesSlide7.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75.png"/><Relationship Id="rId11" Type="http://schemas.openxmlformats.org/officeDocument/2006/relationships/image" Target="../media/image82.png"/><Relationship Id="rId5" Type="http://schemas.openxmlformats.org/officeDocument/2006/relationships/image" Target="../media/image74.png"/><Relationship Id="rId15" Type="http://schemas.openxmlformats.org/officeDocument/2006/relationships/image" Target="../media/image86.png"/><Relationship Id="rId10" Type="http://schemas.openxmlformats.org/officeDocument/2006/relationships/image" Target="../media/image70.jpeg"/><Relationship Id="rId19" Type="http://schemas.openxmlformats.org/officeDocument/2006/relationships/image" Target="../media/image90.png"/><Relationship Id="rId4" Type="http://schemas.openxmlformats.org/officeDocument/2006/relationships/image" Target="../media/image73.png"/><Relationship Id="rId9" Type="http://schemas.openxmlformats.org/officeDocument/2006/relationships/image" Target="../media/image81.png"/><Relationship Id="rId1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9.png"/><Relationship Id="rId3" Type="http://schemas.openxmlformats.org/officeDocument/2006/relationships/image" Target="../media/image83.jpeg"/><Relationship Id="rId7" Type="http://schemas.openxmlformats.org/officeDocument/2006/relationships/image" Target="../media/image95.png"/><Relationship Id="rId12"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7.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0.png"/><Relationship Id="rId15" Type="http://schemas.openxmlformats.org/officeDocument/2006/relationships/image" Target="../media/image101.pn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96.png"/><Relationship Id="rId14"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jpeg"/><Relationship Id="rId1" Type="http://schemas.openxmlformats.org/officeDocument/2006/relationships/slideLayout" Target="../slideLayouts/slideLayout1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qvb://0/anchor/4" TargetMode="Externa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97.xml"/><Relationship Id="rId4" Type="http://schemas.openxmlformats.org/officeDocument/2006/relationships/image" Target="../media/image13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5.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hyperlink" Target="https://ref.ly/logosres/ots-mnpr?ref=Bible.Joe1.2-4&amp;off=1842&amp;ctx=signate+the+locusts.~+Scholars+debate+wh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34.xml"/><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3.xml"/><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40.jpeg"/><Relationship Id="rId4" Type="http://schemas.openxmlformats.org/officeDocument/2006/relationships/notesSlide" Target="../notesSlides/notesSlide11.xml"/><Relationship Id="rId9" Type="http://schemas.openxmlformats.org/officeDocument/2006/relationships/image" Target="../media/image1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97.xml"/><Relationship Id="rId5" Type="http://schemas.openxmlformats.org/officeDocument/2006/relationships/image" Target="../media/image145.jpeg"/><Relationship Id="rId4" Type="http://schemas.openxmlformats.org/officeDocument/2006/relationships/image" Target="../media/image144.jpeg"/></Relationships>
</file>

<file path=ppt/slides/_rels/slide31.xml.rels><?xml version="1.0" encoding="UTF-8" standalone="yes"?>
<Relationships xmlns="http://schemas.openxmlformats.org/package/2006/relationships"><Relationship Id="rId3" Type="http://schemas.openxmlformats.org/officeDocument/2006/relationships/hyperlink" Target="qvb://0/anchor/9" TargetMode="External"/><Relationship Id="rId2" Type="http://schemas.openxmlformats.org/officeDocument/2006/relationships/hyperlink" Target="qvb://0/anchor/8" TargetMode="External"/><Relationship Id="rId1" Type="http://schemas.openxmlformats.org/officeDocument/2006/relationships/slideLayout" Target="../slideLayouts/slideLayout178.xml"/><Relationship Id="rId5" Type="http://schemas.openxmlformats.org/officeDocument/2006/relationships/image" Target="../media/image147.jpeg"/><Relationship Id="rId4" Type="http://schemas.openxmlformats.org/officeDocument/2006/relationships/image" Target="../media/image146.jpeg"/></Relationships>
</file>

<file path=ppt/slides/_rels/slide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9.xml"/><Relationship Id="rId1" Type="http://schemas.openxmlformats.org/officeDocument/2006/relationships/tags" Target="../tags/tag5.xml"/><Relationship Id="rId4" Type="http://schemas.openxmlformats.org/officeDocument/2006/relationships/image" Target="../media/image150.jpeg"/></Relationships>
</file>

<file path=ppt/slides/_rels/slide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97.xml"/><Relationship Id="rId4" Type="http://schemas.openxmlformats.org/officeDocument/2006/relationships/image" Target="../media/image1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3.xml"/><Relationship Id="rId1" Type="http://schemas.openxmlformats.org/officeDocument/2006/relationships/slideLayout" Target="../slideLayouts/slideLayout145.xml"/><Relationship Id="rId5" Type="http://schemas.openxmlformats.org/officeDocument/2006/relationships/image" Target="../media/image156.jpg"/><Relationship Id="rId4" Type="http://schemas.openxmlformats.org/officeDocument/2006/relationships/image" Target="../media/image1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7.xml"/><Relationship Id="rId1" Type="http://schemas.openxmlformats.org/officeDocument/2006/relationships/tags" Target="../tags/tag6.xml"/><Relationship Id="rId4" Type="http://schemas.openxmlformats.org/officeDocument/2006/relationships/image" Target="../media/image157.jpeg"/></Relationships>
</file>

<file path=ppt/slides/_rels/slide3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xml"/><Relationship Id="rId1" Type="http://schemas.openxmlformats.org/officeDocument/2006/relationships/slideLayout" Target="../slideLayouts/slideLayout101.xml"/><Relationship Id="rId5" Type="http://schemas.openxmlformats.org/officeDocument/2006/relationships/image" Target="../media/image160.jpeg"/><Relationship Id="rId4" Type="http://schemas.openxmlformats.org/officeDocument/2006/relationships/image" Target="../media/image159.jpeg"/></Relationships>
</file>

<file path=ppt/slides/_rels/slide3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43.jpeg"/><Relationship Id="rId1" Type="http://schemas.openxmlformats.org/officeDocument/2006/relationships/slideLayout" Target="../slideLayouts/slideLayout156.xml"/><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3.jpe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4.jpeg"/><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xml"/><Relationship Id="rId1" Type="http://schemas.openxmlformats.org/officeDocument/2006/relationships/slideLayout" Target="../slideLayouts/slideLayout156.xml"/><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56.xml"/><Relationship Id="rId4" Type="http://schemas.openxmlformats.org/officeDocument/2006/relationships/image" Target="../media/image1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70.jpeg"/><Relationship Id="rId4" Type="http://schemas.openxmlformats.org/officeDocument/2006/relationships/image" Target="../media/image123.png"/><Relationship Id="rId9" Type="http://schemas.openxmlformats.org/officeDocument/2006/relationships/image" Target="../media/image1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1.emf"/><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8.xml"/><Relationship Id="rId4" Type="http://schemas.openxmlformats.org/officeDocument/2006/relationships/image" Target="../media/image17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3.xml"/><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pn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g"/></Relationships>
</file>

<file path=ppt/slides/_rels/slide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1.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16D264A9-68EB-9F0A-B94B-045A9CBB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3204927"/>
          </a:xfrm>
          <a:prstGeom prst="rect">
            <a:avLst/>
          </a:prstGeom>
        </p:spPr>
      </p:pic>
      <p:pic>
        <p:nvPicPr>
          <p:cNvPr id="3" name="Picture 3">
            <a:extLst>
              <a:ext uri="{FF2B5EF4-FFF2-40B4-BE49-F238E27FC236}">
                <a16:creationId xmlns:a16="http://schemas.microsoft.com/office/drawing/2014/main" id="{1F946F82-1EB8-6369-EF1B-B878EC809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4928"/>
            <a:ext cx="9143998" cy="1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0" name="Subtitle 3"/>
          <p:cNvSpPr>
            <a:spLocks noGrp="1"/>
          </p:cNvSpPr>
          <p:nvPr>
            <p:ph type="subTitle" idx="1"/>
          </p:nvPr>
        </p:nvSpPr>
        <p:spPr>
          <a:xfrm>
            <a:off x="1238250" y="3204927"/>
            <a:ext cx="7713552" cy="1023041"/>
          </a:xfrm>
        </p:spPr>
        <p:txBody>
          <a:bodyPr/>
          <a:lstStyle/>
          <a:p>
            <a:pPr algn="l"/>
            <a:r>
              <a:rPr lang="en-US" altLang="en-US" dirty="0"/>
              <a:t>Lesson 7</a:t>
            </a:r>
          </a:p>
          <a:p>
            <a:pPr algn="l"/>
            <a:r>
              <a:rPr lang="en-US" altLang="en-US" sz="2400" b="1" dirty="0"/>
              <a:t>Joel 1:1 –2:11</a:t>
            </a:r>
            <a:endParaRPr lang="en-US" altLang="en-US" sz="2400" dirty="0"/>
          </a:p>
        </p:txBody>
      </p:sp>
      <p:pic>
        <p:nvPicPr>
          <p:cNvPr id="4" name="Picture 3" descr="A picture containing fireworks, dark, outdoor object&#10;&#10;Description automatically generated">
            <a:extLst>
              <a:ext uri="{FF2B5EF4-FFF2-40B4-BE49-F238E27FC236}">
                <a16:creationId xmlns:a16="http://schemas.microsoft.com/office/drawing/2014/main" id="{E856D54A-59F9-8568-9C5F-9ABA60956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717" y="1810693"/>
            <a:ext cx="5496669" cy="1842381"/>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9AAB3181-0B45-E2B2-D1C7-A974BF8623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599" y="2257184"/>
            <a:ext cx="1676399" cy="2233336"/>
          </a:xfrm>
          <a:prstGeom prst="rect">
            <a:avLst/>
          </a:prstGeom>
        </p:spPr>
      </p:pic>
      <p:pic>
        <p:nvPicPr>
          <p:cNvPr id="8" name="Picture 7">
            <a:extLst>
              <a:ext uri="{FF2B5EF4-FFF2-40B4-BE49-F238E27FC236}">
                <a16:creationId xmlns:a16="http://schemas.microsoft.com/office/drawing/2014/main" id="{11084CF1-C600-D313-4119-C1D247DBC0A4}"/>
              </a:ext>
            </a:extLst>
          </p:cNvPr>
          <p:cNvPicPr>
            <a:picLocks noChangeAspect="1"/>
          </p:cNvPicPr>
          <p:nvPr/>
        </p:nvPicPr>
        <p:blipFill>
          <a:blip r:embed="rId6"/>
          <a:stretch>
            <a:fillRect/>
          </a:stretch>
        </p:blipFill>
        <p:spPr>
          <a:xfrm>
            <a:off x="0" y="2408237"/>
            <a:ext cx="1238250" cy="2009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5247F8AC-413E-EDF4-1913-E1D729116BE3}"/>
              </a:ext>
            </a:extLst>
          </p:cNvPr>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98307" name="Picture 10" descr="Facts Card-Blank.jpg">
            <a:extLst>
              <a:ext uri="{FF2B5EF4-FFF2-40B4-BE49-F238E27FC236}">
                <a16:creationId xmlns:a16="http://schemas.microsoft.com/office/drawing/2014/main" id="{F8B291FA-6742-3714-38CF-A0D3FB29F2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a:extLst>
              <a:ext uri="{FF2B5EF4-FFF2-40B4-BE49-F238E27FC236}">
                <a16:creationId xmlns:a16="http://schemas.microsoft.com/office/drawing/2014/main" id="{1DB29FD6-409D-45E6-AFD1-C836CCFCD756}"/>
              </a:ext>
            </a:extLst>
          </p:cNvPr>
          <p:cNvSpPr>
            <a:spLocks noGrp="1"/>
          </p:cNvSpPr>
          <p:nvPr>
            <p:ph type="title"/>
          </p:nvPr>
        </p:nvSpPr>
        <p:spPr/>
        <p:txBody>
          <a:bodyPr/>
          <a:lstStyle/>
          <a:p>
            <a:pPr>
              <a:tabLst>
                <a:tab pos="228600" algn="r"/>
                <a:tab pos="342900" algn="l"/>
              </a:tabLst>
              <a:defRPr/>
            </a:pPr>
            <a:r>
              <a:rPr lang="en-US" altLang="en-US" b="1">
                <a:solidFill>
                  <a:srgbClr val="000000"/>
                </a:solidFill>
                <a:effectLst>
                  <a:outerShdw blurRad="38100" dist="38100" dir="2700000" algn="tl">
                    <a:srgbClr val="FFFFFF"/>
                  </a:outerShdw>
                </a:effectLst>
                <a:latin typeface="Palatino Linotype" pitchFamily="18" charset="0"/>
              </a:rPr>
              <a:t>#8 Joash Card</a:t>
            </a:r>
            <a:endParaRPr lang="en-US" altLang="en-US">
              <a:solidFill>
                <a:srgbClr val="000000"/>
              </a:solidFill>
              <a:effectLst>
                <a:outerShdw blurRad="38100" dist="38100" dir="2700000" algn="tl">
                  <a:srgbClr val="FFFFFF"/>
                </a:outerShdw>
              </a:effectLst>
              <a:latin typeface="Courier" charset="0"/>
              <a:cs typeface="Times New Roman" pitchFamily="18" charset="0"/>
            </a:endParaRPr>
          </a:p>
        </p:txBody>
      </p:sp>
      <p:sp>
        <p:nvSpPr>
          <p:cNvPr id="5" name="Rectangle 4">
            <a:extLst>
              <a:ext uri="{FF2B5EF4-FFF2-40B4-BE49-F238E27FC236}">
                <a16:creationId xmlns:a16="http://schemas.microsoft.com/office/drawing/2014/main" id="{2ABF1F4F-CB6D-04FA-2233-6BE7D97A7560}"/>
              </a:ext>
            </a:extLst>
          </p:cNvPr>
          <p:cNvSpPr/>
          <p:nvPr/>
        </p:nvSpPr>
        <p:spPr>
          <a:xfrm>
            <a:off x="6878638" y="150177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sp>
        <p:nvSpPr>
          <p:cNvPr id="98310" name="TextBox 5">
            <a:extLst>
              <a:ext uri="{FF2B5EF4-FFF2-40B4-BE49-F238E27FC236}">
                <a16:creationId xmlns:a16="http://schemas.microsoft.com/office/drawing/2014/main" id="{D2E7E6D9-B064-D3B1-9378-3A9329036A5E}"/>
              </a:ext>
            </a:extLst>
          </p:cNvPr>
          <p:cNvSpPr txBox="1">
            <a:spLocks noChangeArrowheads="1"/>
          </p:cNvSpPr>
          <p:nvPr/>
        </p:nvSpPr>
        <p:spPr bwMode="auto">
          <a:xfrm>
            <a:off x="6837363" y="15414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Kings of Israel</a:t>
            </a:r>
          </a:p>
        </p:txBody>
      </p:sp>
      <p:sp>
        <p:nvSpPr>
          <p:cNvPr id="98311" name="TextBox 6">
            <a:extLst>
              <a:ext uri="{FF2B5EF4-FFF2-40B4-BE49-F238E27FC236}">
                <a16:creationId xmlns:a16="http://schemas.microsoft.com/office/drawing/2014/main" id="{DCD7D173-F282-865C-AE07-18BDDCCF6D46}"/>
              </a:ext>
            </a:extLst>
          </p:cNvPr>
          <p:cNvSpPr txBox="1">
            <a:spLocks noChangeArrowheads="1"/>
          </p:cNvSpPr>
          <p:nvPr/>
        </p:nvSpPr>
        <p:spPr bwMode="auto">
          <a:xfrm>
            <a:off x="6932613" y="21971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Jehu</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312" name="TextBox 9">
            <a:extLst>
              <a:ext uri="{FF2B5EF4-FFF2-40B4-BE49-F238E27FC236}">
                <a16:creationId xmlns:a16="http://schemas.microsoft.com/office/drawing/2014/main" id="{55E6FEA8-83DF-C35C-86F2-77763B275373}"/>
              </a:ext>
            </a:extLst>
          </p:cNvPr>
          <p:cNvSpPr txBox="1">
            <a:spLocks noChangeArrowheads="1"/>
          </p:cNvSpPr>
          <p:nvPr/>
        </p:nvSpPr>
        <p:spPr bwMode="auto">
          <a:xfrm>
            <a:off x="5989638"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835-796</a:t>
            </a:r>
          </a:p>
        </p:txBody>
      </p:sp>
      <p:sp>
        <p:nvSpPr>
          <p:cNvPr id="9" name="Rectangle 8">
            <a:extLst>
              <a:ext uri="{FF2B5EF4-FFF2-40B4-BE49-F238E27FC236}">
                <a16:creationId xmlns:a16="http://schemas.microsoft.com/office/drawing/2014/main" id="{78CF046A-DCA5-94B4-5908-543B10F3C377}"/>
              </a:ext>
            </a:extLst>
          </p:cNvPr>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pic>
        <p:nvPicPr>
          <p:cNvPr id="98314" name="Picture 11" descr="Kings Card-Blank.jpg">
            <a:extLst>
              <a:ext uri="{FF2B5EF4-FFF2-40B4-BE49-F238E27FC236}">
                <a16:creationId xmlns:a16="http://schemas.microsoft.com/office/drawing/2014/main" id="{51A73970-E87B-B30F-2AEB-D37740CE97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Box 10">
            <a:extLst>
              <a:ext uri="{FF2B5EF4-FFF2-40B4-BE49-F238E27FC236}">
                <a16:creationId xmlns:a16="http://schemas.microsoft.com/office/drawing/2014/main" id="{AF4C73E5-8501-61F1-F3D2-D86C4D1AC1BE}"/>
              </a:ext>
            </a:extLst>
          </p:cNvPr>
          <p:cNvSpPr txBox="1">
            <a:spLocks noChangeArrowheads="1"/>
          </p:cNvSpPr>
          <p:nvPr/>
        </p:nvSpPr>
        <p:spPr bwMode="auto">
          <a:xfrm>
            <a:off x="4572000" y="3706813"/>
            <a:ext cx="14557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crowned at age 7</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repaired house of the Lord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Killed Zechariah son of Jehoiada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Fought/wealth to King of Syria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Assassinated</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316" name="TextBox 15">
            <a:extLst>
              <a:ext uri="{FF2B5EF4-FFF2-40B4-BE49-F238E27FC236}">
                <a16:creationId xmlns:a16="http://schemas.microsoft.com/office/drawing/2014/main" id="{BA9FA0FD-CB83-87DC-4413-BD00C4BD426C}"/>
              </a:ext>
            </a:extLst>
          </p:cNvPr>
          <p:cNvSpPr txBox="1">
            <a:spLocks noChangeArrowheads="1"/>
          </p:cNvSpPr>
          <p:nvPr/>
        </p:nvSpPr>
        <p:spPr bwMode="auto">
          <a:xfrm>
            <a:off x="4451350" y="2463800"/>
            <a:ext cx="16224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&gt;did what was right in the eyes of the Lord  when Jehoiada the priest lived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&gt; then he abandoned temple and God and served the Asherim and the idols.</a:t>
            </a:r>
          </a:p>
        </p:txBody>
      </p:sp>
      <p:sp>
        <p:nvSpPr>
          <p:cNvPr id="98317" name="TextBox 15">
            <a:extLst>
              <a:ext uri="{FF2B5EF4-FFF2-40B4-BE49-F238E27FC236}">
                <a16:creationId xmlns:a16="http://schemas.microsoft.com/office/drawing/2014/main" id="{17D9FD60-0926-4F3E-7B38-B3DEBFEAAC2B}"/>
              </a:ext>
            </a:extLst>
          </p:cNvPr>
          <p:cNvSpPr txBox="1">
            <a:spLocks noChangeArrowheads="1"/>
          </p:cNvSpPr>
          <p:nvPr/>
        </p:nvSpPr>
        <p:spPr bwMode="auto">
          <a:xfrm>
            <a:off x="1098550" y="5611813"/>
            <a:ext cx="5626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JEHU DYNASTY </a:t>
            </a:r>
          </a:p>
        </p:txBody>
      </p:sp>
      <p:pic>
        <p:nvPicPr>
          <p:cNvPr id="98318" name="Picture 14" descr="thumbs_up.png">
            <a:extLst>
              <a:ext uri="{FF2B5EF4-FFF2-40B4-BE49-F238E27FC236}">
                <a16:creationId xmlns:a16="http://schemas.microsoft.com/office/drawing/2014/main" id="{C5783221-546E-0F81-CF3A-86B359E60DE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55988" y="215582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9" name="Picture 16" descr="Joash.png">
            <a:extLst>
              <a:ext uri="{FF2B5EF4-FFF2-40B4-BE49-F238E27FC236}">
                <a16:creationId xmlns:a16="http://schemas.microsoft.com/office/drawing/2014/main" id="{87ACB16C-5E51-0B38-1C2D-DFB89A5EC30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1828800"/>
            <a:ext cx="1724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E010055D-3621-BC29-4440-2D800396D6A2}"/>
              </a:ext>
            </a:extLst>
          </p:cNvPr>
          <p:cNvSpPr/>
          <p:nvPr/>
        </p:nvSpPr>
        <p:spPr>
          <a:xfrm>
            <a:off x="6878638" y="331152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sp>
        <p:nvSpPr>
          <p:cNvPr id="98321" name="TextBox 5">
            <a:extLst>
              <a:ext uri="{FF2B5EF4-FFF2-40B4-BE49-F238E27FC236}">
                <a16:creationId xmlns:a16="http://schemas.microsoft.com/office/drawing/2014/main" id="{106CD22C-D26F-3327-0F2B-F741DD1DA7E7}"/>
              </a:ext>
            </a:extLst>
          </p:cNvPr>
          <p:cNvSpPr txBox="1">
            <a:spLocks noChangeArrowheads="1"/>
          </p:cNvSpPr>
          <p:nvPr/>
        </p:nvSpPr>
        <p:spPr bwMode="auto">
          <a:xfrm>
            <a:off x="6837363" y="338931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Prophets</a:t>
            </a:r>
          </a:p>
        </p:txBody>
      </p:sp>
      <p:sp>
        <p:nvSpPr>
          <p:cNvPr id="98322" name="TextBox 6">
            <a:extLst>
              <a:ext uri="{FF2B5EF4-FFF2-40B4-BE49-F238E27FC236}">
                <a16:creationId xmlns:a16="http://schemas.microsoft.com/office/drawing/2014/main" id="{18E31E55-B675-F7D1-4AF1-083CEE63CD08}"/>
              </a:ext>
            </a:extLst>
          </p:cNvPr>
          <p:cNvSpPr txBox="1">
            <a:spLocks noChangeArrowheads="1"/>
          </p:cNvSpPr>
          <p:nvPr/>
        </p:nvSpPr>
        <p:spPr bwMode="auto">
          <a:xfrm>
            <a:off x="6913563" y="396875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Joel (J)</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323" name="TextBox 15">
            <a:extLst>
              <a:ext uri="{FF2B5EF4-FFF2-40B4-BE49-F238E27FC236}">
                <a16:creationId xmlns:a16="http://schemas.microsoft.com/office/drawing/2014/main" id="{DFB59125-2EE9-DB50-260E-C7B89C92DB9B}"/>
              </a:ext>
            </a:extLst>
          </p:cNvPr>
          <p:cNvSpPr txBox="1">
            <a:spLocks noChangeArrowheads="1"/>
          </p:cNvSpPr>
          <p:nvPr/>
        </p:nvSpPr>
        <p:spPr bwMode="auto">
          <a:xfrm>
            <a:off x="1349375" y="5345113"/>
            <a:ext cx="325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3"/>
              </a:buBlip>
              <a:defRPr sz="3200">
                <a:solidFill>
                  <a:schemeClr val="tx1"/>
                </a:solidFill>
                <a:latin typeface="Times New Roman" panose="02020603050405020304" pitchFamily="18" charset="0"/>
              </a:defRPr>
            </a:lvl1pPr>
            <a:lvl2pPr marL="742950" indent="-285750" algn="l" eaLnBrk="0" hangingPunct="0">
              <a:spcBef>
                <a:spcPct val="20000"/>
              </a:spcBef>
              <a:buClr>
                <a:schemeClr val="accent2"/>
              </a:buClr>
              <a:buFont typeface="Wingdings" panose="05000000000000000000" pitchFamily="2" charset="2"/>
              <a:buBlip>
                <a:blip r:embed="rId4"/>
              </a:buBlip>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lgn="l" eaLnBrk="0" hangingPunct="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haroni" panose="02010803020104030203" pitchFamily="2" charset="-79"/>
                <a:ea typeface="+mn-ea"/>
                <a:cs typeface="Aharoni" panose="02010803020104030203" pitchFamily="2" charset="-79"/>
              </a:rPr>
              <a:t>Jehoiada Made covenant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289" y="462495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345" y="3277476"/>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88" y="342925"/>
            <a:ext cx="1155501" cy="1734710"/>
          </a:xfrm>
          <a:prstGeom prst="rect">
            <a:avLst/>
          </a:prstGeom>
        </p:spPr>
      </p:pic>
      <p:pic>
        <p:nvPicPr>
          <p:cNvPr id="23" name="Picture 3" descr="Judean Chariot-clear.png"/>
          <p:cNvPicPr>
            <a:picLocks noChangeAspect="1"/>
          </p:cNvPicPr>
          <p:nvPr/>
        </p:nvPicPr>
        <p:blipFill rotWithShape="1">
          <a:blip r:embed="rId5" cstate="print">
            <a:extLst>
              <a:ext uri="{28A0092B-C50C-407E-A947-70E740481C1C}">
                <a14:useLocalDpi xmlns:a14="http://schemas.microsoft.com/office/drawing/2010/main" val="0"/>
              </a:ext>
            </a:extLst>
          </a:blip>
          <a:srcRect l="1" r="42469"/>
          <a:stretch/>
        </p:blipFill>
        <p:spPr bwMode="auto">
          <a:xfrm flipH="1">
            <a:off x="1570856" y="11631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7017"/>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29" y="3277476"/>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080" y="1066799"/>
            <a:ext cx="795557" cy="119434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5181" y="1066799"/>
            <a:ext cx="609495" cy="1010836"/>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146" y="1066800"/>
            <a:ext cx="795557" cy="11943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417" y="1068846"/>
            <a:ext cx="528787" cy="982033"/>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3810" y="462214"/>
            <a:ext cx="1050527" cy="1803937"/>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8110" y="555376"/>
            <a:ext cx="821927" cy="152643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710" y="1071737"/>
            <a:ext cx="795557" cy="1194340"/>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3485" y="1078639"/>
            <a:ext cx="606669" cy="1039445"/>
          </a:xfrm>
          <a:prstGeom prst="rect">
            <a:avLst/>
          </a:prstGeom>
        </p:spPr>
      </p:pic>
      <p:sp>
        <p:nvSpPr>
          <p:cNvPr id="26" name="Rectangle 25"/>
          <p:cNvSpPr/>
          <p:nvPr/>
        </p:nvSpPr>
        <p:spPr>
          <a:xfrm>
            <a:off x="3020075" y="2261232"/>
            <a:ext cx="66556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Jehoahaz</a:t>
            </a:r>
          </a:p>
        </p:txBody>
      </p:sp>
      <p:sp>
        <p:nvSpPr>
          <p:cNvPr id="49" name="Rectangle 48"/>
          <p:cNvSpPr/>
          <p:nvPr/>
        </p:nvSpPr>
        <p:spPr>
          <a:xfrm>
            <a:off x="3906433" y="2266071"/>
            <a:ext cx="760144"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Elisha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the Arrows</a:t>
            </a:r>
          </a:p>
        </p:txBody>
      </p:sp>
      <p:sp>
        <p:nvSpPr>
          <p:cNvPr id="50" name="Rectangle 49"/>
          <p:cNvSpPr/>
          <p:nvPr/>
        </p:nvSpPr>
        <p:spPr>
          <a:xfrm>
            <a:off x="4860943" y="2261230"/>
            <a:ext cx="79380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p:txBody>
      </p:sp>
      <p:sp>
        <p:nvSpPr>
          <p:cNvPr id="51" name="Rectangle 50"/>
          <p:cNvSpPr/>
          <p:nvPr/>
        </p:nvSpPr>
        <p:spPr>
          <a:xfrm>
            <a:off x="5997093" y="2261230"/>
            <a:ext cx="6928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Zechariah</a:t>
            </a:r>
          </a:p>
        </p:txBody>
      </p:sp>
      <p:sp>
        <p:nvSpPr>
          <p:cNvPr id="52" name="TextBox 51"/>
          <p:cNvSpPr txBox="1"/>
          <p:nvPr/>
        </p:nvSpPr>
        <p:spPr>
          <a:xfrm>
            <a:off x="1774718" y="2081828"/>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841-814</a:t>
            </a:r>
          </a:p>
        </p:txBody>
      </p:sp>
      <p:sp>
        <p:nvSpPr>
          <p:cNvPr id="53" name="TextBox 52"/>
          <p:cNvSpPr txBox="1"/>
          <p:nvPr/>
        </p:nvSpPr>
        <p:spPr>
          <a:xfrm>
            <a:off x="4949108" y="2480451"/>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793-753</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600" y="1598357"/>
            <a:ext cx="1241287" cy="769986"/>
          </a:xfrm>
          <a:prstGeom prst="rect">
            <a:avLst/>
          </a:prstGeom>
        </p:spPr>
      </p:pic>
      <p:sp>
        <p:nvSpPr>
          <p:cNvPr id="55" name="Rectangle 54"/>
          <p:cNvSpPr/>
          <p:nvPr/>
        </p:nvSpPr>
        <p:spPr>
          <a:xfrm>
            <a:off x="7821396" y="2328032"/>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6" name="Picture 2" descr="C:\Users\Danny\Documents\Danny's Bible Classes\Kings\Kings\Images\Cards\Hezekia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Jehoiada Made covenant</a:t>
            </a:r>
          </a:p>
        </p:txBody>
      </p:sp>
      <p:pic>
        <p:nvPicPr>
          <p:cNvPr id="307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77004" y="462495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604"/>
            <a:ext cx="4716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Joash</a:t>
            </a:r>
          </a:p>
        </p:txBody>
      </p:sp>
      <p:pic>
        <p:nvPicPr>
          <p:cNvPr id="307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8" y="5986492"/>
            <a:ext cx="63030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Amaziah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9800" y="4598735"/>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491"/>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77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40539"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491"/>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71"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74869" y="2726653"/>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8092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5678" y="2868468"/>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66280" y="4288899"/>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98910"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812" y="4378913"/>
            <a:ext cx="1133987" cy="26161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Brings in Assyria</a:t>
            </a:r>
          </a:p>
        </p:txBody>
      </p:sp>
    </p:spTree>
    <p:extLst>
      <p:ext uri="{BB962C8B-B14F-4D97-AF65-F5344CB8AC3E}">
        <p14:creationId xmlns:p14="http://schemas.microsoft.com/office/powerpoint/2010/main" val="215775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7"/>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91"/>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601" y="477599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66439" y="5305126"/>
            <a:ext cx="2650386"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12" y="2365251"/>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86929" y="24014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9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81345D4E-506D-4C14-86F0-C780ACB6E2D7}"/>
              </a:ext>
            </a:extLst>
          </p:cNvPr>
          <p:cNvSpPr txBox="1"/>
          <p:nvPr/>
        </p:nvSpPr>
        <p:spPr>
          <a:xfrm>
            <a:off x="3294483" y="5717317"/>
            <a:ext cx="1180580"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Aayria</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046A036-DE2A-4BA1-8D5B-C68D2BB06B46}"/>
              </a:ext>
            </a:extLst>
          </p:cNvPr>
          <p:cNvSpPr txBox="1"/>
          <p:nvPr/>
        </p:nvSpPr>
        <p:spPr>
          <a:xfrm>
            <a:off x="5653377" y="1491174"/>
            <a:ext cx="233589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Revolt of 652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Maybe occasion of Manasseh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Being taken captive</a:t>
            </a:r>
          </a:p>
        </p:txBody>
      </p:sp>
      <p:sp>
        <p:nvSpPr>
          <p:cNvPr id="8" name="Lightning Bolt 7">
            <a:extLst>
              <a:ext uri="{FF2B5EF4-FFF2-40B4-BE49-F238E27FC236}">
                <a16:creationId xmlns:a16="http://schemas.microsoft.com/office/drawing/2014/main" id="{A0B2D603-9EAA-49DC-92A7-D225A2D606A7}"/>
              </a:ext>
            </a:extLst>
          </p:cNvPr>
          <p:cNvSpPr/>
          <p:nvPr/>
        </p:nvSpPr>
        <p:spPr>
          <a:xfrm>
            <a:off x="5282451" y="1522667"/>
            <a:ext cx="383134" cy="45710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B3195F5-38C2-DC20-737A-D46AD04E9051}"/>
              </a:ext>
            </a:extLst>
          </p:cNvPr>
          <p:cNvSpPr txBox="1"/>
          <p:nvPr/>
        </p:nvSpPr>
        <p:spPr>
          <a:xfrm>
            <a:off x="5784112" y="5061098"/>
            <a:ext cx="646331" cy="369332"/>
          </a:xfrm>
          <a:prstGeom prst="rect">
            <a:avLst/>
          </a:prstGeom>
          <a:noFill/>
        </p:spPr>
        <p:txBody>
          <a:bodyPr wrap="none" rtlCol="0">
            <a:spAutoFit/>
          </a:bodyPr>
          <a:lstStyle/>
          <a:p>
            <a:r>
              <a:rPr lang="en-US" dirty="0"/>
              <a:t>663-</a:t>
            </a:r>
          </a:p>
        </p:txBody>
      </p:sp>
    </p:spTree>
    <p:extLst>
      <p:ext uri="{BB962C8B-B14F-4D97-AF65-F5344CB8AC3E}">
        <p14:creationId xmlns:p14="http://schemas.microsoft.com/office/powerpoint/2010/main" val="138653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25245" y="443673"/>
            <a:ext cx="332219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99117" y="13218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a:t>
            </a:r>
          </a:p>
        </p:txBody>
      </p:sp>
      <p:pic>
        <p:nvPicPr>
          <p:cNvPr id="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Egypt</a:t>
            </a:r>
          </a:p>
        </p:txBody>
      </p:sp>
      <p:pic>
        <p:nvPicPr>
          <p:cNvPr id="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0" name="Rectangle 39"/>
          <p:cNvSpPr/>
          <p:nvPr/>
        </p:nvSpPr>
        <p:spPr>
          <a:xfrm>
            <a:off x="7542032" y="5720633"/>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1" name="Rectangle 40"/>
          <p:cNvSpPr/>
          <p:nvPr/>
        </p:nvSpPr>
        <p:spPr>
          <a:xfrm>
            <a:off x="6095272" y="389056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609-597</a:t>
            </a:r>
          </a:p>
        </p:txBody>
      </p:sp>
      <p:sp>
        <p:nvSpPr>
          <p:cNvPr id="42" name="Rectangle 41"/>
          <p:cNvSpPr/>
          <p:nvPr/>
        </p:nvSpPr>
        <p:spPr>
          <a:xfrm>
            <a:off x="5620684" y="622102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a:t>
            </a:r>
          </a:p>
        </p:txBody>
      </p:sp>
      <p:sp>
        <p:nvSpPr>
          <p:cNvPr id="43" name="Rectangle 42"/>
          <p:cNvSpPr/>
          <p:nvPr/>
        </p:nvSpPr>
        <p:spPr>
          <a:xfrm>
            <a:off x="7509007" y="5467375"/>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597-586</a:t>
            </a:r>
          </a:p>
        </p:txBody>
      </p:sp>
    </p:spTree>
    <p:extLst>
      <p:ext uri="{BB962C8B-B14F-4D97-AF65-F5344CB8AC3E}">
        <p14:creationId xmlns:p14="http://schemas.microsoft.com/office/powerpoint/2010/main" val="149109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476608"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153461" y="1207860"/>
            <a:ext cx="2291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Babylonian Captivity</a:t>
            </a:r>
          </a:p>
        </p:txBody>
      </p:sp>
      <p:cxnSp>
        <p:nvCxnSpPr>
          <p:cNvPr id="44" name="Straight Connector 43"/>
          <p:cNvCxnSpPr/>
          <p:nvPr/>
        </p:nvCxnSpPr>
        <p:spPr>
          <a:xfrm flipV="1">
            <a:off x="7543800" y="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6897727" y="759024"/>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7715130" y="1862315"/>
            <a:ext cx="10647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538-425?</a:t>
            </a:r>
          </a:p>
        </p:txBody>
      </p:sp>
      <p:sp>
        <p:nvSpPr>
          <p:cNvPr id="45" name="TextBox 44"/>
          <p:cNvSpPr txBox="1"/>
          <p:nvPr/>
        </p:nvSpPr>
        <p:spPr>
          <a:xfrm>
            <a:off x="2552808" y="174369"/>
            <a:ext cx="1258678"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605-538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4901"/>
            <a:ext cx="1294800" cy="19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Josia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70" y="2667000"/>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73" y="4367258"/>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335" y="4372126"/>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49345"/>
            <a:ext cx="1322546" cy="20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5394"/>
            <a:ext cx="1290753" cy="20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6484" y="4326176"/>
            <a:ext cx="952549" cy="14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1341" y="503778"/>
            <a:ext cx="1231372" cy="20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6732" y="4375929"/>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5259" y="5686397"/>
            <a:ext cx="763985" cy="11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0291" y="2592579"/>
            <a:ext cx="1125255" cy="17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5070" y="2592579"/>
            <a:ext cx="1121414" cy="171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826484" y="3048000"/>
            <a:ext cx="271731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Daniel</a:t>
            </a:r>
          </a:p>
        </p:txBody>
      </p:sp>
      <p:sp>
        <p:nvSpPr>
          <p:cNvPr id="7" name="Down Arrow 6"/>
          <p:cNvSpPr/>
          <p:nvPr/>
        </p:nvSpPr>
        <p:spPr>
          <a:xfrm>
            <a:off x="2997642" y="5686397"/>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1618706" y="36253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 BC</a:t>
            </a:r>
          </a:p>
        </p:txBody>
      </p:sp>
      <p:sp>
        <p:nvSpPr>
          <p:cNvPr id="31" name="TextBox 30"/>
          <p:cNvSpPr txBox="1"/>
          <p:nvPr/>
        </p:nvSpPr>
        <p:spPr>
          <a:xfrm>
            <a:off x="947713" y="61399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597 BC</a:t>
            </a:r>
          </a:p>
        </p:txBody>
      </p:sp>
      <p:sp>
        <p:nvSpPr>
          <p:cNvPr id="32" name="Down Arrow 31"/>
          <p:cNvSpPr/>
          <p:nvPr/>
        </p:nvSpPr>
        <p:spPr>
          <a:xfrm>
            <a:off x="1381592" y="6469859"/>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own Arrow 32"/>
          <p:cNvSpPr/>
          <p:nvPr/>
        </p:nvSpPr>
        <p:spPr>
          <a:xfrm>
            <a:off x="1780426" y="3995481"/>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2763602" y="6093901"/>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586 BC</a:t>
            </a:r>
          </a:p>
        </p:txBody>
      </p:sp>
      <p:sp>
        <p:nvSpPr>
          <p:cNvPr id="35" name="TextBox 34"/>
          <p:cNvSpPr txBox="1"/>
          <p:nvPr/>
        </p:nvSpPr>
        <p:spPr>
          <a:xfrm>
            <a:off x="503980" y="220535"/>
            <a:ext cx="1412341" cy="369332"/>
          </a:xfrm>
          <a:prstGeom prst="rect">
            <a:avLst/>
          </a:prstGeom>
          <a:solidFill>
            <a:schemeClr val="tx1"/>
          </a:solidFill>
        </p:spPr>
        <p:txBody>
          <a:bodyPr wrap="square">
            <a:spAutoFit/>
          </a:bodyPr>
          <a:lstStyle>
            <a:defPPr>
              <a:defRPr lang="en-US"/>
            </a:defPPr>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Judah Alone</a:t>
            </a:r>
          </a:p>
        </p:txBody>
      </p:sp>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0781" y="3636397"/>
            <a:ext cx="2094413" cy="5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0583" y="5720458"/>
            <a:ext cx="2103276" cy="5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13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Connector 43"/>
          <p:cNvCxnSpPr/>
          <p:nvPr/>
        </p:nvCxnSpPr>
        <p:spPr>
          <a:xfrm flipV="1">
            <a:off x="1127097" y="-9643"/>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481024" y="749381"/>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1274925" y="6424655"/>
            <a:ext cx="18000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537 Rebuild Altar</a:t>
            </a:r>
          </a:p>
        </p:txBody>
      </p:sp>
      <p:sp>
        <p:nvSpPr>
          <p:cNvPr id="45" name="TextBox 44"/>
          <p:cNvSpPr txBox="1"/>
          <p:nvPr/>
        </p:nvSpPr>
        <p:spPr>
          <a:xfrm>
            <a:off x="1621559" y="34333"/>
            <a:ext cx="1366080"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538-425? BC</a:t>
            </a:r>
          </a:p>
        </p:txBody>
      </p:sp>
      <p:pic>
        <p:nvPicPr>
          <p:cNvPr id="4098" name="Picture 2" descr="S:\OT Lessons-Danny\Prophets and Kings Intro\Cards\2016-11-06_ef9fa1cb88d76c14a7933d67c004861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525" y="49616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189" y="3220631"/>
            <a:ext cx="1139294" cy="17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317" y="838905"/>
            <a:ext cx="1321288" cy="20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577" y="2505259"/>
            <a:ext cx="2250221" cy="1055145"/>
          </a:xfrm>
          <a:prstGeom prst="rect">
            <a:avLst/>
          </a:prstGeom>
        </p:spPr>
      </p:pic>
      <p:sp>
        <p:nvSpPr>
          <p:cNvPr id="4" name="TextBox 3"/>
          <p:cNvSpPr txBox="1"/>
          <p:nvPr/>
        </p:nvSpPr>
        <p:spPr>
          <a:xfrm>
            <a:off x="2999047" y="2116080"/>
            <a:ext cx="11108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Cyrus Cylinder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Freeing People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237" y="4360847"/>
            <a:ext cx="1862498" cy="2130991"/>
          </a:xfrm>
          <a:prstGeom prst="rect">
            <a:avLst/>
          </a:prstGeom>
        </p:spPr>
      </p:pic>
      <p:sp>
        <p:nvSpPr>
          <p:cNvPr id="39" name="Rectangle 38"/>
          <p:cNvSpPr/>
          <p:nvPr/>
        </p:nvSpPr>
        <p:spPr>
          <a:xfrm>
            <a:off x="3074970" y="6442288"/>
            <a:ext cx="20308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516 Rebuild Temple</a:t>
            </a: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5565" y="3560404"/>
            <a:ext cx="1992721" cy="5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7483" y="4084803"/>
            <a:ext cx="1963658" cy="53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9683" y="4961615"/>
            <a:ext cx="2234317" cy="6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0187" y="3058122"/>
            <a:ext cx="1193813" cy="18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0444" y="838905"/>
            <a:ext cx="1404582" cy="212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3052" y="3045475"/>
            <a:ext cx="1212054" cy="185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7827" y="838905"/>
            <a:ext cx="1371856"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6186" y="3019949"/>
            <a:ext cx="1248767" cy="19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8263" y="838905"/>
            <a:ext cx="1379289"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a:t>Outline of Joel</a:t>
            </a:r>
          </a:p>
        </p:txBody>
      </p:sp>
      <p:sp>
        <p:nvSpPr>
          <p:cNvPr id="111619" name="Rectangle 3"/>
          <p:cNvSpPr>
            <a:spLocks noGrp="1" noChangeArrowheads="1"/>
          </p:cNvSpPr>
          <p:nvPr>
            <p:ph type="body" idx="1"/>
          </p:nvPr>
        </p:nvSpPr>
        <p:spPr>
          <a:xfrm>
            <a:off x="1057275" y="2695575"/>
            <a:ext cx="7305675" cy="3895725"/>
          </a:xfrm>
          <a:solidFill>
            <a:srgbClr val="000000"/>
          </a:solidFill>
        </p:spPr>
        <p:txBody>
          <a:bodyPr/>
          <a:lstStyle/>
          <a:p>
            <a:pPr marL="812800" indent="-812800" eaLnBrk="1" hangingPunct="1">
              <a:lnSpc>
                <a:spcPct val="90000"/>
              </a:lnSpc>
              <a:buFontTx/>
              <a:buAutoNum type="romanUcPeriod"/>
            </a:pPr>
            <a:r>
              <a:rPr lang="en-US" altLang="en-US" sz="2000" dirty="0">
                <a:latin typeface="Tahoma" pitchFamily="34" charset="0"/>
              </a:rPr>
              <a:t>Chapter 1 </a:t>
            </a:r>
          </a:p>
          <a:p>
            <a:pPr marL="1168400" lvl="1" indent="-711200" eaLnBrk="1" hangingPunct="1">
              <a:lnSpc>
                <a:spcPct val="90000"/>
              </a:lnSpc>
              <a:buFontTx/>
              <a:buAutoNum type="alphaUcPeriod"/>
            </a:pPr>
            <a:r>
              <a:rPr lang="en-US" altLang="en-US" sz="2000" dirty="0">
                <a:solidFill>
                  <a:srgbClr val="FFFFFF"/>
                </a:solidFill>
                <a:latin typeface="Tahoma" pitchFamily="34" charset="0"/>
              </a:rPr>
              <a:t>Locust Invasion (1:1 to 12)</a:t>
            </a:r>
          </a:p>
          <a:p>
            <a:pPr marL="1168400" lvl="1" indent="-711200" eaLnBrk="1" hangingPunct="1">
              <a:lnSpc>
                <a:spcPct val="90000"/>
              </a:lnSpc>
              <a:buFontTx/>
              <a:buAutoNum type="alphaUcPeriod"/>
            </a:pPr>
            <a:r>
              <a:rPr lang="en-US" altLang="en-US" sz="2000" dirty="0">
                <a:solidFill>
                  <a:srgbClr val="FFFFFF"/>
                </a:solidFill>
                <a:latin typeface="Tahoma" pitchFamily="34" charset="0"/>
              </a:rPr>
              <a:t>Call to Repentance (1:13 to 20)</a:t>
            </a:r>
          </a:p>
          <a:p>
            <a:pPr marL="812800" indent="-812800" eaLnBrk="1" hangingPunct="1">
              <a:lnSpc>
                <a:spcPct val="90000"/>
              </a:lnSpc>
              <a:buFontTx/>
              <a:buAutoNum type="romanUcPeriod"/>
            </a:pPr>
            <a:r>
              <a:rPr lang="en-US" altLang="en-US" sz="2000" dirty="0">
                <a:solidFill>
                  <a:srgbClr val="FFFFFF"/>
                </a:solidFill>
                <a:latin typeface="Tahoma" pitchFamily="34" charset="0"/>
              </a:rPr>
              <a:t>Chapter 2 </a:t>
            </a:r>
          </a:p>
          <a:p>
            <a:pPr marL="1168400" lvl="1" indent="-711200" eaLnBrk="1" hangingPunct="1">
              <a:lnSpc>
                <a:spcPct val="90000"/>
              </a:lnSpc>
              <a:buFontTx/>
              <a:buAutoNum type="alphaUcPeriod"/>
            </a:pPr>
            <a:r>
              <a:rPr lang="en-US" altLang="en-US" sz="2000" dirty="0">
                <a:solidFill>
                  <a:srgbClr val="FFFFFF"/>
                </a:solidFill>
                <a:latin typeface="Tahoma" pitchFamily="34" charset="0"/>
              </a:rPr>
              <a:t>Day of the Lord (2:1 to 11)</a:t>
            </a:r>
          </a:p>
          <a:p>
            <a:pPr marL="1168400" lvl="1" indent="-711200" eaLnBrk="1" hangingPunct="1">
              <a:lnSpc>
                <a:spcPct val="90000"/>
              </a:lnSpc>
              <a:buFontTx/>
              <a:buAutoNum type="alphaUcPeriod"/>
            </a:pPr>
            <a:r>
              <a:rPr lang="en-US" altLang="en-US" sz="2000" dirty="0">
                <a:solidFill>
                  <a:srgbClr val="FFFFFF"/>
                </a:solidFill>
                <a:latin typeface="Tahoma" pitchFamily="34" charset="0"/>
              </a:rPr>
              <a:t>Call to Return to the Lord (2:12 to 17)</a:t>
            </a:r>
          </a:p>
          <a:p>
            <a:pPr marL="1168400" lvl="1" indent="-711200" eaLnBrk="1" hangingPunct="1">
              <a:lnSpc>
                <a:spcPct val="90000"/>
              </a:lnSpc>
              <a:buFontTx/>
              <a:buAutoNum type="alphaUcPeriod"/>
            </a:pPr>
            <a:r>
              <a:rPr lang="en-US" altLang="en-US" sz="2000" dirty="0">
                <a:solidFill>
                  <a:srgbClr val="FFFFFF"/>
                </a:solidFill>
                <a:latin typeface="Tahoma" pitchFamily="34" charset="0"/>
              </a:rPr>
              <a:t>Lord’s Mercy (2:18 to 27</a:t>
            </a:r>
            <a:r>
              <a:rPr lang="en-US" altLang="en-US" sz="2000" dirty="0">
                <a:latin typeface="Tahoma" pitchFamily="34" charset="0"/>
              </a:rPr>
              <a:t>)</a:t>
            </a:r>
          </a:p>
          <a:p>
            <a:pPr marL="1168400" lvl="1" indent="-711200" eaLnBrk="1" hangingPunct="1">
              <a:lnSpc>
                <a:spcPct val="90000"/>
              </a:lnSpc>
              <a:buFontTx/>
              <a:buAutoNum type="alphaUcPeriod"/>
            </a:pPr>
            <a:r>
              <a:rPr lang="en-US" altLang="en-US" sz="2000" dirty="0">
                <a:latin typeface="Tahoma" pitchFamily="34" charset="0"/>
              </a:rPr>
              <a:t>Lord will Pour Out Spirit (2:28-32)</a:t>
            </a:r>
          </a:p>
          <a:p>
            <a:pPr marL="812800" indent="-812800" eaLnBrk="1" hangingPunct="1">
              <a:lnSpc>
                <a:spcPct val="90000"/>
              </a:lnSpc>
              <a:buFontTx/>
              <a:buAutoNum type="romanUcPeriod"/>
            </a:pPr>
            <a:r>
              <a:rPr lang="en-US" altLang="en-US" sz="2000" dirty="0">
                <a:latin typeface="Tahoma" pitchFamily="34" charset="0"/>
              </a:rPr>
              <a:t>Chapter 3</a:t>
            </a:r>
          </a:p>
          <a:p>
            <a:pPr marL="1168400" lvl="1" indent="-711200" eaLnBrk="1" hangingPunct="1">
              <a:lnSpc>
                <a:spcPct val="90000"/>
              </a:lnSpc>
              <a:buFontTx/>
              <a:buAutoNum type="romanUcPeriod"/>
            </a:pPr>
            <a:r>
              <a:rPr lang="en-US" altLang="en-US" sz="2000" dirty="0">
                <a:latin typeface="Tahoma" pitchFamily="34" charset="0"/>
              </a:rPr>
              <a:t>Lord Judges Nation </a:t>
            </a:r>
            <a:r>
              <a:rPr lang="en-US" altLang="en-US" sz="1400" dirty="0">
                <a:latin typeface="Tahoma" pitchFamily="34" charset="0"/>
              </a:rPr>
              <a:t>(Philistia/Tyre/Sidon)</a:t>
            </a:r>
          </a:p>
          <a:p>
            <a:pPr marL="1168400" lvl="1" indent="-711200" eaLnBrk="1" hangingPunct="1">
              <a:lnSpc>
                <a:spcPct val="90000"/>
              </a:lnSpc>
              <a:buFontTx/>
              <a:buAutoNum type="romanUcPeriod"/>
            </a:pPr>
            <a:r>
              <a:rPr lang="en-US" altLang="en-US" sz="2000" dirty="0">
                <a:latin typeface="Tahoma" pitchFamily="34" charset="0"/>
              </a:rPr>
              <a:t>Judah’s Future</a:t>
            </a:r>
          </a:p>
        </p:txBody>
      </p:sp>
      <p:pic>
        <p:nvPicPr>
          <p:cNvPr id="111620" name="Picture 3" descr="Jo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58788"/>
            <a:ext cx="627062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6DD146-E09B-9E0A-6C10-99EA751CB7E1}"/>
              </a:ext>
            </a:extLst>
          </p:cNvPr>
          <p:cNvSpPr txBox="1"/>
          <p:nvPr/>
        </p:nvSpPr>
        <p:spPr>
          <a:xfrm>
            <a:off x="5536767" y="3043237"/>
            <a:ext cx="2621230" cy="369332"/>
          </a:xfrm>
          <a:prstGeom prst="rect">
            <a:avLst/>
          </a:prstGeom>
          <a:noFill/>
        </p:spPr>
        <p:txBody>
          <a:bodyPr wrap="none" rtlCol="0">
            <a:spAutoFit/>
          </a:bodyPr>
          <a:lstStyle/>
          <a:p>
            <a:r>
              <a:rPr lang="en-US" dirty="0">
                <a:solidFill>
                  <a:srgbClr val="FB0BCD"/>
                </a:solidFill>
              </a:rPr>
              <a:t>Locust Impact on Crops</a:t>
            </a:r>
          </a:p>
        </p:txBody>
      </p:sp>
      <p:sp>
        <p:nvSpPr>
          <p:cNvPr id="3" name="TextBox 2">
            <a:extLst>
              <a:ext uri="{FF2B5EF4-FFF2-40B4-BE49-F238E27FC236}">
                <a16:creationId xmlns:a16="http://schemas.microsoft.com/office/drawing/2014/main" id="{3BBDA7B4-6809-61FE-9B60-939A7D531017}"/>
              </a:ext>
            </a:extLst>
          </p:cNvPr>
          <p:cNvSpPr txBox="1"/>
          <p:nvPr/>
        </p:nvSpPr>
        <p:spPr>
          <a:xfrm>
            <a:off x="6164516" y="3390899"/>
            <a:ext cx="941283" cy="369332"/>
          </a:xfrm>
          <a:prstGeom prst="rect">
            <a:avLst/>
          </a:prstGeom>
          <a:noFill/>
        </p:spPr>
        <p:txBody>
          <a:bodyPr wrap="none" rtlCol="0">
            <a:spAutoFit/>
          </a:bodyPr>
          <a:lstStyle/>
          <a:p>
            <a:r>
              <a:rPr lang="en-US" dirty="0">
                <a:solidFill>
                  <a:srgbClr val="FB0BCD"/>
                </a:solidFill>
              </a:rPr>
              <a:t>Actions</a:t>
            </a:r>
          </a:p>
        </p:txBody>
      </p:sp>
      <p:sp>
        <p:nvSpPr>
          <p:cNvPr id="4" name="TextBox 3">
            <a:extLst>
              <a:ext uri="{FF2B5EF4-FFF2-40B4-BE49-F238E27FC236}">
                <a16:creationId xmlns:a16="http://schemas.microsoft.com/office/drawing/2014/main" id="{F9EA610E-F5BF-6709-2247-B5A974E0A806}"/>
              </a:ext>
            </a:extLst>
          </p:cNvPr>
          <p:cNvSpPr txBox="1"/>
          <p:nvPr/>
        </p:nvSpPr>
        <p:spPr>
          <a:xfrm>
            <a:off x="5600321" y="4019014"/>
            <a:ext cx="2608471" cy="369332"/>
          </a:xfrm>
          <a:prstGeom prst="rect">
            <a:avLst/>
          </a:prstGeom>
          <a:noFill/>
        </p:spPr>
        <p:txBody>
          <a:bodyPr wrap="none" rtlCol="0">
            <a:spAutoFit/>
          </a:bodyPr>
          <a:lstStyle/>
          <a:p>
            <a:r>
              <a:rPr lang="en-US" dirty="0">
                <a:solidFill>
                  <a:srgbClr val="FB0BCD"/>
                </a:solidFill>
              </a:rPr>
              <a:t>Describing Locust Army</a:t>
            </a:r>
          </a:p>
        </p:txBody>
      </p:sp>
    </p:spTree>
    <p:extLst>
      <p:ext uri="{BB962C8B-B14F-4D97-AF65-F5344CB8AC3E}">
        <p14:creationId xmlns:p14="http://schemas.microsoft.com/office/powerpoint/2010/main" val="4003914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7030A0"/>
                </a:solidFill>
              </a:rPr>
              <a:t>List Your Favorite Verse/s</a:t>
            </a:r>
            <a:br>
              <a:rPr lang="en-US" b="1" dirty="0">
                <a:solidFill>
                  <a:srgbClr val="7030A0"/>
                </a:solidFill>
              </a:rPr>
            </a:br>
            <a:endParaRPr lang="en-US" dirty="0"/>
          </a:p>
        </p:txBody>
      </p:sp>
      <p:sp>
        <p:nvSpPr>
          <p:cNvPr id="5" name="Rectangle 4"/>
          <p:cNvSpPr/>
          <p:nvPr/>
        </p:nvSpPr>
        <p:spPr>
          <a:xfrm>
            <a:off x="1163752" y="1498581"/>
            <a:ext cx="7414945"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800600"/>
            <a:ext cx="2133600" cy="2050472"/>
          </a:xfrm>
          <a:prstGeom prst="rect">
            <a:avLst/>
          </a:prstGeom>
        </p:spPr>
      </p:pic>
    </p:spTree>
    <p:extLst>
      <p:ext uri="{BB962C8B-B14F-4D97-AF65-F5344CB8AC3E}">
        <p14:creationId xmlns:p14="http://schemas.microsoft.com/office/powerpoint/2010/main" val="141066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4597" y="355581"/>
            <a:ext cx="6477000" cy="1143000"/>
          </a:xfrm>
        </p:spPr>
        <p:txBody>
          <a:bodyPr/>
          <a:lstStyle/>
          <a:p>
            <a:r>
              <a:rPr lang="en-US" b="1" dirty="0">
                <a:solidFill>
                  <a:srgbClr val="7030A0"/>
                </a:solidFill>
              </a:rPr>
              <a:t>Strange/Peculiar </a:t>
            </a:r>
            <a:br>
              <a:rPr lang="en-US" b="1" dirty="0">
                <a:solidFill>
                  <a:srgbClr val="7030A0"/>
                </a:solidFill>
              </a:rPr>
            </a:br>
            <a:r>
              <a:rPr lang="en-US" b="1" dirty="0">
                <a:solidFill>
                  <a:srgbClr val="7030A0"/>
                </a:solidFill>
              </a:rPr>
              <a:t>Words-Phrases</a:t>
            </a:r>
            <a:endParaRPr lang="en-US" dirty="0"/>
          </a:p>
        </p:txBody>
      </p:sp>
      <p:sp>
        <p:nvSpPr>
          <p:cNvPr id="5" name="Rectangle 4"/>
          <p:cNvSpPr/>
          <p:nvPr/>
        </p:nvSpPr>
        <p:spPr>
          <a:xfrm>
            <a:off x="1163752" y="1498581"/>
            <a:ext cx="7414945"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3" name="Picture 2" descr="A picture containing graphical user interface&#10;&#10;Description automatically generated">
            <a:extLst>
              <a:ext uri="{FF2B5EF4-FFF2-40B4-BE49-F238E27FC236}">
                <a16:creationId xmlns:a16="http://schemas.microsoft.com/office/drawing/2014/main" id="{E617A876-3F97-5E3A-E13E-A44D42954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70" y="0"/>
            <a:ext cx="2726628" cy="1708943"/>
          </a:xfrm>
          <a:prstGeom prst="rect">
            <a:avLst/>
          </a:prstGeom>
        </p:spPr>
      </p:pic>
    </p:spTree>
    <p:extLst>
      <p:ext uri="{BB962C8B-B14F-4D97-AF65-F5344CB8AC3E}">
        <p14:creationId xmlns:p14="http://schemas.microsoft.com/office/powerpoint/2010/main" val="1915329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A96E24-4DC2-B4A7-2D56-8A2B8D4BB670}"/>
              </a:ext>
            </a:extLst>
          </p:cNvPr>
          <p:cNvSpPr txBox="1"/>
          <p:nvPr/>
        </p:nvSpPr>
        <p:spPr>
          <a:xfrm>
            <a:off x="1324842" y="195786"/>
            <a:ext cx="6738504" cy="646331"/>
          </a:xfrm>
          <a:prstGeom prst="rect">
            <a:avLst/>
          </a:prstGeom>
          <a:noFill/>
        </p:spPr>
        <p:txBody>
          <a:bodyPr wrap="square">
            <a:spAutoFit/>
          </a:bodyPr>
          <a:lstStyle/>
          <a:p>
            <a:r>
              <a:rPr lang="en-US" dirty="0"/>
              <a:t>Joel 1:1 (NKJV)</a:t>
            </a:r>
          </a:p>
          <a:p>
            <a:pPr algn="l" rtl="0"/>
            <a:r>
              <a:rPr lang="en-US" b="0" i="0" u="none" dirty="0"/>
              <a:t>The </a:t>
            </a:r>
            <a:r>
              <a:rPr lang="en-US" b="0" i="0" u="sng" dirty="0">
                <a:solidFill>
                  <a:srgbClr val="7030A0"/>
                </a:solidFill>
              </a:rPr>
              <a:t>word of the Lord that came </a:t>
            </a:r>
            <a:r>
              <a:rPr lang="en-US" b="0" i="0" u="none" dirty="0"/>
              <a:t>to Joel the son of </a:t>
            </a:r>
            <a:r>
              <a:rPr lang="en-US" b="0" i="0" u="none" dirty="0" err="1"/>
              <a:t>Pethuel</a:t>
            </a:r>
            <a:r>
              <a:rPr lang="en-US" b="0" i="0" u="none" dirty="0"/>
              <a:t>.</a:t>
            </a:r>
          </a:p>
        </p:txBody>
      </p:sp>
      <p:sp>
        <p:nvSpPr>
          <p:cNvPr id="6" name="TextBox 5">
            <a:extLst>
              <a:ext uri="{FF2B5EF4-FFF2-40B4-BE49-F238E27FC236}">
                <a16:creationId xmlns:a16="http://schemas.microsoft.com/office/drawing/2014/main" id="{47562790-34F2-EAAB-AEAE-EB80763C9E8C}"/>
              </a:ext>
            </a:extLst>
          </p:cNvPr>
          <p:cNvSpPr txBox="1"/>
          <p:nvPr/>
        </p:nvSpPr>
        <p:spPr>
          <a:xfrm>
            <a:off x="1002723" y="1036354"/>
            <a:ext cx="3569277" cy="1384995"/>
          </a:xfrm>
          <a:prstGeom prst="rect">
            <a:avLst/>
          </a:prstGeom>
          <a:noFill/>
        </p:spPr>
        <p:txBody>
          <a:bodyPr wrap="square">
            <a:spAutoFit/>
          </a:bodyPr>
          <a:lstStyle/>
          <a:p>
            <a:r>
              <a:rPr lang="en-US" sz="1400" dirty="0"/>
              <a:t>Hosea 1:1 (NKJV)</a:t>
            </a:r>
          </a:p>
          <a:p>
            <a:pPr algn="l" rtl="0"/>
            <a:r>
              <a:rPr lang="en-US" sz="1400" b="1" i="0" u="sng" dirty="0">
                <a:solidFill>
                  <a:srgbClr val="7030A0"/>
                </a:solidFill>
              </a:rPr>
              <a:t>The word of the Lord that came </a:t>
            </a:r>
            <a:r>
              <a:rPr lang="en-US" sz="1400" b="0" i="0" u="sng" dirty="0"/>
              <a:t>to Hosea </a:t>
            </a:r>
            <a:r>
              <a:rPr lang="en-US" sz="1400" b="0" i="0" u="none" dirty="0"/>
              <a:t>the son of </a:t>
            </a:r>
            <a:r>
              <a:rPr lang="en-US" sz="1400" b="0" i="0" u="none" dirty="0" err="1"/>
              <a:t>Beeri</a:t>
            </a:r>
            <a:r>
              <a:rPr lang="en-US" sz="1400" b="0" i="0" u="none" dirty="0"/>
              <a:t>, in the days of Uzziah, Jotham, Ahaz, and Hezekiah, kings of Judah, and in the days of Jeroboam the son of Joash, king of Israel.</a:t>
            </a:r>
          </a:p>
        </p:txBody>
      </p:sp>
      <p:sp>
        <p:nvSpPr>
          <p:cNvPr id="8" name="TextBox 7">
            <a:extLst>
              <a:ext uri="{FF2B5EF4-FFF2-40B4-BE49-F238E27FC236}">
                <a16:creationId xmlns:a16="http://schemas.microsoft.com/office/drawing/2014/main" id="{45689C24-2EDA-5A81-6D41-07A6EDE41F37}"/>
              </a:ext>
            </a:extLst>
          </p:cNvPr>
          <p:cNvSpPr txBox="1"/>
          <p:nvPr/>
        </p:nvSpPr>
        <p:spPr>
          <a:xfrm>
            <a:off x="1002723" y="3083728"/>
            <a:ext cx="3569277" cy="954107"/>
          </a:xfrm>
          <a:prstGeom prst="rect">
            <a:avLst/>
          </a:prstGeom>
          <a:noFill/>
        </p:spPr>
        <p:txBody>
          <a:bodyPr wrap="square">
            <a:spAutoFit/>
          </a:bodyPr>
          <a:lstStyle/>
          <a:p>
            <a:r>
              <a:rPr lang="en-US" sz="1400" dirty="0"/>
              <a:t>Amos 1:2 (NKJV)</a:t>
            </a:r>
          </a:p>
          <a:p>
            <a:pPr algn="l" rtl="0"/>
            <a:r>
              <a:rPr lang="en-US" sz="1400" dirty="0"/>
              <a:t>And he said:</a:t>
            </a:r>
          </a:p>
          <a:p>
            <a:pPr algn="l" rtl="0"/>
            <a:r>
              <a:rPr lang="en-US" sz="1400" u="sng" dirty="0"/>
              <a:t>“The Lord roars from Zion,</a:t>
            </a:r>
          </a:p>
          <a:p>
            <a:pPr algn="l" rtl="0"/>
            <a:r>
              <a:rPr lang="en-US" sz="1400" u="sng" dirty="0"/>
              <a:t>And utters His voice from Jerusalem</a:t>
            </a:r>
            <a:r>
              <a:rPr lang="en-US" sz="1400" dirty="0"/>
              <a:t>;..</a:t>
            </a:r>
          </a:p>
        </p:txBody>
      </p:sp>
      <p:sp>
        <p:nvSpPr>
          <p:cNvPr id="10" name="TextBox 9">
            <a:extLst>
              <a:ext uri="{FF2B5EF4-FFF2-40B4-BE49-F238E27FC236}">
                <a16:creationId xmlns:a16="http://schemas.microsoft.com/office/drawing/2014/main" id="{2801AC8D-7D62-9AF4-5181-EF4F2BC319B0}"/>
              </a:ext>
            </a:extLst>
          </p:cNvPr>
          <p:cNvSpPr txBox="1"/>
          <p:nvPr/>
        </p:nvSpPr>
        <p:spPr>
          <a:xfrm>
            <a:off x="888422" y="4067074"/>
            <a:ext cx="3683578" cy="954107"/>
          </a:xfrm>
          <a:prstGeom prst="rect">
            <a:avLst/>
          </a:prstGeom>
          <a:solidFill>
            <a:srgbClr val="FFCC99"/>
          </a:solidFill>
        </p:spPr>
        <p:txBody>
          <a:bodyPr wrap="square">
            <a:spAutoFit/>
          </a:bodyPr>
          <a:lstStyle/>
          <a:p>
            <a:r>
              <a:rPr lang="en-US" sz="1400" dirty="0"/>
              <a:t>Obadiah 1 (NKJV)</a:t>
            </a:r>
          </a:p>
          <a:p>
            <a:pPr algn="l" rtl="0"/>
            <a:r>
              <a:rPr lang="en-US" sz="1400" b="0" i="0" u="none" dirty="0"/>
              <a:t>The </a:t>
            </a:r>
            <a:r>
              <a:rPr lang="en-US" sz="1400" b="1" i="0" u="none" dirty="0"/>
              <a:t>vision of Obadiah</a:t>
            </a:r>
            <a:r>
              <a:rPr lang="en-US" sz="1400" b="0" i="0" u="none" dirty="0"/>
              <a:t>. </a:t>
            </a:r>
            <a:r>
              <a:rPr lang="en-US" sz="1400" b="0" i="0" u="sng" dirty="0"/>
              <a:t>Thus says the Lord God concerning Edom</a:t>
            </a:r>
            <a:r>
              <a:rPr lang="en-US" sz="1400" b="0" i="0" u="none" dirty="0"/>
              <a:t> (We have heard a report from the Lord</a:t>
            </a:r>
            <a:r>
              <a:rPr lang="en-US" sz="1400" dirty="0"/>
              <a:t>…</a:t>
            </a:r>
            <a:endParaRPr lang="en-US" sz="1400" b="0" i="0" u="none" dirty="0"/>
          </a:p>
        </p:txBody>
      </p:sp>
      <p:sp>
        <p:nvSpPr>
          <p:cNvPr id="12" name="TextBox 11">
            <a:extLst>
              <a:ext uri="{FF2B5EF4-FFF2-40B4-BE49-F238E27FC236}">
                <a16:creationId xmlns:a16="http://schemas.microsoft.com/office/drawing/2014/main" id="{1A452994-AFAD-A701-A1FA-038B7947F1DF}"/>
              </a:ext>
            </a:extLst>
          </p:cNvPr>
          <p:cNvSpPr txBox="1"/>
          <p:nvPr/>
        </p:nvSpPr>
        <p:spPr>
          <a:xfrm>
            <a:off x="1002722" y="2358060"/>
            <a:ext cx="4099214" cy="738664"/>
          </a:xfrm>
          <a:prstGeom prst="rect">
            <a:avLst/>
          </a:prstGeom>
          <a:noFill/>
        </p:spPr>
        <p:txBody>
          <a:bodyPr wrap="square">
            <a:spAutoFit/>
          </a:bodyPr>
          <a:lstStyle/>
          <a:p>
            <a:r>
              <a:rPr lang="en-US" sz="1400" dirty="0"/>
              <a:t>Jonah 1:1 (NKJV)</a:t>
            </a:r>
          </a:p>
          <a:p>
            <a:pPr algn="l" rtl="0"/>
            <a:r>
              <a:rPr lang="en-US" sz="1400" b="0" i="0" u="none" dirty="0">
                <a:solidFill>
                  <a:srgbClr val="7030A0"/>
                </a:solidFill>
              </a:rPr>
              <a:t>Now </a:t>
            </a:r>
            <a:r>
              <a:rPr lang="en-US" sz="1400" b="1" i="0" u="none" dirty="0">
                <a:solidFill>
                  <a:srgbClr val="7030A0"/>
                </a:solidFill>
              </a:rPr>
              <a:t>the word of the Lord came </a:t>
            </a:r>
            <a:r>
              <a:rPr lang="en-US" sz="1400" b="0" i="0" u="none" dirty="0"/>
              <a:t>to Jonah the son of </a:t>
            </a:r>
            <a:r>
              <a:rPr lang="en-US" sz="1400" b="0" i="0" u="none" dirty="0" err="1"/>
              <a:t>Amittai</a:t>
            </a:r>
            <a:r>
              <a:rPr lang="en-US" sz="1400" b="0" i="0" u="none" dirty="0"/>
              <a:t>, saying,</a:t>
            </a:r>
          </a:p>
        </p:txBody>
      </p:sp>
      <p:sp>
        <p:nvSpPr>
          <p:cNvPr id="13" name="TextBox 12">
            <a:extLst>
              <a:ext uri="{FF2B5EF4-FFF2-40B4-BE49-F238E27FC236}">
                <a16:creationId xmlns:a16="http://schemas.microsoft.com/office/drawing/2014/main" id="{CFB95879-0E66-65B2-4C86-AB9A18B82649}"/>
              </a:ext>
            </a:extLst>
          </p:cNvPr>
          <p:cNvSpPr txBox="1"/>
          <p:nvPr/>
        </p:nvSpPr>
        <p:spPr>
          <a:xfrm>
            <a:off x="5216236" y="1151539"/>
            <a:ext cx="3688773" cy="1384995"/>
          </a:xfrm>
          <a:prstGeom prst="rect">
            <a:avLst/>
          </a:prstGeom>
          <a:noFill/>
        </p:spPr>
        <p:txBody>
          <a:bodyPr wrap="square" rtlCol="0">
            <a:spAutoFit/>
          </a:bodyPr>
          <a:lstStyle/>
          <a:p>
            <a:r>
              <a:rPr lang="en-US" sz="1400" dirty="0"/>
              <a:t>Micah 1:1 (NKJV)</a:t>
            </a:r>
          </a:p>
          <a:p>
            <a:pPr algn="l" rtl="0"/>
            <a:r>
              <a:rPr lang="en-US" sz="1400" b="1" i="0" u="sng" dirty="0">
                <a:solidFill>
                  <a:srgbClr val="7030A0"/>
                </a:solidFill>
              </a:rPr>
              <a:t>The word of the Lord that came </a:t>
            </a:r>
            <a:r>
              <a:rPr lang="en-US" sz="1400" b="0" i="0" u="none" dirty="0"/>
              <a:t>to Micah of </a:t>
            </a:r>
            <a:r>
              <a:rPr lang="en-US" sz="1400" b="0" i="0" u="none" dirty="0" err="1"/>
              <a:t>Moresheth</a:t>
            </a:r>
            <a:r>
              <a:rPr lang="en-US" sz="1400" b="0" i="0" u="none" dirty="0"/>
              <a:t> in the days of Jotham, Ahaz, and Hezekiah, kings of Judah, which he saw concerning Samaria and Jerusalem.</a:t>
            </a:r>
          </a:p>
          <a:p>
            <a:endParaRPr lang="en-US" sz="1400" dirty="0"/>
          </a:p>
        </p:txBody>
      </p:sp>
      <p:sp>
        <p:nvSpPr>
          <p:cNvPr id="15" name="TextBox 14">
            <a:extLst>
              <a:ext uri="{FF2B5EF4-FFF2-40B4-BE49-F238E27FC236}">
                <a16:creationId xmlns:a16="http://schemas.microsoft.com/office/drawing/2014/main" id="{D0E2187F-0BBA-9F50-D463-FF86999C94E9}"/>
              </a:ext>
            </a:extLst>
          </p:cNvPr>
          <p:cNvSpPr txBox="1"/>
          <p:nvPr/>
        </p:nvSpPr>
        <p:spPr>
          <a:xfrm>
            <a:off x="1002722" y="5110485"/>
            <a:ext cx="3480955" cy="738664"/>
          </a:xfrm>
          <a:prstGeom prst="rect">
            <a:avLst/>
          </a:prstGeom>
          <a:solidFill>
            <a:srgbClr val="FFCC99"/>
          </a:solidFill>
        </p:spPr>
        <p:txBody>
          <a:bodyPr wrap="square">
            <a:spAutoFit/>
          </a:bodyPr>
          <a:lstStyle/>
          <a:p>
            <a:r>
              <a:rPr lang="en-US" sz="1400" dirty="0"/>
              <a:t>Nahum 1:1 (NKJV)</a:t>
            </a:r>
          </a:p>
          <a:p>
            <a:pPr algn="l" rtl="0"/>
            <a:r>
              <a:rPr lang="en-US" sz="1400" b="0" i="0" u="none" dirty="0"/>
              <a:t>1The burden against Nineveh. The book of the </a:t>
            </a:r>
            <a:r>
              <a:rPr lang="en-US" sz="1400" b="1" i="0" u="none" dirty="0"/>
              <a:t>vision of Nahum </a:t>
            </a:r>
            <a:r>
              <a:rPr lang="en-US" sz="1400" b="0" i="0" u="none" dirty="0"/>
              <a:t>the </a:t>
            </a:r>
            <a:r>
              <a:rPr lang="en-US" sz="1400" b="0" i="0" u="none" dirty="0" err="1"/>
              <a:t>Elkoshite</a:t>
            </a:r>
            <a:r>
              <a:rPr lang="en-US" sz="1400" b="0" i="0" u="none" dirty="0"/>
              <a:t>.</a:t>
            </a:r>
          </a:p>
        </p:txBody>
      </p:sp>
      <p:sp>
        <p:nvSpPr>
          <p:cNvPr id="17" name="TextBox 16">
            <a:extLst>
              <a:ext uri="{FF2B5EF4-FFF2-40B4-BE49-F238E27FC236}">
                <a16:creationId xmlns:a16="http://schemas.microsoft.com/office/drawing/2014/main" id="{1BE283FB-54C9-50F2-1828-4EB3F60A3700}"/>
              </a:ext>
            </a:extLst>
          </p:cNvPr>
          <p:cNvSpPr txBox="1"/>
          <p:nvPr/>
        </p:nvSpPr>
        <p:spPr>
          <a:xfrm>
            <a:off x="937779" y="5938453"/>
            <a:ext cx="3480955" cy="738664"/>
          </a:xfrm>
          <a:prstGeom prst="rect">
            <a:avLst/>
          </a:prstGeom>
          <a:solidFill>
            <a:srgbClr val="FFCC99"/>
          </a:solidFill>
        </p:spPr>
        <p:txBody>
          <a:bodyPr wrap="square">
            <a:spAutoFit/>
          </a:bodyPr>
          <a:lstStyle/>
          <a:p>
            <a:r>
              <a:rPr lang="en-US" sz="1400" dirty="0"/>
              <a:t>Habakkuk 1:1 (NKJV)</a:t>
            </a:r>
          </a:p>
          <a:p>
            <a:pPr algn="l" rtl="0"/>
            <a:r>
              <a:rPr lang="en-US" sz="1400" b="0" i="0" u="none" dirty="0"/>
              <a:t>The </a:t>
            </a:r>
            <a:r>
              <a:rPr lang="en-US" sz="1400" b="1" i="0" u="none" dirty="0"/>
              <a:t>burden </a:t>
            </a:r>
            <a:r>
              <a:rPr lang="en-US" sz="1400" b="0" i="0" u="none" dirty="0"/>
              <a:t>which the prophet Habakkuk </a:t>
            </a:r>
            <a:r>
              <a:rPr lang="en-US" sz="1400" b="1" i="0" u="none" dirty="0"/>
              <a:t>saw</a:t>
            </a:r>
            <a:r>
              <a:rPr lang="en-US" sz="1400" b="0" i="0" u="none" dirty="0"/>
              <a:t>. (vision)</a:t>
            </a:r>
          </a:p>
        </p:txBody>
      </p:sp>
      <p:sp>
        <p:nvSpPr>
          <p:cNvPr id="19" name="TextBox 18">
            <a:extLst>
              <a:ext uri="{FF2B5EF4-FFF2-40B4-BE49-F238E27FC236}">
                <a16:creationId xmlns:a16="http://schemas.microsoft.com/office/drawing/2014/main" id="{4DA4F1EB-1E77-2434-B336-9BBB0224F6A9}"/>
              </a:ext>
            </a:extLst>
          </p:cNvPr>
          <p:cNvSpPr txBox="1"/>
          <p:nvPr/>
        </p:nvSpPr>
        <p:spPr>
          <a:xfrm>
            <a:off x="5216236" y="2340495"/>
            <a:ext cx="3990109" cy="1384995"/>
          </a:xfrm>
          <a:prstGeom prst="rect">
            <a:avLst/>
          </a:prstGeom>
          <a:noFill/>
        </p:spPr>
        <p:txBody>
          <a:bodyPr wrap="square">
            <a:spAutoFit/>
          </a:bodyPr>
          <a:lstStyle/>
          <a:p>
            <a:r>
              <a:rPr lang="en-US" sz="1400" dirty="0"/>
              <a:t>Zephaniah 1:1 (NKJV)</a:t>
            </a:r>
          </a:p>
          <a:p>
            <a:pPr algn="l" rtl="0"/>
            <a:r>
              <a:rPr lang="en-US" sz="1400" b="1" i="0" u="none" dirty="0">
                <a:solidFill>
                  <a:srgbClr val="7030A0"/>
                </a:solidFill>
              </a:rPr>
              <a:t>The word of the Lord which came </a:t>
            </a:r>
            <a:r>
              <a:rPr lang="en-US" sz="1400" b="0" i="0" u="none" dirty="0"/>
              <a:t>to Zephaniah the son of </a:t>
            </a:r>
            <a:r>
              <a:rPr lang="en-US" sz="1400" b="0" i="0" u="none" dirty="0" err="1"/>
              <a:t>Cushi</a:t>
            </a:r>
            <a:r>
              <a:rPr lang="en-US" sz="1400" b="0" i="0" u="none" dirty="0"/>
              <a:t>, the son of Gedaliah, the son of </a:t>
            </a:r>
            <a:r>
              <a:rPr lang="en-US" sz="1400" b="0" i="0" u="none" dirty="0" err="1"/>
              <a:t>Amariah</a:t>
            </a:r>
            <a:r>
              <a:rPr lang="en-US" sz="1400" b="0" i="0" u="none" dirty="0"/>
              <a:t>, the son of Hezekiah, in the days of Josiah the son of Amon, king of Judah.</a:t>
            </a:r>
          </a:p>
        </p:txBody>
      </p:sp>
      <p:sp>
        <p:nvSpPr>
          <p:cNvPr id="21" name="TextBox 20">
            <a:extLst>
              <a:ext uri="{FF2B5EF4-FFF2-40B4-BE49-F238E27FC236}">
                <a16:creationId xmlns:a16="http://schemas.microsoft.com/office/drawing/2014/main" id="{5F304288-5A6E-16CA-E453-D2CC4F6766CA}"/>
              </a:ext>
            </a:extLst>
          </p:cNvPr>
          <p:cNvSpPr txBox="1"/>
          <p:nvPr/>
        </p:nvSpPr>
        <p:spPr>
          <a:xfrm>
            <a:off x="5011015" y="3725490"/>
            <a:ext cx="4099214" cy="1384995"/>
          </a:xfrm>
          <a:prstGeom prst="rect">
            <a:avLst/>
          </a:prstGeom>
          <a:noFill/>
        </p:spPr>
        <p:txBody>
          <a:bodyPr wrap="square">
            <a:spAutoFit/>
          </a:bodyPr>
          <a:lstStyle/>
          <a:p>
            <a:r>
              <a:rPr lang="en-US" sz="1400" dirty="0"/>
              <a:t>Haggai 1:1–2 (NKJV)</a:t>
            </a:r>
          </a:p>
          <a:p>
            <a:pPr algn="l" rtl="0"/>
            <a:r>
              <a:rPr lang="en-US" sz="1400" b="0" i="0" u="none" dirty="0"/>
              <a:t>…</a:t>
            </a:r>
            <a:r>
              <a:rPr lang="en-US" sz="1400" b="1" i="0" u="none" dirty="0">
                <a:solidFill>
                  <a:srgbClr val="7030A0"/>
                </a:solidFill>
              </a:rPr>
              <a:t>the word of the Lord came </a:t>
            </a:r>
            <a:r>
              <a:rPr lang="en-US" sz="1400" b="0" i="0" u="none" dirty="0"/>
              <a:t>by Haggai the prophet to Zerubbabel…and to Joshua…</a:t>
            </a:r>
          </a:p>
          <a:p>
            <a:pPr algn="l" rtl="0"/>
            <a:r>
              <a:rPr lang="en-US" sz="1400" b="0" i="0" u="none" dirty="0"/>
              <a:t>2“Thus speaks the Lord of hosts, saying: ‘This people says, “The time has not come, the time that the Lord’s house should be built.” ’ ”</a:t>
            </a:r>
          </a:p>
        </p:txBody>
      </p:sp>
      <p:sp>
        <p:nvSpPr>
          <p:cNvPr id="25" name="TextBox 24">
            <a:extLst>
              <a:ext uri="{FF2B5EF4-FFF2-40B4-BE49-F238E27FC236}">
                <a16:creationId xmlns:a16="http://schemas.microsoft.com/office/drawing/2014/main" id="{D16E776E-F989-9FA7-8B25-DE572073D823}"/>
              </a:ext>
            </a:extLst>
          </p:cNvPr>
          <p:cNvSpPr txBox="1"/>
          <p:nvPr/>
        </p:nvSpPr>
        <p:spPr>
          <a:xfrm>
            <a:off x="5011014" y="5066136"/>
            <a:ext cx="4099213" cy="738664"/>
          </a:xfrm>
          <a:prstGeom prst="rect">
            <a:avLst/>
          </a:prstGeom>
          <a:noFill/>
        </p:spPr>
        <p:txBody>
          <a:bodyPr wrap="square">
            <a:spAutoFit/>
          </a:bodyPr>
          <a:lstStyle/>
          <a:p>
            <a:r>
              <a:rPr lang="en-US" sz="1400" dirty="0"/>
              <a:t>Zechariah 1:1 (NKJV)</a:t>
            </a:r>
          </a:p>
          <a:p>
            <a:pPr algn="l" rtl="0"/>
            <a:r>
              <a:rPr lang="en-US" sz="1400" b="0" i="0" u="none" dirty="0"/>
              <a:t>In the eighth month of the second year of Darius, </a:t>
            </a:r>
            <a:r>
              <a:rPr lang="en-US" sz="1400" b="1" i="0" u="none" dirty="0">
                <a:solidFill>
                  <a:srgbClr val="7030A0"/>
                </a:solidFill>
              </a:rPr>
              <a:t>the word of the Lord came </a:t>
            </a:r>
            <a:r>
              <a:rPr lang="en-US" sz="1400" b="0" i="0" u="none" dirty="0"/>
              <a:t>to Zechariah …</a:t>
            </a:r>
          </a:p>
        </p:txBody>
      </p:sp>
      <p:sp>
        <p:nvSpPr>
          <p:cNvPr id="27" name="TextBox 26">
            <a:extLst>
              <a:ext uri="{FF2B5EF4-FFF2-40B4-BE49-F238E27FC236}">
                <a16:creationId xmlns:a16="http://schemas.microsoft.com/office/drawing/2014/main" id="{C3B89518-BD9A-328F-C468-9ABD1999B65E}"/>
              </a:ext>
            </a:extLst>
          </p:cNvPr>
          <p:cNvSpPr txBox="1"/>
          <p:nvPr/>
        </p:nvSpPr>
        <p:spPr>
          <a:xfrm>
            <a:off x="4756436" y="5938453"/>
            <a:ext cx="3826455" cy="738664"/>
          </a:xfrm>
          <a:prstGeom prst="rect">
            <a:avLst/>
          </a:prstGeom>
          <a:solidFill>
            <a:srgbClr val="FFCC99"/>
          </a:solidFill>
        </p:spPr>
        <p:txBody>
          <a:bodyPr wrap="square">
            <a:spAutoFit/>
          </a:bodyPr>
          <a:lstStyle/>
          <a:p>
            <a:r>
              <a:rPr lang="en-US" sz="1400" dirty="0"/>
              <a:t>Malachi 1:1 (NKJV)</a:t>
            </a:r>
          </a:p>
          <a:p>
            <a:pPr algn="l" rtl="0"/>
            <a:r>
              <a:rPr lang="en-US" sz="1400" b="0" i="0" u="none" dirty="0"/>
              <a:t>The </a:t>
            </a:r>
            <a:r>
              <a:rPr lang="en-US" sz="1400" b="1" i="0" u="none" dirty="0"/>
              <a:t>burden</a:t>
            </a:r>
            <a:r>
              <a:rPr lang="en-US" sz="1400" b="0" i="0" u="none" dirty="0"/>
              <a:t> of the word of the Lord to Israel by Malachi.</a:t>
            </a:r>
          </a:p>
        </p:txBody>
      </p:sp>
    </p:spTree>
    <p:extLst>
      <p:ext uri="{BB962C8B-B14F-4D97-AF65-F5344CB8AC3E}">
        <p14:creationId xmlns:p14="http://schemas.microsoft.com/office/powerpoint/2010/main" val="249120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C26BB23-9147-15C0-D374-C9547664AB69}"/>
              </a:ext>
            </a:extLst>
          </p:cNvPr>
          <p:cNvSpPr>
            <a:spLocks noGrp="1" noChangeArrowheads="1"/>
          </p:cNvSpPr>
          <p:nvPr>
            <p:ph type="title"/>
          </p:nvPr>
        </p:nvSpPr>
        <p:spPr>
          <a:xfrm>
            <a:off x="916048" y="510758"/>
            <a:ext cx="3114675" cy="1143000"/>
          </a:xfrm>
        </p:spPr>
        <p:txBody>
          <a:bodyPr/>
          <a:lstStyle/>
          <a:p>
            <a:pPr algn="l"/>
            <a:r>
              <a:rPr lang="en-US" altLang="en-US" sz="4000" dirty="0"/>
              <a:t>Where are the 4 Prophets?</a:t>
            </a:r>
          </a:p>
        </p:txBody>
      </p:sp>
      <p:pic>
        <p:nvPicPr>
          <p:cNvPr id="70659" name="Picture 3">
            <a:extLst>
              <a:ext uri="{FF2B5EF4-FFF2-40B4-BE49-F238E27FC236}">
                <a16:creationId xmlns:a16="http://schemas.microsoft.com/office/drawing/2014/main" id="{FA9E4360-C017-EDF4-6EC3-111EEB30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0"/>
            <a:ext cx="525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0" name="AutoShape 4">
            <a:extLst>
              <a:ext uri="{FF2B5EF4-FFF2-40B4-BE49-F238E27FC236}">
                <a16:creationId xmlns:a16="http://schemas.microsoft.com/office/drawing/2014/main" id="{3B0ED2D5-0478-8CAB-7763-9F85E9E30792}"/>
              </a:ext>
            </a:extLst>
          </p:cNvPr>
          <p:cNvSpPr>
            <a:spLocks noChangeArrowheads="1"/>
          </p:cNvSpPr>
          <p:nvPr/>
        </p:nvSpPr>
        <p:spPr bwMode="ltGray">
          <a:xfrm>
            <a:off x="6753225" y="2300288"/>
            <a:ext cx="104775" cy="109537"/>
          </a:xfrm>
          <a:prstGeom prst="star5">
            <a:avLst/>
          </a:prstGeom>
          <a:solidFill>
            <a:srgbClr val="FFFF00"/>
          </a:solidFill>
          <a:ln w="317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2" name="AutoShape 6">
            <a:extLst>
              <a:ext uri="{FF2B5EF4-FFF2-40B4-BE49-F238E27FC236}">
                <a16:creationId xmlns:a16="http://schemas.microsoft.com/office/drawing/2014/main" id="{59E7A343-A0A3-E613-439D-A750A124E2A9}"/>
              </a:ext>
            </a:extLst>
          </p:cNvPr>
          <p:cNvSpPr>
            <a:spLocks noChangeArrowheads="1"/>
          </p:cNvSpPr>
          <p:nvPr/>
        </p:nvSpPr>
        <p:spPr bwMode="ltGray">
          <a:xfrm rot="-2392990">
            <a:off x="6064250" y="766763"/>
            <a:ext cx="2305050" cy="465137"/>
          </a:xfrm>
          <a:prstGeom prst="curvedDownArrow">
            <a:avLst>
              <a:gd name="adj1" fmla="val 99113"/>
              <a:gd name="adj2" fmla="val 198225"/>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Text Box 7">
            <a:extLst>
              <a:ext uri="{FF2B5EF4-FFF2-40B4-BE49-F238E27FC236}">
                <a16:creationId xmlns:a16="http://schemas.microsoft.com/office/drawing/2014/main" id="{A085C8A3-A0FD-0AA0-DE68-369AADC6D593}"/>
              </a:ext>
            </a:extLst>
          </p:cNvPr>
          <p:cNvSpPr txBox="1">
            <a:spLocks noChangeArrowheads="1"/>
          </p:cNvSpPr>
          <p:nvPr/>
        </p:nvSpPr>
        <p:spPr bwMode="ltGray">
          <a:xfrm>
            <a:off x="7747000" y="8604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NINEVEH</a:t>
            </a:r>
          </a:p>
        </p:txBody>
      </p:sp>
      <p:sp>
        <p:nvSpPr>
          <p:cNvPr id="70664" name="Text Box 8">
            <a:extLst>
              <a:ext uri="{FF2B5EF4-FFF2-40B4-BE49-F238E27FC236}">
                <a16:creationId xmlns:a16="http://schemas.microsoft.com/office/drawing/2014/main" id="{A61D9642-068C-95FF-B22D-36288F8FEB25}"/>
              </a:ext>
            </a:extLst>
          </p:cNvPr>
          <p:cNvSpPr txBox="1">
            <a:spLocks noChangeArrowheads="1"/>
          </p:cNvSpPr>
          <p:nvPr/>
        </p:nvSpPr>
        <p:spPr bwMode="ltGray">
          <a:xfrm>
            <a:off x="7410450" y="5045075"/>
            <a:ext cx="143510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EDOM</a:t>
            </a:r>
          </a:p>
        </p:txBody>
      </p:sp>
      <p:pic>
        <p:nvPicPr>
          <p:cNvPr id="70667" name="Picture 11">
            <a:extLst>
              <a:ext uri="{FF2B5EF4-FFF2-40B4-BE49-F238E27FC236}">
                <a16:creationId xmlns:a16="http://schemas.microsoft.com/office/drawing/2014/main" id="{D275BCEE-C604-930E-FC66-E9AF7D107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886200"/>
            <a:ext cx="1430337" cy="600075"/>
          </a:xfrm>
          <a:prstGeom prst="rect">
            <a:avLst/>
          </a:prstGeom>
          <a:noFill/>
          <a:extLst>
            <a:ext uri="{909E8E84-426E-40DD-AFC4-6F175D3DCCD1}">
              <a14:hiddenFill xmlns:a14="http://schemas.microsoft.com/office/drawing/2010/main">
                <a:solidFill>
                  <a:srgbClr val="FFFFFF"/>
                </a:solidFill>
              </a14:hiddenFill>
            </a:ext>
          </a:extLst>
        </p:spPr>
      </p:pic>
      <p:sp>
        <p:nvSpPr>
          <p:cNvPr id="70669" name="Text Box 13">
            <a:extLst>
              <a:ext uri="{FF2B5EF4-FFF2-40B4-BE49-F238E27FC236}">
                <a16:creationId xmlns:a16="http://schemas.microsoft.com/office/drawing/2014/main" id="{0C791E6C-B458-FBCD-7B99-3B78918C8DE2}"/>
              </a:ext>
            </a:extLst>
          </p:cNvPr>
          <p:cNvSpPr txBox="1">
            <a:spLocks noChangeArrowheads="1"/>
          </p:cNvSpPr>
          <p:nvPr/>
        </p:nvSpPr>
        <p:spPr bwMode="ltGray">
          <a:xfrm>
            <a:off x="4902200" y="54705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JUDAH</a:t>
            </a:r>
          </a:p>
        </p:txBody>
      </p:sp>
      <p:sp>
        <p:nvSpPr>
          <p:cNvPr id="70670" name="Text Box 14">
            <a:extLst>
              <a:ext uri="{FF2B5EF4-FFF2-40B4-BE49-F238E27FC236}">
                <a16:creationId xmlns:a16="http://schemas.microsoft.com/office/drawing/2014/main" id="{54ADEDCB-0016-D23E-2A5A-CED01BC1CD04}"/>
              </a:ext>
            </a:extLst>
          </p:cNvPr>
          <p:cNvSpPr txBox="1">
            <a:spLocks noChangeArrowheads="1"/>
          </p:cNvSpPr>
          <p:nvPr/>
        </p:nvSpPr>
        <p:spPr bwMode="ltGray">
          <a:xfrm>
            <a:off x="6819900" y="3429000"/>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ISRAEL</a:t>
            </a:r>
          </a:p>
        </p:txBody>
      </p:sp>
      <p:sp>
        <p:nvSpPr>
          <p:cNvPr id="70672" name="Line 16">
            <a:extLst>
              <a:ext uri="{FF2B5EF4-FFF2-40B4-BE49-F238E27FC236}">
                <a16:creationId xmlns:a16="http://schemas.microsoft.com/office/drawing/2014/main" id="{11798394-3464-C556-6725-1CC9BCEFBA20}"/>
              </a:ext>
            </a:extLst>
          </p:cNvPr>
          <p:cNvSpPr>
            <a:spLocks noChangeShapeType="1"/>
          </p:cNvSpPr>
          <p:nvPr/>
        </p:nvSpPr>
        <p:spPr bwMode="ltGray">
          <a:xfrm flipV="1">
            <a:off x="6604000" y="3733800"/>
            <a:ext cx="457200" cy="952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3" name="Line 17">
            <a:extLst>
              <a:ext uri="{FF2B5EF4-FFF2-40B4-BE49-F238E27FC236}">
                <a16:creationId xmlns:a16="http://schemas.microsoft.com/office/drawing/2014/main" id="{EDCDFABA-1866-29F1-292C-D94EEF8F3602}"/>
              </a:ext>
            </a:extLst>
          </p:cNvPr>
          <p:cNvSpPr>
            <a:spLocks noChangeShapeType="1"/>
          </p:cNvSpPr>
          <p:nvPr/>
        </p:nvSpPr>
        <p:spPr bwMode="ltGray">
          <a:xfrm flipH="1">
            <a:off x="5765800" y="4940300"/>
            <a:ext cx="292100" cy="482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1" name="Text Box 15">
            <a:extLst>
              <a:ext uri="{FF2B5EF4-FFF2-40B4-BE49-F238E27FC236}">
                <a16:creationId xmlns:a16="http://schemas.microsoft.com/office/drawing/2014/main" id="{05895F2F-B773-131C-4734-EECF0DF3D71E}"/>
              </a:ext>
            </a:extLst>
          </p:cNvPr>
          <p:cNvSpPr txBox="1">
            <a:spLocks noChangeArrowheads="1"/>
          </p:cNvSpPr>
          <p:nvPr/>
        </p:nvSpPr>
        <p:spPr bwMode="ltGray">
          <a:xfrm>
            <a:off x="5749925" y="4797425"/>
            <a:ext cx="118110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MICAH</a:t>
            </a:r>
          </a:p>
        </p:txBody>
      </p:sp>
      <p:sp>
        <p:nvSpPr>
          <p:cNvPr id="70674" name="Text Box 18">
            <a:extLst>
              <a:ext uri="{FF2B5EF4-FFF2-40B4-BE49-F238E27FC236}">
                <a16:creationId xmlns:a16="http://schemas.microsoft.com/office/drawing/2014/main" id="{81F5F706-41D3-641D-8ADF-B2FE70032472}"/>
              </a:ext>
            </a:extLst>
          </p:cNvPr>
          <p:cNvSpPr txBox="1">
            <a:spLocks noChangeArrowheads="1"/>
          </p:cNvSpPr>
          <p:nvPr/>
        </p:nvSpPr>
        <p:spPr bwMode="ltGray">
          <a:xfrm>
            <a:off x="3902075" y="3668713"/>
            <a:ext cx="1428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solidFill>
                  <a:srgbClr val="FFFF00"/>
                </a:solidFill>
                <a:latin typeface="Tempus Sans ITC" panose="04020404030D07020202" pitchFamily="82" charset="0"/>
              </a:rPr>
              <a:t>JOEL</a:t>
            </a:r>
          </a:p>
        </p:txBody>
      </p:sp>
      <p:sp>
        <p:nvSpPr>
          <p:cNvPr id="70676" name="Line 20">
            <a:extLst>
              <a:ext uri="{FF2B5EF4-FFF2-40B4-BE49-F238E27FC236}">
                <a16:creationId xmlns:a16="http://schemas.microsoft.com/office/drawing/2014/main" id="{D73C66C9-9E64-C3A4-30A5-30BFD8A6321E}"/>
              </a:ext>
            </a:extLst>
          </p:cNvPr>
          <p:cNvSpPr>
            <a:spLocks noChangeShapeType="1"/>
          </p:cNvSpPr>
          <p:nvPr/>
        </p:nvSpPr>
        <p:spPr bwMode="ltGray">
          <a:xfrm>
            <a:off x="6807200" y="5448300"/>
            <a:ext cx="552450" cy="444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5" name="Text Box 19">
            <a:extLst>
              <a:ext uri="{FF2B5EF4-FFF2-40B4-BE49-F238E27FC236}">
                <a16:creationId xmlns:a16="http://schemas.microsoft.com/office/drawing/2014/main" id="{0EC4C8CA-15EA-DC09-B4FF-883184ECE2B0}"/>
              </a:ext>
            </a:extLst>
          </p:cNvPr>
          <p:cNvSpPr txBox="1">
            <a:spLocks noChangeArrowheads="1"/>
          </p:cNvSpPr>
          <p:nvPr/>
        </p:nvSpPr>
        <p:spPr bwMode="ltGray">
          <a:xfrm>
            <a:off x="6170613" y="5238750"/>
            <a:ext cx="996950" cy="21272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latin typeface="Tempus Sans ITC" panose="04020404030D07020202" pitchFamily="82" charset="0"/>
              </a:rPr>
              <a:t>OBADIAH</a:t>
            </a:r>
          </a:p>
        </p:txBody>
      </p:sp>
      <p:pic>
        <p:nvPicPr>
          <p:cNvPr id="70677" name="Picture 21">
            <a:extLst>
              <a:ext uri="{FF2B5EF4-FFF2-40B4-BE49-F238E27FC236}">
                <a16:creationId xmlns:a16="http://schemas.microsoft.com/office/drawing/2014/main" id="{B67669F6-F136-602B-6FD2-BFE9A1A85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163" y="1095375"/>
            <a:ext cx="1042987" cy="1565275"/>
          </a:xfrm>
          <a:prstGeom prst="rect">
            <a:avLst/>
          </a:prstGeom>
          <a:noFill/>
          <a:extLst>
            <a:ext uri="{909E8E84-426E-40DD-AFC4-6F175D3DCCD1}">
              <a14:hiddenFill xmlns:a14="http://schemas.microsoft.com/office/drawing/2010/main">
                <a:solidFill>
                  <a:srgbClr val="FFFFFF"/>
                </a:solidFill>
              </a14:hiddenFill>
            </a:ext>
          </a:extLst>
        </p:spPr>
      </p:pic>
      <p:pic>
        <p:nvPicPr>
          <p:cNvPr id="70680" name="Picture 24">
            <a:extLst>
              <a:ext uri="{FF2B5EF4-FFF2-40B4-BE49-F238E27FC236}">
                <a16:creationId xmlns:a16="http://schemas.microsoft.com/office/drawing/2014/main" id="{F988C810-C94D-1572-9A34-40D620CC5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200" y="442913"/>
            <a:ext cx="1628775" cy="2016125"/>
          </a:xfrm>
          <a:prstGeom prst="rect">
            <a:avLst/>
          </a:prstGeom>
          <a:noFill/>
          <a:extLst>
            <a:ext uri="{909E8E84-426E-40DD-AFC4-6F175D3DCCD1}">
              <a14:hiddenFill xmlns:a14="http://schemas.microsoft.com/office/drawing/2010/main">
                <a:solidFill>
                  <a:srgbClr val="FFFFFF"/>
                </a:solidFill>
              </a14:hiddenFill>
            </a:ext>
          </a:extLst>
        </p:spPr>
      </p:pic>
      <p:sp>
        <p:nvSpPr>
          <p:cNvPr id="70681" name="AutoShape 25">
            <a:extLst>
              <a:ext uri="{FF2B5EF4-FFF2-40B4-BE49-F238E27FC236}">
                <a16:creationId xmlns:a16="http://schemas.microsoft.com/office/drawing/2014/main" id="{E8237162-6574-A6DF-A9E7-F63096CEE79B}"/>
              </a:ext>
            </a:extLst>
          </p:cNvPr>
          <p:cNvSpPr>
            <a:spLocks noChangeArrowheads="1"/>
          </p:cNvSpPr>
          <p:nvPr/>
        </p:nvSpPr>
        <p:spPr bwMode="ltGray">
          <a:xfrm rot="2392990" flipH="1">
            <a:off x="4867275" y="2465388"/>
            <a:ext cx="1652588" cy="239712"/>
          </a:xfrm>
          <a:prstGeom prst="curvedDownArrow">
            <a:avLst>
              <a:gd name="adj1" fmla="val 137881"/>
              <a:gd name="adj2" fmla="val 275762"/>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Text Box 5">
            <a:extLst>
              <a:ext uri="{FF2B5EF4-FFF2-40B4-BE49-F238E27FC236}">
                <a16:creationId xmlns:a16="http://schemas.microsoft.com/office/drawing/2014/main" id="{98870D9A-38C0-7C9F-489E-7F79D988C605}"/>
              </a:ext>
            </a:extLst>
          </p:cNvPr>
          <p:cNvSpPr txBox="1">
            <a:spLocks noChangeArrowheads="1"/>
          </p:cNvSpPr>
          <p:nvPr/>
        </p:nvSpPr>
        <p:spPr bwMode="ltGray">
          <a:xfrm>
            <a:off x="5944679" y="2164516"/>
            <a:ext cx="666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JONAH</a:t>
            </a:r>
          </a:p>
        </p:txBody>
      </p:sp>
      <p:pic>
        <p:nvPicPr>
          <p:cNvPr id="70682" name="Picture 26" descr="Sela from southeast">
            <a:extLst>
              <a:ext uri="{FF2B5EF4-FFF2-40B4-BE49-F238E27FC236}">
                <a16:creationId xmlns:a16="http://schemas.microsoft.com/office/drawing/2014/main" id="{00E8C458-0CF7-BF37-73AC-80F050D1A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13" y="5340350"/>
            <a:ext cx="14557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
            <a:extLst>
              <a:ext uri="{FF2B5EF4-FFF2-40B4-BE49-F238E27FC236}">
                <a16:creationId xmlns:a16="http://schemas.microsoft.com/office/drawing/2014/main" id="{E559A05C-1858-ACE6-4C89-2034512923F8}"/>
              </a:ext>
            </a:extLst>
          </p:cNvPr>
          <p:cNvSpPr txBox="1">
            <a:spLocks noChangeArrowheads="1"/>
          </p:cNvSpPr>
          <p:nvPr/>
        </p:nvSpPr>
        <p:spPr bwMode="ltGray">
          <a:xfrm>
            <a:off x="712787" y="2164516"/>
            <a:ext cx="3116263" cy="397031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1800" dirty="0">
                <a:latin typeface="Tahoma" panose="020B0604030504040204" pitchFamily="34" charset="0"/>
              </a:rPr>
              <a:t>Obadiah	 Edom Punished</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Jonah 	Nineveh repent or </a:t>
            </a:r>
          </a:p>
          <a:p>
            <a:pPr algn="l" eaLnBrk="1" hangingPunct="1"/>
            <a:r>
              <a:rPr lang="en-US" altLang="en-US" sz="1800" dirty="0">
                <a:latin typeface="Tahoma" panose="020B0604030504040204" pitchFamily="34" charset="0"/>
              </a:rPr>
              <a:t>             be overthrown in 	40 days</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Joel 	Day of the Lord is 	great and terrible, 	who can endure</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Micah	do justly, love 	mercy &amp; walk</a:t>
            </a:r>
          </a:p>
          <a:p>
            <a:pPr algn="l" eaLnBrk="1" hangingPunct="1"/>
            <a:r>
              <a:rPr lang="en-US" altLang="en-US" sz="1800" dirty="0">
                <a:latin typeface="Tahoma" panose="020B0604030504040204" pitchFamily="34" charset="0"/>
              </a:rPr>
              <a:t>             humbly with your 	God</a:t>
            </a:r>
          </a:p>
        </p:txBody>
      </p:sp>
      <p:sp>
        <p:nvSpPr>
          <p:cNvPr id="3" name="Rectangle 2">
            <a:extLst>
              <a:ext uri="{FF2B5EF4-FFF2-40B4-BE49-F238E27FC236}">
                <a16:creationId xmlns:a16="http://schemas.microsoft.com/office/drawing/2014/main" id="{C6347731-04F3-B202-08DE-10BF2787B47C}"/>
              </a:ext>
            </a:extLst>
          </p:cNvPr>
          <p:cNvSpPr/>
          <p:nvPr/>
        </p:nvSpPr>
        <p:spPr>
          <a:xfrm>
            <a:off x="712787" y="3701065"/>
            <a:ext cx="3060701" cy="2433769"/>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title"/>
          </p:nvPr>
        </p:nvSpPr>
        <p:spPr>
          <a:xfrm>
            <a:off x="19050" y="5505450"/>
            <a:ext cx="5029200" cy="1143000"/>
          </a:xfrm>
        </p:spPr>
        <p:txBody>
          <a:bodyPr/>
          <a:lstStyle/>
          <a:p>
            <a:pPr eaLnBrk="1" hangingPunct="1"/>
            <a:r>
              <a:rPr lang="en-US" altLang="en-US" sz="3200"/>
              <a:t>Remember the Coming of the Locust Joel 1:2-3</a:t>
            </a:r>
          </a:p>
        </p:txBody>
      </p:sp>
      <p:sp>
        <p:nvSpPr>
          <p:cNvPr id="112643" name="Text Box 4"/>
          <p:cNvSpPr txBox="1">
            <a:spLocks noChangeArrowheads="1"/>
          </p:cNvSpPr>
          <p:nvPr/>
        </p:nvSpPr>
        <p:spPr bwMode="auto">
          <a:xfrm>
            <a:off x="5105400" y="76200"/>
            <a:ext cx="4038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Default"/>
                <a:ea typeface="+mn-ea"/>
                <a:cs typeface="Arial"/>
                <a:sym typeface="Arial"/>
                <a:rtl val="0"/>
              </a:rPr>
              <a:t>An Invasion of Locusts</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hlinkClick r:id="rId2"/>
                <a:rtl val="0"/>
              </a:rPr>
              <a:t> </a:t>
            </a:r>
            <a:r>
              <a:rPr kumimoji="0" lang="en-US" altLang="en-US" sz="2000" b="0" i="0" u="none" strike="noStrike" kern="1200" cap="none" spc="0" normalizeH="0" baseline="30000" noProof="0" dirty="0">
                <a:ln>
                  <a:noFill/>
                </a:ln>
                <a:solidFill>
                  <a:srgbClr val="000000"/>
                </a:solidFill>
                <a:effectLst/>
                <a:uLnTx/>
                <a:uFillTx/>
                <a:latin typeface="Default"/>
                <a:ea typeface="+mn-ea"/>
                <a:cs typeface="Arial"/>
                <a:sym typeface="Arial"/>
                <a:rtl val="0"/>
              </a:rPr>
              <a:t>2</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Hear this, you elders;</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rPr>
              <a:t>    </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give ear, all inhabitants of the land!</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Has such a thing happened in your days,</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or in the days of your fathers?</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dirty="0">
                <a:ln>
                  <a:noFill/>
                </a:ln>
                <a:solidFill>
                  <a:srgbClr val="000000"/>
                </a:solidFill>
                <a:effectLst/>
                <a:uLnTx/>
                <a:uFillTx/>
                <a:latin typeface="Default"/>
                <a:ea typeface="+mn-ea"/>
                <a:cs typeface="Arial"/>
                <a:sym typeface="Arial"/>
                <a:rtl val="0"/>
              </a:rPr>
              <a:t>3</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Tell</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your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of it,</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and let your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tell </a:t>
            </a:r>
            <a:r>
              <a:rPr kumimoji="0" lang="en-US" altLang="en-US" sz="2000" b="0" i="0" u="none" strike="noStrike" kern="1200" cap="none" spc="0" normalizeH="0" baseline="0" noProof="0" dirty="0">
                <a:ln>
                  <a:noFill/>
                </a:ln>
                <a:solidFill>
                  <a:srgbClr val="0033CC"/>
                </a:solidFill>
                <a:effectLst/>
                <a:uLnTx/>
                <a:uFillTx/>
                <a:latin typeface="Default"/>
                <a:ea typeface="+mn-ea"/>
                <a:cs typeface="Arial"/>
                <a:sym typeface="Arial"/>
                <a:rtl val="0"/>
              </a:rPr>
              <a:t>their</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a:t>
            </a:r>
            <a:endPar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and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their children</a:t>
            </a:r>
            <a:r>
              <a:rPr kumimoji="0" lang="en-US" altLang="en-US" sz="2000" b="0" i="0" u="none" strike="noStrike" kern="1200" cap="none" spc="0" normalizeH="0" baseline="0" noProof="0" dirty="0">
                <a:ln>
                  <a:noFill/>
                </a:ln>
                <a:solidFill>
                  <a:srgbClr val="000000"/>
                </a:solidFill>
                <a:effectLst/>
                <a:uLnTx/>
                <a:uFillTx/>
                <a:latin typeface="Default"/>
                <a:ea typeface="+mn-ea"/>
                <a:cs typeface="Arial"/>
                <a:sym typeface="Arial"/>
                <a:rtl val="0"/>
              </a:rPr>
              <a:t> to </a:t>
            </a:r>
            <a:r>
              <a:rPr kumimoji="0" lang="en-US" altLang="en-US" sz="2000" b="0" i="0" u="sng" strike="noStrike" kern="1200" cap="none" spc="0" normalizeH="0" baseline="0" noProof="0" dirty="0">
                <a:ln>
                  <a:noFill/>
                </a:ln>
                <a:solidFill>
                  <a:srgbClr val="0033CC"/>
                </a:solidFill>
                <a:effectLst/>
                <a:uLnTx/>
                <a:uFillTx/>
                <a:latin typeface="Default"/>
                <a:ea typeface="+mn-ea"/>
                <a:cs typeface="Arial"/>
                <a:sym typeface="Arial"/>
                <a:rtl val="0"/>
              </a:rPr>
              <a:t>another generation</a:t>
            </a:r>
            <a:endParaRPr kumimoji="0" lang="en-US" altLang="en-US" sz="2000" b="0" i="0" u="sng" strike="noStrike" kern="1200" cap="none" spc="0" normalizeH="0" baseline="0" noProof="0" dirty="0">
              <a:ln>
                <a:noFill/>
              </a:ln>
              <a:solidFill>
                <a:srgbClr val="0033CC"/>
              </a:solidFill>
              <a:effectLst/>
              <a:uLnTx/>
              <a:uFillTx/>
              <a:latin typeface="Times New Roman" pitchFamily="18" charset="0"/>
              <a:ea typeface="+mn-ea"/>
              <a:cs typeface="Arial"/>
              <a:sym typeface="Arial"/>
              <a:rtl val="0"/>
            </a:endParaRPr>
          </a:p>
          <a:p>
            <a:pPr marL="1371600" marR="0" lvl="3"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sng" strike="noStrike" kern="1200" cap="none" spc="0" normalizeH="0" baseline="0" noProof="0" dirty="0">
              <a:ln>
                <a:noFill/>
              </a:ln>
              <a:solidFill>
                <a:srgbClr val="0033CC"/>
              </a:solidFill>
              <a:effectLst/>
              <a:uLnTx/>
              <a:uFillTx/>
              <a:latin typeface="Times New Roman" pitchFamily="18" charset="0"/>
              <a:ea typeface="+mn-ea"/>
              <a:cs typeface="Arial"/>
              <a:sym typeface="Arial"/>
              <a:rtl val="0"/>
            </a:endParaRPr>
          </a:p>
        </p:txBody>
      </p:sp>
      <p:sp>
        <p:nvSpPr>
          <p:cNvPr id="112644" name="Text Box 5"/>
          <p:cNvSpPr txBox="1">
            <a:spLocks noChangeArrowheads="1"/>
          </p:cNvSpPr>
          <p:nvPr/>
        </p:nvSpPr>
        <p:spPr bwMode="auto">
          <a:xfrm>
            <a:off x="5181600" y="4940300"/>
            <a:ext cx="36565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rPr>
              <a:t>1915 Locust Plague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rPr>
              <a:t>1945 Children Generation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rPr>
              <a:t>1975 Children’s Children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rPr>
              <a:t>2005 Children’s </a:t>
            </a:r>
            <a:r>
              <a:rPr kumimoji="0" lang="en-US" altLang="en-US" sz="2400" b="0" i="0" u="none" strike="noStrike" kern="1200" cap="none" spc="0" normalizeH="0" baseline="0" noProof="0" dirty="0" err="1">
                <a:ln>
                  <a:noFill/>
                </a:ln>
                <a:solidFill>
                  <a:srgbClr val="3333CC"/>
                </a:solidFill>
                <a:effectLst/>
                <a:uLnTx/>
                <a:uFillTx/>
                <a:latin typeface="Tahoma" pitchFamily="34" charset="0"/>
                <a:ea typeface="+mn-ea"/>
                <a:cs typeface="Arial"/>
                <a:sym typeface="Arial"/>
                <a:rtl val="0"/>
              </a:rPr>
              <a:t>Children’s</a:t>
            </a:r>
            <a:endPar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CC"/>
                </a:solidFill>
                <a:effectLst/>
                <a:uLnTx/>
                <a:uFillTx/>
                <a:latin typeface="Tahoma" pitchFamily="34" charset="0"/>
                <a:ea typeface="+mn-ea"/>
                <a:cs typeface="Arial"/>
                <a:sym typeface="Arial"/>
                <a:rtl val="0"/>
              </a:rPr>
              <a:t>2035	Children</a:t>
            </a:r>
          </a:p>
        </p:txBody>
      </p:sp>
      <p:pic>
        <p:nvPicPr>
          <p:cNvPr id="112645" name="Picture 6" descr="coming of loc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0"/>
            <a:ext cx="4225925"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46" name="Group 13"/>
          <p:cNvGrpSpPr>
            <a:grpSpLocks/>
          </p:cNvGrpSpPr>
          <p:nvPr/>
        </p:nvGrpSpPr>
        <p:grpSpPr bwMode="auto">
          <a:xfrm>
            <a:off x="5699125" y="2809875"/>
            <a:ext cx="2765425" cy="1503363"/>
            <a:chOff x="3573" y="1572"/>
            <a:chExt cx="1742" cy="947"/>
          </a:xfrm>
        </p:grpSpPr>
        <p:sp>
          <p:nvSpPr>
            <p:cNvPr id="112647" name="Text Box 7"/>
            <p:cNvSpPr txBox="1">
              <a:spLocks noChangeArrowheads="1"/>
            </p:cNvSpPr>
            <p:nvPr/>
          </p:nvSpPr>
          <p:spPr bwMode="ltGray">
            <a:xfrm>
              <a:off x="3573" y="1572"/>
              <a:ext cx="158"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1</a:t>
              </a:r>
            </a:p>
          </p:txBody>
        </p:sp>
        <p:sp>
          <p:nvSpPr>
            <p:cNvPr id="112648" name="Text Box 8"/>
            <p:cNvSpPr txBox="1">
              <a:spLocks noChangeArrowheads="1"/>
            </p:cNvSpPr>
            <p:nvPr/>
          </p:nvSpPr>
          <p:spPr bwMode="ltGray">
            <a:xfrm>
              <a:off x="4428" y="1584"/>
              <a:ext cx="176"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2</a:t>
              </a:r>
            </a:p>
          </p:txBody>
        </p:sp>
        <p:sp>
          <p:nvSpPr>
            <p:cNvPr id="112649" name="Text Box 9"/>
            <p:cNvSpPr txBox="1">
              <a:spLocks noChangeArrowheads="1"/>
            </p:cNvSpPr>
            <p:nvPr/>
          </p:nvSpPr>
          <p:spPr bwMode="ltGray">
            <a:xfrm>
              <a:off x="5146" y="1866"/>
              <a:ext cx="169"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3</a:t>
              </a:r>
            </a:p>
          </p:txBody>
        </p:sp>
        <p:sp>
          <p:nvSpPr>
            <p:cNvPr id="112650" name="Text Box 10"/>
            <p:cNvSpPr txBox="1">
              <a:spLocks noChangeArrowheads="1"/>
            </p:cNvSpPr>
            <p:nvPr/>
          </p:nvSpPr>
          <p:spPr bwMode="ltGray">
            <a:xfrm>
              <a:off x="4260" y="1908"/>
              <a:ext cx="176"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2</a:t>
              </a:r>
            </a:p>
          </p:txBody>
        </p:sp>
        <p:sp>
          <p:nvSpPr>
            <p:cNvPr id="112651" name="Text Box 11"/>
            <p:cNvSpPr txBox="1">
              <a:spLocks noChangeArrowheads="1"/>
            </p:cNvSpPr>
            <p:nvPr/>
          </p:nvSpPr>
          <p:spPr bwMode="ltGray">
            <a:xfrm>
              <a:off x="4096" y="2334"/>
              <a:ext cx="169"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3</a:t>
              </a:r>
            </a:p>
          </p:txBody>
        </p:sp>
        <p:sp>
          <p:nvSpPr>
            <p:cNvPr id="112652" name="Text Box 12"/>
            <p:cNvSpPr txBox="1">
              <a:spLocks noChangeArrowheads="1"/>
            </p:cNvSpPr>
            <p:nvPr/>
          </p:nvSpPr>
          <p:spPr bwMode="ltGray">
            <a:xfrm>
              <a:off x="4998" y="2340"/>
              <a:ext cx="177"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itchFamily="82" charset="0"/>
                  <a:ea typeface="+mn-ea"/>
                  <a:cs typeface="Arial"/>
                  <a:sym typeface="Arial"/>
                  <a:rtl val="0"/>
                </a:rPr>
                <a:t>4</a:t>
              </a:r>
            </a:p>
          </p:txBody>
        </p:sp>
      </p:grpSp>
    </p:spTree>
    <p:extLst>
      <p:ext uri="{BB962C8B-B14F-4D97-AF65-F5344CB8AC3E}">
        <p14:creationId xmlns:p14="http://schemas.microsoft.com/office/powerpoint/2010/main" val="331278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6A747-55DE-9DE1-1F01-FC909218870E}"/>
              </a:ext>
            </a:extLst>
          </p:cNvPr>
          <p:cNvSpPr>
            <a:spLocks noGrp="1"/>
          </p:cNvSpPr>
          <p:nvPr>
            <p:ph type="title"/>
          </p:nvPr>
        </p:nvSpPr>
        <p:spPr>
          <a:xfrm>
            <a:off x="1434342" y="-108134"/>
            <a:ext cx="6477000" cy="1143000"/>
          </a:xfrm>
        </p:spPr>
        <p:txBody>
          <a:bodyPr/>
          <a:lstStyle/>
          <a:p>
            <a:r>
              <a:rPr lang="en-US" dirty="0"/>
              <a:t>Generations</a:t>
            </a:r>
          </a:p>
        </p:txBody>
      </p:sp>
      <p:sp>
        <p:nvSpPr>
          <p:cNvPr id="5" name="TextBox 4">
            <a:extLst>
              <a:ext uri="{FF2B5EF4-FFF2-40B4-BE49-F238E27FC236}">
                <a16:creationId xmlns:a16="http://schemas.microsoft.com/office/drawing/2014/main" id="{2AC27C13-55E5-48A7-D723-D40D8DD8E1FF}"/>
              </a:ext>
            </a:extLst>
          </p:cNvPr>
          <p:cNvSpPr txBox="1"/>
          <p:nvPr/>
        </p:nvSpPr>
        <p:spPr>
          <a:xfrm>
            <a:off x="1092939" y="1660106"/>
            <a:ext cx="3053759" cy="1338828"/>
          </a:xfrm>
          <a:prstGeom prst="rect">
            <a:avLst/>
          </a:prstGeom>
          <a:noFill/>
        </p:spPr>
        <p:txBody>
          <a:bodyPr wrap="square">
            <a:spAutoFit/>
          </a:bodyPr>
          <a:lstStyle/>
          <a:p>
            <a:pPr marL="230188" indent="-230188">
              <a:spcBef>
                <a:spcPct val="50000"/>
              </a:spcBef>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    or in the days of your fathers?</a:t>
            </a: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Has such a thing happened in your days,</a:t>
            </a: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Arial"/>
              <a:sym typeface="Arial"/>
              <a:rtl val="0"/>
            </a:endParaRPr>
          </a:p>
        </p:txBody>
      </p:sp>
      <p:sp>
        <p:nvSpPr>
          <p:cNvPr id="6" name="TextBox 5">
            <a:extLst>
              <a:ext uri="{FF2B5EF4-FFF2-40B4-BE49-F238E27FC236}">
                <a16:creationId xmlns:a16="http://schemas.microsoft.com/office/drawing/2014/main" id="{4DC9DF0A-B5C7-A5CF-14E5-0CCFA39200FC}"/>
              </a:ext>
            </a:extLst>
          </p:cNvPr>
          <p:cNvSpPr txBox="1"/>
          <p:nvPr/>
        </p:nvSpPr>
        <p:spPr>
          <a:xfrm>
            <a:off x="4240313" y="2402304"/>
            <a:ext cx="954107" cy="369332"/>
          </a:xfrm>
          <a:prstGeom prst="rect">
            <a:avLst/>
          </a:prstGeom>
          <a:noFill/>
        </p:spPr>
        <p:txBody>
          <a:bodyPr wrap="none" rtlCol="0">
            <a:spAutoFit/>
          </a:bodyPr>
          <a:lstStyle/>
          <a:p>
            <a:r>
              <a:rPr lang="en-US" dirty="0"/>
              <a:t>835 BC</a:t>
            </a:r>
          </a:p>
        </p:txBody>
      </p:sp>
      <p:sp>
        <p:nvSpPr>
          <p:cNvPr id="7" name="TextBox 6">
            <a:extLst>
              <a:ext uri="{FF2B5EF4-FFF2-40B4-BE49-F238E27FC236}">
                <a16:creationId xmlns:a16="http://schemas.microsoft.com/office/drawing/2014/main" id="{0A0BDDCB-472B-B4FA-D5AA-75BFD965023F}"/>
              </a:ext>
            </a:extLst>
          </p:cNvPr>
          <p:cNvSpPr txBox="1"/>
          <p:nvPr/>
        </p:nvSpPr>
        <p:spPr>
          <a:xfrm>
            <a:off x="4303475" y="1718585"/>
            <a:ext cx="954107" cy="369332"/>
          </a:xfrm>
          <a:prstGeom prst="rect">
            <a:avLst/>
          </a:prstGeom>
          <a:noFill/>
        </p:spPr>
        <p:txBody>
          <a:bodyPr wrap="none" rtlCol="0">
            <a:spAutoFit/>
          </a:bodyPr>
          <a:lstStyle/>
          <a:p>
            <a:r>
              <a:rPr lang="en-US" dirty="0"/>
              <a:t>865 BC</a:t>
            </a:r>
          </a:p>
        </p:txBody>
      </p:sp>
      <p:sp>
        <p:nvSpPr>
          <p:cNvPr id="8" name="TextBox 7">
            <a:extLst>
              <a:ext uri="{FF2B5EF4-FFF2-40B4-BE49-F238E27FC236}">
                <a16:creationId xmlns:a16="http://schemas.microsoft.com/office/drawing/2014/main" id="{DE659160-6779-0727-74C0-5D0EF79585C4}"/>
              </a:ext>
            </a:extLst>
          </p:cNvPr>
          <p:cNvSpPr txBox="1"/>
          <p:nvPr/>
        </p:nvSpPr>
        <p:spPr>
          <a:xfrm>
            <a:off x="5257582" y="1718585"/>
            <a:ext cx="1556901" cy="584775"/>
          </a:xfrm>
          <a:prstGeom prst="rect">
            <a:avLst/>
          </a:prstGeom>
          <a:noFill/>
        </p:spPr>
        <p:txBody>
          <a:bodyPr wrap="none" rtlCol="0">
            <a:spAutoFit/>
          </a:bodyPr>
          <a:lstStyle/>
          <a:p>
            <a:r>
              <a:rPr lang="en-US" dirty="0"/>
              <a:t>Days of Ahab</a:t>
            </a:r>
          </a:p>
          <a:p>
            <a:r>
              <a:rPr lang="en-US" sz="1400" dirty="0"/>
              <a:t>874-853 BC </a:t>
            </a:r>
          </a:p>
        </p:txBody>
      </p:sp>
      <p:sp>
        <p:nvSpPr>
          <p:cNvPr id="11" name="TextBox 10">
            <a:extLst>
              <a:ext uri="{FF2B5EF4-FFF2-40B4-BE49-F238E27FC236}">
                <a16:creationId xmlns:a16="http://schemas.microsoft.com/office/drawing/2014/main" id="{F3D945A3-7A77-0C70-8190-9F145983E7A1}"/>
              </a:ext>
            </a:extLst>
          </p:cNvPr>
          <p:cNvSpPr txBox="1"/>
          <p:nvPr/>
        </p:nvSpPr>
        <p:spPr>
          <a:xfrm>
            <a:off x="6814483" y="1718585"/>
            <a:ext cx="2095445" cy="584775"/>
          </a:xfrm>
          <a:prstGeom prst="rect">
            <a:avLst/>
          </a:prstGeom>
          <a:noFill/>
        </p:spPr>
        <p:txBody>
          <a:bodyPr wrap="none" rtlCol="0">
            <a:spAutoFit/>
          </a:bodyPr>
          <a:lstStyle/>
          <a:p>
            <a:r>
              <a:rPr lang="en-US" dirty="0"/>
              <a:t>Days of Jehosphat</a:t>
            </a:r>
          </a:p>
          <a:p>
            <a:r>
              <a:rPr lang="en-US" sz="1400" dirty="0"/>
              <a:t>873-848 BC </a:t>
            </a:r>
          </a:p>
        </p:txBody>
      </p:sp>
      <p:sp>
        <p:nvSpPr>
          <p:cNvPr id="12" name="TextBox 11">
            <a:extLst>
              <a:ext uri="{FF2B5EF4-FFF2-40B4-BE49-F238E27FC236}">
                <a16:creationId xmlns:a16="http://schemas.microsoft.com/office/drawing/2014/main" id="{4F9D8B13-7B4F-9819-4D4E-AC3078399775}"/>
              </a:ext>
            </a:extLst>
          </p:cNvPr>
          <p:cNvSpPr txBox="1"/>
          <p:nvPr/>
        </p:nvSpPr>
        <p:spPr>
          <a:xfrm>
            <a:off x="4240313" y="3097768"/>
            <a:ext cx="954107" cy="369332"/>
          </a:xfrm>
          <a:prstGeom prst="rect">
            <a:avLst/>
          </a:prstGeom>
          <a:noFill/>
        </p:spPr>
        <p:txBody>
          <a:bodyPr wrap="none" rtlCol="0">
            <a:spAutoFit/>
          </a:bodyPr>
          <a:lstStyle/>
          <a:p>
            <a:r>
              <a:rPr lang="en-US" dirty="0"/>
              <a:t>805 BC</a:t>
            </a:r>
          </a:p>
        </p:txBody>
      </p:sp>
      <p:sp>
        <p:nvSpPr>
          <p:cNvPr id="14" name="TextBox 13">
            <a:extLst>
              <a:ext uri="{FF2B5EF4-FFF2-40B4-BE49-F238E27FC236}">
                <a16:creationId xmlns:a16="http://schemas.microsoft.com/office/drawing/2014/main" id="{1F7A9A4A-9517-59CF-8288-F78A81E36183}"/>
              </a:ext>
            </a:extLst>
          </p:cNvPr>
          <p:cNvSpPr txBox="1"/>
          <p:nvPr/>
        </p:nvSpPr>
        <p:spPr>
          <a:xfrm>
            <a:off x="1220307" y="3244334"/>
            <a:ext cx="2799021" cy="369332"/>
          </a:xfrm>
          <a:prstGeom prst="rect">
            <a:avLst/>
          </a:prstGeom>
          <a:noFill/>
        </p:spPr>
        <p:txBody>
          <a:bodyPr wrap="square">
            <a:spAutoFit/>
          </a:bodyPr>
          <a:lstStyle/>
          <a:p>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your </a:t>
            </a:r>
            <a:r>
              <a:rPr kumimoji="0" lang="en-US" altLang="en-US" sz="18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 </a:t>
            </a:r>
            <a:endParaRPr lang="en-US" dirty="0"/>
          </a:p>
        </p:txBody>
      </p:sp>
      <p:sp>
        <p:nvSpPr>
          <p:cNvPr id="15" name="TextBox 14">
            <a:extLst>
              <a:ext uri="{FF2B5EF4-FFF2-40B4-BE49-F238E27FC236}">
                <a16:creationId xmlns:a16="http://schemas.microsoft.com/office/drawing/2014/main" id="{43C2A4BD-24A7-7C34-7A09-6E84A2B1D588}"/>
              </a:ext>
            </a:extLst>
          </p:cNvPr>
          <p:cNvSpPr txBox="1"/>
          <p:nvPr/>
        </p:nvSpPr>
        <p:spPr>
          <a:xfrm>
            <a:off x="4240313" y="3717033"/>
            <a:ext cx="954107" cy="369332"/>
          </a:xfrm>
          <a:prstGeom prst="rect">
            <a:avLst/>
          </a:prstGeom>
          <a:noFill/>
        </p:spPr>
        <p:txBody>
          <a:bodyPr wrap="none" rtlCol="0">
            <a:spAutoFit/>
          </a:bodyPr>
          <a:lstStyle/>
          <a:p>
            <a:r>
              <a:rPr lang="en-US" dirty="0"/>
              <a:t>775 BC</a:t>
            </a:r>
          </a:p>
        </p:txBody>
      </p:sp>
      <p:sp>
        <p:nvSpPr>
          <p:cNvPr id="17" name="TextBox 16">
            <a:extLst>
              <a:ext uri="{FF2B5EF4-FFF2-40B4-BE49-F238E27FC236}">
                <a16:creationId xmlns:a16="http://schemas.microsoft.com/office/drawing/2014/main" id="{5A88C2D6-DF76-4293-1ADC-ED2CE0058E51}"/>
              </a:ext>
            </a:extLst>
          </p:cNvPr>
          <p:cNvSpPr txBox="1"/>
          <p:nvPr/>
        </p:nvSpPr>
        <p:spPr>
          <a:xfrm>
            <a:off x="964905" y="3674400"/>
            <a:ext cx="3181793" cy="369332"/>
          </a:xfrm>
          <a:prstGeom prst="rect">
            <a:avLst/>
          </a:prstGeom>
          <a:noFill/>
        </p:spPr>
        <p:txBody>
          <a:bodyPr wrap="square">
            <a:spAutoFit/>
          </a:bodyPr>
          <a:lstStyle/>
          <a:p>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your </a:t>
            </a:r>
            <a:r>
              <a:rPr kumimoji="0" lang="en-US" altLang="en-US" sz="18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 tell </a:t>
            </a:r>
            <a:r>
              <a:rPr kumimoji="0" lang="en-US" altLang="en-US" sz="1800" b="0" i="0" u="none" strike="noStrike" kern="1200" cap="none" spc="0" normalizeH="0" baseline="0" noProof="0" dirty="0">
                <a:ln>
                  <a:noFill/>
                </a:ln>
                <a:solidFill>
                  <a:srgbClr val="0033CC"/>
                </a:solidFill>
                <a:effectLst/>
                <a:uLnTx/>
                <a:uFillTx/>
                <a:latin typeface="Default"/>
                <a:ea typeface="+mn-ea"/>
                <a:cs typeface="Arial"/>
                <a:sym typeface="Arial"/>
                <a:rtl val="0"/>
              </a:rPr>
              <a:t>their</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 </a:t>
            </a:r>
            <a:r>
              <a:rPr kumimoji="0" lang="en-US" altLang="en-US" sz="1800" b="0" i="0" u="sng" strike="noStrike" kern="1200" cap="none" spc="0" normalizeH="0" baseline="0" noProof="0" dirty="0">
                <a:ln>
                  <a:noFill/>
                </a:ln>
                <a:solidFill>
                  <a:srgbClr val="0033CC"/>
                </a:solidFill>
                <a:effectLst/>
                <a:uLnTx/>
                <a:uFillTx/>
                <a:latin typeface="Default"/>
                <a:ea typeface="+mn-ea"/>
                <a:cs typeface="Arial"/>
                <a:sym typeface="Arial"/>
                <a:rtl val="0"/>
              </a:rPr>
              <a:t>children</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a:t>
            </a:r>
            <a:endParaRPr lang="en-US" dirty="0"/>
          </a:p>
        </p:txBody>
      </p:sp>
      <p:sp>
        <p:nvSpPr>
          <p:cNvPr id="18" name="TextBox 17">
            <a:extLst>
              <a:ext uri="{FF2B5EF4-FFF2-40B4-BE49-F238E27FC236}">
                <a16:creationId xmlns:a16="http://schemas.microsoft.com/office/drawing/2014/main" id="{504F14E8-CDC7-20A1-AB4B-22E69BF6A848}"/>
              </a:ext>
            </a:extLst>
          </p:cNvPr>
          <p:cNvSpPr txBox="1"/>
          <p:nvPr/>
        </p:nvSpPr>
        <p:spPr>
          <a:xfrm>
            <a:off x="4240312" y="4410566"/>
            <a:ext cx="954107" cy="369332"/>
          </a:xfrm>
          <a:prstGeom prst="rect">
            <a:avLst/>
          </a:prstGeom>
          <a:noFill/>
        </p:spPr>
        <p:txBody>
          <a:bodyPr wrap="none" rtlCol="0">
            <a:spAutoFit/>
          </a:bodyPr>
          <a:lstStyle/>
          <a:p>
            <a:r>
              <a:rPr lang="en-US" dirty="0"/>
              <a:t>745 BC</a:t>
            </a:r>
          </a:p>
        </p:txBody>
      </p:sp>
      <p:sp>
        <p:nvSpPr>
          <p:cNvPr id="20" name="TextBox 19">
            <a:extLst>
              <a:ext uri="{FF2B5EF4-FFF2-40B4-BE49-F238E27FC236}">
                <a16:creationId xmlns:a16="http://schemas.microsoft.com/office/drawing/2014/main" id="{6E6206FE-AC79-215B-7D8C-766E6E4E6502}"/>
              </a:ext>
            </a:extLst>
          </p:cNvPr>
          <p:cNvSpPr txBox="1"/>
          <p:nvPr/>
        </p:nvSpPr>
        <p:spPr>
          <a:xfrm>
            <a:off x="890036" y="4353794"/>
            <a:ext cx="3413630" cy="646331"/>
          </a:xfrm>
          <a:prstGeom prst="rect">
            <a:avLst/>
          </a:prstGeom>
          <a:noFill/>
        </p:spPr>
        <p:txBody>
          <a:bodyPr wrap="square">
            <a:spAutoFit/>
          </a:bodyPr>
          <a:lstStyle/>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dirty="0">
                <a:ln>
                  <a:noFill/>
                </a:ln>
                <a:solidFill>
                  <a:srgbClr val="0033CC"/>
                </a:solidFill>
                <a:effectLst/>
                <a:uLnTx/>
                <a:uFillTx/>
                <a:latin typeface="Default"/>
                <a:ea typeface="+mn-ea"/>
                <a:cs typeface="Arial"/>
                <a:sym typeface="Arial"/>
                <a:rtl val="0"/>
              </a:rPr>
              <a:t>their children</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a:sym typeface="Arial"/>
                <a:rtl val="0"/>
              </a:rPr>
              <a:t> to </a:t>
            </a:r>
            <a:r>
              <a:rPr kumimoji="0" lang="en-US" altLang="en-US" sz="1800" b="0" i="0" u="sng" strike="noStrike" kern="1200" cap="none" spc="0" normalizeH="0" baseline="0" noProof="0" dirty="0">
                <a:ln>
                  <a:noFill/>
                </a:ln>
                <a:solidFill>
                  <a:srgbClr val="0033CC"/>
                </a:solidFill>
                <a:effectLst/>
                <a:uLnTx/>
                <a:uFillTx/>
                <a:latin typeface="Default"/>
                <a:ea typeface="+mn-ea"/>
                <a:cs typeface="Arial"/>
                <a:sym typeface="Arial"/>
                <a:rtl val="0"/>
              </a:rPr>
              <a:t>another generation</a:t>
            </a:r>
            <a:endParaRPr kumimoji="0" lang="en-US" altLang="en-US" sz="1800" b="0" i="0" u="sng" strike="noStrike" kern="1200" cap="none" spc="0" normalizeH="0" baseline="0" noProof="0" dirty="0">
              <a:ln>
                <a:noFill/>
              </a:ln>
              <a:solidFill>
                <a:srgbClr val="0033CC"/>
              </a:solidFill>
              <a:effectLst/>
              <a:uLnTx/>
              <a:uFillTx/>
              <a:latin typeface="Times New Roman" pitchFamily="18" charset="0"/>
              <a:ea typeface="+mn-ea"/>
              <a:cs typeface="Arial"/>
              <a:sym typeface="Arial"/>
              <a:rtl val="0"/>
            </a:endParaRPr>
          </a:p>
        </p:txBody>
      </p:sp>
      <p:sp>
        <p:nvSpPr>
          <p:cNvPr id="21" name="TextBox 20">
            <a:extLst>
              <a:ext uri="{FF2B5EF4-FFF2-40B4-BE49-F238E27FC236}">
                <a16:creationId xmlns:a16="http://schemas.microsoft.com/office/drawing/2014/main" id="{C2483876-0F5E-0CEA-97D0-36BB0D796952}"/>
              </a:ext>
            </a:extLst>
          </p:cNvPr>
          <p:cNvSpPr txBox="1"/>
          <p:nvPr/>
        </p:nvSpPr>
        <p:spPr>
          <a:xfrm>
            <a:off x="4240312" y="5139660"/>
            <a:ext cx="954107" cy="369332"/>
          </a:xfrm>
          <a:prstGeom prst="rect">
            <a:avLst/>
          </a:prstGeom>
          <a:noFill/>
        </p:spPr>
        <p:txBody>
          <a:bodyPr wrap="none" rtlCol="0">
            <a:spAutoFit/>
          </a:bodyPr>
          <a:lstStyle/>
          <a:p>
            <a:r>
              <a:rPr lang="en-US" dirty="0"/>
              <a:t>715 BC</a:t>
            </a:r>
          </a:p>
        </p:txBody>
      </p:sp>
      <p:sp>
        <p:nvSpPr>
          <p:cNvPr id="23" name="Arrow: Down 22">
            <a:extLst>
              <a:ext uri="{FF2B5EF4-FFF2-40B4-BE49-F238E27FC236}">
                <a16:creationId xmlns:a16="http://schemas.microsoft.com/office/drawing/2014/main" id="{DF042A46-8578-D52E-171C-A9F5374DE220}"/>
              </a:ext>
            </a:extLst>
          </p:cNvPr>
          <p:cNvSpPr/>
          <p:nvPr/>
        </p:nvSpPr>
        <p:spPr>
          <a:xfrm>
            <a:off x="4572000" y="3467100"/>
            <a:ext cx="202019" cy="249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5742CE01-4145-ABF9-31CC-ED144BAFE8B7}"/>
              </a:ext>
            </a:extLst>
          </p:cNvPr>
          <p:cNvSpPr/>
          <p:nvPr/>
        </p:nvSpPr>
        <p:spPr>
          <a:xfrm>
            <a:off x="4580860" y="4105719"/>
            <a:ext cx="202019" cy="249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343A0DFC-8224-3A27-FB15-ACD8E09BB53B}"/>
              </a:ext>
            </a:extLst>
          </p:cNvPr>
          <p:cNvSpPr/>
          <p:nvPr/>
        </p:nvSpPr>
        <p:spPr>
          <a:xfrm>
            <a:off x="4547023" y="4819959"/>
            <a:ext cx="202019" cy="249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A01B1BDE-8546-7C30-514F-AE8D63BBE9D3}"/>
              </a:ext>
            </a:extLst>
          </p:cNvPr>
          <p:cNvSpPr/>
          <p:nvPr/>
        </p:nvSpPr>
        <p:spPr>
          <a:xfrm flipV="1">
            <a:off x="4580860" y="2780384"/>
            <a:ext cx="202019" cy="249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2CBF8861-FB1D-E986-97B6-B46D01EDEB26}"/>
              </a:ext>
            </a:extLst>
          </p:cNvPr>
          <p:cNvSpPr/>
          <p:nvPr/>
        </p:nvSpPr>
        <p:spPr>
          <a:xfrm flipV="1">
            <a:off x="4571832" y="2082559"/>
            <a:ext cx="202019" cy="249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230533D-D3F0-E025-8E21-E88C85970EC8}"/>
              </a:ext>
            </a:extLst>
          </p:cNvPr>
          <p:cNvSpPr txBox="1"/>
          <p:nvPr/>
        </p:nvSpPr>
        <p:spPr>
          <a:xfrm>
            <a:off x="5295210" y="4729872"/>
            <a:ext cx="3583032" cy="369332"/>
          </a:xfrm>
          <a:prstGeom prst="rect">
            <a:avLst/>
          </a:prstGeom>
          <a:noFill/>
        </p:spPr>
        <p:txBody>
          <a:bodyPr wrap="none" rtlCol="0">
            <a:spAutoFit/>
          </a:bodyPr>
          <a:lstStyle/>
          <a:p>
            <a:r>
              <a:rPr lang="en-US" dirty="0"/>
              <a:t>722 BC Fall of Northern Kingdom</a:t>
            </a:r>
          </a:p>
        </p:txBody>
      </p:sp>
    </p:spTree>
    <p:extLst>
      <p:ext uri="{BB962C8B-B14F-4D97-AF65-F5344CB8AC3E}">
        <p14:creationId xmlns:p14="http://schemas.microsoft.com/office/powerpoint/2010/main" val="2405735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p:txBody>
          <a:bodyPr/>
          <a:lstStyle/>
          <a:p>
            <a:pPr eaLnBrk="1" hangingPunct="1"/>
            <a:r>
              <a:rPr lang="en-US" altLang="en-US"/>
              <a:t>Prophecy – Near &amp; Far</a:t>
            </a:r>
          </a:p>
        </p:txBody>
      </p:sp>
      <p:sp>
        <p:nvSpPr>
          <p:cNvPr id="36866" name="Rectangle 2"/>
          <p:cNvSpPr>
            <a:spLocks noChangeArrowheads="1"/>
          </p:cNvSpPr>
          <p:nvPr/>
        </p:nvSpPr>
        <p:spPr bwMode="ltGray">
          <a:xfrm>
            <a:off x="5600700" y="1838325"/>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pic>
        <p:nvPicPr>
          <p:cNvPr id="36868"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838325"/>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5"/>
          <p:cNvGrpSpPr>
            <a:grpSpLocks/>
          </p:cNvGrpSpPr>
          <p:nvPr/>
        </p:nvGrpSpPr>
        <p:grpSpPr bwMode="auto">
          <a:xfrm>
            <a:off x="6562725" y="1866900"/>
            <a:ext cx="590550" cy="609600"/>
            <a:chOff x="2508" y="1278"/>
            <a:chExt cx="372" cy="444"/>
          </a:xfrm>
        </p:grpSpPr>
        <p:sp>
          <p:nvSpPr>
            <p:cNvPr id="36897"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8"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36870" name="Text Box 12"/>
          <p:cNvSpPr txBox="1">
            <a:spLocks noChangeArrowheads="1"/>
          </p:cNvSpPr>
          <p:nvPr/>
        </p:nvSpPr>
        <p:spPr bwMode="ltGray">
          <a:xfrm>
            <a:off x="2406650" y="3387725"/>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Medium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71" name="Line 13"/>
          <p:cNvSpPr>
            <a:spLocks noChangeShapeType="1"/>
          </p:cNvSpPr>
          <p:nvPr/>
        </p:nvSpPr>
        <p:spPr bwMode="ltGray">
          <a:xfrm flipH="1">
            <a:off x="2305050" y="3057525"/>
            <a:ext cx="581025" cy="9429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2" name="Line 14"/>
          <p:cNvSpPr>
            <a:spLocks noChangeShapeType="1"/>
          </p:cNvSpPr>
          <p:nvPr/>
        </p:nvSpPr>
        <p:spPr bwMode="ltGray">
          <a:xfrm flipH="1" flipV="1">
            <a:off x="3305175" y="3276600"/>
            <a:ext cx="238125"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3" name="Line 15"/>
          <p:cNvSpPr>
            <a:spLocks noChangeShapeType="1"/>
          </p:cNvSpPr>
          <p:nvPr/>
        </p:nvSpPr>
        <p:spPr bwMode="ltGray">
          <a:xfrm flipH="1">
            <a:off x="3554413" y="38179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4" name="Line 16"/>
          <p:cNvSpPr>
            <a:spLocks noChangeShapeType="1"/>
          </p:cNvSpPr>
          <p:nvPr/>
        </p:nvSpPr>
        <p:spPr bwMode="ltGray">
          <a:xfrm flipV="1">
            <a:off x="5591175" y="3609975"/>
            <a:ext cx="666750" cy="9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5" name="Line 17"/>
          <p:cNvSpPr>
            <a:spLocks noChangeShapeType="1"/>
          </p:cNvSpPr>
          <p:nvPr/>
        </p:nvSpPr>
        <p:spPr bwMode="ltGray">
          <a:xfrm flipV="1">
            <a:off x="6257925" y="2457450"/>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6" name="Line 18"/>
          <p:cNvSpPr>
            <a:spLocks noChangeShapeType="1"/>
          </p:cNvSpPr>
          <p:nvPr/>
        </p:nvSpPr>
        <p:spPr bwMode="ltGray">
          <a:xfrm flipV="1">
            <a:off x="6648450" y="2457450"/>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7" name="Line 19"/>
          <p:cNvSpPr>
            <a:spLocks noChangeShapeType="1"/>
          </p:cNvSpPr>
          <p:nvPr/>
        </p:nvSpPr>
        <p:spPr bwMode="ltGray">
          <a:xfrm flipH="1" flipV="1">
            <a:off x="7058025" y="2466975"/>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8" name="Text Box 20"/>
          <p:cNvSpPr txBox="1">
            <a:spLocks noChangeArrowheads="1"/>
          </p:cNvSpPr>
          <p:nvPr/>
        </p:nvSpPr>
        <p:spPr bwMode="ltGray">
          <a:xfrm>
            <a:off x="6378575" y="3260725"/>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36879" name="Line 21"/>
          <p:cNvSpPr>
            <a:spLocks noChangeShapeType="1"/>
          </p:cNvSpPr>
          <p:nvPr/>
        </p:nvSpPr>
        <p:spPr bwMode="ltGray">
          <a:xfrm>
            <a:off x="1676400" y="33528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0" name="Text Box 22"/>
          <p:cNvSpPr txBox="1">
            <a:spLocks noChangeArrowheads="1"/>
          </p:cNvSpPr>
          <p:nvPr/>
        </p:nvSpPr>
        <p:spPr bwMode="ltGray">
          <a:xfrm rot="5400000">
            <a:off x="1258094" y="3756819"/>
            <a:ext cx="1003300" cy="62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Short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Term</a:t>
            </a:r>
          </a:p>
        </p:txBody>
      </p:sp>
      <p:sp>
        <p:nvSpPr>
          <p:cNvPr id="36881" name="Line 23"/>
          <p:cNvSpPr>
            <a:spLocks noChangeShapeType="1"/>
          </p:cNvSpPr>
          <p:nvPr/>
        </p:nvSpPr>
        <p:spPr bwMode="ltGray">
          <a:xfrm>
            <a:off x="1181100" y="41021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2" name="Line 24"/>
          <p:cNvSpPr>
            <a:spLocks noChangeShapeType="1"/>
          </p:cNvSpPr>
          <p:nvPr/>
        </p:nvSpPr>
        <p:spPr bwMode="ltGray">
          <a:xfrm flipV="1">
            <a:off x="1409700" y="33528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3" name="Line 25"/>
          <p:cNvSpPr>
            <a:spLocks noChangeShapeType="1"/>
          </p:cNvSpPr>
          <p:nvPr/>
        </p:nvSpPr>
        <p:spPr bwMode="ltGray">
          <a:xfrm>
            <a:off x="1917700" y="33401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4" name="Line 26"/>
          <p:cNvSpPr>
            <a:spLocks noChangeShapeType="1"/>
          </p:cNvSpPr>
          <p:nvPr/>
        </p:nvSpPr>
        <p:spPr bwMode="ltGray">
          <a:xfrm>
            <a:off x="2019300" y="39751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5" name="Line 27"/>
          <p:cNvSpPr>
            <a:spLocks noChangeShapeType="1"/>
          </p:cNvSpPr>
          <p:nvPr/>
        </p:nvSpPr>
        <p:spPr bwMode="ltGray">
          <a:xfrm flipV="1">
            <a:off x="5353050" y="25146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6" name="Line 28"/>
          <p:cNvSpPr>
            <a:spLocks noChangeShapeType="1"/>
          </p:cNvSpPr>
          <p:nvPr/>
        </p:nvSpPr>
        <p:spPr bwMode="ltGray">
          <a:xfrm flipV="1">
            <a:off x="5848350" y="24384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7" name="Line 29"/>
          <p:cNvSpPr>
            <a:spLocks noChangeShapeType="1"/>
          </p:cNvSpPr>
          <p:nvPr/>
        </p:nvSpPr>
        <p:spPr bwMode="ltGray">
          <a:xfrm flipV="1">
            <a:off x="6362700" y="23622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8" name="Text Box 30"/>
          <p:cNvSpPr txBox="1">
            <a:spLocks noChangeArrowheads="1"/>
          </p:cNvSpPr>
          <p:nvPr/>
        </p:nvSpPr>
        <p:spPr bwMode="ltGray">
          <a:xfrm>
            <a:off x="4457700" y="3084513"/>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Long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89" name="Line 31"/>
          <p:cNvSpPr>
            <a:spLocks noChangeShapeType="1"/>
          </p:cNvSpPr>
          <p:nvPr/>
        </p:nvSpPr>
        <p:spPr bwMode="ltGray">
          <a:xfrm flipH="1" flipV="1">
            <a:off x="5438775" y="3051175"/>
            <a:ext cx="266700" cy="5429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90" name="Line 32"/>
          <p:cNvSpPr>
            <a:spLocks noChangeShapeType="1"/>
          </p:cNvSpPr>
          <p:nvPr/>
        </p:nvSpPr>
        <p:spPr bwMode="ltGray">
          <a:xfrm flipV="1">
            <a:off x="4419600" y="3070225"/>
            <a:ext cx="323850" cy="771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91" name="Rectangle 33"/>
          <p:cNvSpPr>
            <a:spLocks noChangeArrowheads="1"/>
          </p:cNvSpPr>
          <p:nvPr/>
        </p:nvSpPr>
        <p:spPr bwMode="ltGray">
          <a:xfrm>
            <a:off x="402579" y="4299976"/>
            <a:ext cx="8477250" cy="2133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2" name="TextBox 1"/>
          <p:cNvSpPr txBox="1">
            <a:spLocks noChangeArrowheads="1"/>
          </p:cNvSpPr>
          <p:nvPr/>
        </p:nvSpPr>
        <p:spPr bwMode="auto">
          <a:xfrm>
            <a:off x="1347788" y="1946275"/>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Within Few years of prophecy</a:t>
            </a:r>
          </a:p>
        </p:txBody>
      </p:sp>
      <p:sp>
        <p:nvSpPr>
          <p:cNvPr id="36893" name="TextBox 39"/>
          <p:cNvSpPr txBox="1">
            <a:spLocks noChangeArrowheads="1"/>
          </p:cNvSpPr>
          <p:nvPr/>
        </p:nvSpPr>
        <p:spPr bwMode="auto">
          <a:xfrm>
            <a:off x="2595563" y="1944688"/>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Lifetime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Of prophet</a:t>
            </a:r>
          </a:p>
        </p:txBody>
      </p:sp>
      <p:sp>
        <p:nvSpPr>
          <p:cNvPr id="36894" name="TextBox 2"/>
          <p:cNvSpPr txBox="1">
            <a:spLocks noChangeArrowheads="1"/>
          </p:cNvSpPr>
          <p:nvPr/>
        </p:nvSpPr>
        <p:spPr bwMode="auto">
          <a:xfrm>
            <a:off x="4492625" y="4395788"/>
            <a:ext cx="993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Assyria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Egypt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Babylon</a:t>
            </a:r>
          </a:p>
        </p:txBody>
      </p:sp>
      <p:sp>
        <p:nvSpPr>
          <p:cNvPr id="36895" name="TextBox 42"/>
          <p:cNvSpPr txBox="1">
            <a:spLocks noChangeArrowheads="1"/>
          </p:cNvSpPr>
          <p:nvPr/>
        </p:nvSpPr>
        <p:spPr bwMode="auto">
          <a:xfrm>
            <a:off x="1090613" y="4411663"/>
            <a:ext cx="1014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Locust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~830 BC</a:t>
            </a:r>
          </a:p>
        </p:txBody>
      </p:sp>
      <p:sp>
        <p:nvSpPr>
          <p:cNvPr id="36896" name="TextBox 4"/>
          <p:cNvSpPr txBox="1">
            <a:spLocks noChangeArrowheads="1"/>
          </p:cNvSpPr>
          <p:nvPr/>
        </p:nvSpPr>
        <p:spPr bwMode="auto">
          <a:xfrm>
            <a:off x="6403975" y="4341251"/>
            <a:ext cx="1308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 “And it shall come </a:t>
            </a:r>
            <a:b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b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to pass afterward…</a:t>
            </a:r>
            <a:endParaRPr kumimoji="0" lang="en-US" altLang="en-US" sz="1800" b="0" i="0" u="none" strike="noStrike" kern="1200" cap="none" spc="0" normalizeH="0" baseline="0" noProof="0" dirty="0">
              <a:ln>
                <a:noFill/>
              </a:ln>
              <a:solidFill>
                <a:srgbClr val="EAEAEA"/>
              </a:solidFill>
              <a:effectLst/>
              <a:uLnTx/>
              <a:uFillTx/>
              <a:latin typeface="Times New Roman" pitchFamily="18" charset="0"/>
              <a:ea typeface="+mn-ea"/>
              <a:cs typeface="Arial" pitchFamily="34" charset="0"/>
              <a:sym typeface="Arial"/>
              <a:rtl val="0"/>
            </a:endParaRPr>
          </a:p>
        </p:txBody>
      </p:sp>
      <p:pic>
        <p:nvPicPr>
          <p:cNvPr id="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3338" y="1851843"/>
            <a:ext cx="5222160" cy="4374012"/>
          </a:xfrm>
          <a:prstGeom prst="rect">
            <a:avLst/>
          </a:prstGeom>
          <a:solidFill>
            <a:schemeClr val="bg1"/>
          </a:solidFill>
          <a:ln>
            <a:noFill/>
          </a:ln>
          <a:effectLst/>
        </p:spPr>
      </p:pic>
      <p:sp>
        <p:nvSpPr>
          <p:cNvPr id="2" name="Left Brace 1">
            <a:extLst>
              <a:ext uri="{FF2B5EF4-FFF2-40B4-BE49-F238E27FC236}">
                <a16:creationId xmlns:a16="http://schemas.microsoft.com/office/drawing/2014/main" id="{5815A70D-B739-55B7-D13A-96F1471F2C90}"/>
              </a:ext>
            </a:extLst>
          </p:cNvPr>
          <p:cNvSpPr/>
          <p:nvPr/>
        </p:nvSpPr>
        <p:spPr>
          <a:xfrm>
            <a:off x="3513138" y="2679405"/>
            <a:ext cx="358775" cy="1555483"/>
          </a:xfrm>
          <a:prstGeom prst="leftBrace">
            <a:avLst/>
          </a:prstGeom>
          <a:ln w="28575">
            <a:solidFill>
              <a:srgbClr val="FB0B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073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22D57-3A0D-0D6A-D68D-C132BA3E71FE}"/>
              </a:ext>
            </a:extLst>
          </p:cNvPr>
          <p:cNvSpPr>
            <a:spLocks noGrp="1"/>
          </p:cNvSpPr>
          <p:nvPr>
            <p:ph type="title"/>
          </p:nvPr>
        </p:nvSpPr>
        <p:spPr>
          <a:xfrm>
            <a:off x="521615" y="7220"/>
            <a:ext cx="8174182" cy="525101"/>
          </a:xfrm>
        </p:spPr>
        <p:txBody>
          <a:bodyPr/>
          <a:lstStyle/>
          <a:p>
            <a:r>
              <a:rPr lang="en-US" sz="4000" dirty="0"/>
              <a:t>Repeated/Reaction People</a:t>
            </a:r>
          </a:p>
        </p:txBody>
      </p:sp>
      <p:pic>
        <p:nvPicPr>
          <p:cNvPr id="4" name="Picture 3" descr="A picture containing text&#10;&#10;Description automatically generated">
            <a:extLst>
              <a:ext uri="{FF2B5EF4-FFF2-40B4-BE49-F238E27FC236}">
                <a16:creationId xmlns:a16="http://schemas.microsoft.com/office/drawing/2014/main" id="{E71A2923-95A8-D36D-5870-67CB89028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60" y="699903"/>
            <a:ext cx="1388478" cy="1304178"/>
          </a:xfrm>
          <a:prstGeom prst="rect">
            <a:avLst/>
          </a:prstGeom>
        </p:spPr>
      </p:pic>
      <p:sp>
        <p:nvSpPr>
          <p:cNvPr id="6" name="TextBox 5">
            <a:extLst>
              <a:ext uri="{FF2B5EF4-FFF2-40B4-BE49-F238E27FC236}">
                <a16:creationId xmlns:a16="http://schemas.microsoft.com/office/drawing/2014/main" id="{0CCCD471-5399-4DDE-65E3-038E7976E066}"/>
              </a:ext>
            </a:extLst>
          </p:cNvPr>
          <p:cNvSpPr txBox="1"/>
          <p:nvPr/>
        </p:nvSpPr>
        <p:spPr>
          <a:xfrm>
            <a:off x="1385180" y="2227152"/>
            <a:ext cx="838691" cy="369332"/>
          </a:xfrm>
          <a:prstGeom prst="rect">
            <a:avLst/>
          </a:prstGeom>
          <a:noFill/>
        </p:spPr>
        <p:txBody>
          <a:bodyPr wrap="none" rtlCol="0">
            <a:spAutoFit/>
          </a:bodyPr>
          <a:lstStyle/>
          <a:p>
            <a:r>
              <a:rPr lang="en-US" dirty="0"/>
              <a:t>Elders</a:t>
            </a:r>
          </a:p>
        </p:txBody>
      </p:sp>
      <p:sp>
        <p:nvSpPr>
          <p:cNvPr id="7" name="TextBox 6">
            <a:extLst>
              <a:ext uri="{FF2B5EF4-FFF2-40B4-BE49-F238E27FC236}">
                <a16:creationId xmlns:a16="http://schemas.microsoft.com/office/drawing/2014/main" id="{96B76A87-8DB6-C353-EC33-6E10DB609DB0}"/>
              </a:ext>
            </a:extLst>
          </p:cNvPr>
          <p:cNvSpPr txBox="1"/>
          <p:nvPr/>
        </p:nvSpPr>
        <p:spPr>
          <a:xfrm>
            <a:off x="3195446" y="2227152"/>
            <a:ext cx="1313180" cy="369332"/>
          </a:xfrm>
          <a:prstGeom prst="rect">
            <a:avLst/>
          </a:prstGeom>
          <a:noFill/>
        </p:spPr>
        <p:txBody>
          <a:bodyPr wrap="none" rtlCol="0">
            <a:spAutoFit/>
          </a:bodyPr>
          <a:lstStyle/>
          <a:p>
            <a:r>
              <a:rPr lang="en-US" dirty="0"/>
              <a:t>Inhabitants</a:t>
            </a:r>
          </a:p>
        </p:txBody>
      </p:sp>
      <p:pic>
        <p:nvPicPr>
          <p:cNvPr id="9" name="Picture 8">
            <a:extLst>
              <a:ext uri="{FF2B5EF4-FFF2-40B4-BE49-F238E27FC236}">
                <a16:creationId xmlns:a16="http://schemas.microsoft.com/office/drawing/2014/main" id="{F4E47107-7376-F787-693F-C0A2153F8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409" y="525101"/>
            <a:ext cx="826999" cy="1720158"/>
          </a:xfrm>
          <a:prstGeom prst="rect">
            <a:avLst/>
          </a:prstGeom>
        </p:spPr>
      </p:pic>
      <p:pic>
        <p:nvPicPr>
          <p:cNvPr id="11" name="Picture 10" descr="A picture containing dark, silhouette, light&#10;&#10;Description automatically generated">
            <a:extLst>
              <a:ext uri="{FF2B5EF4-FFF2-40B4-BE49-F238E27FC236}">
                <a16:creationId xmlns:a16="http://schemas.microsoft.com/office/drawing/2014/main" id="{1CED0F61-7DB5-B52D-D016-B6F8E5B78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799" y="3757738"/>
            <a:ext cx="679103" cy="1800033"/>
          </a:xfrm>
          <a:prstGeom prst="rect">
            <a:avLst/>
          </a:prstGeom>
        </p:spPr>
      </p:pic>
      <p:sp>
        <p:nvSpPr>
          <p:cNvPr id="12" name="TextBox 11">
            <a:extLst>
              <a:ext uri="{FF2B5EF4-FFF2-40B4-BE49-F238E27FC236}">
                <a16:creationId xmlns:a16="http://schemas.microsoft.com/office/drawing/2014/main" id="{F178F180-0723-B115-BD07-EB44D941A7A0}"/>
              </a:ext>
            </a:extLst>
          </p:cNvPr>
          <p:cNvSpPr txBox="1"/>
          <p:nvPr/>
        </p:nvSpPr>
        <p:spPr>
          <a:xfrm>
            <a:off x="3688745" y="5414776"/>
            <a:ext cx="770404" cy="369332"/>
          </a:xfrm>
          <a:prstGeom prst="rect">
            <a:avLst/>
          </a:prstGeom>
          <a:noFill/>
        </p:spPr>
        <p:txBody>
          <a:bodyPr wrap="none" rtlCol="0">
            <a:spAutoFit/>
          </a:bodyPr>
          <a:lstStyle/>
          <a:p>
            <a:r>
              <a:rPr lang="en-US" dirty="0"/>
              <a:t>Virgin</a:t>
            </a:r>
          </a:p>
        </p:txBody>
      </p:sp>
      <p:pic>
        <p:nvPicPr>
          <p:cNvPr id="14" name="Picture 13" descr="A picture containing text, silhouette&#10;&#10;Description automatically generated">
            <a:extLst>
              <a:ext uri="{FF2B5EF4-FFF2-40B4-BE49-F238E27FC236}">
                <a16:creationId xmlns:a16="http://schemas.microsoft.com/office/drawing/2014/main" id="{558F3FCC-4640-436F-DE89-2510313F7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60234" y="445226"/>
            <a:ext cx="1887646" cy="1800033"/>
          </a:xfrm>
          <a:prstGeom prst="rect">
            <a:avLst/>
          </a:prstGeom>
        </p:spPr>
      </p:pic>
      <p:sp>
        <p:nvSpPr>
          <p:cNvPr id="15" name="TextBox 14">
            <a:extLst>
              <a:ext uri="{FF2B5EF4-FFF2-40B4-BE49-F238E27FC236}">
                <a16:creationId xmlns:a16="http://schemas.microsoft.com/office/drawing/2014/main" id="{FDC881E5-CC5C-8958-4D57-46762BEB640F}"/>
              </a:ext>
            </a:extLst>
          </p:cNvPr>
          <p:cNvSpPr txBox="1"/>
          <p:nvPr/>
        </p:nvSpPr>
        <p:spPr>
          <a:xfrm>
            <a:off x="6271792" y="2321153"/>
            <a:ext cx="2450351" cy="369332"/>
          </a:xfrm>
          <a:prstGeom prst="rect">
            <a:avLst/>
          </a:prstGeom>
          <a:noFill/>
        </p:spPr>
        <p:txBody>
          <a:bodyPr wrap="none" rtlCol="0">
            <a:spAutoFit/>
          </a:bodyPr>
          <a:lstStyle/>
          <a:p>
            <a:r>
              <a:rPr lang="en-US" dirty="0"/>
              <a:t>Farmers/Vinedressers</a:t>
            </a:r>
          </a:p>
        </p:txBody>
      </p:sp>
      <p:sp>
        <p:nvSpPr>
          <p:cNvPr id="16" name="TextBox 15">
            <a:extLst>
              <a:ext uri="{FF2B5EF4-FFF2-40B4-BE49-F238E27FC236}">
                <a16:creationId xmlns:a16="http://schemas.microsoft.com/office/drawing/2014/main" id="{6E7C0F98-4F64-E0EF-0E37-D1464D823C82}"/>
              </a:ext>
            </a:extLst>
          </p:cNvPr>
          <p:cNvSpPr txBox="1"/>
          <p:nvPr/>
        </p:nvSpPr>
        <p:spPr>
          <a:xfrm>
            <a:off x="-3042303" y="970480"/>
            <a:ext cx="2190023" cy="646331"/>
          </a:xfrm>
          <a:prstGeom prst="rect">
            <a:avLst/>
          </a:prstGeom>
          <a:noFill/>
        </p:spPr>
        <p:txBody>
          <a:bodyPr wrap="none" rtlCol="0">
            <a:spAutoFit/>
          </a:bodyPr>
          <a:lstStyle/>
          <a:p>
            <a:r>
              <a:rPr lang="en-US" dirty="0">
                <a:solidFill>
                  <a:prstClr val="black"/>
                </a:solidFill>
              </a:rPr>
              <a:t>Actions Commanded </a:t>
            </a:r>
          </a:p>
          <a:p>
            <a:r>
              <a:rPr lang="en-US" dirty="0">
                <a:solidFill>
                  <a:prstClr val="black"/>
                </a:solidFill>
              </a:rPr>
              <a:t>for People to Take</a:t>
            </a:r>
          </a:p>
        </p:txBody>
      </p:sp>
      <p:sp>
        <p:nvSpPr>
          <p:cNvPr id="17" name="TextBox 16">
            <a:extLst>
              <a:ext uri="{FF2B5EF4-FFF2-40B4-BE49-F238E27FC236}">
                <a16:creationId xmlns:a16="http://schemas.microsoft.com/office/drawing/2014/main" id="{68B9B3DC-B82D-BCE7-EDBD-6A40ABAA4318}"/>
              </a:ext>
            </a:extLst>
          </p:cNvPr>
          <p:cNvSpPr txBox="1"/>
          <p:nvPr/>
        </p:nvSpPr>
        <p:spPr>
          <a:xfrm>
            <a:off x="-3495288" y="1584880"/>
            <a:ext cx="2824642" cy="3477875"/>
          </a:xfrm>
          <a:prstGeom prst="rect">
            <a:avLst/>
          </a:prstGeom>
          <a:noFill/>
        </p:spPr>
        <p:txBody>
          <a:bodyPr wrap="square" rtlCol="0">
            <a:spAutoFit/>
          </a:bodyPr>
          <a:lstStyle/>
          <a:p>
            <a:r>
              <a:rPr lang="en-US" sz="1000" dirty="0">
                <a:solidFill>
                  <a:prstClr val="black"/>
                </a:solidFill>
              </a:rPr>
              <a:t>The Prophet Joel commands the people/priest, </a:t>
            </a:r>
            <a:r>
              <a:rPr lang="en-US" sz="1000" dirty="0" err="1">
                <a:solidFill>
                  <a:prstClr val="black"/>
                </a:solidFill>
              </a:rPr>
              <a:t>etc</a:t>
            </a:r>
            <a:r>
              <a:rPr lang="en-US" sz="1000" dirty="0">
                <a:solidFill>
                  <a:prstClr val="black"/>
                </a:solidFill>
              </a:rPr>
              <a:t> to carry out several different actions. </a:t>
            </a:r>
            <a:r>
              <a:rPr lang="en-US" sz="1000" b="1" dirty="0">
                <a:solidFill>
                  <a:srgbClr val="7030A0"/>
                </a:solidFill>
              </a:rPr>
              <a:t>List who is to take these actions.</a:t>
            </a:r>
          </a:p>
          <a:p>
            <a:r>
              <a:rPr lang="en-US" sz="1000" dirty="0">
                <a:solidFill>
                  <a:prstClr val="black"/>
                </a:solidFill>
              </a:rPr>
              <a:t>Tell – 1:2</a:t>
            </a:r>
          </a:p>
          <a:p>
            <a:endParaRPr lang="en-US" sz="1000" dirty="0">
              <a:solidFill>
                <a:prstClr val="black"/>
              </a:solidFill>
            </a:endParaRPr>
          </a:p>
          <a:p>
            <a:r>
              <a:rPr lang="en-US" sz="1000" dirty="0">
                <a:solidFill>
                  <a:prstClr val="black"/>
                </a:solidFill>
              </a:rPr>
              <a:t>Wail/Weep – 1:5, 1:13, 2:17</a:t>
            </a:r>
          </a:p>
          <a:p>
            <a:endParaRPr lang="en-US" sz="1000" dirty="0">
              <a:solidFill>
                <a:prstClr val="black"/>
              </a:solidFill>
            </a:endParaRPr>
          </a:p>
          <a:p>
            <a:r>
              <a:rPr lang="en-US" sz="1000" dirty="0">
                <a:solidFill>
                  <a:prstClr val="black"/>
                </a:solidFill>
              </a:rPr>
              <a:t>Lament -  1:8, 1:13</a:t>
            </a:r>
          </a:p>
          <a:p>
            <a:endParaRPr lang="en-US" sz="1000" dirty="0">
              <a:solidFill>
                <a:prstClr val="black"/>
              </a:solidFill>
            </a:endParaRPr>
          </a:p>
          <a:p>
            <a:r>
              <a:rPr lang="en-US" sz="1000" dirty="0">
                <a:solidFill>
                  <a:prstClr val="black"/>
                </a:solidFill>
              </a:rPr>
              <a:t>Mourn - 1:9, 1:10</a:t>
            </a:r>
          </a:p>
          <a:p>
            <a:endParaRPr lang="en-US" sz="1000" dirty="0">
              <a:solidFill>
                <a:prstClr val="black"/>
              </a:solidFill>
            </a:endParaRPr>
          </a:p>
          <a:p>
            <a:r>
              <a:rPr lang="en-US" sz="1000" dirty="0">
                <a:solidFill>
                  <a:prstClr val="black"/>
                </a:solidFill>
              </a:rPr>
              <a:t>Be Ashamed – 1:11</a:t>
            </a:r>
          </a:p>
          <a:p>
            <a:endParaRPr lang="en-US" sz="1000" dirty="0">
              <a:solidFill>
                <a:prstClr val="black"/>
              </a:solidFill>
            </a:endParaRPr>
          </a:p>
          <a:p>
            <a:r>
              <a:rPr lang="en-US" sz="1000" dirty="0">
                <a:solidFill>
                  <a:prstClr val="black"/>
                </a:solidFill>
              </a:rPr>
              <a:t>Call a sacred assembly – 1:14, 2:15-16</a:t>
            </a:r>
          </a:p>
          <a:p>
            <a:endParaRPr lang="en-US" sz="1000" dirty="0">
              <a:solidFill>
                <a:prstClr val="black"/>
              </a:solidFill>
            </a:endParaRPr>
          </a:p>
          <a:p>
            <a:r>
              <a:rPr lang="en-US" sz="1000" dirty="0">
                <a:solidFill>
                  <a:prstClr val="black"/>
                </a:solidFill>
              </a:rPr>
              <a:t>Cry Out 1:14, 1:19, 1:20</a:t>
            </a:r>
          </a:p>
          <a:p>
            <a:endParaRPr lang="en-US" sz="1000" dirty="0">
              <a:solidFill>
                <a:prstClr val="black"/>
              </a:solidFill>
            </a:endParaRPr>
          </a:p>
          <a:p>
            <a:r>
              <a:rPr lang="en-US" sz="1000" dirty="0">
                <a:solidFill>
                  <a:prstClr val="black"/>
                </a:solidFill>
              </a:rPr>
              <a:t>Blow the Trumpet – 2:1, 2:15</a:t>
            </a:r>
          </a:p>
          <a:p>
            <a:endParaRPr lang="en-US" sz="1000" dirty="0">
              <a:solidFill>
                <a:prstClr val="black"/>
              </a:solidFill>
            </a:endParaRPr>
          </a:p>
          <a:p>
            <a:r>
              <a:rPr lang="en-US" sz="1000" dirty="0">
                <a:solidFill>
                  <a:prstClr val="black"/>
                </a:solidFill>
              </a:rPr>
              <a:t>Sound the Alarm – 2:1</a:t>
            </a:r>
          </a:p>
          <a:p>
            <a:endParaRPr lang="en-US" sz="1000" dirty="0">
              <a:solidFill>
                <a:prstClr val="black"/>
              </a:solidFill>
            </a:endParaRPr>
          </a:p>
          <a:p>
            <a:r>
              <a:rPr lang="en-US" sz="1000" dirty="0">
                <a:solidFill>
                  <a:prstClr val="black"/>
                </a:solidFill>
              </a:rPr>
              <a:t>Rejoice in the Lord – 2:25 </a:t>
            </a:r>
          </a:p>
        </p:txBody>
      </p:sp>
      <p:sp>
        <p:nvSpPr>
          <p:cNvPr id="20" name="TextBox 19">
            <a:extLst>
              <a:ext uri="{FF2B5EF4-FFF2-40B4-BE49-F238E27FC236}">
                <a16:creationId xmlns:a16="http://schemas.microsoft.com/office/drawing/2014/main" id="{DC66B71A-124E-B9CF-6565-21FFA216F9E6}"/>
              </a:ext>
            </a:extLst>
          </p:cNvPr>
          <p:cNvSpPr txBox="1"/>
          <p:nvPr/>
        </p:nvSpPr>
        <p:spPr>
          <a:xfrm>
            <a:off x="1089947" y="2766379"/>
            <a:ext cx="1891865" cy="461665"/>
          </a:xfrm>
          <a:prstGeom prst="rect">
            <a:avLst/>
          </a:prstGeom>
          <a:noFill/>
        </p:spPr>
        <p:txBody>
          <a:bodyPr wrap="none" rtlCol="0">
            <a:spAutoFit/>
          </a:bodyPr>
          <a:lstStyle/>
          <a:p>
            <a:r>
              <a:rPr lang="en-US" sz="1200" dirty="0"/>
              <a:t>1: 1 Hear this, you elders</a:t>
            </a:r>
          </a:p>
          <a:p>
            <a:r>
              <a:rPr lang="en-US" sz="1200" dirty="0"/>
              <a:t>1:14 Cry out to the Lord</a:t>
            </a:r>
          </a:p>
        </p:txBody>
      </p:sp>
      <p:sp>
        <p:nvSpPr>
          <p:cNvPr id="22" name="TextBox 21">
            <a:extLst>
              <a:ext uri="{FF2B5EF4-FFF2-40B4-BE49-F238E27FC236}">
                <a16:creationId xmlns:a16="http://schemas.microsoft.com/office/drawing/2014/main" id="{365F7F53-425F-5716-24A8-241202539635}"/>
              </a:ext>
            </a:extLst>
          </p:cNvPr>
          <p:cNvSpPr txBox="1"/>
          <p:nvPr/>
        </p:nvSpPr>
        <p:spPr>
          <a:xfrm>
            <a:off x="3185804" y="2673401"/>
            <a:ext cx="2450351" cy="1015663"/>
          </a:xfrm>
          <a:prstGeom prst="rect">
            <a:avLst/>
          </a:prstGeom>
          <a:noFill/>
        </p:spPr>
        <p:txBody>
          <a:bodyPr wrap="square">
            <a:spAutoFit/>
          </a:bodyPr>
          <a:lstStyle/>
          <a:p>
            <a:r>
              <a:rPr lang="en-US" sz="1200" dirty="0"/>
              <a:t>1:1 And give ear</a:t>
            </a:r>
          </a:p>
          <a:p>
            <a:r>
              <a:rPr lang="en-US" sz="1200" dirty="0"/>
              <a:t>1:3 tell your children </a:t>
            </a:r>
            <a:r>
              <a:rPr lang="en-US" sz="1200" dirty="0" err="1"/>
              <a:t>etc</a:t>
            </a:r>
            <a:endParaRPr lang="en-US" sz="1200" dirty="0"/>
          </a:p>
          <a:p>
            <a:r>
              <a:rPr lang="en-US" sz="1200" dirty="0"/>
              <a:t>1:14 Cry out to the Lord</a:t>
            </a:r>
          </a:p>
          <a:p>
            <a:r>
              <a:rPr lang="en-US" sz="1200" dirty="0"/>
              <a:t>2:1 sound the alarm, tremble</a:t>
            </a:r>
          </a:p>
          <a:p>
            <a:r>
              <a:rPr lang="en-US" sz="1200" dirty="0"/>
              <a:t>2:6 writhe in pain/faces drained</a:t>
            </a:r>
          </a:p>
        </p:txBody>
      </p:sp>
      <p:pic>
        <p:nvPicPr>
          <p:cNvPr id="26" name="Picture 25" descr="A picture containing text&#10;&#10;Description automatically generated">
            <a:extLst>
              <a:ext uri="{FF2B5EF4-FFF2-40B4-BE49-F238E27FC236}">
                <a16:creationId xmlns:a16="http://schemas.microsoft.com/office/drawing/2014/main" id="{7DBDA9C8-CB45-136B-7BF7-0BE75AD90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1760" y="3904431"/>
            <a:ext cx="1267562" cy="1564891"/>
          </a:xfrm>
          <a:prstGeom prst="rect">
            <a:avLst/>
          </a:prstGeom>
        </p:spPr>
      </p:pic>
      <p:sp>
        <p:nvSpPr>
          <p:cNvPr id="29" name="TextBox 28">
            <a:extLst>
              <a:ext uri="{FF2B5EF4-FFF2-40B4-BE49-F238E27FC236}">
                <a16:creationId xmlns:a16="http://schemas.microsoft.com/office/drawing/2014/main" id="{48A456FA-1482-5BF3-4235-AE1284B0981C}"/>
              </a:ext>
            </a:extLst>
          </p:cNvPr>
          <p:cNvSpPr txBox="1"/>
          <p:nvPr/>
        </p:nvSpPr>
        <p:spPr>
          <a:xfrm>
            <a:off x="829011" y="5742598"/>
            <a:ext cx="2651398" cy="830997"/>
          </a:xfrm>
          <a:prstGeom prst="rect">
            <a:avLst/>
          </a:prstGeom>
          <a:solidFill>
            <a:srgbClr val="FFCC99"/>
          </a:solidFill>
        </p:spPr>
        <p:txBody>
          <a:bodyPr wrap="square">
            <a:spAutoFit/>
          </a:bodyPr>
          <a:lstStyle/>
          <a:p>
            <a:r>
              <a:rPr lang="en-US" sz="1200"/>
              <a:t>1:9    mourn</a:t>
            </a:r>
          </a:p>
          <a:p>
            <a:r>
              <a:rPr lang="en-US" sz="1200"/>
              <a:t>1:13 Gird, Lament, Wail, Sackcloth</a:t>
            </a:r>
          </a:p>
          <a:p>
            <a:r>
              <a:rPr lang="en-US" sz="1200"/>
              <a:t>         Consecrate a fast</a:t>
            </a:r>
          </a:p>
          <a:p>
            <a:r>
              <a:rPr lang="en-US" sz="1200"/>
              <a:t>          Call a sacred assembly</a:t>
            </a:r>
            <a:endParaRPr lang="en-US" sz="1200" dirty="0"/>
          </a:p>
        </p:txBody>
      </p:sp>
      <p:sp>
        <p:nvSpPr>
          <p:cNvPr id="30" name="TextBox 29">
            <a:extLst>
              <a:ext uri="{FF2B5EF4-FFF2-40B4-BE49-F238E27FC236}">
                <a16:creationId xmlns:a16="http://schemas.microsoft.com/office/drawing/2014/main" id="{935AE80E-E05A-5ACD-D024-C7076CB4940F}"/>
              </a:ext>
            </a:extLst>
          </p:cNvPr>
          <p:cNvSpPr txBox="1"/>
          <p:nvPr/>
        </p:nvSpPr>
        <p:spPr>
          <a:xfrm>
            <a:off x="1293101" y="5392017"/>
            <a:ext cx="889987" cy="369332"/>
          </a:xfrm>
          <a:prstGeom prst="rect">
            <a:avLst/>
          </a:prstGeom>
          <a:noFill/>
        </p:spPr>
        <p:txBody>
          <a:bodyPr wrap="none" rtlCol="0">
            <a:spAutoFit/>
          </a:bodyPr>
          <a:lstStyle/>
          <a:p>
            <a:r>
              <a:rPr lang="en-US" dirty="0"/>
              <a:t>Priests</a:t>
            </a:r>
          </a:p>
        </p:txBody>
      </p:sp>
      <p:pic>
        <p:nvPicPr>
          <p:cNvPr id="31" name="Picture 5">
            <a:extLst>
              <a:ext uri="{FF2B5EF4-FFF2-40B4-BE49-F238E27FC236}">
                <a16:creationId xmlns:a16="http://schemas.microsoft.com/office/drawing/2014/main" id="{8E789966-721A-6619-DA9E-7CE8FD626B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7569" y="3710837"/>
            <a:ext cx="1934364" cy="18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BBCCAC6E-6F28-106F-C1F4-E51DE1111A95}"/>
              </a:ext>
            </a:extLst>
          </p:cNvPr>
          <p:cNvSpPr txBox="1"/>
          <p:nvPr/>
        </p:nvSpPr>
        <p:spPr>
          <a:xfrm>
            <a:off x="7109701" y="5936043"/>
            <a:ext cx="1685077" cy="276999"/>
          </a:xfrm>
          <a:prstGeom prst="rect">
            <a:avLst/>
          </a:prstGeom>
          <a:noFill/>
        </p:spPr>
        <p:txBody>
          <a:bodyPr wrap="none" rtlCol="0">
            <a:spAutoFit/>
          </a:bodyPr>
          <a:lstStyle/>
          <a:p>
            <a:pPr algn="l" rtl="0"/>
            <a:r>
              <a:rPr lang="en-US" sz="1200" dirty="0"/>
              <a:t>1:5 awake, weep, wail</a:t>
            </a:r>
          </a:p>
        </p:txBody>
      </p:sp>
      <p:sp>
        <p:nvSpPr>
          <p:cNvPr id="33" name="TextBox 32">
            <a:extLst>
              <a:ext uri="{FF2B5EF4-FFF2-40B4-BE49-F238E27FC236}">
                <a16:creationId xmlns:a16="http://schemas.microsoft.com/office/drawing/2014/main" id="{9BF66E2D-3B6C-CFAE-7343-90CBF883C929}"/>
              </a:ext>
            </a:extLst>
          </p:cNvPr>
          <p:cNvSpPr txBox="1"/>
          <p:nvPr/>
        </p:nvSpPr>
        <p:spPr>
          <a:xfrm>
            <a:off x="6671496" y="5371518"/>
            <a:ext cx="2561488" cy="646331"/>
          </a:xfrm>
          <a:prstGeom prst="rect">
            <a:avLst/>
          </a:prstGeom>
          <a:noFill/>
        </p:spPr>
        <p:txBody>
          <a:bodyPr wrap="square" rtlCol="0">
            <a:spAutoFit/>
          </a:bodyPr>
          <a:lstStyle/>
          <a:p>
            <a:pPr algn="ctr"/>
            <a:r>
              <a:rPr lang="en-US" dirty="0"/>
              <a:t>you drunkards </a:t>
            </a:r>
          </a:p>
          <a:p>
            <a:pPr algn="ctr"/>
            <a:r>
              <a:rPr lang="en-US" dirty="0"/>
              <a:t>all you drinkers of wine</a:t>
            </a:r>
          </a:p>
        </p:txBody>
      </p:sp>
      <p:sp>
        <p:nvSpPr>
          <p:cNvPr id="34" name="TextBox 33">
            <a:extLst>
              <a:ext uri="{FF2B5EF4-FFF2-40B4-BE49-F238E27FC236}">
                <a16:creationId xmlns:a16="http://schemas.microsoft.com/office/drawing/2014/main" id="{0E55AE66-33E8-778D-9DFB-707D8A4C88CC}"/>
              </a:ext>
            </a:extLst>
          </p:cNvPr>
          <p:cNvSpPr txBox="1"/>
          <p:nvPr/>
        </p:nvSpPr>
        <p:spPr>
          <a:xfrm>
            <a:off x="3688745" y="5733618"/>
            <a:ext cx="2004011" cy="646331"/>
          </a:xfrm>
          <a:prstGeom prst="rect">
            <a:avLst/>
          </a:prstGeom>
          <a:noFill/>
        </p:spPr>
        <p:txBody>
          <a:bodyPr wrap="square" rtlCol="0">
            <a:spAutoFit/>
          </a:bodyPr>
          <a:lstStyle/>
          <a:p>
            <a:r>
              <a:rPr lang="en-US" sz="1200" dirty="0"/>
              <a:t>1:12 Lament like a virgin (in sackcloth) for the husband of her youth.</a:t>
            </a:r>
          </a:p>
        </p:txBody>
      </p:sp>
      <p:sp>
        <p:nvSpPr>
          <p:cNvPr id="35" name="TextBox 34">
            <a:extLst>
              <a:ext uri="{FF2B5EF4-FFF2-40B4-BE49-F238E27FC236}">
                <a16:creationId xmlns:a16="http://schemas.microsoft.com/office/drawing/2014/main" id="{627A9263-311D-216C-A9AC-862AF8C516A8}"/>
              </a:ext>
            </a:extLst>
          </p:cNvPr>
          <p:cNvSpPr txBox="1"/>
          <p:nvPr/>
        </p:nvSpPr>
        <p:spPr>
          <a:xfrm>
            <a:off x="6271792" y="2685499"/>
            <a:ext cx="2376219" cy="461665"/>
          </a:xfrm>
          <a:prstGeom prst="rect">
            <a:avLst/>
          </a:prstGeom>
          <a:noFill/>
        </p:spPr>
        <p:txBody>
          <a:bodyPr wrap="square" rtlCol="0">
            <a:spAutoFit/>
          </a:bodyPr>
          <a:lstStyle/>
          <a:p>
            <a:r>
              <a:rPr lang="en-US" sz="1200" dirty="0"/>
              <a:t>1:11 Be ashamed, you farmers, </a:t>
            </a:r>
          </a:p>
          <a:p>
            <a:r>
              <a:rPr lang="en-US" sz="1200" dirty="0"/>
              <a:t>         Wail, you vinedressers, </a:t>
            </a:r>
          </a:p>
        </p:txBody>
      </p:sp>
      <p:pic>
        <p:nvPicPr>
          <p:cNvPr id="39" name="Picture 38" descr="A picture containing dark, nature, watching, cave&#10;&#10;Description automatically generated">
            <a:extLst>
              <a:ext uri="{FF2B5EF4-FFF2-40B4-BE49-F238E27FC236}">
                <a16:creationId xmlns:a16="http://schemas.microsoft.com/office/drawing/2014/main" id="{DCA3BF2A-44C0-5A10-BC7A-E70C7C492B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1007" y="3059010"/>
            <a:ext cx="2376219" cy="1646514"/>
          </a:xfrm>
          <a:prstGeom prst="rect">
            <a:avLst/>
          </a:prstGeom>
        </p:spPr>
      </p:pic>
      <p:sp>
        <p:nvSpPr>
          <p:cNvPr id="40" name="TextBox 39">
            <a:extLst>
              <a:ext uri="{FF2B5EF4-FFF2-40B4-BE49-F238E27FC236}">
                <a16:creationId xmlns:a16="http://schemas.microsoft.com/office/drawing/2014/main" id="{F7B229E8-AEFA-BC05-F45C-0F0FBE04971D}"/>
              </a:ext>
            </a:extLst>
          </p:cNvPr>
          <p:cNvSpPr txBox="1"/>
          <p:nvPr/>
        </p:nvSpPr>
        <p:spPr>
          <a:xfrm>
            <a:off x="5152409" y="4623179"/>
            <a:ext cx="1774845" cy="369332"/>
          </a:xfrm>
          <a:prstGeom prst="rect">
            <a:avLst/>
          </a:prstGeom>
          <a:noFill/>
        </p:spPr>
        <p:txBody>
          <a:bodyPr wrap="none" rtlCol="0">
            <a:spAutoFit/>
          </a:bodyPr>
          <a:lstStyle/>
          <a:p>
            <a:r>
              <a:rPr lang="en-US" dirty="0"/>
              <a:t>Animals/Beasts</a:t>
            </a:r>
          </a:p>
        </p:txBody>
      </p:sp>
      <p:sp>
        <p:nvSpPr>
          <p:cNvPr id="43" name="TextBox 42">
            <a:extLst>
              <a:ext uri="{FF2B5EF4-FFF2-40B4-BE49-F238E27FC236}">
                <a16:creationId xmlns:a16="http://schemas.microsoft.com/office/drawing/2014/main" id="{2071ACBD-178B-64E4-8D8E-FCBE59D0AD81}"/>
              </a:ext>
            </a:extLst>
          </p:cNvPr>
          <p:cNvSpPr txBox="1"/>
          <p:nvPr/>
        </p:nvSpPr>
        <p:spPr>
          <a:xfrm>
            <a:off x="4974080" y="4935860"/>
            <a:ext cx="2376219" cy="461665"/>
          </a:xfrm>
          <a:prstGeom prst="rect">
            <a:avLst/>
          </a:prstGeom>
          <a:noFill/>
        </p:spPr>
        <p:txBody>
          <a:bodyPr wrap="square" rtlCol="0">
            <a:spAutoFit/>
          </a:bodyPr>
          <a:lstStyle/>
          <a:p>
            <a:r>
              <a:rPr lang="en-US" sz="1200" dirty="0"/>
              <a:t>1:18 groan, restless, suffer</a:t>
            </a:r>
          </a:p>
          <a:p>
            <a:r>
              <a:rPr lang="en-US" sz="1200" dirty="0"/>
              <a:t>1:20 cry out to you</a:t>
            </a:r>
          </a:p>
        </p:txBody>
      </p:sp>
    </p:spTree>
    <p:extLst>
      <p:ext uri="{BB962C8B-B14F-4D97-AF65-F5344CB8AC3E}">
        <p14:creationId xmlns:p14="http://schemas.microsoft.com/office/powerpoint/2010/main" val="242873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90550" y="666750"/>
            <a:ext cx="8324850" cy="1143000"/>
          </a:xfrm>
          <a:solidFill>
            <a:schemeClr val="bg2"/>
          </a:solidFill>
        </p:spPr>
        <p:txBody>
          <a:bodyPr/>
          <a:lstStyle/>
          <a:p>
            <a:pPr eaLnBrk="1" hangingPunct="1"/>
            <a:r>
              <a:rPr lang="en-US" altLang="en-US" sz="3600" dirty="0"/>
              <a:t>Rather than rent their clothes, what does God request instead in 1:8?</a:t>
            </a:r>
          </a:p>
        </p:txBody>
      </p:sp>
      <p:pic>
        <p:nvPicPr>
          <p:cNvPr id="297990" name="Picture 6" descr="G:\Jonah-Joel-Micah\Reference Material\307899659_e44fe01cda-sackclo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9738"/>
            <a:ext cx="258445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1" name="Text Box 7"/>
          <p:cNvSpPr txBox="1">
            <a:spLocks noChangeArrowheads="1"/>
          </p:cNvSpPr>
          <p:nvPr/>
        </p:nvSpPr>
        <p:spPr bwMode="ltGray">
          <a:xfrm>
            <a:off x="2755900" y="2038350"/>
            <a:ext cx="5270500" cy="2431435"/>
          </a:xfrm>
          <a:prstGeom prst="rect">
            <a:avLst/>
          </a:prstGeom>
          <a:solidFill>
            <a:schemeClr val="tx1"/>
          </a:solidFill>
          <a:ln>
            <a:noFill/>
          </a:ln>
          <a:effec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rPr>
              <a:t>      8       Lament like a virgin wearing sackcloth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rPr>
              <a:t>      for the bridegroom of her youth.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Tahoma" pitchFamily="34" charset="0"/>
                <a:ea typeface="+mn-ea"/>
                <a:cs typeface="Arial" pitchFamily="34" charset="0"/>
                <a:sym typeface="Arial"/>
                <a:rtl val="0"/>
              </a:rPr>
              <a:t>The Holy Bible: English Standard </a:t>
            </a:r>
            <a:r>
              <a:rPr kumimoji="0" lang="en-US" altLang="en-US" sz="1600" b="0" i="0" u="none" strike="noStrike" kern="1200" cap="none" spc="0" normalizeH="0" baseline="0" noProof="0" dirty="0">
                <a:ln>
                  <a:noFill/>
                </a:ln>
                <a:solidFill>
                  <a:srgbClr val="EAEAEA"/>
                </a:solidFill>
                <a:effectLst/>
                <a:uLnTx/>
                <a:uFillTx/>
                <a:latin typeface="Tahoma" pitchFamily="34" charset="0"/>
                <a:ea typeface="+mn-ea"/>
                <a:cs typeface="Arial" pitchFamily="34" charset="0"/>
                <a:sym typeface="Arial"/>
                <a:rtl val="0"/>
              </a:rPr>
              <a:t>Version. (2016). (Joe 1:8). Wheaton, IL: Crossway Bibles.</a:t>
            </a:r>
          </a:p>
        </p:txBody>
      </p:sp>
      <p:pic>
        <p:nvPicPr>
          <p:cNvPr id="39941" name="Picture 8" descr="G:\Jonah-Joel-Micah\Reference Material\Jonah Info\Man in Sackcloth and ashe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3171825"/>
            <a:ext cx="3960812"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ermon Series on the Book of Joel A">
            <a:extLst>
              <a:ext uri="{FF2B5EF4-FFF2-40B4-BE49-F238E27FC236}">
                <a16:creationId xmlns:a16="http://schemas.microsoft.com/office/drawing/2014/main" id="{18149429-6062-4A7A-B4FF-F1DB21335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504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4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7991"/>
                                        </p:tgtEl>
                                        <p:attrNameLst>
                                          <p:attrName>style.visibility</p:attrName>
                                        </p:attrNameLst>
                                      </p:cBhvr>
                                      <p:to>
                                        <p:strVal val="visible"/>
                                      </p:to>
                                    </p:set>
                                    <p:anim calcmode="lin" valueType="num">
                                      <p:cBhvr additive="base">
                                        <p:cTn id="7" dur="500" fill="hold"/>
                                        <p:tgtEl>
                                          <p:spTgt spid="297991"/>
                                        </p:tgtEl>
                                        <p:attrNameLst>
                                          <p:attrName>ppt_x</p:attrName>
                                        </p:attrNameLst>
                                      </p:cBhvr>
                                      <p:tavLst>
                                        <p:tav tm="0">
                                          <p:val>
                                            <p:strVal val="1+#ppt_w/2"/>
                                          </p:val>
                                        </p:tav>
                                        <p:tav tm="100000">
                                          <p:val>
                                            <p:strVal val="#ppt_x"/>
                                          </p:val>
                                        </p:tav>
                                      </p:tavLst>
                                    </p:anim>
                                    <p:anim calcmode="lin" valueType="num">
                                      <p:cBhvr additive="base">
                                        <p:cTn id="8" dur="500" fill="hold"/>
                                        <p:tgtEl>
                                          <p:spTgt spid="2979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97990"/>
                                        </p:tgtEl>
                                        <p:attrNameLst>
                                          <p:attrName>style.visibility</p:attrName>
                                        </p:attrNameLst>
                                      </p:cBhvr>
                                      <p:to>
                                        <p:strVal val="visible"/>
                                      </p:to>
                                    </p:set>
                                    <p:anim calcmode="lin" valueType="num">
                                      <p:cBhvr additive="base">
                                        <p:cTn id="12" dur="500" fill="hold"/>
                                        <p:tgtEl>
                                          <p:spTgt spid="297990"/>
                                        </p:tgtEl>
                                        <p:attrNameLst>
                                          <p:attrName>ppt_x</p:attrName>
                                        </p:attrNameLst>
                                      </p:cBhvr>
                                      <p:tavLst>
                                        <p:tav tm="0">
                                          <p:val>
                                            <p:strVal val="0-#ppt_w/2"/>
                                          </p:val>
                                        </p:tav>
                                        <p:tav tm="100000">
                                          <p:val>
                                            <p:strVal val="#ppt_x"/>
                                          </p:val>
                                        </p:tav>
                                      </p:tavLst>
                                    </p:anim>
                                    <p:anim calcmode="lin" valueType="num">
                                      <p:cBhvr additive="base">
                                        <p:cTn id="13" dur="500" fill="hold"/>
                                        <p:tgtEl>
                                          <p:spTgt spid="29799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22D57-3A0D-0D6A-D68D-C132BA3E71FE}"/>
              </a:ext>
            </a:extLst>
          </p:cNvPr>
          <p:cNvSpPr>
            <a:spLocks noGrp="1"/>
          </p:cNvSpPr>
          <p:nvPr>
            <p:ph type="title"/>
          </p:nvPr>
        </p:nvSpPr>
        <p:spPr>
          <a:xfrm>
            <a:off x="521615" y="7220"/>
            <a:ext cx="8174182" cy="525101"/>
          </a:xfrm>
        </p:spPr>
        <p:txBody>
          <a:bodyPr/>
          <a:lstStyle/>
          <a:p>
            <a:r>
              <a:rPr lang="en-US" sz="4000" dirty="0"/>
              <a:t>Vegetation Description</a:t>
            </a:r>
          </a:p>
        </p:txBody>
      </p:sp>
      <p:sp>
        <p:nvSpPr>
          <p:cNvPr id="15" name="TextBox 14">
            <a:extLst>
              <a:ext uri="{FF2B5EF4-FFF2-40B4-BE49-F238E27FC236}">
                <a16:creationId xmlns:a16="http://schemas.microsoft.com/office/drawing/2014/main" id="{FDC881E5-CC5C-8958-4D57-46762BEB640F}"/>
              </a:ext>
            </a:extLst>
          </p:cNvPr>
          <p:cNvSpPr txBox="1"/>
          <p:nvPr/>
        </p:nvSpPr>
        <p:spPr>
          <a:xfrm>
            <a:off x="1367349" y="532321"/>
            <a:ext cx="10910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Vineyard</a:t>
            </a:r>
          </a:p>
        </p:txBody>
      </p:sp>
      <p:sp>
        <p:nvSpPr>
          <p:cNvPr id="35" name="TextBox 34">
            <a:extLst>
              <a:ext uri="{FF2B5EF4-FFF2-40B4-BE49-F238E27FC236}">
                <a16:creationId xmlns:a16="http://schemas.microsoft.com/office/drawing/2014/main" id="{627A9263-311D-216C-A9AC-862AF8C516A8}"/>
              </a:ext>
            </a:extLst>
          </p:cNvPr>
          <p:cNvSpPr txBox="1"/>
          <p:nvPr/>
        </p:nvSpPr>
        <p:spPr>
          <a:xfrm>
            <a:off x="1480613" y="3078272"/>
            <a:ext cx="105904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Laid Waste </a:t>
            </a:r>
          </a:p>
        </p:txBody>
      </p:sp>
      <p:pic>
        <p:nvPicPr>
          <p:cNvPr id="8" name="Picture 3" descr="01908uLocust Plague 1915, stripped vineyard">
            <a:extLst>
              <a:ext uri="{FF2B5EF4-FFF2-40B4-BE49-F238E27FC236}">
                <a16:creationId xmlns:a16="http://schemas.microsoft.com/office/drawing/2014/main" id="{2D1CE508-4494-9943-6CB0-84A1A3641722}"/>
              </a:ext>
            </a:extLst>
          </p:cNvPr>
          <p:cNvPicPr preferRelativeResize="0">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04336" y="886338"/>
            <a:ext cx="1548351" cy="21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01904uLocust Plague 1915, close view of barked fig tree">
            <a:extLst>
              <a:ext uri="{FF2B5EF4-FFF2-40B4-BE49-F238E27FC236}">
                <a16:creationId xmlns:a16="http://schemas.microsoft.com/office/drawing/2014/main" id="{531CECD5-8CAC-D0B5-FF99-5631D95FCFE3}"/>
              </a:ext>
            </a:extLst>
          </p:cNvPr>
          <p:cNvPicPr preferRelativeResize="0">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501736" y="910620"/>
            <a:ext cx="1408467" cy="206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56B5C32-BDED-43AC-6B35-529240F37B4A}"/>
              </a:ext>
            </a:extLst>
          </p:cNvPr>
          <p:cNvSpPr txBox="1"/>
          <p:nvPr/>
        </p:nvSpPr>
        <p:spPr>
          <a:xfrm>
            <a:off x="3172828" y="541288"/>
            <a:ext cx="2185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Fig/Olive (oil) Trees</a:t>
            </a:r>
          </a:p>
        </p:txBody>
      </p:sp>
      <p:pic>
        <p:nvPicPr>
          <p:cNvPr id="19" name="Picture 18" descr="A picture containing fireworks, dark, outdoor object&#10;&#10;Description automatically generated">
            <a:extLst>
              <a:ext uri="{FF2B5EF4-FFF2-40B4-BE49-F238E27FC236}">
                <a16:creationId xmlns:a16="http://schemas.microsoft.com/office/drawing/2014/main" id="{276390D4-53C8-2FB6-B45C-92A877CBCF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8581" y="1113990"/>
            <a:ext cx="2795155" cy="1415313"/>
          </a:xfrm>
          <a:prstGeom prst="rect">
            <a:avLst/>
          </a:prstGeom>
        </p:spPr>
      </p:pic>
      <p:sp>
        <p:nvSpPr>
          <p:cNvPr id="21" name="TextBox 20">
            <a:extLst>
              <a:ext uri="{FF2B5EF4-FFF2-40B4-BE49-F238E27FC236}">
                <a16:creationId xmlns:a16="http://schemas.microsoft.com/office/drawing/2014/main" id="{B29A37F0-C384-A8B5-F4B1-E1BD473BD849}"/>
              </a:ext>
            </a:extLst>
          </p:cNvPr>
          <p:cNvSpPr txBox="1"/>
          <p:nvPr/>
        </p:nvSpPr>
        <p:spPr>
          <a:xfrm>
            <a:off x="5481202" y="557330"/>
            <a:ext cx="219803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Grain/Wheat/Barley</a:t>
            </a:r>
          </a:p>
        </p:txBody>
      </p:sp>
      <p:sp>
        <p:nvSpPr>
          <p:cNvPr id="23" name="TextBox 22">
            <a:extLst>
              <a:ext uri="{FF2B5EF4-FFF2-40B4-BE49-F238E27FC236}">
                <a16:creationId xmlns:a16="http://schemas.microsoft.com/office/drawing/2014/main" id="{F853C098-4011-BEA6-91D6-868631FC63EF}"/>
              </a:ext>
            </a:extLst>
          </p:cNvPr>
          <p:cNvSpPr txBox="1"/>
          <p:nvPr/>
        </p:nvSpPr>
        <p:spPr>
          <a:xfrm>
            <a:off x="3716480" y="2985938"/>
            <a:ext cx="13127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Ruined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rPr>
              <a:t>Stripped Bare</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 name="TextBox 23">
            <a:extLst>
              <a:ext uri="{FF2B5EF4-FFF2-40B4-BE49-F238E27FC236}">
                <a16:creationId xmlns:a16="http://schemas.microsoft.com/office/drawing/2014/main" id="{4698F4EE-888C-6693-939A-DDD18258AD0A}"/>
              </a:ext>
            </a:extLst>
          </p:cNvPr>
          <p:cNvSpPr txBox="1"/>
          <p:nvPr/>
        </p:nvSpPr>
        <p:spPr>
          <a:xfrm>
            <a:off x="1412151" y="3447603"/>
            <a:ext cx="125219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Drink Offering Cut off</a:t>
            </a:r>
          </a:p>
        </p:txBody>
      </p:sp>
      <p:sp>
        <p:nvSpPr>
          <p:cNvPr id="25" name="TextBox 24">
            <a:extLst>
              <a:ext uri="{FF2B5EF4-FFF2-40B4-BE49-F238E27FC236}">
                <a16:creationId xmlns:a16="http://schemas.microsoft.com/office/drawing/2014/main" id="{35BFE8C5-8E22-4A35-35EA-AA28928968D1}"/>
              </a:ext>
            </a:extLst>
          </p:cNvPr>
          <p:cNvSpPr txBox="1"/>
          <p:nvPr/>
        </p:nvSpPr>
        <p:spPr>
          <a:xfrm>
            <a:off x="5853555" y="3481917"/>
            <a:ext cx="125219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Grain Offering Cut off</a:t>
            </a:r>
          </a:p>
        </p:txBody>
      </p:sp>
      <p:sp>
        <p:nvSpPr>
          <p:cNvPr id="27" name="TextBox 26">
            <a:extLst>
              <a:ext uri="{FF2B5EF4-FFF2-40B4-BE49-F238E27FC236}">
                <a16:creationId xmlns:a16="http://schemas.microsoft.com/office/drawing/2014/main" id="{3C7E9CD7-DE93-30B8-2789-129C21EDAD5E}"/>
              </a:ext>
            </a:extLst>
          </p:cNvPr>
          <p:cNvSpPr txBox="1"/>
          <p:nvPr/>
        </p:nvSpPr>
        <p:spPr>
          <a:xfrm>
            <a:off x="5853555" y="4057112"/>
            <a:ext cx="192309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ruined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Field wasted/land mourns</a:t>
            </a:r>
          </a:p>
        </p:txBody>
      </p:sp>
      <p:sp>
        <p:nvSpPr>
          <p:cNvPr id="28" name="TextBox 27">
            <a:extLst>
              <a:ext uri="{FF2B5EF4-FFF2-40B4-BE49-F238E27FC236}">
                <a16:creationId xmlns:a16="http://schemas.microsoft.com/office/drawing/2014/main" id="{87BC1A3F-FFC0-EFE3-E9DE-80AC12899778}"/>
              </a:ext>
            </a:extLst>
          </p:cNvPr>
          <p:cNvSpPr txBox="1"/>
          <p:nvPr/>
        </p:nvSpPr>
        <p:spPr>
          <a:xfrm>
            <a:off x="3746741" y="4057111"/>
            <a:ext cx="125219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Fails</a:t>
            </a:r>
          </a:p>
        </p:txBody>
      </p:sp>
      <p:sp>
        <p:nvSpPr>
          <p:cNvPr id="36" name="TextBox 35">
            <a:extLst>
              <a:ext uri="{FF2B5EF4-FFF2-40B4-BE49-F238E27FC236}">
                <a16:creationId xmlns:a16="http://schemas.microsoft.com/office/drawing/2014/main" id="{2C191BB2-83D4-FB64-A16D-0A9140A03B97}"/>
              </a:ext>
            </a:extLst>
          </p:cNvPr>
          <p:cNvSpPr txBox="1"/>
          <p:nvPr/>
        </p:nvSpPr>
        <p:spPr>
          <a:xfrm>
            <a:off x="1367349" y="4069264"/>
            <a:ext cx="125219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Dried up</a:t>
            </a:r>
          </a:p>
        </p:txBody>
      </p:sp>
      <p:cxnSp>
        <p:nvCxnSpPr>
          <p:cNvPr id="38" name="Straight Connector 37">
            <a:extLst>
              <a:ext uri="{FF2B5EF4-FFF2-40B4-BE49-F238E27FC236}">
                <a16:creationId xmlns:a16="http://schemas.microsoft.com/office/drawing/2014/main" id="{3CB9EB66-F100-ACDF-5ACD-6D54B188C945}"/>
              </a:ext>
            </a:extLst>
          </p:cNvPr>
          <p:cNvCxnSpPr>
            <a:cxnSpLocks/>
          </p:cNvCxnSpPr>
          <p:nvPr/>
        </p:nvCxnSpPr>
        <p:spPr>
          <a:xfrm>
            <a:off x="1204336" y="3447603"/>
            <a:ext cx="698619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7954C6-2FB0-2827-C2FA-7CF980549324}"/>
              </a:ext>
            </a:extLst>
          </p:cNvPr>
          <p:cNvCxnSpPr>
            <a:cxnSpLocks/>
          </p:cNvCxnSpPr>
          <p:nvPr/>
        </p:nvCxnSpPr>
        <p:spPr>
          <a:xfrm>
            <a:off x="1180090" y="3984466"/>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EE1FBEB-21DE-B109-17AC-B0CD2BF568D7}"/>
              </a:ext>
            </a:extLst>
          </p:cNvPr>
          <p:cNvSpPr txBox="1"/>
          <p:nvPr/>
        </p:nvSpPr>
        <p:spPr>
          <a:xfrm>
            <a:off x="8190530" y="3078272"/>
            <a:ext cx="505267" cy="369332"/>
          </a:xfrm>
          <a:prstGeom prst="rect">
            <a:avLst/>
          </a:prstGeom>
          <a:solidFill>
            <a:srgbClr val="0070C0"/>
          </a:solidFill>
        </p:spPr>
        <p:txBody>
          <a:bodyPr wrap="none" rtlCol="0">
            <a:spAutoFit/>
          </a:bodyPr>
          <a:lstStyle/>
          <a:p>
            <a:r>
              <a:rPr lang="en-US" dirty="0">
                <a:solidFill>
                  <a:schemeClr val="bg1"/>
                </a:solidFill>
              </a:rPr>
              <a:t>1:7</a:t>
            </a:r>
          </a:p>
        </p:txBody>
      </p:sp>
      <p:sp>
        <p:nvSpPr>
          <p:cNvPr id="46" name="TextBox 45">
            <a:extLst>
              <a:ext uri="{FF2B5EF4-FFF2-40B4-BE49-F238E27FC236}">
                <a16:creationId xmlns:a16="http://schemas.microsoft.com/office/drawing/2014/main" id="{62EB9EF7-595D-2D4E-8745-6F5FE3B32A71}"/>
              </a:ext>
            </a:extLst>
          </p:cNvPr>
          <p:cNvSpPr txBox="1"/>
          <p:nvPr/>
        </p:nvSpPr>
        <p:spPr>
          <a:xfrm>
            <a:off x="8165120" y="3632269"/>
            <a:ext cx="505267" cy="369332"/>
          </a:xfrm>
          <a:prstGeom prst="rect">
            <a:avLst/>
          </a:prstGeom>
          <a:solidFill>
            <a:srgbClr val="0070C0"/>
          </a:solidFill>
        </p:spPr>
        <p:txBody>
          <a:bodyPr wrap="none" rtlCol="0">
            <a:spAutoFit/>
          </a:bodyPr>
          <a:lstStyle/>
          <a:p>
            <a:r>
              <a:rPr lang="en-US" dirty="0">
                <a:solidFill>
                  <a:schemeClr val="bg1"/>
                </a:solidFill>
              </a:rPr>
              <a:t>1:9</a:t>
            </a:r>
          </a:p>
        </p:txBody>
      </p:sp>
      <p:cxnSp>
        <p:nvCxnSpPr>
          <p:cNvPr id="47" name="Straight Connector 46">
            <a:extLst>
              <a:ext uri="{FF2B5EF4-FFF2-40B4-BE49-F238E27FC236}">
                <a16:creationId xmlns:a16="http://schemas.microsoft.com/office/drawing/2014/main" id="{519527F2-A36A-9386-FC1E-6E3007D3DF59}"/>
              </a:ext>
            </a:extLst>
          </p:cNvPr>
          <p:cNvCxnSpPr>
            <a:cxnSpLocks/>
          </p:cNvCxnSpPr>
          <p:nvPr/>
        </p:nvCxnSpPr>
        <p:spPr>
          <a:xfrm>
            <a:off x="1222507" y="4469375"/>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563CA8E-3D15-9754-97F2-8FF14A13BCE1}"/>
              </a:ext>
            </a:extLst>
          </p:cNvPr>
          <p:cNvSpPr txBox="1"/>
          <p:nvPr/>
        </p:nvSpPr>
        <p:spPr>
          <a:xfrm>
            <a:off x="8207537" y="4117178"/>
            <a:ext cx="633507" cy="369332"/>
          </a:xfrm>
          <a:prstGeom prst="rect">
            <a:avLst/>
          </a:prstGeom>
          <a:solidFill>
            <a:srgbClr val="0070C0"/>
          </a:solidFill>
        </p:spPr>
        <p:txBody>
          <a:bodyPr wrap="none" rtlCol="0">
            <a:spAutoFit/>
          </a:bodyPr>
          <a:lstStyle/>
          <a:p>
            <a:r>
              <a:rPr lang="en-US" dirty="0">
                <a:solidFill>
                  <a:schemeClr val="bg1"/>
                </a:solidFill>
              </a:rPr>
              <a:t>1:10</a:t>
            </a:r>
          </a:p>
        </p:txBody>
      </p:sp>
      <p:sp>
        <p:nvSpPr>
          <p:cNvPr id="49" name="TextBox 48">
            <a:extLst>
              <a:ext uri="{FF2B5EF4-FFF2-40B4-BE49-F238E27FC236}">
                <a16:creationId xmlns:a16="http://schemas.microsoft.com/office/drawing/2014/main" id="{AEEBD9DA-1E2A-8924-DC3B-9616AEF35A96}"/>
              </a:ext>
            </a:extLst>
          </p:cNvPr>
          <p:cNvSpPr txBox="1"/>
          <p:nvPr/>
        </p:nvSpPr>
        <p:spPr>
          <a:xfrm>
            <a:off x="1363057" y="5096016"/>
            <a:ext cx="125219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Dried up</a:t>
            </a:r>
          </a:p>
        </p:txBody>
      </p:sp>
      <p:cxnSp>
        <p:nvCxnSpPr>
          <p:cNvPr id="50" name="Straight Connector 49">
            <a:extLst>
              <a:ext uri="{FF2B5EF4-FFF2-40B4-BE49-F238E27FC236}">
                <a16:creationId xmlns:a16="http://schemas.microsoft.com/office/drawing/2014/main" id="{F5FC8C5F-10CD-CF3D-15E8-FF793660056B}"/>
              </a:ext>
            </a:extLst>
          </p:cNvPr>
          <p:cNvCxnSpPr>
            <a:cxnSpLocks/>
          </p:cNvCxnSpPr>
          <p:nvPr/>
        </p:nvCxnSpPr>
        <p:spPr>
          <a:xfrm>
            <a:off x="1222507" y="4998942"/>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8A36876-E885-6BAE-98B6-1485F5E792B9}"/>
              </a:ext>
            </a:extLst>
          </p:cNvPr>
          <p:cNvSpPr txBox="1"/>
          <p:nvPr/>
        </p:nvSpPr>
        <p:spPr>
          <a:xfrm>
            <a:off x="8207537" y="4646745"/>
            <a:ext cx="633507" cy="369332"/>
          </a:xfrm>
          <a:prstGeom prst="rect">
            <a:avLst/>
          </a:prstGeom>
          <a:solidFill>
            <a:srgbClr val="0070C0"/>
          </a:solidFill>
        </p:spPr>
        <p:txBody>
          <a:bodyPr wrap="none" rtlCol="0">
            <a:spAutoFit/>
          </a:bodyPr>
          <a:lstStyle/>
          <a:p>
            <a:r>
              <a:rPr lang="en-US" dirty="0">
                <a:solidFill>
                  <a:schemeClr val="bg1"/>
                </a:solidFill>
              </a:rPr>
              <a:t>1:11</a:t>
            </a:r>
          </a:p>
        </p:txBody>
      </p:sp>
      <p:cxnSp>
        <p:nvCxnSpPr>
          <p:cNvPr id="52" name="Straight Connector 51">
            <a:extLst>
              <a:ext uri="{FF2B5EF4-FFF2-40B4-BE49-F238E27FC236}">
                <a16:creationId xmlns:a16="http://schemas.microsoft.com/office/drawing/2014/main" id="{EAA31FAF-7405-DF3A-33A7-BC6489173608}"/>
              </a:ext>
            </a:extLst>
          </p:cNvPr>
          <p:cNvCxnSpPr>
            <a:cxnSpLocks/>
          </p:cNvCxnSpPr>
          <p:nvPr/>
        </p:nvCxnSpPr>
        <p:spPr>
          <a:xfrm>
            <a:off x="1231043" y="5528509"/>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FA8BB87-41E3-A887-7F7F-6DD06D9DAF70}"/>
              </a:ext>
            </a:extLst>
          </p:cNvPr>
          <p:cNvSpPr txBox="1"/>
          <p:nvPr/>
        </p:nvSpPr>
        <p:spPr>
          <a:xfrm>
            <a:off x="8216073" y="5176312"/>
            <a:ext cx="633507" cy="369332"/>
          </a:xfrm>
          <a:prstGeom prst="rect">
            <a:avLst/>
          </a:prstGeom>
          <a:solidFill>
            <a:srgbClr val="0070C0"/>
          </a:solidFill>
        </p:spPr>
        <p:txBody>
          <a:bodyPr wrap="none" rtlCol="0">
            <a:spAutoFit/>
          </a:bodyPr>
          <a:lstStyle/>
          <a:p>
            <a:r>
              <a:rPr lang="en-US" dirty="0">
                <a:solidFill>
                  <a:schemeClr val="bg1"/>
                </a:solidFill>
              </a:rPr>
              <a:t>1:12</a:t>
            </a:r>
          </a:p>
        </p:txBody>
      </p:sp>
      <p:sp>
        <p:nvSpPr>
          <p:cNvPr id="54" name="TextBox 53">
            <a:extLst>
              <a:ext uri="{FF2B5EF4-FFF2-40B4-BE49-F238E27FC236}">
                <a16:creationId xmlns:a16="http://schemas.microsoft.com/office/drawing/2014/main" id="{35CE98A8-FE60-8A94-7A03-73B18625820C}"/>
              </a:ext>
            </a:extLst>
          </p:cNvPr>
          <p:cNvSpPr txBox="1"/>
          <p:nvPr/>
        </p:nvSpPr>
        <p:spPr>
          <a:xfrm>
            <a:off x="3639368" y="4945479"/>
            <a:ext cx="193015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Withered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rPr>
              <a:t>All the trees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Surely joy has Wi</a:t>
            </a:r>
            <a:r>
              <a:rPr lang="en-US" sz="1200" dirty="0" err="1">
                <a:solidFill>
                  <a:prstClr val="black"/>
                </a:solidFill>
              </a:rPr>
              <a:t>thered</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5" name="TextBox 54">
            <a:extLst>
              <a:ext uri="{FF2B5EF4-FFF2-40B4-BE49-F238E27FC236}">
                <a16:creationId xmlns:a16="http://schemas.microsoft.com/office/drawing/2014/main" id="{9DBB5B03-2BFA-24D4-26B9-9DA08E6718AC}"/>
              </a:ext>
            </a:extLst>
          </p:cNvPr>
          <p:cNvSpPr txBox="1"/>
          <p:nvPr/>
        </p:nvSpPr>
        <p:spPr>
          <a:xfrm>
            <a:off x="5954123" y="4586678"/>
            <a:ext cx="125219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Perished</a:t>
            </a:r>
          </a:p>
        </p:txBody>
      </p:sp>
      <p:sp>
        <p:nvSpPr>
          <p:cNvPr id="3" name="TextBox 2">
            <a:extLst>
              <a:ext uri="{FF2B5EF4-FFF2-40B4-BE49-F238E27FC236}">
                <a16:creationId xmlns:a16="http://schemas.microsoft.com/office/drawing/2014/main" id="{55E01BD8-656E-DD79-7D15-747CDE78E71C}"/>
              </a:ext>
            </a:extLst>
          </p:cNvPr>
          <p:cNvSpPr txBox="1"/>
          <p:nvPr/>
        </p:nvSpPr>
        <p:spPr>
          <a:xfrm>
            <a:off x="5727552" y="5604979"/>
            <a:ext cx="25635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Seeds</a:t>
            </a:r>
            <a:r>
              <a:rPr kumimoji="0" lang="en-US" sz="1200" b="0" i="0" u="none" strike="noStrike" kern="1200" cap="none" spc="0" normalizeH="0" noProof="0" dirty="0">
                <a:ln>
                  <a:noFill/>
                </a:ln>
                <a:solidFill>
                  <a:prstClr val="black"/>
                </a:solidFill>
                <a:effectLst/>
                <a:uLnTx/>
                <a:uFillTx/>
                <a:latin typeface="Arial" pitchFamily="34" charset="0"/>
                <a:ea typeface="+mn-ea"/>
                <a:cs typeface="Arial" pitchFamily="34" charset="0"/>
              </a:rPr>
              <a:t> shrivels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a:solidFill>
                  <a:prstClr val="black"/>
                </a:solidFill>
              </a:rPr>
              <a:t>Store</a:t>
            </a:r>
            <a:r>
              <a:rPr lang="en-US" sz="1200" dirty="0">
                <a:solidFill>
                  <a:prstClr val="black"/>
                </a:solidFill>
              </a:rPr>
              <a:t>house shambles/barn broken</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4" name="Straight Connector 3">
            <a:extLst>
              <a:ext uri="{FF2B5EF4-FFF2-40B4-BE49-F238E27FC236}">
                <a16:creationId xmlns:a16="http://schemas.microsoft.com/office/drawing/2014/main" id="{E31E800D-F8F8-FDCB-76DC-45FEF69FF33F}"/>
              </a:ext>
            </a:extLst>
          </p:cNvPr>
          <p:cNvCxnSpPr>
            <a:cxnSpLocks/>
          </p:cNvCxnSpPr>
          <p:nvPr/>
        </p:nvCxnSpPr>
        <p:spPr>
          <a:xfrm>
            <a:off x="1234935" y="5528509"/>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4278FD5-885F-16D2-55CC-E03876733BC4}"/>
              </a:ext>
            </a:extLst>
          </p:cNvPr>
          <p:cNvCxnSpPr>
            <a:cxnSpLocks/>
          </p:cNvCxnSpPr>
          <p:nvPr/>
        </p:nvCxnSpPr>
        <p:spPr>
          <a:xfrm>
            <a:off x="1243471" y="6058076"/>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27ADEB-FB0D-3592-5904-28E19547A021}"/>
              </a:ext>
            </a:extLst>
          </p:cNvPr>
          <p:cNvSpPr txBox="1"/>
          <p:nvPr/>
        </p:nvSpPr>
        <p:spPr>
          <a:xfrm>
            <a:off x="8228501" y="5705879"/>
            <a:ext cx="633507" cy="369332"/>
          </a:xfrm>
          <a:prstGeom prst="rect">
            <a:avLst/>
          </a:prstGeom>
          <a:solidFill>
            <a:srgbClr val="0070C0"/>
          </a:solidFill>
        </p:spPr>
        <p:txBody>
          <a:bodyPr wrap="none" rtlCol="0">
            <a:spAutoFit/>
          </a:bodyPr>
          <a:lstStyle/>
          <a:p>
            <a:r>
              <a:rPr lang="en-US" dirty="0">
                <a:solidFill>
                  <a:schemeClr val="bg1"/>
                </a:solidFill>
              </a:rPr>
              <a:t>1:17</a:t>
            </a:r>
          </a:p>
        </p:txBody>
      </p:sp>
      <p:sp>
        <p:nvSpPr>
          <p:cNvPr id="7" name="Rectangle 6">
            <a:extLst>
              <a:ext uri="{FF2B5EF4-FFF2-40B4-BE49-F238E27FC236}">
                <a16:creationId xmlns:a16="http://schemas.microsoft.com/office/drawing/2014/main" id="{4ACF7414-2614-0366-413A-2B992D1084B6}"/>
              </a:ext>
            </a:extLst>
          </p:cNvPr>
          <p:cNvSpPr/>
          <p:nvPr/>
        </p:nvSpPr>
        <p:spPr>
          <a:xfrm>
            <a:off x="896662" y="6262784"/>
            <a:ext cx="8247337" cy="569305"/>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3E6F58-6099-6CA3-9905-DE15E9027452}"/>
              </a:ext>
            </a:extLst>
          </p:cNvPr>
          <p:cNvSpPr txBox="1"/>
          <p:nvPr/>
        </p:nvSpPr>
        <p:spPr>
          <a:xfrm>
            <a:off x="3607611" y="6247344"/>
            <a:ext cx="153045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Burned all</a:t>
            </a:r>
            <a:r>
              <a:rPr kumimoji="0" lang="en-US" sz="1200" b="0" i="0" u="none" strike="noStrike" kern="1200" cap="none" spc="0" normalizeH="0" noProof="0" dirty="0">
                <a:ln>
                  <a:noFill/>
                </a:ln>
                <a:solidFill>
                  <a:prstClr val="black"/>
                </a:solidFill>
                <a:effectLst/>
                <a:uLnTx/>
                <a:uFillTx/>
                <a:latin typeface="Arial" pitchFamily="34" charset="0"/>
                <a:ea typeface="+mn-ea"/>
                <a:cs typeface="Arial" pitchFamily="34" charset="0"/>
              </a:rPr>
              <a:t> the trees</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1" name="Straight Connector 10">
            <a:extLst>
              <a:ext uri="{FF2B5EF4-FFF2-40B4-BE49-F238E27FC236}">
                <a16:creationId xmlns:a16="http://schemas.microsoft.com/office/drawing/2014/main" id="{47AC811A-F075-DF70-A17D-AC90ED182CF0}"/>
              </a:ext>
            </a:extLst>
          </p:cNvPr>
          <p:cNvCxnSpPr>
            <a:cxnSpLocks/>
          </p:cNvCxnSpPr>
          <p:nvPr/>
        </p:nvCxnSpPr>
        <p:spPr>
          <a:xfrm>
            <a:off x="1222507" y="6063652"/>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B0230D-5287-33B6-DC81-4E8BCABE0FB5}"/>
              </a:ext>
            </a:extLst>
          </p:cNvPr>
          <p:cNvCxnSpPr>
            <a:cxnSpLocks/>
          </p:cNvCxnSpPr>
          <p:nvPr/>
        </p:nvCxnSpPr>
        <p:spPr>
          <a:xfrm>
            <a:off x="1231043" y="6593219"/>
            <a:ext cx="701044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016051-A3F6-61E4-5EC4-03CF055E07CD}"/>
              </a:ext>
            </a:extLst>
          </p:cNvPr>
          <p:cNvSpPr txBox="1"/>
          <p:nvPr/>
        </p:nvSpPr>
        <p:spPr>
          <a:xfrm>
            <a:off x="8216073" y="6241022"/>
            <a:ext cx="633507" cy="369332"/>
          </a:xfrm>
          <a:prstGeom prst="rect">
            <a:avLst/>
          </a:prstGeom>
          <a:solidFill>
            <a:srgbClr val="0070C0"/>
          </a:solidFill>
        </p:spPr>
        <p:txBody>
          <a:bodyPr wrap="none" rtlCol="0">
            <a:spAutoFit/>
          </a:bodyPr>
          <a:lstStyle/>
          <a:p>
            <a:r>
              <a:rPr lang="en-US" dirty="0">
                <a:solidFill>
                  <a:schemeClr val="bg1"/>
                </a:solidFill>
              </a:rPr>
              <a:t>1:19</a:t>
            </a:r>
          </a:p>
        </p:txBody>
      </p:sp>
    </p:spTree>
    <p:extLst>
      <p:ext uri="{BB962C8B-B14F-4D97-AF65-F5344CB8AC3E}">
        <p14:creationId xmlns:p14="http://schemas.microsoft.com/office/powerpoint/2010/main" val="79944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3" grpId="0"/>
      <p:bldP spid="24" grpId="0"/>
      <p:bldP spid="25" grpId="0"/>
      <p:bldP spid="27" grpId="0"/>
      <p:bldP spid="28" grpId="0"/>
      <p:bldP spid="36" grpId="0"/>
      <p:bldP spid="49" grpId="0"/>
      <p:bldP spid="54" grpId="0"/>
      <p:bldP spid="55" grpId="0"/>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822EE497-CCBB-D1C8-F102-A9A282EDEE74}"/>
              </a:ext>
            </a:extLst>
          </p:cNvPr>
          <p:cNvSpPr>
            <a:spLocks noGrp="1" noChangeArrowheads="1"/>
          </p:cNvSpPr>
          <p:nvPr>
            <p:ph type="title"/>
          </p:nvPr>
        </p:nvSpPr>
        <p:spPr>
          <a:xfrm>
            <a:off x="1229519" y="-280988"/>
            <a:ext cx="6477000" cy="1143000"/>
          </a:xfrm>
        </p:spPr>
        <p:txBody>
          <a:bodyPr/>
          <a:lstStyle/>
          <a:p>
            <a:r>
              <a:rPr lang="en-US" altLang="en-US" dirty="0"/>
              <a:t>Locust Cycle</a:t>
            </a:r>
          </a:p>
        </p:txBody>
      </p:sp>
      <p:pic>
        <p:nvPicPr>
          <p:cNvPr id="107523" name="Picture 2" descr="F:\OT Lessons-Danny\Jonah-Joel-Micah\Reference Material\Joel\DKI Images - Locust Development\Life Cycle 638012.jpg">
            <a:extLst>
              <a:ext uri="{FF2B5EF4-FFF2-40B4-BE49-F238E27FC236}">
                <a16:creationId xmlns:a16="http://schemas.microsoft.com/office/drawing/2014/main" id="{4C1FC512-EAAF-2BEE-0AD6-9848879BC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2317750"/>
            <a:ext cx="4227513"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5">
            <a:extLst>
              <a:ext uri="{FF2B5EF4-FFF2-40B4-BE49-F238E27FC236}">
                <a16:creationId xmlns:a16="http://schemas.microsoft.com/office/drawing/2014/main" id="{D16FFF87-083F-9539-9983-CA87E22E5408}"/>
              </a:ext>
            </a:extLst>
          </p:cNvPr>
          <p:cNvSpPr txBox="1">
            <a:spLocks noChangeArrowheads="1"/>
          </p:cNvSpPr>
          <p:nvPr/>
        </p:nvSpPr>
        <p:spPr bwMode="auto">
          <a:xfrm>
            <a:off x="284163" y="3768725"/>
            <a:ext cx="2112962" cy="26765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Joel  1 NIV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a:ln>
                  <a:noFill/>
                </a:ln>
                <a:effectLst/>
                <a:uLnTx/>
                <a:uFillTx/>
                <a:latin typeface="Tahoma" panose="020B0604030504040204" pitchFamily="34" charset="0"/>
                <a:ea typeface="+mn-ea"/>
                <a:cs typeface="Tahoma" panose="020B0604030504040204" pitchFamily="34" charset="0"/>
              </a:rPr>
              <a:t>4</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What  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locust swarm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has left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great locusts have eaten</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 what the great locusts have left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young locusts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have eaten; what the young locusts have left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other locusts</a:t>
            </a:r>
            <a:r>
              <a:rPr kumimoji="0" lang="en-US" altLang="en-US" sz="1400" b="0" i="0" u="sng" strike="noStrike" kern="1200" cap="none" spc="0" normalizeH="0" baseline="30000" noProof="0">
                <a:ln>
                  <a:noFill/>
                </a:ln>
                <a:effectLst/>
                <a:uLnTx/>
                <a:uFillTx/>
                <a:latin typeface="Tahoma" panose="020B0604030504040204" pitchFamily="34" charset="0"/>
                <a:ea typeface="+mn-ea"/>
                <a:cs typeface="Tahoma" panose="020B0604030504040204" pitchFamily="34" charset="0"/>
              </a:rPr>
              <a:t>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have eaten. </a:t>
            </a:r>
            <a:br>
              <a:rPr kumimoji="0" lang="en-US" altLang="en-US" sz="1400" b="0" i="0" u="none" strike="noStrike" kern="1200" cap="none" spc="0" normalizeH="0" baseline="0" noProof="0">
                <a:ln>
                  <a:noFill/>
                </a:ln>
                <a:effectLst/>
                <a:uLnTx/>
                <a:uFillTx/>
                <a:latin typeface="Times New Roman" panose="02020603050405020304" pitchFamily="18" charset="0"/>
                <a:ea typeface="+mn-ea"/>
                <a:cs typeface="+mn-cs"/>
              </a:rPr>
            </a:br>
            <a:r>
              <a:rPr kumimoji="0" lang="en-US" altLang="en-US" sz="1400" b="0" i="0" u="none" strike="noStrike" kern="1200" cap="none" spc="0" normalizeH="0" baseline="0" noProof="0">
                <a:ln>
                  <a:noFill/>
                </a:ln>
                <a:effectLst/>
                <a:uLnTx/>
                <a:uFillTx/>
                <a:latin typeface="Times New Roman" panose="02020603050405020304" pitchFamily="18" charset="0"/>
                <a:ea typeface="+mn-ea"/>
                <a:cs typeface="+mn-cs"/>
              </a:rPr>
              <a:t> </a:t>
            </a:r>
            <a:b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br>
            <a:endPar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endParaRPr>
          </a:p>
        </p:txBody>
      </p:sp>
      <p:sp>
        <p:nvSpPr>
          <p:cNvPr id="107525" name="TextBox 6">
            <a:extLst>
              <a:ext uri="{FF2B5EF4-FFF2-40B4-BE49-F238E27FC236}">
                <a16:creationId xmlns:a16="http://schemas.microsoft.com/office/drawing/2014/main" id="{DB003B60-FC14-13F1-6926-2C3C63F44386}"/>
              </a:ext>
            </a:extLst>
          </p:cNvPr>
          <p:cNvSpPr txBox="1">
            <a:spLocks noChangeArrowheads="1"/>
          </p:cNvSpPr>
          <p:nvPr/>
        </p:nvSpPr>
        <p:spPr bwMode="auto">
          <a:xfrm>
            <a:off x="300038" y="1035050"/>
            <a:ext cx="2111375" cy="2678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Joel  1 ESV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a:ln>
                  <a:noFill/>
                </a:ln>
                <a:effectLst/>
                <a:uLnTx/>
                <a:uFillTx/>
                <a:latin typeface="Tahoma" panose="020B0604030504040204" pitchFamily="34" charset="0"/>
                <a:ea typeface="+mn-ea"/>
                <a:cs typeface="Tahoma" panose="020B0604030504040204" pitchFamily="34" charset="0"/>
              </a:rPr>
              <a:t>4</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 What 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cutting locust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left, 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swarming locust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has eaten. What the swarming locust left,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the hopping locust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has eaten, and what the hopping locust left, the </a:t>
            </a:r>
            <a:r>
              <a:rPr kumimoji="0" lang="en-US" altLang="en-US" sz="1400" b="0" i="0" u="sng" strike="noStrike" kern="1200" cap="none" spc="0" normalizeH="0" baseline="0" noProof="0">
                <a:ln>
                  <a:noFill/>
                </a:ln>
                <a:effectLst/>
                <a:uLnTx/>
                <a:uFillTx/>
                <a:latin typeface="Tahoma" panose="020B0604030504040204" pitchFamily="34" charset="0"/>
                <a:ea typeface="+mn-ea"/>
                <a:cs typeface="Tahoma" panose="020B0604030504040204" pitchFamily="34" charset="0"/>
              </a:rPr>
              <a:t>destroying locust </a:t>
            </a:r>
            <a: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t>has eaten. </a:t>
            </a:r>
            <a:br>
              <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rPr>
            </a:br>
            <a:endParaRPr kumimoji="0" lang="en-US" altLang="en-US" sz="1400" b="0" i="0" u="none" strike="noStrike" kern="1200" cap="none" spc="0" normalizeH="0" baseline="0" noProof="0">
              <a:ln>
                <a:noFill/>
              </a:ln>
              <a:effectLst/>
              <a:uLnTx/>
              <a:uFillTx/>
              <a:latin typeface="Tahoma" panose="020B0604030504040204" pitchFamily="34" charset="0"/>
              <a:ea typeface="+mn-ea"/>
              <a:cs typeface="Tahoma" panose="020B0604030504040204" pitchFamily="34" charset="0"/>
            </a:endParaRPr>
          </a:p>
        </p:txBody>
      </p:sp>
      <p:sp>
        <p:nvSpPr>
          <p:cNvPr id="107526" name="TextBox 7">
            <a:extLst>
              <a:ext uri="{FF2B5EF4-FFF2-40B4-BE49-F238E27FC236}">
                <a16:creationId xmlns:a16="http://schemas.microsoft.com/office/drawing/2014/main" id="{DA17658D-EDFF-C09E-4224-A237885A194B}"/>
              </a:ext>
            </a:extLst>
          </p:cNvPr>
          <p:cNvSpPr txBox="1">
            <a:spLocks noChangeArrowheads="1"/>
          </p:cNvSpPr>
          <p:nvPr/>
        </p:nvSpPr>
        <p:spPr bwMode="auto">
          <a:xfrm>
            <a:off x="6180138" y="1266825"/>
            <a:ext cx="2947987" cy="2032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Joel  1 NKJV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dirty="0">
                <a:ln>
                  <a:noFill/>
                </a:ln>
                <a:effectLst/>
                <a:uLnTx/>
                <a:uFillTx/>
                <a:latin typeface="Tahoma" panose="020B0604030504040204" pitchFamily="34" charset="0"/>
                <a:ea typeface="+mn-ea"/>
                <a:cs typeface="Tahoma" panose="020B0604030504040204" pitchFamily="34" charset="0"/>
              </a:rPr>
              <a:t>4</a:t>
            </a: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    What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the </a:t>
            </a:r>
            <a:r>
              <a:rPr kumimoji="0" lang="en-US" altLang="en-US" sz="1400" b="0" i="0" u="sng"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chewing locust</a:t>
            </a: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 left,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the </a:t>
            </a:r>
            <a:r>
              <a:rPr kumimoji="0" lang="en-US" altLang="en-US" sz="1400" b="0" i="0" u="sng"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swarming locust </a:t>
            </a: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has eaten;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    What the swarming locust left,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the crawling locust </a:t>
            </a: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has eaten;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    And what the crawling locust left,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the </a:t>
            </a:r>
            <a:r>
              <a:rPr kumimoji="0" lang="en-US" altLang="en-US" sz="1400" b="0" i="0" u="sng"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consuming locust has eaten</a:t>
            </a:r>
            <a:r>
              <a:rPr kumimoji="0" lang="en-US" altLang="en-US" sz="1400" b="0" i="0" u="none" strike="noStrike" kern="1200" cap="none" spc="0" normalizeH="0" baseline="0" noProof="0" dirty="0">
                <a:ln>
                  <a:noFill/>
                </a:ln>
                <a:effectLst/>
                <a:uLnTx/>
                <a:uFillTx/>
                <a:latin typeface="Tahoma" panose="020B0604030504040204" pitchFamily="34" charset="0"/>
                <a:ea typeface="+mn-ea"/>
                <a:cs typeface="Tahoma" panose="020B0604030504040204" pitchFamily="34" charset="0"/>
              </a:rPr>
              <a:t>.</a:t>
            </a:r>
          </a:p>
        </p:txBody>
      </p:sp>
      <p:sp>
        <p:nvSpPr>
          <p:cNvPr id="107527" name="TextBox 8">
            <a:extLst>
              <a:ext uri="{FF2B5EF4-FFF2-40B4-BE49-F238E27FC236}">
                <a16:creationId xmlns:a16="http://schemas.microsoft.com/office/drawing/2014/main" id="{A8B0D72A-220C-F6F9-D9E6-830FA3A28709}"/>
              </a:ext>
            </a:extLst>
          </p:cNvPr>
          <p:cNvSpPr txBox="1">
            <a:spLocks noChangeArrowheads="1"/>
          </p:cNvSpPr>
          <p:nvPr/>
        </p:nvSpPr>
        <p:spPr bwMode="auto">
          <a:xfrm>
            <a:off x="5981700" y="4194175"/>
            <a:ext cx="1181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crawling</a:t>
            </a:r>
          </a:p>
        </p:txBody>
      </p:sp>
      <p:sp>
        <p:nvSpPr>
          <p:cNvPr id="107528" name="TextBox 9">
            <a:extLst>
              <a:ext uri="{FF2B5EF4-FFF2-40B4-BE49-F238E27FC236}">
                <a16:creationId xmlns:a16="http://schemas.microsoft.com/office/drawing/2014/main" id="{2FD14664-638D-0196-8A87-606E7489F386}"/>
              </a:ext>
            </a:extLst>
          </p:cNvPr>
          <p:cNvSpPr txBox="1">
            <a:spLocks noChangeArrowheads="1"/>
          </p:cNvSpPr>
          <p:nvPr/>
        </p:nvSpPr>
        <p:spPr bwMode="auto">
          <a:xfrm>
            <a:off x="5340350" y="5307013"/>
            <a:ext cx="1128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hopping</a:t>
            </a:r>
          </a:p>
        </p:txBody>
      </p:sp>
      <p:sp>
        <p:nvSpPr>
          <p:cNvPr id="107529" name="TextBox 10">
            <a:extLst>
              <a:ext uri="{FF2B5EF4-FFF2-40B4-BE49-F238E27FC236}">
                <a16:creationId xmlns:a16="http://schemas.microsoft.com/office/drawing/2014/main" id="{30871AFD-23D1-287D-4836-D7E56F758339}"/>
              </a:ext>
            </a:extLst>
          </p:cNvPr>
          <p:cNvSpPr txBox="1">
            <a:spLocks noChangeArrowheads="1"/>
          </p:cNvSpPr>
          <p:nvPr/>
        </p:nvSpPr>
        <p:spPr bwMode="auto">
          <a:xfrm>
            <a:off x="3705225" y="4362450"/>
            <a:ext cx="83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flying</a:t>
            </a:r>
          </a:p>
        </p:txBody>
      </p:sp>
      <p:sp>
        <p:nvSpPr>
          <p:cNvPr id="107530" name="TextBox 11">
            <a:extLst>
              <a:ext uri="{FF2B5EF4-FFF2-40B4-BE49-F238E27FC236}">
                <a16:creationId xmlns:a16="http://schemas.microsoft.com/office/drawing/2014/main" id="{FBC83EA3-F47C-08BC-AB8A-C6EF7CAEF167}"/>
              </a:ext>
            </a:extLst>
          </p:cNvPr>
          <p:cNvSpPr txBox="1">
            <a:spLocks noChangeArrowheads="1"/>
          </p:cNvSpPr>
          <p:nvPr/>
        </p:nvSpPr>
        <p:spPr bwMode="auto">
          <a:xfrm>
            <a:off x="4430713" y="3100388"/>
            <a:ext cx="614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3"/>
              </a:buBlip>
              <a:defRPr sz="3200">
                <a:solidFill>
                  <a:schemeClr val="tx1"/>
                </a:solidFill>
                <a:latin typeface="Times New Roman" panose="02020603050405020304" pitchFamily="18" charset="0"/>
              </a:defRPr>
            </a:lvl1pPr>
            <a:lvl2pPr marL="742950" indent="-285750">
              <a:spcBef>
                <a:spcPct val="20000"/>
              </a:spcBef>
              <a:buSzPct val="90000"/>
              <a:buBlip>
                <a:blip r:embed="rId4"/>
              </a:buBlip>
              <a:defRPr sz="2800">
                <a:solidFill>
                  <a:schemeClr val="tx1"/>
                </a:solidFill>
                <a:latin typeface="Times New Roman" panose="02020603050405020304" pitchFamily="18" charset="0"/>
              </a:defRPr>
            </a:lvl2pPr>
            <a:lvl3pPr marL="1143000" indent="-228600">
              <a:spcBef>
                <a:spcPct val="20000"/>
              </a:spcBef>
              <a:buBlip>
                <a:blip r:embed="rId5"/>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egg</a:t>
            </a:r>
          </a:p>
        </p:txBody>
      </p:sp>
      <p:sp>
        <p:nvSpPr>
          <p:cNvPr id="2" name="TextBox 1">
            <a:extLst>
              <a:ext uri="{FF2B5EF4-FFF2-40B4-BE49-F238E27FC236}">
                <a16:creationId xmlns:a16="http://schemas.microsoft.com/office/drawing/2014/main" id="{DBAB3ADE-AE08-EB99-E4DA-7281D1BE4BDC}"/>
              </a:ext>
            </a:extLst>
          </p:cNvPr>
          <p:cNvSpPr txBox="1"/>
          <p:nvPr/>
        </p:nvSpPr>
        <p:spPr>
          <a:xfrm>
            <a:off x="6469063" y="5138738"/>
            <a:ext cx="2474912" cy="1600200"/>
          </a:xfrm>
          <a:prstGeom prst="rect">
            <a:avLst/>
          </a:prstGeom>
          <a:solidFill>
            <a:schemeClr val="accent6">
              <a:lumMod val="5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rPr>
              <a:t>Joel  2 NKJV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a:ln>
                  <a:noFill/>
                </a:ln>
                <a:solidFill>
                  <a:srgbClr val="EAEAEA"/>
                </a:solidFill>
                <a:effectLst/>
                <a:uLnTx/>
                <a:uFillTx/>
                <a:latin typeface="Tahoma" pitchFamily="34" charset="0"/>
                <a:ea typeface="+mn-ea"/>
                <a:cs typeface="Tahoma" pitchFamily="34" charset="0"/>
              </a:rPr>
              <a:t>25</a:t>
            </a:r>
            <a:r>
              <a:rPr kumimoji="0" 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rPr>
              <a:t>    “So I will restore to you the years that the swarming locust has eaten,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rPr>
              <a:t>    The crawling locust,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rPr>
              <a:t>    The consuming locust,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rPr>
              <a:t>    And the chewing locust</a:t>
            </a:r>
          </a:p>
        </p:txBody>
      </p:sp>
      <p:sp>
        <p:nvSpPr>
          <p:cNvPr id="3" name="TextBox 2">
            <a:extLst>
              <a:ext uri="{FF2B5EF4-FFF2-40B4-BE49-F238E27FC236}">
                <a16:creationId xmlns:a16="http://schemas.microsoft.com/office/drawing/2014/main" id="{DB1F81A5-4E4F-063B-B114-9D2AEC92BF44}"/>
              </a:ext>
            </a:extLst>
          </p:cNvPr>
          <p:cNvSpPr txBox="1"/>
          <p:nvPr/>
        </p:nvSpPr>
        <p:spPr>
          <a:xfrm>
            <a:off x="2690037" y="723014"/>
            <a:ext cx="3490101" cy="830997"/>
          </a:xfrm>
          <a:prstGeom prst="rect">
            <a:avLst/>
          </a:prstGeom>
          <a:noFill/>
        </p:spPr>
        <p:txBody>
          <a:bodyPr wrap="square" rtlCol="0">
            <a:spAutoFit/>
          </a:bodyPr>
          <a:lstStyle/>
          <a:p>
            <a:pPr algn="ctr"/>
            <a:r>
              <a:rPr lang="en-US" sz="1200" dirty="0"/>
              <a:t>Joel likely uses these terms as names for one kind of locust (perhaps in successive swarms), rather than four different types, in order to emphasize the totality of destruction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C1AA-DEC1-503F-F1CA-84503926F6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0C945FA-3D89-86C0-2359-C487B9E64421}"/>
              </a:ext>
            </a:extLst>
          </p:cNvPr>
          <p:cNvPicPr>
            <a:picLocks noChangeAspect="1"/>
          </p:cNvPicPr>
          <p:nvPr/>
        </p:nvPicPr>
        <p:blipFill>
          <a:blip r:embed="rId3"/>
          <a:stretch>
            <a:fillRect/>
          </a:stretch>
        </p:blipFill>
        <p:spPr>
          <a:xfrm>
            <a:off x="1295400" y="1357312"/>
            <a:ext cx="6553200" cy="4143375"/>
          </a:xfrm>
          <a:prstGeom prst="rect">
            <a:avLst/>
          </a:prstGeom>
        </p:spPr>
      </p:pic>
      <p:sp>
        <p:nvSpPr>
          <p:cNvPr id="6" name="TextBox 5">
            <a:extLst>
              <a:ext uri="{FF2B5EF4-FFF2-40B4-BE49-F238E27FC236}">
                <a16:creationId xmlns:a16="http://schemas.microsoft.com/office/drawing/2014/main" id="{DE87971C-6216-DE55-50E4-E1D59F21B632}"/>
              </a:ext>
            </a:extLst>
          </p:cNvPr>
          <p:cNvSpPr txBox="1"/>
          <p:nvPr/>
        </p:nvSpPr>
        <p:spPr>
          <a:xfrm>
            <a:off x="899809" y="5972942"/>
            <a:ext cx="4601182"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Smith, J. E. (1994). </a:t>
            </a:r>
            <a:r>
              <a:rPr kumimoji="0" lang="en-US" sz="1200" b="0" i="1" u="sng" strike="noStrike" kern="1200" cap="none" spc="0" normalizeH="0" baseline="0" noProof="0" dirty="0">
                <a:ln>
                  <a:noFill/>
                </a:ln>
                <a:solidFill>
                  <a:srgbClr val="0000FF"/>
                </a:solidFill>
                <a:effectLst/>
                <a:uLnTx/>
                <a:uFillTx/>
                <a:latin typeface="Arial" pitchFamily="34" charset="0"/>
                <a:ea typeface="+mn-ea"/>
                <a:cs typeface="Arial" pitchFamily="34" charset="0"/>
                <a:hlinkClick r:id="rId4"/>
              </a:rPr>
              <a:t>The Minor Prophets</a:t>
            </a:r>
            <a:r>
              <a:rPr kumimoji="0" lang="en-US"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hlinkClick r:id="rId4"/>
              </a:rPr>
              <a:t>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2000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1DEA3FD-7104-3E2E-6795-5BE58BE587B4}"/>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8547" name="Rectangle 3">
            <a:extLst>
              <a:ext uri="{FF2B5EF4-FFF2-40B4-BE49-F238E27FC236}">
                <a16:creationId xmlns:a16="http://schemas.microsoft.com/office/drawing/2014/main" id="{D90B6DCC-CC7A-6B1B-98D1-34B5156FE441}"/>
              </a:ext>
            </a:extLst>
          </p:cNvPr>
          <p:cNvSpPr>
            <a:spLocks noGrp="1" noChangeArrowheads="1"/>
          </p:cNvSpPr>
          <p:nvPr>
            <p:ph type="title"/>
          </p:nvPr>
        </p:nvSpPr>
        <p:spPr>
          <a:xfrm>
            <a:off x="685800" y="0"/>
            <a:ext cx="7772400" cy="1143000"/>
          </a:xfrm>
          <a:solidFill>
            <a:schemeClr val="bg1"/>
          </a:solidFill>
        </p:spPr>
        <p:txBody>
          <a:bodyPr/>
          <a:lstStyle/>
          <a:p>
            <a:pPr eaLnBrk="1" hangingPunct="1"/>
            <a:r>
              <a:rPr lang="en-US" altLang="en-US" b="1">
                <a:solidFill>
                  <a:srgbClr val="996633"/>
                </a:solidFill>
                <a:latin typeface="Georgia" panose="02040502050405020303" pitchFamily="18" charset="0"/>
              </a:rPr>
              <a:t>Life Cycle of a Locust</a:t>
            </a:r>
          </a:p>
        </p:txBody>
      </p:sp>
      <p:pic>
        <p:nvPicPr>
          <p:cNvPr id="108548" name="Picture 4" descr="Young Locust - pg 518">
            <a:extLst>
              <a:ext uri="{FF2B5EF4-FFF2-40B4-BE49-F238E27FC236}">
                <a16:creationId xmlns:a16="http://schemas.microsoft.com/office/drawing/2014/main" id="{B9803712-9298-3582-7D5A-EE90BABEF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3695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Locust just before final adult stage - pg536">
            <a:extLst>
              <a:ext uri="{FF2B5EF4-FFF2-40B4-BE49-F238E27FC236}">
                <a16:creationId xmlns:a16="http://schemas.microsoft.com/office/drawing/2014/main" id="{5FEBD836-C6B8-7D27-6D32-B5573AB75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52800"/>
            <a:ext cx="36576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Flying Locust - pg 538">
            <a:extLst>
              <a:ext uri="{FF2B5EF4-FFF2-40B4-BE49-F238E27FC236}">
                <a16:creationId xmlns:a16="http://schemas.microsoft.com/office/drawing/2014/main" id="{EF6A388B-3CE3-E51B-CDEF-20EEDE0DB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4481513"/>
            <a:ext cx="37909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9" name="Text Box 7">
            <a:extLst>
              <a:ext uri="{FF2B5EF4-FFF2-40B4-BE49-F238E27FC236}">
                <a16:creationId xmlns:a16="http://schemas.microsoft.com/office/drawing/2014/main" id="{3158B62C-23D2-E125-92C4-5818B91FCED6}"/>
              </a:ext>
            </a:extLst>
          </p:cNvPr>
          <p:cNvSpPr txBox="1">
            <a:spLocks noChangeArrowheads="1"/>
          </p:cNvSpPr>
          <p:nvPr/>
        </p:nvSpPr>
        <p:spPr bwMode="auto">
          <a:xfrm>
            <a:off x="3733800" y="1371600"/>
            <a:ext cx="3505200" cy="822325"/>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C0C0C0"/>
                  </a:outerShdw>
                </a:effectLst>
                <a:uLnTx/>
                <a:uFillTx/>
                <a:latin typeface="Tempus Sans ITC" pitchFamily="82" charset="0"/>
                <a:ea typeface="+mn-ea"/>
                <a:cs typeface="+mn-cs"/>
              </a:rPr>
              <a:t>Young Locust in Larva Stage – no wings</a:t>
            </a:r>
          </a:p>
        </p:txBody>
      </p:sp>
      <p:sp>
        <p:nvSpPr>
          <p:cNvPr id="269320" name="Text Box 8">
            <a:extLst>
              <a:ext uri="{FF2B5EF4-FFF2-40B4-BE49-F238E27FC236}">
                <a16:creationId xmlns:a16="http://schemas.microsoft.com/office/drawing/2014/main" id="{F3019AD8-8BD1-FC24-9FD0-4BC8D50676BF}"/>
              </a:ext>
            </a:extLst>
          </p:cNvPr>
          <p:cNvSpPr txBox="1">
            <a:spLocks noChangeArrowheads="1"/>
          </p:cNvSpPr>
          <p:nvPr/>
        </p:nvSpPr>
        <p:spPr bwMode="auto">
          <a:xfrm>
            <a:off x="5638800" y="3429000"/>
            <a:ext cx="3505200" cy="45720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C0C0C0"/>
                  </a:outerShdw>
                </a:effectLst>
                <a:uLnTx/>
                <a:uFillTx/>
                <a:latin typeface="Tempus Sans ITC" pitchFamily="82" charset="0"/>
                <a:ea typeface="+mn-ea"/>
                <a:cs typeface="+mn-cs"/>
              </a:rPr>
              <a:t>Locust in Pupa Stage</a:t>
            </a:r>
          </a:p>
        </p:txBody>
      </p:sp>
      <p:sp>
        <p:nvSpPr>
          <p:cNvPr id="269321" name="Text Box 9">
            <a:extLst>
              <a:ext uri="{FF2B5EF4-FFF2-40B4-BE49-F238E27FC236}">
                <a16:creationId xmlns:a16="http://schemas.microsoft.com/office/drawing/2014/main" id="{E7B52248-91AC-0D1A-1881-0F8AD27B777E}"/>
              </a:ext>
            </a:extLst>
          </p:cNvPr>
          <p:cNvSpPr txBox="1">
            <a:spLocks noChangeArrowheads="1"/>
          </p:cNvSpPr>
          <p:nvPr/>
        </p:nvSpPr>
        <p:spPr bwMode="auto">
          <a:xfrm>
            <a:off x="2209800" y="5853113"/>
            <a:ext cx="3505200" cy="1004887"/>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C0C0C0"/>
                  </a:outerShdw>
                </a:effectLst>
                <a:uLnTx/>
                <a:uFillTx/>
                <a:latin typeface="Tempus Sans ITC" pitchFamily="82" charset="0"/>
                <a:ea typeface="+mn-ea"/>
                <a:cs typeface="+mn-cs"/>
              </a:rPr>
              <a:t>Locust in Adult Stage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C0C0C0"/>
                  </a:outerShdw>
                </a:effectLst>
                <a:uLnTx/>
                <a:uFillTx/>
                <a:latin typeface="Tempus Sans ITC" pitchFamily="82" charset="0"/>
                <a:ea typeface="+mn-ea"/>
                <a:cs typeface="+mn-cs"/>
              </a:rPr>
              <a:t>With wings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82FB32B6-8022-A76F-5C92-770031B22B44}"/>
              </a:ext>
            </a:extLst>
          </p:cNvPr>
          <p:cNvSpPr>
            <a:spLocks noGrp="1" noChangeArrowheads="1"/>
          </p:cNvSpPr>
          <p:nvPr>
            <p:ph type="title"/>
          </p:nvPr>
        </p:nvSpPr>
        <p:spPr/>
        <p:txBody>
          <a:bodyPr/>
          <a:lstStyle/>
          <a:p>
            <a:pPr eaLnBrk="1" hangingPunct="1"/>
            <a:r>
              <a:rPr lang="en-US" altLang="en-US"/>
              <a:t>Series of locust egg pouches in ground, 15 cm deep</a:t>
            </a:r>
          </a:p>
        </p:txBody>
      </p:sp>
      <p:pic>
        <p:nvPicPr>
          <p:cNvPr id="109571" name="Picture 3" descr="02926uSeries of locust egg pouches in ground, 15 cm deep">
            <a:extLst>
              <a:ext uri="{FF2B5EF4-FFF2-40B4-BE49-F238E27FC236}">
                <a16:creationId xmlns:a16="http://schemas.microsoft.com/office/drawing/2014/main" id="{20AE1F3C-E738-8AA6-8DDE-86D23B337416}"/>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627438" y="0"/>
            <a:ext cx="55165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126B7918-36A2-59A0-02F3-BF8C8D061F22}"/>
              </a:ext>
            </a:extLst>
          </p:cNvPr>
          <p:cNvSpPr txBox="1">
            <a:spLocks noChangeArrowheads="1"/>
          </p:cNvSpPr>
          <p:nvPr/>
        </p:nvSpPr>
        <p:spPr bwMode="auto">
          <a:xfrm>
            <a:off x="3624263" y="6180138"/>
            <a:ext cx="3132137" cy="6778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6"/>
              </a:buBlip>
              <a:defRPr sz="3200">
                <a:solidFill>
                  <a:schemeClr val="tx1"/>
                </a:solidFill>
                <a:latin typeface="Times New Roman" panose="02020603050405020304" pitchFamily="18" charset="0"/>
              </a:defRPr>
            </a:lvl1pPr>
            <a:lvl2pPr marL="742950" indent="-285750">
              <a:spcBef>
                <a:spcPct val="20000"/>
              </a:spcBef>
              <a:buSzPct val="90000"/>
              <a:buBlip>
                <a:blip r:embed="rId7"/>
              </a:buBlip>
              <a:defRPr sz="2800">
                <a:solidFill>
                  <a:schemeClr val="tx1"/>
                </a:solidFill>
                <a:latin typeface="Times New Roman" panose="02020603050405020304" pitchFamily="18" charset="0"/>
              </a:defRPr>
            </a:lvl2pPr>
            <a:lvl3pPr marL="1143000" indent="-228600">
              <a:spcBef>
                <a:spcPct val="20000"/>
              </a:spcBef>
              <a:buBlip>
                <a:blip r:embed="rId8"/>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imes New Roman" panose="02020603050405020304" pitchFamily="18" charset="0"/>
                <a:ea typeface="+mn-ea"/>
                <a:cs typeface="+mn-cs"/>
              </a:rPr>
              <a:t>Series of locust egg pouches in ground, 15 cm deep</a:t>
            </a:r>
          </a:p>
        </p:txBody>
      </p:sp>
      <p:pic>
        <p:nvPicPr>
          <p:cNvPr id="109573" name="Picture 3" descr="02924uLocust laying eggs, ovipository deep in ground">
            <a:extLst>
              <a:ext uri="{FF2B5EF4-FFF2-40B4-BE49-F238E27FC236}">
                <a16:creationId xmlns:a16="http://schemas.microsoft.com/office/drawing/2014/main" id="{1F9EC01D-18E7-A8B9-6B3B-D54FC237C73B}"/>
              </a:ext>
            </a:extLst>
          </p:cNvPr>
          <p:cNvPicPr preferRelativeResize="0">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b="31250"/>
          <a:stretch>
            <a:fillRect/>
          </a:stretch>
        </p:blipFill>
        <p:spPr bwMode="auto">
          <a:xfrm>
            <a:off x="2855913" y="0"/>
            <a:ext cx="2898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Box 5">
            <a:extLst>
              <a:ext uri="{FF2B5EF4-FFF2-40B4-BE49-F238E27FC236}">
                <a16:creationId xmlns:a16="http://schemas.microsoft.com/office/drawing/2014/main" id="{BE81A213-D101-0FD4-21DE-81110A177B51}"/>
              </a:ext>
            </a:extLst>
          </p:cNvPr>
          <p:cNvSpPr txBox="1">
            <a:spLocks noChangeArrowheads="1"/>
          </p:cNvSpPr>
          <p:nvPr/>
        </p:nvSpPr>
        <p:spPr bwMode="auto">
          <a:xfrm>
            <a:off x="252413" y="1482725"/>
            <a:ext cx="3405187" cy="138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6"/>
              </a:buBlip>
              <a:defRPr sz="3200">
                <a:solidFill>
                  <a:schemeClr val="tx1"/>
                </a:solidFill>
                <a:latin typeface="Times New Roman" panose="02020603050405020304" pitchFamily="18" charset="0"/>
              </a:defRPr>
            </a:lvl1pPr>
            <a:lvl2pPr marL="742950" indent="-285750">
              <a:spcBef>
                <a:spcPct val="20000"/>
              </a:spcBef>
              <a:buSzPct val="90000"/>
              <a:buBlip>
                <a:blip r:embed="rId7"/>
              </a:buBlip>
              <a:defRPr sz="2800">
                <a:solidFill>
                  <a:schemeClr val="tx1"/>
                </a:solidFill>
                <a:latin typeface="Times New Roman" panose="02020603050405020304" pitchFamily="18" charset="0"/>
              </a:defRPr>
            </a:lvl2pPr>
            <a:lvl3pPr marL="1143000" indent="-228600">
              <a:spcBef>
                <a:spcPct val="20000"/>
              </a:spcBef>
              <a:buBlip>
                <a:blip r:embed="rId8"/>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kern="1200" cap="none" spc="0" normalizeH="0" baseline="0" noProof="0">
                <a:ln>
                  <a:noFill/>
                </a:ln>
                <a:solidFill>
                  <a:srgbClr val="EAEAEA"/>
                </a:solidFill>
                <a:effectLst/>
                <a:uLnTx/>
                <a:uFillTx/>
                <a:latin typeface="Tahoma" panose="020B0604030504040204" pitchFamily="34" charset="0"/>
                <a:ea typeface="PMingLiU" panose="02020500000000000000" pitchFamily="18" charset="-120"/>
                <a:cs typeface="Tahoma" panose="020B0604030504040204" pitchFamily="34" charset="0"/>
              </a:rPr>
              <a:t>“Early in the spring the locusts appeared in considerable numbers along the sea-coast and on the lower spurs of the mountains.  They did no great injury at the time, and, having laid their eggs, immediately disappeared.</a:t>
            </a:r>
            <a:endParaRPr kumimoji="0" lang="en-US" altLang="en-US" sz="1400" b="0" i="0" u="none" strike="noStrike" kern="1200" cap="none" spc="0" normalizeH="0" baseline="0" noProof="0">
              <a:ln>
                <a:noFill/>
              </a:ln>
              <a:solidFill>
                <a:srgbClr val="EAEAEA"/>
              </a:solidFill>
              <a:effectLst/>
              <a:uLnTx/>
              <a:uFillTx/>
              <a:latin typeface="Tahoma" panose="020B0604030504040204" pitchFamily="34" charset="0"/>
              <a:ea typeface="PMingLiU" panose="02020500000000000000" pitchFamily="18" charset="-120"/>
              <a:cs typeface="Tahoma" panose="020B0604030504040204" pitchFamily="34" charset="0"/>
            </a:endParaRPr>
          </a:p>
        </p:txBody>
      </p:sp>
      <p:sp>
        <p:nvSpPr>
          <p:cNvPr id="109575" name="TextBox 6">
            <a:extLst>
              <a:ext uri="{FF2B5EF4-FFF2-40B4-BE49-F238E27FC236}">
                <a16:creationId xmlns:a16="http://schemas.microsoft.com/office/drawing/2014/main" id="{93A54974-4813-9F1A-1ECA-BB38DC8AFAAE}"/>
              </a:ext>
            </a:extLst>
          </p:cNvPr>
          <p:cNvSpPr txBox="1">
            <a:spLocks noChangeArrowheads="1"/>
          </p:cNvSpPr>
          <p:nvPr/>
        </p:nvSpPr>
        <p:spPr bwMode="auto">
          <a:xfrm>
            <a:off x="236538" y="2900363"/>
            <a:ext cx="3421062" cy="1385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6"/>
              </a:buBlip>
              <a:defRPr sz="3200">
                <a:solidFill>
                  <a:schemeClr val="tx1"/>
                </a:solidFill>
                <a:latin typeface="Times New Roman" panose="02020603050405020304" pitchFamily="18" charset="0"/>
              </a:defRPr>
            </a:lvl1pPr>
            <a:lvl2pPr marL="742950" indent="-285750">
              <a:spcBef>
                <a:spcPct val="20000"/>
              </a:spcBef>
              <a:buSzPct val="90000"/>
              <a:buBlip>
                <a:blip r:embed="rId7"/>
              </a:buBlip>
              <a:defRPr sz="2800">
                <a:solidFill>
                  <a:schemeClr val="tx1"/>
                </a:solidFill>
                <a:latin typeface="Times New Roman" panose="02020603050405020304" pitchFamily="18" charset="0"/>
              </a:defRPr>
            </a:lvl2pPr>
            <a:lvl3pPr marL="1143000" indent="-228600">
              <a:spcBef>
                <a:spcPct val="20000"/>
              </a:spcBef>
              <a:buBlip>
                <a:blip r:embed="rId8"/>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kern="1200" cap="none" spc="0" normalizeH="0" baseline="0" noProof="0">
                <a:ln>
                  <a:noFill/>
                </a:ln>
                <a:solidFill>
                  <a:srgbClr val="EAEAEA"/>
                </a:solidFill>
                <a:effectLst/>
                <a:uLnTx/>
                <a:uFillTx/>
                <a:latin typeface="Tahoma" panose="020B0604030504040204" pitchFamily="34" charset="0"/>
                <a:ea typeface="PMingLiU" panose="02020500000000000000" pitchFamily="18" charset="-120"/>
                <a:cs typeface="Tahoma" panose="020B0604030504040204" pitchFamily="34" charset="0"/>
              </a:rPr>
              <a:t>first of June we had heard that thousands of young locusts were on their march up the valley towards our village, and at length I was told that they had reached the lower part of it” (Thomson 1882: 296).</a:t>
            </a:r>
          </a:p>
        </p:txBody>
      </p:sp>
      <p:sp>
        <p:nvSpPr>
          <p:cNvPr id="109576" name="TextBox 1">
            <a:extLst>
              <a:ext uri="{FF2B5EF4-FFF2-40B4-BE49-F238E27FC236}">
                <a16:creationId xmlns:a16="http://schemas.microsoft.com/office/drawing/2014/main" id="{4A234EB5-EAB5-ACE1-DAD2-E3302604C0D3}"/>
              </a:ext>
            </a:extLst>
          </p:cNvPr>
          <p:cNvSpPr txBox="1">
            <a:spLocks noChangeArrowheads="1"/>
          </p:cNvSpPr>
          <p:nvPr/>
        </p:nvSpPr>
        <p:spPr bwMode="auto">
          <a:xfrm>
            <a:off x="322263" y="4487863"/>
            <a:ext cx="3249612" cy="2032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90000"/>
              <a:buBlip>
                <a:blip r:embed="rId6"/>
              </a:buBlip>
              <a:defRPr sz="3200">
                <a:solidFill>
                  <a:schemeClr val="tx1"/>
                </a:solidFill>
                <a:latin typeface="Times New Roman" panose="02020603050405020304" pitchFamily="18" charset="0"/>
              </a:defRPr>
            </a:lvl1pPr>
            <a:lvl2pPr marL="742950" indent="-285750">
              <a:spcBef>
                <a:spcPct val="20000"/>
              </a:spcBef>
              <a:buSzPct val="90000"/>
              <a:buBlip>
                <a:blip r:embed="rId7"/>
              </a:buBlip>
              <a:defRPr sz="2800">
                <a:solidFill>
                  <a:schemeClr val="tx1"/>
                </a:solidFill>
                <a:latin typeface="Times New Roman" panose="02020603050405020304" pitchFamily="18" charset="0"/>
              </a:defRPr>
            </a:lvl2pPr>
            <a:lvl3pPr marL="1143000" indent="-228600">
              <a:spcBef>
                <a:spcPct val="20000"/>
              </a:spcBef>
              <a:buBlip>
                <a:blip r:embed="rId8"/>
              </a:buBlip>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Tahoma" panose="020B0604030504040204" pitchFamily="34" charset="0"/>
                <a:ea typeface="PMingLiU" panose="02020500000000000000" pitchFamily="18" charset="-120"/>
                <a:cs typeface="Tahoma" panose="020B0604030504040204" pitchFamily="34" charset="0"/>
              </a:rPr>
              <a:t>“It is estimated by competent authorities that as many as 65,000 to 75,000 locust eggs are concentrated in a square meter of soil, and allowing for a loss of 30 per cent in hatching, some 60,000 destroyers can emerge from a space 39 inches square” (Whiting 1915: 521).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AEAEA"/>
              </a:solidFill>
              <a:effectLst/>
              <a:uLnTx/>
              <a:uFillTx/>
              <a:latin typeface="Tahoma" panose="020B0604030504040204" pitchFamily="34" charset="0"/>
              <a:ea typeface="PMingLiU" panose="02020500000000000000" pitchFamily="18" charset="-120"/>
              <a:cs typeface="Tahom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77EF7AB-925F-89CC-CD2D-309716A46F03}"/>
              </a:ext>
            </a:extLst>
          </p:cNvPr>
          <p:cNvSpPr>
            <a:spLocks noGrp="1" noChangeArrowheads="1"/>
          </p:cNvSpPr>
          <p:nvPr>
            <p:ph type="title"/>
          </p:nvPr>
        </p:nvSpPr>
        <p:spPr/>
        <p:txBody>
          <a:bodyPr/>
          <a:lstStyle/>
          <a:p>
            <a:r>
              <a:rPr lang="en-US" altLang="en-US"/>
              <a:t>Class Objectives</a:t>
            </a:r>
          </a:p>
        </p:txBody>
      </p:sp>
      <p:sp>
        <p:nvSpPr>
          <p:cNvPr id="63492" name="Text Box 4">
            <a:extLst>
              <a:ext uri="{FF2B5EF4-FFF2-40B4-BE49-F238E27FC236}">
                <a16:creationId xmlns:a16="http://schemas.microsoft.com/office/drawing/2014/main" id="{6DF12F80-6209-2E72-205A-D52B1270926A}"/>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3493" name="Text Box 5">
            <a:extLst>
              <a:ext uri="{FF2B5EF4-FFF2-40B4-BE49-F238E27FC236}">
                <a16:creationId xmlns:a16="http://schemas.microsoft.com/office/drawing/2014/main" id="{02C864C9-3620-668F-359E-32A28EFC0CE9}"/>
              </a:ext>
            </a:extLst>
          </p:cNvPr>
          <p:cNvSpPr txBox="1">
            <a:spLocks noChangeArrowheads="1"/>
          </p:cNvSpPr>
          <p:nvPr/>
        </p:nvSpPr>
        <p:spPr bwMode="ltGray">
          <a:xfrm>
            <a:off x="1030147" y="1622555"/>
            <a:ext cx="7391400" cy="48320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Evidence of the Inspiration of the Scriptures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Learn timeline and events occurring for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Establish a connection between the Old Testament to the New Testament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Examine what God desires for His people as told us by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Exercise our Bible Study Skills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FD731CF-DB23-4AA7-A6CE-8D0D761475A6}"/>
              </a:ext>
            </a:extLst>
          </p:cNvPr>
          <p:cNvSpPr>
            <a:spLocks noGrp="1" noChangeArrowheads="1"/>
          </p:cNvSpPr>
          <p:nvPr>
            <p:ph type="title"/>
          </p:nvPr>
        </p:nvSpPr>
        <p:spPr>
          <a:xfrm>
            <a:off x="866775" y="666750"/>
            <a:ext cx="7256464" cy="1143000"/>
          </a:xfrm>
          <a:noFill/>
        </p:spPr>
        <p:txBody>
          <a:bodyPr/>
          <a:lstStyle/>
          <a:p>
            <a:pPr eaLnBrk="1" hangingPunct="1"/>
            <a:r>
              <a:rPr lang="en-US" altLang="en-US" sz="3600"/>
              <a:t>How are the invaders described in Joel 1:6?</a:t>
            </a:r>
          </a:p>
        </p:txBody>
      </p:sp>
      <p:sp>
        <p:nvSpPr>
          <p:cNvPr id="114691" name="Rectangle 3">
            <a:extLst>
              <a:ext uri="{FF2B5EF4-FFF2-40B4-BE49-F238E27FC236}">
                <a16:creationId xmlns:a16="http://schemas.microsoft.com/office/drawing/2014/main" id="{0F7A5E4A-D1E4-42D5-B5FD-94237AD9BB3F}"/>
              </a:ext>
            </a:extLst>
          </p:cNvPr>
          <p:cNvSpPr>
            <a:spLocks noGrp="1" noChangeArrowheads="1"/>
          </p:cNvSpPr>
          <p:nvPr>
            <p:ph type="body" idx="1"/>
          </p:nvPr>
        </p:nvSpPr>
        <p:spPr>
          <a:xfrm>
            <a:off x="504825" y="1123950"/>
            <a:ext cx="7772400" cy="1276350"/>
          </a:xfrm>
        </p:spPr>
        <p:txBody>
          <a:bodyPr/>
          <a:lstStyle/>
          <a:p>
            <a:pPr eaLnBrk="1" hangingPunct="1"/>
            <a:endParaRPr lang="en-US" altLang="en-US" dirty="0"/>
          </a:p>
          <a:p>
            <a:pPr eaLnBrk="1" hangingPunct="1"/>
            <a:r>
              <a:rPr lang="en-US" altLang="en-US" dirty="0"/>
              <a:t>    </a:t>
            </a:r>
            <a:r>
              <a:rPr lang="en-US" altLang="en-US" u="sng" dirty="0"/>
              <a:t>Strong, and without number</a:t>
            </a:r>
            <a:r>
              <a:rPr lang="en-US" altLang="en-US" dirty="0"/>
              <a:t>;</a:t>
            </a:r>
          </a:p>
          <a:p>
            <a:pPr eaLnBrk="1" hangingPunct="1"/>
            <a:endParaRPr lang="en-US" altLang="en-US" u="sng" dirty="0">
              <a:solidFill>
                <a:srgbClr val="FF66CC"/>
              </a:solidFill>
            </a:endParaRPr>
          </a:p>
        </p:txBody>
      </p:sp>
      <p:pic>
        <p:nvPicPr>
          <p:cNvPr id="114692" name="Picture 4" descr="484mideast_israel_locusts">
            <a:extLst>
              <a:ext uri="{FF2B5EF4-FFF2-40B4-BE49-F238E27FC236}">
                <a16:creationId xmlns:a16="http://schemas.microsoft.com/office/drawing/2014/main" id="{26732155-F55F-47C4-8B71-53A0D718E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2343150"/>
            <a:ext cx="381952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K:\OT Lessons-Danny\Jonah-Joel-Micah\Reference Material\Joel\locusts-1.jpg">
            <a:extLst>
              <a:ext uri="{FF2B5EF4-FFF2-40B4-BE49-F238E27FC236}">
                <a16:creationId xmlns:a16="http://schemas.microsoft.com/office/drawing/2014/main" id="{17C18B08-95EC-4748-A4C4-64A84C0DF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27538"/>
            <a:ext cx="37988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5" descr="locustLarge">
            <a:extLst>
              <a:ext uri="{FF2B5EF4-FFF2-40B4-BE49-F238E27FC236}">
                <a16:creationId xmlns:a16="http://schemas.microsoft.com/office/drawing/2014/main" id="{B32B957A-8369-416B-A85D-5A3EC3FF9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2343150"/>
            <a:ext cx="379888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7" descr="K:\OT Lessons-Danny\Jonah-Joel-Micah\Reference Material\Joel\locust_swarm in Australia.jpg">
            <a:extLst>
              <a:ext uri="{FF2B5EF4-FFF2-40B4-BE49-F238E27FC236}">
                <a16:creationId xmlns:a16="http://schemas.microsoft.com/office/drawing/2014/main" id="{811B75CA-D0AC-45A1-BE7E-4EEE9771E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713" y="4638675"/>
            <a:ext cx="38195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510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C6B8614-6B55-7EF8-5B21-EC7664455A8E}"/>
              </a:ext>
            </a:extLst>
          </p:cNvPr>
          <p:cNvSpPr>
            <a:spLocks noGrp="1" noChangeArrowheads="1"/>
          </p:cNvSpPr>
          <p:nvPr>
            <p:ph type="title"/>
          </p:nvPr>
        </p:nvSpPr>
        <p:spPr>
          <a:xfrm>
            <a:off x="3798888" y="215900"/>
            <a:ext cx="5345112" cy="1143000"/>
          </a:xfrm>
        </p:spPr>
        <p:txBody>
          <a:bodyPr/>
          <a:lstStyle/>
          <a:p>
            <a:pPr eaLnBrk="1" hangingPunct="1"/>
            <a:r>
              <a:rPr lang="en-US" altLang="en-US"/>
              <a:t>Stripped Fig Branch</a:t>
            </a:r>
          </a:p>
        </p:txBody>
      </p:sp>
      <p:sp>
        <p:nvSpPr>
          <p:cNvPr id="139267" name="Text Box 4">
            <a:extLst>
              <a:ext uri="{FF2B5EF4-FFF2-40B4-BE49-F238E27FC236}">
                <a16:creationId xmlns:a16="http://schemas.microsoft.com/office/drawing/2014/main" id="{1616B432-8F11-D1D7-1AD0-F6CB4690A6B6}"/>
              </a:ext>
            </a:extLst>
          </p:cNvPr>
          <p:cNvSpPr txBox="1">
            <a:spLocks noChangeArrowheads="1"/>
          </p:cNvSpPr>
          <p:nvPr/>
        </p:nvSpPr>
        <p:spPr bwMode="auto">
          <a:xfrm>
            <a:off x="5438775" y="1739900"/>
            <a:ext cx="3532188"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hlinkClick r:id="rId2"/>
              </a:rPr>
              <a:t> </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Joel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Default"/>
                <a:ea typeface="+mn-ea"/>
                <a:cs typeface="+mn-cs"/>
              </a:rPr>
              <a:t>6</a:t>
            </a:r>
            <a:r>
              <a:rPr kumimoji="0" lang="en-US" altLang="en-US" sz="1800" b="0" i="0" u="none" strike="noStrike" kern="1200" cap="none" spc="0" normalizeH="0" baseline="0" noProof="0">
                <a:ln>
                  <a:noFill/>
                </a:ln>
                <a:solidFill>
                  <a:srgbClr val="000000"/>
                </a:solidFill>
                <a:effectLst/>
                <a:uLnTx/>
                <a:uFillTx/>
                <a:latin typeface="Default"/>
                <a:ea typeface="+mn-ea"/>
                <a:cs typeface="+mn-cs"/>
              </a:rPr>
              <a:t>    For a nation has come up against my land, powerful and beyond number;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Default"/>
                <a:ea typeface="+mn-ea"/>
                <a:cs typeface="+mn-cs"/>
              </a:rPr>
              <a:t>its teeth are lions’ teeth, and it has the fangs of a lioness.</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hlinkClick r:id="rId3"/>
              </a:rPr>
              <a:t> </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Default"/>
                <a:ea typeface="+mn-ea"/>
                <a:cs typeface="+mn-cs"/>
              </a:rPr>
              <a:t>7</a:t>
            </a:r>
            <a:r>
              <a:rPr kumimoji="0" lang="en-US" altLang="en-US" sz="1800" b="0" i="0" u="none" strike="noStrike" kern="1200" cap="none" spc="0" normalizeH="0" baseline="0" noProof="0">
                <a:ln>
                  <a:noFill/>
                </a:ln>
                <a:solidFill>
                  <a:srgbClr val="000000"/>
                </a:solidFill>
                <a:effectLst/>
                <a:uLnTx/>
                <a:uFillTx/>
                <a:latin typeface="Default"/>
                <a:ea typeface="+mn-ea"/>
                <a:cs typeface="+mn-cs"/>
              </a:rPr>
              <a:t>    It has laid waste my vine and splintered my fig tree; it has stripped off their bark and thrown it down; their branches are made white.</a:t>
            </a:r>
          </a:p>
        </p:txBody>
      </p:sp>
      <p:pic>
        <p:nvPicPr>
          <p:cNvPr id="139268" name="Picture 2" descr="C:\Users\Danny Haynes\Documents\Haynes Docs\Documents\Bible Maps-Clipart\BibleMaps &amp; Clipart\American Colony and Matson Collection\Locust-1915-Lib of Congress\0015-fig tree barren after locust.jpg">
            <a:extLst>
              <a:ext uri="{FF2B5EF4-FFF2-40B4-BE49-F238E27FC236}">
                <a16:creationId xmlns:a16="http://schemas.microsoft.com/office/drawing/2014/main" id="{7F3BD79D-7B2C-43FA-F6EA-7C87EEB02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0"/>
            <a:ext cx="367665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3" descr="C:\Users\Danny Haynes\Documents\Haynes Docs\Documents\Bible Maps-Clipart\BibleMaps &amp; Clipart\American Colony and Matson Collection\Locust-1915-Lib of Congress\0016-locust on fig tree.jpg">
            <a:extLst>
              <a:ext uri="{FF2B5EF4-FFF2-40B4-BE49-F238E27FC236}">
                <a16:creationId xmlns:a16="http://schemas.microsoft.com/office/drawing/2014/main" id="{FA29A299-DF74-F01B-D80A-A58F1D0CE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7075" y="3014663"/>
            <a:ext cx="3397250"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656BCB06-6FA0-02E0-5B9B-97A6F6C9A866}"/>
              </a:ext>
            </a:extLst>
          </p:cNvPr>
          <p:cNvSpPr>
            <a:spLocks noGrp="1" noChangeArrowheads="1"/>
          </p:cNvSpPr>
          <p:nvPr>
            <p:ph type="title"/>
          </p:nvPr>
        </p:nvSpPr>
        <p:spPr>
          <a:xfrm>
            <a:off x="4267200" y="457200"/>
            <a:ext cx="4876800" cy="1143000"/>
          </a:xfrm>
        </p:spPr>
        <p:txBody>
          <a:bodyPr/>
          <a:lstStyle/>
          <a:p>
            <a:pPr eaLnBrk="1" hangingPunct="1"/>
            <a:r>
              <a:rPr lang="en-US" altLang="en-US" b="1">
                <a:solidFill>
                  <a:srgbClr val="996633"/>
                </a:solidFill>
                <a:latin typeface="Georgia" panose="02040502050405020303" pitchFamily="18" charset="0"/>
              </a:rPr>
              <a:t>Attack on a Fig Tree</a:t>
            </a:r>
          </a:p>
        </p:txBody>
      </p:sp>
      <p:pic>
        <p:nvPicPr>
          <p:cNvPr id="140291" name="Picture 4" descr="Fug Tree Attacked-2">
            <a:extLst>
              <a:ext uri="{FF2B5EF4-FFF2-40B4-BE49-F238E27FC236}">
                <a16:creationId xmlns:a16="http://schemas.microsoft.com/office/drawing/2014/main" id="{5328E405-1F0F-EEB8-76DF-9D73955BA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76400"/>
            <a:ext cx="57150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descr="C:\Users\Danny Haynes\Documents\Haynes Docs\Documents\Bible Maps-Clipart\BibleMaps &amp; Clipart\American Colony and Matson Collection\Locust-1915-Lib of Congress\0029-locust on branches.jpg">
            <a:extLst>
              <a:ext uri="{FF2B5EF4-FFF2-40B4-BE49-F238E27FC236}">
                <a16:creationId xmlns:a16="http://schemas.microsoft.com/office/drawing/2014/main" id="{8CD1F9B6-1B5C-27BD-CD96-1AAB92617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26" t="10834" r="16199" b="10507"/>
          <a:stretch>
            <a:fillRect/>
          </a:stretch>
        </p:blipFill>
        <p:spPr bwMode="auto">
          <a:xfrm>
            <a:off x="0" y="0"/>
            <a:ext cx="34750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a:extLst>
              <a:ext uri="{FF2B5EF4-FFF2-40B4-BE49-F238E27FC236}">
                <a16:creationId xmlns:a16="http://schemas.microsoft.com/office/drawing/2014/main" id="{C0EE9A3A-268E-3029-E91D-8C361DCCDA07}"/>
              </a:ext>
            </a:extLst>
          </p:cNvPr>
          <p:cNvSpPr>
            <a:spLocks noGrp="1" noChangeArrowheads="1"/>
          </p:cNvSpPr>
          <p:nvPr>
            <p:ph type="title"/>
          </p:nvPr>
        </p:nvSpPr>
        <p:spPr/>
        <p:txBody>
          <a:bodyPr/>
          <a:lstStyle/>
          <a:p>
            <a:pPr eaLnBrk="1" hangingPunct="1"/>
            <a:r>
              <a:rPr lang="en-US" altLang="en-US"/>
              <a:t>Locust plague of 1915, close view of barked fig tree</a:t>
            </a:r>
          </a:p>
        </p:txBody>
      </p:sp>
      <p:pic>
        <p:nvPicPr>
          <p:cNvPr id="141315" name="Picture 3" descr="01904uLocust Plague 1915, close view of barked fig tree">
            <a:extLst>
              <a:ext uri="{FF2B5EF4-FFF2-40B4-BE49-F238E27FC236}">
                <a16:creationId xmlns:a16="http://schemas.microsoft.com/office/drawing/2014/main" id="{BDF3CA39-1148-4BF3-6A8F-751BBD73FB9D}"/>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464050" y="0"/>
            <a:ext cx="4679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772C9EC0-7445-986F-E8DE-ACDD2885900E}"/>
              </a:ext>
            </a:extLst>
          </p:cNvPr>
          <p:cNvSpPr txBox="1">
            <a:spLocks noChangeArrowheads="1"/>
          </p:cNvSpPr>
          <p:nvPr/>
        </p:nvSpPr>
        <p:spPr bwMode="auto">
          <a:xfrm>
            <a:off x="395288" y="5516563"/>
            <a:ext cx="37084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Locust plague of 1915, close view of barked fig tree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4B3B10D-709A-4BE2-B3C8-8CC3EB91C2A4}"/>
              </a:ext>
            </a:extLst>
          </p:cNvPr>
          <p:cNvSpPr>
            <a:spLocks noGrp="1" noChangeArrowheads="1"/>
          </p:cNvSpPr>
          <p:nvPr>
            <p:ph type="title"/>
          </p:nvPr>
        </p:nvSpPr>
        <p:spPr>
          <a:xfrm>
            <a:off x="1143000" y="666750"/>
            <a:ext cx="6858000" cy="1143000"/>
          </a:xfrm>
          <a:noFill/>
        </p:spPr>
        <p:txBody>
          <a:bodyPr/>
          <a:lstStyle/>
          <a:p>
            <a:pPr eaLnBrk="1" hangingPunct="1"/>
            <a:r>
              <a:rPr lang="en-US" altLang="en-US" sz="3600" dirty="0"/>
              <a:t>How are the invaders described in Joel 1:6?</a:t>
            </a:r>
          </a:p>
        </p:txBody>
      </p:sp>
      <p:sp>
        <p:nvSpPr>
          <p:cNvPr id="115715" name="Rectangle 3">
            <a:extLst>
              <a:ext uri="{FF2B5EF4-FFF2-40B4-BE49-F238E27FC236}">
                <a16:creationId xmlns:a16="http://schemas.microsoft.com/office/drawing/2014/main" id="{B0F76726-FF38-4A0A-AB82-9AA542F93C19}"/>
              </a:ext>
            </a:extLst>
          </p:cNvPr>
          <p:cNvSpPr>
            <a:spLocks noGrp="1" noChangeArrowheads="1"/>
          </p:cNvSpPr>
          <p:nvPr>
            <p:ph type="body" idx="1"/>
          </p:nvPr>
        </p:nvSpPr>
        <p:spPr>
          <a:xfrm>
            <a:off x="1066800" y="1943100"/>
            <a:ext cx="7391400" cy="1257300"/>
          </a:xfrm>
        </p:spPr>
        <p:txBody>
          <a:bodyPr/>
          <a:lstStyle/>
          <a:p>
            <a:pPr eaLnBrk="1" hangingPunct="1"/>
            <a:r>
              <a:rPr lang="en-US" altLang="en-US" dirty="0"/>
              <a:t>    </a:t>
            </a:r>
            <a:r>
              <a:rPr lang="en-US" altLang="en-US" u="sng" dirty="0"/>
              <a:t>His teeth </a:t>
            </a:r>
            <a:r>
              <a:rPr lang="en-US" altLang="en-US" i="1" u="sng" dirty="0"/>
              <a:t>are</a:t>
            </a:r>
            <a:r>
              <a:rPr lang="en-US" altLang="en-US" u="sng" dirty="0"/>
              <a:t> the teeth of a lion,</a:t>
            </a:r>
          </a:p>
          <a:p>
            <a:pPr eaLnBrk="1" hangingPunct="1"/>
            <a:r>
              <a:rPr lang="en-US" altLang="en-US" u="sng" dirty="0"/>
              <a:t>    And he has the fangs of a fierce lion.</a:t>
            </a:r>
          </a:p>
        </p:txBody>
      </p:sp>
      <p:pic>
        <p:nvPicPr>
          <p:cNvPr id="115716" name="Picture 5" descr="55109055-locust head">
            <a:extLst>
              <a:ext uri="{FF2B5EF4-FFF2-40B4-BE49-F238E27FC236}">
                <a16:creationId xmlns:a16="http://schemas.microsoft.com/office/drawing/2014/main" id="{7E33A0F6-FCEE-4560-A927-BA7C368A6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07"/>
          <a:stretch>
            <a:fillRect/>
          </a:stretch>
        </p:blipFill>
        <p:spPr bwMode="auto">
          <a:xfrm>
            <a:off x="647700" y="3244850"/>
            <a:ext cx="3124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4" descr="73354433-head on">
            <a:extLst>
              <a:ext uri="{FF2B5EF4-FFF2-40B4-BE49-F238E27FC236}">
                <a16:creationId xmlns:a16="http://schemas.microsoft.com/office/drawing/2014/main" id="{C9D67A14-DA34-46A5-BE44-DA5A08762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3238500"/>
            <a:ext cx="23209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Lion Face 10x8">
            <a:extLst>
              <a:ext uri="{FF2B5EF4-FFF2-40B4-BE49-F238E27FC236}">
                <a16:creationId xmlns:a16="http://schemas.microsoft.com/office/drawing/2014/main" id="{57134709-DC0A-46EB-BEFB-C7A17489A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3219450"/>
            <a:ext cx="2819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557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0" y="30161"/>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2"/>
              </a:buClr>
              <a:buSzPct val="25000"/>
              <a:buFont typeface="Georgia"/>
              <a:buNone/>
            </a:pPr>
            <a:r>
              <a:rPr lang="en" sz="4400" b="1" i="0" u="none" strike="noStrike" cap="none" baseline="0">
                <a:solidFill>
                  <a:srgbClr val="996633"/>
                </a:solidFill>
                <a:latin typeface="Georgia"/>
                <a:ea typeface="Georgia"/>
                <a:cs typeface="Georgia"/>
                <a:sym typeface="Georgia"/>
              </a:rPr>
              <a:t>Attack on a Fig Tree </a:t>
            </a:r>
          </a:p>
        </p:txBody>
      </p:sp>
      <p:sp>
        <p:nvSpPr>
          <p:cNvPr id="489" name="Shape 489"/>
          <p:cNvSpPr/>
          <p:nvPr/>
        </p:nvSpPr>
        <p:spPr>
          <a:xfrm>
            <a:off x="0" y="1981200"/>
            <a:ext cx="4572000" cy="3244849"/>
          </a:xfrm>
          <a:prstGeom prst="rect">
            <a:avLst/>
          </a:prstGeom>
          <a:blipFill>
            <a:blip r:embed="rId3"/>
            <a:stretch>
              <a:fillRect/>
            </a:stretch>
          </a:blipFill>
        </p:spPr>
      </p:sp>
      <p:sp>
        <p:nvSpPr>
          <p:cNvPr id="490" name="Shape 490"/>
          <p:cNvSpPr/>
          <p:nvPr/>
        </p:nvSpPr>
        <p:spPr>
          <a:xfrm>
            <a:off x="4572000" y="1981200"/>
            <a:ext cx="4572000" cy="3267075"/>
          </a:xfrm>
          <a:prstGeom prst="rect">
            <a:avLst/>
          </a:prstGeom>
          <a:blipFill>
            <a:blip r:embed="rId4"/>
            <a:stretch>
              <a:fillRect/>
            </a:stretch>
          </a:blipFill>
        </p:spPr>
      </p:sp>
      <p:sp>
        <p:nvSpPr>
          <p:cNvPr id="491" name="Shape 491"/>
          <p:cNvSpPr/>
          <p:nvPr/>
        </p:nvSpPr>
        <p:spPr>
          <a:xfrm>
            <a:off x="7086600" y="381000"/>
            <a:ext cx="2057400" cy="868361"/>
          </a:xfrm>
          <a:prstGeom prst="rect">
            <a:avLst/>
          </a:prstGeom>
          <a:blipFill>
            <a:blip r:embed="rId5"/>
            <a:stretch>
              <a:fillRect/>
            </a:stretch>
          </a:blipFill>
        </p:spPr>
      </p:sp>
      <p:sp>
        <p:nvSpPr>
          <p:cNvPr id="492" name="Shape 492"/>
          <p:cNvSpPr txBox="1"/>
          <p:nvPr/>
        </p:nvSpPr>
        <p:spPr>
          <a:xfrm>
            <a:off x="190500" y="5257800"/>
            <a:ext cx="8763000" cy="118744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900"/>
              </a:spcBef>
              <a:spcAft>
                <a:spcPts val="0"/>
              </a:spcAft>
              <a:buClr>
                <a:srgbClr val="000000"/>
              </a:buClr>
              <a:buSzPct val="25000"/>
              <a:buFont typeface="Verdana"/>
              <a:buNone/>
              <a:tabLst/>
              <a:defRPr/>
            </a:pPr>
            <a:r>
              <a:rPr kumimoji="0" lang="en" sz="1800" b="0" i="0" u="none" strike="noStrike" kern="0" cap="none" spc="0" normalizeH="0" baseline="0" noProof="0">
                <a:ln>
                  <a:noFill/>
                </a:ln>
                <a:solidFill>
                  <a:srgbClr val="333300"/>
                </a:solidFill>
                <a:effectLst/>
                <a:uLnTx/>
                <a:uFillTx/>
                <a:latin typeface="Verdana"/>
                <a:ea typeface="Verdana"/>
                <a:cs typeface="Verdana"/>
                <a:sym typeface="Verdana"/>
                <a:rtl val="0"/>
              </a:rPr>
              <a:t>A fig tree photographed just before and after the locusts attacked is graphic proof of the destruction wrought by the insect invasion.</a:t>
            </a:r>
          </a:p>
        </p:txBody>
      </p:sp>
      <p:sp>
        <p:nvSpPr>
          <p:cNvPr id="493" name="Shape 493"/>
          <p:cNvSpPr txBox="1"/>
          <p:nvPr/>
        </p:nvSpPr>
        <p:spPr>
          <a:xfrm>
            <a:off x="190500" y="814387"/>
            <a:ext cx="4430712" cy="11699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Tahoma"/>
              <a:buNone/>
              <a:tabLst/>
              <a:defRPr/>
            </a:pPr>
            <a:r>
              <a:rPr kumimoji="0" lang="en" sz="1400" b="0" i="0" u="none" strike="noStrike" kern="0" cap="none" spc="0" normalizeH="0" baseline="30000" noProof="0">
                <a:ln>
                  <a:noFill/>
                </a:ln>
                <a:solidFill>
                  <a:srgbClr val="000000"/>
                </a:solidFill>
                <a:effectLst/>
                <a:uLnTx/>
                <a:uFillTx/>
                <a:latin typeface="Tahoma"/>
                <a:ea typeface="Tahoma"/>
                <a:cs typeface="Tahoma"/>
                <a:sym typeface="Tahoma"/>
                <a:rtl val="0"/>
              </a:rPr>
              <a:t>7</a:t>
            </a:r>
            <a:r>
              <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rPr>
              <a:t>    He has laid waste My vine,</a:t>
            </a:r>
          </a:p>
          <a:p>
            <a:pPr marL="0" marR="0" lvl="0" indent="0" algn="l" defTabSz="914400" rtl="0" eaLnBrk="1" fontAlgn="auto" latinLnBrk="0" hangingPunct="1">
              <a:lnSpc>
                <a:spcPct val="100000"/>
              </a:lnSpc>
              <a:spcBef>
                <a:spcPts val="0"/>
              </a:spcBef>
              <a:spcAft>
                <a:spcPts val="0"/>
              </a:spcAft>
              <a:buClr>
                <a:srgbClr val="000000"/>
              </a:buClr>
              <a:buSzPct val="25000"/>
              <a:buFont typeface="Tahoma"/>
              <a:buNone/>
              <a:tabLst/>
              <a:defRPr/>
            </a:pPr>
            <a:r>
              <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rPr>
              <a:t>    And ruined My fig tree;</a:t>
            </a:r>
          </a:p>
          <a:p>
            <a:pPr marL="0" marR="0" lvl="0" indent="0" algn="l" defTabSz="914400" rtl="0" eaLnBrk="1" fontAlgn="auto" latinLnBrk="0" hangingPunct="1">
              <a:lnSpc>
                <a:spcPct val="100000"/>
              </a:lnSpc>
              <a:spcBef>
                <a:spcPts val="0"/>
              </a:spcBef>
              <a:spcAft>
                <a:spcPts val="0"/>
              </a:spcAft>
              <a:buClr>
                <a:srgbClr val="000000"/>
              </a:buClr>
              <a:buSzPct val="25000"/>
              <a:buFont typeface="Tahoma"/>
              <a:buNone/>
              <a:tabLst/>
              <a:defRPr/>
            </a:pPr>
            <a:r>
              <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rPr>
              <a:t>    He has stripped it bare and thrown </a:t>
            </a:r>
            <a:r>
              <a:rPr kumimoji="0" lang="en" sz="1400" b="0" i="1" u="none" strike="noStrike" kern="0" cap="none" spc="0" normalizeH="0" baseline="0" noProof="0">
                <a:ln>
                  <a:noFill/>
                </a:ln>
                <a:solidFill>
                  <a:srgbClr val="000000"/>
                </a:solidFill>
                <a:effectLst/>
                <a:uLnTx/>
                <a:uFillTx/>
                <a:latin typeface="Tahoma"/>
                <a:ea typeface="Tahoma"/>
                <a:cs typeface="Tahoma"/>
                <a:sym typeface="Tahoma"/>
                <a:rtl val="0"/>
              </a:rPr>
              <a:t>it</a:t>
            </a:r>
            <a:r>
              <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rPr>
              <a:t> away;</a:t>
            </a:r>
          </a:p>
          <a:p>
            <a:pPr marL="0" marR="0" lvl="0" indent="0" algn="l" defTabSz="914400" rtl="0" eaLnBrk="1" fontAlgn="auto" latinLnBrk="0" hangingPunct="1">
              <a:lnSpc>
                <a:spcPct val="100000"/>
              </a:lnSpc>
              <a:spcBef>
                <a:spcPts val="0"/>
              </a:spcBef>
              <a:spcAft>
                <a:spcPts val="0"/>
              </a:spcAft>
              <a:buClr>
                <a:srgbClr val="000000"/>
              </a:buClr>
              <a:buSzPct val="25000"/>
              <a:buFont typeface="Tahoma"/>
              <a:buNone/>
              <a:tabLst/>
              <a:defRPr/>
            </a:pPr>
            <a:r>
              <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rPr>
              <a:t>    Its branches are made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400" b="0" i="0" u="none" strike="noStrike" kern="0" cap="none" spc="0" normalizeH="0" baseline="0" noProof="0">
              <a:ln>
                <a:noFill/>
              </a:ln>
              <a:solidFill>
                <a:srgbClr val="000000"/>
              </a:solidFill>
              <a:effectLst/>
              <a:uLnTx/>
              <a:uFillTx/>
              <a:latin typeface="Tahoma"/>
              <a:ea typeface="Tahoma"/>
              <a:cs typeface="Tahoma"/>
              <a:sym typeface="Tahoma"/>
              <a:rtl val="0"/>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CB012-5853-6D32-9B2F-CB4F99F1074E}"/>
              </a:ext>
            </a:extLst>
          </p:cNvPr>
          <p:cNvSpPr>
            <a:spLocks noGrp="1"/>
          </p:cNvSpPr>
          <p:nvPr>
            <p:ph type="title"/>
          </p:nvPr>
        </p:nvSpPr>
        <p:spPr/>
        <p:txBody>
          <a:bodyPr/>
          <a:lstStyle/>
          <a:p>
            <a:r>
              <a:rPr lang="en-US" dirty="0"/>
              <a:t>Actions of Joel 1</a:t>
            </a:r>
          </a:p>
        </p:txBody>
      </p:sp>
      <p:sp>
        <p:nvSpPr>
          <p:cNvPr id="4" name="TextBox 3">
            <a:extLst>
              <a:ext uri="{FF2B5EF4-FFF2-40B4-BE49-F238E27FC236}">
                <a16:creationId xmlns:a16="http://schemas.microsoft.com/office/drawing/2014/main" id="{4DC9225B-BEF6-BF11-E53E-2FC67953B1D5}"/>
              </a:ext>
            </a:extLst>
          </p:cNvPr>
          <p:cNvSpPr txBox="1"/>
          <p:nvPr/>
        </p:nvSpPr>
        <p:spPr>
          <a:xfrm>
            <a:off x="1390649" y="1651379"/>
            <a:ext cx="7603225" cy="4031873"/>
          </a:xfrm>
          <a:prstGeom prst="rect">
            <a:avLst/>
          </a:prstGeom>
          <a:noFill/>
        </p:spPr>
        <p:txBody>
          <a:bodyPr wrap="square" rtlCol="0">
            <a:spAutoFit/>
          </a:bodyPr>
          <a:lstStyle/>
          <a:p>
            <a:pPr marL="519113" indent="-519113">
              <a:buFont typeface="+mj-lt"/>
              <a:buAutoNum type="arabicPeriod"/>
            </a:pPr>
            <a:r>
              <a:rPr lang="en-US" sz="3200" dirty="0"/>
              <a:t>Gird Yourselves Up (13)</a:t>
            </a:r>
          </a:p>
          <a:p>
            <a:pPr marL="519113" indent="-519113">
              <a:buFont typeface="+mj-lt"/>
              <a:buAutoNum type="arabicPeriod"/>
            </a:pPr>
            <a:r>
              <a:rPr lang="en-US" sz="3200" dirty="0"/>
              <a:t>Wail/lie in sackcloth (humble) (13)</a:t>
            </a:r>
          </a:p>
          <a:p>
            <a:pPr marL="519113" indent="-519113">
              <a:buFont typeface="+mj-lt"/>
              <a:buAutoNum type="arabicPeriod"/>
            </a:pPr>
            <a:r>
              <a:rPr lang="en-US" sz="3200" dirty="0"/>
              <a:t>Consecrate a fast (14)</a:t>
            </a:r>
          </a:p>
          <a:p>
            <a:pPr marL="519113" indent="-519113">
              <a:buFont typeface="+mj-lt"/>
              <a:buAutoNum type="arabicPeriod"/>
            </a:pPr>
            <a:r>
              <a:rPr lang="en-US" sz="3200" dirty="0"/>
              <a:t>Call a sacred assembly (14)</a:t>
            </a:r>
          </a:p>
          <a:p>
            <a:pPr marL="519113" indent="-519113">
              <a:buFont typeface="+mj-lt"/>
              <a:buAutoNum type="arabicPeriod"/>
            </a:pPr>
            <a:r>
              <a:rPr lang="en-US" sz="3200" dirty="0"/>
              <a:t>Gather all into House of the Lord (14)</a:t>
            </a:r>
          </a:p>
          <a:p>
            <a:pPr marL="519113" indent="-519113">
              <a:buFont typeface="+mj-lt"/>
              <a:buAutoNum type="arabicPeriod"/>
            </a:pPr>
            <a:r>
              <a:rPr lang="en-US" sz="3200" dirty="0"/>
              <a:t>For Day of Lord is at Hand – it shall come as destruction (15)</a:t>
            </a:r>
          </a:p>
          <a:p>
            <a:pPr marL="519113" indent="-519113">
              <a:buFont typeface="+mj-lt"/>
              <a:buAutoNum type="arabicPeriod"/>
            </a:pPr>
            <a:r>
              <a:rPr lang="en-US" sz="3200" dirty="0"/>
              <a:t>Cry out to the Lord (19)</a:t>
            </a:r>
          </a:p>
        </p:txBody>
      </p:sp>
    </p:spTree>
    <p:extLst>
      <p:ext uri="{BB962C8B-B14F-4D97-AF65-F5344CB8AC3E}">
        <p14:creationId xmlns:p14="http://schemas.microsoft.com/office/powerpoint/2010/main" val="2898742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hidden="1">
            <a:extLst>
              <a:ext uri="{FF2B5EF4-FFF2-40B4-BE49-F238E27FC236}">
                <a16:creationId xmlns:a16="http://schemas.microsoft.com/office/drawing/2014/main" id="{582F06CD-E95D-F8DB-3A49-B4E713E6CC8D}"/>
              </a:ext>
            </a:extLst>
          </p:cNvPr>
          <p:cNvSpPr>
            <a:spLocks noGrp="1" noChangeArrowheads="1"/>
          </p:cNvSpPr>
          <p:nvPr>
            <p:ph type="title"/>
          </p:nvPr>
        </p:nvSpPr>
        <p:spPr/>
        <p:txBody>
          <a:bodyPr/>
          <a:lstStyle/>
          <a:p>
            <a:pPr eaLnBrk="1" hangingPunct="1"/>
            <a:r>
              <a:rPr lang="en-US" altLang="en-US"/>
              <a:t>Locust plague of 1915, stripped vineyard</a:t>
            </a:r>
          </a:p>
        </p:txBody>
      </p:sp>
      <p:pic>
        <p:nvPicPr>
          <p:cNvPr id="124931" name="Picture 3" descr="01908uLocust Plague 1915, stripped vineyard">
            <a:extLst>
              <a:ext uri="{FF2B5EF4-FFF2-40B4-BE49-F238E27FC236}">
                <a16:creationId xmlns:a16="http://schemas.microsoft.com/office/drawing/2014/main" id="{20B617A7-1D3B-8257-B863-71620F77967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259263" y="1588"/>
            <a:ext cx="488473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3DF4BB5F-1EB5-6D1A-169A-A2E94E0C2188}"/>
              </a:ext>
            </a:extLst>
          </p:cNvPr>
          <p:cNvSpPr txBox="1">
            <a:spLocks noChangeArrowheads="1"/>
          </p:cNvSpPr>
          <p:nvPr/>
        </p:nvSpPr>
        <p:spPr bwMode="auto">
          <a:xfrm>
            <a:off x="323850" y="5876925"/>
            <a:ext cx="377983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Locust plague of 1915, stripped vineyard</a:t>
            </a:r>
          </a:p>
        </p:txBody>
      </p:sp>
      <p:sp>
        <p:nvSpPr>
          <p:cNvPr id="124933" name="TextBox 1">
            <a:extLst>
              <a:ext uri="{FF2B5EF4-FFF2-40B4-BE49-F238E27FC236}">
                <a16:creationId xmlns:a16="http://schemas.microsoft.com/office/drawing/2014/main" id="{44D9A35F-51AC-1738-02B8-121EE6339CB0}"/>
              </a:ext>
            </a:extLst>
          </p:cNvPr>
          <p:cNvSpPr txBox="1">
            <a:spLocks noChangeArrowheads="1"/>
          </p:cNvSpPr>
          <p:nvPr/>
        </p:nvSpPr>
        <p:spPr bwMode="auto">
          <a:xfrm>
            <a:off x="757238" y="1150938"/>
            <a:ext cx="29162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meat offering and the drink offering is cut off from the house of the LORD; the priests, the LORD's ministers, mourn” (Joel 1:9).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7E0E0BE-B410-4C33-9220-FBB2A75D84D9}"/>
              </a:ext>
            </a:extLst>
          </p:cNvPr>
          <p:cNvSpPr>
            <a:spLocks noGrp="1" noChangeArrowheads="1"/>
          </p:cNvSpPr>
          <p:nvPr>
            <p:ph type="title"/>
          </p:nvPr>
        </p:nvSpPr>
        <p:spPr>
          <a:xfrm>
            <a:off x="0" y="30163"/>
            <a:ext cx="7772400" cy="1143000"/>
          </a:xfrm>
        </p:spPr>
        <p:txBody>
          <a:bodyPr/>
          <a:lstStyle/>
          <a:p>
            <a:pPr eaLnBrk="1" hangingPunct="1"/>
            <a:r>
              <a:rPr lang="en-US" altLang="en-US" b="1">
                <a:solidFill>
                  <a:srgbClr val="996633"/>
                </a:solidFill>
                <a:latin typeface="Georgia" panose="02040502050405020303" pitchFamily="18" charset="0"/>
              </a:rPr>
              <a:t>Attack on a Fig Tree </a:t>
            </a:r>
            <a:br>
              <a:rPr lang="en-US" altLang="en-US" b="1">
                <a:solidFill>
                  <a:srgbClr val="996633"/>
                </a:solidFill>
                <a:latin typeface="Georgia" panose="02040502050405020303" pitchFamily="18" charset="0"/>
              </a:rPr>
            </a:br>
            <a:endParaRPr lang="en-US" altLang="en-US" b="1">
              <a:solidFill>
                <a:srgbClr val="996633"/>
              </a:solidFill>
              <a:latin typeface="Georgia" panose="02040502050405020303" pitchFamily="18" charset="0"/>
            </a:endParaRPr>
          </a:p>
        </p:txBody>
      </p:sp>
      <p:pic>
        <p:nvPicPr>
          <p:cNvPr id="124931" name="Picture 3" descr="ac0029as">
            <a:extLst>
              <a:ext uri="{FF2B5EF4-FFF2-40B4-BE49-F238E27FC236}">
                <a16:creationId xmlns:a16="http://schemas.microsoft.com/office/drawing/2014/main" id="{6F162720-AF8E-4DA6-A9DC-001654349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5720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ac0029bs">
            <a:extLst>
              <a:ext uri="{FF2B5EF4-FFF2-40B4-BE49-F238E27FC236}">
                <a16:creationId xmlns:a16="http://schemas.microsoft.com/office/drawing/2014/main" id="{44EC3D30-B746-48B7-8CC4-DAA0BAAD5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4572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180px-Locust_from_the_plague_in_Palestine,_1915">
            <a:extLst>
              <a:ext uri="{FF2B5EF4-FFF2-40B4-BE49-F238E27FC236}">
                <a16:creationId xmlns:a16="http://schemas.microsoft.com/office/drawing/2014/main" id="{6FA6711C-5F41-4867-AD51-E64E1DE5E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1000"/>
            <a:ext cx="2057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a:extLst>
              <a:ext uri="{FF2B5EF4-FFF2-40B4-BE49-F238E27FC236}">
                <a16:creationId xmlns:a16="http://schemas.microsoft.com/office/drawing/2014/main" id="{8E26DD9F-A547-4DE7-8DDA-ACE0F440FDDF}"/>
              </a:ext>
            </a:extLst>
          </p:cNvPr>
          <p:cNvSpPr txBox="1">
            <a:spLocks noChangeArrowheads="1"/>
          </p:cNvSpPr>
          <p:nvPr/>
        </p:nvSpPr>
        <p:spPr bwMode="auto">
          <a:xfrm>
            <a:off x="914400" y="5257800"/>
            <a:ext cx="8039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0" cap="none" spc="0" normalizeH="0" baseline="0" noProof="0" dirty="0">
                <a:ln>
                  <a:noFill/>
                </a:ln>
                <a:solidFill>
                  <a:srgbClr val="333300"/>
                </a:solidFill>
                <a:effectLst/>
                <a:uLnTx/>
                <a:uFillTx/>
                <a:latin typeface="Verdana" panose="020B0604030504040204" pitchFamily="34" charset="0"/>
                <a:cs typeface="Arial"/>
                <a:sym typeface="Arial"/>
                <a:rtl val="0"/>
              </a:rPr>
              <a:t>A fig tree photographed just before and after the locusts attacked is graphic proof of the destruction wrought by the insect invasion.</a:t>
            </a:r>
          </a:p>
        </p:txBody>
      </p:sp>
      <p:sp>
        <p:nvSpPr>
          <p:cNvPr id="124935" name="TextBox 1">
            <a:extLst>
              <a:ext uri="{FF2B5EF4-FFF2-40B4-BE49-F238E27FC236}">
                <a16:creationId xmlns:a16="http://schemas.microsoft.com/office/drawing/2014/main" id="{099AA709-DD80-4A23-8287-A79B62588117}"/>
              </a:ext>
            </a:extLst>
          </p:cNvPr>
          <p:cNvSpPr txBox="1">
            <a:spLocks noChangeArrowheads="1"/>
          </p:cNvSpPr>
          <p:nvPr/>
        </p:nvSpPr>
        <p:spPr bwMode="auto">
          <a:xfrm>
            <a:off x="961417" y="457200"/>
            <a:ext cx="612518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ahoma" panose="020B0604030504040204" pitchFamily="34" charset="0"/>
                <a:cs typeface="Tahoma" panose="020B0604030504040204" pitchFamily="34" charset="0"/>
                <a:sym typeface="Arial"/>
                <a:rtl val="0"/>
              </a:rPr>
              <a:t>Joel 2:3 (ESV)</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ahoma" panose="020B0604030504040204" pitchFamily="34" charset="0"/>
                <a:cs typeface="Tahoma" panose="020B0604030504040204" pitchFamily="34" charset="0"/>
                <a:sym typeface="Arial"/>
                <a:rtl val="0"/>
              </a:rPr>
              <a:t>Fire devours before them,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ahoma" panose="020B0604030504040204" pitchFamily="34" charset="0"/>
                <a:cs typeface="Tahoma" panose="020B0604030504040204" pitchFamily="34" charset="0"/>
                <a:sym typeface="Arial"/>
                <a:rtl val="0"/>
              </a:rPr>
              <a:t>      and behind them a flame burns.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0" cap="none" spc="0" normalizeH="0" baseline="0" noProof="0" dirty="0">
                <a:ln>
                  <a:noFill/>
                </a:ln>
                <a:solidFill>
                  <a:srgbClr val="7030A0"/>
                </a:solidFill>
                <a:effectLst/>
                <a:uLnTx/>
                <a:uFillTx/>
                <a:latin typeface="Tahoma" panose="020B0604030504040204" pitchFamily="34" charset="0"/>
                <a:cs typeface="Tahoma" panose="020B0604030504040204" pitchFamily="34" charset="0"/>
                <a:sym typeface="Arial"/>
                <a:rtl val="0"/>
              </a:rPr>
              <a:t>The land is like the garden of Eden before them,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0" cap="none" spc="0" normalizeH="0" baseline="0" noProof="0" dirty="0">
                <a:ln>
                  <a:noFill/>
                </a:ln>
                <a:solidFill>
                  <a:srgbClr val="7030A0"/>
                </a:solidFill>
                <a:effectLst/>
                <a:uLnTx/>
                <a:uFillTx/>
                <a:latin typeface="Tahoma" panose="020B0604030504040204" pitchFamily="34" charset="0"/>
                <a:cs typeface="Tahoma" panose="020B0604030504040204" pitchFamily="34" charset="0"/>
                <a:sym typeface="Arial"/>
                <a:rtl val="0"/>
              </a:rPr>
              <a:t>      but behind them a desolate wilderness,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sng" strike="noStrike" kern="0" cap="none" spc="0" normalizeH="0" baseline="0" noProof="0" dirty="0">
                <a:ln>
                  <a:noFill/>
                </a:ln>
                <a:solidFill>
                  <a:srgbClr val="7030A0"/>
                </a:solidFill>
                <a:effectLst/>
                <a:uLnTx/>
                <a:uFillTx/>
                <a:latin typeface="Tahoma" panose="020B0604030504040204" pitchFamily="34" charset="0"/>
                <a:cs typeface="Tahoma" panose="020B0604030504040204" pitchFamily="34" charset="0"/>
                <a:sym typeface="Arial"/>
                <a:rtl val="0"/>
              </a:rPr>
              <a:t>      and nothing escapes them.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Tahoma" panose="020B0604030504040204" pitchFamily="34" charset="0"/>
              <a:cs typeface="Tahoma" panose="020B0604030504040204" pitchFamily="34" charset="0"/>
              <a:sym typeface="Arial"/>
              <a:rtl val="0"/>
            </a:endParaRPr>
          </a:p>
        </p:txBody>
      </p:sp>
    </p:spTree>
    <p:extLst>
      <p:ext uri="{BB962C8B-B14F-4D97-AF65-F5344CB8AC3E}">
        <p14:creationId xmlns:p14="http://schemas.microsoft.com/office/powerpoint/2010/main" val="783862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38100" y="609600"/>
            <a:ext cx="6457950" cy="1143000"/>
          </a:xfrm>
        </p:spPr>
        <p:txBody>
          <a:bodyPr/>
          <a:lstStyle/>
          <a:p>
            <a:pPr eaLnBrk="1" hangingPunct="1"/>
            <a:r>
              <a:rPr lang="en-US" altLang="en-US" sz="4000" b="1">
                <a:solidFill>
                  <a:srgbClr val="000000"/>
                </a:solidFill>
                <a:latin typeface="Arial" pitchFamily="34" charset="0"/>
              </a:rPr>
              <a:t>Joel 2:4 (NKJV)</a:t>
            </a:r>
          </a:p>
        </p:txBody>
      </p:sp>
      <p:sp>
        <p:nvSpPr>
          <p:cNvPr id="130051" name="Text Box 3"/>
          <p:cNvSpPr txBox="1">
            <a:spLocks noChangeArrowheads="1"/>
          </p:cNvSpPr>
          <p:nvPr/>
        </p:nvSpPr>
        <p:spPr bwMode="ltGray">
          <a:xfrm>
            <a:off x="5943600" y="4038600"/>
            <a:ext cx="29718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30000" noProof="0">
                <a:ln>
                  <a:noFill/>
                </a:ln>
                <a:solidFill>
                  <a:srgbClr val="000000"/>
                </a:solidFill>
                <a:effectLst/>
                <a:uLnTx/>
                <a:uFillTx/>
                <a:latin typeface="Tahoma" pitchFamily="34" charset="0"/>
                <a:ea typeface="+mn-ea"/>
                <a:cs typeface="Arial"/>
                <a:sym typeface="Arial"/>
                <a:rtl val="0"/>
              </a:rPr>
              <a:t>4</a:t>
            </a: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rPr>
              <a:t> Their appearance is like the appearance of horses;</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rPr>
              <a:t>And like swift steeds, so they run.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endParaRPr>
          </a:p>
        </p:txBody>
      </p:sp>
      <p:pic>
        <p:nvPicPr>
          <p:cNvPr id="130052" name="Picture 5" descr="G:\Jonah-Joel-Micah\Reference Material\Joel\locus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591661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6" descr="G:\Jonah-Joel-Micah\Reference Material\Joel\72992395-locust 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514350"/>
            <a:ext cx="21224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 y="5486400"/>
            <a:ext cx="28289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4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give assurance, at least to a remnant, of a hope that lay beyond the judgment.</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a:extLst>
              <a:ext uri="{FF2B5EF4-FFF2-40B4-BE49-F238E27FC236}">
                <a16:creationId xmlns:a16="http://schemas.microsoft.com/office/drawing/2014/main"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12" name="Oval 11">
            <a:extLst>
              <a:ext uri="{FF2B5EF4-FFF2-40B4-BE49-F238E27FC236}">
                <a16:creationId xmlns:a16="http://schemas.microsoft.com/office/drawing/2014/main"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13" name="Oval 12">
            <a:extLst>
              <a:ext uri="{FF2B5EF4-FFF2-40B4-BE49-F238E27FC236}">
                <a16:creationId xmlns:a16="http://schemas.microsoft.com/office/drawing/2014/main"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p>
        </p:txBody>
      </p:sp>
    </p:spTree>
    <p:extLst>
      <p:ext uri="{BB962C8B-B14F-4D97-AF65-F5344CB8AC3E}">
        <p14:creationId xmlns:p14="http://schemas.microsoft.com/office/powerpoint/2010/main" val="3549292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z="4000" b="1">
                <a:solidFill>
                  <a:srgbClr val="000000"/>
                </a:solidFill>
                <a:latin typeface="Arial" pitchFamily="34" charset="0"/>
              </a:rPr>
              <a:t>Joel 2:5 (NKJV)</a:t>
            </a:r>
          </a:p>
        </p:txBody>
      </p:sp>
      <p:sp>
        <p:nvSpPr>
          <p:cNvPr id="131075" name="Text Box 3"/>
          <p:cNvSpPr txBox="1">
            <a:spLocks noChangeArrowheads="1"/>
          </p:cNvSpPr>
          <p:nvPr/>
        </p:nvSpPr>
        <p:spPr bwMode="ltGray">
          <a:xfrm>
            <a:off x="5162550" y="1847850"/>
            <a:ext cx="3810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30000" noProof="0">
                <a:ln>
                  <a:noFill/>
                </a:ln>
                <a:solidFill>
                  <a:srgbClr val="000000"/>
                </a:solidFill>
                <a:effectLst/>
                <a:uLnTx/>
                <a:uFillTx/>
                <a:latin typeface="Tahoma" pitchFamily="34" charset="0"/>
                <a:ea typeface="+mn-ea"/>
                <a:cs typeface="Arial"/>
                <a:sym typeface="Arial"/>
                <a:rtl val="0"/>
              </a:rPr>
              <a:t>5</a:t>
            </a: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rPr>
              <a:t> With a noise like chariots</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Tahoma" pitchFamily="34" charset="0"/>
                <a:ea typeface="+mn-ea"/>
                <a:cs typeface="Arial"/>
                <a:sym typeface="Arial"/>
                <a:rtl val="0"/>
              </a:rPr>
              <a:t>Over mountaintops they leap,</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rPr>
              <a:t>Like the noise of a flaming fire that devours the stubble,</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rPr>
              <a:t>Like a strong people set in battle array.</a:t>
            </a:r>
          </a:p>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Arial"/>
              <a:sym typeface="Arial"/>
              <a:rtl val="0"/>
            </a:endParaRPr>
          </a:p>
        </p:txBody>
      </p:sp>
      <p:pic>
        <p:nvPicPr>
          <p:cNvPr id="131076" name="Picture 4" descr="G:\Jonah-Joel-Micah\Reference Material\Joel\60000101-locust leaping into fl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524000"/>
            <a:ext cx="485775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1" y="5486400"/>
            <a:ext cx="28289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702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3"/>
          <p:cNvSpPr txBox="1">
            <a:spLocks noChangeArrowheads="1"/>
          </p:cNvSpPr>
          <p:nvPr/>
        </p:nvSpPr>
        <p:spPr bwMode="auto">
          <a:xfrm>
            <a:off x="4933950" y="1752600"/>
            <a:ext cx="36004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1" i="0" u="none" strike="noStrike" kern="1200" cap="none" spc="0" normalizeH="0" baseline="30000" noProof="0">
                <a:ln>
                  <a:noFill/>
                </a:ln>
                <a:solidFill>
                  <a:srgbClr val="000000"/>
                </a:solidFill>
                <a:effectLst/>
                <a:uLnTx/>
                <a:uFillTx/>
                <a:latin typeface="Times New Roman" pitchFamily="18" charset="0"/>
                <a:ea typeface="+mn-ea"/>
                <a:cs typeface="Arial"/>
                <a:sym typeface="Arial"/>
                <a:rtl val="0"/>
              </a:rPr>
              <a:t>7</a:t>
            </a:r>
            <a:r>
              <a:rPr kumimoji="0" lang="en-US" altLang="en-US" sz="18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 They run like mighty men,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They climb the wall like men of war;</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Every one marches in formation,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And they do not break ranks.</a:t>
            </a:r>
          </a:p>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endParaRPr>
          </a:p>
        </p:txBody>
      </p:sp>
      <p:sp>
        <p:nvSpPr>
          <p:cNvPr id="133123" name="Rectangle 4"/>
          <p:cNvSpPr>
            <a:spLocks noGrp="1" noChangeArrowheads="1"/>
          </p:cNvSpPr>
          <p:nvPr>
            <p:ph type="title"/>
          </p:nvPr>
        </p:nvSpPr>
        <p:spPr>
          <a:xfrm>
            <a:off x="3543300" y="342900"/>
            <a:ext cx="4914900" cy="1143000"/>
          </a:xfrm>
        </p:spPr>
        <p:txBody>
          <a:bodyPr/>
          <a:lstStyle/>
          <a:p>
            <a:pPr eaLnBrk="1" hangingPunct="1"/>
            <a:r>
              <a:rPr lang="en-US" altLang="en-US" sz="2400" b="1">
                <a:solidFill>
                  <a:srgbClr val="000000"/>
                </a:solidFill>
                <a:latin typeface="Default"/>
              </a:rPr>
              <a:t>Joel 2:7 (NKJV)</a:t>
            </a:r>
          </a:p>
        </p:txBody>
      </p:sp>
      <p:pic>
        <p:nvPicPr>
          <p:cNvPr id="133124" name="Picture 5" descr="J:\Temp\Dannys Bible Classes\Jonah-Joel-Obadiah-Micah\NAtional Geographic-Dec 1915\NG-Dec 1915-attacking host-pg5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42888"/>
            <a:ext cx="4306887"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231" y="5364163"/>
            <a:ext cx="28289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853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ttacking host2 - pg 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4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3333750" y="1752600"/>
            <a:ext cx="58293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30000" noProof="0">
                <a:ln>
                  <a:noFill/>
                </a:ln>
                <a:solidFill>
                  <a:srgbClr val="000000"/>
                </a:solidFill>
                <a:effectLst/>
                <a:uLnTx/>
                <a:uFillTx/>
                <a:latin typeface="Times New Roman" pitchFamily="18" charset="0"/>
                <a:ea typeface="+mn-ea"/>
                <a:cs typeface="Arial"/>
                <a:sym typeface="Arial"/>
                <a:rtl val="0"/>
              </a:rPr>
              <a:t>7</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 They run like mighty men,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They climb the wall like men of war;</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Every one marches in formation,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And they do not break ranks.</a:t>
            </a:r>
          </a:p>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endParaRPr>
          </a:p>
        </p:txBody>
      </p:sp>
      <p:sp>
        <p:nvSpPr>
          <p:cNvPr id="134148" name="Rectangle 4"/>
          <p:cNvSpPr>
            <a:spLocks noGrp="1" noChangeArrowheads="1"/>
          </p:cNvSpPr>
          <p:nvPr>
            <p:ph type="title"/>
          </p:nvPr>
        </p:nvSpPr>
        <p:spPr>
          <a:xfrm>
            <a:off x="3543300" y="342900"/>
            <a:ext cx="4914900" cy="1143000"/>
          </a:xfrm>
        </p:spPr>
        <p:txBody>
          <a:bodyPr/>
          <a:lstStyle/>
          <a:p>
            <a:pPr eaLnBrk="1" hangingPunct="1"/>
            <a:r>
              <a:rPr lang="en-US" altLang="en-US" sz="2400" b="1">
                <a:solidFill>
                  <a:srgbClr val="000000"/>
                </a:solidFill>
                <a:latin typeface="Default"/>
              </a:rPr>
              <a:t>Joel 2:7 (NKJV)</a:t>
            </a:r>
          </a:p>
        </p:txBody>
      </p:sp>
    </p:spTree>
    <p:extLst>
      <p:ext uri="{BB962C8B-B14F-4D97-AF65-F5344CB8AC3E}">
        <p14:creationId xmlns:p14="http://schemas.microsoft.com/office/powerpoint/2010/main" val="3759609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3829050" y="266700"/>
            <a:ext cx="5029200" cy="242570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30000" noProof="0">
                <a:ln>
                  <a:noFill/>
                </a:ln>
                <a:solidFill>
                  <a:srgbClr val="000000"/>
                </a:solidFill>
                <a:effectLst/>
                <a:uLnTx/>
                <a:uFillTx/>
                <a:latin typeface="Times New Roman" pitchFamily="18" charset="0"/>
                <a:ea typeface="+mn-ea"/>
                <a:cs typeface="Arial"/>
                <a:sym typeface="Arial"/>
                <a:rtl val="0"/>
              </a:rPr>
              <a:t>7</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 They run like mighty men,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They climb the wall like men of war;</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Every one marches in formation,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And they do not break ranks.</a:t>
            </a:r>
          </a:p>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endParaRPr>
          </a:p>
        </p:txBody>
      </p:sp>
      <p:sp>
        <p:nvSpPr>
          <p:cNvPr id="135171" name="Rectangle 4"/>
          <p:cNvSpPr>
            <a:spLocks noGrp="1" noChangeArrowheads="1"/>
          </p:cNvSpPr>
          <p:nvPr>
            <p:ph type="title"/>
          </p:nvPr>
        </p:nvSpPr>
        <p:spPr>
          <a:xfrm>
            <a:off x="6972300" y="3771900"/>
            <a:ext cx="1943100" cy="1143000"/>
          </a:xfrm>
        </p:spPr>
        <p:txBody>
          <a:bodyPr/>
          <a:lstStyle/>
          <a:p>
            <a:pPr eaLnBrk="1" hangingPunct="1"/>
            <a:r>
              <a:rPr lang="en-US" altLang="en-US" sz="2400" b="1">
                <a:solidFill>
                  <a:srgbClr val="000000"/>
                </a:solidFill>
                <a:latin typeface="Default"/>
              </a:rPr>
              <a:t>Joel 2:7 (NKJV)</a:t>
            </a:r>
          </a:p>
        </p:txBody>
      </p:sp>
      <p:pic>
        <p:nvPicPr>
          <p:cNvPr id="135172" name="Picture 6" descr="C:\Users\Danny Haynes\Documents\Haynes Docs\Documents\Bible Maps-Clipart\BibleMaps &amp; Clipart\American Colony and Matson Collection\Locust-1915-Lib of Congress\0019-locust on ground into 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6625"/>
            <a:ext cx="63436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401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tLang="en-US" sz="4000" b="1">
                <a:solidFill>
                  <a:srgbClr val="000000"/>
                </a:solidFill>
                <a:latin typeface="Arial" pitchFamily="34" charset="0"/>
              </a:rPr>
              <a:t>Joel 2:8 (NKJV) </a:t>
            </a:r>
            <a:br>
              <a:rPr lang="en-US" altLang="en-US" sz="4000" b="1"/>
            </a:br>
            <a:endParaRPr lang="en-US" altLang="en-US" sz="4000" b="1"/>
          </a:p>
        </p:txBody>
      </p:sp>
      <p:pic>
        <p:nvPicPr>
          <p:cNvPr id="137219" name="Picture 3" descr="The locust pla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200150"/>
            <a:ext cx="3927475"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p:cNvSpPr txBox="1">
            <a:spLocks noChangeArrowheads="1"/>
          </p:cNvSpPr>
          <p:nvPr/>
        </p:nvSpPr>
        <p:spPr bwMode="auto">
          <a:xfrm>
            <a:off x="4191000" y="1524000"/>
            <a:ext cx="4038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rPr>
              <a:t>They do not push one another; </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rPr>
              <a:t>Every one marches in his own column. </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mn-ea"/>
                <a:cs typeface="Arial"/>
                <a:sym typeface="Arial"/>
                <a:rtl val="0"/>
              </a:rPr>
              <a:t>Though they lunge between the weapons, </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mn-ea"/>
                <a:cs typeface="Arial"/>
                <a:sym typeface="Arial"/>
                <a:rtl val="0"/>
              </a:rPr>
              <a:t>They are not cut down. </a:t>
            </a:r>
            <a:br>
              <a:rPr kumimoji="0" lang="en-US" altLang="en-US" sz="2000" b="1" i="0" u="none" strike="noStrike" kern="1200" cap="none" spc="0" normalizeH="0" baseline="0" noProof="0">
                <a:ln>
                  <a:noFill/>
                </a:ln>
                <a:solidFill>
                  <a:srgbClr val="000000"/>
                </a:solidFill>
                <a:effectLst/>
                <a:uLnTx/>
                <a:uFillTx/>
                <a:latin typeface="Arial" pitchFamily="34" charset="0"/>
                <a:ea typeface="+mn-ea"/>
                <a:cs typeface="Arial"/>
                <a:sym typeface="Arial"/>
                <a:rtl val="0"/>
              </a:rPr>
            </a:br>
            <a:b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rPr>
            </a:br>
            <a:endPar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endParaRPr>
          </a:p>
          <a:p>
            <a:pPr marL="0" marR="0" lvl="0" indent="0" algn="l" defTabSz="914400" rtl="0" eaLnBrk="1" fontAlgn="base" latinLnBrk="0" hangingPunct="1">
              <a:lnSpc>
                <a:spcPct val="100000"/>
              </a:lnSpc>
              <a:spcBef>
                <a:spcPts val="500"/>
              </a:spcBef>
              <a:spcAft>
                <a:spcPts val="500"/>
              </a:spcAft>
              <a:buClrTx/>
              <a:buSzTx/>
              <a:buFontTx/>
              <a:buNone/>
              <a:tabLst/>
              <a:defRPr/>
            </a:pPr>
            <a:b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rPr>
            </a:br>
            <a:endPar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a:sym typeface="Arial"/>
              <a:rtl val="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486400"/>
            <a:ext cx="28289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809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029200" y="5257800"/>
            <a:ext cx="4800600" cy="1143000"/>
          </a:xfrm>
        </p:spPr>
        <p:txBody>
          <a:bodyPr/>
          <a:lstStyle/>
          <a:p>
            <a:pPr algn="l" eaLnBrk="1" hangingPunct="1"/>
            <a:r>
              <a:rPr lang="en-US" altLang="en-US" sz="4000" b="1">
                <a:solidFill>
                  <a:schemeClr val="tx1"/>
                </a:solidFill>
              </a:rPr>
              <a:t>Joel 2:9 (NKJV)</a:t>
            </a:r>
          </a:p>
        </p:txBody>
      </p:sp>
      <p:pic>
        <p:nvPicPr>
          <p:cNvPr id="138243" name="Picture 3" descr="Fill thy House-pg 5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9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Fill thy House2-pg 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0"/>
            <a:ext cx="34544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381000" y="4419600"/>
            <a:ext cx="51054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They climb into the houses,</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a:sym typeface="Arial"/>
                <a:rtl val="0"/>
              </a:rPr>
              <a:t>They enter at the windows like a thief.</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 y="5486400"/>
            <a:ext cx="28289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301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1C04A-06A5-FD05-7119-7B27AA6F1E95}"/>
              </a:ext>
            </a:extLst>
          </p:cNvPr>
          <p:cNvSpPr txBox="1"/>
          <p:nvPr/>
        </p:nvSpPr>
        <p:spPr>
          <a:xfrm>
            <a:off x="1015711" y="244464"/>
            <a:ext cx="4408344" cy="1477328"/>
          </a:xfrm>
          <a:prstGeom prst="rect">
            <a:avLst/>
          </a:prstGeom>
          <a:noFill/>
          <a:ln>
            <a:solidFill>
              <a:schemeClr val="accent1"/>
            </a:solidFill>
          </a:ln>
        </p:spPr>
        <p:txBody>
          <a:bodyPr wrap="square">
            <a:spAutoFit/>
          </a:bodyPr>
          <a:lstStyle/>
          <a:p>
            <a:r>
              <a:rPr lang="en-US" dirty="0"/>
              <a:t>Joel 2:10 (NKJV)</a:t>
            </a:r>
          </a:p>
          <a:p>
            <a:r>
              <a:rPr lang="en-US" dirty="0"/>
              <a:t>The earth quakes before them,</a:t>
            </a:r>
          </a:p>
          <a:p>
            <a:r>
              <a:rPr lang="en-US" dirty="0"/>
              <a:t>    The heavens tremble;</a:t>
            </a:r>
          </a:p>
          <a:p>
            <a:r>
              <a:rPr lang="en-US" dirty="0"/>
              <a:t>    </a:t>
            </a:r>
            <a:r>
              <a:rPr lang="en-US" u="sng" dirty="0"/>
              <a:t>The sun and moon grow dark,</a:t>
            </a:r>
          </a:p>
          <a:p>
            <a:r>
              <a:rPr lang="en-US" u="sng" dirty="0"/>
              <a:t>    And the stars diminish their brightness.</a:t>
            </a:r>
          </a:p>
        </p:txBody>
      </p:sp>
      <p:sp>
        <p:nvSpPr>
          <p:cNvPr id="6" name="TextBox 5">
            <a:extLst>
              <a:ext uri="{FF2B5EF4-FFF2-40B4-BE49-F238E27FC236}">
                <a16:creationId xmlns:a16="http://schemas.microsoft.com/office/drawing/2014/main" id="{57A9E9C3-A2BB-68D5-C8E3-6F2B1DBDA0F6}"/>
              </a:ext>
            </a:extLst>
          </p:cNvPr>
          <p:cNvSpPr txBox="1"/>
          <p:nvPr/>
        </p:nvSpPr>
        <p:spPr>
          <a:xfrm>
            <a:off x="1015711" y="1996607"/>
            <a:ext cx="6174798" cy="1200329"/>
          </a:xfrm>
          <a:prstGeom prst="rect">
            <a:avLst/>
          </a:prstGeom>
          <a:noFill/>
        </p:spPr>
        <p:txBody>
          <a:bodyPr wrap="square">
            <a:spAutoFit/>
          </a:bodyPr>
          <a:lstStyle/>
          <a:p>
            <a:r>
              <a:rPr lang="en-US" dirty="0"/>
              <a:t>Amos 8:9 (NKJV)</a:t>
            </a:r>
          </a:p>
          <a:p>
            <a:pPr algn="l" rtl="0"/>
            <a:r>
              <a:rPr lang="en-US" sz="1800" dirty="0"/>
              <a:t>“And it shall come to pass in that day,” says the Lord God,</a:t>
            </a:r>
          </a:p>
          <a:p>
            <a:pPr algn="l" rtl="0"/>
            <a:r>
              <a:rPr lang="en-US" sz="1800" u="sng" dirty="0"/>
              <a:t>“That I will make the sun go down at noon,</a:t>
            </a:r>
          </a:p>
          <a:p>
            <a:pPr algn="l" rtl="0"/>
            <a:r>
              <a:rPr lang="en-US" sz="1800" u="sng" dirty="0"/>
              <a:t>And I will darken the earth in broad daylight;</a:t>
            </a:r>
          </a:p>
        </p:txBody>
      </p:sp>
      <p:sp>
        <p:nvSpPr>
          <p:cNvPr id="8" name="TextBox 7">
            <a:extLst>
              <a:ext uri="{FF2B5EF4-FFF2-40B4-BE49-F238E27FC236}">
                <a16:creationId xmlns:a16="http://schemas.microsoft.com/office/drawing/2014/main" id="{A9F90A14-1679-69A4-F81A-48BF8DD40910}"/>
              </a:ext>
            </a:extLst>
          </p:cNvPr>
          <p:cNvSpPr txBox="1"/>
          <p:nvPr/>
        </p:nvSpPr>
        <p:spPr>
          <a:xfrm>
            <a:off x="1015711" y="3418609"/>
            <a:ext cx="5859174" cy="2862322"/>
          </a:xfrm>
          <a:prstGeom prst="rect">
            <a:avLst/>
          </a:prstGeom>
          <a:noFill/>
        </p:spPr>
        <p:txBody>
          <a:bodyPr wrap="square">
            <a:spAutoFit/>
          </a:bodyPr>
          <a:lstStyle/>
          <a:p>
            <a:r>
              <a:rPr lang="en-US" dirty="0"/>
              <a:t>Isaiah 13:9–10 (NKJV)</a:t>
            </a:r>
          </a:p>
          <a:p>
            <a:pPr algn="l" rtl="0"/>
            <a:r>
              <a:rPr lang="en-US" sz="1800" dirty="0"/>
              <a:t>Behold, </a:t>
            </a:r>
            <a:r>
              <a:rPr lang="en-US" sz="1800" u="sng" dirty="0"/>
              <a:t>the day of the Lord comes</a:t>
            </a:r>
            <a:r>
              <a:rPr lang="en-US" sz="1800" dirty="0"/>
              <a:t>,</a:t>
            </a:r>
          </a:p>
          <a:p>
            <a:pPr algn="l" rtl="0"/>
            <a:r>
              <a:rPr lang="en-US" sz="1800" dirty="0"/>
              <a:t>Cruel, with both wrath and fierce anger,</a:t>
            </a:r>
          </a:p>
          <a:p>
            <a:pPr algn="l" rtl="0"/>
            <a:r>
              <a:rPr lang="en-US" sz="1800" dirty="0"/>
              <a:t>To lay the land desolate;</a:t>
            </a:r>
          </a:p>
          <a:p>
            <a:pPr algn="l" rtl="0"/>
            <a:r>
              <a:rPr lang="en-US" sz="1800" dirty="0"/>
              <a:t>And He will destroy its sinners from it.</a:t>
            </a:r>
          </a:p>
          <a:p>
            <a:pPr algn="l" rtl="0"/>
            <a:endParaRPr lang="en-US" sz="1800" dirty="0"/>
          </a:p>
          <a:p>
            <a:pPr algn="l" rtl="0"/>
            <a:r>
              <a:rPr lang="en-US" sz="1800" dirty="0"/>
              <a:t>For the stars of heaven and their constellations</a:t>
            </a:r>
          </a:p>
          <a:p>
            <a:pPr algn="l" rtl="0"/>
            <a:r>
              <a:rPr lang="en-US" sz="1800" u="sng" dirty="0"/>
              <a:t>Will not give their light;</a:t>
            </a:r>
          </a:p>
          <a:p>
            <a:pPr algn="l" rtl="0"/>
            <a:r>
              <a:rPr lang="en-US" sz="1800" dirty="0"/>
              <a:t>The sun will be darkened in its going forth,</a:t>
            </a:r>
          </a:p>
          <a:p>
            <a:pPr algn="l" rtl="0"/>
            <a:r>
              <a:rPr lang="en-US" sz="1800" dirty="0"/>
              <a:t>And the moon will not cause its light to shine.</a:t>
            </a:r>
          </a:p>
        </p:txBody>
      </p:sp>
    </p:spTree>
    <p:extLst>
      <p:ext uri="{BB962C8B-B14F-4D97-AF65-F5344CB8AC3E}">
        <p14:creationId xmlns:p14="http://schemas.microsoft.com/office/powerpoint/2010/main" val="1904806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22D57-3A0D-0D6A-D68D-C132BA3E71FE}"/>
              </a:ext>
            </a:extLst>
          </p:cNvPr>
          <p:cNvSpPr>
            <a:spLocks noGrp="1"/>
          </p:cNvSpPr>
          <p:nvPr>
            <p:ph type="title"/>
          </p:nvPr>
        </p:nvSpPr>
        <p:spPr>
          <a:xfrm>
            <a:off x="521615" y="7220"/>
            <a:ext cx="8174182" cy="525101"/>
          </a:xfrm>
        </p:spPr>
        <p:txBody>
          <a:bodyPr/>
          <a:lstStyle/>
          <a:p>
            <a:r>
              <a:rPr lang="en-US" sz="4000" dirty="0"/>
              <a:t>Repeated/Reaction People</a:t>
            </a:r>
          </a:p>
        </p:txBody>
      </p:sp>
      <p:pic>
        <p:nvPicPr>
          <p:cNvPr id="4" name="Picture 3" descr="A picture containing text&#10;&#10;Description automatically generated">
            <a:extLst>
              <a:ext uri="{FF2B5EF4-FFF2-40B4-BE49-F238E27FC236}">
                <a16:creationId xmlns:a16="http://schemas.microsoft.com/office/drawing/2014/main" id="{E71A2923-95A8-D36D-5870-67CB89028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471" y="641556"/>
            <a:ext cx="1388478" cy="1304178"/>
          </a:xfrm>
          <a:prstGeom prst="rect">
            <a:avLst/>
          </a:prstGeom>
        </p:spPr>
      </p:pic>
      <p:sp>
        <p:nvSpPr>
          <p:cNvPr id="6" name="TextBox 5">
            <a:extLst>
              <a:ext uri="{FF2B5EF4-FFF2-40B4-BE49-F238E27FC236}">
                <a16:creationId xmlns:a16="http://schemas.microsoft.com/office/drawing/2014/main" id="{0CCCD471-5399-4DDE-65E3-038E7976E066}"/>
              </a:ext>
            </a:extLst>
          </p:cNvPr>
          <p:cNvSpPr txBox="1"/>
          <p:nvPr/>
        </p:nvSpPr>
        <p:spPr>
          <a:xfrm>
            <a:off x="1735364" y="2053247"/>
            <a:ext cx="8386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Elders</a:t>
            </a:r>
          </a:p>
        </p:txBody>
      </p:sp>
      <p:sp>
        <p:nvSpPr>
          <p:cNvPr id="7" name="TextBox 6">
            <a:extLst>
              <a:ext uri="{FF2B5EF4-FFF2-40B4-BE49-F238E27FC236}">
                <a16:creationId xmlns:a16="http://schemas.microsoft.com/office/drawing/2014/main" id="{96B76A87-8DB6-C353-EC33-6E10DB609DB0}"/>
              </a:ext>
            </a:extLst>
          </p:cNvPr>
          <p:cNvSpPr txBox="1"/>
          <p:nvPr/>
        </p:nvSpPr>
        <p:spPr>
          <a:xfrm>
            <a:off x="3235290" y="2306841"/>
            <a:ext cx="13131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Inhabitants</a:t>
            </a:r>
          </a:p>
        </p:txBody>
      </p:sp>
      <p:pic>
        <p:nvPicPr>
          <p:cNvPr id="9" name="Picture 8">
            <a:extLst>
              <a:ext uri="{FF2B5EF4-FFF2-40B4-BE49-F238E27FC236}">
                <a16:creationId xmlns:a16="http://schemas.microsoft.com/office/drawing/2014/main" id="{F4E47107-7376-F787-693F-C0A2153F8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972" y="537642"/>
            <a:ext cx="826999" cy="1720158"/>
          </a:xfrm>
          <a:prstGeom prst="rect">
            <a:avLst/>
          </a:prstGeom>
        </p:spPr>
      </p:pic>
      <p:pic>
        <p:nvPicPr>
          <p:cNvPr id="11" name="Picture 10" descr="A picture containing dark, silhouette, light&#10;&#10;Description automatically generated">
            <a:extLst>
              <a:ext uri="{FF2B5EF4-FFF2-40B4-BE49-F238E27FC236}">
                <a16:creationId xmlns:a16="http://schemas.microsoft.com/office/drawing/2014/main" id="{1CED0F61-7DB5-B52D-D016-B6F8E5B78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2753" y="4282992"/>
            <a:ext cx="679103" cy="1800033"/>
          </a:xfrm>
          <a:prstGeom prst="rect">
            <a:avLst/>
          </a:prstGeom>
        </p:spPr>
      </p:pic>
      <p:sp>
        <p:nvSpPr>
          <p:cNvPr id="12" name="TextBox 11">
            <a:extLst>
              <a:ext uri="{FF2B5EF4-FFF2-40B4-BE49-F238E27FC236}">
                <a16:creationId xmlns:a16="http://schemas.microsoft.com/office/drawing/2014/main" id="{F178F180-0723-B115-BD07-EB44D941A7A0}"/>
              </a:ext>
            </a:extLst>
          </p:cNvPr>
          <p:cNvSpPr txBox="1"/>
          <p:nvPr/>
        </p:nvSpPr>
        <p:spPr>
          <a:xfrm>
            <a:off x="12221699" y="5940030"/>
            <a:ext cx="7704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Virgin</a:t>
            </a:r>
          </a:p>
        </p:txBody>
      </p:sp>
      <p:pic>
        <p:nvPicPr>
          <p:cNvPr id="14" name="Picture 13" descr="A picture containing text, silhouette&#10;&#10;Description automatically generated">
            <a:extLst>
              <a:ext uri="{FF2B5EF4-FFF2-40B4-BE49-F238E27FC236}">
                <a16:creationId xmlns:a16="http://schemas.microsoft.com/office/drawing/2014/main" id="{558F3FCC-4640-436F-DE89-2510313F7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23471" y="3614589"/>
            <a:ext cx="1663052" cy="1585863"/>
          </a:xfrm>
          <a:prstGeom prst="rect">
            <a:avLst/>
          </a:prstGeom>
        </p:spPr>
      </p:pic>
      <p:sp>
        <p:nvSpPr>
          <p:cNvPr id="15" name="TextBox 14">
            <a:extLst>
              <a:ext uri="{FF2B5EF4-FFF2-40B4-BE49-F238E27FC236}">
                <a16:creationId xmlns:a16="http://schemas.microsoft.com/office/drawing/2014/main" id="{FDC881E5-CC5C-8958-4D57-46762BEB640F}"/>
              </a:ext>
            </a:extLst>
          </p:cNvPr>
          <p:cNvSpPr txBox="1"/>
          <p:nvPr/>
        </p:nvSpPr>
        <p:spPr>
          <a:xfrm>
            <a:off x="2257195" y="5062755"/>
            <a:ext cx="24503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Farmers/Vinedressers</a:t>
            </a:r>
          </a:p>
        </p:txBody>
      </p:sp>
      <p:sp>
        <p:nvSpPr>
          <p:cNvPr id="16" name="TextBox 15">
            <a:extLst>
              <a:ext uri="{FF2B5EF4-FFF2-40B4-BE49-F238E27FC236}">
                <a16:creationId xmlns:a16="http://schemas.microsoft.com/office/drawing/2014/main" id="{6E7C0F98-4F64-E0EF-0E37-D1464D823C82}"/>
              </a:ext>
            </a:extLst>
          </p:cNvPr>
          <p:cNvSpPr txBox="1"/>
          <p:nvPr/>
        </p:nvSpPr>
        <p:spPr>
          <a:xfrm>
            <a:off x="-3042303" y="970480"/>
            <a:ext cx="2190023"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Actions Commanded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for People to Take</a:t>
            </a:r>
          </a:p>
        </p:txBody>
      </p:sp>
      <p:sp>
        <p:nvSpPr>
          <p:cNvPr id="17" name="TextBox 16">
            <a:extLst>
              <a:ext uri="{FF2B5EF4-FFF2-40B4-BE49-F238E27FC236}">
                <a16:creationId xmlns:a16="http://schemas.microsoft.com/office/drawing/2014/main" id="{68B9B3DC-B82D-BCE7-EDBD-6A40ABAA4318}"/>
              </a:ext>
            </a:extLst>
          </p:cNvPr>
          <p:cNvSpPr txBox="1"/>
          <p:nvPr/>
        </p:nvSpPr>
        <p:spPr>
          <a:xfrm>
            <a:off x="-3495288" y="1584880"/>
            <a:ext cx="2824642" cy="34778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Prophet Joel commands the people/priest, </a:t>
            </a:r>
            <a:r>
              <a:rPr kumimoji="0" lang="en-US" sz="1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carry out several different actions. </a:t>
            </a:r>
            <a:r>
              <a:rPr kumimoji="0" lang="en-US" sz="10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List who is to take these actions.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 1:2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Wail/Weep – 1:5, 1:13, 2:17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Lament -  1:8, 1:13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Mourn - 1:9, 1:10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 Ashamed – 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Call a sacred assembly – 1:14, 2:15-16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Cry Out 1:14, 1:19, 1:20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Blow the Trumpet – 2:1,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Sound the Alarm – 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Rejoice in the Lord – 2:25 </a:t>
            </a:r>
          </a:p>
        </p:txBody>
      </p:sp>
      <p:sp>
        <p:nvSpPr>
          <p:cNvPr id="20" name="TextBox 19">
            <a:extLst>
              <a:ext uri="{FF2B5EF4-FFF2-40B4-BE49-F238E27FC236}">
                <a16:creationId xmlns:a16="http://schemas.microsoft.com/office/drawing/2014/main" id="{DC66B71A-124E-B9CF-6565-21FFA216F9E6}"/>
              </a:ext>
            </a:extLst>
          </p:cNvPr>
          <p:cNvSpPr txBox="1"/>
          <p:nvPr/>
        </p:nvSpPr>
        <p:spPr>
          <a:xfrm>
            <a:off x="1208776" y="2419449"/>
            <a:ext cx="189186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1 Hear this, you elders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1:14 Cry out to the Lord</a:t>
            </a:r>
          </a:p>
        </p:txBody>
      </p:sp>
      <p:sp>
        <p:nvSpPr>
          <p:cNvPr id="22" name="TextBox 21">
            <a:extLst>
              <a:ext uri="{FF2B5EF4-FFF2-40B4-BE49-F238E27FC236}">
                <a16:creationId xmlns:a16="http://schemas.microsoft.com/office/drawing/2014/main" id="{365F7F53-425F-5716-24A8-241202539635}"/>
              </a:ext>
            </a:extLst>
          </p:cNvPr>
          <p:cNvSpPr txBox="1"/>
          <p:nvPr/>
        </p:nvSpPr>
        <p:spPr>
          <a:xfrm>
            <a:off x="3185961" y="2626218"/>
            <a:ext cx="2450351"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 And give 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1:3 tell your children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1:14 Cry out to the Lord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2:1 sound the alarm, tremble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2:6 writhe in pain/faces drained</a:t>
            </a:r>
          </a:p>
        </p:txBody>
      </p:sp>
      <p:pic>
        <p:nvPicPr>
          <p:cNvPr id="26" name="Picture 25" descr="A picture containing text&#10;&#10;Description automatically generated">
            <a:extLst>
              <a:ext uri="{FF2B5EF4-FFF2-40B4-BE49-F238E27FC236}">
                <a16:creationId xmlns:a16="http://schemas.microsoft.com/office/drawing/2014/main" id="{7DBDA9C8-CB45-136B-7BF7-0BE75AD90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302" y="3616967"/>
            <a:ext cx="1267562" cy="1564891"/>
          </a:xfrm>
          <a:prstGeom prst="rect">
            <a:avLst/>
          </a:prstGeom>
        </p:spPr>
      </p:pic>
      <p:sp>
        <p:nvSpPr>
          <p:cNvPr id="29" name="TextBox 28">
            <a:extLst>
              <a:ext uri="{FF2B5EF4-FFF2-40B4-BE49-F238E27FC236}">
                <a16:creationId xmlns:a16="http://schemas.microsoft.com/office/drawing/2014/main" id="{48A456FA-1482-5BF3-4235-AE1284B0981C}"/>
              </a:ext>
            </a:extLst>
          </p:cNvPr>
          <p:cNvSpPr txBox="1"/>
          <p:nvPr/>
        </p:nvSpPr>
        <p:spPr>
          <a:xfrm>
            <a:off x="327216" y="5427875"/>
            <a:ext cx="2651398" cy="830997"/>
          </a:xfrm>
          <a:prstGeom prst="rect">
            <a:avLst/>
          </a:prstGeom>
          <a:solidFill>
            <a:srgbClr val="FFCC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1:9    mourn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1:13 Gird, Lament, Wail, Sackcloth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Consecrate a fast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Call a sacred assembly</a:t>
            </a:r>
          </a:p>
        </p:txBody>
      </p:sp>
      <p:sp>
        <p:nvSpPr>
          <p:cNvPr id="30" name="TextBox 29">
            <a:extLst>
              <a:ext uri="{FF2B5EF4-FFF2-40B4-BE49-F238E27FC236}">
                <a16:creationId xmlns:a16="http://schemas.microsoft.com/office/drawing/2014/main" id="{935AE80E-E05A-5ACD-D024-C7076CB4940F}"/>
              </a:ext>
            </a:extLst>
          </p:cNvPr>
          <p:cNvSpPr txBox="1"/>
          <p:nvPr/>
        </p:nvSpPr>
        <p:spPr>
          <a:xfrm>
            <a:off x="943059" y="5072486"/>
            <a:ext cx="88998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Priests</a:t>
            </a:r>
          </a:p>
        </p:txBody>
      </p:sp>
      <p:pic>
        <p:nvPicPr>
          <p:cNvPr id="31" name="Picture 5">
            <a:extLst>
              <a:ext uri="{FF2B5EF4-FFF2-40B4-BE49-F238E27FC236}">
                <a16:creationId xmlns:a16="http://schemas.microsoft.com/office/drawing/2014/main" id="{8E789966-721A-6619-DA9E-7CE8FD626B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3040" y="534195"/>
            <a:ext cx="1934364" cy="18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BBCCAC6E-6F28-106F-C1F4-E51DE1111A95}"/>
              </a:ext>
            </a:extLst>
          </p:cNvPr>
          <p:cNvSpPr txBox="1"/>
          <p:nvPr/>
        </p:nvSpPr>
        <p:spPr>
          <a:xfrm>
            <a:off x="5640496" y="2770513"/>
            <a:ext cx="168507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1:5 awake, weep, wail</a:t>
            </a:r>
          </a:p>
        </p:txBody>
      </p:sp>
      <p:sp>
        <p:nvSpPr>
          <p:cNvPr id="33" name="TextBox 32">
            <a:extLst>
              <a:ext uri="{FF2B5EF4-FFF2-40B4-BE49-F238E27FC236}">
                <a16:creationId xmlns:a16="http://schemas.microsoft.com/office/drawing/2014/main" id="{9BF66E2D-3B6C-CFAE-7343-90CBF883C929}"/>
              </a:ext>
            </a:extLst>
          </p:cNvPr>
          <p:cNvSpPr txBox="1"/>
          <p:nvPr/>
        </p:nvSpPr>
        <p:spPr>
          <a:xfrm>
            <a:off x="5416376" y="2129517"/>
            <a:ext cx="256148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 drunkards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 you drinkers of wine</a:t>
            </a:r>
          </a:p>
        </p:txBody>
      </p:sp>
      <p:sp>
        <p:nvSpPr>
          <p:cNvPr id="34" name="TextBox 33">
            <a:extLst>
              <a:ext uri="{FF2B5EF4-FFF2-40B4-BE49-F238E27FC236}">
                <a16:creationId xmlns:a16="http://schemas.microsoft.com/office/drawing/2014/main" id="{0E55AE66-33E8-778D-9DFB-707D8A4C88CC}"/>
              </a:ext>
            </a:extLst>
          </p:cNvPr>
          <p:cNvSpPr txBox="1"/>
          <p:nvPr/>
        </p:nvSpPr>
        <p:spPr>
          <a:xfrm>
            <a:off x="12221699" y="6258872"/>
            <a:ext cx="200401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1:12 Lament like a virgin (in sackcloth) for the husband of her youth.</a:t>
            </a:r>
          </a:p>
        </p:txBody>
      </p:sp>
      <p:sp>
        <p:nvSpPr>
          <p:cNvPr id="35" name="TextBox 34">
            <a:extLst>
              <a:ext uri="{FF2B5EF4-FFF2-40B4-BE49-F238E27FC236}">
                <a16:creationId xmlns:a16="http://schemas.microsoft.com/office/drawing/2014/main" id="{627A9263-311D-216C-A9AC-862AF8C516A8}"/>
              </a:ext>
            </a:extLst>
          </p:cNvPr>
          <p:cNvSpPr txBox="1"/>
          <p:nvPr/>
        </p:nvSpPr>
        <p:spPr>
          <a:xfrm>
            <a:off x="3758748" y="3790720"/>
            <a:ext cx="23762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 Be ashamed, you farmers,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Wail, you vinedressers, </a:t>
            </a:r>
          </a:p>
        </p:txBody>
      </p:sp>
      <p:pic>
        <p:nvPicPr>
          <p:cNvPr id="39" name="Picture 38" descr="A picture containing dark, nature, watching, cave&#10;&#10;Description automatically generated">
            <a:extLst>
              <a:ext uri="{FF2B5EF4-FFF2-40B4-BE49-F238E27FC236}">
                <a16:creationId xmlns:a16="http://schemas.microsoft.com/office/drawing/2014/main" id="{DCA3BF2A-44C0-5A10-BC7A-E70C7C492B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43961" y="3584264"/>
            <a:ext cx="2376219" cy="1646514"/>
          </a:xfrm>
          <a:prstGeom prst="rect">
            <a:avLst/>
          </a:prstGeom>
        </p:spPr>
      </p:pic>
      <p:sp>
        <p:nvSpPr>
          <p:cNvPr id="40" name="TextBox 39">
            <a:extLst>
              <a:ext uri="{FF2B5EF4-FFF2-40B4-BE49-F238E27FC236}">
                <a16:creationId xmlns:a16="http://schemas.microsoft.com/office/drawing/2014/main" id="{F7B229E8-AEFA-BC05-F45C-0F0FBE04971D}"/>
              </a:ext>
            </a:extLst>
          </p:cNvPr>
          <p:cNvSpPr txBox="1"/>
          <p:nvPr/>
        </p:nvSpPr>
        <p:spPr>
          <a:xfrm>
            <a:off x="13685363" y="5148433"/>
            <a:ext cx="177484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Animals/Beasts</a:t>
            </a:r>
          </a:p>
        </p:txBody>
      </p:sp>
      <p:sp>
        <p:nvSpPr>
          <p:cNvPr id="43" name="TextBox 42">
            <a:extLst>
              <a:ext uri="{FF2B5EF4-FFF2-40B4-BE49-F238E27FC236}">
                <a16:creationId xmlns:a16="http://schemas.microsoft.com/office/drawing/2014/main" id="{2071ACBD-178B-64E4-8D8E-FCBE59D0AD81}"/>
              </a:ext>
            </a:extLst>
          </p:cNvPr>
          <p:cNvSpPr txBox="1"/>
          <p:nvPr/>
        </p:nvSpPr>
        <p:spPr>
          <a:xfrm>
            <a:off x="13507034" y="5461114"/>
            <a:ext cx="23762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1:18 groan, restless, suffer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1:20 cry out to you</a:t>
            </a:r>
          </a:p>
        </p:txBody>
      </p:sp>
      <p:pic>
        <p:nvPicPr>
          <p:cNvPr id="5" name="Picture 4" descr="A picture containing text, person, orange&#10;&#10;Description automatically generated">
            <a:extLst>
              <a:ext uri="{FF2B5EF4-FFF2-40B4-BE49-F238E27FC236}">
                <a16:creationId xmlns:a16="http://schemas.microsoft.com/office/drawing/2014/main" id="{7EEA33F8-0EFF-1F58-EE92-6AF511AC4F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5240" y="3323816"/>
            <a:ext cx="1295400" cy="1542288"/>
          </a:xfrm>
          <a:prstGeom prst="rect">
            <a:avLst/>
          </a:prstGeom>
        </p:spPr>
      </p:pic>
      <p:sp>
        <p:nvSpPr>
          <p:cNvPr id="8" name="TextBox 7">
            <a:extLst>
              <a:ext uri="{FF2B5EF4-FFF2-40B4-BE49-F238E27FC236}">
                <a16:creationId xmlns:a16="http://schemas.microsoft.com/office/drawing/2014/main" id="{5E9F9A70-9F40-8331-FEF0-E003F5684437}"/>
              </a:ext>
            </a:extLst>
          </p:cNvPr>
          <p:cNvSpPr txBox="1"/>
          <p:nvPr/>
        </p:nvSpPr>
        <p:spPr>
          <a:xfrm>
            <a:off x="7327558" y="3535472"/>
            <a:ext cx="144623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2:2 a people come</a:t>
            </a:r>
          </a:p>
        </p:txBody>
      </p:sp>
      <p:sp>
        <p:nvSpPr>
          <p:cNvPr id="13" name="TextBox 12">
            <a:extLst>
              <a:ext uri="{FF2B5EF4-FFF2-40B4-BE49-F238E27FC236}">
                <a16:creationId xmlns:a16="http://schemas.microsoft.com/office/drawing/2014/main" id="{9E844509-D48E-8358-C532-28DC3D097C0A}"/>
              </a:ext>
            </a:extLst>
          </p:cNvPr>
          <p:cNvSpPr txBox="1"/>
          <p:nvPr/>
        </p:nvSpPr>
        <p:spPr>
          <a:xfrm>
            <a:off x="4863747" y="4919279"/>
            <a:ext cx="4289299" cy="1384995"/>
          </a:xfrm>
          <a:prstGeom prst="rect">
            <a:avLst/>
          </a:prstGeom>
          <a:solidFill>
            <a:srgbClr val="FFCC99"/>
          </a:solidFill>
        </p:spPr>
        <p:txBody>
          <a:bodyPr wrap="square">
            <a:spAutoFit/>
          </a:bodyPr>
          <a:lstStyle/>
          <a:p>
            <a:r>
              <a:rPr lang="en-US" sz="1400" dirty="0"/>
              <a:t>Joel 2:11 (NKJV)</a:t>
            </a:r>
          </a:p>
          <a:p>
            <a:pPr algn="l" rtl="0"/>
            <a:r>
              <a:rPr lang="en-US" sz="1400" dirty="0"/>
              <a:t>The Lord gives voice before His army,</a:t>
            </a:r>
          </a:p>
          <a:p>
            <a:pPr algn="l" rtl="0"/>
            <a:r>
              <a:rPr lang="en-US" sz="1400" dirty="0"/>
              <a:t>For His camp is very great;</a:t>
            </a:r>
          </a:p>
          <a:p>
            <a:pPr algn="l" rtl="0"/>
            <a:r>
              <a:rPr lang="en-US" sz="1400" b="1" dirty="0"/>
              <a:t>For strong </a:t>
            </a:r>
            <a:r>
              <a:rPr lang="en-US" sz="1400" b="1" i="1" dirty="0"/>
              <a:t>is the One who executes His word.</a:t>
            </a:r>
          </a:p>
          <a:p>
            <a:pPr algn="l" rtl="0"/>
            <a:r>
              <a:rPr lang="en-US" sz="1400" dirty="0"/>
              <a:t>For the day of the Lord </a:t>
            </a:r>
            <a:r>
              <a:rPr lang="en-US" sz="1400" i="1" dirty="0"/>
              <a:t>is great and very terrible;</a:t>
            </a:r>
          </a:p>
          <a:p>
            <a:pPr algn="l" rtl="0"/>
            <a:r>
              <a:rPr lang="en-US" sz="1400" dirty="0"/>
              <a:t>Who can endure it?</a:t>
            </a:r>
          </a:p>
        </p:txBody>
      </p:sp>
    </p:spTree>
    <p:extLst>
      <p:ext uri="{BB962C8B-B14F-4D97-AF65-F5344CB8AC3E}">
        <p14:creationId xmlns:p14="http://schemas.microsoft.com/office/powerpoint/2010/main" val="864964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E5DC5A3-C647-AB68-00F4-341604F9BF1F}"/>
              </a:ext>
            </a:extLst>
          </p:cNvPr>
          <p:cNvSpPr>
            <a:spLocks noGrp="1" noChangeArrowheads="1"/>
          </p:cNvSpPr>
          <p:nvPr>
            <p:ph type="title"/>
          </p:nvPr>
        </p:nvSpPr>
        <p:spPr/>
        <p:txBody>
          <a:bodyPr/>
          <a:lstStyle/>
          <a:p>
            <a:r>
              <a:rPr lang="en-US" altLang="en-US" dirty="0"/>
              <a:t>Book of Joel Paradigm-2A</a:t>
            </a:r>
          </a:p>
        </p:txBody>
      </p:sp>
      <p:grpSp>
        <p:nvGrpSpPr>
          <p:cNvPr id="87102" name="Group 62">
            <a:extLst>
              <a:ext uri="{FF2B5EF4-FFF2-40B4-BE49-F238E27FC236}">
                <a16:creationId xmlns:a16="http://schemas.microsoft.com/office/drawing/2014/main" id="{F43284E7-368E-314E-6F56-8581E82B10D9}"/>
              </a:ext>
            </a:extLst>
          </p:cNvPr>
          <p:cNvGrpSpPr>
            <a:grpSpLocks/>
          </p:cNvGrpSpPr>
          <p:nvPr/>
        </p:nvGrpSpPr>
        <p:grpSpPr bwMode="auto">
          <a:xfrm>
            <a:off x="1030287" y="1628775"/>
            <a:ext cx="7083425" cy="3600450"/>
            <a:chOff x="-3" y="-3"/>
            <a:chExt cx="4462" cy="2268"/>
          </a:xfrm>
        </p:grpSpPr>
        <p:grpSp>
          <p:nvGrpSpPr>
            <p:cNvPr id="87100" name="Group 60">
              <a:extLst>
                <a:ext uri="{FF2B5EF4-FFF2-40B4-BE49-F238E27FC236}">
                  <a16:creationId xmlns:a16="http://schemas.microsoft.com/office/drawing/2014/main" id="{77E8DC1C-221D-CD7A-59A1-362846A0CF8A}"/>
                </a:ext>
              </a:extLst>
            </p:cNvPr>
            <p:cNvGrpSpPr>
              <a:grpSpLocks/>
            </p:cNvGrpSpPr>
            <p:nvPr/>
          </p:nvGrpSpPr>
          <p:grpSpPr bwMode="auto">
            <a:xfrm>
              <a:off x="0" y="0"/>
              <a:ext cx="4456" cy="2262"/>
              <a:chOff x="0" y="0"/>
              <a:chExt cx="4456" cy="2262"/>
            </a:xfrm>
          </p:grpSpPr>
          <p:grpSp>
            <p:nvGrpSpPr>
              <p:cNvPr id="87083" name="Group 43">
                <a:extLst>
                  <a:ext uri="{FF2B5EF4-FFF2-40B4-BE49-F238E27FC236}">
                    <a16:creationId xmlns:a16="http://schemas.microsoft.com/office/drawing/2014/main" id="{74056982-A5F5-9A1F-6AE3-12B4561335DB}"/>
                  </a:ext>
                </a:extLst>
              </p:cNvPr>
              <p:cNvGrpSpPr>
                <a:grpSpLocks/>
              </p:cNvGrpSpPr>
              <p:nvPr/>
            </p:nvGrpSpPr>
            <p:grpSpPr bwMode="auto">
              <a:xfrm>
                <a:off x="0" y="0"/>
                <a:ext cx="387" cy="422"/>
                <a:chOff x="0" y="0"/>
                <a:chExt cx="387" cy="422"/>
              </a:xfrm>
            </p:grpSpPr>
            <p:sp>
              <p:nvSpPr>
                <p:cNvPr id="87073" name="Rectangle 33">
                  <a:extLst>
                    <a:ext uri="{FF2B5EF4-FFF2-40B4-BE49-F238E27FC236}">
                      <a16:creationId xmlns:a16="http://schemas.microsoft.com/office/drawing/2014/main" id="{51C926AB-7A26-FD36-883A-5136F66EA887}"/>
                    </a:ext>
                  </a:extLst>
                </p:cNvPr>
                <p:cNvSpPr>
                  <a:spLocks noChangeArrowheads="1"/>
                </p:cNvSpPr>
                <p:nvPr/>
              </p:nvSpPr>
              <p:spPr bwMode="ltGray">
                <a:xfrm>
                  <a:off x="43" y="0"/>
                  <a:ext cx="301"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82" name="Rectangle 42">
                  <a:extLst>
                    <a:ext uri="{FF2B5EF4-FFF2-40B4-BE49-F238E27FC236}">
                      <a16:creationId xmlns:a16="http://schemas.microsoft.com/office/drawing/2014/main" id="{1FA57B55-115F-CBED-BBAA-7DDD9FA7C921}"/>
                    </a:ext>
                  </a:extLst>
                </p:cNvPr>
                <p:cNvSpPr>
                  <a:spLocks noChangeArrowheads="1"/>
                </p:cNvSpPr>
                <p:nvPr/>
              </p:nvSpPr>
              <p:spPr bwMode="ltGray">
                <a:xfrm>
                  <a:off x="0" y="0"/>
                  <a:ext cx="387"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5" name="Group 45">
                <a:extLst>
                  <a:ext uri="{FF2B5EF4-FFF2-40B4-BE49-F238E27FC236}">
                    <a16:creationId xmlns:a16="http://schemas.microsoft.com/office/drawing/2014/main" id="{4B0494A0-B4A1-7CFF-6D82-9C701DA27169}"/>
                  </a:ext>
                </a:extLst>
              </p:cNvPr>
              <p:cNvGrpSpPr>
                <a:grpSpLocks/>
              </p:cNvGrpSpPr>
              <p:nvPr/>
            </p:nvGrpSpPr>
            <p:grpSpPr bwMode="auto">
              <a:xfrm>
                <a:off x="387" y="0"/>
                <a:ext cx="1421" cy="422"/>
                <a:chOff x="387" y="0"/>
                <a:chExt cx="1421" cy="422"/>
              </a:xfrm>
            </p:grpSpPr>
            <p:sp>
              <p:nvSpPr>
                <p:cNvPr id="87074" name="Rectangle 34">
                  <a:extLst>
                    <a:ext uri="{FF2B5EF4-FFF2-40B4-BE49-F238E27FC236}">
                      <a16:creationId xmlns:a16="http://schemas.microsoft.com/office/drawing/2014/main" id="{F771F00D-7708-31DF-2B4D-C00374BFE2C4}"/>
                    </a:ext>
                  </a:extLst>
                </p:cNvPr>
                <p:cNvSpPr>
                  <a:spLocks noChangeArrowheads="1"/>
                </p:cNvSpPr>
                <p:nvPr/>
              </p:nvSpPr>
              <p:spPr bwMode="ltGray">
                <a:xfrm>
                  <a:off x="430" y="0"/>
                  <a:ext cx="1335"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Looking for -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84" name="Rectangle 44">
                  <a:extLst>
                    <a:ext uri="{FF2B5EF4-FFF2-40B4-BE49-F238E27FC236}">
                      <a16:creationId xmlns:a16="http://schemas.microsoft.com/office/drawing/2014/main" id="{99F7ACFD-EC87-2160-E926-18CDC3101F98}"/>
                    </a:ext>
                  </a:extLst>
                </p:cNvPr>
                <p:cNvSpPr>
                  <a:spLocks noChangeArrowheads="1"/>
                </p:cNvSpPr>
                <p:nvPr/>
              </p:nvSpPr>
              <p:spPr bwMode="ltGray">
                <a:xfrm>
                  <a:off x="387" y="0"/>
                  <a:ext cx="1421"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7" name="Group 47">
                <a:extLst>
                  <a:ext uri="{FF2B5EF4-FFF2-40B4-BE49-F238E27FC236}">
                    <a16:creationId xmlns:a16="http://schemas.microsoft.com/office/drawing/2014/main" id="{63CC74AB-45B7-DD51-06CB-9D00456E622E}"/>
                  </a:ext>
                </a:extLst>
              </p:cNvPr>
              <p:cNvGrpSpPr>
                <a:grpSpLocks/>
              </p:cNvGrpSpPr>
              <p:nvPr/>
            </p:nvGrpSpPr>
            <p:grpSpPr bwMode="auto">
              <a:xfrm>
                <a:off x="1808" y="0"/>
                <a:ext cx="2648" cy="422"/>
                <a:chOff x="1808" y="0"/>
                <a:chExt cx="2648" cy="422"/>
              </a:xfrm>
            </p:grpSpPr>
            <p:sp>
              <p:nvSpPr>
                <p:cNvPr id="87075" name="Rectangle 35">
                  <a:extLst>
                    <a:ext uri="{FF2B5EF4-FFF2-40B4-BE49-F238E27FC236}">
                      <a16:creationId xmlns:a16="http://schemas.microsoft.com/office/drawing/2014/main" id="{F553981D-FA71-542A-ECB9-63E4E996D2A8}"/>
                    </a:ext>
                  </a:extLst>
                </p:cNvPr>
                <p:cNvSpPr>
                  <a:spLocks noChangeArrowheads="1"/>
                </p:cNvSpPr>
                <p:nvPr/>
              </p:nvSpPr>
              <p:spPr bwMode="ltGray">
                <a:xfrm>
                  <a:off x="1851" y="0"/>
                  <a:ext cx="2562"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Joel</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86" name="Rectangle 46">
                  <a:extLst>
                    <a:ext uri="{FF2B5EF4-FFF2-40B4-BE49-F238E27FC236}">
                      <a16:creationId xmlns:a16="http://schemas.microsoft.com/office/drawing/2014/main" id="{6A5A5C5F-419D-0F4A-9640-130449A46599}"/>
                    </a:ext>
                  </a:extLst>
                </p:cNvPr>
                <p:cNvSpPr>
                  <a:spLocks noChangeArrowheads="1"/>
                </p:cNvSpPr>
                <p:nvPr/>
              </p:nvSpPr>
              <p:spPr bwMode="ltGray">
                <a:xfrm>
                  <a:off x="1808" y="0"/>
                  <a:ext cx="2648"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9" name="Group 49">
                <a:extLst>
                  <a:ext uri="{FF2B5EF4-FFF2-40B4-BE49-F238E27FC236}">
                    <a16:creationId xmlns:a16="http://schemas.microsoft.com/office/drawing/2014/main" id="{A8294D21-E062-9C0C-FB4A-F1EC4D88A569}"/>
                  </a:ext>
                </a:extLst>
              </p:cNvPr>
              <p:cNvGrpSpPr>
                <a:grpSpLocks/>
              </p:cNvGrpSpPr>
              <p:nvPr/>
            </p:nvGrpSpPr>
            <p:grpSpPr bwMode="auto">
              <a:xfrm>
                <a:off x="0" y="422"/>
                <a:ext cx="387" cy="920"/>
                <a:chOff x="0" y="422"/>
                <a:chExt cx="387" cy="920"/>
              </a:xfrm>
            </p:grpSpPr>
            <p:sp>
              <p:nvSpPr>
                <p:cNvPr id="87076" name="Rectangle 36">
                  <a:extLst>
                    <a:ext uri="{FF2B5EF4-FFF2-40B4-BE49-F238E27FC236}">
                      <a16:creationId xmlns:a16="http://schemas.microsoft.com/office/drawing/2014/main" id="{89939B48-BEE9-C5A5-4E3A-B8766974E2A4}"/>
                    </a:ext>
                  </a:extLst>
                </p:cNvPr>
                <p:cNvSpPr>
                  <a:spLocks noChangeArrowheads="1"/>
                </p:cNvSpPr>
                <p:nvPr/>
              </p:nvSpPr>
              <p:spPr bwMode="ltGray">
                <a:xfrm>
                  <a:off x="43" y="422"/>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88" name="Rectangle 48">
                  <a:extLst>
                    <a:ext uri="{FF2B5EF4-FFF2-40B4-BE49-F238E27FC236}">
                      <a16:creationId xmlns:a16="http://schemas.microsoft.com/office/drawing/2014/main" id="{84A7CFF2-8485-8E2A-B6D6-EA1DA995BF40}"/>
                    </a:ext>
                  </a:extLst>
                </p:cNvPr>
                <p:cNvSpPr>
                  <a:spLocks noChangeArrowheads="1"/>
                </p:cNvSpPr>
                <p:nvPr/>
              </p:nvSpPr>
              <p:spPr bwMode="ltGray">
                <a:xfrm>
                  <a:off x="0" y="422"/>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1" name="Group 51">
                <a:extLst>
                  <a:ext uri="{FF2B5EF4-FFF2-40B4-BE49-F238E27FC236}">
                    <a16:creationId xmlns:a16="http://schemas.microsoft.com/office/drawing/2014/main" id="{2CA4491E-7D60-A80C-28FF-6500C95006EB}"/>
                  </a:ext>
                </a:extLst>
              </p:cNvPr>
              <p:cNvGrpSpPr>
                <a:grpSpLocks/>
              </p:cNvGrpSpPr>
              <p:nvPr/>
            </p:nvGrpSpPr>
            <p:grpSpPr bwMode="auto">
              <a:xfrm>
                <a:off x="387" y="422"/>
                <a:ext cx="1421" cy="920"/>
                <a:chOff x="387" y="422"/>
                <a:chExt cx="1421" cy="920"/>
              </a:xfrm>
            </p:grpSpPr>
            <p:sp>
              <p:nvSpPr>
                <p:cNvPr id="87077" name="Rectangle 37">
                  <a:extLst>
                    <a:ext uri="{FF2B5EF4-FFF2-40B4-BE49-F238E27FC236}">
                      <a16:creationId xmlns:a16="http://schemas.microsoft.com/office/drawing/2014/main" id="{31D04848-9D97-27B5-0827-F197977A296E}"/>
                    </a:ext>
                  </a:extLst>
                </p:cNvPr>
                <p:cNvSpPr>
                  <a:spLocks noChangeArrowheads="1"/>
                </p:cNvSpPr>
                <p:nvPr/>
              </p:nvSpPr>
              <p:spPr bwMode="ltGray">
                <a:xfrm>
                  <a:off x="430" y="422"/>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God is Lord Of History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Lord Says</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90" name="Rectangle 50">
                  <a:extLst>
                    <a:ext uri="{FF2B5EF4-FFF2-40B4-BE49-F238E27FC236}">
                      <a16:creationId xmlns:a16="http://schemas.microsoft.com/office/drawing/2014/main" id="{04F6C743-5355-3EB2-3E28-E4B76B175FD0}"/>
                    </a:ext>
                  </a:extLst>
                </p:cNvPr>
                <p:cNvSpPr>
                  <a:spLocks noChangeArrowheads="1"/>
                </p:cNvSpPr>
                <p:nvPr/>
              </p:nvSpPr>
              <p:spPr bwMode="ltGray">
                <a:xfrm>
                  <a:off x="387" y="422"/>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3" name="Group 53">
                <a:extLst>
                  <a:ext uri="{FF2B5EF4-FFF2-40B4-BE49-F238E27FC236}">
                    <a16:creationId xmlns:a16="http://schemas.microsoft.com/office/drawing/2014/main" id="{8403C076-D353-7930-7C04-E2990D2665D2}"/>
                  </a:ext>
                </a:extLst>
              </p:cNvPr>
              <p:cNvGrpSpPr>
                <a:grpSpLocks/>
              </p:cNvGrpSpPr>
              <p:nvPr/>
            </p:nvGrpSpPr>
            <p:grpSpPr bwMode="auto">
              <a:xfrm>
                <a:off x="1808" y="422"/>
                <a:ext cx="2648" cy="920"/>
                <a:chOff x="1808" y="422"/>
                <a:chExt cx="2648" cy="920"/>
              </a:xfrm>
            </p:grpSpPr>
            <p:sp>
              <p:nvSpPr>
                <p:cNvPr id="87078" name="Rectangle 38">
                  <a:extLst>
                    <a:ext uri="{FF2B5EF4-FFF2-40B4-BE49-F238E27FC236}">
                      <a16:creationId xmlns:a16="http://schemas.microsoft.com/office/drawing/2014/main" id="{3ED5E2EF-5A4E-C762-4218-7F399C93C82B}"/>
                    </a:ext>
                  </a:extLst>
                </p:cNvPr>
                <p:cNvSpPr>
                  <a:spLocks noChangeArrowheads="1"/>
                </p:cNvSpPr>
                <p:nvPr/>
              </p:nvSpPr>
              <p:spPr bwMode="ltGray">
                <a:xfrm>
                  <a:off x="1851" y="422"/>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92" name="Rectangle 52">
                  <a:extLst>
                    <a:ext uri="{FF2B5EF4-FFF2-40B4-BE49-F238E27FC236}">
                      <a16:creationId xmlns:a16="http://schemas.microsoft.com/office/drawing/2014/main" id="{658AEEA0-CEAB-91C5-7A17-8687D928E36A}"/>
                    </a:ext>
                  </a:extLst>
                </p:cNvPr>
                <p:cNvSpPr>
                  <a:spLocks noChangeArrowheads="1"/>
                </p:cNvSpPr>
                <p:nvPr/>
              </p:nvSpPr>
              <p:spPr bwMode="ltGray">
                <a:xfrm>
                  <a:off x="1808" y="422"/>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5" name="Group 55">
                <a:extLst>
                  <a:ext uri="{FF2B5EF4-FFF2-40B4-BE49-F238E27FC236}">
                    <a16:creationId xmlns:a16="http://schemas.microsoft.com/office/drawing/2014/main" id="{43B03EAA-5D48-8E60-BCCB-9FF9B80F7315}"/>
                  </a:ext>
                </a:extLst>
              </p:cNvPr>
              <p:cNvGrpSpPr>
                <a:grpSpLocks/>
              </p:cNvGrpSpPr>
              <p:nvPr/>
            </p:nvGrpSpPr>
            <p:grpSpPr bwMode="auto">
              <a:xfrm>
                <a:off x="0" y="1342"/>
                <a:ext cx="387" cy="920"/>
                <a:chOff x="0" y="1342"/>
                <a:chExt cx="387" cy="920"/>
              </a:xfrm>
            </p:grpSpPr>
            <p:sp>
              <p:nvSpPr>
                <p:cNvPr id="87079" name="Rectangle 39">
                  <a:extLst>
                    <a:ext uri="{FF2B5EF4-FFF2-40B4-BE49-F238E27FC236}">
                      <a16:creationId xmlns:a16="http://schemas.microsoft.com/office/drawing/2014/main" id="{FAE20E19-AEC6-FBCB-972F-563F91D31C73}"/>
                    </a:ext>
                  </a:extLst>
                </p:cNvPr>
                <p:cNvSpPr>
                  <a:spLocks noChangeArrowheads="1"/>
                </p:cNvSpPr>
                <p:nvPr/>
              </p:nvSpPr>
              <p:spPr bwMode="ltGray">
                <a:xfrm>
                  <a:off x="43" y="1342"/>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94" name="Rectangle 54">
                  <a:extLst>
                    <a:ext uri="{FF2B5EF4-FFF2-40B4-BE49-F238E27FC236}">
                      <a16:creationId xmlns:a16="http://schemas.microsoft.com/office/drawing/2014/main" id="{D83CDFAA-8530-2757-0911-68200A5DDDFA}"/>
                    </a:ext>
                  </a:extLst>
                </p:cNvPr>
                <p:cNvSpPr>
                  <a:spLocks noChangeArrowheads="1"/>
                </p:cNvSpPr>
                <p:nvPr/>
              </p:nvSpPr>
              <p:spPr bwMode="ltGray">
                <a:xfrm>
                  <a:off x="0" y="1342"/>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7096" name="Rectangle 56">
                <a:extLst>
                  <a:ext uri="{FF2B5EF4-FFF2-40B4-BE49-F238E27FC236}">
                    <a16:creationId xmlns:a16="http://schemas.microsoft.com/office/drawing/2014/main" id="{02262281-6BED-72C1-C0C6-2A16EBD61CEA}"/>
                  </a:ext>
                </a:extLst>
              </p:cNvPr>
              <p:cNvSpPr>
                <a:spLocks noChangeArrowheads="1"/>
              </p:cNvSpPr>
              <p:nvPr/>
            </p:nvSpPr>
            <p:spPr bwMode="ltGray">
              <a:xfrm>
                <a:off x="387" y="1342"/>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7099" name="Group 59">
                <a:extLst>
                  <a:ext uri="{FF2B5EF4-FFF2-40B4-BE49-F238E27FC236}">
                    <a16:creationId xmlns:a16="http://schemas.microsoft.com/office/drawing/2014/main" id="{791B81F7-4164-937D-5079-D53F5B49EAD1}"/>
                  </a:ext>
                </a:extLst>
              </p:cNvPr>
              <p:cNvGrpSpPr>
                <a:grpSpLocks/>
              </p:cNvGrpSpPr>
              <p:nvPr/>
            </p:nvGrpSpPr>
            <p:grpSpPr bwMode="auto">
              <a:xfrm>
                <a:off x="1808" y="1342"/>
                <a:ext cx="2648" cy="920"/>
                <a:chOff x="1808" y="1342"/>
                <a:chExt cx="2648" cy="920"/>
              </a:xfrm>
            </p:grpSpPr>
            <p:sp>
              <p:nvSpPr>
                <p:cNvPr id="87081" name="Rectangle 41">
                  <a:extLst>
                    <a:ext uri="{FF2B5EF4-FFF2-40B4-BE49-F238E27FC236}">
                      <a16:creationId xmlns:a16="http://schemas.microsoft.com/office/drawing/2014/main" id="{0249FC55-732D-2D9A-591E-307B55CC2666}"/>
                    </a:ext>
                  </a:extLst>
                </p:cNvPr>
                <p:cNvSpPr>
                  <a:spLocks noChangeArrowheads="1"/>
                </p:cNvSpPr>
                <p:nvPr/>
              </p:nvSpPr>
              <p:spPr bwMode="ltGray">
                <a:xfrm>
                  <a:off x="1851" y="1342"/>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98" name="Rectangle 58">
                  <a:extLst>
                    <a:ext uri="{FF2B5EF4-FFF2-40B4-BE49-F238E27FC236}">
                      <a16:creationId xmlns:a16="http://schemas.microsoft.com/office/drawing/2014/main" id="{C50DF832-A8D4-46A8-284D-5A14B96B8804}"/>
                    </a:ext>
                  </a:extLst>
                </p:cNvPr>
                <p:cNvSpPr>
                  <a:spLocks noChangeArrowheads="1"/>
                </p:cNvSpPr>
                <p:nvPr/>
              </p:nvSpPr>
              <p:spPr bwMode="ltGray">
                <a:xfrm>
                  <a:off x="1808" y="1342"/>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7101" name="Rectangle 61">
              <a:extLst>
                <a:ext uri="{FF2B5EF4-FFF2-40B4-BE49-F238E27FC236}">
                  <a16:creationId xmlns:a16="http://schemas.microsoft.com/office/drawing/2014/main" id="{DAD26BB5-4297-80A0-2C74-A5C8C453E45E}"/>
                </a:ext>
              </a:extLst>
            </p:cNvPr>
            <p:cNvSpPr>
              <a:spLocks noChangeArrowheads="1"/>
            </p:cNvSpPr>
            <p:nvPr/>
          </p:nvSpPr>
          <p:spPr bwMode="ltGray">
            <a:xfrm>
              <a:off x="-3" y="-3"/>
              <a:ext cx="4462" cy="2268"/>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4" name="TextBox 3">
            <a:extLst>
              <a:ext uri="{FF2B5EF4-FFF2-40B4-BE49-F238E27FC236}">
                <a16:creationId xmlns:a16="http://schemas.microsoft.com/office/drawing/2014/main" id="{019E6B3D-211E-AD1C-82CB-EEF525589380}"/>
              </a:ext>
            </a:extLst>
          </p:cNvPr>
          <p:cNvSpPr txBox="1"/>
          <p:nvPr/>
        </p:nvSpPr>
        <p:spPr>
          <a:xfrm>
            <a:off x="3968751" y="2314096"/>
            <a:ext cx="265677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 The word of the LORD that came to Joel the son of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Pethuel</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graphicFrame>
        <p:nvGraphicFramePr>
          <p:cNvPr id="2" name="Table 1">
            <a:extLst>
              <a:ext uri="{FF2B5EF4-FFF2-40B4-BE49-F238E27FC236}">
                <a16:creationId xmlns:a16="http://schemas.microsoft.com/office/drawing/2014/main" id="{E7D0846E-CBC5-9AF3-3C7F-F9DE6589F338}"/>
              </a:ext>
            </a:extLst>
          </p:cNvPr>
          <p:cNvGraphicFramePr>
            <a:graphicFrameLocks noGrp="1"/>
          </p:cNvGraphicFramePr>
          <p:nvPr>
            <p:extLst>
              <p:ext uri="{D42A27DB-BD31-4B8C-83A1-F6EECF244321}">
                <p14:modId xmlns:p14="http://schemas.microsoft.com/office/powerpoint/2010/main" val="2829488491"/>
              </p:ext>
            </p:extLst>
          </p:nvPr>
        </p:nvGraphicFramePr>
        <p:xfrm>
          <a:off x="-3699271" y="1433466"/>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E5DC5A3-C647-AB68-00F4-341604F9BF1F}"/>
              </a:ext>
            </a:extLst>
          </p:cNvPr>
          <p:cNvSpPr>
            <a:spLocks noGrp="1" noChangeArrowheads="1"/>
          </p:cNvSpPr>
          <p:nvPr>
            <p:ph type="title"/>
          </p:nvPr>
        </p:nvSpPr>
        <p:spPr/>
        <p:txBody>
          <a:bodyPr/>
          <a:lstStyle/>
          <a:p>
            <a:r>
              <a:rPr lang="en-US" altLang="en-US" dirty="0"/>
              <a:t>Book of Joel Paradigm-2B</a:t>
            </a:r>
          </a:p>
        </p:txBody>
      </p:sp>
      <p:grpSp>
        <p:nvGrpSpPr>
          <p:cNvPr id="87102" name="Group 62">
            <a:extLst>
              <a:ext uri="{FF2B5EF4-FFF2-40B4-BE49-F238E27FC236}">
                <a16:creationId xmlns:a16="http://schemas.microsoft.com/office/drawing/2014/main" id="{F43284E7-368E-314E-6F56-8581E82B10D9}"/>
              </a:ext>
            </a:extLst>
          </p:cNvPr>
          <p:cNvGrpSpPr>
            <a:grpSpLocks/>
          </p:cNvGrpSpPr>
          <p:nvPr/>
        </p:nvGrpSpPr>
        <p:grpSpPr bwMode="auto">
          <a:xfrm>
            <a:off x="1030287" y="1628775"/>
            <a:ext cx="7083425" cy="3600450"/>
            <a:chOff x="-3" y="-3"/>
            <a:chExt cx="4462" cy="2268"/>
          </a:xfrm>
        </p:grpSpPr>
        <p:grpSp>
          <p:nvGrpSpPr>
            <p:cNvPr id="87100" name="Group 60">
              <a:extLst>
                <a:ext uri="{FF2B5EF4-FFF2-40B4-BE49-F238E27FC236}">
                  <a16:creationId xmlns:a16="http://schemas.microsoft.com/office/drawing/2014/main" id="{77E8DC1C-221D-CD7A-59A1-362846A0CF8A}"/>
                </a:ext>
              </a:extLst>
            </p:cNvPr>
            <p:cNvGrpSpPr>
              <a:grpSpLocks/>
            </p:cNvGrpSpPr>
            <p:nvPr/>
          </p:nvGrpSpPr>
          <p:grpSpPr bwMode="auto">
            <a:xfrm>
              <a:off x="0" y="0"/>
              <a:ext cx="4456" cy="2262"/>
              <a:chOff x="0" y="0"/>
              <a:chExt cx="4456" cy="2262"/>
            </a:xfrm>
          </p:grpSpPr>
          <p:grpSp>
            <p:nvGrpSpPr>
              <p:cNvPr id="87083" name="Group 43">
                <a:extLst>
                  <a:ext uri="{FF2B5EF4-FFF2-40B4-BE49-F238E27FC236}">
                    <a16:creationId xmlns:a16="http://schemas.microsoft.com/office/drawing/2014/main" id="{74056982-A5F5-9A1F-6AE3-12B4561335DB}"/>
                  </a:ext>
                </a:extLst>
              </p:cNvPr>
              <p:cNvGrpSpPr>
                <a:grpSpLocks/>
              </p:cNvGrpSpPr>
              <p:nvPr/>
            </p:nvGrpSpPr>
            <p:grpSpPr bwMode="auto">
              <a:xfrm>
                <a:off x="0" y="0"/>
                <a:ext cx="387" cy="422"/>
                <a:chOff x="0" y="0"/>
                <a:chExt cx="387" cy="422"/>
              </a:xfrm>
            </p:grpSpPr>
            <p:sp>
              <p:nvSpPr>
                <p:cNvPr id="87073" name="Rectangle 33">
                  <a:extLst>
                    <a:ext uri="{FF2B5EF4-FFF2-40B4-BE49-F238E27FC236}">
                      <a16:creationId xmlns:a16="http://schemas.microsoft.com/office/drawing/2014/main" id="{51C926AB-7A26-FD36-883A-5136F66EA887}"/>
                    </a:ext>
                  </a:extLst>
                </p:cNvPr>
                <p:cNvSpPr>
                  <a:spLocks noChangeArrowheads="1"/>
                </p:cNvSpPr>
                <p:nvPr/>
              </p:nvSpPr>
              <p:spPr bwMode="ltGray">
                <a:xfrm>
                  <a:off x="43" y="0"/>
                  <a:ext cx="301"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82" name="Rectangle 42">
                  <a:extLst>
                    <a:ext uri="{FF2B5EF4-FFF2-40B4-BE49-F238E27FC236}">
                      <a16:creationId xmlns:a16="http://schemas.microsoft.com/office/drawing/2014/main" id="{1FA57B55-115F-CBED-BBAA-7DDD9FA7C921}"/>
                    </a:ext>
                  </a:extLst>
                </p:cNvPr>
                <p:cNvSpPr>
                  <a:spLocks noChangeArrowheads="1"/>
                </p:cNvSpPr>
                <p:nvPr/>
              </p:nvSpPr>
              <p:spPr bwMode="ltGray">
                <a:xfrm>
                  <a:off x="0" y="0"/>
                  <a:ext cx="387"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5" name="Group 45">
                <a:extLst>
                  <a:ext uri="{FF2B5EF4-FFF2-40B4-BE49-F238E27FC236}">
                    <a16:creationId xmlns:a16="http://schemas.microsoft.com/office/drawing/2014/main" id="{4B0494A0-B4A1-7CFF-6D82-9C701DA27169}"/>
                  </a:ext>
                </a:extLst>
              </p:cNvPr>
              <p:cNvGrpSpPr>
                <a:grpSpLocks/>
              </p:cNvGrpSpPr>
              <p:nvPr/>
            </p:nvGrpSpPr>
            <p:grpSpPr bwMode="auto">
              <a:xfrm>
                <a:off x="387" y="0"/>
                <a:ext cx="1421" cy="422"/>
                <a:chOff x="387" y="0"/>
                <a:chExt cx="1421" cy="422"/>
              </a:xfrm>
            </p:grpSpPr>
            <p:sp>
              <p:nvSpPr>
                <p:cNvPr id="87074" name="Rectangle 34">
                  <a:extLst>
                    <a:ext uri="{FF2B5EF4-FFF2-40B4-BE49-F238E27FC236}">
                      <a16:creationId xmlns:a16="http://schemas.microsoft.com/office/drawing/2014/main" id="{F771F00D-7708-31DF-2B4D-C00374BFE2C4}"/>
                    </a:ext>
                  </a:extLst>
                </p:cNvPr>
                <p:cNvSpPr>
                  <a:spLocks noChangeArrowheads="1"/>
                </p:cNvSpPr>
                <p:nvPr/>
              </p:nvSpPr>
              <p:spPr bwMode="ltGray">
                <a:xfrm>
                  <a:off x="430" y="0"/>
                  <a:ext cx="1335"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Looking for -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84" name="Rectangle 44">
                  <a:extLst>
                    <a:ext uri="{FF2B5EF4-FFF2-40B4-BE49-F238E27FC236}">
                      <a16:creationId xmlns:a16="http://schemas.microsoft.com/office/drawing/2014/main" id="{99F7ACFD-EC87-2160-E926-18CDC3101F98}"/>
                    </a:ext>
                  </a:extLst>
                </p:cNvPr>
                <p:cNvSpPr>
                  <a:spLocks noChangeArrowheads="1"/>
                </p:cNvSpPr>
                <p:nvPr/>
              </p:nvSpPr>
              <p:spPr bwMode="ltGray">
                <a:xfrm>
                  <a:off x="387" y="0"/>
                  <a:ext cx="1421"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7" name="Group 47">
                <a:extLst>
                  <a:ext uri="{FF2B5EF4-FFF2-40B4-BE49-F238E27FC236}">
                    <a16:creationId xmlns:a16="http://schemas.microsoft.com/office/drawing/2014/main" id="{63CC74AB-45B7-DD51-06CB-9D00456E622E}"/>
                  </a:ext>
                </a:extLst>
              </p:cNvPr>
              <p:cNvGrpSpPr>
                <a:grpSpLocks/>
              </p:cNvGrpSpPr>
              <p:nvPr/>
            </p:nvGrpSpPr>
            <p:grpSpPr bwMode="auto">
              <a:xfrm>
                <a:off x="1808" y="0"/>
                <a:ext cx="2648" cy="422"/>
                <a:chOff x="1808" y="0"/>
                <a:chExt cx="2648" cy="422"/>
              </a:xfrm>
            </p:grpSpPr>
            <p:sp>
              <p:nvSpPr>
                <p:cNvPr id="87075" name="Rectangle 35">
                  <a:extLst>
                    <a:ext uri="{FF2B5EF4-FFF2-40B4-BE49-F238E27FC236}">
                      <a16:creationId xmlns:a16="http://schemas.microsoft.com/office/drawing/2014/main" id="{F553981D-FA71-542A-ECB9-63E4E996D2A8}"/>
                    </a:ext>
                  </a:extLst>
                </p:cNvPr>
                <p:cNvSpPr>
                  <a:spLocks noChangeArrowheads="1"/>
                </p:cNvSpPr>
                <p:nvPr/>
              </p:nvSpPr>
              <p:spPr bwMode="ltGray">
                <a:xfrm>
                  <a:off x="1851" y="0"/>
                  <a:ext cx="2562"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Joel</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86" name="Rectangle 46">
                  <a:extLst>
                    <a:ext uri="{FF2B5EF4-FFF2-40B4-BE49-F238E27FC236}">
                      <a16:creationId xmlns:a16="http://schemas.microsoft.com/office/drawing/2014/main" id="{6A5A5C5F-419D-0F4A-9640-130449A46599}"/>
                    </a:ext>
                  </a:extLst>
                </p:cNvPr>
                <p:cNvSpPr>
                  <a:spLocks noChangeArrowheads="1"/>
                </p:cNvSpPr>
                <p:nvPr/>
              </p:nvSpPr>
              <p:spPr bwMode="ltGray">
                <a:xfrm>
                  <a:off x="1808" y="0"/>
                  <a:ext cx="2648"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89" name="Group 49">
                <a:extLst>
                  <a:ext uri="{FF2B5EF4-FFF2-40B4-BE49-F238E27FC236}">
                    <a16:creationId xmlns:a16="http://schemas.microsoft.com/office/drawing/2014/main" id="{A8294D21-E062-9C0C-FB4A-F1EC4D88A569}"/>
                  </a:ext>
                </a:extLst>
              </p:cNvPr>
              <p:cNvGrpSpPr>
                <a:grpSpLocks/>
              </p:cNvGrpSpPr>
              <p:nvPr/>
            </p:nvGrpSpPr>
            <p:grpSpPr bwMode="auto">
              <a:xfrm>
                <a:off x="0" y="422"/>
                <a:ext cx="387" cy="920"/>
                <a:chOff x="0" y="422"/>
                <a:chExt cx="387" cy="920"/>
              </a:xfrm>
            </p:grpSpPr>
            <p:sp>
              <p:nvSpPr>
                <p:cNvPr id="87076" name="Rectangle 36">
                  <a:extLst>
                    <a:ext uri="{FF2B5EF4-FFF2-40B4-BE49-F238E27FC236}">
                      <a16:creationId xmlns:a16="http://schemas.microsoft.com/office/drawing/2014/main" id="{89939B48-BEE9-C5A5-4E3A-B8766974E2A4}"/>
                    </a:ext>
                  </a:extLst>
                </p:cNvPr>
                <p:cNvSpPr>
                  <a:spLocks noChangeArrowheads="1"/>
                </p:cNvSpPr>
                <p:nvPr/>
              </p:nvSpPr>
              <p:spPr bwMode="ltGray">
                <a:xfrm>
                  <a:off x="43" y="422"/>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88" name="Rectangle 48">
                  <a:extLst>
                    <a:ext uri="{FF2B5EF4-FFF2-40B4-BE49-F238E27FC236}">
                      <a16:creationId xmlns:a16="http://schemas.microsoft.com/office/drawing/2014/main" id="{84A7CFF2-8485-8E2A-B6D6-EA1DA995BF40}"/>
                    </a:ext>
                  </a:extLst>
                </p:cNvPr>
                <p:cNvSpPr>
                  <a:spLocks noChangeArrowheads="1"/>
                </p:cNvSpPr>
                <p:nvPr/>
              </p:nvSpPr>
              <p:spPr bwMode="ltGray">
                <a:xfrm>
                  <a:off x="0" y="422"/>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1" name="Group 51">
                <a:extLst>
                  <a:ext uri="{FF2B5EF4-FFF2-40B4-BE49-F238E27FC236}">
                    <a16:creationId xmlns:a16="http://schemas.microsoft.com/office/drawing/2014/main" id="{2CA4491E-7D60-A80C-28FF-6500C95006EB}"/>
                  </a:ext>
                </a:extLst>
              </p:cNvPr>
              <p:cNvGrpSpPr>
                <a:grpSpLocks/>
              </p:cNvGrpSpPr>
              <p:nvPr/>
            </p:nvGrpSpPr>
            <p:grpSpPr bwMode="auto">
              <a:xfrm>
                <a:off x="387" y="422"/>
                <a:ext cx="1421" cy="920"/>
                <a:chOff x="387" y="422"/>
                <a:chExt cx="1421" cy="920"/>
              </a:xfrm>
            </p:grpSpPr>
            <p:sp>
              <p:nvSpPr>
                <p:cNvPr id="87077" name="Rectangle 37">
                  <a:extLst>
                    <a:ext uri="{FF2B5EF4-FFF2-40B4-BE49-F238E27FC236}">
                      <a16:creationId xmlns:a16="http://schemas.microsoft.com/office/drawing/2014/main" id="{31D04848-9D97-27B5-0827-F197977A296E}"/>
                    </a:ext>
                  </a:extLst>
                </p:cNvPr>
                <p:cNvSpPr>
                  <a:spLocks noChangeArrowheads="1"/>
                </p:cNvSpPr>
                <p:nvPr/>
              </p:nvSpPr>
              <p:spPr bwMode="ltGray">
                <a:xfrm>
                  <a:off x="430" y="422"/>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Election of Israel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90" name="Rectangle 50">
                  <a:extLst>
                    <a:ext uri="{FF2B5EF4-FFF2-40B4-BE49-F238E27FC236}">
                      <a16:creationId xmlns:a16="http://schemas.microsoft.com/office/drawing/2014/main" id="{04F6C743-5355-3EB2-3E28-E4B76B175FD0}"/>
                    </a:ext>
                  </a:extLst>
                </p:cNvPr>
                <p:cNvSpPr>
                  <a:spLocks noChangeArrowheads="1"/>
                </p:cNvSpPr>
                <p:nvPr/>
              </p:nvSpPr>
              <p:spPr bwMode="ltGray">
                <a:xfrm>
                  <a:off x="387" y="422"/>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3" name="Group 53">
                <a:extLst>
                  <a:ext uri="{FF2B5EF4-FFF2-40B4-BE49-F238E27FC236}">
                    <a16:creationId xmlns:a16="http://schemas.microsoft.com/office/drawing/2014/main" id="{8403C076-D353-7930-7C04-E2990D2665D2}"/>
                  </a:ext>
                </a:extLst>
              </p:cNvPr>
              <p:cNvGrpSpPr>
                <a:grpSpLocks/>
              </p:cNvGrpSpPr>
              <p:nvPr/>
            </p:nvGrpSpPr>
            <p:grpSpPr bwMode="auto">
              <a:xfrm>
                <a:off x="1808" y="422"/>
                <a:ext cx="2648" cy="920"/>
                <a:chOff x="1808" y="422"/>
                <a:chExt cx="2648" cy="920"/>
              </a:xfrm>
            </p:grpSpPr>
            <p:sp>
              <p:nvSpPr>
                <p:cNvPr id="87078" name="Rectangle 38">
                  <a:extLst>
                    <a:ext uri="{FF2B5EF4-FFF2-40B4-BE49-F238E27FC236}">
                      <a16:creationId xmlns:a16="http://schemas.microsoft.com/office/drawing/2014/main" id="{3ED5E2EF-5A4E-C762-4218-7F399C93C82B}"/>
                    </a:ext>
                  </a:extLst>
                </p:cNvPr>
                <p:cNvSpPr>
                  <a:spLocks noChangeArrowheads="1"/>
                </p:cNvSpPr>
                <p:nvPr/>
              </p:nvSpPr>
              <p:spPr bwMode="ltGray">
                <a:xfrm>
                  <a:off x="1851" y="422"/>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92" name="Rectangle 52">
                  <a:extLst>
                    <a:ext uri="{FF2B5EF4-FFF2-40B4-BE49-F238E27FC236}">
                      <a16:creationId xmlns:a16="http://schemas.microsoft.com/office/drawing/2014/main" id="{658AEEA0-CEAB-91C5-7A17-8687D928E36A}"/>
                    </a:ext>
                  </a:extLst>
                </p:cNvPr>
                <p:cNvSpPr>
                  <a:spLocks noChangeArrowheads="1"/>
                </p:cNvSpPr>
                <p:nvPr/>
              </p:nvSpPr>
              <p:spPr bwMode="ltGray">
                <a:xfrm>
                  <a:off x="1808" y="422"/>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7094" name="Rectangle 54">
                <a:extLst>
                  <a:ext uri="{FF2B5EF4-FFF2-40B4-BE49-F238E27FC236}">
                    <a16:creationId xmlns:a16="http://schemas.microsoft.com/office/drawing/2014/main" id="{D83CDFAA-8530-2757-0911-68200A5DDDFA}"/>
                  </a:ext>
                </a:extLst>
              </p:cNvPr>
              <p:cNvSpPr>
                <a:spLocks noChangeArrowheads="1"/>
              </p:cNvSpPr>
              <p:nvPr/>
            </p:nvSpPr>
            <p:spPr bwMode="ltGray">
              <a:xfrm>
                <a:off x="0" y="1342"/>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7097" name="Group 57">
                <a:extLst>
                  <a:ext uri="{FF2B5EF4-FFF2-40B4-BE49-F238E27FC236}">
                    <a16:creationId xmlns:a16="http://schemas.microsoft.com/office/drawing/2014/main" id="{7B78A44A-E696-9524-B7FE-AC5BADAF86B0}"/>
                  </a:ext>
                </a:extLst>
              </p:cNvPr>
              <p:cNvGrpSpPr>
                <a:grpSpLocks/>
              </p:cNvGrpSpPr>
              <p:nvPr/>
            </p:nvGrpSpPr>
            <p:grpSpPr bwMode="auto">
              <a:xfrm>
                <a:off x="387" y="1342"/>
                <a:ext cx="1421" cy="920"/>
                <a:chOff x="387" y="1342"/>
                <a:chExt cx="1421" cy="920"/>
              </a:xfrm>
            </p:grpSpPr>
            <p:sp>
              <p:nvSpPr>
                <p:cNvPr id="87080" name="Rectangle 40">
                  <a:extLst>
                    <a:ext uri="{FF2B5EF4-FFF2-40B4-BE49-F238E27FC236}">
                      <a16:creationId xmlns:a16="http://schemas.microsoft.com/office/drawing/2014/main" id="{227FD308-077C-6EFA-CA35-CD2F8C868A7E}"/>
                    </a:ext>
                  </a:extLst>
                </p:cNvPr>
                <p:cNvSpPr>
                  <a:spLocks noChangeArrowheads="1"/>
                </p:cNvSpPr>
                <p:nvPr/>
              </p:nvSpPr>
              <p:spPr bwMode="ltGray">
                <a:xfrm>
                  <a:off x="430" y="1342"/>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7096" name="Rectangle 56">
                  <a:extLst>
                    <a:ext uri="{FF2B5EF4-FFF2-40B4-BE49-F238E27FC236}">
                      <a16:creationId xmlns:a16="http://schemas.microsoft.com/office/drawing/2014/main" id="{02262281-6BED-72C1-C0C6-2A16EBD61CEA}"/>
                    </a:ext>
                  </a:extLst>
                </p:cNvPr>
                <p:cNvSpPr>
                  <a:spLocks noChangeArrowheads="1"/>
                </p:cNvSpPr>
                <p:nvPr/>
              </p:nvSpPr>
              <p:spPr bwMode="ltGray">
                <a:xfrm>
                  <a:off x="387" y="1342"/>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7099" name="Group 59">
                <a:extLst>
                  <a:ext uri="{FF2B5EF4-FFF2-40B4-BE49-F238E27FC236}">
                    <a16:creationId xmlns:a16="http://schemas.microsoft.com/office/drawing/2014/main" id="{791B81F7-4164-937D-5079-D53F5B49EAD1}"/>
                  </a:ext>
                </a:extLst>
              </p:cNvPr>
              <p:cNvGrpSpPr>
                <a:grpSpLocks/>
              </p:cNvGrpSpPr>
              <p:nvPr/>
            </p:nvGrpSpPr>
            <p:grpSpPr bwMode="auto">
              <a:xfrm>
                <a:off x="1808" y="1342"/>
                <a:ext cx="2648" cy="920"/>
                <a:chOff x="1808" y="1342"/>
                <a:chExt cx="2648" cy="920"/>
              </a:xfrm>
            </p:grpSpPr>
            <p:sp>
              <p:nvSpPr>
                <p:cNvPr id="87081" name="Rectangle 41">
                  <a:extLst>
                    <a:ext uri="{FF2B5EF4-FFF2-40B4-BE49-F238E27FC236}">
                      <a16:creationId xmlns:a16="http://schemas.microsoft.com/office/drawing/2014/main" id="{0249FC55-732D-2D9A-591E-307B55CC2666}"/>
                    </a:ext>
                  </a:extLst>
                </p:cNvPr>
                <p:cNvSpPr>
                  <a:spLocks noChangeArrowheads="1"/>
                </p:cNvSpPr>
                <p:nvPr/>
              </p:nvSpPr>
              <p:spPr bwMode="ltGray">
                <a:xfrm>
                  <a:off x="1851" y="1342"/>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7098" name="Rectangle 58">
                  <a:extLst>
                    <a:ext uri="{FF2B5EF4-FFF2-40B4-BE49-F238E27FC236}">
                      <a16:creationId xmlns:a16="http://schemas.microsoft.com/office/drawing/2014/main" id="{C50DF832-A8D4-46A8-284D-5A14B96B8804}"/>
                    </a:ext>
                  </a:extLst>
                </p:cNvPr>
                <p:cNvSpPr>
                  <a:spLocks noChangeArrowheads="1"/>
                </p:cNvSpPr>
                <p:nvPr/>
              </p:nvSpPr>
              <p:spPr bwMode="ltGray">
                <a:xfrm>
                  <a:off x="1808" y="1342"/>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7101" name="Rectangle 61">
              <a:extLst>
                <a:ext uri="{FF2B5EF4-FFF2-40B4-BE49-F238E27FC236}">
                  <a16:creationId xmlns:a16="http://schemas.microsoft.com/office/drawing/2014/main" id="{DAD26BB5-4297-80A0-2C74-A5C8C453E45E}"/>
                </a:ext>
              </a:extLst>
            </p:cNvPr>
            <p:cNvSpPr>
              <a:spLocks noChangeArrowheads="1"/>
            </p:cNvSpPr>
            <p:nvPr/>
          </p:nvSpPr>
          <p:spPr bwMode="ltGray">
            <a:xfrm>
              <a:off x="-3" y="-3"/>
              <a:ext cx="4462" cy="2268"/>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6" name="TextBox 5">
            <a:extLst>
              <a:ext uri="{FF2B5EF4-FFF2-40B4-BE49-F238E27FC236}">
                <a16:creationId xmlns:a16="http://schemas.microsoft.com/office/drawing/2014/main" id="{3EF7D02E-77C3-1C4B-770B-03FA8446377A}"/>
              </a:ext>
            </a:extLst>
          </p:cNvPr>
          <p:cNvSpPr txBox="1"/>
          <p:nvPr/>
        </p:nvSpPr>
        <p:spPr>
          <a:xfrm>
            <a:off x="3836990" y="2278396"/>
            <a:ext cx="3930884" cy="16004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Joel 2:1 (NKJV) The Day of the LORD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Blow the trumpet in Zion,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sound an alarm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in My holy mountain</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Let all the inhabitants of the land tremble;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the day of the LORD is coming,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it is at hand:</a:t>
            </a:r>
          </a:p>
        </p:txBody>
      </p:sp>
      <p:graphicFrame>
        <p:nvGraphicFramePr>
          <p:cNvPr id="2" name="Table 1">
            <a:extLst>
              <a:ext uri="{FF2B5EF4-FFF2-40B4-BE49-F238E27FC236}">
                <a16:creationId xmlns:a16="http://schemas.microsoft.com/office/drawing/2014/main" id="{C785E636-7904-F46B-153F-6D31A7CB4F5C}"/>
              </a:ext>
            </a:extLst>
          </p:cNvPr>
          <p:cNvGraphicFramePr>
            <a:graphicFrameLocks noGrp="1"/>
          </p:cNvGraphicFramePr>
          <p:nvPr>
            <p:extLst>
              <p:ext uri="{D42A27DB-BD31-4B8C-83A1-F6EECF244321}">
                <p14:modId xmlns:p14="http://schemas.microsoft.com/office/powerpoint/2010/main" val="427815660"/>
              </p:ext>
            </p:extLst>
          </p:nvPr>
        </p:nvGraphicFramePr>
        <p:xfrm>
          <a:off x="-3594614" y="2201064"/>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6996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Spokesmen for God</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serving as “</a:t>
            </a:r>
            <a:r>
              <a:rPr kumimoji="0" lang="en-US" altLang="en-US" sz="2400" b="0" i="0" u="none" strike="noStrike" kern="1200" cap="none" spc="0" normalizeH="0" baseline="0" noProof="0" dirty="0" err="1">
                <a:ln>
                  <a:noFill/>
                </a:ln>
                <a:solidFill>
                  <a:srgbClr val="244061">
                    <a:lumMod val="75000"/>
                  </a:srgbClr>
                </a:solidFill>
                <a:effectLst/>
                <a:uLnTx/>
                <a:uFillTx/>
                <a:latin typeface="Tahoma" panose="020B0604030504040204" pitchFamily="34" charset="0"/>
                <a:ea typeface="+mn-ea"/>
                <a:cs typeface="Tahoma" panose="020B0604030504040204" pitchFamily="34" charset="0"/>
              </a:rPr>
              <a:t>forthtellers</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speaking what God put in their mouth.</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6" name="Text Box 4">
            <a:extLst>
              <a:ext uri="{FF2B5EF4-FFF2-40B4-BE49-F238E27FC236}">
                <a16:creationId xmlns:a16="http://schemas.microsoft.com/office/drawing/2014/main"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Preachers of the Covenant</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7" name="Text Box 5">
            <a:extLst>
              <a:ext uri="{FF2B5EF4-FFF2-40B4-BE49-F238E27FC236}">
                <a16:creationId xmlns:a16="http://schemas.microsoft.com/office/drawing/2014/main"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historians, or </a:t>
            </a:r>
            <a:r>
              <a:rPr kumimoji="0" lang="en-US" altLang="en-US" sz="2400" b="1"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Interpreters of the Israelites’ History</a:t>
            </a:r>
            <a:r>
              <a:rPr kumimoji="0" lang="en-US" altLang="en-US" sz="2400" b="0"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With out their interpretation God’s people would not know why an event was occurring.</a:t>
            </a:r>
            <a:r>
              <a:rPr kumimoji="0" lang="en-US" altLang="en-US" sz="2400" b="0" i="0" u="none" strike="noStrike" kern="1200" cap="none" spc="0" normalizeH="0" baseline="0" noProof="0">
                <a:ln>
                  <a:noFill/>
                </a:ln>
                <a:solidFill>
                  <a:srgbClr val="244061">
                    <a:lumMod val="75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571657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5EAE5DB-E935-031B-BE55-C2DD7762B474}"/>
              </a:ext>
            </a:extLst>
          </p:cNvPr>
          <p:cNvSpPr>
            <a:spLocks noGrp="1" noChangeArrowheads="1"/>
          </p:cNvSpPr>
          <p:nvPr>
            <p:ph type="title"/>
          </p:nvPr>
        </p:nvSpPr>
        <p:spPr/>
        <p:txBody>
          <a:bodyPr/>
          <a:lstStyle/>
          <a:p>
            <a:r>
              <a:rPr lang="en-US" altLang="en-US" dirty="0"/>
              <a:t>Book of Joel Paradigm -2C</a:t>
            </a:r>
          </a:p>
        </p:txBody>
      </p:sp>
      <p:grpSp>
        <p:nvGrpSpPr>
          <p:cNvPr id="88126" name="Group 62">
            <a:extLst>
              <a:ext uri="{FF2B5EF4-FFF2-40B4-BE49-F238E27FC236}">
                <a16:creationId xmlns:a16="http://schemas.microsoft.com/office/drawing/2014/main" id="{67BA684C-6B97-E3BA-B7DD-47ECC130A864}"/>
              </a:ext>
            </a:extLst>
          </p:cNvPr>
          <p:cNvGrpSpPr>
            <a:grpSpLocks/>
          </p:cNvGrpSpPr>
          <p:nvPr/>
        </p:nvGrpSpPr>
        <p:grpSpPr bwMode="auto">
          <a:xfrm>
            <a:off x="1057275" y="2025650"/>
            <a:ext cx="7083425" cy="4178300"/>
            <a:chOff x="-3" y="-3"/>
            <a:chExt cx="4462" cy="2632"/>
          </a:xfrm>
        </p:grpSpPr>
        <p:grpSp>
          <p:nvGrpSpPr>
            <p:cNvPr id="88124" name="Group 60">
              <a:extLst>
                <a:ext uri="{FF2B5EF4-FFF2-40B4-BE49-F238E27FC236}">
                  <a16:creationId xmlns:a16="http://schemas.microsoft.com/office/drawing/2014/main" id="{F1B777F3-31B7-D1E7-32D9-A976A3129F4A}"/>
                </a:ext>
              </a:extLst>
            </p:cNvPr>
            <p:cNvGrpSpPr>
              <a:grpSpLocks/>
            </p:cNvGrpSpPr>
            <p:nvPr/>
          </p:nvGrpSpPr>
          <p:grpSpPr bwMode="auto">
            <a:xfrm>
              <a:off x="0" y="0"/>
              <a:ext cx="4456" cy="2626"/>
              <a:chOff x="0" y="0"/>
              <a:chExt cx="4456" cy="2626"/>
            </a:xfrm>
          </p:grpSpPr>
          <p:grpSp>
            <p:nvGrpSpPr>
              <p:cNvPr id="88107" name="Group 43">
                <a:extLst>
                  <a:ext uri="{FF2B5EF4-FFF2-40B4-BE49-F238E27FC236}">
                    <a16:creationId xmlns:a16="http://schemas.microsoft.com/office/drawing/2014/main" id="{2F062C60-A220-3964-A295-7E8094D1261D}"/>
                  </a:ext>
                </a:extLst>
              </p:cNvPr>
              <p:cNvGrpSpPr>
                <a:grpSpLocks/>
              </p:cNvGrpSpPr>
              <p:nvPr/>
            </p:nvGrpSpPr>
            <p:grpSpPr bwMode="auto">
              <a:xfrm>
                <a:off x="0" y="0"/>
                <a:ext cx="387" cy="920"/>
                <a:chOff x="0" y="0"/>
                <a:chExt cx="387" cy="920"/>
              </a:xfrm>
            </p:grpSpPr>
            <p:sp>
              <p:nvSpPr>
                <p:cNvPr id="88097" name="Rectangle 33">
                  <a:extLst>
                    <a:ext uri="{FF2B5EF4-FFF2-40B4-BE49-F238E27FC236}">
                      <a16:creationId xmlns:a16="http://schemas.microsoft.com/office/drawing/2014/main" id="{EBBB3C83-021D-7492-D73C-EBDD84BB70F3}"/>
                    </a:ext>
                  </a:extLst>
                </p:cNvPr>
                <p:cNvSpPr>
                  <a:spLocks noChangeArrowheads="1"/>
                </p:cNvSpPr>
                <p:nvPr/>
              </p:nvSpPr>
              <p:spPr bwMode="ltGray">
                <a:xfrm>
                  <a:off x="43" y="0"/>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06" name="Rectangle 42">
                  <a:extLst>
                    <a:ext uri="{FF2B5EF4-FFF2-40B4-BE49-F238E27FC236}">
                      <a16:creationId xmlns:a16="http://schemas.microsoft.com/office/drawing/2014/main" id="{8656AB58-633D-CDE8-8BB6-A61AE6A10FCD}"/>
                    </a:ext>
                  </a:extLst>
                </p:cNvPr>
                <p:cNvSpPr>
                  <a:spLocks noChangeArrowheads="1"/>
                </p:cNvSpPr>
                <p:nvPr/>
              </p:nvSpPr>
              <p:spPr bwMode="ltGray">
                <a:xfrm>
                  <a:off x="0" y="0"/>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09" name="Group 45">
                <a:extLst>
                  <a:ext uri="{FF2B5EF4-FFF2-40B4-BE49-F238E27FC236}">
                    <a16:creationId xmlns:a16="http://schemas.microsoft.com/office/drawing/2014/main" id="{28F1428C-7136-2032-3EE6-C770FA7CC6EF}"/>
                  </a:ext>
                </a:extLst>
              </p:cNvPr>
              <p:cNvGrpSpPr>
                <a:grpSpLocks/>
              </p:cNvGrpSpPr>
              <p:nvPr/>
            </p:nvGrpSpPr>
            <p:grpSpPr bwMode="auto">
              <a:xfrm>
                <a:off x="387" y="0"/>
                <a:ext cx="1421" cy="920"/>
                <a:chOff x="387" y="0"/>
                <a:chExt cx="1421" cy="920"/>
              </a:xfrm>
            </p:grpSpPr>
            <p:sp>
              <p:nvSpPr>
                <p:cNvPr id="88098" name="Rectangle 34">
                  <a:extLst>
                    <a:ext uri="{FF2B5EF4-FFF2-40B4-BE49-F238E27FC236}">
                      <a16:creationId xmlns:a16="http://schemas.microsoft.com/office/drawing/2014/main" id="{A7CDD2EC-4F01-4798-9097-49F5F492A8AD}"/>
                    </a:ext>
                  </a:extLst>
                </p:cNvPr>
                <p:cNvSpPr>
                  <a:spLocks noChangeArrowheads="1"/>
                </p:cNvSpPr>
                <p:nvPr/>
              </p:nvSpPr>
              <p:spPr bwMode="ltGray">
                <a:xfrm>
                  <a:off x="430" y="0"/>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Rebellion of Israel</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08" name="Rectangle 44">
                  <a:extLst>
                    <a:ext uri="{FF2B5EF4-FFF2-40B4-BE49-F238E27FC236}">
                      <a16:creationId xmlns:a16="http://schemas.microsoft.com/office/drawing/2014/main" id="{22CF771C-7166-08B0-7CF6-46C92AA24EAF}"/>
                    </a:ext>
                  </a:extLst>
                </p:cNvPr>
                <p:cNvSpPr>
                  <a:spLocks noChangeArrowheads="1"/>
                </p:cNvSpPr>
                <p:nvPr/>
              </p:nvSpPr>
              <p:spPr bwMode="ltGray">
                <a:xfrm>
                  <a:off x="387" y="0"/>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1" name="Group 47">
                <a:extLst>
                  <a:ext uri="{FF2B5EF4-FFF2-40B4-BE49-F238E27FC236}">
                    <a16:creationId xmlns:a16="http://schemas.microsoft.com/office/drawing/2014/main" id="{30A25A1D-0443-D747-F1E6-15BEA6FA8047}"/>
                  </a:ext>
                </a:extLst>
              </p:cNvPr>
              <p:cNvGrpSpPr>
                <a:grpSpLocks/>
              </p:cNvGrpSpPr>
              <p:nvPr/>
            </p:nvGrpSpPr>
            <p:grpSpPr bwMode="auto">
              <a:xfrm>
                <a:off x="1808" y="0"/>
                <a:ext cx="2648" cy="920"/>
                <a:chOff x="1808" y="0"/>
                <a:chExt cx="2648" cy="920"/>
              </a:xfrm>
            </p:grpSpPr>
            <p:sp>
              <p:nvSpPr>
                <p:cNvPr id="88099" name="Rectangle 35">
                  <a:extLst>
                    <a:ext uri="{FF2B5EF4-FFF2-40B4-BE49-F238E27FC236}">
                      <a16:creationId xmlns:a16="http://schemas.microsoft.com/office/drawing/2014/main" id="{AA5CC006-F801-FC28-F230-32F79603DC56}"/>
                    </a:ext>
                  </a:extLst>
                </p:cNvPr>
                <p:cNvSpPr>
                  <a:spLocks noChangeArrowheads="1"/>
                </p:cNvSpPr>
                <p:nvPr/>
              </p:nvSpPr>
              <p:spPr bwMode="ltGray">
                <a:xfrm>
                  <a:off x="1851" y="0"/>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0" name="Rectangle 46">
                  <a:extLst>
                    <a:ext uri="{FF2B5EF4-FFF2-40B4-BE49-F238E27FC236}">
                      <a16:creationId xmlns:a16="http://schemas.microsoft.com/office/drawing/2014/main" id="{5334CAB7-DC60-129E-6AAB-5140F21E320A}"/>
                    </a:ext>
                  </a:extLst>
                </p:cNvPr>
                <p:cNvSpPr>
                  <a:spLocks noChangeArrowheads="1"/>
                </p:cNvSpPr>
                <p:nvPr/>
              </p:nvSpPr>
              <p:spPr bwMode="ltGray">
                <a:xfrm>
                  <a:off x="1808" y="0"/>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3" name="Group 49">
                <a:extLst>
                  <a:ext uri="{FF2B5EF4-FFF2-40B4-BE49-F238E27FC236}">
                    <a16:creationId xmlns:a16="http://schemas.microsoft.com/office/drawing/2014/main" id="{6F6F0B3A-5C6E-82CA-9CA4-DF3779ABEE7F}"/>
                  </a:ext>
                </a:extLst>
              </p:cNvPr>
              <p:cNvGrpSpPr>
                <a:grpSpLocks/>
              </p:cNvGrpSpPr>
              <p:nvPr/>
            </p:nvGrpSpPr>
            <p:grpSpPr bwMode="auto">
              <a:xfrm>
                <a:off x="0" y="920"/>
                <a:ext cx="387" cy="786"/>
                <a:chOff x="0" y="920"/>
                <a:chExt cx="387" cy="786"/>
              </a:xfrm>
            </p:grpSpPr>
            <p:sp>
              <p:nvSpPr>
                <p:cNvPr id="88100" name="Rectangle 36">
                  <a:extLst>
                    <a:ext uri="{FF2B5EF4-FFF2-40B4-BE49-F238E27FC236}">
                      <a16:creationId xmlns:a16="http://schemas.microsoft.com/office/drawing/2014/main" id="{F23A0B0D-F0F4-2648-716B-3CAE0DA5792D}"/>
                    </a:ext>
                  </a:extLst>
                </p:cNvPr>
                <p:cNvSpPr>
                  <a:spLocks noChangeArrowheads="1"/>
                </p:cNvSpPr>
                <p:nvPr/>
              </p:nvSpPr>
              <p:spPr bwMode="ltGray">
                <a:xfrm>
                  <a:off x="43" y="920"/>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2" name="Rectangle 48">
                  <a:extLst>
                    <a:ext uri="{FF2B5EF4-FFF2-40B4-BE49-F238E27FC236}">
                      <a16:creationId xmlns:a16="http://schemas.microsoft.com/office/drawing/2014/main" id="{F0CAFA91-4F54-9ABF-E575-1437B94CE4AB}"/>
                    </a:ext>
                  </a:extLst>
                </p:cNvPr>
                <p:cNvSpPr>
                  <a:spLocks noChangeArrowheads="1"/>
                </p:cNvSpPr>
                <p:nvPr/>
              </p:nvSpPr>
              <p:spPr bwMode="ltGray">
                <a:xfrm>
                  <a:off x="0" y="92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5" name="Group 51">
                <a:extLst>
                  <a:ext uri="{FF2B5EF4-FFF2-40B4-BE49-F238E27FC236}">
                    <a16:creationId xmlns:a16="http://schemas.microsoft.com/office/drawing/2014/main" id="{CAE8D275-E7EE-DEE3-BA03-078A6DC6F5B6}"/>
                  </a:ext>
                </a:extLst>
              </p:cNvPr>
              <p:cNvGrpSpPr>
                <a:grpSpLocks/>
              </p:cNvGrpSpPr>
              <p:nvPr/>
            </p:nvGrpSpPr>
            <p:grpSpPr bwMode="auto">
              <a:xfrm>
                <a:off x="387" y="920"/>
                <a:ext cx="1421" cy="786"/>
                <a:chOff x="387" y="920"/>
                <a:chExt cx="1421" cy="786"/>
              </a:xfrm>
            </p:grpSpPr>
            <p:sp>
              <p:nvSpPr>
                <p:cNvPr id="88101" name="Rectangle 37">
                  <a:extLst>
                    <a:ext uri="{FF2B5EF4-FFF2-40B4-BE49-F238E27FC236}">
                      <a16:creationId xmlns:a16="http://schemas.microsoft.com/office/drawing/2014/main" id="{C081D578-3A65-19FC-4B5F-41074D086AC4}"/>
                    </a:ext>
                  </a:extLst>
                </p:cNvPr>
                <p:cNvSpPr>
                  <a:spLocks noChangeArrowheads="1"/>
                </p:cNvSpPr>
                <p:nvPr/>
              </p:nvSpPr>
              <p:spPr bwMode="ltGray">
                <a:xfrm>
                  <a:off x="430" y="920"/>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14" name="Rectangle 50">
                  <a:extLst>
                    <a:ext uri="{FF2B5EF4-FFF2-40B4-BE49-F238E27FC236}">
                      <a16:creationId xmlns:a16="http://schemas.microsoft.com/office/drawing/2014/main" id="{44B63F9F-3838-B0E4-1657-C2F048DF5DCC}"/>
                    </a:ext>
                  </a:extLst>
                </p:cNvPr>
                <p:cNvSpPr>
                  <a:spLocks noChangeArrowheads="1"/>
                </p:cNvSpPr>
                <p:nvPr/>
              </p:nvSpPr>
              <p:spPr bwMode="ltGray">
                <a:xfrm>
                  <a:off x="387" y="92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7" name="Group 53">
                <a:extLst>
                  <a:ext uri="{FF2B5EF4-FFF2-40B4-BE49-F238E27FC236}">
                    <a16:creationId xmlns:a16="http://schemas.microsoft.com/office/drawing/2014/main" id="{8CFEAE82-4D36-E4D1-8CE9-42DC094F208A}"/>
                  </a:ext>
                </a:extLst>
              </p:cNvPr>
              <p:cNvGrpSpPr>
                <a:grpSpLocks/>
              </p:cNvGrpSpPr>
              <p:nvPr/>
            </p:nvGrpSpPr>
            <p:grpSpPr bwMode="auto">
              <a:xfrm>
                <a:off x="1808" y="920"/>
                <a:ext cx="2648" cy="786"/>
                <a:chOff x="1808" y="920"/>
                <a:chExt cx="2648" cy="786"/>
              </a:xfrm>
            </p:grpSpPr>
            <p:sp>
              <p:nvSpPr>
                <p:cNvPr id="88102" name="Rectangle 38">
                  <a:extLst>
                    <a:ext uri="{FF2B5EF4-FFF2-40B4-BE49-F238E27FC236}">
                      <a16:creationId xmlns:a16="http://schemas.microsoft.com/office/drawing/2014/main" id="{07D9C3B5-C614-79FA-2017-DFFAC75C6F74}"/>
                    </a:ext>
                  </a:extLst>
                </p:cNvPr>
                <p:cNvSpPr>
                  <a:spLocks noChangeArrowheads="1"/>
                </p:cNvSpPr>
                <p:nvPr/>
              </p:nvSpPr>
              <p:spPr bwMode="ltGray">
                <a:xfrm>
                  <a:off x="1851" y="92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6" name="Rectangle 52">
                  <a:extLst>
                    <a:ext uri="{FF2B5EF4-FFF2-40B4-BE49-F238E27FC236}">
                      <a16:creationId xmlns:a16="http://schemas.microsoft.com/office/drawing/2014/main" id="{55ED9D80-4BFC-AF04-6D9C-29BD4FBD9E01}"/>
                    </a:ext>
                  </a:extLst>
                </p:cNvPr>
                <p:cNvSpPr>
                  <a:spLocks noChangeArrowheads="1"/>
                </p:cNvSpPr>
                <p:nvPr/>
              </p:nvSpPr>
              <p:spPr bwMode="ltGray">
                <a:xfrm>
                  <a:off x="1808" y="92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9" name="Group 55">
                <a:extLst>
                  <a:ext uri="{FF2B5EF4-FFF2-40B4-BE49-F238E27FC236}">
                    <a16:creationId xmlns:a16="http://schemas.microsoft.com/office/drawing/2014/main" id="{87E7D066-3194-9B0A-660A-4FB7F8D393A0}"/>
                  </a:ext>
                </a:extLst>
              </p:cNvPr>
              <p:cNvGrpSpPr>
                <a:grpSpLocks/>
              </p:cNvGrpSpPr>
              <p:nvPr/>
            </p:nvGrpSpPr>
            <p:grpSpPr bwMode="auto">
              <a:xfrm>
                <a:off x="0" y="1706"/>
                <a:ext cx="387" cy="920"/>
                <a:chOff x="0" y="1706"/>
                <a:chExt cx="387" cy="920"/>
              </a:xfrm>
            </p:grpSpPr>
            <p:sp>
              <p:nvSpPr>
                <p:cNvPr id="88103" name="Rectangle 39">
                  <a:extLst>
                    <a:ext uri="{FF2B5EF4-FFF2-40B4-BE49-F238E27FC236}">
                      <a16:creationId xmlns:a16="http://schemas.microsoft.com/office/drawing/2014/main" id="{434DF24E-B8D9-D766-E51E-A694F6084B63}"/>
                    </a:ext>
                  </a:extLst>
                </p:cNvPr>
                <p:cNvSpPr>
                  <a:spLocks noChangeArrowheads="1"/>
                </p:cNvSpPr>
                <p:nvPr/>
              </p:nvSpPr>
              <p:spPr bwMode="ltGray">
                <a:xfrm>
                  <a:off x="43" y="1706"/>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8" name="Rectangle 54">
                  <a:extLst>
                    <a:ext uri="{FF2B5EF4-FFF2-40B4-BE49-F238E27FC236}">
                      <a16:creationId xmlns:a16="http://schemas.microsoft.com/office/drawing/2014/main" id="{E3CD9BF1-7B07-C594-95F3-519815BB13BC}"/>
                    </a:ext>
                  </a:extLst>
                </p:cNvPr>
                <p:cNvSpPr>
                  <a:spLocks noChangeArrowheads="1"/>
                </p:cNvSpPr>
                <p:nvPr/>
              </p:nvSpPr>
              <p:spPr bwMode="ltGray">
                <a:xfrm>
                  <a:off x="0" y="1706"/>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21" name="Group 57">
                <a:extLst>
                  <a:ext uri="{FF2B5EF4-FFF2-40B4-BE49-F238E27FC236}">
                    <a16:creationId xmlns:a16="http://schemas.microsoft.com/office/drawing/2014/main" id="{ED3B979D-BCE6-5E80-6E36-9D6E1568AB11}"/>
                  </a:ext>
                </a:extLst>
              </p:cNvPr>
              <p:cNvGrpSpPr>
                <a:grpSpLocks/>
              </p:cNvGrpSpPr>
              <p:nvPr/>
            </p:nvGrpSpPr>
            <p:grpSpPr bwMode="auto">
              <a:xfrm>
                <a:off x="387" y="1706"/>
                <a:ext cx="1421" cy="920"/>
                <a:chOff x="387" y="1706"/>
                <a:chExt cx="1421" cy="920"/>
              </a:xfrm>
            </p:grpSpPr>
            <p:sp>
              <p:nvSpPr>
                <p:cNvPr id="88104" name="Rectangle 40">
                  <a:extLst>
                    <a:ext uri="{FF2B5EF4-FFF2-40B4-BE49-F238E27FC236}">
                      <a16:creationId xmlns:a16="http://schemas.microsoft.com/office/drawing/2014/main" id="{0C1D73A2-7029-D14F-001F-4F3C0C1AB85E}"/>
                    </a:ext>
                  </a:extLst>
                </p:cNvPr>
                <p:cNvSpPr>
                  <a:spLocks noChangeArrowheads="1"/>
                </p:cNvSpPr>
                <p:nvPr/>
              </p:nvSpPr>
              <p:spPr bwMode="ltGray">
                <a:xfrm>
                  <a:off x="430" y="1706"/>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20" name="Rectangle 56">
                  <a:extLst>
                    <a:ext uri="{FF2B5EF4-FFF2-40B4-BE49-F238E27FC236}">
                      <a16:creationId xmlns:a16="http://schemas.microsoft.com/office/drawing/2014/main" id="{0193E5AB-AF6E-CC74-7010-4325C88813E7}"/>
                    </a:ext>
                  </a:extLst>
                </p:cNvPr>
                <p:cNvSpPr>
                  <a:spLocks noChangeArrowheads="1"/>
                </p:cNvSpPr>
                <p:nvPr/>
              </p:nvSpPr>
              <p:spPr bwMode="ltGray">
                <a:xfrm>
                  <a:off x="387" y="1706"/>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23" name="Group 59">
                <a:extLst>
                  <a:ext uri="{FF2B5EF4-FFF2-40B4-BE49-F238E27FC236}">
                    <a16:creationId xmlns:a16="http://schemas.microsoft.com/office/drawing/2014/main" id="{68BD12C1-B89D-4F95-7913-D376E670ADE1}"/>
                  </a:ext>
                </a:extLst>
              </p:cNvPr>
              <p:cNvGrpSpPr>
                <a:grpSpLocks/>
              </p:cNvGrpSpPr>
              <p:nvPr/>
            </p:nvGrpSpPr>
            <p:grpSpPr bwMode="auto">
              <a:xfrm>
                <a:off x="1808" y="1706"/>
                <a:ext cx="2648" cy="920"/>
                <a:chOff x="1808" y="1706"/>
                <a:chExt cx="2648" cy="920"/>
              </a:xfrm>
            </p:grpSpPr>
            <p:sp>
              <p:nvSpPr>
                <p:cNvPr id="88105" name="Rectangle 41">
                  <a:extLst>
                    <a:ext uri="{FF2B5EF4-FFF2-40B4-BE49-F238E27FC236}">
                      <a16:creationId xmlns:a16="http://schemas.microsoft.com/office/drawing/2014/main" id="{C0E51BF2-F432-8CF2-79D1-7A1172A83B89}"/>
                    </a:ext>
                  </a:extLst>
                </p:cNvPr>
                <p:cNvSpPr>
                  <a:spLocks noChangeArrowheads="1"/>
                </p:cNvSpPr>
                <p:nvPr/>
              </p:nvSpPr>
              <p:spPr bwMode="ltGray">
                <a:xfrm>
                  <a:off x="1851" y="1706"/>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22" name="Rectangle 58">
                  <a:extLst>
                    <a:ext uri="{FF2B5EF4-FFF2-40B4-BE49-F238E27FC236}">
                      <a16:creationId xmlns:a16="http://schemas.microsoft.com/office/drawing/2014/main" id="{5E5DC7F9-D0B0-A482-2A7F-322ED428E058}"/>
                    </a:ext>
                  </a:extLst>
                </p:cNvPr>
                <p:cNvSpPr>
                  <a:spLocks noChangeArrowheads="1"/>
                </p:cNvSpPr>
                <p:nvPr/>
              </p:nvSpPr>
              <p:spPr bwMode="ltGray">
                <a:xfrm>
                  <a:off x="1808" y="1706"/>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8125" name="Rectangle 61">
              <a:extLst>
                <a:ext uri="{FF2B5EF4-FFF2-40B4-BE49-F238E27FC236}">
                  <a16:creationId xmlns:a16="http://schemas.microsoft.com/office/drawing/2014/main" id="{1916AA67-3FEF-DE90-A18A-F0109F3D0CCE}"/>
                </a:ext>
              </a:extLst>
            </p:cNvPr>
            <p:cNvSpPr>
              <a:spLocks noChangeArrowheads="1"/>
            </p:cNvSpPr>
            <p:nvPr/>
          </p:nvSpPr>
          <p:spPr bwMode="ltGray">
            <a:xfrm>
              <a:off x="-3" y="-3"/>
              <a:ext cx="4462" cy="263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5" name="TextBox 4">
            <a:extLst>
              <a:ext uri="{FF2B5EF4-FFF2-40B4-BE49-F238E27FC236}">
                <a16:creationId xmlns:a16="http://schemas.microsoft.com/office/drawing/2014/main" id="{E333DD80-E353-75D6-23E0-67453B3A9DBA}"/>
              </a:ext>
            </a:extLst>
          </p:cNvPr>
          <p:cNvSpPr txBox="1"/>
          <p:nvPr/>
        </p:nvSpPr>
        <p:spPr>
          <a:xfrm>
            <a:off x="3995739" y="1975833"/>
            <a:ext cx="4017960" cy="1323439"/>
          </a:xfrm>
          <a:prstGeom prst="rect">
            <a:avLst/>
          </a:prstGeom>
          <a:noFill/>
        </p:spPr>
        <p:txBody>
          <a:bodyPr wrap="square">
            <a:spAutoFit/>
          </a:bodyPr>
          <a:lstStyle/>
          <a:p>
            <a:r>
              <a:rPr lang="en-US" sz="1600" dirty="0"/>
              <a:t>Joel 1:5 (NKJV)</a:t>
            </a:r>
          </a:p>
          <a:p>
            <a:pPr algn="l" rtl="0"/>
            <a:r>
              <a:rPr lang="en-US" sz="1600" b="1" u="sng" dirty="0"/>
              <a:t>Awake, you drunkards, and weep</a:t>
            </a:r>
            <a:r>
              <a:rPr lang="en-US" sz="1600" dirty="0"/>
              <a:t>;</a:t>
            </a:r>
          </a:p>
          <a:p>
            <a:pPr algn="l" rtl="0"/>
            <a:r>
              <a:rPr lang="en-US" sz="1600" dirty="0"/>
              <a:t>And wail, all you drinkers of wine,</a:t>
            </a:r>
          </a:p>
          <a:p>
            <a:pPr algn="l" rtl="0"/>
            <a:r>
              <a:rPr lang="en-US" sz="1600" dirty="0"/>
              <a:t>Because of the new wine,</a:t>
            </a:r>
          </a:p>
          <a:p>
            <a:pPr algn="l" rtl="0"/>
            <a:r>
              <a:rPr lang="en-US" sz="1600" dirty="0"/>
              <a:t>For it has been cut off from your mouth.</a:t>
            </a:r>
          </a:p>
        </p:txBody>
      </p:sp>
      <p:graphicFrame>
        <p:nvGraphicFramePr>
          <p:cNvPr id="6" name="Table 5">
            <a:extLst>
              <a:ext uri="{FF2B5EF4-FFF2-40B4-BE49-F238E27FC236}">
                <a16:creationId xmlns:a16="http://schemas.microsoft.com/office/drawing/2014/main" id="{6C6ADEC7-AF64-C955-FD41-E0BE30B1498A}"/>
              </a:ext>
            </a:extLst>
          </p:cNvPr>
          <p:cNvGraphicFramePr>
            <a:graphicFrameLocks noGrp="1"/>
          </p:cNvGraphicFramePr>
          <p:nvPr>
            <p:extLst>
              <p:ext uri="{D42A27DB-BD31-4B8C-83A1-F6EECF244321}">
                <p14:modId xmlns:p14="http://schemas.microsoft.com/office/powerpoint/2010/main" val="2236524669"/>
              </p:ext>
            </p:extLst>
          </p:nvPr>
        </p:nvGraphicFramePr>
        <p:xfrm>
          <a:off x="-3925887" y="2173904"/>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5EAE5DB-E935-031B-BE55-C2DD7762B474}"/>
              </a:ext>
            </a:extLst>
          </p:cNvPr>
          <p:cNvSpPr>
            <a:spLocks noGrp="1" noChangeArrowheads="1"/>
          </p:cNvSpPr>
          <p:nvPr>
            <p:ph type="title"/>
          </p:nvPr>
        </p:nvSpPr>
        <p:spPr>
          <a:xfrm>
            <a:off x="842554" y="577656"/>
            <a:ext cx="3084922" cy="1143000"/>
          </a:xfrm>
        </p:spPr>
        <p:txBody>
          <a:bodyPr/>
          <a:lstStyle/>
          <a:p>
            <a:pPr algn="l"/>
            <a:r>
              <a:rPr lang="en-US" altLang="en-US" dirty="0"/>
              <a:t>Book of Joel Paradigm -2D</a:t>
            </a:r>
          </a:p>
        </p:txBody>
      </p:sp>
      <p:grpSp>
        <p:nvGrpSpPr>
          <p:cNvPr id="88126" name="Group 62">
            <a:extLst>
              <a:ext uri="{FF2B5EF4-FFF2-40B4-BE49-F238E27FC236}">
                <a16:creationId xmlns:a16="http://schemas.microsoft.com/office/drawing/2014/main" id="{67BA684C-6B97-E3BA-B7DD-47ECC130A864}"/>
              </a:ext>
            </a:extLst>
          </p:cNvPr>
          <p:cNvGrpSpPr>
            <a:grpSpLocks/>
          </p:cNvGrpSpPr>
          <p:nvPr/>
        </p:nvGrpSpPr>
        <p:grpSpPr bwMode="auto">
          <a:xfrm>
            <a:off x="1057275" y="2025650"/>
            <a:ext cx="7083425" cy="4178300"/>
            <a:chOff x="-3" y="-3"/>
            <a:chExt cx="4462" cy="2632"/>
          </a:xfrm>
        </p:grpSpPr>
        <p:grpSp>
          <p:nvGrpSpPr>
            <p:cNvPr id="88124" name="Group 60">
              <a:extLst>
                <a:ext uri="{FF2B5EF4-FFF2-40B4-BE49-F238E27FC236}">
                  <a16:creationId xmlns:a16="http://schemas.microsoft.com/office/drawing/2014/main" id="{F1B777F3-31B7-D1E7-32D9-A976A3129F4A}"/>
                </a:ext>
              </a:extLst>
            </p:cNvPr>
            <p:cNvGrpSpPr>
              <a:grpSpLocks/>
            </p:cNvGrpSpPr>
            <p:nvPr/>
          </p:nvGrpSpPr>
          <p:grpSpPr bwMode="auto">
            <a:xfrm>
              <a:off x="0" y="0"/>
              <a:ext cx="4456" cy="2626"/>
              <a:chOff x="0" y="0"/>
              <a:chExt cx="4456" cy="2626"/>
            </a:xfrm>
          </p:grpSpPr>
          <p:grpSp>
            <p:nvGrpSpPr>
              <p:cNvPr id="88107" name="Group 43">
                <a:extLst>
                  <a:ext uri="{FF2B5EF4-FFF2-40B4-BE49-F238E27FC236}">
                    <a16:creationId xmlns:a16="http://schemas.microsoft.com/office/drawing/2014/main" id="{2F062C60-A220-3964-A295-7E8094D1261D}"/>
                  </a:ext>
                </a:extLst>
              </p:cNvPr>
              <p:cNvGrpSpPr>
                <a:grpSpLocks/>
              </p:cNvGrpSpPr>
              <p:nvPr/>
            </p:nvGrpSpPr>
            <p:grpSpPr bwMode="auto">
              <a:xfrm>
                <a:off x="0" y="0"/>
                <a:ext cx="387" cy="920"/>
                <a:chOff x="0" y="0"/>
                <a:chExt cx="387" cy="920"/>
              </a:xfrm>
            </p:grpSpPr>
            <p:sp>
              <p:nvSpPr>
                <p:cNvPr id="88097" name="Rectangle 33">
                  <a:extLst>
                    <a:ext uri="{FF2B5EF4-FFF2-40B4-BE49-F238E27FC236}">
                      <a16:creationId xmlns:a16="http://schemas.microsoft.com/office/drawing/2014/main" id="{EBBB3C83-021D-7492-D73C-EBDD84BB70F3}"/>
                    </a:ext>
                  </a:extLst>
                </p:cNvPr>
                <p:cNvSpPr>
                  <a:spLocks noChangeArrowheads="1"/>
                </p:cNvSpPr>
                <p:nvPr/>
              </p:nvSpPr>
              <p:spPr bwMode="ltGray">
                <a:xfrm>
                  <a:off x="43" y="0"/>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06" name="Rectangle 42">
                  <a:extLst>
                    <a:ext uri="{FF2B5EF4-FFF2-40B4-BE49-F238E27FC236}">
                      <a16:creationId xmlns:a16="http://schemas.microsoft.com/office/drawing/2014/main" id="{8656AB58-633D-CDE8-8BB6-A61AE6A10FCD}"/>
                    </a:ext>
                  </a:extLst>
                </p:cNvPr>
                <p:cNvSpPr>
                  <a:spLocks noChangeArrowheads="1"/>
                </p:cNvSpPr>
                <p:nvPr/>
              </p:nvSpPr>
              <p:spPr bwMode="ltGray">
                <a:xfrm>
                  <a:off x="0" y="0"/>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8108" name="Rectangle 44">
                <a:extLst>
                  <a:ext uri="{FF2B5EF4-FFF2-40B4-BE49-F238E27FC236}">
                    <a16:creationId xmlns:a16="http://schemas.microsoft.com/office/drawing/2014/main" id="{22CF771C-7166-08B0-7CF6-46C92AA24EAF}"/>
                  </a:ext>
                </a:extLst>
              </p:cNvPr>
              <p:cNvSpPr>
                <a:spLocks noChangeArrowheads="1"/>
              </p:cNvSpPr>
              <p:nvPr/>
            </p:nvSpPr>
            <p:spPr bwMode="ltGray">
              <a:xfrm>
                <a:off x="387" y="0"/>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8111" name="Group 47">
                <a:extLst>
                  <a:ext uri="{FF2B5EF4-FFF2-40B4-BE49-F238E27FC236}">
                    <a16:creationId xmlns:a16="http://schemas.microsoft.com/office/drawing/2014/main" id="{30A25A1D-0443-D747-F1E6-15BEA6FA8047}"/>
                  </a:ext>
                </a:extLst>
              </p:cNvPr>
              <p:cNvGrpSpPr>
                <a:grpSpLocks/>
              </p:cNvGrpSpPr>
              <p:nvPr/>
            </p:nvGrpSpPr>
            <p:grpSpPr bwMode="auto">
              <a:xfrm>
                <a:off x="1808" y="0"/>
                <a:ext cx="2648" cy="920"/>
                <a:chOff x="1808" y="0"/>
                <a:chExt cx="2648" cy="920"/>
              </a:xfrm>
            </p:grpSpPr>
            <p:sp>
              <p:nvSpPr>
                <p:cNvPr id="88099" name="Rectangle 35">
                  <a:extLst>
                    <a:ext uri="{FF2B5EF4-FFF2-40B4-BE49-F238E27FC236}">
                      <a16:creationId xmlns:a16="http://schemas.microsoft.com/office/drawing/2014/main" id="{AA5CC006-F801-FC28-F230-32F79603DC56}"/>
                    </a:ext>
                  </a:extLst>
                </p:cNvPr>
                <p:cNvSpPr>
                  <a:spLocks noChangeArrowheads="1"/>
                </p:cNvSpPr>
                <p:nvPr/>
              </p:nvSpPr>
              <p:spPr bwMode="ltGray">
                <a:xfrm>
                  <a:off x="1851" y="0"/>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0" name="Rectangle 46">
                  <a:extLst>
                    <a:ext uri="{FF2B5EF4-FFF2-40B4-BE49-F238E27FC236}">
                      <a16:creationId xmlns:a16="http://schemas.microsoft.com/office/drawing/2014/main" id="{5334CAB7-DC60-129E-6AAB-5140F21E320A}"/>
                    </a:ext>
                  </a:extLst>
                </p:cNvPr>
                <p:cNvSpPr>
                  <a:spLocks noChangeArrowheads="1"/>
                </p:cNvSpPr>
                <p:nvPr/>
              </p:nvSpPr>
              <p:spPr bwMode="ltGray">
                <a:xfrm>
                  <a:off x="1808" y="0"/>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3" name="Group 49">
                <a:extLst>
                  <a:ext uri="{FF2B5EF4-FFF2-40B4-BE49-F238E27FC236}">
                    <a16:creationId xmlns:a16="http://schemas.microsoft.com/office/drawing/2014/main" id="{6F6F0B3A-5C6E-82CA-9CA4-DF3779ABEE7F}"/>
                  </a:ext>
                </a:extLst>
              </p:cNvPr>
              <p:cNvGrpSpPr>
                <a:grpSpLocks/>
              </p:cNvGrpSpPr>
              <p:nvPr/>
            </p:nvGrpSpPr>
            <p:grpSpPr bwMode="auto">
              <a:xfrm>
                <a:off x="0" y="920"/>
                <a:ext cx="387" cy="786"/>
                <a:chOff x="0" y="920"/>
                <a:chExt cx="387" cy="786"/>
              </a:xfrm>
            </p:grpSpPr>
            <p:sp>
              <p:nvSpPr>
                <p:cNvPr id="88100" name="Rectangle 36">
                  <a:extLst>
                    <a:ext uri="{FF2B5EF4-FFF2-40B4-BE49-F238E27FC236}">
                      <a16:creationId xmlns:a16="http://schemas.microsoft.com/office/drawing/2014/main" id="{F23A0B0D-F0F4-2648-716B-3CAE0DA5792D}"/>
                    </a:ext>
                  </a:extLst>
                </p:cNvPr>
                <p:cNvSpPr>
                  <a:spLocks noChangeArrowheads="1"/>
                </p:cNvSpPr>
                <p:nvPr/>
              </p:nvSpPr>
              <p:spPr bwMode="ltGray">
                <a:xfrm>
                  <a:off x="43" y="920"/>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2" name="Rectangle 48">
                  <a:extLst>
                    <a:ext uri="{FF2B5EF4-FFF2-40B4-BE49-F238E27FC236}">
                      <a16:creationId xmlns:a16="http://schemas.microsoft.com/office/drawing/2014/main" id="{F0CAFA91-4F54-9ABF-E575-1437B94CE4AB}"/>
                    </a:ext>
                  </a:extLst>
                </p:cNvPr>
                <p:cNvSpPr>
                  <a:spLocks noChangeArrowheads="1"/>
                </p:cNvSpPr>
                <p:nvPr/>
              </p:nvSpPr>
              <p:spPr bwMode="ltGray">
                <a:xfrm>
                  <a:off x="0" y="92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5" name="Group 51">
                <a:extLst>
                  <a:ext uri="{FF2B5EF4-FFF2-40B4-BE49-F238E27FC236}">
                    <a16:creationId xmlns:a16="http://schemas.microsoft.com/office/drawing/2014/main" id="{CAE8D275-E7EE-DEE3-BA03-078A6DC6F5B6}"/>
                  </a:ext>
                </a:extLst>
              </p:cNvPr>
              <p:cNvGrpSpPr>
                <a:grpSpLocks/>
              </p:cNvGrpSpPr>
              <p:nvPr/>
            </p:nvGrpSpPr>
            <p:grpSpPr bwMode="auto">
              <a:xfrm>
                <a:off x="387" y="920"/>
                <a:ext cx="1421" cy="786"/>
                <a:chOff x="387" y="920"/>
                <a:chExt cx="1421" cy="786"/>
              </a:xfrm>
            </p:grpSpPr>
            <p:sp>
              <p:nvSpPr>
                <p:cNvPr id="88101" name="Rectangle 37">
                  <a:extLst>
                    <a:ext uri="{FF2B5EF4-FFF2-40B4-BE49-F238E27FC236}">
                      <a16:creationId xmlns:a16="http://schemas.microsoft.com/office/drawing/2014/main" id="{C081D578-3A65-19FC-4B5F-41074D086AC4}"/>
                    </a:ext>
                  </a:extLst>
                </p:cNvPr>
                <p:cNvSpPr>
                  <a:spLocks noChangeArrowheads="1"/>
                </p:cNvSpPr>
                <p:nvPr/>
              </p:nvSpPr>
              <p:spPr bwMode="ltGray">
                <a:xfrm>
                  <a:off x="430" y="920"/>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Judgment of God</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14" name="Rectangle 50">
                  <a:extLst>
                    <a:ext uri="{FF2B5EF4-FFF2-40B4-BE49-F238E27FC236}">
                      <a16:creationId xmlns:a16="http://schemas.microsoft.com/office/drawing/2014/main" id="{44B63F9F-3838-B0E4-1657-C2F048DF5DCC}"/>
                    </a:ext>
                  </a:extLst>
                </p:cNvPr>
                <p:cNvSpPr>
                  <a:spLocks noChangeArrowheads="1"/>
                </p:cNvSpPr>
                <p:nvPr/>
              </p:nvSpPr>
              <p:spPr bwMode="ltGray">
                <a:xfrm>
                  <a:off x="387" y="92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7" name="Group 53">
                <a:extLst>
                  <a:ext uri="{FF2B5EF4-FFF2-40B4-BE49-F238E27FC236}">
                    <a16:creationId xmlns:a16="http://schemas.microsoft.com/office/drawing/2014/main" id="{8CFEAE82-4D36-E4D1-8CE9-42DC094F208A}"/>
                  </a:ext>
                </a:extLst>
              </p:cNvPr>
              <p:cNvGrpSpPr>
                <a:grpSpLocks/>
              </p:cNvGrpSpPr>
              <p:nvPr/>
            </p:nvGrpSpPr>
            <p:grpSpPr bwMode="auto">
              <a:xfrm>
                <a:off x="1808" y="920"/>
                <a:ext cx="2648" cy="786"/>
                <a:chOff x="1808" y="920"/>
                <a:chExt cx="2648" cy="786"/>
              </a:xfrm>
            </p:grpSpPr>
            <p:sp>
              <p:nvSpPr>
                <p:cNvPr id="88102" name="Rectangle 38">
                  <a:extLst>
                    <a:ext uri="{FF2B5EF4-FFF2-40B4-BE49-F238E27FC236}">
                      <a16:creationId xmlns:a16="http://schemas.microsoft.com/office/drawing/2014/main" id="{07D9C3B5-C614-79FA-2017-DFFAC75C6F74}"/>
                    </a:ext>
                  </a:extLst>
                </p:cNvPr>
                <p:cNvSpPr>
                  <a:spLocks noChangeArrowheads="1"/>
                </p:cNvSpPr>
                <p:nvPr/>
              </p:nvSpPr>
              <p:spPr bwMode="ltGray">
                <a:xfrm>
                  <a:off x="1851" y="92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6" name="Rectangle 52">
                  <a:extLst>
                    <a:ext uri="{FF2B5EF4-FFF2-40B4-BE49-F238E27FC236}">
                      <a16:creationId xmlns:a16="http://schemas.microsoft.com/office/drawing/2014/main" id="{55ED9D80-4BFC-AF04-6D9C-29BD4FBD9E01}"/>
                    </a:ext>
                  </a:extLst>
                </p:cNvPr>
                <p:cNvSpPr>
                  <a:spLocks noChangeArrowheads="1"/>
                </p:cNvSpPr>
                <p:nvPr/>
              </p:nvSpPr>
              <p:spPr bwMode="ltGray">
                <a:xfrm>
                  <a:off x="1808" y="92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9" name="Group 55">
                <a:extLst>
                  <a:ext uri="{FF2B5EF4-FFF2-40B4-BE49-F238E27FC236}">
                    <a16:creationId xmlns:a16="http://schemas.microsoft.com/office/drawing/2014/main" id="{87E7D066-3194-9B0A-660A-4FB7F8D393A0}"/>
                  </a:ext>
                </a:extLst>
              </p:cNvPr>
              <p:cNvGrpSpPr>
                <a:grpSpLocks/>
              </p:cNvGrpSpPr>
              <p:nvPr/>
            </p:nvGrpSpPr>
            <p:grpSpPr bwMode="auto">
              <a:xfrm>
                <a:off x="0" y="1706"/>
                <a:ext cx="387" cy="920"/>
                <a:chOff x="0" y="1706"/>
                <a:chExt cx="387" cy="920"/>
              </a:xfrm>
            </p:grpSpPr>
            <p:sp>
              <p:nvSpPr>
                <p:cNvPr id="88103" name="Rectangle 39">
                  <a:extLst>
                    <a:ext uri="{FF2B5EF4-FFF2-40B4-BE49-F238E27FC236}">
                      <a16:creationId xmlns:a16="http://schemas.microsoft.com/office/drawing/2014/main" id="{434DF24E-B8D9-D766-E51E-A694F6084B63}"/>
                    </a:ext>
                  </a:extLst>
                </p:cNvPr>
                <p:cNvSpPr>
                  <a:spLocks noChangeArrowheads="1"/>
                </p:cNvSpPr>
                <p:nvPr/>
              </p:nvSpPr>
              <p:spPr bwMode="ltGray">
                <a:xfrm>
                  <a:off x="43" y="1706"/>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18" name="Rectangle 54">
                  <a:extLst>
                    <a:ext uri="{FF2B5EF4-FFF2-40B4-BE49-F238E27FC236}">
                      <a16:creationId xmlns:a16="http://schemas.microsoft.com/office/drawing/2014/main" id="{E3CD9BF1-7B07-C594-95F3-519815BB13BC}"/>
                    </a:ext>
                  </a:extLst>
                </p:cNvPr>
                <p:cNvSpPr>
                  <a:spLocks noChangeArrowheads="1"/>
                </p:cNvSpPr>
                <p:nvPr/>
              </p:nvSpPr>
              <p:spPr bwMode="ltGray">
                <a:xfrm>
                  <a:off x="0" y="1706"/>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8120" name="Rectangle 56">
                <a:extLst>
                  <a:ext uri="{FF2B5EF4-FFF2-40B4-BE49-F238E27FC236}">
                    <a16:creationId xmlns:a16="http://schemas.microsoft.com/office/drawing/2014/main" id="{0193E5AB-AF6E-CC74-7010-4325C88813E7}"/>
                  </a:ext>
                </a:extLst>
              </p:cNvPr>
              <p:cNvSpPr>
                <a:spLocks noChangeArrowheads="1"/>
              </p:cNvSpPr>
              <p:nvPr/>
            </p:nvSpPr>
            <p:spPr bwMode="ltGray">
              <a:xfrm>
                <a:off x="387" y="1706"/>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8123" name="Group 59">
                <a:extLst>
                  <a:ext uri="{FF2B5EF4-FFF2-40B4-BE49-F238E27FC236}">
                    <a16:creationId xmlns:a16="http://schemas.microsoft.com/office/drawing/2014/main" id="{68BD12C1-B89D-4F95-7913-D376E670ADE1}"/>
                  </a:ext>
                </a:extLst>
              </p:cNvPr>
              <p:cNvGrpSpPr>
                <a:grpSpLocks/>
              </p:cNvGrpSpPr>
              <p:nvPr/>
            </p:nvGrpSpPr>
            <p:grpSpPr bwMode="auto">
              <a:xfrm>
                <a:off x="1808" y="1706"/>
                <a:ext cx="2648" cy="920"/>
                <a:chOff x="1808" y="1706"/>
                <a:chExt cx="2648" cy="920"/>
              </a:xfrm>
            </p:grpSpPr>
            <p:sp>
              <p:nvSpPr>
                <p:cNvPr id="88105" name="Rectangle 41">
                  <a:extLst>
                    <a:ext uri="{FF2B5EF4-FFF2-40B4-BE49-F238E27FC236}">
                      <a16:creationId xmlns:a16="http://schemas.microsoft.com/office/drawing/2014/main" id="{C0E51BF2-F432-8CF2-79D1-7A1172A83B89}"/>
                    </a:ext>
                  </a:extLst>
                </p:cNvPr>
                <p:cNvSpPr>
                  <a:spLocks noChangeArrowheads="1"/>
                </p:cNvSpPr>
                <p:nvPr/>
              </p:nvSpPr>
              <p:spPr bwMode="ltGray">
                <a:xfrm>
                  <a:off x="1851" y="1706"/>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22" name="Rectangle 58">
                  <a:extLst>
                    <a:ext uri="{FF2B5EF4-FFF2-40B4-BE49-F238E27FC236}">
                      <a16:creationId xmlns:a16="http://schemas.microsoft.com/office/drawing/2014/main" id="{5E5DC7F9-D0B0-A482-2A7F-322ED428E058}"/>
                    </a:ext>
                  </a:extLst>
                </p:cNvPr>
                <p:cNvSpPr>
                  <a:spLocks noChangeArrowheads="1"/>
                </p:cNvSpPr>
                <p:nvPr/>
              </p:nvSpPr>
              <p:spPr bwMode="ltGray">
                <a:xfrm>
                  <a:off x="1808" y="1706"/>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8125" name="Rectangle 61">
              <a:extLst>
                <a:ext uri="{FF2B5EF4-FFF2-40B4-BE49-F238E27FC236}">
                  <a16:creationId xmlns:a16="http://schemas.microsoft.com/office/drawing/2014/main" id="{1916AA67-3FEF-DE90-A18A-F0109F3D0CCE}"/>
                </a:ext>
              </a:extLst>
            </p:cNvPr>
            <p:cNvSpPr>
              <a:spLocks noChangeArrowheads="1"/>
            </p:cNvSpPr>
            <p:nvPr/>
          </p:nvSpPr>
          <p:spPr bwMode="ltGray">
            <a:xfrm>
              <a:off x="-3" y="-3"/>
              <a:ext cx="4462" cy="263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2" name="TextBox 1">
            <a:extLst>
              <a:ext uri="{FF2B5EF4-FFF2-40B4-BE49-F238E27FC236}">
                <a16:creationId xmlns:a16="http://schemas.microsoft.com/office/drawing/2014/main" id="{08E97FAC-E9D9-3555-C090-3F2C66C10608}"/>
              </a:ext>
            </a:extLst>
          </p:cNvPr>
          <p:cNvSpPr txBox="1"/>
          <p:nvPr/>
        </p:nvSpPr>
        <p:spPr>
          <a:xfrm>
            <a:off x="3927476" y="3722573"/>
            <a:ext cx="3930884" cy="1292662"/>
          </a:xfrm>
          <a:prstGeom prst="rect">
            <a:avLst/>
          </a:prstGeom>
          <a:solidFill>
            <a:srgbClr val="FFCC99"/>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Joel 2:1 (NKJV) The Day of the LORD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Blow the trumpet in Zion,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sound an alarm </a:t>
            </a:r>
            <a:r>
              <a:rPr kumimoji="0" lang="en-US" sz="13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in My holy mountain</a:t>
            </a: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Let all the inhabitants of the land tremble;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the day of the LORD is coming,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it is at hand:</a:t>
            </a:r>
          </a:p>
        </p:txBody>
      </p:sp>
      <p:sp>
        <p:nvSpPr>
          <p:cNvPr id="4" name="TextBox 3">
            <a:extLst>
              <a:ext uri="{FF2B5EF4-FFF2-40B4-BE49-F238E27FC236}">
                <a16:creationId xmlns:a16="http://schemas.microsoft.com/office/drawing/2014/main" id="{3124904E-EBB0-6562-4E11-8A8ACEC099AF}"/>
              </a:ext>
            </a:extLst>
          </p:cNvPr>
          <p:cNvSpPr txBox="1"/>
          <p:nvPr/>
        </p:nvSpPr>
        <p:spPr>
          <a:xfrm>
            <a:off x="3957434" y="1235297"/>
            <a:ext cx="4203700" cy="1092607"/>
          </a:xfrm>
          <a:prstGeom prst="rect">
            <a:avLst/>
          </a:prstGeom>
          <a:solidFill>
            <a:srgbClr val="FFCC99"/>
          </a:solidFill>
        </p:spPr>
        <p:txBody>
          <a:bodyPr wrap="square" rtlCol="0">
            <a:spAutoFit/>
          </a:bodyPr>
          <a:lstStyle/>
          <a:p>
            <a:r>
              <a:rPr lang="en-US" sz="1300" dirty="0"/>
              <a:t>Joel 1:6 (NKJV)</a:t>
            </a:r>
          </a:p>
          <a:p>
            <a:pPr algn="l" rtl="0"/>
            <a:r>
              <a:rPr lang="en-US" sz="1300" u="sng" dirty="0"/>
              <a:t>For a nation has come up against My land,</a:t>
            </a:r>
          </a:p>
          <a:p>
            <a:pPr algn="l" rtl="0"/>
            <a:r>
              <a:rPr lang="en-US" sz="1300" u="sng" dirty="0"/>
              <a:t>Strong, and without number;</a:t>
            </a:r>
          </a:p>
          <a:p>
            <a:pPr algn="l" rtl="0"/>
            <a:r>
              <a:rPr lang="en-US" sz="1300" dirty="0"/>
              <a:t>His teeth </a:t>
            </a:r>
            <a:r>
              <a:rPr lang="en-US" sz="1300" i="1" dirty="0"/>
              <a:t>are the teeth of a lion,</a:t>
            </a:r>
          </a:p>
          <a:p>
            <a:pPr algn="l" rtl="0"/>
            <a:r>
              <a:rPr lang="en-US" sz="1300" dirty="0"/>
              <a:t>And he has the fangs of a fierce lion.</a:t>
            </a:r>
          </a:p>
        </p:txBody>
      </p:sp>
      <p:sp>
        <p:nvSpPr>
          <p:cNvPr id="5" name="TextBox 4">
            <a:extLst>
              <a:ext uri="{FF2B5EF4-FFF2-40B4-BE49-F238E27FC236}">
                <a16:creationId xmlns:a16="http://schemas.microsoft.com/office/drawing/2014/main" id="{2D2C61E8-EF89-EC89-67B9-6061F65D66A1}"/>
              </a:ext>
            </a:extLst>
          </p:cNvPr>
          <p:cNvSpPr txBox="1"/>
          <p:nvPr/>
        </p:nvSpPr>
        <p:spPr>
          <a:xfrm>
            <a:off x="3927476" y="99409"/>
            <a:ext cx="4263616" cy="1092607"/>
          </a:xfrm>
          <a:prstGeom prst="rect">
            <a:avLst/>
          </a:prstGeom>
          <a:solidFill>
            <a:srgbClr val="FFCC99"/>
          </a:solidFill>
        </p:spPr>
        <p:txBody>
          <a:bodyPr wrap="square" rtlCol="0">
            <a:spAutoFit/>
          </a:bodyPr>
          <a:lstStyle/>
          <a:p>
            <a:r>
              <a:rPr lang="en-US" sz="1300" dirty="0"/>
              <a:t>Joel 1:2 (NKJV) </a:t>
            </a:r>
            <a:r>
              <a:rPr lang="en-US" sz="1300" b="1" i="1" dirty="0"/>
              <a:t>The Land Laid Waste</a:t>
            </a:r>
          </a:p>
          <a:p>
            <a:pPr algn="l" rtl="0"/>
            <a:r>
              <a:rPr lang="en-US" sz="1300" dirty="0"/>
              <a:t>Hear this, you elders,</a:t>
            </a:r>
          </a:p>
          <a:p>
            <a:pPr algn="l" rtl="0"/>
            <a:r>
              <a:rPr lang="en-US" sz="1300" dirty="0"/>
              <a:t>And give ear, all you inhabitants of the land!</a:t>
            </a:r>
          </a:p>
          <a:p>
            <a:pPr algn="l" rtl="0"/>
            <a:r>
              <a:rPr lang="en-US" sz="1300" b="1" dirty="0"/>
              <a:t>Has </a:t>
            </a:r>
            <a:r>
              <a:rPr lang="en-US" sz="1300" b="1" i="1" dirty="0"/>
              <a:t>anything like this happened in your days,</a:t>
            </a:r>
          </a:p>
          <a:p>
            <a:pPr algn="l" rtl="0"/>
            <a:r>
              <a:rPr lang="en-US" sz="1300" dirty="0"/>
              <a:t>Or even in the days of your fathers?</a:t>
            </a:r>
          </a:p>
        </p:txBody>
      </p:sp>
      <p:sp>
        <p:nvSpPr>
          <p:cNvPr id="6" name="TextBox 5">
            <a:extLst>
              <a:ext uri="{FF2B5EF4-FFF2-40B4-BE49-F238E27FC236}">
                <a16:creationId xmlns:a16="http://schemas.microsoft.com/office/drawing/2014/main" id="{451FD08A-C750-F1EA-3AA4-8BDE1F86E443}"/>
              </a:ext>
            </a:extLst>
          </p:cNvPr>
          <p:cNvSpPr txBox="1"/>
          <p:nvPr/>
        </p:nvSpPr>
        <p:spPr>
          <a:xfrm>
            <a:off x="3927476" y="2394990"/>
            <a:ext cx="4351556" cy="1292662"/>
          </a:xfrm>
          <a:prstGeom prst="rect">
            <a:avLst/>
          </a:prstGeom>
          <a:solidFill>
            <a:srgbClr val="FFCC99"/>
          </a:solidFill>
        </p:spPr>
        <p:txBody>
          <a:bodyPr wrap="square" rtlCol="0">
            <a:spAutoFit/>
          </a:bodyPr>
          <a:lstStyle/>
          <a:p>
            <a:r>
              <a:rPr lang="en-US" sz="1300" dirty="0"/>
              <a:t>Joel 1:15–16 (NKJV)</a:t>
            </a:r>
          </a:p>
          <a:p>
            <a:pPr algn="l" rtl="0"/>
            <a:r>
              <a:rPr lang="en-US" sz="1300" dirty="0"/>
              <a:t>Alas for the day!</a:t>
            </a:r>
          </a:p>
          <a:p>
            <a:pPr algn="l" rtl="0"/>
            <a:r>
              <a:rPr lang="en-US" sz="1300" b="1" u="sng" dirty="0">
                <a:solidFill>
                  <a:srgbClr val="7030A0"/>
                </a:solidFill>
              </a:rPr>
              <a:t>For the day of the Lord </a:t>
            </a:r>
            <a:r>
              <a:rPr lang="en-US" sz="1300" b="1" i="1" u="sng" dirty="0">
                <a:solidFill>
                  <a:srgbClr val="7030A0"/>
                </a:solidFill>
              </a:rPr>
              <a:t>is at hand;</a:t>
            </a:r>
          </a:p>
          <a:p>
            <a:pPr algn="l" rtl="0"/>
            <a:r>
              <a:rPr lang="en-US" sz="1300" dirty="0"/>
              <a:t>It shall come as destruction from the Almighty.</a:t>
            </a:r>
          </a:p>
          <a:p>
            <a:pPr algn="l" rtl="0"/>
            <a:r>
              <a:rPr lang="en-US" sz="1300" dirty="0"/>
              <a:t>Is not the food cut off before our eyes,</a:t>
            </a:r>
          </a:p>
          <a:p>
            <a:pPr algn="l" rtl="0"/>
            <a:r>
              <a:rPr lang="en-US" sz="1300" dirty="0"/>
              <a:t>Joy and gladness from the house of our God?</a:t>
            </a:r>
          </a:p>
        </p:txBody>
      </p:sp>
      <p:sp>
        <p:nvSpPr>
          <p:cNvPr id="7" name="TextBox 6">
            <a:extLst>
              <a:ext uri="{FF2B5EF4-FFF2-40B4-BE49-F238E27FC236}">
                <a16:creationId xmlns:a16="http://schemas.microsoft.com/office/drawing/2014/main" id="{5FE5FFCC-3F32-FE0D-1989-11D456AA31C7}"/>
              </a:ext>
            </a:extLst>
          </p:cNvPr>
          <p:cNvSpPr txBox="1"/>
          <p:nvPr/>
        </p:nvSpPr>
        <p:spPr>
          <a:xfrm>
            <a:off x="3971131" y="5143393"/>
            <a:ext cx="4203700" cy="1292662"/>
          </a:xfrm>
          <a:prstGeom prst="rect">
            <a:avLst/>
          </a:prstGeom>
          <a:solidFill>
            <a:srgbClr val="FFCC99"/>
          </a:solidFill>
        </p:spPr>
        <p:txBody>
          <a:bodyPr wrap="square" rtlCol="0">
            <a:spAutoFit/>
          </a:bodyPr>
          <a:lstStyle/>
          <a:p>
            <a:r>
              <a:rPr lang="en-US" sz="1300" dirty="0"/>
              <a:t>Joel 2:11 (NKJV)</a:t>
            </a:r>
          </a:p>
          <a:p>
            <a:pPr algn="l" rtl="0"/>
            <a:r>
              <a:rPr lang="en-US" sz="1300" dirty="0"/>
              <a:t>The Lord gives voice before His army,</a:t>
            </a:r>
          </a:p>
          <a:p>
            <a:pPr algn="l" rtl="0"/>
            <a:r>
              <a:rPr lang="en-US" sz="1300" dirty="0"/>
              <a:t>For His camp is very great;</a:t>
            </a:r>
          </a:p>
          <a:p>
            <a:pPr algn="l" rtl="0"/>
            <a:r>
              <a:rPr lang="en-US" sz="1300" u="sng" dirty="0"/>
              <a:t>For strong </a:t>
            </a:r>
            <a:r>
              <a:rPr lang="en-US" sz="1300" i="1" u="sng" dirty="0"/>
              <a:t>is the One who executes His word.</a:t>
            </a:r>
          </a:p>
          <a:p>
            <a:pPr algn="l" rtl="0"/>
            <a:r>
              <a:rPr lang="en-US" sz="1300" b="1" u="sng" dirty="0">
                <a:solidFill>
                  <a:srgbClr val="7030A0"/>
                </a:solidFill>
              </a:rPr>
              <a:t>For the day of the Lord </a:t>
            </a:r>
            <a:r>
              <a:rPr lang="en-US" sz="1300" b="1" i="1" u="sng" dirty="0">
                <a:solidFill>
                  <a:srgbClr val="7030A0"/>
                </a:solidFill>
              </a:rPr>
              <a:t>is great and very terrible;</a:t>
            </a:r>
          </a:p>
          <a:p>
            <a:pPr algn="l" rtl="0"/>
            <a:r>
              <a:rPr lang="en-US" sz="1300" u="sng" dirty="0"/>
              <a:t>Who can endure it?</a:t>
            </a:r>
          </a:p>
        </p:txBody>
      </p:sp>
      <p:graphicFrame>
        <p:nvGraphicFramePr>
          <p:cNvPr id="8" name="Table 7">
            <a:extLst>
              <a:ext uri="{FF2B5EF4-FFF2-40B4-BE49-F238E27FC236}">
                <a16:creationId xmlns:a16="http://schemas.microsoft.com/office/drawing/2014/main" id="{F0FA6209-740D-0B8D-5AC9-6B63035DDF92}"/>
              </a:ext>
            </a:extLst>
          </p:cNvPr>
          <p:cNvGraphicFramePr>
            <a:graphicFrameLocks noGrp="1"/>
          </p:cNvGraphicFramePr>
          <p:nvPr>
            <p:extLst>
              <p:ext uri="{D42A27DB-BD31-4B8C-83A1-F6EECF244321}">
                <p14:modId xmlns:p14="http://schemas.microsoft.com/office/powerpoint/2010/main" val="2348401923"/>
              </p:ext>
            </p:extLst>
          </p:nvPr>
        </p:nvGraphicFramePr>
        <p:xfrm>
          <a:off x="-3906734" y="1875139"/>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19636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529"/>
        <p:cNvGrpSpPr/>
        <p:nvPr/>
      </p:nvGrpSpPr>
      <p:grpSpPr>
        <a:xfrm>
          <a:off x="0" y="0"/>
          <a:ext cx="0" cy="0"/>
          <a:chOff x="0" y="0"/>
          <a:chExt cx="0" cy="0"/>
        </a:xfrm>
      </p:grpSpPr>
      <p:sp>
        <p:nvSpPr>
          <p:cNvPr id="540" name="Shape 540"/>
          <p:cNvSpPr txBox="1"/>
          <p:nvPr/>
        </p:nvSpPr>
        <p:spPr>
          <a:xfrm>
            <a:off x="1289000" y="665575"/>
            <a:ext cx="3900599" cy="3080999"/>
          </a:xfrm>
          <a:prstGeom prst="rect">
            <a:avLst/>
          </a:prstGeom>
          <a:noFill/>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73763"/>
                </a:solidFill>
                <a:effectLst/>
                <a:uLnTx/>
                <a:uFillTx/>
                <a:latin typeface="Calibri"/>
                <a:ea typeface="Calibri"/>
                <a:cs typeface="Calibri"/>
                <a:sym typeface="Calibri"/>
                <a:rtl val="0"/>
              </a:rPr>
              <a:t>Joel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Alas for the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For the day of the Lord is near</a:t>
            </a:r>
            <a:r>
              <a:rPr kumimoji="0" lang="en" sz="2000" b="0" i="0" u="none" strike="noStrike" kern="0" cap="none" spc="0" normalizeH="0" baseline="0" noProof="0" dirty="0">
                <a:ln>
                  <a:noFill/>
                </a:ln>
                <a:solidFill>
                  <a:srgbClr val="7030A0"/>
                </a:solidFill>
                <a:effectLst/>
                <a:uLnTx/>
                <a:uFillTx/>
                <a:latin typeface="Calibri"/>
                <a:ea typeface="Calibri"/>
                <a:cs typeface="Calibri"/>
                <a:sym typeface="Calibri"/>
                <a:rtl val="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And it will come as destruction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from the Almighty.</a:t>
            </a:r>
          </a:p>
        </p:txBody>
      </p:sp>
      <p:sp>
        <p:nvSpPr>
          <p:cNvPr id="543" name="Shape 543"/>
          <p:cNvSpPr txBox="1"/>
          <p:nvPr/>
        </p:nvSpPr>
        <p:spPr>
          <a:xfrm>
            <a:off x="5251400" y="665575"/>
            <a:ext cx="3900599" cy="3080999"/>
          </a:xfrm>
          <a:prstGeom prst="rect">
            <a:avLst/>
          </a:prstGeom>
          <a:noFill/>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73763"/>
                </a:solidFill>
                <a:effectLst/>
                <a:uLnTx/>
                <a:uFillTx/>
                <a:latin typeface="Calibri"/>
                <a:ea typeface="Calibri"/>
                <a:cs typeface="Calibri"/>
                <a:sym typeface="Calibri"/>
                <a:rtl val="0"/>
              </a:rPr>
              <a:t>Joel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Blow a trumpet in Zion,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And sound an alarm on My holy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mountain!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Let all the inhabitants of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tremble,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For the day of the Lord is coming;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Surely it is near,</a:t>
            </a:r>
          </a:p>
        </p:txBody>
      </p:sp>
      <p:sp>
        <p:nvSpPr>
          <p:cNvPr id="544" name="Shape 544"/>
          <p:cNvSpPr txBox="1"/>
          <p:nvPr/>
        </p:nvSpPr>
        <p:spPr>
          <a:xfrm>
            <a:off x="878187" y="3429000"/>
            <a:ext cx="4086001" cy="3080999"/>
          </a:xfrm>
          <a:prstGeom prst="rect">
            <a:avLst/>
          </a:prstGeom>
          <a:noFill/>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73763"/>
                </a:solidFill>
                <a:effectLst/>
                <a:uLnTx/>
                <a:uFillTx/>
                <a:latin typeface="Calibri"/>
                <a:ea typeface="Calibri"/>
                <a:cs typeface="Calibri"/>
                <a:sym typeface="Calibri"/>
                <a:rtl val="0"/>
              </a:rPr>
              <a:t>Joel 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The Lord utters His voice before 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army;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Surely His camp is very 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For strong is he who carries out 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The day of the Lord is indeed 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   and very awesome,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And who can endure it?</a:t>
            </a:r>
          </a:p>
        </p:txBody>
      </p:sp>
      <p:sp>
        <p:nvSpPr>
          <p:cNvPr id="545" name="Shape 545"/>
          <p:cNvSpPr txBox="1"/>
          <p:nvPr/>
        </p:nvSpPr>
        <p:spPr>
          <a:xfrm>
            <a:off x="4964188" y="3429000"/>
            <a:ext cx="3962401" cy="3080999"/>
          </a:xfrm>
          <a:prstGeom prst="rect">
            <a:avLst/>
          </a:prstGeom>
          <a:noFill/>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73763"/>
                </a:solidFill>
                <a:effectLst/>
                <a:uLnTx/>
                <a:uFillTx/>
                <a:latin typeface="Calibri"/>
                <a:ea typeface="Calibri"/>
                <a:cs typeface="Calibri"/>
                <a:sym typeface="Calibri"/>
                <a:rtl val="0"/>
              </a:rPr>
              <a:t>Joel 2:31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The sun will be turned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   darkness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0" cap="none" spc="0" normalizeH="0" baseline="0" noProof="0" dirty="0">
                <a:ln>
                  <a:noFill/>
                </a:ln>
                <a:solidFill>
                  <a:srgbClr val="073763"/>
                </a:solidFill>
                <a:effectLst/>
                <a:uLnTx/>
                <a:uFillTx/>
                <a:latin typeface="Calibri"/>
                <a:ea typeface="Calibri"/>
                <a:cs typeface="Calibri"/>
                <a:sym typeface="Calibri"/>
                <a:rtl val="0"/>
              </a:rPr>
              <a:t>And the moon into blood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Before the great and awesome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7030A0"/>
                </a:solidFill>
                <a:effectLst/>
                <a:uLnTx/>
                <a:uFillTx/>
                <a:latin typeface="Calibri"/>
                <a:ea typeface="Calibri"/>
                <a:cs typeface="Calibri"/>
                <a:sym typeface="Calibri"/>
                <a:rtl val="0"/>
              </a:rPr>
              <a:t>   of the Lord comes.</a:t>
            </a:r>
          </a:p>
        </p:txBody>
      </p:sp>
      <p:sp>
        <p:nvSpPr>
          <p:cNvPr id="2" name="Title 1">
            <a:extLst>
              <a:ext uri="{FF2B5EF4-FFF2-40B4-BE49-F238E27FC236}">
                <a16:creationId xmlns:a16="http://schemas.microsoft.com/office/drawing/2014/main" id="{1BB096BC-2198-842A-2FE5-694B6839A4D3}"/>
              </a:ext>
            </a:extLst>
          </p:cNvPr>
          <p:cNvSpPr>
            <a:spLocks noGrp="1"/>
          </p:cNvSpPr>
          <p:nvPr>
            <p:ph type="title"/>
          </p:nvPr>
        </p:nvSpPr>
        <p:spPr>
          <a:xfrm>
            <a:off x="1559836" y="-277242"/>
            <a:ext cx="6477000" cy="1143000"/>
          </a:xfrm>
        </p:spPr>
        <p:txBody>
          <a:bodyPr/>
          <a:lstStyle/>
          <a:p>
            <a:r>
              <a:rPr lang="en-US" dirty="0"/>
              <a:t>The Day of the Lord</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5EAE5DB-E935-031B-BE55-C2DD7762B474}"/>
              </a:ext>
            </a:extLst>
          </p:cNvPr>
          <p:cNvSpPr>
            <a:spLocks noGrp="1" noChangeArrowheads="1"/>
          </p:cNvSpPr>
          <p:nvPr>
            <p:ph type="title"/>
          </p:nvPr>
        </p:nvSpPr>
        <p:spPr/>
        <p:txBody>
          <a:bodyPr/>
          <a:lstStyle/>
          <a:p>
            <a:r>
              <a:rPr lang="en-US" altLang="en-US" dirty="0"/>
              <a:t>Book of Joel Paradigm -2E</a:t>
            </a:r>
          </a:p>
        </p:txBody>
      </p:sp>
      <p:grpSp>
        <p:nvGrpSpPr>
          <p:cNvPr id="88126" name="Group 62">
            <a:extLst>
              <a:ext uri="{FF2B5EF4-FFF2-40B4-BE49-F238E27FC236}">
                <a16:creationId xmlns:a16="http://schemas.microsoft.com/office/drawing/2014/main" id="{67BA684C-6B97-E3BA-B7DD-47ECC130A864}"/>
              </a:ext>
            </a:extLst>
          </p:cNvPr>
          <p:cNvGrpSpPr>
            <a:grpSpLocks/>
          </p:cNvGrpSpPr>
          <p:nvPr/>
        </p:nvGrpSpPr>
        <p:grpSpPr bwMode="auto">
          <a:xfrm>
            <a:off x="1057275" y="2025650"/>
            <a:ext cx="7083425" cy="4178300"/>
            <a:chOff x="-3" y="-3"/>
            <a:chExt cx="4462" cy="2632"/>
          </a:xfrm>
        </p:grpSpPr>
        <p:grpSp>
          <p:nvGrpSpPr>
            <p:cNvPr id="88124" name="Group 60">
              <a:extLst>
                <a:ext uri="{FF2B5EF4-FFF2-40B4-BE49-F238E27FC236}">
                  <a16:creationId xmlns:a16="http://schemas.microsoft.com/office/drawing/2014/main" id="{F1B777F3-31B7-D1E7-32D9-A976A3129F4A}"/>
                </a:ext>
              </a:extLst>
            </p:cNvPr>
            <p:cNvGrpSpPr>
              <a:grpSpLocks/>
            </p:cNvGrpSpPr>
            <p:nvPr/>
          </p:nvGrpSpPr>
          <p:grpSpPr bwMode="auto">
            <a:xfrm>
              <a:off x="0" y="0"/>
              <a:ext cx="4456" cy="2626"/>
              <a:chOff x="0" y="0"/>
              <a:chExt cx="4456" cy="2626"/>
            </a:xfrm>
          </p:grpSpPr>
          <p:grpSp>
            <p:nvGrpSpPr>
              <p:cNvPr id="88107" name="Group 43">
                <a:extLst>
                  <a:ext uri="{FF2B5EF4-FFF2-40B4-BE49-F238E27FC236}">
                    <a16:creationId xmlns:a16="http://schemas.microsoft.com/office/drawing/2014/main" id="{2F062C60-A220-3964-A295-7E8094D1261D}"/>
                  </a:ext>
                </a:extLst>
              </p:cNvPr>
              <p:cNvGrpSpPr>
                <a:grpSpLocks/>
              </p:cNvGrpSpPr>
              <p:nvPr/>
            </p:nvGrpSpPr>
            <p:grpSpPr bwMode="auto">
              <a:xfrm>
                <a:off x="0" y="0"/>
                <a:ext cx="387" cy="920"/>
                <a:chOff x="0" y="0"/>
                <a:chExt cx="387" cy="920"/>
              </a:xfrm>
            </p:grpSpPr>
            <p:sp>
              <p:nvSpPr>
                <p:cNvPr id="88097" name="Rectangle 33">
                  <a:extLst>
                    <a:ext uri="{FF2B5EF4-FFF2-40B4-BE49-F238E27FC236}">
                      <a16:creationId xmlns:a16="http://schemas.microsoft.com/office/drawing/2014/main" id="{EBBB3C83-021D-7492-D73C-EBDD84BB70F3}"/>
                    </a:ext>
                  </a:extLst>
                </p:cNvPr>
                <p:cNvSpPr>
                  <a:spLocks noChangeArrowheads="1"/>
                </p:cNvSpPr>
                <p:nvPr/>
              </p:nvSpPr>
              <p:spPr bwMode="ltGray">
                <a:xfrm>
                  <a:off x="43" y="0"/>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06" name="Rectangle 42">
                  <a:extLst>
                    <a:ext uri="{FF2B5EF4-FFF2-40B4-BE49-F238E27FC236}">
                      <a16:creationId xmlns:a16="http://schemas.microsoft.com/office/drawing/2014/main" id="{8656AB58-633D-CDE8-8BB6-A61AE6A10FCD}"/>
                    </a:ext>
                  </a:extLst>
                </p:cNvPr>
                <p:cNvSpPr>
                  <a:spLocks noChangeArrowheads="1"/>
                </p:cNvSpPr>
                <p:nvPr/>
              </p:nvSpPr>
              <p:spPr bwMode="ltGray">
                <a:xfrm>
                  <a:off x="0" y="0"/>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8108" name="Rectangle 44">
                <a:extLst>
                  <a:ext uri="{FF2B5EF4-FFF2-40B4-BE49-F238E27FC236}">
                    <a16:creationId xmlns:a16="http://schemas.microsoft.com/office/drawing/2014/main" id="{22CF771C-7166-08B0-7CF6-46C92AA24EAF}"/>
                  </a:ext>
                </a:extLst>
              </p:cNvPr>
              <p:cNvSpPr>
                <a:spLocks noChangeArrowheads="1"/>
              </p:cNvSpPr>
              <p:nvPr/>
            </p:nvSpPr>
            <p:spPr bwMode="ltGray">
              <a:xfrm>
                <a:off x="387" y="0"/>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8111" name="Group 47">
                <a:extLst>
                  <a:ext uri="{FF2B5EF4-FFF2-40B4-BE49-F238E27FC236}">
                    <a16:creationId xmlns:a16="http://schemas.microsoft.com/office/drawing/2014/main" id="{30A25A1D-0443-D747-F1E6-15BEA6FA8047}"/>
                  </a:ext>
                </a:extLst>
              </p:cNvPr>
              <p:cNvGrpSpPr>
                <a:grpSpLocks/>
              </p:cNvGrpSpPr>
              <p:nvPr/>
            </p:nvGrpSpPr>
            <p:grpSpPr bwMode="auto">
              <a:xfrm>
                <a:off x="1808" y="0"/>
                <a:ext cx="2648" cy="920"/>
                <a:chOff x="1808" y="0"/>
                <a:chExt cx="2648" cy="920"/>
              </a:xfrm>
            </p:grpSpPr>
            <p:sp>
              <p:nvSpPr>
                <p:cNvPr id="88099" name="Rectangle 35">
                  <a:extLst>
                    <a:ext uri="{FF2B5EF4-FFF2-40B4-BE49-F238E27FC236}">
                      <a16:creationId xmlns:a16="http://schemas.microsoft.com/office/drawing/2014/main" id="{AA5CC006-F801-FC28-F230-32F79603DC56}"/>
                    </a:ext>
                  </a:extLst>
                </p:cNvPr>
                <p:cNvSpPr>
                  <a:spLocks noChangeArrowheads="1"/>
                </p:cNvSpPr>
                <p:nvPr/>
              </p:nvSpPr>
              <p:spPr bwMode="ltGray">
                <a:xfrm>
                  <a:off x="1851" y="0"/>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0" name="Rectangle 46">
                  <a:extLst>
                    <a:ext uri="{FF2B5EF4-FFF2-40B4-BE49-F238E27FC236}">
                      <a16:creationId xmlns:a16="http://schemas.microsoft.com/office/drawing/2014/main" id="{5334CAB7-DC60-129E-6AAB-5140F21E320A}"/>
                    </a:ext>
                  </a:extLst>
                </p:cNvPr>
                <p:cNvSpPr>
                  <a:spLocks noChangeArrowheads="1"/>
                </p:cNvSpPr>
                <p:nvPr/>
              </p:nvSpPr>
              <p:spPr bwMode="ltGray">
                <a:xfrm>
                  <a:off x="1808" y="0"/>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3" name="Group 49">
                <a:extLst>
                  <a:ext uri="{FF2B5EF4-FFF2-40B4-BE49-F238E27FC236}">
                    <a16:creationId xmlns:a16="http://schemas.microsoft.com/office/drawing/2014/main" id="{6F6F0B3A-5C6E-82CA-9CA4-DF3779ABEE7F}"/>
                  </a:ext>
                </a:extLst>
              </p:cNvPr>
              <p:cNvGrpSpPr>
                <a:grpSpLocks/>
              </p:cNvGrpSpPr>
              <p:nvPr/>
            </p:nvGrpSpPr>
            <p:grpSpPr bwMode="auto">
              <a:xfrm>
                <a:off x="0" y="920"/>
                <a:ext cx="387" cy="786"/>
                <a:chOff x="0" y="920"/>
                <a:chExt cx="387" cy="786"/>
              </a:xfrm>
            </p:grpSpPr>
            <p:sp>
              <p:nvSpPr>
                <p:cNvPr id="88100" name="Rectangle 36">
                  <a:extLst>
                    <a:ext uri="{FF2B5EF4-FFF2-40B4-BE49-F238E27FC236}">
                      <a16:creationId xmlns:a16="http://schemas.microsoft.com/office/drawing/2014/main" id="{F23A0B0D-F0F4-2648-716B-3CAE0DA5792D}"/>
                    </a:ext>
                  </a:extLst>
                </p:cNvPr>
                <p:cNvSpPr>
                  <a:spLocks noChangeArrowheads="1"/>
                </p:cNvSpPr>
                <p:nvPr/>
              </p:nvSpPr>
              <p:spPr bwMode="ltGray">
                <a:xfrm>
                  <a:off x="43" y="920"/>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8112" name="Rectangle 48">
                  <a:extLst>
                    <a:ext uri="{FF2B5EF4-FFF2-40B4-BE49-F238E27FC236}">
                      <a16:creationId xmlns:a16="http://schemas.microsoft.com/office/drawing/2014/main" id="{F0CAFA91-4F54-9ABF-E575-1437B94CE4AB}"/>
                    </a:ext>
                  </a:extLst>
                </p:cNvPr>
                <p:cNvSpPr>
                  <a:spLocks noChangeArrowheads="1"/>
                </p:cNvSpPr>
                <p:nvPr/>
              </p:nvSpPr>
              <p:spPr bwMode="ltGray">
                <a:xfrm>
                  <a:off x="0" y="92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8114" name="Rectangle 50">
                <a:extLst>
                  <a:ext uri="{FF2B5EF4-FFF2-40B4-BE49-F238E27FC236}">
                    <a16:creationId xmlns:a16="http://schemas.microsoft.com/office/drawing/2014/main" id="{44B63F9F-3838-B0E4-1657-C2F048DF5DCC}"/>
                  </a:ext>
                </a:extLst>
              </p:cNvPr>
              <p:cNvSpPr>
                <a:spLocks noChangeArrowheads="1"/>
              </p:cNvSpPr>
              <p:nvPr/>
            </p:nvSpPr>
            <p:spPr bwMode="ltGray">
              <a:xfrm>
                <a:off x="387" y="92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8117" name="Group 53">
                <a:extLst>
                  <a:ext uri="{FF2B5EF4-FFF2-40B4-BE49-F238E27FC236}">
                    <a16:creationId xmlns:a16="http://schemas.microsoft.com/office/drawing/2014/main" id="{8CFEAE82-4D36-E4D1-8CE9-42DC094F208A}"/>
                  </a:ext>
                </a:extLst>
              </p:cNvPr>
              <p:cNvGrpSpPr>
                <a:grpSpLocks/>
              </p:cNvGrpSpPr>
              <p:nvPr/>
            </p:nvGrpSpPr>
            <p:grpSpPr bwMode="auto">
              <a:xfrm>
                <a:off x="1808" y="920"/>
                <a:ext cx="2648" cy="786"/>
                <a:chOff x="1808" y="920"/>
                <a:chExt cx="2648" cy="786"/>
              </a:xfrm>
            </p:grpSpPr>
            <p:sp>
              <p:nvSpPr>
                <p:cNvPr id="88102" name="Rectangle 38">
                  <a:extLst>
                    <a:ext uri="{FF2B5EF4-FFF2-40B4-BE49-F238E27FC236}">
                      <a16:creationId xmlns:a16="http://schemas.microsoft.com/office/drawing/2014/main" id="{07D9C3B5-C614-79FA-2017-DFFAC75C6F74}"/>
                    </a:ext>
                  </a:extLst>
                </p:cNvPr>
                <p:cNvSpPr>
                  <a:spLocks noChangeArrowheads="1"/>
                </p:cNvSpPr>
                <p:nvPr/>
              </p:nvSpPr>
              <p:spPr bwMode="ltGray">
                <a:xfrm>
                  <a:off x="1851" y="92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6" name="Rectangle 52">
                  <a:extLst>
                    <a:ext uri="{FF2B5EF4-FFF2-40B4-BE49-F238E27FC236}">
                      <a16:creationId xmlns:a16="http://schemas.microsoft.com/office/drawing/2014/main" id="{55ED9D80-4BFC-AF04-6D9C-29BD4FBD9E01}"/>
                    </a:ext>
                  </a:extLst>
                </p:cNvPr>
                <p:cNvSpPr>
                  <a:spLocks noChangeArrowheads="1"/>
                </p:cNvSpPr>
                <p:nvPr/>
              </p:nvSpPr>
              <p:spPr bwMode="ltGray">
                <a:xfrm>
                  <a:off x="1808" y="92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19" name="Group 55">
                <a:extLst>
                  <a:ext uri="{FF2B5EF4-FFF2-40B4-BE49-F238E27FC236}">
                    <a16:creationId xmlns:a16="http://schemas.microsoft.com/office/drawing/2014/main" id="{87E7D066-3194-9B0A-660A-4FB7F8D393A0}"/>
                  </a:ext>
                </a:extLst>
              </p:cNvPr>
              <p:cNvGrpSpPr>
                <a:grpSpLocks/>
              </p:cNvGrpSpPr>
              <p:nvPr/>
            </p:nvGrpSpPr>
            <p:grpSpPr bwMode="auto">
              <a:xfrm>
                <a:off x="0" y="1706"/>
                <a:ext cx="387" cy="920"/>
                <a:chOff x="0" y="1706"/>
                <a:chExt cx="387" cy="920"/>
              </a:xfrm>
            </p:grpSpPr>
            <p:sp>
              <p:nvSpPr>
                <p:cNvPr id="88103" name="Rectangle 39">
                  <a:extLst>
                    <a:ext uri="{FF2B5EF4-FFF2-40B4-BE49-F238E27FC236}">
                      <a16:creationId xmlns:a16="http://schemas.microsoft.com/office/drawing/2014/main" id="{434DF24E-B8D9-D766-E51E-A694F6084B63}"/>
                    </a:ext>
                  </a:extLst>
                </p:cNvPr>
                <p:cNvSpPr>
                  <a:spLocks noChangeArrowheads="1"/>
                </p:cNvSpPr>
                <p:nvPr/>
              </p:nvSpPr>
              <p:spPr bwMode="ltGray">
                <a:xfrm>
                  <a:off x="43" y="1706"/>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18" name="Rectangle 54">
                  <a:extLst>
                    <a:ext uri="{FF2B5EF4-FFF2-40B4-BE49-F238E27FC236}">
                      <a16:creationId xmlns:a16="http://schemas.microsoft.com/office/drawing/2014/main" id="{E3CD9BF1-7B07-C594-95F3-519815BB13BC}"/>
                    </a:ext>
                  </a:extLst>
                </p:cNvPr>
                <p:cNvSpPr>
                  <a:spLocks noChangeArrowheads="1"/>
                </p:cNvSpPr>
                <p:nvPr/>
              </p:nvSpPr>
              <p:spPr bwMode="ltGray">
                <a:xfrm>
                  <a:off x="0" y="1706"/>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21" name="Group 57">
                <a:extLst>
                  <a:ext uri="{FF2B5EF4-FFF2-40B4-BE49-F238E27FC236}">
                    <a16:creationId xmlns:a16="http://schemas.microsoft.com/office/drawing/2014/main" id="{ED3B979D-BCE6-5E80-6E36-9D6E1568AB11}"/>
                  </a:ext>
                </a:extLst>
              </p:cNvPr>
              <p:cNvGrpSpPr>
                <a:grpSpLocks/>
              </p:cNvGrpSpPr>
              <p:nvPr/>
            </p:nvGrpSpPr>
            <p:grpSpPr bwMode="auto">
              <a:xfrm>
                <a:off x="387" y="1706"/>
                <a:ext cx="1421" cy="920"/>
                <a:chOff x="387" y="1706"/>
                <a:chExt cx="1421" cy="920"/>
              </a:xfrm>
            </p:grpSpPr>
            <p:sp>
              <p:nvSpPr>
                <p:cNvPr id="88104" name="Rectangle 40">
                  <a:extLst>
                    <a:ext uri="{FF2B5EF4-FFF2-40B4-BE49-F238E27FC236}">
                      <a16:creationId xmlns:a16="http://schemas.microsoft.com/office/drawing/2014/main" id="{0C1D73A2-7029-D14F-001F-4F3C0C1AB85E}"/>
                    </a:ext>
                  </a:extLst>
                </p:cNvPr>
                <p:cNvSpPr>
                  <a:spLocks noChangeArrowheads="1"/>
                </p:cNvSpPr>
                <p:nvPr/>
              </p:nvSpPr>
              <p:spPr bwMode="ltGray">
                <a:xfrm>
                  <a:off x="430" y="1706"/>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Divine Compassion of God</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20" name="Rectangle 56">
                  <a:extLst>
                    <a:ext uri="{FF2B5EF4-FFF2-40B4-BE49-F238E27FC236}">
                      <a16:creationId xmlns:a16="http://schemas.microsoft.com/office/drawing/2014/main" id="{0193E5AB-AF6E-CC74-7010-4325C88813E7}"/>
                    </a:ext>
                  </a:extLst>
                </p:cNvPr>
                <p:cNvSpPr>
                  <a:spLocks noChangeArrowheads="1"/>
                </p:cNvSpPr>
                <p:nvPr/>
              </p:nvSpPr>
              <p:spPr bwMode="ltGray">
                <a:xfrm>
                  <a:off x="387" y="1706"/>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8123" name="Group 59">
                <a:extLst>
                  <a:ext uri="{FF2B5EF4-FFF2-40B4-BE49-F238E27FC236}">
                    <a16:creationId xmlns:a16="http://schemas.microsoft.com/office/drawing/2014/main" id="{68BD12C1-B89D-4F95-7913-D376E670ADE1}"/>
                  </a:ext>
                </a:extLst>
              </p:cNvPr>
              <p:cNvGrpSpPr>
                <a:grpSpLocks/>
              </p:cNvGrpSpPr>
              <p:nvPr/>
            </p:nvGrpSpPr>
            <p:grpSpPr bwMode="auto">
              <a:xfrm>
                <a:off x="1808" y="1706"/>
                <a:ext cx="2648" cy="920"/>
                <a:chOff x="1808" y="1706"/>
                <a:chExt cx="2648" cy="920"/>
              </a:xfrm>
            </p:grpSpPr>
            <p:sp>
              <p:nvSpPr>
                <p:cNvPr id="88105" name="Rectangle 41">
                  <a:extLst>
                    <a:ext uri="{FF2B5EF4-FFF2-40B4-BE49-F238E27FC236}">
                      <a16:creationId xmlns:a16="http://schemas.microsoft.com/office/drawing/2014/main" id="{C0E51BF2-F432-8CF2-79D1-7A1172A83B89}"/>
                    </a:ext>
                  </a:extLst>
                </p:cNvPr>
                <p:cNvSpPr>
                  <a:spLocks noChangeArrowheads="1"/>
                </p:cNvSpPr>
                <p:nvPr/>
              </p:nvSpPr>
              <p:spPr bwMode="ltGray">
                <a:xfrm>
                  <a:off x="1851" y="1706"/>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8122" name="Rectangle 58">
                  <a:extLst>
                    <a:ext uri="{FF2B5EF4-FFF2-40B4-BE49-F238E27FC236}">
                      <a16:creationId xmlns:a16="http://schemas.microsoft.com/office/drawing/2014/main" id="{5E5DC7F9-D0B0-A482-2A7F-322ED428E058}"/>
                    </a:ext>
                  </a:extLst>
                </p:cNvPr>
                <p:cNvSpPr>
                  <a:spLocks noChangeArrowheads="1"/>
                </p:cNvSpPr>
                <p:nvPr/>
              </p:nvSpPr>
              <p:spPr bwMode="ltGray">
                <a:xfrm>
                  <a:off x="1808" y="1706"/>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8125" name="Rectangle 61">
              <a:extLst>
                <a:ext uri="{FF2B5EF4-FFF2-40B4-BE49-F238E27FC236}">
                  <a16:creationId xmlns:a16="http://schemas.microsoft.com/office/drawing/2014/main" id="{1916AA67-3FEF-DE90-A18A-F0109F3D0CCE}"/>
                </a:ext>
              </a:extLst>
            </p:cNvPr>
            <p:cNvSpPr>
              <a:spLocks noChangeArrowheads="1"/>
            </p:cNvSpPr>
            <p:nvPr/>
          </p:nvSpPr>
          <p:spPr bwMode="ltGray">
            <a:xfrm>
              <a:off x="-3" y="-3"/>
              <a:ext cx="4462" cy="263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aphicFrame>
        <p:nvGraphicFramePr>
          <p:cNvPr id="2" name="Table 1">
            <a:extLst>
              <a:ext uri="{FF2B5EF4-FFF2-40B4-BE49-F238E27FC236}">
                <a16:creationId xmlns:a16="http://schemas.microsoft.com/office/drawing/2014/main" id="{C49AA0C8-715B-56F9-CAA0-F0BC5EA77C32}"/>
              </a:ext>
            </a:extLst>
          </p:cNvPr>
          <p:cNvGraphicFramePr>
            <a:graphicFrameLocks noGrp="1"/>
          </p:cNvGraphicFramePr>
          <p:nvPr>
            <p:extLst>
              <p:ext uri="{D42A27DB-BD31-4B8C-83A1-F6EECF244321}">
                <p14:modId xmlns:p14="http://schemas.microsoft.com/office/powerpoint/2010/main" val="1542643813"/>
              </p:ext>
            </p:extLst>
          </p:nvPr>
        </p:nvGraphicFramePr>
        <p:xfrm>
          <a:off x="-3772294" y="710837"/>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86255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C37D3B1-4F48-5D48-FE7B-DAF484882A7F}"/>
              </a:ext>
            </a:extLst>
          </p:cNvPr>
          <p:cNvSpPr>
            <a:spLocks noGrp="1" noChangeArrowheads="1"/>
          </p:cNvSpPr>
          <p:nvPr>
            <p:ph type="title"/>
          </p:nvPr>
        </p:nvSpPr>
        <p:spPr/>
        <p:txBody>
          <a:bodyPr/>
          <a:lstStyle/>
          <a:p>
            <a:r>
              <a:rPr lang="en-US" altLang="en-US" dirty="0"/>
              <a:t>Book of Joel Paradigm –2F</a:t>
            </a:r>
          </a:p>
        </p:txBody>
      </p:sp>
      <p:grpSp>
        <p:nvGrpSpPr>
          <p:cNvPr id="89150" name="Group 62">
            <a:extLst>
              <a:ext uri="{FF2B5EF4-FFF2-40B4-BE49-F238E27FC236}">
                <a16:creationId xmlns:a16="http://schemas.microsoft.com/office/drawing/2014/main" id="{FBC2AA86-B076-ABF6-72D3-48945C97E9BB}"/>
              </a:ext>
            </a:extLst>
          </p:cNvPr>
          <p:cNvGrpSpPr>
            <a:grpSpLocks/>
          </p:cNvGrpSpPr>
          <p:nvPr/>
        </p:nvGrpSpPr>
        <p:grpSpPr bwMode="auto">
          <a:xfrm>
            <a:off x="1057275" y="2135188"/>
            <a:ext cx="7083425" cy="3540125"/>
            <a:chOff x="-3" y="-3"/>
            <a:chExt cx="4462" cy="2230"/>
          </a:xfrm>
        </p:grpSpPr>
        <p:grpSp>
          <p:nvGrpSpPr>
            <p:cNvPr id="89148" name="Group 60">
              <a:extLst>
                <a:ext uri="{FF2B5EF4-FFF2-40B4-BE49-F238E27FC236}">
                  <a16:creationId xmlns:a16="http://schemas.microsoft.com/office/drawing/2014/main" id="{4263B8CD-9BB2-5CDE-FCBF-66E927D1B487}"/>
                </a:ext>
              </a:extLst>
            </p:cNvPr>
            <p:cNvGrpSpPr>
              <a:grpSpLocks/>
            </p:cNvGrpSpPr>
            <p:nvPr/>
          </p:nvGrpSpPr>
          <p:grpSpPr bwMode="auto">
            <a:xfrm>
              <a:off x="0" y="0"/>
              <a:ext cx="4456" cy="2224"/>
              <a:chOff x="0" y="0"/>
              <a:chExt cx="4456" cy="2224"/>
            </a:xfrm>
          </p:grpSpPr>
          <p:grpSp>
            <p:nvGrpSpPr>
              <p:cNvPr id="89131" name="Group 43">
                <a:extLst>
                  <a:ext uri="{FF2B5EF4-FFF2-40B4-BE49-F238E27FC236}">
                    <a16:creationId xmlns:a16="http://schemas.microsoft.com/office/drawing/2014/main" id="{97B9408B-04F8-1CD9-694F-18B605B146B8}"/>
                  </a:ext>
                </a:extLst>
              </p:cNvPr>
              <p:cNvGrpSpPr>
                <a:grpSpLocks/>
              </p:cNvGrpSpPr>
              <p:nvPr/>
            </p:nvGrpSpPr>
            <p:grpSpPr bwMode="auto">
              <a:xfrm>
                <a:off x="0" y="0"/>
                <a:ext cx="387" cy="786"/>
                <a:chOff x="0" y="0"/>
                <a:chExt cx="387" cy="786"/>
              </a:xfrm>
            </p:grpSpPr>
            <p:sp>
              <p:nvSpPr>
                <p:cNvPr id="89121" name="Rectangle 33">
                  <a:extLst>
                    <a:ext uri="{FF2B5EF4-FFF2-40B4-BE49-F238E27FC236}">
                      <a16:creationId xmlns:a16="http://schemas.microsoft.com/office/drawing/2014/main" id="{8191D88B-F808-8285-CA49-AB52A122C7E1}"/>
                    </a:ext>
                  </a:extLst>
                </p:cNvPr>
                <p:cNvSpPr>
                  <a:spLocks noChangeArrowheads="1"/>
                </p:cNvSpPr>
                <p:nvPr/>
              </p:nvSpPr>
              <p:spPr bwMode="ltGray">
                <a:xfrm>
                  <a:off x="43" y="0"/>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0" name="Rectangle 42">
                  <a:extLst>
                    <a:ext uri="{FF2B5EF4-FFF2-40B4-BE49-F238E27FC236}">
                      <a16:creationId xmlns:a16="http://schemas.microsoft.com/office/drawing/2014/main" id="{3D085CEC-4DCF-0808-7A44-831E318D8CFF}"/>
                    </a:ext>
                  </a:extLst>
                </p:cNvPr>
                <p:cNvSpPr>
                  <a:spLocks noChangeArrowheads="1"/>
                </p:cNvSpPr>
                <p:nvPr/>
              </p:nvSpPr>
              <p:spPr bwMode="ltGray">
                <a:xfrm>
                  <a:off x="0" y="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33" name="Group 45">
                <a:extLst>
                  <a:ext uri="{FF2B5EF4-FFF2-40B4-BE49-F238E27FC236}">
                    <a16:creationId xmlns:a16="http://schemas.microsoft.com/office/drawing/2014/main" id="{D35D9E05-29FE-55BD-62E2-C02FBBD6DF0F}"/>
                  </a:ext>
                </a:extLst>
              </p:cNvPr>
              <p:cNvGrpSpPr>
                <a:grpSpLocks/>
              </p:cNvGrpSpPr>
              <p:nvPr/>
            </p:nvGrpSpPr>
            <p:grpSpPr bwMode="auto">
              <a:xfrm>
                <a:off x="387" y="0"/>
                <a:ext cx="1421" cy="786"/>
                <a:chOff x="387" y="0"/>
                <a:chExt cx="1421" cy="786"/>
              </a:xfrm>
            </p:grpSpPr>
            <p:sp>
              <p:nvSpPr>
                <p:cNvPr id="89122" name="Rectangle 34">
                  <a:extLst>
                    <a:ext uri="{FF2B5EF4-FFF2-40B4-BE49-F238E27FC236}">
                      <a16:creationId xmlns:a16="http://schemas.microsoft.com/office/drawing/2014/main" id="{4073A78B-D6B3-8F70-06A6-CC7C26C9E7C4}"/>
                    </a:ext>
                  </a:extLst>
                </p:cNvPr>
                <p:cNvSpPr>
                  <a:spLocks noChangeArrowheads="1"/>
                </p:cNvSpPr>
                <p:nvPr/>
              </p:nvSpPr>
              <p:spPr bwMode="ltGray">
                <a:xfrm>
                  <a:off x="430" y="0"/>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Call to Repentance</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2" name="Rectangle 44">
                  <a:extLst>
                    <a:ext uri="{FF2B5EF4-FFF2-40B4-BE49-F238E27FC236}">
                      <a16:creationId xmlns:a16="http://schemas.microsoft.com/office/drawing/2014/main" id="{B789A367-7212-26FD-A8B4-5D0133D2E82F}"/>
                    </a:ext>
                  </a:extLst>
                </p:cNvPr>
                <p:cNvSpPr>
                  <a:spLocks noChangeArrowheads="1"/>
                </p:cNvSpPr>
                <p:nvPr/>
              </p:nvSpPr>
              <p:spPr bwMode="ltGray">
                <a:xfrm>
                  <a:off x="387" y="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35" name="Group 47">
                <a:extLst>
                  <a:ext uri="{FF2B5EF4-FFF2-40B4-BE49-F238E27FC236}">
                    <a16:creationId xmlns:a16="http://schemas.microsoft.com/office/drawing/2014/main" id="{658F8F7F-031B-E246-F71C-4D97D0C2C659}"/>
                  </a:ext>
                </a:extLst>
              </p:cNvPr>
              <p:cNvGrpSpPr>
                <a:grpSpLocks/>
              </p:cNvGrpSpPr>
              <p:nvPr/>
            </p:nvGrpSpPr>
            <p:grpSpPr bwMode="auto">
              <a:xfrm>
                <a:off x="1808" y="0"/>
                <a:ext cx="2648" cy="786"/>
                <a:chOff x="1808" y="0"/>
                <a:chExt cx="2648" cy="786"/>
              </a:xfrm>
            </p:grpSpPr>
            <p:sp>
              <p:nvSpPr>
                <p:cNvPr id="89123" name="Rectangle 35">
                  <a:extLst>
                    <a:ext uri="{FF2B5EF4-FFF2-40B4-BE49-F238E27FC236}">
                      <a16:creationId xmlns:a16="http://schemas.microsoft.com/office/drawing/2014/main" id="{DF0242C0-C0E4-2975-726F-5A0B30152FB4}"/>
                    </a:ext>
                  </a:extLst>
                </p:cNvPr>
                <p:cNvSpPr>
                  <a:spLocks noChangeArrowheads="1"/>
                </p:cNvSpPr>
                <p:nvPr/>
              </p:nvSpPr>
              <p:spPr bwMode="ltGray">
                <a:xfrm>
                  <a:off x="1851" y="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4" name="Rectangle 46">
                  <a:extLst>
                    <a:ext uri="{FF2B5EF4-FFF2-40B4-BE49-F238E27FC236}">
                      <a16:creationId xmlns:a16="http://schemas.microsoft.com/office/drawing/2014/main" id="{E17079F0-C168-A2EE-D51D-C861C6BF4BA8}"/>
                    </a:ext>
                  </a:extLst>
                </p:cNvPr>
                <p:cNvSpPr>
                  <a:spLocks noChangeArrowheads="1"/>
                </p:cNvSpPr>
                <p:nvPr/>
              </p:nvSpPr>
              <p:spPr bwMode="ltGray">
                <a:xfrm>
                  <a:off x="1808" y="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9136" name="Rectangle 48">
                <a:extLst>
                  <a:ext uri="{FF2B5EF4-FFF2-40B4-BE49-F238E27FC236}">
                    <a16:creationId xmlns:a16="http://schemas.microsoft.com/office/drawing/2014/main" id="{3EC9C035-70B4-9134-5925-C7DFEC92A765}"/>
                  </a:ext>
                </a:extLst>
              </p:cNvPr>
              <p:cNvSpPr>
                <a:spLocks noChangeArrowheads="1"/>
              </p:cNvSpPr>
              <p:nvPr/>
            </p:nvSpPr>
            <p:spPr bwMode="ltGray">
              <a:xfrm>
                <a:off x="0" y="786"/>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39" name="Group 51">
                <a:extLst>
                  <a:ext uri="{FF2B5EF4-FFF2-40B4-BE49-F238E27FC236}">
                    <a16:creationId xmlns:a16="http://schemas.microsoft.com/office/drawing/2014/main" id="{1420243A-F713-4DD2-6AD4-7BBFFCE39608}"/>
                  </a:ext>
                </a:extLst>
              </p:cNvPr>
              <p:cNvGrpSpPr>
                <a:grpSpLocks/>
              </p:cNvGrpSpPr>
              <p:nvPr/>
            </p:nvGrpSpPr>
            <p:grpSpPr bwMode="auto">
              <a:xfrm>
                <a:off x="387" y="786"/>
                <a:ext cx="1421" cy="786"/>
                <a:chOff x="387" y="786"/>
                <a:chExt cx="1421" cy="786"/>
              </a:xfrm>
            </p:grpSpPr>
            <p:sp>
              <p:nvSpPr>
                <p:cNvPr id="89125" name="Rectangle 37">
                  <a:extLst>
                    <a:ext uri="{FF2B5EF4-FFF2-40B4-BE49-F238E27FC236}">
                      <a16:creationId xmlns:a16="http://schemas.microsoft.com/office/drawing/2014/main" id="{E80BB2F4-0B20-4180-8CAB-1E180A69BB32}"/>
                    </a:ext>
                  </a:extLst>
                </p:cNvPr>
                <p:cNvSpPr>
                  <a:spLocks noChangeArrowheads="1"/>
                </p:cNvSpPr>
                <p:nvPr/>
              </p:nvSpPr>
              <p:spPr bwMode="ltGray">
                <a:xfrm>
                  <a:off x="430" y="786"/>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9138" name="Rectangle 50">
                  <a:extLst>
                    <a:ext uri="{FF2B5EF4-FFF2-40B4-BE49-F238E27FC236}">
                      <a16:creationId xmlns:a16="http://schemas.microsoft.com/office/drawing/2014/main" id="{65564319-DE7C-0698-E82C-0AA60ADB4083}"/>
                    </a:ext>
                  </a:extLst>
                </p:cNvPr>
                <p:cNvSpPr>
                  <a:spLocks noChangeArrowheads="1"/>
                </p:cNvSpPr>
                <p:nvPr/>
              </p:nvSpPr>
              <p:spPr bwMode="ltGray">
                <a:xfrm>
                  <a:off x="387" y="786"/>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1" name="Group 53">
                <a:extLst>
                  <a:ext uri="{FF2B5EF4-FFF2-40B4-BE49-F238E27FC236}">
                    <a16:creationId xmlns:a16="http://schemas.microsoft.com/office/drawing/2014/main" id="{878CD8AE-AFE0-2F55-6C40-4D60D90F38F5}"/>
                  </a:ext>
                </a:extLst>
              </p:cNvPr>
              <p:cNvGrpSpPr>
                <a:grpSpLocks/>
              </p:cNvGrpSpPr>
              <p:nvPr/>
            </p:nvGrpSpPr>
            <p:grpSpPr bwMode="auto">
              <a:xfrm>
                <a:off x="1808" y="786"/>
                <a:ext cx="2648" cy="786"/>
                <a:chOff x="1808" y="786"/>
                <a:chExt cx="2648" cy="786"/>
              </a:xfrm>
            </p:grpSpPr>
            <p:sp>
              <p:nvSpPr>
                <p:cNvPr id="89126" name="Rectangle 38">
                  <a:extLst>
                    <a:ext uri="{FF2B5EF4-FFF2-40B4-BE49-F238E27FC236}">
                      <a16:creationId xmlns:a16="http://schemas.microsoft.com/office/drawing/2014/main" id="{B67FCFF2-BCD6-FB64-5115-BDAE91DAE31A}"/>
                    </a:ext>
                  </a:extLst>
                </p:cNvPr>
                <p:cNvSpPr>
                  <a:spLocks noChangeArrowheads="1"/>
                </p:cNvSpPr>
                <p:nvPr/>
              </p:nvSpPr>
              <p:spPr bwMode="ltGray">
                <a:xfrm>
                  <a:off x="1851" y="786"/>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0" name="Rectangle 52">
                  <a:extLst>
                    <a:ext uri="{FF2B5EF4-FFF2-40B4-BE49-F238E27FC236}">
                      <a16:creationId xmlns:a16="http://schemas.microsoft.com/office/drawing/2014/main" id="{11924EF7-110D-DE7A-A469-0C5C36B598B9}"/>
                    </a:ext>
                  </a:extLst>
                </p:cNvPr>
                <p:cNvSpPr>
                  <a:spLocks noChangeArrowheads="1"/>
                </p:cNvSpPr>
                <p:nvPr/>
              </p:nvSpPr>
              <p:spPr bwMode="ltGray">
                <a:xfrm>
                  <a:off x="1808" y="786"/>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9142" name="Rectangle 54">
                <a:extLst>
                  <a:ext uri="{FF2B5EF4-FFF2-40B4-BE49-F238E27FC236}">
                    <a16:creationId xmlns:a16="http://schemas.microsoft.com/office/drawing/2014/main" id="{91EFD368-A72E-2E40-F8C9-93F0B62ED2D1}"/>
                  </a:ext>
                </a:extLst>
              </p:cNvPr>
              <p:cNvSpPr>
                <a:spLocks noChangeArrowheads="1"/>
              </p:cNvSpPr>
              <p:nvPr/>
            </p:nvSpPr>
            <p:spPr bwMode="ltGray">
              <a:xfrm>
                <a:off x="0" y="1572"/>
                <a:ext cx="387"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45" name="Group 57">
                <a:extLst>
                  <a:ext uri="{FF2B5EF4-FFF2-40B4-BE49-F238E27FC236}">
                    <a16:creationId xmlns:a16="http://schemas.microsoft.com/office/drawing/2014/main" id="{93622A8F-8451-F68C-E15B-4DD8FA4F99A1}"/>
                  </a:ext>
                </a:extLst>
              </p:cNvPr>
              <p:cNvGrpSpPr>
                <a:grpSpLocks/>
              </p:cNvGrpSpPr>
              <p:nvPr/>
            </p:nvGrpSpPr>
            <p:grpSpPr bwMode="auto">
              <a:xfrm>
                <a:off x="387" y="1572"/>
                <a:ext cx="1421" cy="652"/>
                <a:chOff x="387" y="1572"/>
                <a:chExt cx="1421" cy="652"/>
              </a:xfrm>
            </p:grpSpPr>
            <p:sp>
              <p:nvSpPr>
                <p:cNvPr id="89128" name="Rectangle 40">
                  <a:extLst>
                    <a:ext uri="{FF2B5EF4-FFF2-40B4-BE49-F238E27FC236}">
                      <a16:creationId xmlns:a16="http://schemas.microsoft.com/office/drawing/2014/main" id="{92F5D66D-43BA-3178-1A55-CB54D7E93D23}"/>
                    </a:ext>
                  </a:extLst>
                </p:cNvPr>
                <p:cNvSpPr>
                  <a:spLocks noChangeArrowheads="1"/>
                </p:cNvSpPr>
                <p:nvPr/>
              </p:nvSpPr>
              <p:spPr bwMode="ltGray">
                <a:xfrm>
                  <a:off x="430" y="1572"/>
                  <a:ext cx="1335"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89144" name="Rectangle 56">
                  <a:extLst>
                    <a:ext uri="{FF2B5EF4-FFF2-40B4-BE49-F238E27FC236}">
                      <a16:creationId xmlns:a16="http://schemas.microsoft.com/office/drawing/2014/main" id="{AC1E7331-32B1-2BB7-AA29-E79B7724A8BF}"/>
                    </a:ext>
                  </a:extLst>
                </p:cNvPr>
                <p:cNvSpPr>
                  <a:spLocks noChangeArrowheads="1"/>
                </p:cNvSpPr>
                <p:nvPr/>
              </p:nvSpPr>
              <p:spPr bwMode="ltGray">
                <a:xfrm>
                  <a:off x="387" y="1572"/>
                  <a:ext cx="1421"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7" name="Group 59">
                <a:extLst>
                  <a:ext uri="{FF2B5EF4-FFF2-40B4-BE49-F238E27FC236}">
                    <a16:creationId xmlns:a16="http://schemas.microsoft.com/office/drawing/2014/main" id="{34B91293-C31A-C1EE-50F4-FCFC80B44811}"/>
                  </a:ext>
                </a:extLst>
              </p:cNvPr>
              <p:cNvGrpSpPr>
                <a:grpSpLocks/>
              </p:cNvGrpSpPr>
              <p:nvPr/>
            </p:nvGrpSpPr>
            <p:grpSpPr bwMode="auto">
              <a:xfrm>
                <a:off x="1808" y="1572"/>
                <a:ext cx="2648" cy="652"/>
                <a:chOff x="1808" y="1572"/>
                <a:chExt cx="2648" cy="652"/>
              </a:xfrm>
            </p:grpSpPr>
            <p:sp>
              <p:nvSpPr>
                <p:cNvPr id="89129" name="Rectangle 41">
                  <a:extLst>
                    <a:ext uri="{FF2B5EF4-FFF2-40B4-BE49-F238E27FC236}">
                      <a16:creationId xmlns:a16="http://schemas.microsoft.com/office/drawing/2014/main" id="{BF04D0F7-3A22-72A3-AD51-E7F07401ABD3}"/>
                    </a:ext>
                  </a:extLst>
                </p:cNvPr>
                <p:cNvSpPr>
                  <a:spLocks noChangeArrowheads="1"/>
                </p:cNvSpPr>
                <p:nvPr/>
              </p:nvSpPr>
              <p:spPr bwMode="ltGray">
                <a:xfrm>
                  <a:off x="1851" y="1572"/>
                  <a:ext cx="2562"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6" name="Rectangle 58">
                  <a:extLst>
                    <a:ext uri="{FF2B5EF4-FFF2-40B4-BE49-F238E27FC236}">
                      <a16:creationId xmlns:a16="http://schemas.microsoft.com/office/drawing/2014/main" id="{0F2A595D-5E18-02E2-5C50-204BD48DE23C}"/>
                    </a:ext>
                  </a:extLst>
                </p:cNvPr>
                <p:cNvSpPr>
                  <a:spLocks noChangeArrowheads="1"/>
                </p:cNvSpPr>
                <p:nvPr/>
              </p:nvSpPr>
              <p:spPr bwMode="ltGray">
                <a:xfrm>
                  <a:off x="1808" y="1572"/>
                  <a:ext cx="2648"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9149" name="Rectangle 61">
              <a:extLst>
                <a:ext uri="{FF2B5EF4-FFF2-40B4-BE49-F238E27FC236}">
                  <a16:creationId xmlns:a16="http://schemas.microsoft.com/office/drawing/2014/main" id="{A9658127-9B61-FB4E-176F-CE969B36E69C}"/>
                </a:ext>
              </a:extLst>
            </p:cNvPr>
            <p:cNvSpPr>
              <a:spLocks noChangeArrowheads="1"/>
            </p:cNvSpPr>
            <p:nvPr/>
          </p:nvSpPr>
          <p:spPr bwMode="ltGray">
            <a:xfrm>
              <a:off x="-3" y="-3"/>
              <a:ext cx="4462" cy="223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5" name="TextBox 4">
            <a:extLst>
              <a:ext uri="{FF2B5EF4-FFF2-40B4-BE49-F238E27FC236}">
                <a16:creationId xmlns:a16="http://schemas.microsoft.com/office/drawing/2014/main" id="{60F02DF7-1DFD-621D-16FB-666CA4876999}"/>
              </a:ext>
            </a:extLst>
          </p:cNvPr>
          <p:cNvSpPr txBox="1"/>
          <p:nvPr/>
        </p:nvSpPr>
        <p:spPr>
          <a:xfrm>
            <a:off x="3995739" y="2130426"/>
            <a:ext cx="4067174" cy="1600438"/>
          </a:xfrm>
          <a:prstGeom prst="rect">
            <a:avLst/>
          </a:prstGeom>
          <a:noFill/>
        </p:spPr>
        <p:txBody>
          <a:bodyPr wrap="square">
            <a:spAutoFit/>
          </a:bodyPr>
          <a:lstStyle/>
          <a:p>
            <a:r>
              <a:rPr lang="en-US" sz="1400" dirty="0"/>
              <a:t>Joel 1:14 (NKJV)</a:t>
            </a:r>
          </a:p>
          <a:p>
            <a:pPr algn="l" rtl="0"/>
            <a:r>
              <a:rPr lang="en-US" sz="1400" dirty="0"/>
              <a:t>Consecrate a fast,</a:t>
            </a:r>
          </a:p>
          <a:p>
            <a:pPr algn="l" rtl="0"/>
            <a:r>
              <a:rPr lang="en-US" sz="1400" dirty="0"/>
              <a:t>Call a sacred assembly;</a:t>
            </a:r>
          </a:p>
          <a:p>
            <a:pPr algn="l" rtl="0"/>
            <a:r>
              <a:rPr lang="en-US" sz="1400" dirty="0"/>
              <a:t>Gather the elders</a:t>
            </a:r>
          </a:p>
          <a:p>
            <a:pPr algn="l" rtl="0"/>
            <a:r>
              <a:rPr lang="en-US" sz="1400" i="1" dirty="0"/>
              <a:t>And all the inhabitants of the land</a:t>
            </a:r>
          </a:p>
          <a:p>
            <a:pPr algn="l" rtl="0"/>
            <a:r>
              <a:rPr lang="en-US" sz="1400" i="1" dirty="0"/>
              <a:t>Into the house of the Lord your God,</a:t>
            </a:r>
          </a:p>
          <a:p>
            <a:pPr algn="l" rtl="0"/>
            <a:r>
              <a:rPr lang="en-US" sz="1400" b="1" u="sng" dirty="0"/>
              <a:t>And cry out to the Lord.</a:t>
            </a:r>
          </a:p>
        </p:txBody>
      </p:sp>
      <p:graphicFrame>
        <p:nvGraphicFramePr>
          <p:cNvPr id="6" name="Table 5">
            <a:extLst>
              <a:ext uri="{FF2B5EF4-FFF2-40B4-BE49-F238E27FC236}">
                <a16:creationId xmlns:a16="http://schemas.microsoft.com/office/drawing/2014/main" id="{6177E7E9-EA9E-0CFE-6F2E-3B33DF387C27}"/>
              </a:ext>
            </a:extLst>
          </p:cNvPr>
          <p:cNvGraphicFramePr>
            <a:graphicFrameLocks noGrp="1"/>
          </p:cNvGraphicFramePr>
          <p:nvPr>
            <p:extLst>
              <p:ext uri="{D42A27DB-BD31-4B8C-83A1-F6EECF244321}">
                <p14:modId xmlns:p14="http://schemas.microsoft.com/office/powerpoint/2010/main" val="1357859564"/>
              </p:ext>
            </p:extLst>
          </p:nvPr>
        </p:nvGraphicFramePr>
        <p:xfrm>
          <a:off x="-3706414" y="2122209"/>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C37D3B1-4F48-5D48-FE7B-DAF484882A7F}"/>
              </a:ext>
            </a:extLst>
          </p:cNvPr>
          <p:cNvSpPr>
            <a:spLocks noGrp="1" noChangeArrowheads="1"/>
          </p:cNvSpPr>
          <p:nvPr>
            <p:ph type="title"/>
          </p:nvPr>
        </p:nvSpPr>
        <p:spPr>
          <a:xfrm>
            <a:off x="967563" y="-118767"/>
            <a:ext cx="6900087" cy="1143000"/>
          </a:xfrm>
        </p:spPr>
        <p:txBody>
          <a:bodyPr/>
          <a:lstStyle/>
          <a:p>
            <a:r>
              <a:rPr lang="en-US" altLang="en-US" dirty="0"/>
              <a:t>Book of Joel Paradigm –2G</a:t>
            </a:r>
          </a:p>
        </p:txBody>
      </p:sp>
      <p:grpSp>
        <p:nvGrpSpPr>
          <p:cNvPr id="89150" name="Group 62">
            <a:extLst>
              <a:ext uri="{FF2B5EF4-FFF2-40B4-BE49-F238E27FC236}">
                <a16:creationId xmlns:a16="http://schemas.microsoft.com/office/drawing/2014/main" id="{FBC2AA86-B076-ABF6-72D3-48945C97E9BB}"/>
              </a:ext>
            </a:extLst>
          </p:cNvPr>
          <p:cNvGrpSpPr>
            <a:grpSpLocks/>
          </p:cNvGrpSpPr>
          <p:nvPr/>
        </p:nvGrpSpPr>
        <p:grpSpPr bwMode="auto">
          <a:xfrm>
            <a:off x="1057275" y="2135188"/>
            <a:ext cx="7083425" cy="3540125"/>
            <a:chOff x="-3" y="-3"/>
            <a:chExt cx="4462" cy="2230"/>
          </a:xfrm>
        </p:grpSpPr>
        <p:grpSp>
          <p:nvGrpSpPr>
            <p:cNvPr id="89148" name="Group 60">
              <a:extLst>
                <a:ext uri="{FF2B5EF4-FFF2-40B4-BE49-F238E27FC236}">
                  <a16:creationId xmlns:a16="http://schemas.microsoft.com/office/drawing/2014/main" id="{4263B8CD-9BB2-5CDE-FCBF-66E927D1B487}"/>
                </a:ext>
              </a:extLst>
            </p:cNvPr>
            <p:cNvGrpSpPr>
              <a:grpSpLocks/>
            </p:cNvGrpSpPr>
            <p:nvPr/>
          </p:nvGrpSpPr>
          <p:grpSpPr bwMode="auto">
            <a:xfrm>
              <a:off x="0" y="0"/>
              <a:ext cx="4456" cy="2224"/>
              <a:chOff x="0" y="0"/>
              <a:chExt cx="4456" cy="2224"/>
            </a:xfrm>
          </p:grpSpPr>
          <p:sp>
            <p:nvSpPr>
              <p:cNvPr id="89130" name="Rectangle 42">
                <a:extLst>
                  <a:ext uri="{FF2B5EF4-FFF2-40B4-BE49-F238E27FC236}">
                    <a16:creationId xmlns:a16="http://schemas.microsoft.com/office/drawing/2014/main" id="{3D085CEC-4DCF-0808-7A44-831E318D8CFF}"/>
                  </a:ext>
                </a:extLst>
              </p:cNvPr>
              <p:cNvSpPr>
                <a:spLocks noChangeArrowheads="1"/>
              </p:cNvSpPr>
              <p:nvPr/>
            </p:nvSpPr>
            <p:spPr bwMode="ltGray">
              <a:xfrm>
                <a:off x="0" y="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2" name="Rectangle 44">
                <a:extLst>
                  <a:ext uri="{FF2B5EF4-FFF2-40B4-BE49-F238E27FC236}">
                    <a16:creationId xmlns:a16="http://schemas.microsoft.com/office/drawing/2014/main" id="{B789A367-7212-26FD-A8B4-5D0133D2E82F}"/>
                  </a:ext>
                </a:extLst>
              </p:cNvPr>
              <p:cNvSpPr>
                <a:spLocks noChangeArrowheads="1"/>
              </p:cNvSpPr>
              <p:nvPr/>
            </p:nvSpPr>
            <p:spPr bwMode="ltGray">
              <a:xfrm>
                <a:off x="387" y="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35" name="Group 47">
                <a:extLst>
                  <a:ext uri="{FF2B5EF4-FFF2-40B4-BE49-F238E27FC236}">
                    <a16:creationId xmlns:a16="http://schemas.microsoft.com/office/drawing/2014/main" id="{658F8F7F-031B-E246-F71C-4D97D0C2C659}"/>
                  </a:ext>
                </a:extLst>
              </p:cNvPr>
              <p:cNvGrpSpPr>
                <a:grpSpLocks/>
              </p:cNvGrpSpPr>
              <p:nvPr/>
            </p:nvGrpSpPr>
            <p:grpSpPr bwMode="auto">
              <a:xfrm>
                <a:off x="1808" y="0"/>
                <a:ext cx="2648" cy="786"/>
                <a:chOff x="1808" y="0"/>
                <a:chExt cx="2648" cy="786"/>
              </a:xfrm>
            </p:grpSpPr>
            <p:sp>
              <p:nvSpPr>
                <p:cNvPr id="89123" name="Rectangle 35">
                  <a:extLst>
                    <a:ext uri="{FF2B5EF4-FFF2-40B4-BE49-F238E27FC236}">
                      <a16:creationId xmlns:a16="http://schemas.microsoft.com/office/drawing/2014/main" id="{DF0242C0-C0E4-2975-726F-5A0B30152FB4}"/>
                    </a:ext>
                  </a:extLst>
                </p:cNvPr>
                <p:cNvSpPr>
                  <a:spLocks noChangeArrowheads="1"/>
                </p:cNvSpPr>
                <p:nvPr/>
              </p:nvSpPr>
              <p:spPr bwMode="ltGray">
                <a:xfrm>
                  <a:off x="1851" y="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4" name="Rectangle 46">
                  <a:extLst>
                    <a:ext uri="{FF2B5EF4-FFF2-40B4-BE49-F238E27FC236}">
                      <a16:creationId xmlns:a16="http://schemas.microsoft.com/office/drawing/2014/main" id="{E17079F0-C168-A2EE-D51D-C861C6BF4BA8}"/>
                    </a:ext>
                  </a:extLst>
                </p:cNvPr>
                <p:cNvSpPr>
                  <a:spLocks noChangeArrowheads="1"/>
                </p:cNvSpPr>
                <p:nvPr/>
              </p:nvSpPr>
              <p:spPr bwMode="ltGray">
                <a:xfrm>
                  <a:off x="1808" y="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37" name="Group 49">
                <a:extLst>
                  <a:ext uri="{FF2B5EF4-FFF2-40B4-BE49-F238E27FC236}">
                    <a16:creationId xmlns:a16="http://schemas.microsoft.com/office/drawing/2014/main" id="{1DE2CD78-9E04-3A3B-D269-54713B600168}"/>
                  </a:ext>
                </a:extLst>
              </p:cNvPr>
              <p:cNvGrpSpPr>
                <a:grpSpLocks/>
              </p:cNvGrpSpPr>
              <p:nvPr/>
            </p:nvGrpSpPr>
            <p:grpSpPr bwMode="auto">
              <a:xfrm>
                <a:off x="0" y="786"/>
                <a:ext cx="387" cy="786"/>
                <a:chOff x="0" y="786"/>
                <a:chExt cx="387" cy="786"/>
              </a:xfrm>
            </p:grpSpPr>
            <p:sp>
              <p:nvSpPr>
                <p:cNvPr id="89124" name="Rectangle 36">
                  <a:extLst>
                    <a:ext uri="{FF2B5EF4-FFF2-40B4-BE49-F238E27FC236}">
                      <a16:creationId xmlns:a16="http://schemas.microsoft.com/office/drawing/2014/main" id="{E2357A5D-5A44-F8CA-186F-2180D843E252}"/>
                    </a:ext>
                  </a:extLst>
                </p:cNvPr>
                <p:cNvSpPr>
                  <a:spLocks noChangeArrowheads="1"/>
                </p:cNvSpPr>
                <p:nvPr/>
              </p:nvSpPr>
              <p:spPr bwMode="ltGray">
                <a:xfrm>
                  <a:off x="43" y="786"/>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6" name="Rectangle 48">
                  <a:extLst>
                    <a:ext uri="{FF2B5EF4-FFF2-40B4-BE49-F238E27FC236}">
                      <a16:creationId xmlns:a16="http://schemas.microsoft.com/office/drawing/2014/main" id="{3EC9C035-70B4-9134-5925-C7DFEC92A765}"/>
                    </a:ext>
                  </a:extLst>
                </p:cNvPr>
                <p:cNvSpPr>
                  <a:spLocks noChangeArrowheads="1"/>
                </p:cNvSpPr>
                <p:nvPr/>
              </p:nvSpPr>
              <p:spPr bwMode="ltGray">
                <a:xfrm>
                  <a:off x="0" y="786"/>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39" name="Group 51">
                <a:extLst>
                  <a:ext uri="{FF2B5EF4-FFF2-40B4-BE49-F238E27FC236}">
                    <a16:creationId xmlns:a16="http://schemas.microsoft.com/office/drawing/2014/main" id="{1420243A-F713-4DD2-6AD4-7BBFFCE39608}"/>
                  </a:ext>
                </a:extLst>
              </p:cNvPr>
              <p:cNvGrpSpPr>
                <a:grpSpLocks/>
              </p:cNvGrpSpPr>
              <p:nvPr/>
            </p:nvGrpSpPr>
            <p:grpSpPr bwMode="auto">
              <a:xfrm>
                <a:off x="387" y="786"/>
                <a:ext cx="1421" cy="786"/>
                <a:chOff x="387" y="786"/>
                <a:chExt cx="1421" cy="786"/>
              </a:xfrm>
            </p:grpSpPr>
            <p:sp>
              <p:nvSpPr>
                <p:cNvPr id="89125" name="Rectangle 37">
                  <a:extLst>
                    <a:ext uri="{FF2B5EF4-FFF2-40B4-BE49-F238E27FC236}">
                      <a16:creationId xmlns:a16="http://schemas.microsoft.com/office/drawing/2014/main" id="{E80BB2F4-0B20-4180-8CAB-1E180A69BB32}"/>
                    </a:ext>
                  </a:extLst>
                </p:cNvPr>
                <p:cNvSpPr>
                  <a:spLocks noChangeArrowheads="1"/>
                </p:cNvSpPr>
                <p:nvPr/>
              </p:nvSpPr>
              <p:spPr bwMode="ltGray">
                <a:xfrm>
                  <a:off x="430" y="786"/>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Redemption &amp; Restoration</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8" name="Rectangle 50">
                  <a:extLst>
                    <a:ext uri="{FF2B5EF4-FFF2-40B4-BE49-F238E27FC236}">
                      <a16:creationId xmlns:a16="http://schemas.microsoft.com/office/drawing/2014/main" id="{65564319-DE7C-0698-E82C-0AA60ADB4083}"/>
                    </a:ext>
                  </a:extLst>
                </p:cNvPr>
                <p:cNvSpPr>
                  <a:spLocks noChangeArrowheads="1"/>
                </p:cNvSpPr>
                <p:nvPr/>
              </p:nvSpPr>
              <p:spPr bwMode="ltGray">
                <a:xfrm>
                  <a:off x="387" y="786"/>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1" name="Group 53">
                <a:extLst>
                  <a:ext uri="{FF2B5EF4-FFF2-40B4-BE49-F238E27FC236}">
                    <a16:creationId xmlns:a16="http://schemas.microsoft.com/office/drawing/2014/main" id="{878CD8AE-AFE0-2F55-6C40-4D60D90F38F5}"/>
                  </a:ext>
                </a:extLst>
              </p:cNvPr>
              <p:cNvGrpSpPr>
                <a:grpSpLocks/>
              </p:cNvGrpSpPr>
              <p:nvPr/>
            </p:nvGrpSpPr>
            <p:grpSpPr bwMode="auto">
              <a:xfrm>
                <a:off x="1808" y="786"/>
                <a:ext cx="2648" cy="786"/>
                <a:chOff x="1808" y="786"/>
                <a:chExt cx="2648" cy="786"/>
              </a:xfrm>
            </p:grpSpPr>
            <p:sp>
              <p:nvSpPr>
                <p:cNvPr id="89126" name="Rectangle 38">
                  <a:extLst>
                    <a:ext uri="{FF2B5EF4-FFF2-40B4-BE49-F238E27FC236}">
                      <a16:creationId xmlns:a16="http://schemas.microsoft.com/office/drawing/2014/main" id="{B67FCFF2-BCD6-FB64-5115-BDAE91DAE31A}"/>
                    </a:ext>
                  </a:extLst>
                </p:cNvPr>
                <p:cNvSpPr>
                  <a:spLocks noChangeArrowheads="1"/>
                </p:cNvSpPr>
                <p:nvPr/>
              </p:nvSpPr>
              <p:spPr bwMode="ltGray">
                <a:xfrm>
                  <a:off x="1851" y="786"/>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0" name="Rectangle 52">
                  <a:extLst>
                    <a:ext uri="{FF2B5EF4-FFF2-40B4-BE49-F238E27FC236}">
                      <a16:creationId xmlns:a16="http://schemas.microsoft.com/office/drawing/2014/main" id="{11924EF7-110D-DE7A-A469-0C5C36B598B9}"/>
                    </a:ext>
                  </a:extLst>
                </p:cNvPr>
                <p:cNvSpPr>
                  <a:spLocks noChangeArrowheads="1"/>
                </p:cNvSpPr>
                <p:nvPr/>
              </p:nvSpPr>
              <p:spPr bwMode="ltGray">
                <a:xfrm>
                  <a:off x="1808" y="786"/>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9142" name="Rectangle 54">
                <a:extLst>
                  <a:ext uri="{FF2B5EF4-FFF2-40B4-BE49-F238E27FC236}">
                    <a16:creationId xmlns:a16="http://schemas.microsoft.com/office/drawing/2014/main" id="{91EFD368-A72E-2E40-F8C9-93F0B62ED2D1}"/>
                  </a:ext>
                </a:extLst>
              </p:cNvPr>
              <p:cNvSpPr>
                <a:spLocks noChangeArrowheads="1"/>
              </p:cNvSpPr>
              <p:nvPr/>
            </p:nvSpPr>
            <p:spPr bwMode="ltGray">
              <a:xfrm>
                <a:off x="0" y="1572"/>
                <a:ext cx="387"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4" name="Rectangle 56">
                <a:extLst>
                  <a:ext uri="{FF2B5EF4-FFF2-40B4-BE49-F238E27FC236}">
                    <a16:creationId xmlns:a16="http://schemas.microsoft.com/office/drawing/2014/main" id="{AC1E7331-32B1-2BB7-AA29-E79B7724A8BF}"/>
                  </a:ext>
                </a:extLst>
              </p:cNvPr>
              <p:cNvSpPr>
                <a:spLocks noChangeArrowheads="1"/>
              </p:cNvSpPr>
              <p:nvPr/>
            </p:nvSpPr>
            <p:spPr bwMode="ltGray">
              <a:xfrm>
                <a:off x="387" y="1572"/>
                <a:ext cx="1421"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47" name="Group 59">
                <a:extLst>
                  <a:ext uri="{FF2B5EF4-FFF2-40B4-BE49-F238E27FC236}">
                    <a16:creationId xmlns:a16="http://schemas.microsoft.com/office/drawing/2014/main" id="{34B91293-C31A-C1EE-50F4-FCFC80B44811}"/>
                  </a:ext>
                </a:extLst>
              </p:cNvPr>
              <p:cNvGrpSpPr>
                <a:grpSpLocks/>
              </p:cNvGrpSpPr>
              <p:nvPr/>
            </p:nvGrpSpPr>
            <p:grpSpPr bwMode="auto">
              <a:xfrm>
                <a:off x="1808" y="1572"/>
                <a:ext cx="2648" cy="652"/>
                <a:chOff x="1808" y="1572"/>
                <a:chExt cx="2648" cy="652"/>
              </a:xfrm>
            </p:grpSpPr>
            <p:sp>
              <p:nvSpPr>
                <p:cNvPr id="89129" name="Rectangle 41">
                  <a:extLst>
                    <a:ext uri="{FF2B5EF4-FFF2-40B4-BE49-F238E27FC236}">
                      <a16:creationId xmlns:a16="http://schemas.microsoft.com/office/drawing/2014/main" id="{BF04D0F7-3A22-72A3-AD51-E7F07401ABD3}"/>
                    </a:ext>
                  </a:extLst>
                </p:cNvPr>
                <p:cNvSpPr>
                  <a:spLocks noChangeArrowheads="1"/>
                </p:cNvSpPr>
                <p:nvPr/>
              </p:nvSpPr>
              <p:spPr bwMode="ltGray">
                <a:xfrm>
                  <a:off x="1851" y="1572"/>
                  <a:ext cx="2562"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6" name="Rectangle 58">
                  <a:extLst>
                    <a:ext uri="{FF2B5EF4-FFF2-40B4-BE49-F238E27FC236}">
                      <a16:creationId xmlns:a16="http://schemas.microsoft.com/office/drawing/2014/main" id="{0F2A595D-5E18-02E2-5C50-204BD48DE23C}"/>
                    </a:ext>
                  </a:extLst>
                </p:cNvPr>
                <p:cNvSpPr>
                  <a:spLocks noChangeArrowheads="1"/>
                </p:cNvSpPr>
                <p:nvPr/>
              </p:nvSpPr>
              <p:spPr bwMode="ltGray">
                <a:xfrm>
                  <a:off x="1808" y="1572"/>
                  <a:ext cx="2648"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9149" name="Rectangle 61">
              <a:extLst>
                <a:ext uri="{FF2B5EF4-FFF2-40B4-BE49-F238E27FC236}">
                  <a16:creationId xmlns:a16="http://schemas.microsoft.com/office/drawing/2014/main" id="{A9658127-9B61-FB4E-176F-CE969B36E69C}"/>
                </a:ext>
              </a:extLst>
            </p:cNvPr>
            <p:cNvSpPr>
              <a:spLocks noChangeArrowheads="1"/>
            </p:cNvSpPr>
            <p:nvPr/>
          </p:nvSpPr>
          <p:spPr bwMode="ltGray">
            <a:xfrm>
              <a:off x="-3" y="-3"/>
              <a:ext cx="4462" cy="223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aphicFrame>
        <p:nvGraphicFramePr>
          <p:cNvPr id="2" name="Table 1">
            <a:extLst>
              <a:ext uri="{FF2B5EF4-FFF2-40B4-BE49-F238E27FC236}">
                <a16:creationId xmlns:a16="http://schemas.microsoft.com/office/drawing/2014/main" id="{17826FC9-7107-CA13-3158-1C08232D0FE5}"/>
              </a:ext>
            </a:extLst>
          </p:cNvPr>
          <p:cNvGraphicFramePr>
            <a:graphicFrameLocks noGrp="1"/>
          </p:cNvGraphicFramePr>
          <p:nvPr>
            <p:extLst>
              <p:ext uri="{D42A27DB-BD31-4B8C-83A1-F6EECF244321}">
                <p14:modId xmlns:p14="http://schemas.microsoft.com/office/powerpoint/2010/main" val="3061177632"/>
              </p:ext>
            </p:extLst>
          </p:nvPr>
        </p:nvGraphicFramePr>
        <p:xfrm>
          <a:off x="-4148130" y="2237278"/>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93565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C37D3B1-4F48-5D48-FE7B-DAF484882A7F}"/>
              </a:ext>
            </a:extLst>
          </p:cNvPr>
          <p:cNvSpPr>
            <a:spLocks noGrp="1" noChangeArrowheads="1"/>
          </p:cNvSpPr>
          <p:nvPr>
            <p:ph type="title"/>
          </p:nvPr>
        </p:nvSpPr>
        <p:spPr>
          <a:xfrm>
            <a:off x="920219" y="418307"/>
            <a:ext cx="3441699" cy="1143000"/>
          </a:xfrm>
        </p:spPr>
        <p:txBody>
          <a:bodyPr/>
          <a:lstStyle/>
          <a:p>
            <a:r>
              <a:rPr lang="en-US" altLang="en-US" dirty="0"/>
              <a:t>Book of Joel Paradigm –2H</a:t>
            </a:r>
          </a:p>
        </p:txBody>
      </p:sp>
      <p:grpSp>
        <p:nvGrpSpPr>
          <p:cNvPr id="89150" name="Group 62">
            <a:extLst>
              <a:ext uri="{FF2B5EF4-FFF2-40B4-BE49-F238E27FC236}">
                <a16:creationId xmlns:a16="http://schemas.microsoft.com/office/drawing/2014/main" id="{FBC2AA86-B076-ABF6-72D3-48945C97E9BB}"/>
              </a:ext>
            </a:extLst>
          </p:cNvPr>
          <p:cNvGrpSpPr>
            <a:grpSpLocks/>
          </p:cNvGrpSpPr>
          <p:nvPr/>
        </p:nvGrpSpPr>
        <p:grpSpPr bwMode="auto">
          <a:xfrm>
            <a:off x="1057275" y="2135188"/>
            <a:ext cx="7083425" cy="3540125"/>
            <a:chOff x="-3" y="-3"/>
            <a:chExt cx="4462" cy="2230"/>
          </a:xfrm>
        </p:grpSpPr>
        <p:grpSp>
          <p:nvGrpSpPr>
            <p:cNvPr id="89148" name="Group 60">
              <a:extLst>
                <a:ext uri="{FF2B5EF4-FFF2-40B4-BE49-F238E27FC236}">
                  <a16:creationId xmlns:a16="http://schemas.microsoft.com/office/drawing/2014/main" id="{4263B8CD-9BB2-5CDE-FCBF-66E927D1B487}"/>
                </a:ext>
              </a:extLst>
            </p:cNvPr>
            <p:cNvGrpSpPr>
              <a:grpSpLocks/>
            </p:cNvGrpSpPr>
            <p:nvPr/>
          </p:nvGrpSpPr>
          <p:grpSpPr bwMode="auto">
            <a:xfrm>
              <a:off x="0" y="0"/>
              <a:ext cx="4456" cy="2224"/>
              <a:chOff x="0" y="0"/>
              <a:chExt cx="4456" cy="2224"/>
            </a:xfrm>
          </p:grpSpPr>
          <p:sp>
            <p:nvSpPr>
              <p:cNvPr id="89130" name="Rectangle 42">
                <a:extLst>
                  <a:ext uri="{FF2B5EF4-FFF2-40B4-BE49-F238E27FC236}">
                    <a16:creationId xmlns:a16="http://schemas.microsoft.com/office/drawing/2014/main" id="{3D085CEC-4DCF-0808-7A44-831E318D8CFF}"/>
                  </a:ext>
                </a:extLst>
              </p:cNvPr>
              <p:cNvSpPr>
                <a:spLocks noChangeArrowheads="1"/>
              </p:cNvSpPr>
              <p:nvPr/>
            </p:nvSpPr>
            <p:spPr bwMode="ltGray">
              <a:xfrm>
                <a:off x="0" y="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2" name="Rectangle 44">
                <a:extLst>
                  <a:ext uri="{FF2B5EF4-FFF2-40B4-BE49-F238E27FC236}">
                    <a16:creationId xmlns:a16="http://schemas.microsoft.com/office/drawing/2014/main" id="{B789A367-7212-26FD-A8B4-5D0133D2E82F}"/>
                  </a:ext>
                </a:extLst>
              </p:cNvPr>
              <p:cNvSpPr>
                <a:spLocks noChangeArrowheads="1"/>
              </p:cNvSpPr>
              <p:nvPr/>
            </p:nvSpPr>
            <p:spPr bwMode="ltGray">
              <a:xfrm>
                <a:off x="387" y="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35" name="Group 47">
                <a:extLst>
                  <a:ext uri="{FF2B5EF4-FFF2-40B4-BE49-F238E27FC236}">
                    <a16:creationId xmlns:a16="http://schemas.microsoft.com/office/drawing/2014/main" id="{658F8F7F-031B-E246-F71C-4D97D0C2C659}"/>
                  </a:ext>
                </a:extLst>
              </p:cNvPr>
              <p:cNvGrpSpPr>
                <a:grpSpLocks/>
              </p:cNvGrpSpPr>
              <p:nvPr/>
            </p:nvGrpSpPr>
            <p:grpSpPr bwMode="auto">
              <a:xfrm>
                <a:off x="1808" y="0"/>
                <a:ext cx="2648" cy="786"/>
                <a:chOff x="1808" y="0"/>
                <a:chExt cx="2648" cy="786"/>
              </a:xfrm>
            </p:grpSpPr>
            <p:sp>
              <p:nvSpPr>
                <p:cNvPr id="89123" name="Rectangle 35">
                  <a:extLst>
                    <a:ext uri="{FF2B5EF4-FFF2-40B4-BE49-F238E27FC236}">
                      <a16:creationId xmlns:a16="http://schemas.microsoft.com/office/drawing/2014/main" id="{DF0242C0-C0E4-2975-726F-5A0B30152FB4}"/>
                    </a:ext>
                  </a:extLst>
                </p:cNvPr>
                <p:cNvSpPr>
                  <a:spLocks noChangeArrowheads="1"/>
                </p:cNvSpPr>
                <p:nvPr/>
              </p:nvSpPr>
              <p:spPr bwMode="ltGray">
                <a:xfrm>
                  <a:off x="1851" y="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4" name="Rectangle 46">
                  <a:extLst>
                    <a:ext uri="{FF2B5EF4-FFF2-40B4-BE49-F238E27FC236}">
                      <a16:creationId xmlns:a16="http://schemas.microsoft.com/office/drawing/2014/main" id="{E17079F0-C168-A2EE-D51D-C861C6BF4BA8}"/>
                    </a:ext>
                  </a:extLst>
                </p:cNvPr>
                <p:cNvSpPr>
                  <a:spLocks noChangeArrowheads="1"/>
                </p:cNvSpPr>
                <p:nvPr/>
              </p:nvSpPr>
              <p:spPr bwMode="ltGray">
                <a:xfrm>
                  <a:off x="1808" y="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sp>
            <p:nvSpPr>
              <p:cNvPr id="89136" name="Rectangle 48">
                <a:extLst>
                  <a:ext uri="{FF2B5EF4-FFF2-40B4-BE49-F238E27FC236}">
                    <a16:creationId xmlns:a16="http://schemas.microsoft.com/office/drawing/2014/main" id="{3EC9C035-70B4-9134-5925-C7DFEC92A765}"/>
                  </a:ext>
                </a:extLst>
              </p:cNvPr>
              <p:cNvSpPr>
                <a:spLocks noChangeArrowheads="1"/>
              </p:cNvSpPr>
              <p:nvPr/>
            </p:nvSpPr>
            <p:spPr bwMode="ltGray">
              <a:xfrm>
                <a:off x="0" y="786"/>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38" name="Rectangle 50">
                <a:extLst>
                  <a:ext uri="{FF2B5EF4-FFF2-40B4-BE49-F238E27FC236}">
                    <a16:creationId xmlns:a16="http://schemas.microsoft.com/office/drawing/2014/main" id="{65564319-DE7C-0698-E82C-0AA60ADB4083}"/>
                  </a:ext>
                </a:extLst>
              </p:cNvPr>
              <p:cNvSpPr>
                <a:spLocks noChangeArrowheads="1"/>
              </p:cNvSpPr>
              <p:nvPr/>
            </p:nvSpPr>
            <p:spPr bwMode="ltGray">
              <a:xfrm>
                <a:off x="387" y="786"/>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nvGrpSpPr>
              <p:cNvPr id="89141" name="Group 53">
                <a:extLst>
                  <a:ext uri="{FF2B5EF4-FFF2-40B4-BE49-F238E27FC236}">
                    <a16:creationId xmlns:a16="http://schemas.microsoft.com/office/drawing/2014/main" id="{878CD8AE-AFE0-2F55-6C40-4D60D90F38F5}"/>
                  </a:ext>
                </a:extLst>
              </p:cNvPr>
              <p:cNvGrpSpPr>
                <a:grpSpLocks/>
              </p:cNvGrpSpPr>
              <p:nvPr/>
            </p:nvGrpSpPr>
            <p:grpSpPr bwMode="auto">
              <a:xfrm>
                <a:off x="1808" y="786"/>
                <a:ext cx="2648" cy="786"/>
                <a:chOff x="1808" y="786"/>
                <a:chExt cx="2648" cy="786"/>
              </a:xfrm>
            </p:grpSpPr>
            <p:sp>
              <p:nvSpPr>
                <p:cNvPr id="89126" name="Rectangle 38">
                  <a:extLst>
                    <a:ext uri="{FF2B5EF4-FFF2-40B4-BE49-F238E27FC236}">
                      <a16:creationId xmlns:a16="http://schemas.microsoft.com/office/drawing/2014/main" id="{B67FCFF2-BCD6-FB64-5115-BDAE91DAE31A}"/>
                    </a:ext>
                  </a:extLst>
                </p:cNvPr>
                <p:cNvSpPr>
                  <a:spLocks noChangeArrowheads="1"/>
                </p:cNvSpPr>
                <p:nvPr/>
              </p:nvSpPr>
              <p:spPr bwMode="ltGray">
                <a:xfrm>
                  <a:off x="1851" y="786"/>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0" name="Rectangle 52">
                  <a:extLst>
                    <a:ext uri="{FF2B5EF4-FFF2-40B4-BE49-F238E27FC236}">
                      <a16:creationId xmlns:a16="http://schemas.microsoft.com/office/drawing/2014/main" id="{11924EF7-110D-DE7A-A469-0C5C36B598B9}"/>
                    </a:ext>
                  </a:extLst>
                </p:cNvPr>
                <p:cNvSpPr>
                  <a:spLocks noChangeArrowheads="1"/>
                </p:cNvSpPr>
                <p:nvPr/>
              </p:nvSpPr>
              <p:spPr bwMode="ltGray">
                <a:xfrm>
                  <a:off x="1808" y="786"/>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3" name="Group 55">
                <a:extLst>
                  <a:ext uri="{FF2B5EF4-FFF2-40B4-BE49-F238E27FC236}">
                    <a16:creationId xmlns:a16="http://schemas.microsoft.com/office/drawing/2014/main" id="{0FC64F77-2E54-752A-7700-B05A0EB054AB}"/>
                  </a:ext>
                </a:extLst>
              </p:cNvPr>
              <p:cNvGrpSpPr>
                <a:grpSpLocks/>
              </p:cNvGrpSpPr>
              <p:nvPr/>
            </p:nvGrpSpPr>
            <p:grpSpPr bwMode="auto">
              <a:xfrm>
                <a:off x="0" y="1572"/>
                <a:ext cx="387" cy="652"/>
                <a:chOff x="0" y="1572"/>
                <a:chExt cx="387" cy="652"/>
              </a:xfrm>
            </p:grpSpPr>
            <p:sp>
              <p:nvSpPr>
                <p:cNvPr id="89127" name="Rectangle 39">
                  <a:extLst>
                    <a:ext uri="{FF2B5EF4-FFF2-40B4-BE49-F238E27FC236}">
                      <a16:creationId xmlns:a16="http://schemas.microsoft.com/office/drawing/2014/main" id="{978F7B4E-5A86-6556-5F94-E427F13E8331}"/>
                    </a:ext>
                  </a:extLst>
                </p:cNvPr>
                <p:cNvSpPr>
                  <a:spLocks noChangeArrowheads="1"/>
                </p:cNvSpPr>
                <p:nvPr/>
              </p:nvSpPr>
              <p:spPr bwMode="ltGray">
                <a:xfrm>
                  <a:off x="43" y="1572"/>
                  <a:ext cx="301"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2" name="Rectangle 54">
                  <a:extLst>
                    <a:ext uri="{FF2B5EF4-FFF2-40B4-BE49-F238E27FC236}">
                      <a16:creationId xmlns:a16="http://schemas.microsoft.com/office/drawing/2014/main" id="{91EFD368-A72E-2E40-F8C9-93F0B62ED2D1}"/>
                    </a:ext>
                  </a:extLst>
                </p:cNvPr>
                <p:cNvSpPr>
                  <a:spLocks noChangeArrowheads="1"/>
                </p:cNvSpPr>
                <p:nvPr/>
              </p:nvSpPr>
              <p:spPr bwMode="ltGray">
                <a:xfrm>
                  <a:off x="0" y="1572"/>
                  <a:ext cx="387"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5" name="Group 57">
                <a:extLst>
                  <a:ext uri="{FF2B5EF4-FFF2-40B4-BE49-F238E27FC236}">
                    <a16:creationId xmlns:a16="http://schemas.microsoft.com/office/drawing/2014/main" id="{93622A8F-8451-F68C-E15B-4DD8FA4F99A1}"/>
                  </a:ext>
                </a:extLst>
              </p:cNvPr>
              <p:cNvGrpSpPr>
                <a:grpSpLocks/>
              </p:cNvGrpSpPr>
              <p:nvPr/>
            </p:nvGrpSpPr>
            <p:grpSpPr bwMode="auto">
              <a:xfrm>
                <a:off x="387" y="1572"/>
                <a:ext cx="1421" cy="652"/>
                <a:chOff x="387" y="1572"/>
                <a:chExt cx="1421" cy="652"/>
              </a:xfrm>
            </p:grpSpPr>
            <p:sp>
              <p:nvSpPr>
                <p:cNvPr id="89128" name="Rectangle 40">
                  <a:extLst>
                    <a:ext uri="{FF2B5EF4-FFF2-40B4-BE49-F238E27FC236}">
                      <a16:creationId xmlns:a16="http://schemas.microsoft.com/office/drawing/2014/main" id="{92F5D66D-43BA-3178-1A55-CB54D7E93D23}"/>
                    </a:ext>
                  </a:extLst>
                </p:cNvPr>
                <p:cNvSpPr>
                  <a:spLocks noChangeArrowheads="1"/>
                </p:cNvSpPr>
                <p:nvPr/>
              </p:nvSpPr>
              <p:spPr bwMode="ltGray">
                <a:xfrm>
                  <a:off x="430" y="1572"/>
                  <a:ext cx="1335"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Kingdom of God</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 </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4" name="Rectangle 56">
                  <a:extLst>
                    <a:ext uri="{FF2B5EF4-FFF2-40B4-BE49-F238E27FC236}">
                      <a16:creationId xmlns:a16="http://schemas.microsoft.com/office/drawing/2014/main" id="{AC1E7331-32B1-2BB7-AA29-E79B7724A8BF}"/>
                    </a:ext>
                  </a:extLst>
                </p:cNvPr>
                <p:cNvSpPr>
                  <a:spLocks noChangeArrowheads="1"/>
                </p:cNvSpPr>
                <p:nvPr/>
              </p:nvSpPr>
              <p:spPr bwMode="ltGray">
                <a:xfrm>
                  <a:off x="387" y="1572"/>
                  <a:ext cx="1421"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nvGrpSpPr>
              <p:cNvPr id="89147" name="Group 59">
                <a:extLst>
                  <a:ext uri="{FF2B5EF4-FFF2-40B4-BE49-F238E27FC236}">
                    <a16:creationId xmlns:a16="http://schemas.microsoft.com/office/drawing/2014/main" id="{34B91293-C31A-C1EE-50F4-FCFC80B44811}"/>
                  </a:ext>
                </a:extLst>
              </p:cNvPr>
              <p:cNvGrpSpPr>
                <a:grpSpLocks/>
              </p:cNvGrpSpPr>
              <p:nvPr/>
            </p:nvGrpSpPr>
            <p:grpSpPr bwMode="auto">
              <a:xfrm>
                <a:off x="1808" y="1572"/>
                <a:ext cx="2648" cy="652"/>
                <a:chOff x="1808" y="1572"/>
                <a:chExt cx="2648" cy="652"/>
              </a:xfrm>
            </p:grpSpPr>
            <p:sp>
              <p:nvSpPr>
                <p:cNvPr id="89129" name="Rectangle 41">
                  <a:extLst>
                    <a:ext uri="{FF2B5EF4-FFF2-40B4-BE49-F238E27FC236}">
                      <a16:creationId xmlns:a16="http://schemas.microsoft.com/office/drawing/2014/main" id="{BF04D0F7-3A22-72A3-AD51-E7F07401ABD3}"/>
                    </a:ext>
                  </a:extLst>
                </p:cNvPr>
                <p:cNvSpPr>
                  <a:spLocks noChangeArrowheads="1"/>
                </p:cNvSpPr>
                <p:nvPr/>
              </p:nvSpPr>
              <p:spPr bwMode="ltGray">
                <a:xfrm>
                  <a:off x="1851" y="1572"/>
                  <a:ext cx="2562" cy="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sp>
              <p:nvSpPr>
                <p:cNvPr id="89146" name="Rectangle 58">
                  <a:extLst>
                    <a:ext uri="{FF2B5EF4-FFF2-40B4-BE49-F238E27FC236}">
                      <a16:creationId xmlns:a16="http://schemas.microsoft.com/office/drawing/2014/main" id="{0F2A595D-5E18-02E2-5C50-204BD48DE23C}"/>
                    </a:ext>
                  </a:extLst>
                </p:cNvPr>
                <p:cNvSpPr>
                  <a:spLocks noChangeArrowheads="1"/>
                </p:cNvSpPr>
                <p:nvPr/>
              </p:nvSpPr>
              <p:spPr bwMode="ltGray">
                <a:xfrm>
                  <a:off x="1808" y="1572"/>
                  <a:ext cx="2648" cy="65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pSp>
        <p:sp>
          <p:nvSpPr>
            <p:cNvPr id="89149" name="Rectangle 61">
              <a:extLst>
                <a:ext uri="{FF2B5EF4-FFF2-40B4-BE49-F238E27FC236}">
                  <a16:creationId xmlns:a16="http://schemas.microsoft.com/office/drawing/2014/main" id="{A9658127-9B61-FB4E-176F-CE969B36E69C}"/>
                </a:ext>
              </a:extLst>
            </p:cNvPr>
            <p:cNvSpPr>
              <a:spLocks noChangeArrowheads="1"/>
            </p:cNvSpPr>
            <p:nvPr/>
          </p:nvSpPr>
          <p:spPr bwMode="ltGray">
            <a:xfrm>
              <a:off x="-3" y="-3"/>
              <a:ext cx="4462" cy="223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itchFamily="34" charset="0"/>
              </a:endParaRPr>
            </a:p>
          </p:txBody>
        </p:sp>
      </p:grpSp>
      <p:graphicFrame>
        <p:nvGraphicFramePr>
          <p:cNvPr id="2" name="Table 1">
            <a:extLst>
              <a:ext uri="{FF2B5EF4-FFF2-40B4-BE49-F238E27FC236}">
                <a16:creationId xmlns:a16="http://schemas.microsoft.com/office/drawing/2014/main" id="{3D5C6A0C-714D-ABE3-BEDC-EBA9F479DA8C}"/>
              </a:ext>
            </a:extLst>
          </p:cNvPr>
          <p:cNvGraphicFramePr>
            <a:graphicFrameLocks noGrp="1"/>
          </p:cNvGraphicFramePr>
          <p:nvPr>
            <p:extLst>
              <p:ext uri="{D42A27DB-BD31-4B8C-83A1-F6EECF244321}">
                <p14:modId xmlns:p14="http://schemas.microsoft.com/office/powerpoint/2010/main" val="3255508941"/>
              </p:ext>
            </p:extLst>
          </p:nvPr>
        </p:nvGraphicFramePr>
        <p:xfrm>
          <a:off x="-3772294" y="2135188"/>
          <a:ext cx="3586956" cy="5285341"/>
        </p:xfrm>
        <a:graphic>
          <a:graphicData uri="http://schemas.openxmlformats.org/drawingml/2006/table">
            <a:tbl>
              <a:tblPr firstRow="1" bandRow="1">
                <a:tableStyleId>{073A0DAA-6AF3-43AB-8588-CEC1D06C72B9}</a:tableStyleId>
              </a:tblPr>
              <a:tblGrid>
                <a:gridCol w="1400531">
                  <a:extLst>
                    <a:ext uri="{9D8B030D-6E8A-4147-A177-3AD203B41FA5}">
                      <a16:colId xmlns:a16="http://schemas.microsoft.com/office/drawing/2014/main" val="20000"/>
                    </a:ext>
                  </a:extLst>
                </a:gridCol>
                <a:gridCol w="2186425">
                  <a:extLst>
                    <a:ext uri="{9D8B030D-6E8A-4147-A177-3AD203B41FA5}">
                      <a16:colId xmlns:a16="http://schemas.microsoft.com/office/drawing/2014/main" val="20001"/>
                    </a:ext>
                  </a:extLst>
                </a:gridCol>
              </a:tblGrid>
              <a:tr h="317101">
                <a:tc>
                  <a:txBody>
                    <a:bodyPr/>
                    <a:lstStyle/>
                    <a:p>
                      <a:r>
                        <a:rPr lang="en-US" sz="1000" dirty="0">
                          <a:solidFill>
                            <a:schemeClr val="bg1"/>
                          </a:solidFill>
                          <a:latin typeface="Arial" pitchFamily="34" charset="0"/>
                          <a:cs typeface="Arial" pitchFamily="34" charset="0"/>
                        </a:rPr>
                        <a:t>Prophetic</a:t>
                      </a:r>
                      <a:r>
                        <a:rPr lang="en-US" sz="1000" baseline="0" dirty="0">
                          <a:solidFill>
                            <a:schemeClr val="bg1"/>
                          </a:solidFill>
                          <a:latin typeface="Arial" pitchFamily="34" charset="0"/>
                          <a:cs typeface="Arial" pitchFamily="34" charset="0"/>
                        </a:rPr>
                        <a:t> Element</a:t>
                      </a:r>
                      <a:endParaRPr lang="en-US" sz="1000" dirty="0">
                        <a:solidFill>
                          <a:schemeClr val="bg1"/>
                        </a:solidFill>
                        <a:latin typeface="Arial" pitchFamily="34" charset="0"/>
                        <a:cs typeface="Arial" pitchFamily="34" charset="0"/>
                      </a:endParaRPr>
                    </a:p>
                  </a:txBody>
                  <a:tcPr/>
                </a:tc>
                <a:tc>
                  <a:txBody>
                    <a:bodyPr/>
                    <a:lstStyle/>
                    <a:p>
                      <a:r>
                        <a:rPr lang="en-US" sz="1000" dirty="0">
                          <a:latin typeface="Arial" pitchFamily="34" charset="0"/>
                          <a:cs typeface="Arial" pitchFamily="34" charset="0"/>
                        </a:rPr>
                        <a:t>Summarize Verses</a:t>
                      </a:r>
                    </a:p>
                  </a:txBody>
                  <a:tcPr>
                    <a:solidFill>
                      <a:srgbClr val="7030A0"/>
                    </a:solidFill>
                  </a:tcPr>
                </a:tc>
                <a:extLst>
                  <a:ext uri="{0D108BD9-81ED-4DB2-BD59-A6C34878D82A}">
                    <a16:rowId xmlns:a16="http://schemas.microsoft.com/office/drawing/2014/main" val="10000"/>
                  </a:ext>
                </a:extLst>
              </a:tr>
              <a:tr h="317101">
                <a:tc>
                  <a:txBody>
                    <a:bodyPr/>
                    <a:lstStyle/>
                    <a:p>
                      <a:r>
                        <a:rPr lang="en-US" sz="1000" dirty="0">
                          <a:latin typeface="Arial" pitchFamily="34" charset="0"/>
                          <a:cs typeface="Arial" pitchFamily="34" charset="0"/>
                        </a:rPr>
                        <a:t>In</a:t>
                      </a:r>
                      <a:r>
                        <a:rPr lang="en-US" sz="1000" baseline="0" dirty="0">
                          <a:latin typeface="Arial" pitchFamily="34" charset="0"/>
                          <a:cs typeface="Arial" pitchFamily="34" charset="0"/>
                        </a:rPr>
                        <a:t> </a:t>
                      </a:r>
                      <a:r>
                        <a:rPr lang="en-US" sz="1000" dirty="0">
                          <a:latin typeface="Arial" pitchFamily="34" charset="0"/>
                          <a:cs typeface="Arial" pitchFamily="34" charset="0"/>
                        </a:rPr>
                        <a:t>Control –thus says</a:t>
                      </a:r>
                    </a:p>
                    <a:p>
                      <a:pPr algn="r"/>
                      <a:r>
                        <a:rPr lang="en-US" sz="1000" dirty="0">
                          <a:latin typeface="Arial" pitchFamily="34" charset="0"/>
                          <a:cs typeface="Arial" pitchFamily="34" charset="0"/>
                        </a:rPr>
                        <a:t>Joel 2:12</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1"/>
                  </a:ext>
                </a:extLst>
              </a:tr>
              <a:tr h="317101">
                <a:tc>
                  <a:txBody>
                    <a:bodyPr/>
                    <a:lstStyle/>
                    <a:p>
                      <a:r>
                        <a:rPr lang="en-US" sz="1000" dirty="0">
                          <a:latin typeface="Arial" pitchFamily="34" charset="0"/>
                          <a:cs typeface="Arial" pitchFamily="34" charset="0"/>
                        </a:rPr>
                        <a:t>Chosen people</a:t>
                      </a:r>
                    </a:p>
                    <a:p>
                      <a:pPr algn="r"/>
                      <a:r>
                        <a:rPr lang="en-US" sz="1000" dirty="0">
                          <a:latin typeface="Arial" pitchFamily="34" charset="0"/>
                          <a:cs typeface="Arial" pitchFamily="34" charset="0"/>
                        </a:rPr>
                        <a:t>Joel 2:17</a:t>
                      </a:r>
                    </a:p>
                    <a:p>
                      <a:pPr algn="r"/>
                      <a:r>
                        <a:rPr lang="en-US" sz="1000" dirty="0">
                          <a:latin typeface="Arial" pitchFamily="34" charset="0"/>
                          <a:cs typeface="Arial" pitchFamily="34" charset="0"/>
                        </a:rPr>
                        <a:t>Joel 2:26-27</a:t>
                      </a:r>
                    </a:p>
                    <a:p>
                      <a:pPr algn="r"/>
                      <a:r>
                        <a:rPr lang="en-US" sz="1000" dirty="0">
                          <a:latin typeface="Arial" pitchFamily="34" charset="0"/>
                          <a:cs typeface="Arial" pitchFamily="34" charset="0"/>
                        </a:rPr>
                        <a:t>Joel 3:2</a:t>
                      </a:r>
                    </a:p>
                    <a:p>
                      <a:pPr algn="r"/>
                      <a:r>
                        <a:rPr lang="en-US" sz="1000" dirty="0">
                          <a:latin typeface="Arial" pitchFamily="34" charset="0"/>
                          <a:cs typeface="Arial" pitchFamily="34" charset="0"/>
                        </a:rPr>
                        <a:t>Joel 3:16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2"/>
                  </a:ext>
                </a:extLst>
              </a:tr>
              <a:tr h="275053">
                <a:tc>
                  <a:txBody>
                    <a:bodyPr/>
                    <a:lstStyle/>
                    <a:p>
                      <a:r>
                        <a:rPr lang="en-US" sz="1000" dirty="0">
                          <a:latin typeface="Arial" pitchFamily="34" charset="0"/>
                          <a:cs typeface="Arial" pitchFamily="34" charset="0"/>
                        </a:rPr>
                        <a:t>Rebellion – Drunk?</a:t>
                      </a:r>
                    </a:p>
                  </a:txBody>
                  <a:tcPr/>
                </a:tc>
                <a:tc>
                  <a:txBody>
                    <a:bodyPr/>
                    <a:lstStyle/>
                    <a:p>
                      <a:r>
                        <a:rPr lang="en-US" sz="900" dirty="0">
                          <a:latin typeface="Arial" pitchFamily="34" charset="0"/>
                          <a:cs typeface="Arial" pitchFamily="34" charset="0"/>
                        </a:rPr>
                        <a:t>Lacking –points</a:t>
                      </a:r>
                      <a:r>
                        <a:rPr lang="en-US" sz="900" baseline="0" dirty="0">
                          <a:latin typeface="Arial" pitchFamily="34" charset="0"/>
                          <a:cs typeface="Arial" pitchFamily="34" charset="0"/>
                        </a:rPr>
                        <a:t> to when Joash is young &amp; under guidance of Jehoiada</a:t>
                      </a:r>
                      <a:endParaRPr lang="en-US" sz="900" dirty="0">
                        <a:latin typeface="Arial" pitchFamily="34" charset="0"/>
                        <a:cs typeface="Arial" pitchFamily="34" charset="0"/>
                      </a:endParaRPr>
                    </a:p>
                  </a:txBody>
                  <a:tcPr/>
                </a:tc>
                <a:extLst>
                  <a:ext uri="{0D108BD9-81ED-4DB2-BD59-A6C34878D82A}">
                    <a16:rowId xmlns:a16="http://schemas.microsoft.com/office/drawing/2014/main" val="10003"/>
                  </a:ext>
                </a:extLst>
              </a:tr>
              <a:tr h="317101">
                <a:tc>
                  <a:txBody>
                    <a:bodyPr/>
                    <a:lstStyle/>
                    <a:p>
                      <a:r>
                        <a:rPr lang="en-US" sz="1000" dirty="0">
                          <a:latin typeface="Arial" pitchFamily="34" charset="0"/>
                          <a:cs typeface="Arial" pitchFamily="34" charset="0"/>
                        </a:rPr>
                        <a:t>Judgment to come</a:t>
                      </a:r>
                    </a:p>
                    <a:p>
                      <a:pPr algn="r"/>
                      <a:r>
                        <a:rPr lang="en-US" sz="1000" dirty="0">
                          <a:latin typeface="Arial" pitchFamily="34" charset="0"/>
                          <a:cs typeface="Arial" pitchFamily="34" charset="0"/>
                        </a:rPr>
                        <a:t>Joel 1:15</a:t>
                      </a:r>
                    </a:p>
                    <a:p>
                      <a:pPr algn="r"/>
                      <a:r>
                        <a:rPr lang="en-US" sz="1000" dirty="0">
                          <a:latin typeface="Arial" pitchFamily="34" charset="0"/>
                          <a:cs typeface="Arial" pitchFamily="34" charset="0"/>
                        </a:rPr>
                        <a:t>Joel</a:t>
                      </a:r>
                      <a:r>
                        <a:rPr lang="en-US" sz="1000" baseline="0" dirty="0">
                          <a:latin typeface="Arial" pitchFamily="34" charset="0"/>
                          <a:cs typeface="Arial" pitchFamily="34" charset="0"/>
                        </a:rPr>
                        <a:t> 2:1</a:t>
                      </a:r>
                    </a:p>
                    <a:p>
                      <a:pPr algn="r"/>
                      <a:r>
                        <a:rPr lang="en-US" sz="1000" baseline="0" dirty="0">
                          <a:latin typeface="Arial" pitchFamily="34" charset="0"/>
                          <a:cs typeface="Arial" pitchFamily="34" charset="0"/>
                        </a:rPr>
                        <a:t>Joel 2:11</a:t>
                      </a:r>
                    </a:p>
                    <a:p>
                      <a:pPr algn="r"/>
                      <a:r>
                        <a:rPr lang="en-US" sz="1000" baseline="0" dirty="0">
                          <a:latin typeface="Arial" pitchFamily="34" charset="0"/>
                          <a:cs typeface="Arial" pitchFamily="34" charset="0"/>
                        </a:rPr>
                        <a:t>Joel 3:2</a:t>
                      </a:r>
                    </a:p>
                    <a:p>
                      <a:pPr algn="r"/>
                      <a:r>
                        <a:rPr lang="en-US" sz="1000" baseline="0" dirty="0">
                          <a:latin typeface="Arial" pitchFamily="34" charset="0"/>
                          <a:cs typeface="Arial" pitchFamily="34" charset="0"/>
                        </a:rPr>
                        <a:t>Joel 3:4-6</a:t>
                      </a:r>
                      <a:endParaRPr lang="en-US" sz="1000" dirty="0">
                        <a:latin typeface="Arial" pitchFamily="34" charset="0"/>
                        <a:cs typeface="Arial" pitchFamily="34" charset="0"/>
                      </a:endParaRP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4"/>
                  </a:ext>
                </a:extLst>
              </a:tr>
              <a:tr h="317101">
                <a:tc>
                  <a:txBody>
                    <a:bodyPr/>
                    <a:lstStyle/>
                    <a:p>
                      <a:r>
                        <a:rPr lang="en-US" sz="1000" dirty="0">
                          <a:latin typeface="Arial" pitchFamily="34" charset="0"/>
                          <a:cs typeface="Arial" pitchFamily="34" charset="0"/>
                        </a:rPr>
                        <a:t>Compassion</a:t>
                      </a:r>
                    </a:p>
                    <a:p>
                      <a:pPr algn="r"/>
                      <a:r>
                        <a:rPr lang="en-US" sz="1000" dirty="0">
                          <a:latin typeface="Arial" pitchFamily="34" charset="0"/>
                          <a:cs typeface="Arial" pitchFamily="34" charset="0"/>
                        </a:rPr>
                        <a:t>Joel 2:13-14</a:t>
                      </a:r>
                    </a:p>
                    <a:p>
                      <a:pPr algn="r"/>
                      <a:r>
                        <a:rPr lang="en-US" sz="1000" dirty="0">
                          <a:latin typeface="Arial" pitchFamily="34" charset="0"/>
                          <a:cs typeface="Arial" pitchFamily="34" charset="0"/>
                        </a:rPr>
                        <a:t>Joel 2:18-19</a:t>
                      </a:r>
                    </a:p>
                    <a:p>
                      <a:pPr algn="r"/>
                      <a:r>
                        <a:rPr lang="en-US" sz="1000" dirty="0">
                          <a:latin typeface="Arial" pitchFamily="34" charset="0"/>
                          <a:cs typeface="Arial" pitchFamily="34" charset="0"/>
                        </a:rPr>
                        <a:t>Joel 2:20</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5"/>
                  </a:ext>
                </a:extLst>
              </a:tr>
              <a:tr h="317101">
                <a:tc>
                  <a:txBody>
                    <a:bodyPr/>
                    <a:lstStyle/>
                    <a:p>
                      <a:r>
                        <a:rPr lang="en-US" sz="1000" dirty="0">
                          <a:latin typeface="Arial" pitchFamily="34" charset="0"/>
                          <a:cs typeface="Arial" pitchFamily="34" charset="0"/>
                        </a:rPr>
                        <a:t>Call to repentance</a:t>
                      </a:r>
                    </a:p>
                    <a:p>
                      <a:pPr algn="r"/>
                      <a:r>
                        <a:rPr lang="en-US" sz="1000" dirty="0">
                          <a:latin typeface="Arial" pitchFamily="34" charset="0"/>
                          <a:cs typeface="Arial" pitchFamily="34" charset="0"/>
                        </a:rPr>
                        <a:t>Joel 2:12-13</a:t>
                      </a:r>
                    </a:p>
                  </a:txBody>
                  <a:tcPr/>
                </a:tc>
                <a:tc>
                  <a:txBody>
                    <a:bodyPr/>
                    <a:lstStyle/>
                    <a:p>
                      <a:endParaRPr lang="en-US" sz="1000">
                        <a:latin typeface="Arial" pitchFamily="34" charset="0"/>
                        <a:cs typeface="Arial" pitchFamily="34" charset="0"/>
                      </a:endParaRPr>
                    </a:p>
                  </a:txBody>
                  <a:tcPr/>
                </a:tc>
                <a:extLst>
                  <a:ext uri="{0D108BD9-81ED-4DB2-BD59-A6C34878D82A}">
                    <a16:rowId xmlns:a16="http://schemas.microsoft.com/office/drawing/2014/main" val="10006"/>
                  </a:ext>
                </a:extLst>
              </a:tr>
              <a:tr h="317101">
                <a:tc>
                  <a:txBody>
                    <a:bodyPr/>
                    <a:lstStyle/>
                    <a:p>
                      <a:r>
                        <a:rPr lang="en-US" sz="1000" dirty="0">
                          <a:latin typeface="Arial" pitchFamily="34" charset="0"/>
                          <a:cs typeface="Arial" pitchFamily="34" charset="0"/>
                        </a:rPr>
                        <a:t>Restore in</a:t>
                      </a:r>
                      <a:r>
                        <a:rPr lang="en-US" sz="1000" baseline="0" dirty="0">
                          <a:latin typeface="Arial" pitchFamily="34" charset="0"/>
                          <a:cs typeface="Arial" pitchFamily="34" charset="0"/>
                        </a:rPr>
                        <a:t> future</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2:21-22</a:t>
                      </a:r>
                    </a:p>
                    <a:p>
                      <a:pPr marL="0" marR="0" indent="0" algn="r" defTabSz="914400" rtl="0" eaLnBrk="1" fontAlgn="auto" latinLnBrk="0" hangingPunct="1">
                        <a:lnSpc>
                          <a:spcPct val="100000"/>
                        </a:lnSpc>
                        <a:spcBef>
                          <a:spcPts val="0"/>
                        </a:spcBef>
                        <a:spcAft>
                          <a:spcPts val="0"/>
                        </a:spcAft>
                        <a:buClrTx/>
                        <a:buSzTx/>
                        <a:buFontTx/>
                        <a:buNone/>
                        <a:tabLst/>
                        <a:defRPr/>
                      </a:pPr>
                      <a:r>
                        <a:rPr lang="en-US" sz="1000" dirty="0">
                          <a:latin typeface="Arial" pitchFamily="34" charset="0"/>
                          <a:cs typeface="Arial" pitchFamily="34" charset="0"/>
                        </a:rPr>
                        <a:t>Joel 2:25-26</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7"/>
                  </a:ext>
                </a:extLst>
              </a:tr>
              <a:tr h="317101">
                <a:tc>
                  <a:txBody>
                    <a:bodyPr/>
                    <a:lstStyle/>
                    <a:p>
                      <a:r>
                        <a:rPr lang="en-US" sz="1000" dirty="0">
                          <a:latin typeface="Arial" pitchFamily="34" charset="0"/>
                          <a:cs typeface="Arial" pitchFamily="34" charset="0"/>
                        </a:rPr>
                        <a:t>Kingdom for all</a:t>
                      </a:r>
                    </a:p>
                    <a:p>
                      <a:pPr algn="r"/>
                      <a:r>
                        <a:rPr lang="en-US" sz="1000" dirty="0">
                          <a:latin typeface="Arial" pitchFamily="34" charset="0"/>
                          <a:cs typeface="Arial" pitchFamily="34" charset="0"/>
                        </a:rPr>
                        <a:t>Joel 2:32</a:t>
                      </a:r>
                    </a:p>
                    <a:p>
                      <a:pPr algn="r"/>
                      <a:r>
                        <a:rPr lang="en-US" sz="1000" dirty="0">
                          <a:latin typeface="Arial" pitchFamily="34" charset="0"/>
                          <a:cs typeface="Arial" pitchFamily="34" charset="0"/>
                        </a:rPr>
                        <a:t>Joel 3:11-12</a:t>
                      </a:r>
                    </a:p>
                    <a:p>
                      <a:pPr algn="r"/>
                      <a:r>
                        <a:rPr lang="en-US" sz="1000" dirty="0">
                          <a:latin typeface="Arial" pitchFamily="34" charset="0"/>
                          <a:cs typeface="Arial" pitchFamily="34" charset="0"/>
                        </a:rPr>
                        <a:t>Joel 3:17</a:t>
                      </a:r>
                    </a:p>
                  </a:txBody>
                  <a:tcPr/>
                </a:tc>
                <a:tc>
                  <a:txBody>
                    <a:bodyPr/>
                    <a:lstStyle/>
                    <a:p>
                      <a:endParaRPr lang="en-US" sz="1000"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70472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p:txBody>
          <a:bodyPr/>
          <a:lstStyle/>
          <a:p>
            <a:pPr eaLnBrk="1" hangingPunct="1"/>
            <a:r>
              <a:rPr lang="en-US" altLang="en-US"/>
              <a:t>Prophecy – Near &amp; Far</a:t>
            </a:r>
          </a:p>
        </p:txBody>
      </p:sp>
      <p:pic>
        <p:nvPicPr>
          <p:cNvPr id="3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3338" y="1851843"/>
            <a:ext cx="5222160" cy="4374012"/>
          </a:xfrm>
          <a:prstGeom prst="rect">
            <a:avLst/>
          </a:prstGeom>
          <a:solidFill>
            <a:schemeClr val="tx1"/>
          </a:solidFill>
          <a:ln>
            <a:noFill/>
          </a:ln>
          <a:effectLst/>
        </p:spPr>
      </p:pic>
      <p:sp>
        <p:nvSpPr>
          <p:cNvPr id="36866" name="Rectangle 2"/>
          <p:cNvSpPr>
            <a:spLocks noChangeArrowheads="1"/>
          </p:cNvSpPr>
          <p:nvPr/>
        </p:nvSpPr>
        <p:spPr bwMode="ltGray">
          <a:xfrm>
            <a:off x="5600700" y="1838325"/>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pic>
        <p:nvPicPr>
          <p:cNvPr id="36868" name="Picture 4" descr="H:\WEBSITE\minorp-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838325"/>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5"/>
          <p:cNvGrpSpPr>
            <a:grpSpLocks/>
          </p:cNvGrpSpPr>
          <p:nvPr/>
        </p:nvGrpSpPr>
        <p:grpSpPr bwMode="auto">
          <a:xfrm>
            <a:off x="6562725" y="1866900"/>
            <a:ext cx="590550" cy="609600"/>
            <a:chOff x="2508" y="1278"/>
            <a:chExt cx="372" cy="444"/>
          </a:xfrm>
        </p:grpSpPr>
        <p:sp>
          <p:nvSpPr>
            <p:cNvPr id="36897"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8"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36870" name="Text Box 12"/>
          <p:cNvSpPr txBox="1">
            <a:spLocks noChangeArrowheads="1"/>
          </p:cNvSpPr>
          <p:nvPr/>
        </p:nvSpPr>
        <p:spPr bwMode="ltGray">
          <a:xfrm>
            <a:off x="2406650" y="3387725"/>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Medium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71" name="Line 13"/>
          <p:cNvSpPr>
            <a:spLocks noChangeShapeType="1"/>
          </p:cNvSpPr>
          <p:nvPr/>
        </p:nvSpPr>
        <p:spPr bwMode="ltGray">
          <a:xfrm flipH="1">
            <a:off x="2305050" y="3057525"/>
            <a:ext cx="581025" cy="9429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2" name="Line 14"/>
          <p:cNvSpPr>
            <a:spLocks noChangeShapeType="1"/>
          </p:cNvSpPr>
          <p:nvPr/>
        </p:nvSpPr>
        <p:spPr bwMode="ltGray">
          <a:xfrm flipH="1" flipV="1">
            <a:off x="3305175" y="3276600"/>
            <a:ext cx="238125"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3" name="Line 15"/>
          <p:cNvSpPr>
            <a:spLocks noChangeShapeType="1"/>
          </p:cNvSpPr>
          <p:nvPr/>
        </p:nvSpPr>
        <p:spPr bwMode="ltGray">
          <a:xfrm flipH="1">
            <a:off x="3554413" y="38179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4" name="Line 16"/>
          <p:cNvSpPr>
            <a:spLocks noChangeShapeType="1"/>
          </p:cNvSpPr>
          <p:nvPr/>
        </p:nvSpPr>
        <p:spPr bwMode="ltGray">
          <a:xfrm flipV="1">
            <a:off x="5591175" y="3609975"/>
            <a:ext cx="666750" cy="9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5" name="Line 17"/>
          <p:cNvSpPr>
            <a:spLocks noChangeShapeType="1"/>
          </p:cNvSpPr>
          <p:nvPr/>
        </p:nvSpPr>
        <p:spPr bwMode="ltGray">
          <a:xfrm flipV="1">
            <a:off x="6257925" y="2457450"/>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6" name="Line 18"/>
          <p:cNvSpPr>
            <a:spLocks noChangeShapeType="1"/>
          </p:cNvSpPr>
          <p:nvPr/>
        </p:nvSpPr>
        <p:spPr bwMode="ltGray">
          <a:xfrm flipV="1">
            <a:off x="6648450" y="2457450"/>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7" name="Line 19"/>
          <p:cNvSpPr>
            <a:spLocks noChangeShapeType="1"/>
          </p:cNvSpPr>
          <p:nvPr/>
        </p:nvSpPr>
        <p:spPr bwMode="ltGray">
          <a:xfrm flipH="1" flipV="1">
            <a:off x="7058025" y="2466975"/>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78" name="Text Box 20"/>
          <p:cNvSpPr txBox="1">
            <a:spLocks noChangeArrowheads="1"/>
          </p:cNvSpPr>
          <p:nvPr/>
        </p:nvSpPr>
        <p:spPr bwMode="ltGray">
          <a:xfrm>
            <a:off x="6378575" y="3260725"/>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36879" name="Line 21"/>
          <p:cNvSpPr>
            <a:spLocks noChangeShapeType="1"/>
          </p:cNvSpPr>
          <p:nvPr/>
        </p:nvSpPr>
        <p:spPr bwMode="ltGray">
          <a:xfrm>
            <a:off x="1676400" y="33528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0" name="Text Box 22"/>
          <p:cNvSpPr txBox="1">
            <a:spLocks noChangeArrowheads="1"/>
          </p:cNvSpPr>
          <p:nvPr/>
        </p:nvSpPr>
        <p:spPr bwMode="ltGray">
          <a:xfrm rot="5400000">
            <a:off x="1258094" y="3756819"/>
            <a:ext cx="1003300" cy="62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Short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Term</a:t>
            </a:r>
          </a:p>
        </p:txBody>
      </p:sp>
      <p:sp>
        <p:nvSpPr>
          <p:cNvPr id="36881" name="Line 23"/>
          <p:cNvSpPr>
            <a:spLocks noChangeShapeType="1"/>
          </p:cNvSpPr>
          <p:nvPr/>
        </p:nvSpPr>
        <p:spPr bwMode="ltGray">
          <a:xfrm>
            <a:off x="1181100" y="41021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2" name="Line 24"/>
          <p:cNvSpPr>
            <a:spLocks noChangeShapeType="1"/>
          </p:cNvSpPr>
          <p:nvPr/>
        </p:nvSpPr>
        <p:spPr bwMode="ltGray">
          <a:xfrm flipV="1">
            <a:off x="1409700" y="33528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3" name="Line 25"/>
          <p:cNvSpPr>
            <a:spLocks noChangeShapeType="1"/>
          </p:cNvSpPr>
          <p:nvPr/>
        </p:nvSpPr>
        <p:spPr bwMode="ltGray">
          <a:xfrm>
            <a:off x="1917700" y="33401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4" name="Line 26"/>
          <p:cNvSpPr>
            <a:spLocks noChangeShapeType="1"/>
          </p:cNvSpPr>
          <p:nvPr/>
        </p:nvSpPr>
        <p:spPr bwMode="ltGray">
          <a:xfrm>
            <a:off x="2019300" y="39751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5" name="Line 27"/>
          <p:cNvSpPr>
            <a:spLocks noChangeShapeType="1"/>
          </p:cNvSpPr>
          <p:nvPr/>
        </p:nvSpPr>
        <p:spPr bwMode="ltGray">
          <a:xfrm flipV="1">
            <a:off x="5353050" y="25146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6" name="Line 28"/>
          <p:cNvSpPr>
            <a:spLocks noChangeShapeType="1"/>
          </p:cNvSpPr>
          <p:nvPr/>
        </p:nvSpPr>
        <p:spPr bwMode="ltGray">
          <a:xfrm flipV="1">
            <a:off x="5848350" y="24384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7" name="Line 29"/>
          <p:cNvSpPr>
            <a:spLocks noChangeShapeType="1"/>
          </p:cNvSpPr>
          <p:nvPr/>
        </p:nvSpPr>
        <p:spPr bwMode="ltGray">
          <a:xfrm flipV="1">
            <a:off x="6362700" y="23622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88" name="Text Box 30"/>
          <p:cNvSpPr txBox="1">
            <a:spLocks noChangeArrowheads="1"/>
          </p:cNvSpPr>
          <p:nvPr/>
        </p:nvSpPr>
        <p:spPr bwMode="ltGray">
          <a:xfrm>
            <a:off x="4457700" y="3084513"/>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Long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89" name="Line 31"/>
          <p:cNvSpPr>
            <a:spLocks noChangeShapeType="1"/>
          </p:cNvSpPr>
          <p:nvPr/>
        </p:nvSpPr>
        <p:spPr bwMode="ltGray">
          <a:xfrm flipH="1" flipV="1">
            <a:off x="5438775" y="3051175"/>
            <a:ext cx="266700" cy="5429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90" name="Line 32"/>
          <p:cNvSpPr>
            <a:spLocks noChangeShapeType="1"/>
          </p:cNvSpPr>
          <p:nvPr/>
        </p:nvSpPr>
        <p:spPr bwMode="ltGray">
          <a:xfrm flipV="1">
            <a:off x="4419600" y="3070225"/>
            <a:ext cx="323850" cy="771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6891" name="Rectangle 33"/>
          <p:cNvSpPr>
            <a:spLocks noChangeArrowheads="1"/>
          </p:cNvSpPr>
          <p:nvPr/>
        </p:nvSpPr>
        <p:spPr bwMode="ltGray">
          <a:xfrm>
            <a:off x="402579" y="4299976"/>
            <a:ext cx="8477250" cy="2133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2" name="TextBox 1"/>
          <p:cNvSpPr txBox="1">
            <a:spLocks noChangeArrowheads="1"/>
          </p:cNvSpPr>
          <p:nvPr/>
        </p:nvSpPr>
        <p:spPr bwMode="auto">
          <a:xfrm>
            <a:off x="1347788" y="1946275"/>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Within Few years of prophecy</a:t>
            </a:r>
          </a:p>
        </p:txBody>
      </p:sp>
      <p:sp>
        <p:nvSpPr>
          <p:cNvPr id="36893" name="TextBox 39"/>
          <p:cNvSpPr txBox="1">
            <a:spLocks noChangeArrowheads="1"/>
          </p:cNvSpPr>
          <p:nvPr/>
        </p:nvSpPr>
        <p:spPr bwMode="auto">
          <a:xfrm>
            <a:off x="2595563" y="1944688"/>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Lifetime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Of prophet</a:t>
            </a:r>
          </a:p>
        </p:txBody>
      </p:sp>
      <p:sp>
        <p:nvSpPr>
          <p:cNvPr id="36894" name="TextBox 2"/>
          <p:cNvSpPr txBox="1">
            <a:spLocks noChangeArrowheads="1"/>
          </p:cNvSpPr>
          <p:nvPr/>
        </p:nvSpPr>
        <p:spPr bwMode="auto">
          <a:xfrm>
            <a:off x="4492625" y="4395788"/>
            <a:ext cx="993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Assyria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Egypt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Babylon</a:t>
            </a:r>
          </a:p>
        </p:txBody>
      </p:sp>
      <p:sp>
        <p:nvSpPr>
          <p:cNvPr id="36895" name="TextBox 42"/>
          <p:cNvSpPr txBox="1">
            <a:spLocks noChangeArrowheads="1"/>
          </p:cNvSpPr>
          <p:nvPr/>
        </p:nvSpPr>
        <p:spPr bwMode="auto">
          <a:xfrm>
            <a:off x="1090613" y="4411663"/>
            <a:ext cx="1014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Locust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~830 BC</a:t>
            </a:r>
          </a:p>
        </p:txBody>
      </p:sp>
      <p:sp>
        <p:nvSpPr>
          <p:cNvPr id="36896" name="TextBox 4"/>
          <p:cNvSpPr txBox="1">
            <a:spLocks noChangeArrowheads="1"/>
          </p:cNvSpPr>
          <p:nvPr/>
        </p:nvSpPr>
        <p:spPr bwMode="auto">
          <a:xfrm>
            <a:off x="6403975" y="4341251"/>
            <a:ext cx="1308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 “And it shall come </a:t>
            </a:r>
            <a:b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b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to pass afterward…</a:t>
            </a:r>
            <a:endParaRPr kumimoji="0" lang="en-US" altLang="en-US" sz="1800" b="0" i="0" u="none" strike="noStrike" kern="1200" cap="none" spc="0" normalizeH="0" baseline="0" noProof="0" dirty="0">
              <a:ln>
                <a:noFill/>
              </a:ln>
              <a:solidFill>
                <a:srgbClr val="EAEAEA"/>
              </a:solidFill>
              <a:effectLst/>
              <a:uLnTx/>
              <a:uFillTx/>
              <a:latin typeface="Times New Roman" pitchFamily="18" charset="0"/>
              <a:ea typeface="+mn-ea"/>
              <a:cs typeface="Arial" pitchFamily="34" charset="0"/>
              <a:sym typeface="Arial"/>
              <a:rtl val="0"/>
            </a:endParaRPr>
          </a:p>
        </p:txBody>
      </p:sp>
    </p:spTree>
    <p:extLst>
      <p:ext uri="{BB962C8B-B14F-4D97-AF65-F5344CB8AC3E}">
        <p14:creationId xmlns:p14="http://schemas.microsoft.com/office/powerpoint/2010/main" val="1397832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ltGray">
          <a:xfrm>
            <a:off x="5600700" y="796925"/>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9939" name="Rectangle 3"/>
          <p:cNvSpPr>
            <a:spLocks noGrp="1" noChangeArrowheads="1"/>
          </p:cNvSpPr>
          <p:nvPr>
            <p:ph type="title"/>
          </p:nvPr>
        </p:nvSpPr>
        <p:spPr>
          <a:xfrm>
            <a:off x="1308469" y="-140494"/>
            <a:ext cx="6477000" cy="1143000"/>
          </a:xfrm>
        </p:spPr>
        <p:txBody>
          <a:bodyPr/>
          <a:lstStyle/>
          <a:p>
            <a:pPr eaLnBrk="1" hangingPunct="1"/>
            <a:r>
              <a:rPr lang="en-US" altLang="en-US" dirty="0"/>
              <a:t>Prophecy – Near &amp; Far</a:t>
            </a:r>
          </a:p>
        </p:txBody>
      </p:sp>
      <p:pic>
        <p:nvPicPr>
          <p:cNvPr id="39940"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796925"/>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1" name="Group 5"/>
          <p:cNvGrpSpPr>
            <a:grpSpLocks/>
          </p:cNvGrpSpPr>
          <p:nvPr/>
        </p:nvGrpSpPr>
        <p:grpSpPr bwMode="auto">
          <a:xfrm>
            <a:off x="6562725" y="825500"/>
            <a:ext cx="590550" cy="609600"/>
            <a:chOff x="2508" y="1278"/>
            <a:chExt cx="372" cy="444"/>
          </a:xfrm>
        </p:grpSpPr>
        <p:sp>
          <p:nvSpPr>
            <p:cNvPr id="39970"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9971"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39942" name="Text Box 12"/>
          <p:cNvSpPr txBox="1">
            <a:spLocks noChangeArrowheads="1"/>
          </p:cNvSpPr>
          <p:nvPr/>
        </p:nvSpPr>
        <p:spPr bwMode="ltGray">
          <a:xfrm>
            <a:off x="2406650" y="2346325"/>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Medium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9943" name="Line 13"/>
          <p:cNvSpPr>
            <a:spLocks noChangeShapeType="1"/>
          </p:cNvSpPr>
          <p:nvPr/>
        </p:nvSpPr>
        <p:spPr bwMode="ltGray">
          <a:xfrm flipH="1">
            <a:off x="2305050" y="2016125"/>
            <a:ext cx="581025" cy="9429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4" name="Line 14"/>
          <p:cNvSpPr>
            <a:spLocks noChangeShapeType="1"/>
          </p:cNvSpPr>
          <p:nvPr/>
        </p:nvSpPr>
        <p:spPr bwMode="ltGray">
          <a:xfrm flipH="1" flipV="1">
            <a:off x="3305175" y="2235200"/>
            <a:ext cx="238125"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5" name="Line 15"/>
          <p:cNvSpPr>
            <a:spLocks noChangeShapeType="1"/>
          </p:cNvSpPr>
          <p:nvPr/>
        </p:nvSpPr>
        <p:spPr bwMode="ltGray">
          <a:xfrm flipH="1">
            <a:off x="3554413" y="27765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6" name="Line 16"/>
          <p:cNvSpPr>
            <a:spLocks noChangeShapeType="1"/>
          </p:cNvSpPr>
          <p:nvPr/>
        </p:nvSpPr>
        <p:spPr bwMode="ltGray">
          <a:xfrm flipV="1">
            <a:off x="5591175" y="2568575"/>
            <a:ext cx="666750" cy="9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7" name="Line 17"/>
          <p:cNvSpPr>
            <a:spLocks noChangeShapeType="1"/>
          </p:cNvSpPr>
          <p:nvPr/>
        </p:nvSpPr>
        <p:spPr bwMode="ltGray">
          <a:xfrm flipV="1">
            <a:off x="6257925" y="1416050"/>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8" name="Line 18"/>
          <p:cNvSpPr>
            <a:spLocks noChangeShapeType="1"/>
          </p:cNvSpPr>
          <p:nvPr/>
        </p:nvSpPr>
        <p:spPr bwMode="ltGray">
          <a:xfrm flipV="1">
            <a:off x="6648450" y="1416050"/>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49" name="Line 19"/>
          <p:cNvSpPr>
            <a:spLocks noChangeShapeType="1"/>
          </p:cNvSpPr>
          <p:nvPr/>
        </p:nvSpPr>
        <p:spPr bwMode="ltGray">
          <a:xfrm flipH="1" flipV="1">
            <a:off x="7058025" y="1425575"/>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0" name="Text Box 20"/>
          <p:cNvSpPr txBox="1">
            <a:spLocks noChangeArrowheads="1"/>
          </p:cNvSpPr>
          <p:nvPr/>
        </p:nvSpPr>
        <p:spPr bwMode="ltGray">
          <a:xfrm>
            <a:off x="6378575" y="2219325"/>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39951" name="Line 21"/>
          <p:cNvSpPr>
            <a:spLocks noChangeShapeType="1"/>
          </p:cNvSpPr>
          <p:nvPr/>
        </p:nvSpPr>
        <p:spPr bwMode="ltGray">
          <a:xfrm>
            <a:off x="1676400" y="23114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2" name="Text Box 22"/>
          <p:cNvSpPr txBox="1">
            <a:spLocks noChangeArrowheads="1"/>
          </p:cNvSpPr>
          <p:nvPr/>
        </p:nvSpPr>
        <p:spPr bwMode="ltGray">
          <a:xfrm rot="5400000">
            <a:off x="1258094" y="2715419"/>
            <a:ext cx="1003300" cy="62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Short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Term</a:t>
            </a:r>
          </a:p>
        </p:txBody>
      </p:sp>
      <p:sp>
        <p:nvSpPr>
          <p:cNvPr id="39953" name="Line 23"/>
          <p:cNvSpPr>
            <a:spLocks noChangeShapeType="1"/>
          </p:cNvSpPr>
          <p:nvPr/>
        </p:nvSpPr>
        <p:spPr bwMode="ltGray">
          <a:xfrm>
            <a:off x="1181100" y="30607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4" name="Line 24"/>
          <p:cNvSpPr>
            <a:spLocks noChangeShapeType="1"/>
          </p:cNvSpPr>
          <p:nvPr/>
        </p:nvSpPr>
        <p:spPr bwMode="ltGray">
          <a:xfrm flipV="1">
            <a:off x="1409700" y="23114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5" name="Line 25"/>
          <p:cNvSpPr>
            <a:spLocks noChangeShapeType="1"/>
          </p:cNvSpPr>
          <p:nvPr/>
        </p:nvSpPr>
        <p:spPr bwMode="ltGray">
          <a:xfrm>
            <a:off x="1917700" y="22987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6" name="Line 26"/>
          <p:cNvSpPr>
            <a:spLocks noChangeShapeType="1"/>
          </p:cNvSpPr>
          <p:nvPr/>
        </p:nvSpPr>
        <p:spPr bwMode="ltGray">
          <a:xfrm>
            <a:off x="2019300" y="29337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7" name="Line 27"/>
          <p:cNvSpPr>
            <a:spLocks noChangeShapeType="1"/>
          </p:cNvSpPr>
          <p:nvPr/>
        </p:nvSpPr>
        <p:spPr bwMode="ltGray">
          <a:xfrm flipV="1">
            <a:off x="5353050" y="14732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8" name="Line 28"/>
          <p:cNvSpPr>
            <a:spLocks noChangeShapeType="1"/>
          </p:cNvSpPr>
          <p:nvPr/>
        </p:nvSpPr>
        <p:spPr bwMode="ltGray">
          <a:xfrm flipV="1">
            <a:off x="5848350" y="13970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59" name="Line 29"/>
          <p:cNvSpPr>
            <a:spLocks noChangeShapeType="1"/>
          </p:cNvSpPr>
          <p:nvPr/>
        </p:nvSpPr>
        <p:spPr bwMode="ltGray">
          <a:xfrm flipV="1">
            <a:off x="6362700" y="13208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60" name="Text Box 30"/>
          <p:cNvSpPr txBox="1">
            <a:spLocks noChangeArrowheads="1"/>
          </p:cNvSpPr>
          <p:nvPr/>
        </p:nvSpPr>
        <p:spPr bwMode="ltGray">
          <a:xfrm>
            <a:off x="4457700" y="2043113"/>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Long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9961" name="Line 31"/>
          <p:cNvSpPr>
            <a:spLocks noChangeShapeType="1"/>
          </p:cNvSpPr>
          <p:nvPr/>
        </p:nvSpPr>
        <p:spPr bwMode="ltGray">
          <a:xfrm flipH="1" flipV="1">
            <a:off x="5438775" y="2009775"/>
            <a:ext cx="266700" cy="5429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62" name="Line 32"/>
          <p:cNvSpPr>
            <a:spLocks noChangeShapeType="1"/>
          </p:cNvSpPr>
          <p:nvPr/>
        </p:nvSpPr>
        <p:spPr bwMode="ltGray">
          <a:xfrm flipV="1">
            <a:off x="4419600" y="2028825"/>
            <a:ext cx="323850" cy="771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39963" name="Rectangle 33"/>
          <p:cNvSpPr>
            <a:spLocks noChangeArrowheads="1"/>
          </p:cNvSpPr>
          <p:nvPr/>
        </p:nvSpPr>
        <p:spPr bwMode="ltGray">
          <a:xfrm>
            <a:off x="361950" y="3378200"/>
            <a:ext cx="8477250" cy="3106737"/>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9964" name="TextBox 1"/>
          <p:cNvSpPr txBox="1">
            <a:spLocks noChangeArrowheads="1"/>
          </p:cNvSpPr>
          <p:nvPr/>
        </p:nvSpPr>
        <p:spPr bwMode="auto">
          <a:xfrm>
            <a:off x="1347788" y="904875"/>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Few years of prophecy</a:t>
            </a:r>
          </a:p>
        </p:txBody>
      </p:sp>
      <p:sp>
        <p:nvSpPr>
          <p:cNvPr id="39965" name="TextBox 39"/>
          <p:cNvSpPr txBox="1">
            <a:spLocks noChangeArrowheads="1"/>
          </p:cNvSpPr>
          <p:nvPr/>
        </p:nvSpPr>
        <p:spPr bwMode="auto">
          <a:xfrm>
            <a:off x="2595563" y="903288"/>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Lifetime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Of prophet</a:t>
            </a:r>
          </a:p>
        </p:txBody>
      </p:sp>
      <p:sp>
        <p:nvSpPr>
          <p:cNvPr id="39966" name="TextBox 42"/>
          <p:cNvSpPr txBox="1">
            <a:spLocks noChangeArrowheads="1"/>
          </p:cNvSpPr>
          <p:nvPr/>
        </p:nvSpPr>
        <p:spPr bwMode="auto">
          <a:xfrm>
            <a:off x="1090613" y="3370263"/>
            <a:ext cx="10144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Locust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~830 BC</a:t>
            </a:r>
          </a:p>
        </p:txBody>
      </p:sp>
      <p:sp>
        <p:nvSpPr>
          <p:cNvPr id="39967" name="TextBox 4"/>
          <p:cNvSpPr txBox="1">
            <a:spLocks noChangeArrowheads="1"/>
          </p:cNvSpPr>
          <p:nvPr/>
        </p:nvSpPr>
        <p:spPr bwMode="auto">
          <a:xfrm>
            <a:off x="4784726" y="3361181"/>
            <a:ext cx="1439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 “And it shall come </a:t>
            </a:r>
            <a:b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b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to pass afterward…</a:t>
            </a:r>
            <a:endParaRPr kumimoji="0" lang="en-US" altLang="en-US" sz="1800" b="0" i="0" u="none" strike="noStrike" kern="1200" cap="none" spc="0" normalizeH="0" baseline="0" noProof="0" dirty="0">
              <a:ln>
                <a:noFill/>
              </a:ln>
              <a:solidFill>
                <a:srgbClr val="EAEAEA"/>
              </a:solidFill>
              <a:effectLst/>
              <a:uLnTx/>
              <a:uFillTx/>
              <a:latin typeface="Times New Roman" pitchFamily="18" charset="0"/>
              <a:ea typeface="+mn-ea"/>
              <a:cs typeface="Arial" pitchFamily="34" charset="0"/>
              <a:sym typeface="Arial"/>
              <a:rtl val="0"/>
            </a:endParaRPr>
          </a:p>
        </p:txBody>
      </p:sp>
      <p:sp>
        <p:nvSpPr>
          <p:cNvPr id="39968" name="TextBox 2"/>
          <p:cNvSpPr txBox="1">
            <a:spLocks noChangeArrowheads="1"/>
          </p:cNvSpPr>
          <p:nvPr/>
        </p:nvSpPr>
        <p:spPr bwMode="auto">
          <a:xfrm>
            <a:off x="6279356" y="3392487"/>
            <a:ext cx="2524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Joel 2:29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And also on </a:t>
            </a:r>
            <a:r>
              <a:rPr kumimoji="0" lang="en-US" altLang="en-US" sz="1400" b="0" i="1"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My</a:t>
            </a:r>
            <a:r>
              <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menservants and on </a:t>
            </a:r>
            <a:r>
              <a:rPr kumimoji="0" lang="en-US" altLang="en-US" sz="1400" b="0" i="1"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My</a:t>
            </a:r>
            <a:r>
              <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maidservants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I will pour out My Spirit in those days.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endParaRPr>
          </a:p>
        </p:txBody>
      </p:sp>
      <p:sp>
        <p:nvSpPr>
          <p:cNvPr id="39969" name="TextBox 3"/>
          <p:cNvSpPr txBox="1">
            <a:spLocks noChangeArrowheads="1"/>
          </p:cNvSpPr>
          <p:nvPr/>
        </p:nvSpPr>
        <p:spPr bwMode="auto">
          <a:xfrm>
            <a:off x="3240088" y="4692650"/>
            <a:ext cx="55419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Acts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a:ln>
                  <a:noFill/>
                </a:ln>
                <a:solidFill>
                  <a:srgbClr val="EAEAEA"/>
                </a:solidFill>
                <a:effectLst/>
                <a:uLnTx/>
                <a:uFillTx/>
                <a:latin typeface="Tahoma" pitchFamily="34" charset="0"/>
                <a:ea typeface="+mn-ea"/>
                <a:cs typeface="Tahoma" pitchFamily="34" charset="0"/>
                <a:sym typeface="Arial"/>
                <a:rtl val="0"/>
              </a:rPr>
              <a:t>14</a:t>
            </a:r>
            <a: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But Peter, standing with the eleven, lifted up his voice and addressed them, “Men of Judea and all who dwell in Jerusalem, let this be known to you, and give ear to my words. </a:t>
            </a:r>
            <a:b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br>
            <a:r>
              <a:rPr kumimoji="0" lang="en-US" altLang="en-US" sz="1400" b="0" i="0" u="none" strike="noStrike" kern="1200" cap="none" spc="0" normalizeH="0" baseline="30000" noProof="0">
                <a:ln>
                  <a:noFill/>
                </a:ln>
                <a:solidFill>
                  <a:srgbClr val="EAEAEA"/>
                </a:solidFill>
                <a:effectLst/>
                <a:uLnTx/>
                <a:uFillTx/>
                <a:latin typeface="Tahoma" pitchFamily="34" charset="0"/>
                <a:ea typeface="+mn-ea"/>
                <a:cs typeface="Tahoma" pitchFamily="34" charset="0"/>
                <a:sym typeface="Arial"/>
                <a:rtl val="0"/>
              </a:rPr>
              <a:t>15</a:t>
            </a:r>
            <a: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For these men are not drunk, as you suppose, since it is only the third hour of the day.</a:t>
            </a:r>
            <a:b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br>
            <a:r>
              <a:rPr kumimoji="0" lang="en-US" altLang="en-US" sz="1400" b="1" i="0" u="sng" strike="noStrike" kern="1200" cap="none" spc="0" normalizeH="0" baseline="30000" noProof="0">
                <a:ln>
                  <a:noFill/>
                </a:ln>
                <a:solidFill>
                  <a:srgbClr val="FFFF00"/>
                </a:solidFill>
                <a:effectLst/>
                <a:uLnTx/>
                <a:uFillTx/>
                <a:latin typeface="Tahoma" pitchFamily="34" charset="0"/>
                <a:ea typeface="+mn-ea"/>
                <a:cs typeface="Tahoma" pitchFamily="34" charset="0"/>
                <a:sym typeface="Arial"/>
                <a:rtl val="0"/>
              </a:rPr>
              <a:t>16</a:t>
            </a:r>
            <a:r>
              <a:rPr kumimoji="0" lang="en-US" altLang="en-US" sz="1400" b="1" i="0" u="sng" strike="noStrike" kern="1200" cap="none" spc="0" normalizeH="0" baseline="0" noProof="0">
                <a:ln>
                  <a:noFill/>
                </a:ln>
                <a:solidFill>
                  <a:srgbClr val="FFFF00"/>
                </a:solidFill>
                <a:effectLst/>
                <a:uLnTx/>
                <a:uFillTx/>
                <a:latin typeface="Tahoma" pitchFamily="34" charset="0"/>
                <a:ea typeface="+mn-ea"/>
                <a:cs typeface="Tahoma" pitchFamily="34" charset="0"/>
                <a:sym typeface="Arial"/>
                <a:rtl val="0"/>
              </a:rPr>
              <a:t>But this is what was uttered through the prophet Joel:</a:t>
            </a:r>
          </a:p>
        </p:txBody>
      </p:sp>
    </p:spTree>
    <p:extLst>
      <p:ext uri="{BB962C8B-B14F-4D97-AF65-F5344CB8AC3E}">
        <p14:creationId xmlns:p14="http://schemas.microsoft.com/office/powerpoint/2010/main" val="3118631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3"/>
          <p:cNvSpPr>
            <a:spLocks noChangeArrowheads="1"/>
          </p:cNvSpPr>
          <p:nvPr/>
        </p:nvSpPr>
        <p:spPr bwMode="ltGray">
          <a:xfrm>
            <a:off x="0" y="819150"/>
            <a:ext cx="9144000" cy="603885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5" name="Rectangle 4"/>
          <p:cNvSpPr/>
          <p:nvPr/>
        </p:nvSpPr>
        <p:spPr bwMode="auto">
          <a:xfrm>
            <a:off x="28575" y="819150"/>
            <a:ext cx="9115425" cy="2074863"/>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40964" name="Title 1"/>
          <p:cNvSpPr>
            <a:spLocks noGrp="1"/>
          </p:cNvSpPr>
          <p:nvPr>
            <p:ph type="title"/>
          </p:nvPr>
        </p:nvSpPr>
        <p:spPr>
          <a:xfrm>
            <a:off x="1347787" y="-103187"/>
            <a:ext cx="6477000" cy="1143000"/>
          </a:xfrm>
        </p:spPr>
        <p:txBody>
          <a:bodyPr/>
          <a:lstStyle/>
          <a:p>
            <a:r>
              <a:rPr lang="en-US" altLang="en-US" dirty="0"/>
              <a:t>Joel 3 Timeline</a:t>
            </a:r>
          </a:p>
        </p:txBody>
      </p:sp>
      <p:sp>
        <p:nvSpPr>
          <p:cNvPr id="40965" name="TextBox 6"/>
          <p:cNvSpPr txBox="1">
            <a:spLocks noChangeArrowheads="1"/>
          </p:cNvSpPr>
          <p:nvPr/>
        </p:nvSpPr>
        <p:spPr bwMode="auto">
          <a:xfrm>
            <a:off x="293688" y="3025775"/>
            <a:ext cx="2012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Joel 2:28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“And it shall come to pass afterward That I will pour out My Spirit on all flesh;</a:t>
            </a:r>
          </a:p>
        </p:txBody>
      </p:sp>
      <p:grpSp>
        <p:nvGrpSpPr>
          <p:cNvPr id="40966" name="Group 5"/>
          <p:cNvGrpSpPr>
            <a:grpSpLocks/>
          </p:cNvGrpSpPr>
          <p:nvPr/>
        </p:nvGrpSpPr>
        <p:grpSpPr bwMode="auto">
          <a:xfrm>
            <a:off x="342900" y="1100138"/>
            <a:ext cx="590550" cy="609600"/>
            <a:chOff x="2508" y="1278"/>
            <a:chExt cx="372" cy="444"/>
          </a:xfrm>
        </p:grpSpPr>
        <p:sp>
          <p:nvSpPr>
            <p:cNvPr id="40978"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40979"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40967" name="Line 17"/>
          <p:cNvSpPr>
            <a:spLocks noChangeShapeType="1"/>
          </p:cNvSpPr>
          <p:nvPr/>
        </p:nvSpPr>
        <p:spPr bwMode="ltGray">
          <a:xfrm flipV="1">
            <a:off x="38100" y="1690688"/>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40968" name="Line 18"/>
          <p:cNvSpPr>
            <a:spLocks noChangeShapeType="1"/>
          </p:cNvSpPr>
          <p:nvPr/>
        </p:nvSpPr>
        <p:spPr bwMode="ltGray">
          <a:xfrm flipV="1">
            <a:off x="428625" y="1690688"/>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40969" name="Line 19"/>
          <p:cNvSpPr>
            <a:spLocks noChangeShapeType="1"/>
          </p:cNvSpPr>
          <p:nvPr/>
        </p:nvSpPr>
        <p:spPr bwMode="ltGray">
          <a:xfrm flipH="1" flipV="1">
            <a:off x="838200" y="1700213"/>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40970" name="Text Box 20"/>
          <p:cNvSpPr txBox="1">
            <a:spLocks noChangeArrowheads="1"/>
          </p:cNvSpPr>
          <p:nvPr/>
        </p:nvSpPr>
        <p:spPr bwMode="ltGray">
          <a:xfrm>
            <a:off x="158750" y="2493963"/>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17" name="TextBox 16"/>
          <p:cNvSpPr txBox="1"/>
          <p:nvPr/>
        </p:nvSpPr>
        <p:spPr>
          <a:xfrm>
            <a:off x="350838" y="4243388"/>
            <a:ext cx="1884362" cy="181451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Joel 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For in Mount Zion and in Jerusalem there shall be deliverance,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As the </a:t>
            </a:r>
            <a:r>
              <a:rPr kumimoji="0" lang="en-US" sz="1400" b="0" i="0" u="none" strike="noStrike" kern="1200" cap="small"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Lord</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has said,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Among the remnant whom the </a:t>
            </a:r>
            <a:r>
              <a:rPr kumimoji="0" lang="en-US" sz="1400" b="0" i="0" u="none" strike="noStrike" kern="1200" cap="small"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Lord</a:t>
            </a:r>
            <a:r>
              <a:rPr kumimoji="0" lang="en-US" sz="14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 calls.</a:t>
            </a:r>
          </a:p>
        </p:txBody>
      </p:sp>
      <p:pic>
        <p:nvPicPr>
          <p:cNvPr id="40972"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1676400"/>
            <a:ext cx="13525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Box 18"/>
          <p:cNvSpPr txBox="1">
            <a:spLocks noChangeArrowheads="1"/>
          </p:cNvSpPr>
          <p:nvPr/>
        </p:nvSpPr>
        <p:spPr bwMode="auto">
          <a:xfrm>
            <a:off x="2243138" y="3043238"/>
            <a:ext cx="26050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Joel 3:1-2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30000" noProof="0" dirty="0">
                <a:ln>
                  <a:noFill/>
                </a:ln>
                <a:solidFill>
                  <a:srgbClr val="FFFF00"/>
                </a:solidFill>
                <a:effectLst/>
                <a:uLnTx/>
                <a:uFillTx/>
                <a:latin typeface="Tahoma" pitchFamily="34" charset="0"/>
                <a:ea typeface="+mn-ea"/>
                <a:cs typeface="Tahoma" pitchFamily="34" charset="0"/>
                <a:sym typeface="Arial"/>
                <a:rtl val="0"/>
              </a:rPr>
              <a:t>1</a:t>
            </a:r>
            <a:r>
              <a:rPr kumimoji="0" lang="en-US" altLang="en-US" sz="1400" b="0" i="0" u="sng"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“For behold, in those days and at that 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When I bring back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captives of Judah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FFFF00"/>
                </a:solidFill>
                <a:effectLst/>
                <a:uLnTx/>
                <a:uFillTx/>
                <a:latin typeface="Tahoma" pitchFamily="34" charset="0"/>
                <a:ea typeface="+mn-ea"/>
                <a:cs typeface="Tahoma" pitchFamily="34" charset="0"/>
                <a:sym typeface="Arial"/>
                <a:rtl val="0"/>
              </a:rPr>
              <a:t>    Jerusalem,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dirty="0">
                <a:ln>
                  <a:noFill/>
                </a:ln>
                <a:solidFill>
                  <a:srgbClr val="EAEAEA"/>
                </a:solidFill>
                <a:effectLst/>
                <a:uLnTx/>
                <a:uFillTx/>
                <a:latin typeface="Tahoma" pitchFamily="34" charset="0"/>
                <a:ea typeface="+mn-ea"/>
                <a:cs typeface="Tahoma" pitchFamily="34" charset="0"/>
                <a:sym typeface="Arial"/>
                <a:rtl val="0"/>
              </a:rPr>
              <a:t>2</a:t>
            </a:r>
            <a:r>
              <a:rPr kumimoji="0" lang="en-US" altLang="en-US" sz="14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 I will also gather all nations,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    And bring them down to the Valley of Jehoshaphat;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    And I will enter into judgment with them there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endParaRPr>
          </a:p>
        </p:txBody>
      </p:sp>
      <p:sp>
        <p:nvSpPr>
          <p:cNvPr id="22" name="TextBox 21"/>
          <p:cNvSpPr txBox="1"/>
          <p:nvPr/>
        </p:nvSpPr>
        <p:spPr>
          <a:xfrm>
            <a:off x="4773613" y="3017838"/>
            <a:ext cx="2190750" cy="26765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Joel 3:14-15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EAEAEA"/>
                </a:solidFill>
                <a:effectLst/>
                <a:uLnTx/>
                <a:uFillTx/>
                <a:latin typeface="Tahoma" pitchFamily="34" charset="0"/>
                <a:ea typeface="Tahoma" pitchFamily="34" charset="0"/>
                <a:cs typeface="Tahoma" pitchFamily="34" charset="0"/>
                <a:sym typeface="Arial"/>
                <a:rtl val="0"/>
              </a:rPr>
              <a:t>14</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Multitudes, multitudes in the valley of decision!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a:t>
            </a:r>
            <a:r>
              <a:rPr kumimoji="0" lang="en-US" sz="1400" b="0" i="0"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For the day of the </a:t>
            </a:r>
            <a:r>
              <a:rPr kumimoji="0" lang="en-US" sz="1400" b="0" i="0" u="sng" strike="noStrike" kern="1200" cap="small"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Lord</a:t>
            </a:r>
            <a:r>
              <a:rPr kumimoji="0" lang="en-US" sz="1400" b="0" i="0"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 </a:t>
            </a:r>
            <a:r>
              <a:rPr kumimoji="0" lang="en-US" sz="1400" b="0" i="1"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is</a:t>
            </a:r>
            <a:r>
              <a:rPr kumimoji="0" lang="en-US" sz="1400" b="0" i="0"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 near in the valley of decision.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EAEAEA"/>
                </a:solidFill>
                <a:effectLst/>
                <a:uLnTx/>
                <a:uFillTx/>
                <a:latin typeface="Tahoma" pitchFamily="34" charset="0"/>
                <a:ea typeface="Tahoma" pitchFamily="34" charset="0"/>
                <a:cs typeface="Tahoma" pitchFamily="34" charset="0"/>
                <a:sym typeface="Arial"/>
                <a:rtl val="0"/>
              </a:rPr>
              <a:t>15</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The sun and moon will grow dark,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And the stars will diminish their brightness.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endParaRPr>
          </a:p>
        </p:txBody>
      </p:sp>
      <p:pic>
        <p:nvPicPr>
          <p:cNvPr id="40975"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2263" y="896938"/>
            <a:ext cx="37401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6813550" y="2989263"/>
            <a:ext cx="2341563" cy="31083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Joel 3:17-18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EAEAEA"/>
                </a:solidFill>
                <a:effectLst/>
                <a:uLnTx/>
                <a:uFillTx/>
                <a:latin typeface="Tahoma" pitchFamily="34" charset="0"/>
                <a:ea typeface="Tahoma" pitchFamily="34" charset="0"/>
                <a:cs typeface="Tahoma" pitchFamily="34" charset="0"/>
                <a:sym typeface="Arial"/>
                <a:rtl val="0"/>
              </a:rPr>
              <a:t>17</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“So you shall know that I </a:t>
            </a:r>
            <a:r>
              <a:rPr kumimoji="0" lang="en-US" sz="1400" b="0" i="1"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am</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the </a:t>
            </a:r>
            <a:r>
              <a:rPr kumimoji="0" lang="en-US" sz="1400" b="0" i="0" u="none" strike="noStrike" kern="1200" cap="small"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Lord</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your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Dwelling in Zion My holy mountain.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a:t>
            </a:r>
            <a:r>
              <a:rPr kumimoji="0" lang="en-US" sz="1400" b="0" i="0"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Then Jerusalem shall be holy,</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 </a:t>
            </a:r>
            <a:r>
              <a:rPr kumimoji="0" lang="en-US" sz="1400" b="0" i="0" u="sng"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sym typeface="Arial"/>
                <a:rtl val="0"/>
              </a:rPr>
              <a:t>And no aliens shall ever pass through her again.”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EAEAEA"/>
                </a:solidFill>
                <a:effectLst/>
                <a:uLnTx/>
                <a:uFillTx/>
                <a:latin typeface="Tahoma" pitchFamily="34" charset="0"/>
                <a:ea typeface="Tahoma" pitchFamily="34" charset="0"/>
                <a:cs typeface="Tahoma" pitchFamily="34" charset="0"/>
                <a:sym typeface="Arial"/>
                <a:rtl val="0"/>
              </a:rPr>
              <a:t>18</a:t>
            </a: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And it will come to pass in that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A fountain shall flow from the house of the </a:t>
            </a:r>
            <a:r>
              <a:rPr kumimoji="0" lang="en-US" sz="1400" b="0" i="0" u="none" strike="noStrike" kern="1200" cap="small"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rPr>
              <a:t>Lord</a:t>
            </a:r>
            <a:endPar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sym typeface="Arial"/>
              <a:rtl val="0"/>
            </a:endParaRPr>
          </a:p>
        </p:txBody>
      </p:sp>
      <p:sp>
        <p:nvSpPr>
          <p:cNvPr id="40977" name="TextBox 24"/>
          <p:cNvSpPr txBox="1">
            <a:spLocks noChangeArrowheads="1"/>
          </p:cNvSpPr>
          <p:nvPr/>
        </p:nvSpPr>
        <p:spPr bwMode="auto">
          <a:xfrm>
            <a:off x="6202363" y="896938"/>
            <a:ext cx="79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Old English Text MT" pitchFamily="66" charset="0"/>
                <a:ea typeface="+mn-ea"/>
                <a:cs typeface="Arial"/>
                <a:sym typeface="Arial"/>
                <a:rtl val="0"/>
              </a:rPr>
              <a:t>Final</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890869"/>
            <a:ext cx="2627860" cy="1833925"/>
          </a:xfrm>
          <a:prstGeom prst="rect">
            <a:avLst/>
          </a:prstGeom>
          <a:solidFill>
            <a:schemeClr val="tx1"/>
          </a:solidFill>
          <a:ln>
            <a:noFill/>
          </a:ln>
          <a:effectLst/>
        </p:spPr>
      </p:pic>
    </p:spTree>
    <p:extLst>
      <p:ext uri="{BB962C8B-B14F-4D97-AF65-F5344CB8AC3E}">
        <p14:creationId xmlns:p14="http://schemas.microsoft.com/office/powerpoint/2010/main" val="102175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868" y="1064753"/>
            <a:ext cx="730300" cy="1096372"/>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8"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40" y="4648203"/>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727" y="4648203"/>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2583"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98" y="3244333"/>
            <a:ext cx="118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Early Kings</a:t>
            </a:r>
          </a:p>
        </p:txBody>
      </p:sp>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00" y="4627524"/>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5207" y="4627600"/>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19" y="2133600"/>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Ahijah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 of God</a:t>
            </a:r>
          </a:p>
        </p:txBody>
      </p:sp>
      <p:pic>
        <p:nvPicPr>
          <p:cNvPr id="14" name="Picture 7" descr="Ahab-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6"/>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Omri</a:t>
            </a:r>
            <a:r>
              <a:rPr kumimoji="0" lang="en-US" sz="1800" b="0" i="0" u="none" strike="noStrike" kern="1200" cap="none" spc="0" normalizeH="0" baseline="0" noProof="0" dirty="0">
                <a:ln>
                  <a:noFill/>
                </a:ln>
                <a:solidFill>
                  <a:prstClr val="black"/>
                </a:solidFill>
                <a:effectLst/>
                <a:uLnTx/>
                <a:uFillTx/>
                <a:latin typeface="Calibri"/>
                <a:ea typeface="+mn-ea"/>
                <a:cs typeface="+mn-cs"/>
              </a:rPr>
              <a:t> Kings</a:t>
            </a:r>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859" y="3297855"/>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7663" y="2207998"/>
            <a:ext cx="611113" cy="992406"/>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9173" y="2195917"/>
            <a:ext cx="747359" cy="921809"/>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98381" y="345575"/>
            <a:ext cx="1155501" cy="1734710"/>
          </a:xfrm>
          <a:prstGeom prst="rect">
            <a:avLst/>
          </a:prstGeom>
        </p:spPr>
      </p:pic>
      <p:pic>
        <p:nvPicPr>
          <p:cNvPr id="23" name="Picture 3" descr="Judean Chariot-clear.png"/>
          <p:cNvPicPr>
            <a:picLocks noChangeAspect="1"/>
          </p:cNvPicPr>
          <p:nvPr/>
        </p:nvPicPr>
        <p:blipFill rotWithShape="1">
          <a:blip r:embed="rId16" cstate="print">
            <a:extLst>
              <a:ext uri="{28A0092B-C50C-407E-A947-70E740481C1C}">
                <a14:useLocalDpi xmlns:a14="http://schemas.microsoft.com/office/drawing/2010/main" val="0"/>
              </a:ext>
            </a:extLst>
          </a:blip>
          <a:srcRect l="1" r="42469"/>
          <a:stretch/>
        </p:blipFill>
        <p:spPr bwMode="auto">
          <a:xfrm flipH="1">
            <a:off x="7373925" y="116976"/>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666"/>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61613" y="383651"/>
            <a:ext cx="1167417" cy="1752600"/>
          </a:xfrm>
          <a:prstGeom prst="rect">
            <a:avLst/>
          </a:prstGeom>
        </p:spPr>
      </p:pic>
      <p:sp>
        <p:nvSpPr>
          <p:cNvPr id="27" name="TextBox 26"/>
          <p:cNvSpPr txBox="1"/>
          <p:nvPr/>
        </p:nvSpPr>
        <p:spPr>
          <a:xfrm>
            <a:off x="2548248" y="1932123"/>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Baasha</a:t>
            </a:r>
          </a:p>
        </p:txBody>
      </p:sp>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7191" y="639726"/>
            <a:ext cx="737087" cy="1364395"/>
          </a:xfrm>
          <a:prstGeom prst="rect">
            <a:avLst/>
          </a:prstGeom>
        </p:spPr>
      </p:pic>
      <p:sp>
        <p:nvSpPr>
          <p:cNvPr id="29" name="TextBox 28"/>
          <p:cNvSpPr txBox="1"/>
          <p:nvPr/>
        </p:nvSpPr>
        <p:spPr>
          <a:xfrm>
            <a:off x="1066822" y="6407841"/>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Shemaiah</a:t>
            </a:r>
          </a:p>
        </p:txBody>
      </p:sp>
      <p:sp>
        <p:nvSpPr>
          <p:cNvPr id="30" name="TextBox 29"/>
          <p:cNvSpPr txBox="1"/>
          <p:nvPr/>
        </p:nvSpPr>
        <p:spPr>
          <a:xfrm>
            <a:off x="2150701" y="6367790"/>
            <a:ext cx="1350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Azariah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Hanani</a:t>
            </a:r>
            <a:r>
              <a:rPr kumimoji="0" lang="en-US" sz="1400" b="0" i="0" u="none" strike="noStrike" kern="1200" cap="none" spc="0" normalizeH="0" baseline="0" noProof="0" dirty="0">
                <a:ln>
                  <a:noFill/>
                </a:ln>
                <a:solidFill>
                  <a:prstClr val="black"/>
                </a:solidFill>
                <a:effectLst/>
                <a:uLnTx/>
                <a:uFillTx/>
                <a:latin typeface="Calibri"/>
                <a:ea typeface="+mn-ea"/>
                <a:cs typeface="+mn-cs"/>
              </a:rPr>
              <a:t> the Seer</a:t>
            </a:r>
          </a:p>
        </p:txBody>
      </p:sp>
      <p:sp>
        <p:nvSpPr>
          <p:cNvPr id="21" name="TextBox 20"/>
          <p:cNvSpPr txBox="1"/>
          <p:nvPr/>
        </p:nvSpPr>
        <p:spPr>
          <a:xfrm>
            <a:off x="2261586" y="4371203"/>
            <a:ext cx="1084977"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Syria</a:t>
            </a:r>
          </a:p>
        </p:txBody>
      </p:sp>
      <p:sp>
        <p:nvSpPr>
          <p:cNvPr id="22" name="TextBox 21"/>
          <p:cNvSpPr txBox="1"/>
          <p:nvPr/>
        </p:nvSpPr>
        <p:spPr>
          <a:xfrm>
            <a:off x="2331849" y="2256710"/>
            <a:ext cx="987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Rocks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Mizpah</a:t>
            </a:r>
            <a:r>
              <a:rPr kumimoji="0" lang="en-US" sz="1000" b="0" i="0" u="none" strike="noStrike" kern="1200" cap="none" spc="0" normalizeH="0" baseline="0" noProof="0" dirty="0">
                <a:ln>
                  <a:noFill/>
                </a:ln>
                <a:solidFill>
                  <a:prstClr val="black"/>
                </a:solidFill>
                <a:effectLst/>
                <a:uLnTx/>
                <a:uFillTx/>
                <a:latin typeface="Calibri"/>
                <a:ea typeface="+mn-ea"/>
                <a:cs typeface="+mn-cs"/>
              </a:rPr>
              <a:t> &amp;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Geba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5447408" y="843599"/>
            <a:ext cx="10226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Ahaziah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Jehoram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4" name="Picture 10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79840" y="1139215"/>
            <a:ext cx="454360" cy="890897"/>
          </a:xfrm>
          <a:prstGeom prst="rect">
            <a:avLst/>
          </a:prstGeom>
        </p:spPr>
      </p:pic>
      <p:pic>
        <p:nvPicPr>
          <p:cNvPr id="1025" name="Picture 10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14861" y="373721"/>
            <a:ext cx="454361" cy="843814"/>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52313" y="4213038"/>
            <a:ext cx="1236051" cy="403531"/>
          </a:xfrm>
          <a:prstGeom prst="rect">
            <a:avLst/>
          </a:prstGeom>
        </p:spPr>
      </p:pic>
      <p:sp>
        <p:nvSpPr>
          <p:cNvPr id="41" name="TextBox 40"/>
          <p:cNvSpPr txBox="1"/>
          <p:nvPr/>
        </p:nvSpPr>
        <p:spPr>
          <a:xfrm>
            <a:off x="4975965" y="4263479"/>
            <a:ext cx="90281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Obadiah 845-836</a:t>
            </a:r>
          </a:p>
        </p:txBody>
      </p:sp>
      <p:sp>
        <p:nvSpPr>
          <p:cNvPr id="1032" name="TextBox 1031"/>
          <p:cNvSpPr txBox="1"/>
          <p:nvPr/>
        </p:nvSpPr>
        <p:spPr>
          <a:xfrm>
            <a:off x="6106630" y="437129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
        <p:nvSpPr>
          <p:cNvPr id="44" name="TextBox 43"/>
          <p:cNvSpPr txBox="1"/>
          <p:nvPr/>
        </p:nvSpPr>
        <p:spPr>
          <a:xfrm>
            <a:off x="5603350" y="154724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Tree>
    <p:extLst>
      <p:ext uri="{BB962C8B-B14F-4D97-AF65-F5344CB8AC3E}">
        <p14:creationId xmlns:p14="http://schemas.microsoft.com/office/powerpoint/2010/main" val="1398789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p:nvPr/>
        </p:nvSpPr>
        <p:spPr>
          <a:xfrm>
            <a:off x="0" y="0"/>
            <a:ext cx="9144000" cy="6858000"/>
          </a:xfrm>
          <a:prstGeom prst="rect">
            <a:avLst/>
          </a:prstGeom>
          <a:solidFill>
            <a:schemeClr val="dk2"/>
          </a:solidFill>
          <a:ln w="25400" cap="rnd">
            <a:solidFill>
              <a:schemeClr val="dk2"/>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524" name="Shape 524"/>
          <p:cNvSpPr txBox="1">
            <a:spLocks noGrp="1"/>
          </p:cNvSpPr>
          <p:nvPr>
            <p:ph type="title"/>
          </p:nvPr>
        </p:nvSpPr>
        <p:spPr>
          <a:xfrm rot="5400000">
            <a:off x="4800600" y="2895599"/>
            <a:ext cx="64769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lt2"/>
              </a:buClr>
              <a:buSzPct val="25000"/>
              <a:buFont typeface="Times New Roman"/>
              <a:buNone/>
            </a:pPr>
            <a:r>
              <a:rPr lang="en" sz="4400" b="1" i="0" u="none" strike="noStrike" cap="none" baseline="0">
                <a:solidFill>
                  <a:schemeClr val="lt2"/>
                </a:solidFill>
                <a:latin typeface="Times New Roman"/>
                <a:ea typeface="Times New Roman"/>
                <a:cs typeface="Times New Roman"/>
                <a:sym typeface="Times New Roman"/>
              </a:rPr>
              <a:t>The Day of the Lord in the Prophets</a:t>
            </a:r>
          </a:p>
        </p:txBody>
      </p:sp>
      <p:sp>
        <p:nvSpPr>
          <p:cNvPr id="525" name="Shape 525"/>
          <p:cNvSpPr/>
          <p:nvPr/>
        </p:nvSpPr>
        <p:spPr>
          <a:xfrm>
            <a:off x="0" y="0"/>
            <a:ext cx="6829425" cy="6858000"/>
          </a:xfrm>
          <a:prstGeom prst="rect">
            <a:avLst/>
          </a:prstGeom>
          <a:blipFill>
            <a:blip r:embed="rId3"/>
            <a:stretch>
              <a:fillRect/>
            </a:stretch>
          </a:blipFill>
        </p:spPr>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
        <p:nvSpPr>
          <p:cNvPr id="4" name="Star: 5 Points 3">
            <a:extLst>
              <a:ext uri="{FF2B5EF4-FFF2-40B4-BE49-F238E27FC236}">
                <a16:creationId xmlns:a16="http://schemas.microsoft.com/office/drawing/2014/main" id="{225A2F7B-5925-0B96-5DA8-25038BEFC8E3}"/>
              </a:ext>
            </a:extLst>
          </p:cNvPr>
          <p:cNvSpPr/>
          <p:nvPr/>
        </p:nvSpPr>
        <p:spPr>
          <a:xfrm>
            <a:off x="4501502" y="3256564"/>
            <a:ext cx="321468" cy="186089"/>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9E4C510A-89F8-67DE-40EF-2A7FA41C3883}"/>
              </a:ext>
            </a:extLst>
          </p:cNvPr>
          <p:cNvSpPr/>
          <p:nvPr/>
        </p:nvSpPr>
        <p:spPr>
          <a:xfrm>
            <a:off x="5153424" y="3213626"/>
            <a:ext cx="321468" cy="186089"/>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2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Temp\BibleMaps &amp; Clipart\Waldron Bible Maps\JPEG Folder\Assyr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263"/>
            <a:ext cx="87915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685800" y="133350"/>
            <a:ext cx="7772400" cy="1143000"/>
          </a:xfrm>
          <a:solidFill>
            <a:schemeClr val="bg2"/>
          </a:solidFill>
        </p:spPr>
        <p:txBody>
          <a:bodyPr/>
          <a:lstStyle/>
          <a:p>
            <a:pPr eaLnBrk="1" hangingPunct="1"/>
            <a:r>
              <a:rPr lang="en-US" altLang="en-US"/>
              <a:t>Prophets of the Assyrian Period</a:t>
            </a:r>
          </a:p>
        </p:txBody>
      </p:sp>
      <p:sp>
        <p:nvSpPr>
          <p:cNvPr id="25604" name="Text Box 4"/>
          <p:cNvSpPr txBox="1">
            <a:spLocks noChangeArrowheads="1"/>
          </p:cNvSpPr>
          <p:nvPr/>
        </p:nvSpPr>
        <p:spPr bwMode="ltGray">
          <a:xfrm>
            <a:off x="4879975" y="4167188"/>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Obadiah (~845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Joel (~830)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Jonah (~780)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Amos (~755)</a:t>
            </a:r>
          </a:p>
        </p:txBody>
      </p:sp>
      <p:sp>
        <p:nvSpPr>
          <p:cNvPr id="25605" name="Text Box 5"/>
          <p:cNvSpPr txBox="1">
            <a:spLocks noChangeArrowheads="1"/>
          </p:cNvSpPr>
          <p:nvPr/>
        </p:nvSpPr>
        <p:spPr bwMode="ltGray">
          <a:xfrm>
            <a:off x="4903788" y="5491163"/>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Hosea (750-725)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Isaiah (740-690)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Micah (735-700)</a:t>
            </a:r>
          </a:p>
        </p:txBody>
      </p:sp>
      <p:sp>
        <p:nvSpPr>
          <p:cNvPr id="25607" name="Right Arrow 6"/>
          <p:cNvSpPr>
            <a:spLocks noChangeArrowheads="1"/>
          </p:cNvSpPr>
          <p:nvPr/>
        </p:nvSpPr>
        <p:spPr bwMode="auto">
          <a:xfrm>
            <a:off x="4391024" y="4154488"/>
            <a:ext cx="512763" cy="342900"/>
          </a:xfrm>
          <a:prstGeom prst="rightArrow">
            <a:avLst>
              <a:gd name="adj1" fmla="val 50000"/>
              <a:gd name="adj2" fmla="val 49996"/>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2" name="Right Arrow 6">
            <a:extLst>
              <a:ext uri="{FF2B5EF4-FFF2-40B4-BE49-F238E27FC236}">
                <a16:creationId xmlns:a16="http://schemas.microsoft.com/office/drawing/2014/main" id="{BF557D5C-842D-8E0A-0FAE-574E21FE3CFE}"/>
              </a:ext>
            </a:extLst>
          </p:cNvPr>
          <p:cNvSpPr>
            <a:spLocks noChangeArrowheads="1"/>
          </p:cNvSpPr>
          <p:nvPr/>
        </p:nvSpPr>
        <p:spPr bwMode="auto">
          <a:xfrm>
            <a:off x="4391024" y="4822825"/>
            <a:ext cx="512763" cy="342900"/>
          </a:xfrm>
          <a:prstGeom prst="rightArrow">
            <a:avLst>
              <a:gd name="adj1" fmla="val 50000"/>
              <a:gd name="adj2" fmla="val 49996"/>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3" name="Right Arrow 6">
            <a:extLst>
              <a:ext uri="{FF2B5EF4-FFF2-40B4-BE49-F238E27FC236}">
                <a16:creationId xmlns:a16="http://schemas.microsoft.com/office/drawing/2014/main" id="{31DA812C-15D2-D1C9-0AE3-52C492534EE2}"/>
              </a:ext>
            </a:extLst>
          </p:cNvPr>
          <p:cNvSpPr>
            <a:spLocks noChangeArrowheads="1"/>
          </p:cNvSpPr>
          <p:nvPr/>
        </p:nvSpPr>
        <p:spPr bwMode="auto">
          <a:xfrm>
            <a:off x="4391024" y="4514851"/>
            <a:ext cx="512763" cy="342900"/>
          </a:xfrm>
          <a:prstGeom prst="rightArrow">
            <a:avLst>
              <a:gd name="adj1" fmla="val 50000"/>
              <a:gd name="adj2" fmla="val 49996"/>
            </a:avLst>
          </a:prstGeom>
          <a:solidFill>
            <a:srgbClr val="FFFF0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4" name="Right Arrow 6">
            <a:extLst>
              <a:ext uri="{FF2B5EF4-FFF2-40B4-BE49-F238E27FC236}">
                <a16:creationId xmlns:a16="http://schemas.microsoft.com/office/drawing/2014/main" id="{E7B7C452-BCA1-4591-9408-BADD227825DD}"/>
              </a:ext>
            </a:extLst>
          </p:cNvPr>
          <p:cNvSpPr>
            <a:spLocks noChangeArrowheads="1"/>
          </p:cNvSpPr>
          <p:nvPr/>
        </p:nvSpPr>
        <p:spPr bwMode="auto">
          <a:xfrm>
            <a:off x="4391024" y="6153150"/>
            <a:ext cx="512763" cy="342900"/>
          </a:xfrm>
          <a:prstGeom prst="rightArrow">
            <a:avLst>
              <a:gd name="adj1" fmla="val 50000"/>
              <a:gd name="adj2" fmla="val 49996"/>
            </a:avLst>
          </a:prstGeom>
          <a:solidFill>
            <a:srgbClr val="FFFF0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prstClr val="black"/>
              </a:solidFill>
            </a:endParaRPr>
          </a:p>
        </p:txBody>
      </p:sp>
      <p:sp>
        <p:nvSpPr>
          <p:cNvPr id="5" name="TextBox 4">
            <a:extLst>
              <a:ext uri="{FF2B5EF4-FFF2-40B4-BE49-F238E27FC236}">
                <a16:creationId xmlns:a16="http://schemas.microsoft.com/office/drawing/2014/main" id="{C87FB89B-E2FE-FEAE-21A3-F409A1174E88}"/>
              </a:ext>
            </a:extLst>
          </p:cNvPr>
          <p:cNvSpPr txBox="1"/>
          <p:nvPr/>
        </p:nvSpPr>
        <p:spPr>
          <a:xfrm>
            <a:off x="6868467" y="5177036"/>
            <a:ext cx="907108" cy="307777"/>
          </a:xfrm>
          <a:prstGeom prst="rect">
            <a:avLst/>
          </a:prstGeom>
          <a:noFill/>
        </p:spPr>
        <p:txBody>
          <a:bodyPr wrap="none" rtlCol="0">
            <a:spAutoFit/>
          </a:bodyPr>
          <a:lstStyle/>
          <a:p>
            <a:r>
              <a:rPr lang="en-US" sz="1400" b="1" dirty="0">
                <a:solidFill>
                  <a:srgbClr val="FB0BCD"/>
                </a:solidFill>
              </a:rPr>
              <a:t>To Israel</a:t>
            </a:r>
          </a:p>
        </p:txBody>
      </p:sp>
      <p:sp>
        <p:nvSpPr>
          <p:cNvPr id="6" name="TextBox 5">
            <a:extLst>
              <a:ext uri="{FF2B5EF4-FFF2-40B4-BE49-F238E27FC236}">
                <a16:creationId xmlns:a16="http://schemas.microsoft.com/office/drawing/2014/main" id="{9A131940-849C-0EE7-2170-D0DABABEA914}"/>
              </a:ext>
            </a:extLst>
          </p:cNvPr>
          <p:cNvSpPr txBox="1"/>
          <p:nvPr/>
        </p:nvSpPr>
        <p:spPr>
          <a:xfrm>
            <a:off x="6868467" y="5519837"/>
            <a:ext cx="907108" cy="307777"/>
          </a:xfrm>
          <a:prstGeom prst="rect">
            <a:avLst/>
          </a:prstGeom>
          <a:noFill/>
        </p:spPr>
        <p:txBody>
          <a:bodyPr wrap="none" rtlCol="0">
            <a:spAutoFit/>
          </a:bodyPr>
          <a:lstStyle/>
          <a:p>
            <a:r>
              <a:rPr lang="en-US" sz="1400" b="1" dirty="0">
                <a:solidFill>
                  <a:srgbClr val="FB0BCD"/>
                </a:solidFill>
              </a:rPr>
              <a:t>To Israel</a:t>
            </a:r>
          </a:p>
        </p:txBody>
      </p:sp>
    </p:spTree>
    <p:extLst>
      <p:ext uri="{BB962C8B-B14F-4D97-AF65-F5344CB8AC3E}">
        <p14:creationId xmlns:p14="http://schemas.microsoft.com/office/powerpoint/2010/main" val="2429612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a:t>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765"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rot="21161407">
            <a:off x="3215749" y="3505678"/>
            <a:ext cx="694226" cy="118485"/>
          </a:xfrm>
          <a:custGeom>
            <a:avLst/>
            <a:gdLst>
              <a:gd name="connsiteX0" fmla="*/ 0 w 375274"/>
              <a:gd name="connsiteY0" fmla="*/ 0 h 15856"/>
              <a:gd name="connsiteX1" fmla="*/ 100425 w 375274"/>
              <a:gd name="connsiteY1" fmla="*/ 5285 h 15856"/>
              <a:gd name="connsiteX2" fmla="*/ 142710 w 375274"/>
              <a:gd name="connsiteY2" fmla="*/ 10571 h 15856"/>
              <a:gd name="connsiteX3" fmla="*/ 375274 w 375274"/>
              <a:gd name="connsiteY3" fmla="*/ 15856 h 15856"/>
              <a:gd name="connsiteX0" fmla="*/ 0 w 1496471"/>
              <a:gd name="connsiteY0" fmla="*/ 0 h 51983"/>
              <a:gd name="connsiteX1" fmla="*/ 100425 w 1496471"/>
              <a:gd name="connsiteY1" fmla="*/ 5285 h 51983"/>
              <a:gd name="connsiteX2" fmla="*/ 142710 w 1496471"/>
              <a:gd name="connsiteY2" fmla="*/ 10571 h 51983"/>
              <a:gd name="connsiteX3" fmla="*/ 1496471 w 1496471"/>
              <a:gd name="connsiteY3" fmla="*/ 51983 h 51983"/>
              <a:gd name="connsiteX0" fmla="*/ 0 w 1496471"/>
              <a:gd name="connsiteY0" fmla="*/ 0 h 51983"/>
              <a:gd name="connsiteX1" fmla="*/ 100425 w 1496471"/>
              <a:gd name="connsiteY1" fmla="*/ 5285 h 51983"/>
              <a:gd name="connsiteX2" fmla="*/ 696029 w 1496471"/>
              <a:gd name="connsiteY2" fmla="*/ 28400 h 51983"/>
              <a:gd name="connsiteX3" fmla="*/ 1496471 w 1496471"/>
              <a:gd name="connsiteY3" fmla="*/ 51983 h 51983"/>
            </a:gdLst>
            <a:ahLst/>
            <a:cxnLst>
              <a:cxn ang="0">
                <a:pos x="connsiteX0" y="connsiteY0"/>
              </a:cxn>
              <a:cxn ang="0">
                <a:pos x="connsiteX1" y="connsiteY1"/>
              </a:cxn>
              <a:cxn ang="0">
                <a:pos x="connsiteX2" y="connsiteY2"/>
              </a:cxn>
              <a:cxn ang="0">
                <a:pos x="connsiteX3" y="connsiteY3"/>
              </a:cxn>
            </a:cxnLst>
            <a:rect l="l" t="t" r="r" b="b"/>
            <a:pathLst>
              <a:path w="1496471" h="51983">
                <a:moveTo>
                  <a:pt x="0" y="0"/>
                </a:moveTo>
                <a:cubicBezTo>
                  <a:pt x="33475" y="1762"/>
                  <a:pt x="-15580" y="552"/>
                  <a:pt x="100425" y="5285"/>
                </a:cubicBezTo>
                <a:lnTo>
                  <a:pt x="696029" y="28400"/>
                </a:lnTo>
                <a:lnTo>
                  <a:pt x="1496471" y="51983"/>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8" name="Freeform 7"/>
          <p:cNvSpPr/>
          <p:nvPr/>
        </p:nvSpPr>
        <p:spPr>
          <a:xfrm>
            <a:off x="2286000" y="1779282"/>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4" name="TextBox 3">
            <a:extLst>
              <a:ext uri="{FF2B5EF4-FFF2-40B4-BE49-F238E27FC236}">
                <a16:creationId xmlns:a16="http://schemas.microsoft.com/office/drawing/2014/main" id="{B1DC1F07-9EB0-1EA5-76A3-EA071B1FCF0B}"/>
              </a:ext>
            </a:extLst>
          </p:cNvPr>
          <p:cNvSpPr txBox="1"/>
          <p:nvPr/>
        </p:nvSpPr>
        <p:spPr>
          <a:xfrm>
            <a:off x="4571998" y="1704934"/>
            <a:ext cx="1415772" cy="646331"/>
          </a:xfrm>
          <a:prstGeom prst="rect">
            <a:avLst/>
          </a:prstGeom>
          <a:noFill/>
        </p:spPr>
        <p:txBody>
          <a:bodyPr wrap="none" rtlCol="0">
            <a:spAutoFit/>
          </a:bodyPr>
          <a:lstStyle/>
          <a:p>
            <a:r>
              <a:rPr lang="en-US" dirty="0"/>
              <a:t>Joel</a:t>
            </a:r>
          </a:p>
          <a:p>
            <a:r>
              <a:rPr lang="en-US" dirty="0"/>
              <a:t>835-817 BC</a:t>
            </a:r>
          </a:p>
        </p:txBody>
      </p:sp>
      <p:sp>
        <p:nvSpPr>
          <p:cNvPr id="5" name="Freeform 7">
            <a:extLst>
              <a:ext uri="{FF2B5EF4-FFF2-40B4-BE49-F238E27FC236}">
                <a16:creationId xmlns:a16="http://schemas.microsoft.com/office/drawing/2014/main" id="{D1B61F25-39D0-FE16-F19E-994C816812B4}"/>
              </a:ext>
            </a:extLst>
          </p:cNvPr>
          <p:cNvSpPr/>
          <p:nvPr/>
        </p:nvSpPr>
        <p:spPr>
          <a:xfrm>
            <a:off x="3105951" y="2874487"/>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6" name="Freeform 2">
            <a:extLst>
              <a:ext uri="{FF2B5EF4-FFF2-40B4-BE49-F238E27FC236}">
                <a16:creationId xmlns:a16="http://schemas.microsoft.com/office/drawing/2014/main" id="{3865C4F8-F2F7-6E71-EEF2-DFDCF708CD47}"/>
              </a:ext>
            </a:extLst>
          </p:cNvPr>
          <p:cNvSpPr/>
          <p:nvPr/>
        </p:nvSpPr>
        <p:spPr>
          <a:xfrm rot="20991411">
            <a:off x="2464278" y="2314966"/>
            <a:ext cx="271801" cy="45719"/>
          </a:xfrm>
          <a:custGeom>
            <a:avLst/>
            <a:gdLst>
              <a:gd name="connsiteX0" fmla="*/ 0 w 375274"/>
              <a:gd name="connsiteY0" fmla="*/ 0 h 15856"/>
              <a:gd name="connsiteX1" fmla="*/ 100425 w 375274"/>
              <a:gd name="connsiteY1" fmla="*/ 5285 h 15856"/>
              <a:gd name="connsiteX2" fmla="*/ 142710 w 375274"/>
              <a:gd name="connsiteY2" fmla="*/ 10571 h 15856"/>
              <a:gd name="connsiteX3" fmla="*/ 375274 w 375274"/>
              <a:gd name="connsiteY3" fmla="*/ 15856 h 15856"/>
            </a:gdLst>
            <a:ahLst/>
            <a:cxnLst>
              <a:cxn ang="0">
                <a:pos x="connsiteX0" y="connsiteY0"/>
              </a:cxn>
              <a:cxn ang="0">
                <a:pos x="connsiteX1" y="connsiteY1"/>
              </a:cxn>
              <a:cxn ang="0">
                <a:pos x="connsiteX2" y="connsiteY2"/>
              </a:cxn>
              <a:cxn ang="0">
                <a:pos x="connsiteX3" y="connsiteY3"/>
              </a:cxn>
            </a:cxnLst>
            <a:rect l="l" t="t" r="r" b="b"/>
            <a:pathLst>
              <a:path w="375274" h="15856">
                <a:moveTo>
                  <a:pt x="0" y="0"/>
                </a:moveTo>
                <a:cubicBezTo>
                  <a:pt x="33475" y="1762"/>
                  <a:pt x="66995" y="2809"/>
                  <a:pt x="100425" y="5285"/>
                </a:cubicBezTo>
                <a:cubicBezTo>
                  <a:pt x="114591" y="6334"/>
                  <a:pt x="128516" y="10014"/>
                  <a:pt x="142710" y="10571"/>
                </a:cubicBezTo>
                <a:cubicBezTo>
                  <a:pt x="220192" y="13609"/>
                  <a:pt x="297733" y="15856"/>
                  <a:pt x="375274" y="15856"/>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7" name="TextBox 6">
            <a:extLst>
              <a:ext uri="{FF2B5EF4-FFF2-40B4-BE49-F238E27FC236}">
                <a16:creationId xmlns:a16="http://schemas.microsoft.com/office/drawing/2014/main" id="{CE45F43B-ABFE-BF7D-F960-878EBA624BBD}"/>
              </a:ext>
            </a:extLst>
          </p:cNvPr>
          <p:cNvSpPr txBox="1"/>
          <p:nvPr/>
        </p:nvSpPr>
        <p:spPr>
          <a:xfrm>
            <a:off x="5415105" y="3072509"/>
            <a:ext cx="1415772" cy="646331"/>
          </a:xfrm>
          <a:prstGeom prst="rect">
            <a:avLst/>
          </a:prstGeom>
          <a:noFill/>
        </p:spPr>
        <p:txBody>
          <a:bodyPr wrap="none" rtlCol="0">
            <a:spAutoFit/>
          </a:bodyPr>
          <a:lstStyle/>
          <a:p>
            <a:r>
              <a:rPr lang="en-US" dirty="0"/>
              <a:t>Micah</a:t>
            </a:r>
          </a:p>
          <a:p>
            <a:r>
              <a:rPr lang="en-US" dirty="0"/>
              <a:t>735-700 BC</a:t>
            </a:r>
          </a:p>
        </p:txBody>
      </p:sp>
      <p:sp>
        <p:nvSpPr>
          <p:cNvPr id="9" name="Arrow: Down 8">
            <a:extLst>
              <a:ext uri="{FF2B5EF4-FFF2-40B4-BE49-F238E27FC236}">
                <a16:creationId xmlns:a16="http://schemas.microsoft.com/office/drawing/2014/main" id="{331E1C56-FCB8-26EC-CABD-0A15BC48695A}"/>
              </a:ext>
            </a:extLst>
          </p:cNvPr>
          <p:cNvSpPr/>
          <p:nvPr/>
        </p:nvSpPr>
        <p:spPr>
          <a:xfrm>
            <a:off x="6345918" y="2470308"/>
            <a:ext cx="283024" cy="523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4C24F199-83BC-9F0B-234C-0D2345C9DCA2}"/>
              </a:ext>
            </a:extLst>
          </p:cNvPr>
          <p:cNvSpPr/>
          <p:nvPr/>
        </p:nvSpPr>
        <p:spPr>
          <a:xfrm flipV="1">
            <a:off x="6345918" y="1927054"/>
            <a:ext cx="283024" cy="523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447D43-F007-F969-A10A-42C94D4BF489}"/>
              </a:ext>
            </a:extLst>
          </p:cNvPr>
          <p:cNvSpPr txBox="1"/>
          <p:nvPr/>
        </p:nvSpPr>
        <p:spPr>
          <a:xfrm>
            <a:off x="6745851" y="2152497"/>
            <a:ext cx="1075936" cy="369332"/>
          </a:xfrm>
          <a:prstGeom prst="rect">
            <a:avLst/>
          </a:prstGeom>
          <a:noFill/>
        </p:spPr>
        <p:txBody>
          <a:bodyPr wrap="none" rtlCol="0">
            <a:spAutoFit/>
          </a:bodyPr>
          <a:lstStyle/>
          <a:p>
            <a:r>
              <a:rPr lang="en-US" dirty="0"/>
              <a:t>~100 </a:t>
            </a:r>
            <a:r>
              <a:rPr lang="en-US" dirty="0" err="1"/>
              <a:t>yrs</a:t>
            </a:r>
            <a:endParaRPr lang="en-US" dirty="0"/>
          </a:p>
        </p:txBody>
      </p:sp>
    </p:spTree>
    <p:extLst>
      <p:ext uri="{BB962C8B-B14F-4D97-AF65-F5344CB8AC3E}">
        <p14:creationId xmlns:p14="http://schemas.microsoft.com/office/powerpoint/2010/main" val="3969008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1908uLocust Plague 1915, stripped vineyard.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1904uLocust Plague 1915, close view of barked fig tre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2926uSeries of locust egg pouches in ground, 15 cm deep.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2924uLocust laying eggs, ovipository deep in ground.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1904uLocust Plague 1915, close view of barked fig tree.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Locust Plagues\sr\01908uLocust Plague 1915, stripped vineyard.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stom Them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Theme">
  <a:themeElements>
    <a:clrScheme name="Romanesque 1">
      <a:dk1>
        <a:srgbClr val="EAEAEA"/>
      </a:dk1>
      <a:lt1>
        <a:srgbClr val="6C7188"/>
      </a:lt1>
      <a:dk2>
        <a:srgbClr val="EBCD5D"/>
      </a:dk2>
      <a:lt2>
        <a:srgbClr val="4C4F60"/>
      </a:lt2>
      <a:accent1>
        <a:srgbClr val="CECFD8"/>
      </a:accent1>
      <a:accent2>
        <a:srgbClr val="A8ABBA"/>
      </a:accent2>
      <a:accent3>
        <a:srgbClr val="6C7188"/>
      </a:accent3>
      <a:accent4>
        <a:srgbClr val="CECFD8"/>
      </a:accent4>
      <a:accent5>
        <a:srgbClr val="A8ABBA"/>
      </a:accent5>
      <a:accent6>
        <a:srgbClr val="6C7188"/>
      </a:accent6>
      <a:hlink>
        <a:srgbClr val="E8B550"/>
      </a:hlink>
      <a:folHlink>
        <a:srgbClr val="B79E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14795</TotalTime>
  <Words>5725</Words>
  <Application>Microsoft Office PowerPoint</Application>
  <PresentationFormat>On-screen Show (4:3)</PresentationFormat>
  <Paragraphs>1154</Paragraphs>
  <Slides>60</Slides>
  <Notes>19</Notes>
  <HiddenSlides>8</HiddenSlides>
  <MMClips>0</MMClips>
  <ScaleCrop>false</ScaleCrop>
  <HeadingPairs>
    <vt:vector size="6" baseType="variant">
      <vt:variant>
        <vt:lpstr>Fonts Used</vt:lpstr>
      </vt:variant>
      <vt:variant>
        <vt:i4>17</vt:i4>
      </vt:variant>
      <vt:variant>
        <vt:lpstr>Theme</vt:lpstr>
      </vt:variant>
      <vt:variant>
        <vt:i4>18</vt:i4>
      </vt:variant>
      <vt:variant>
        <vt:lpstr>Slide Titles</vt:lpstr>
      </vt:variant>
      <vt:variant>
        <vt:i4>60</vt:i4>
      </vt:variant>
    </vt:vector>
  </HeadingPairs>
  <TitlesOfParts>
    <vt:vector size="95" baseType="lpstr">
      <vt:lpstr>Aegean</vt:lpstr>
      <vt:lpstr>Aharoni</vt:lpstr>
      <vt:lpstr>Arial</vt:lpstr>
      <vt:lpstr>AvantGarde Md BT</vt:lpstr>
      <vt:lpstr>Calibri</vt:lpstr>
      <vt:lpstr>Corbel</vt:lpstr>
      <vt:lpstr>Courier</vt:lpstr>
      <vt:lpstr>David</vt:lpstr>
      <vt:lpstr>Default</vt:lpstr>
      <vt:lpstr>Georgia</vt:lpstr>
      <vt:lpstr>Old English Text MT</vt:lpstr>
      <vt:lpstr>Palatino Linotype</vt:lpstr>
      <vt:lpstr>Tahoma</vt:lpstr>
      <vt:lpstr>Tempus Sans ITC</vt:lpstr>
      <vt:lpstr>Times New Roman</vt:lpstr>
      <vt:lpstr>Verdana</vt:lpstr>
      <vt:lpstr>Wingdings</vt:lpstr>
      <vt:lpstr>Office Theme</vt:lpstr>
      <vt:lpstr>13_Office Theme</vt:lpstr>
      <vt:lpstr>5_Office Theme</vt:lpstr>
      <vt:lpstr>24_Office Theme</vt:lpstr>
      <vt:lpstr>Basis</vt:lpstr>
      <vt:lpstr>3_Office Theme</vt:lpstr>
      <vt:lpstr>Romanesque</vt:lpstr>
      <vt:lpstr>2_Default Design</vt:lpstr>
      <vt:lpstr>Custom Theme</vt:lpstr>
      <vt:lpstr>1_Office Theme</vt:lpstr>
      <vt:lpstr>2_Expedition</vt:lpstr>
      <vt:lpstr>1_Romanesque</vt:lpstr>
      <vt:lpstr>Default Design</vt:lpstr>
      <vt:lpstr>1_Custom Theme</vt:lpstr>
      <vt:lpstr>1_Default Design</vt:lpstr>
      <vt:lpstr>4_White</vt:lpstr>
      <vt:lpstr>3_Default Design</vt:lpstr>
      <vt:lpstr>3_White</vt:lpstr>
      <vt:lpstr>PowerPoint Presentation</vt:lpstr>
      <vt:lpstr>Where are the 4 Prophets?</vt:lpstr>
      <vt:lpstr>Class Objectives</vt:lpstr>
      <vt:lpstr>The purpose of the prophets was threefold </vt:lpstr>
      <vt:lpstr>The Role of the Prophets </vt:lpstr>
      <vt:lpstr>PowerPoint Presentation</vt:lpstr>
      <vt:lpstr>Prophetic Waves</vt:lpstr>
      <vt:lpstr>Prophets of the Assyrian Period</vt:lpstr>
      <vt:lpstr>When</vt:lpstr>
      <vt:lpstr>#8 Joash Card</vt:lpstr>
      <vt:lpstr>PowerPoint Presentation</vt:lpstr>
      <vt:lpstr>PowerPoint Presentation</vt:lpstr>
      <vt:lpstr>PowerPoint Presentation</vt:lpstr>
      <vt:lpstr>PowerPoint Presentation</vt:lpstr>
      <vt:lpstr>PowerPoint Presentation</vt:lpstr>
      <vt:lpstr>Outline of Joel</vt:lpstr>
      <vt:lpstr>List Your Favorite Verse/s </vt:lpstr>
      <vt:lpstr>Strange/Peculiar  Words-Phrases</vt:lpstr>
      <vt:lpstr>PowerPoint Presentation</vt:lpstr>
      <vt:lpstr>Remember the Coming of the Locust Joel 1:2-3</vt:lpstr>
      <vt:lpstr>Generations</vt:lpstr>
      <vt:lpstr>Prophecy – Near &amp; Far</vt:lpstr>
      <vt:lpstr>Repeated/Reaction People</vt:lpstr>
      <vt:lpstr>Rather than rent their clothes, what does God request instead in 1:8?</vt:lpstr>
      <vt:lpstr>Vegetation Description</vt:lpstr>
      <vt:lpstr>Locust Cycle</vt:lpstr>
      <vt:lpstr>PowerPoint Presentation</vt:lpstr>
      <vt:lpstr>Life Cycle of a Locust</vt:lpstr>
      <vt:lpstr>Series of locust egg pouches in ground, 15 cm deep</vt:lpstr>
      <vt:lpstr>How are the invaders described in Joel 1:6?</vt:lpstr>
      <vt:lpstr>Stripped Fig Branch</vt:lpstr>
      <vt:lpstr>Attack on a Fig Tree</vt:lpstr>
      <vt:lpstr>Locust plague of 1915, close view of barked fig tree</vt:lpstr>
      <vt:lpstr>How are the invaders described in Joel 1:6?</vt:lpstr>
      <vt:lpstr>Attack on a Fig Tree </vt:lpstr>
      <vt:lpstr>Actions of Joel 1</vt:lpstr>
      <vt:lpstr>Locust plague of 1915, stripped vineyard</vt:lpstr>
      <vt:lpstr>Attack on a Fig Tree  </vt:lpstr>
      <vt:lpstr>Joel 2:4 (NKJV)</vt:lpstr>
      <vt:lpstr>Joel 2:5 (NKJV)</vt:lpstr>
      <vt:lpstr>Joel 2:7 (NKJV)</vt:lpstr>
      <vt:lpstr>Joel 2:7 (NKJV)</vt:lpstr>
      <vt:lpstr>Joel 2:7 (NKJV)</vt:lpstr>
      <vt:lpstr>Joel 2:8 (NKJV)  </vt:lpstr>
      <vt:lpstr>Joel 2:9 (NKJV)</vt:lpstr>
      <vt:lpstr>PowerPoint Presentation</vt:lpstr>
      <vt:lpstr>Repeated/Reaction People</vt:lpstr>
      <vt:lpstr>Book of Joel Paradigm-2A</vt:lpstr>
      <vt:lpstr>Book of Joel Paradigm-2B</vt:lpstr>
      <vt:lpstr>Book of Joel Paradigm -2C</vt:lpstr>
      <vt:lpstr>Book of Joel Paradigm -2D</vt:lpstr>
      <vt:lpstr>The Day of the Lord</vt:lpstr>
      <vt:lpstr>Book of Joel Paradigm -2E</vt:lpstr>
      <vt:lpstr>Book of Joel Paradigm –2F</vt:lpstr>
      <vt:lpstr>Book of Joel Paradigm –2G</vt:lpstr>
      <vt:lpstr>Book of Joel Paradigm –2H</vt:lpstr>
      <vt:lpstr>Prophecy – Near &amp; Far</vt:lpstr>
      <vt:lpstr>Prophecy – Near &amp; Far</vt:lpstr>
      <vt:lpstr>Joel 3 Timeline</vt:lpstr>
      <vt:lpstr>The Day of the Lord in the Prophets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Robert Haynes</cp:lastModifiedBy>
  <cp:revision>382</cp:revision>
  <dcterms:created xsi:type="dcterms:W3CDTF">2010-03-31T22:52:17Z</dcterms:created>
  <dcterms:modified xsi:type="dcterms:W3CDTF">2022-10-03T15:44:17Z</dcterms:modified>
</cp:coreProperties>
</file>