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handoutMasterIdLst>
    <p:handoutMasterId r:id="rId9"/>
  </p:handoutMasterIdLst>
  <p:sldIdLst>
    <p:sldId id="260" r:id="rId2"/>
    <p:sldId id="404" r:id="rId3"/>
    <p:sldId id="426" r:id="rId4"/>
    <p:sldId id="428" r:id="rId5"/>
    <p:sldId id="427" r:id="rId6"/>
    <p:sldId id="430" r:id="rId7"/>
    <p:sldId id="429" r:id="rId8"/>
  </p:sldIdLst>
  <p:sldSz cx="9144000" cy="5715000" type="screen16x1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15C2DA-B5E1-4E7F-A148-E11A8E521164}" v="477" dt="2022-08-06T20:14:33.2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75" d="100"/>
          <a:sy n="75" d="100"/>
        </p:scale>
        <p:origin x="1038" y="66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6815C2DA-B5E1-4E7F-A148-E11A8E521164}"/>
    <pc:docChg chg="custSel addSld delSld modSld">
      <pc:chgData name="Russ LaGrone" userId="b680fa769da6443c" providerId="LiveId" clId="{6815C2DA-B5E1-4E7F-A148-E11A8E521164}" dt="2022-08-06T23:16:23.593" v="648" actId="47"/>
      <pc:docMkLst>
        <pc:docMk/>
      </pc:docMkLst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4129647669" sldId="317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4148982891" sldId="318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1388236037" sldId="351"/>
        </pc:sldMkLst>
      </pc:sldChg>
      <pc:sldChg chg="del">
        <pc:chgData name="Russ LaGrone" userId="b680fa769da6443c" providerId="LiveId" clId="{6815C2DA-B5E1-4E7F-A148-E11A8E521164}" dt="2022-08-06T23:16:06.359" v="646" actId="47"/>
        <pc:sldMkLst>
          <pc:docMk/>
          <pc:sldMk cId="2331958169" sldId="360"/>
        </pc:sldMkLst>
      </pc:sldChg>
      <pc:sldChg chg="del">
        <pc:chgData name="Russ LaGrone" userId="b680fa769da6443c" providerId="LiveId" clId="{6815C2DA-B5E1-4E7F-A148-E11A8E521164}" dt="2022-08-06T23:16:15.427" v="647" actId="47"/>
        <pc:sldMkLst>
          <pc:docMk/>
          <pc:sldMk cId="843543431" sldId="361"/>
        </pc:sldMkLst>
      </pc:sldChg>
      <pc:sldChg chg="del">
        <pc:chgData name="Russ LaGrone" userId="b680fa769da6443c" providerId="LiveId" clId="{6815C2DA-B5E1-4E7F-A148-E11A8E521164}" dt="2022-08-06T23:16:15.427" v="647" actId="47"/>
        <pc:sldMkLst>
          <pc:docMk/>
          <pc:sldMk cId="3910301009" sldId="362"/>
        </pc:sldMkLst>
      </pc:sldChg>
      <pc:sldChg chg="del">
        <pc:chgData name="Russ LaGrone" userId="b680fa769da6443c" providerId="LiveId" clId="{6815C2DA-B5E1-4E7F-A148-E11A8E521164}" dt="2022-08-06T23:16:15.427" v="647" actId="47"/>
        <pc:sldMkLst>
          <pc:docMk/>
          <pc:sldMk cId="309882172" sldId="363"/>
        </pc:sldMkLst>
      </pc:sldChg>
      <pc:sldChg chg="del">
        <pc:chgData name="Russ LaGrone" userId="b680fa769da6443c" providerId="LiveId" clId="{6815C2DA-B5E1-4E7F-A148-E11A8E521164}" dt="2022-08-06T23:16:15.427" v="647" actId="47"/>
        <pc:sldMkLst>
          <pc:docMk/>
          <pc:sldMk cId="3672638200" sldId="364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1281123695" sldId="365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58788550" sldId="366"/>
        </pc:sldMkLst>
      </pc:sldChg>
      <pc:sldChg chg="del">
        <pc:chgData name="Russ LaGrone" userId="b680fa769da6443c" providerId="LiveId" clId="{6815C2DA-B5E1-4E7F-A148-E11A8E521164}" dt="2022-08-06T23:16:06.359" v="646" actId="47"/>
        <pc:sldMkLst>
          <pc:docMk/>
          <pc:sldMk cId="2225830271" sldId="367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3108180093" sldId="368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2561036985" sldId="369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640185180" sldId="370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2885441464" sldId="371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4276429823" sldId="372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2208772436" sldId="373"/>
        </pc:sldMkLst>
      </pc:sldChg>
      <pc:sldChg chg="del">
        <pc:chgData name="Russ LaGrone" userId="b680fa769da6443c" providerId="LiveId" clId="{6815C2DA-B5E1-4E7F-A148-E11A8E521164}" dt="2022-08-06T23:16:23.593" v="648" actId="47"/>
        <pc:sldMkLst>
          <pc:docMk/>
          <pc:sldMk cId="370117282" sldId="374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110299540" sldId="375"/>
        </pc:sldMkLst>
      </pc:sldChg>
      <pc:sldChg chg="del">
        <pc:chgData name="Russ LaGrone" userId="b680fa769da6443c" providerId="LiveId" clId="{6815C2DA-B5E1-4E7F-A148-E11A8E521164}" dt="2022-08-06T23:16:06.359" v="646" actId="47"/>
        <pc:sldMkLst>
          <pc:docMk/>
          <pc:sldMk cId="3563911597" sldId="376"/>
        </pc:sldMkLst>
      </pc:sldChg>
      <pc:sldChg chg="del">
        <pc:chgData name="Russ LaGrone" userId="b680fa769da6443c" providerId="LiveId" clId="{6815C2DA-B5E1-4E7F-A148-E11A8E521164}" dt="2022-08-06T23:16:06.359" v="646" actId="47"/>
        <pc:sldMkLst>
          <pc:docMk/>
          <pc:sldMk cId="3715545029" sldId="377"/>
        </pc:sldMkLst>
      </pc:sldChg>
      <pc:sldChg chg="del">
        <pc:chgData name="Russ LaGrone" userId="b680fa769da6443c" providerId="LiveId" clId="{6815C2DA-B5E1-4E7F-A148-E11A8E521164}" dt="2022-08-06T23:16:06.359" v="646" actId="47"/>
        <pc:sldMkLst>
          <pc:docMk/>
          <pc:sldMk cId="587360049" sldId="378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753134633" sldId="379"/>
        </pc:sldMkLst>
      </pc:sldChg>
      <pc:sldChg chg="del">
        <pc:chgData name="Russ LaGrone" userId="b680fa769da6443c" providerId="LiveId" clId="{6815C2DA-B5E1-4E7F-A148-E11A8E521164}" dt="2022-08-06T23:16:15.427" v="647" actId="47"/>
        <pc:sldMkLst>
          <pc:docMk/>
          <pc:sldMk cId="294833993" sldId="380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166298846" sldId="381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999699923" sldId="382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346870890" sldId="383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5572258" sldId="384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771476148" sldId="385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4253330189" sldId="386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810352085" sldId="387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397196878" sldId="388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500942776" sldId="389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212535938" sldId="390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67457494" sldId="391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809522172" sldId="392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877862870" sldId="393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709744506" sldId="394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4007948576" sldId="395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763484040" sldId="396"/>
        </pc:sldMkLst>
      </pc:sldChg>
      <pc:sldChg chg="del">
        <pc:chgData name="Russ LaGrone" userId="b680fa769da6443c" providerId="LiveId" clId="{6815C2DA-B5E1-4E7F-A148-E11A8E521164}" dt="2022-08-06T23:16:06.359" v="646" actId="47"/>
        <pc:sldMkLst>
          <pc:docMk/>
          <pc:sldMk cId="2752673705" sldId="397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632988851" sldId="398"/>
        </pc:sldMkLst>
      </pc:sldChg>
      <pc:sldChg chg="del">
        <pc:chgData name="Russ LaGrone" userId="b680fa769da6443c" providerId="LiveId" clId="{6815C2DA-B5E1-4E7F-A148-E11A8E521164}" dt="2022-08-06T23:15:30.191" v="644" actId="47"/>
        <pc:sldMkLst>
          <pc:docMk/>
          <pc:sldMk cId="4214992001" sldId="399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418540487" sldId="400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8397844" sldId="401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689048085" sldId="402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88590420" sldId="403"/>
        </pc:sldMkLst>
      </pc:sldChg>
      <pc:sldChg chg="modSp mod modAnim">
        <pc:chgData name="Russ LaGrone" userId="b680fa769da6443c" providerId="LiveId" clId="{6815C2DA-B5E1-4E7F-A148-E11A8E521164}" dt="2022-08-06T19:44:24.601" v="91" actId="1076"/>
        <pc:sldMkLst>
          <pc:docMk/>
          <pc:sldMk cId="2711559933" sldId="404"/>
        </pc:sldMkLst>
        <pc:spChg chg="mod">
          <ac:chgData name="Russ LaGrone" userId="b680fa769da6443c" providerId="LiveId" clId="{6815C2DA-B5E1-4E7F-A148-E11A8E521164}" dt="2022-08-06T19:44:24.601" v="91" actId="1076"/>
          <ac:spMkLst>
            <pc:docMk/>
            <pc:sldMk cId="2711559933" sldId="404"/>
            <ac:spMk id="2" creationId="{00000000-0000-0000-0000-000000000000}"/>
          </ac:spMkLst>
        </pc:spChg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125638647" sldId="405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134186359" sldId="406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589386728" sldId="407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07189964" sldId="408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189195195" sldId="409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778221172" sldId="410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840076573" sldId="411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623666673" sldId="412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474973421" sldId="413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234517469" sldId="414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873112932" sldId="415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01901131" sldId="416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112439947" sldId="417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3971522394" sldId="418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9069732" sldId="419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44237563" sldId="420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721656975" sldId="421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1112899894" sldId="422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84800048" sldId="423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2043772739" sldId="424"/>
        </pc:sldMkLst>
      </pc:sldChg>
      <pc:sldChg chg="del">
        <pc:chgData name="Russ LaGrone" userId="b680fa769da6443c" providerId="LiveId" clId="{6815C2DA-B5E1-4E7F-A148-E11A8E521164}" dt="2022-08-06T23:15:49.099" v="645" actId="47"/>
        <pc:sldMkLst>
          <pc:docMk/>
          <pc:sldMk cId="4030178378" sldId="425"/>
        </pc:sldMkLst>
      </pc:sldChg>
      <pc:sldChg chg="modSp add mod modAnim">
        <pc:chgData name="Russ LaGrone" userId="b680fa769da6443c" providerId="LiveId" clId="{6815C2DA-B5E1-4E7F-A148-E11A8E521164}" dt="2022-08-06T19:53:40.190" v="325" actId="6549"/>
        <pc:sldMkLst>
          <pc:docMk/>
          <pc:sldMk cId="2135914724" sldId="426"/>
        </pc:sldMkLst>
        <pc:spChg chg="mod">
          <ac:chgData name="Russ LaGrone" userId="b680fa769da6443c" providerId="LiveId" clId="{6815C2DA-B5E1-4E7F-A148-E11A8E521164}" dt="2022-08-06T19:53:40.190" v="325" actId="6549"/>
          <ac:spMkLst>
            <pc:docMk/>
            <pc:sldMk cId="2135914724" sldId="426"/>
            <ac:spMk id="2" creationId="{00000000-0000-0000-0000-000000000000}"/>
          </ac:spMkLst>
        </pc:spChg>
        <pc:spChg chg="mod">
          <ac:chgData name="Russ LaGrone" userId="b680fa769da6443c" providerId="LiveId" clId="{6815C2DA-B5E1-4E7F-A148-E11A8E521164}" dt="2022-08-06T19:46:29.140" v="178" actId="1076"/>
          <ac:spMkLst>
            <pc:docMk/>
            <pc:sldMk cId="2135914724" sldId="426"/>
            <ac:spMk id="4" creationId="{B8DB2843-4847-4ECE-B181-F24BD7A92DF8}"/>
          </ac:spMkLst>
        </pc:spChg>
        <pc:spChg chg="mod">
          <ac:chgData name="Russ LaGrone" userId="b680fa769da6443c" providerId="LiveId" clId="{6815C2DA-B5E1-4E7F-A148-E11A8E521164}" dt="2022-08-06T19:45:30.040" v="118" actId="20577"/>
          <ac:spMkLst>
            <pc:docMk/>
            <pc:sldMk cId="2135914724" sldId="426"/>
            <ac:spMk id="6" creationId="{85717586-D1A0-E7DF-46D3-A583469CF999}"/>
          </ac:spMkLst>
        </pc:spChg>
      </pc:sldChg>
      <pc:sldChg chg="modSp add mod modAnim">
        <pc:chgData name="Russ LaGrone" userId="b680fa769da6443c" providerId="LiveId" clId="{6815C2DA-B5E1-4E7F-A148-E11A8E521164}" dt="2022-08-06T20:00:17.865" v="430"/>
        <pc:sldMkLst>
          <pc:docMk/>
          <pc:sldMk cId="2297623972" sldId="427"/>
        </pc:sldMkLst>
        <pc:spChg chg="mod">
          <ac:chgData name="Russ LaGrone" userId="b680fa769da6443c" providerId="LiveId" clId="{6815C2DA-B5E1-4E7F-A148-E11A8E521164}" dt="2022-08-06T19:59:33.964" v="426" actId="1076"/>
          <ac:spMkLst>
            <pc:docMk/>
            <pc:sldMk cId="2297623972" sldId="427"/>
            <ac:spMk id="2" creationId="{00000000-0000-0000-0000-000000000000}"/>
          </ac:spMkLst>
        </pc:spChg>
      </pc:sldChg>
      <pc:sldChg chg="modSp add mod modAnim">
        <pc:chgData name="Russ LaGrone" userId="b680fa769da6443c" providerId="LiveId" clId="{6815C2DA-B5E1-4E7F-A148-E11A8E521164}" dt="2022-08-06T19:58:25.213" v="383" actId="207"/>
        <pc:sldMkLst>
          <pc:docMk/>
          <pc:sldMk cId="511360507" sldId="428"/>
        </pc:sldMkLst>
        <pc:spChg chg="mod">
          <ac:chgData name="Russ LaGrone" userId="b680fa769da6443c" providerId="LiveId" clId="{6815C2DA-B5E1-4E7F-A148-E11A8E521164}" dt="2022-08-06T19:58:25.213" v="383" actId="207"/>
          <ac:spMkLst>
            <pc:docMk/>
            <pc:sldMk cId="511360507" sldId="428"/>
            <ac:spMk id="2" creationId="{00000000-0000-0000-0000-000000000000}"/>
          </ac:spMkLst>
        </pc:spChg>
        <pc:spChg chg="mod">
          <ac:chgData name="Russ LaGrone" userId="b680fa769da6443c" providerId="LiveId" clId="{6815C2DA-B5E1-4E7F-A148-E11A8E521164}" dt="2022-08-06T19:55:16.318" v="349" actId="403"/>
          <ac:spMkLst>
            <pc:docMk/>
            <pc:sldMk cId="511360507" sldId="428"/>
            <ac:spMk id="4" creationId="{B8DB2843-4847-4ECE-B181-F24BD7A92DF8}"/>
          </ac:spMkLst>
        </pc:spChg>
        <pc:spChg chg="mod">
          <ac:chgData name="Russ LaGrone" userId="b680fa769da6443c" providerId="LiveId" clId="{6815C2DA-B5E1-4E7F-A148-E11A8E521164}" dt="2022-08-06T19:55:31.989" v="363" actId="20577"/>
          <ac:spMkLst>
            <pc:docMk/>
            <pc:sldMk cId="511360507" sldId="428"/>
            <ac:spMk id="6" creationId="{85717586-D1A0-E7DF-46D3-A583469CF999}"/>
          </ac:spMkLst>
        </pc:spChg>
      </pc:sldChg>
      <pc:sldChg chg="addSp modSp add mod modAnim">
        <pc:chgData name="Russ LaGrone" userId="b680fa769da6443c" providerId="LiveId" clId="{6815C2DA-B5E1-4E7F-A148-E11A8E521164}" dt="2022-08-06T20:14:33.227" v="643"/>
        <pc:sldMkLst>
          <pc:docMk/>
          <pc:sldMk cId="359192876" sldId="429"/>
        </pc:sldMkLst>
        <pc:spChg chg="mod">
          <ac:chgData name="Russ LaGrone" userId="b680fa769da6443c" providerId="LiveId" clId="{6815C2DA-B5E1-4E7F-A148-E11A8E521164}" dt="2022-08-06T20:05:25.391" v="595" actId="1076"/>
          <ac:spMkLst>
            <pc:docMk/>
            <pc:sldMk cId="359192876" sldId="429"/>
            <ac:spMk id="2" creationId="{00000000-0000-0000-0000-000000000000}"/>
          </ac:spMkLst>
        </pc:spChg>
        <pc:spChg chg="mod">
          <ac:chgData name="Russ LaGrone" userId="b680fa769da6443c" providerId="LiveId" clId="{6815C2DA-B5E1-4E7F-A148-E11A8E521164}" dt="2022-08-06T20:03:09.283" v="456" actId="20577"/>
          <ac:spMkLst>
            <pc:docMk/>
            <pc:sldMk cId="359192876" sldId="429"/>
            <ac:spMk id="4" creationId="{B8DB2843-4847-4ECE-B181-F24BD7A92DF8}"/>
          </ac:spMkLst>
        </pc:spChg>
        <pc:spChg chg="add mod">
          <ac:chgData name="Russ LaGrone" userId="b680fa769da6443c" providerId="LiveId" clId="{6815C2DA-B5E1-4E7F-A148-E11A8E521164}" dt="2022-08-06T20:10:52.816" v="626" actId="1076"/>
          <ac:spMkLst>
            <pc:docMk/>
            <pc:sldMk cId="359192876" sldId="429"/>
            <ac:spMk id="5" creationId="{1448588D-E390-8FB8-76DA-B76C4B049351}"/>
          </ac:spMkLst>
        </pc:spChg>
        <pc:spChg chg="mod">
          <ac:chgData name="Russ LaGrone" userId="b680fa769da6443c" providerId="LiveId" clId="{6815C2DA-B5E1-4E7F-A148-E11A8E521164}" dt="2022-08-06T20:02:58.252" v="439" actId="20577"/>
          <ac:spMkLst>
            <pc:docMk/>
            <pc:sldMk cId="359192876" sldId="429"/>
            <ac:spMk id="6" creationId="{85717586-D1A0-E7DF-46D3-A583469CF999}"/>
          </ac:spMkLst>
        </pc:spChg>
        <pc:spChg chg="add mod">
          <ac:chgData name="Russ LaGrone" userId="b680fa769da6443c" providerId="LiveId" clId="{6815C2DA-B5E1-4E7F-A148-E11A8E521164}" dt="2022-08-06T20:14:25.705" v="642" actId="14100"/>
          <ac:spMkLst>
            <pc:docMk/>
            <pc:sldMk cId="359192876" sldId="429"/>
            <ac:spMk id="7" creationId="{79037F75-6C23-340F-978A-65FD924D9EB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7740" cy="469423"/>
          </a:xfrm>
          <a:prstGeom prst="rect">
            <a:avLst/>
          </a:prstGeom>
        </p:spPr>
        <p:txBody>
          <a:bodyPr vert="horz" lIns="94032" tIns="47016" rIns="94032" bIns="470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2"/>
            <a:ext cx="3077740" cy="469423"/>
          </a:xfrm>
          <a:prstGeom prst="rect">
            <a:avLst/>
          </a:prstGeom>
        </p:spPr>
        <p:txBody>
          <a:bodyPr vert="horz" lIns="94032" tIns="47016" rIns="94032" bIns="47016" rtlCol="0"/>
          <a:lstStyle>
            <a:lvl1pPr algn="r">
              <a:defRPr sz="1200"/>
            </a:lvl1pPr>
          </a:lstStyle>
          <a:p>
            <a:fld id="{13491151-A4A8-4FCE-8548-5371B6CDCB7F}" type="datetimeFigureOut">
              <a:rPr lang="en-US" smtClean="0"/>
              <a:pPr/>
              <a:t>8/6/2022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7425"/>
            <a:ext cx="3077740" cy="469423"/>
          </a:xfrm>
          <a:prstGeom prst="rect">
            <a:avLst/>
          </a:prstGeom>
        </p:spPr>
        <p:txBody>
          <a:bodyPr vert="horz" lIns="94032" tIns="47016" rIns="94032" bIns="470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5"/>
            <a:ext cx="3077740" cy="469423"/>
          </a:xfrm>
          <a:prstGeom prst="rect">
            <a:avLst/>
          </a:prstGeom>
        </p:spPr>
        <p:txBody>
          <a:bodyPr vert="horz" lIns="94032" tIns="47016" rIns="94032" bIns="47016" rtlCol="0" anchor="b"/>
          <a:lstStyle>
            <a:lvl1pPr algn="r">
              <a:defRPr sz="1200"/>
            </a:lvl1pPr>
          </a:lstStyle>
          <a:p>
            <a:fld id="{34319CE5-BF4C-426F-835E-3ED87CB07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69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206500"/>
            <a:ext cx="6619244" cy="2774651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981150"/>
            <a:ext cx="6619244" cy="71785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BB7A7-3A6B-4816-B617-CE47999A77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69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4000489"/>
            <a:ext cx="6619243" cy="47228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71500"/>
            <a:ext cx="6619244" cy="303388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472771"/>
            <a:ext cx="6619242" cy="411427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4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6619244" cy="1651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6619244" cy="19685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1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206500"/>
            <a:ext cx="5999486" cy="193614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7800" y="3142645"/>
            <a:ext cx="5459737" cy="285145"/>
          </a:xfrm>
        </p:spPr>
        <p:txBody>
          <a:bodyPr anchor="t">
            <a:normAutofit/>
          </a:bodyPr>
          <a:lstStyle>
            <a:lvl1pPr marL="0" indent="0">
              <a:buNone/>
              <a:defRPr lang="en-US" sz="105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625548"/>
            <a:ext cx="6619244" cy="139700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73721" y="809378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7868" y="2178156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6791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603501"/>
            <a:ext cx="6619245" cy="137765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1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651000"/>
            <a:ext cx="2210150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222500"/>
            <a:ext cx="2195513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651000"/>
            <a:ext cx="2202181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222500"/>
            <a:ext cx="2210096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651000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222500"/>
            <a:ext cx="2199085" cy="29911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802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542458"/>
            <a:ext cx="2205038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841500"/>
            <a:ext cx="2205038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4022676"/>
            <a:ext cx="220503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542458"/>
            <a:ext cx="219789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841500"/>
            <a:ext cx="2197894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4022676"/>
            <a:ext cx="2200805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542458"/>
            <a:ext cx="2199085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841500"/>
            <a:ext cx="2199085" cy="127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4022674"/>
            <a:ext cx="2201998" cy="54932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778000"/>
            <a:ext cx="0" cy="33020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778000"/>
            <a:ext cx="0" cy="3305735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18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CFBD8-233B-45F8-80E5-A5AF2FC511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3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58511"/>
            <a:ext cx="1314451" cy="485510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739512"/>
            <a:ext cx="5567362" cy="44741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1EA-AB67-4E66-9385-168179C781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6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6FB57-5612-4035-B72C-509FA98D37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6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384778"/>
            <a:ext cx="6619243" cy="1596373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981151"/>
            <a:ext cx="6619244" cy="7170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D278-920E-4A8E-BF7F-EBB64228B5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4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717146"/>
            <a:ext cx="3297254" cy="3496469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713411"/>
            <a:ext cx="3297256" cy="35002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124E1-5AF6-4D00-A8F7-E08475C16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587500"/>
            <a:ext cx="3297254" cy="480218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2095500"/>
            <a:ext cx="3297254" cy="311811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F24B7-ED40-4F94-8850-570B2F917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5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7789A-AD8E-4EDB-B520-FA443BEDD9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4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82329-498D-42E2-8189-547851216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1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206500"/>
            <a:ext cx="2550798" cy="12065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206500"/>
            <a:ext cx="3896998" cy="3810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607734"/>
            <a:ext cx="2550797" cy="24129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3DD3-3DE6-489F-82CE-CBB72F2C65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8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545160"/>
            <a:ext cx="3819680" cy="1312340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952500"/>
            <a:ext cx="2400300" cy="3810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3048000"/>
            <a:ext cx="3813734" cy="11430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A15EF-5107-4D96-A549-2D88C66068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224738"/>
            <a:ext cx="3027759" cy="34902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410290"/>
            <a:ext cx="1141809" cy="1971211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397000"/>
            <a:ext cx="2114550" cy="23495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0"/>
            <a:ext cx="1202540" cy="95117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6759" y="5080000"/>
            <a:ext cx="745301" cy="635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952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77265"/>
            <a:ext cx="7053542" cy="11671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710766"/>
            <a:ext cx="6709906" cy="349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575455" y="1504951"/>
            <a:ext cx="82549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552855" y="2700448"/>
            <a:ext cx="321649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4406" y="246441"/>
            <a:ext cx="628649" cy="639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3CA2-C3E1-4876-9351-1FE197ED0F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83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  <p:sldLayoutId id="2147483780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349739" y="1790700"/>
            <a:ext cx="8444522" cy="14478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Todos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somos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uno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4400" dirty="0" smtClean="0">
                <a:latin typeface="Calibri" panose="020F0502020204030204" pitchFamily="34" charset="0"/>
                <a:cs typeface="Calibri" panose="020F0502020204030204" pitchFamily="34" charset="0"/>
              </a:rPr>
              <a:t> Cristo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914400">
              <a:spcAft>
                <a:spcPts val="600"/>
              </a:spcAft>
            </a:pP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Una </a:t>
            </a:r>
            <a:r>
              <a:rPr lang="en-US" sz="4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historia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Pablo y Pedro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4859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Pedro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Pablo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Bernabé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Cristianos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gentiles 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Conversos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a Cristo no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judíos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Falso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maestros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cristianos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judíos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76" y="571500"/>
            <a:ext cx="533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</a:rPr>
              <a:t>Los </a:t>
            </a:r>
            <a:r>
              <a:rPr lang="en-US" sz="3600" dirty="0" err="1" smtClean="0">
                <a:solidFill>
                  <a:srgbClr val="FFFF00"/>
                </a:solidFill>
                <a:latin typeface="Calibri" pitchFamily="34" charset="0"/>
              </a:rPr>
              <a:t>participantes</a:t>
            </a:r>
            <a:endParaRPr lang="en-US" sz="36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G</a:t>
            </a:r>
            <a:r>
              <a:rPr lang="es-ES" sz="44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álatas</a:t>
            </a:r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2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55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4765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Pedro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10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y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11 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10:34-35, 37)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Pablo y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Bernabé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Antioquía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11:19-26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Pablo y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Bernabé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Galacia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13 and 14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Un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reto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15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19" y="1399282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</a:rPr>
              <a:t>Cómo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</a:rPr>
              <a:t>los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 gentiles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</a:rPr>
              <a:t>llegaron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 a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</a:rPr>
              <a:t>formar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 parte </a:t>
            </a:r>
            <a:b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</a:rPr>
              <a:t>del pueblo de Dios</a:t>
            </a:r>
            <a:endParaRPr lang="en-US" sz="32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1409504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La </a:t>
            </a:r>
            <a:r>
              <a:rPr lang="en-US" sz="44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historia</a:t>
            </a:r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b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</a:br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antes de la </a:t>
            </a:r>
            <a:r>
              <a:rPr lang="en-US" sz="44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historia</a:t>
            </a:r>
            <a:endParaRPr lang="en-US" sz="44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9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249624"/>
            <a:ext cx="8686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Pedro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15:9-11</a:t>
            </a:r>
            <a:r>
              <a:rPr lang="en-US" sz="3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“S</a:t>
            </a:r>
            <a:r>
              <a:rPr lang="es-ES" sz="3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s-ES" sz="3000" i="1" dirty="0">
                <a:latin typeface="Calibri" panose="020F0502020204030204" pitchFamily="34" charset="0"/>
                <a:ea typeface="Times New Roman" panose="02020603050405020304" pitchFamily="18" charset="0"/>
              </a:rPr>
              <a:t>hacer distinción alguna entre nosotros y ellos</a:t>
            </a:r>
            <a:r>
              <a:rPr lang="es-ES" sz="3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,” “como ellos…somos salvos </a:t>
            </a:r>
            <a:r>
              <a:rPr lang="es-ES" sz="3000" i="1" dirty="0">
                <a:latin typeface="Calibri" panose="020F0502020204030204" pitchFamily="34" charset="0"/>
                <a:ea typeface="Times New Roman" panose="02020603050405020304" pitchFamily="18" charset="0"/>
              </a:rPr>
              <a:t>por la gracia de nuestro Señor </a:t>
            </a:r>
            <a:r>
              <a:rPr lang="es-ES" sz="3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Jesús”.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endParaRPr lang="en-US" sz="3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Pablo y </a:t>
            </a:r>
            <a:r>
              <a:rPr lang="en-US" sz="3000" dirty="0" err="1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Bernabé</a:t>
            </a:r>
            <a:r>
              <a:rPr lang="en-US" sz="3000" dirty="0" smtClean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3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15:12  Las </a:t>
            </a:r>
            <a:r>
              <a:rPr lang="en-US" sz="3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obras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de Dios entre </a:t>
            </a:r>
            <a:r>
              <a:rPr lang="en-US" sz="3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los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gentiles</a:t>
            </a:r>
          </a:p>
          <a:p>
            <a:pPr>
              <a:buClr>
                <a:srgbClr val="FFFF00"/>
              </a:buClr>
            </a:pPr>
            <a:endParaRPr lang="en-US" sz="30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000" dirty="0" err="1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Jacobo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0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0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0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15:19 </a:t>
            </a:r>
            <a:r>
              <a:rPr lang="en-US" sz="3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“</a:t>
            </a:r>
            <a:r>
              <a:rPr lang="es-ES" sz="3000" i="1" dirty="0">
                <a:latin typeface="Calibri" panose="020F0502020204030204" pitchFamily="34" charset="0"/>
                <a:ea typeface="Times New Roman" panose="02020603050405020304" pitchFamily="18" charset="0"/>
              </a:rPr>
              <a:t>debemos dejar de ponerles trabas a los gentiles que se convierten a Dios. </a:t>
            </a:r>
            <a:r>
              <a:rPr lang="en-US" sz="30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  <a:endParaRPr lang="en-US" sz="3000" i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buClr>
                <a:srgbClr val="FFFF00"/>
              </a:buClr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19" y="600572"/>
            <a:ext cx="822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</a:rPr>
              <a:t>Una </a:t>
            </a:r>
            <a:r>
              <a:rPr lang="en-US" sz="3600" dirty="0" err="1" smtClean="0">
                <a:solidFill>
                  <a:srgbClr val="FFFF00"/>
                </a:solidFill>
                <a:latin typeface="Calibri" pitchFamily="34" charset="0"/>
              </a:rPr>
              <a:t>respuesta</a:t>
            </a:r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Calibri" pitchFamily="34" charset="0"/>
              </a:rPr>
              <a:t>clara</a:t>
            </a:r>
            <a:endParaRPr lang="en-US" sz="36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Un </a:t>
            </a:r>
            <a:r>
              <a:rPr lang="en-US" sz="44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reto</a:t>
            </a:r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- </a:t>
            </a:r>
            <a:r>
              <a:rPr lang="en-US" sz="44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Hechos</a:t>
            </a:r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15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6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8669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Pedro –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10 y 11 (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10:34-35, 37)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Pablo y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Bernabé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Antioquía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11:19-26</a:t>
            </a: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Pablo y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Bernabé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Galacia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13 and 14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Un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reto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Hechos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 15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Consenso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Gálatas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2:7-10 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919" y="738882"/>
            <a:ext cx="8229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>
                <a:solidFill>
                  <a:srgbClr val="FFFF00"/>
                </a:solidFill>
                <a:latin typeface="Calibri" pitchFamily="34" charset="0"/>
              </a:rPr>
              <a:t>Cómo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Calibri" pitchFamily="34" charset="0"/>
              </a:rPr>
              <a:t>los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 gentiles </a:t>
            </a:r>
            <a:r>
              <a:rPr lang="en-US" sz="3200" dirty="0" err="1">
                <a:solidFill>
                  <a:srgbClr val="FFFF00"/>
                </a:solidFill>
                <a:latin typeface="Calibri" pitchFamily="34" charset="0"/>
              </a:rPr>
              <a:t>llegaron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 a </a:t>
            </a:r>
            <a:r>
              <a:rPr lang="en-US" sz="3200" dirty="0" err="1">
                <a:solidFill>
                  <a:srgbClr val="FFFF00"/>
                </a:solidFill>
                <a:latin typeface="Calibri" pitchFamily="34" charset="0"/>
              </a:rPr>
              <a:t>formar</a:t>
            </a: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 parte </a:t>
            </a:r>
            <a:br>
              <a:rPr lang="en-US" sz="3200" dirty="0">
                <a:solidFill>
                  <a:srgbClr val="FFFF00"/>
                </a:solidFill>
                <a:latin typeface="Calibri" pitchFamily="34" charset="0"/>
              </a:rPr>
            </a:br>
            <a:r>
              <a:rPr lang="en-US" sz="3200" dirty="0">
                <a:solidFill>
                  <a:srgbClr val="FFFF00"/>
                </a:solidFill>
                <a:latin typeface="Calibri" pitchFamily="34" charset="0"/>
              </a:rPr>
              <a:t>del pueblo de Dios</a:t>
            </a:r>
            <a:endParaRPr lang="en-US" sz="32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>
                <a:solidFill>
                  <a:srgbClr val="FFC000"/>
                </a:solidFill>
                <a:latin typeface="Calibri" panose="020F0502020204030204" pitchFamily="34" charset="0"/>
              </a:rPr>
              <a:t>La </a:t>
            </a:r>
            <a:r>
              <a:rPr lang="en-US" sz="40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historia</a:t>
            </a:r>
            <a:r>
              <a:rPr lang="en-US" sz="40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antes </a:t>
            </a:r>
            <a:r>
              <a:rPr lang="en-US" sz="4000" b="1" dirty="0">
                <a:solidFill>
                  <a:srgbClr val="FFC000"/>
                </a:solidFill>
                <a:latin typeface="Calibri" panose="020F0502020204030204" pitchFamily="34" charset="0"/>
              </a:rPr>
              <a:t>de la </a:t>
            </a:r>
            <a:r>
              <a:rPr lang="en-US" sz="40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historia</a:t>
            </a:r>
            <a:endParaRPr lang="en-US" sz="400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2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859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Pedro – un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líder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espiritual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Bernabé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– un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cristiano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maduro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que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ayudaba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mucho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Cristianos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gentiles 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los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más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nuevos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la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fe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Falsos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maestros 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los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que se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desv</a:t>
            </a:r>
            <a:r>
              <a:rPr lang="es-E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ían</a:t>
            </a:r>
            <a:r>
              <a:rPr lang="es-E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de la verdad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Pablo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una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fuente</a:t>
            </a:r>
            <a:r>
              <a:rPr lang="en-US" sz="3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32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verdad</a:t>
            </a: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719" y="647700"/>
            <a:ext cx="533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 err="1" smtClean="0">
                <a:solidFill>
                  <a:srgbClr val="FFFF00"/>
                </a:solidFill>
                <a:latin typeface="Calibri" pitchFamily="34" charset="0"/>
              </a:rPr>
              <a:t>Lecciones</a:t>
            </a:r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Calibri" pitchFamily="34" charset="0"/>
              </a:rPr>
              <a:t>prácticas</a:t>
            </a:r>
            <a:endParaRPr lang="en-US" sz="3600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Gálatas</a:t>
            </a:r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2:11-14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40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485900"/>
            <a:ext cx="8534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Peter – a spiritual leader</a:t>
            </a: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Barnabas – a mature, helpful Christian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Gentile Christians – those newer in faith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False Teachers – those veering from truth</a:t>
            </a:r>
          </a:p>
          <a:p>
            <a:pPr marL="383381" indent="-383381">
              <a:buClr>
                <a:srgbClr val="FFFF00"/>
              </a:buClr>
              <a:buFont typeface="+mj-lt"/>
              <a:buAutoNum type="arabicPeriod"/>
            </a:pP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Paul – a source of truth</a:t>
            </a: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xmlns="" id="{B8DB2843-4847-4ECE-B181-F24BD7A92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576" y="571500"/>
            <a:ext cx="5333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600" dirty="0">
                <a:solidFill>
                  <a:srgbClr val="FFFF00"/>
                </a:solidFill>
                <a:latin typeface="Calibri" pitchFamily="34" charset="0"/>
              </a:rPr>
              <a:t>Practical Lessons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85717586-D1A0-E7DF-46D3-A583469CF999}"/>
              </a:ext>
            </a:extLst>
          </p:cNvPr>
          <p:cNvSpPr txBox="1">
            <a:spLocks/>
          </p:cNvSpPr>
          <p:nvPr/>
        </p:nvSpPr>
        <p:spPr>
          <a:xfrm>
            <a:off x="899438" y="-10222"/>
            <a:ext cx="6720562" cy="810322"/>
          </a:xfrm>
          <a:prstGeom prst="rect">
            <a:avLst/>
          </a:prstGeom>
        </p:spPr>
        <p:txBody>
          <a:bodyPr/>
          <a:lstStyle>
            <a:lvl1pPr algn="l" defTabSz="342900" rtl="0" eaLnBrk="1" latinLnBrk="0" hangingPunct="1">
              <a:spcBef>
                <a:spcPct val="0"/>
              </a:spcBef>
              <a:buNone/>
              <a:defRPr sz="315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Gálatas</a:t>
            </a:r>
            <a:r>
              <a:rPr lang="en-US" sz="4400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US" sz="4400" b="1" dirty="0">
                <a:solidFill>
                  <a:srgbClr val="FFC000"/>
                </a:solidFill>
                <a:latin typeface="Calibri" panose="020F0502020204030204" pitchFamily="34" charset="0"/>
              </a:rPr>
              <a:t>2:11-14</a:t>
            </a:r>
            <a:endParaRPr lang="en-US" sz="4050" b="1" dirty="0">
              <a:solidFill>
                <a:srgbClr val="FFC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xmlns="" id="{1448588D-E390-8FB8-76DA-B76C4B049351}"/>
              </a:ext>
            </a:extLst>
          </p:cNvPr>
          <p:cNvSpPr/>
          <p:nvPr/>
        </p:nvSpPr>
        <p:spPr>
          <a:xfrm>
            <a:off x="228600" y="3269624"/>
            <a:ext cx="8458200" cy="2026275"/>
          </a:xfrm>
          <a:prstGeom prst="wedgeRoundRectCallout">
            <a:avLst>
              <a:gd name="adj1" fmla="val 26785"/>
              <a:gd name="adj2" fmla="val -75466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Más bien sírvanse unos a otros con amor. 14 En efecto, toda la ley se resume en un solo mandamiento: «Ama a tu prójimo como a ti mismo». 15 Pero, si siguen mordiéndose y devorándose, tengan cuidado, no sea que acaben por destruirse unos a otros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– 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Gálatas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5:13-15</a:t>
            </a:r>
            <a:endParaRPr lang="en-US" sz="2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xmlns="" id="{79037F75-6C23-340F-978A-65FD924D9EBF}"/>
              </a:ext>
            </a:extLst>
          </p:cNvPr>
          <p:cNvSpPr/>
          <p:nvPr/>
        </p:nvSpPr>
        <p:spPr>
          <a:xfrm>
            <a:off x="228600" y="800100"/>
            <a:ext cx="8458200" cy="2469525"/>
          </a:xfrm>
          <a:prstGeom prst="wedgeRoundRectCallout">
            <a:avLst>
              <a:gd name="adj1" fmla="val -9598"/>
              <a:gd name="adj2" fmla="val 59172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Si uno vuelve a edificar lo que antes había destruido, se hace transgresor. 19 Yo, por mi parte, mediante la ley he muerto a la ley, a fin de vivir para Dios. 20 He sido crucificado con Cristo, y ya no vivo yo, sino que Cristo vive en mí. Lo que ahora vivo en el cuerpo, lo vivo por la fe en el Hijo de Dios, quien me amó y dio su vida por mí. </a:t>
            </a:r>
            <a:r>
              <a:rPr lang="en-US" sz="24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Gálatas</a:t>
            </a:r>
            <a:r>
              <a:rPr lang="en-US" sz="2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2:18-20</a:t>
            </a:r>
            <a:endParaRPr lang="en-US" sz="28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5686</TotalTime>
  <Words>421</Words>
  <Application>Microsoft Office PowerPoint</Application>
  <PresentationFormat>On-screen Show (16:10)</PresentationFormat>
  <Paragraphs>45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Church of Christ?</dc:title>
  <dc:creator>Russ LaGrone</dc:creator>
  <cp:lastModifiedBy>Esther Eubanks</cp:lastModifiedBy>
  <cp:revision>78</cp:revision>
  <cp:lastPrinted>2022-06-12T11:39:04Z</cp:lastPrinted>
  <dcterms:created xsi:type="dcterms:W3CDTF">2020-01-04T21:17:24Z</dcterms:created>
  <dcterms:modified xsi:type="dcterms:W3CDTF">2022-08-07T00:18:38Z</dcterms:modified>
</cp:coreProperties>
</file>