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4" r:id="rId4"/>
    <p:sldId id="479" r:id="rId5"/>
    <p:sldId id="480" r:id="rId6"/>
    <p:sldId id="280" r:id="rId7"/>
    <p:sldId id="493" r:id="rId8"/>
    <p:sldId id="487" r:id="rId9"/>
    <p:sldId id="488" r:id="rId10"/>
    <p:sldId id="489" r:id="rId11"/>
    <p:sldId id="490" r:id="rId12"/>
    <p:sldId id="491" r:id="rId13"/>
    <p:sldId id="492" r:id="rId14"/>
    <p:sldId id="505" r:id="rId15"/>
    <p:sldId id="257" r:id="rId16"/>
    <p:sldId id="451" r:id="rId17"/>
    <p:sldId id="495" r:id="rId18"/>
    <p:sldId id="496" r:id="rId19"/>
    <p:sldId id="497" r:id="rId20"/>
    <p:sldId id="506" r:id="rId21"/>
    <p:sldId id="498" r:id="rId22"/>
    <p:sldId id="499" r:id="rId23"/>
    <p:sldId id="500" r:id="rId24"/>
    <p:sldId id="504" r:id="rId25"/>
    <p:sldId id="502" r:id="rId26"/>
    <p:sldId id="503" r:id="rId27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0C5F5E-A7AD-422B-9AEF-9C9E072E4FBF}" v="159" dt="2022-09-18T11:09:41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70" d="100"/>
          <a:sy n="70" d="100"/>
        </p:scale>
        <p:origin x="885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8B0C5F5E-A7AD-422B-9AEF-9C9E072E4FBF}"/>
    <pc:docChg chg="undo custSel addSld delSld modSld sldOrd">
      <pc:chgData name="David Williams" userId="35a5f6dfa23fba43" providerId="LiveId" clId="{8B0C5F5E-A7AD-422B-9AEF-9C9E072E4FBF}" dt="2022-09-18T11:09:41.456" v="983"/>
      <pc:docMkLst>
        <pc:docMk/>
      </pc:docMkLst>
      <pc:sldChg chg="setBg">
        <pc:chgData name="David Williams" userId="35a5f6dfa23fba43" providerId="LiveId" clId="{8B0C5F5E-A7AD-422B-9AEF-9C9E072E4FBF}" dt="2022-09-18T03:17:25.190" v="227"/>
        <pc:sldMkLst>
          <pc:docMk/>
          <pc:sldMk cId="701901957" sldId="257"/>
        </pc:sldMkLst>
      </pc:sldChg>
      <pc:sldChg chg="modSp">
        <pc:chgData name="David Williams" userId="35a5f6dfa23fba43" providerId="LiveId" clId="{8B0C5F5E-A7AD-422B-9AEF-9C9E072E4FBF}" dt="2022-09-18T03:14:04.444" v="224" actId="20577"/>
        <pc:sldMkLst>
          <pc:docMk/>
          <pc:sldMk cId="229898532" sldId="280"/>
        </pc:sldMkLst>
        <pc:spChg chg="mod">
          <ac:chgData name="David Williams" userId="35a5f6dfa23fba43" providerId="LiveId" clId="{8B0C5F5E-A7AD-422B-9AEF-9C9E072E4FBF}" dt="2022-09-18T03:14:04.444" v="224" actId="20577"/>
          <ac:spMkLst>
            <pc:docMk/>
            <pc:sldMk cId="229898532" sldId="280"/>
            <ac:spMk id="39" creationId="{DA184F52-F75F-9541-5D8C-FEC82C0C8DCD}"/>
          </ac:spMkLst>
        </pc:spChg>
      </pc:sldChg>
      <pc:sldChg chg="addSp delSp modSp mod">
        <pc:chgData name="David Williams" userId="35a5f6dfa23fba43" providerId="LiveId" clId="{8B0C5F5E-A7AD-422B-9AEF-9C9E072E4FBF}" dt="2022-09-18T11:09:18.920" v="982"/>
        <pc:sldMkLst>
          <pc:docMk/>
          <pc:sldMk cId="1369604703" sldId="284"/>
        </pc:sldMkLst>
        <pc:spChg chg="mod">
          <ac:chgData name="David Williams" userId="35a5f6dfa23fba43" providerId="LiveId" clId="{8B0C5F5E-A7AD-422B-9AEF-9C9E072E4FBF}" dt="2022-09-18T01:31:51.561" v="5" actId="20577"/>
          <ac:spMkLst>
            <pc:docMk/>
            <pc:sldMk cId="1369604703" sldId="284"/>
            <ac:spMk id="27" creationId="{1BE3D1EB-81ED-BFDC-EB28-0E1AC22E164B}"/>
          </ac:spMkLst>
        </pc:spChg>
        <pc:spChg chg="del">
          <ac:chgData name="David Williams" userId="35a5f6dfa23fba43" providerId="LiveId" clId="{8B0C5F5E-A7AD-422B-9AEF-9C9E072E4FBF}" dt="2022-09-18T11:09:07.199" v="981" actId="478"/>
          <ac:spMkLst>
            <pc:docMk/>
            <pc:sldMk cId="1369604703" sldId="284"/>
            <ac:spMk id="35" creationId="{6297BC03-E16B-E02B-0A6B-E78FEC8D40B5}"/>
          </ac:spMkLst>
        </pc:spChg>
        <pc:picChg chg="add mod">
          <ac:chgData name="David Williams" userId="35a5f6dfa23fba43" providerId="LiveId" clId="{8B0C5F5E-A7AD-422B-9AEF-9C9E072E4FBF}" dt="2022-09-18T11:09:18.920" v="982"/>
          <ac:picMkLst>
            <pc:docMk/>
            <pc:sldMk cId="1369604703" sldId="284"/>
            <ac:picMk id="2" creationId="{C8D5C286-5AAA-F01A-1AA0-9439CB6F0879}"/>
          </ac:picMkLst>
        </pc:picChg>
        <pc:picChg chg="del">
          <ac:chgData name="David Williams" userId="35a5f6dfa23fba43" providerId="LiveId" clId="{8B0C5F5E-A7AD-422B-9AEF-9C9E072E4FBF}" dt="2022-09-18T11:09:07.199" v="981" actId="478"/>
          <ac:picMkLst>
            <pc:docMk/>
            <pc:sldMk cId="1369604703" sldId="284"/>
            <ac:picMk id="5" creationId="{2FE13C4A-F2C8-814D-1D3B-0B1655DF0378}"/>
          </ac:picMkLst>
        </pc:picChg>
      </pc:sldChg>
      <pc:sldChg chg="addSp modSp del mod setBg">
        <pc:chgData name="David Williams" userId="35a5f6dfa23fba43" providerId="LiveId" clId="{8B0C5F5E-A7AD-422B-9AEF-9C9E072E4FBF}" dt="2022-09-18T03:26:29.303" v="676"/>
        <pc:sldMkLst>
          <pc:docMk/>
          <pc:sldMk cId="2850495484" sldId="451"/>
        </pc:sldMkLst>
        <pc:spChg chg="add mod">
          <ac:chgData name="David Williams" userId="35a5f6dfa23fba43" providerId="LiveId" clId="{8B0C5F5E-A7AD-422B-9AEF-9C9E072E4FBF}" dt="2022-09-18T03:26:29.303" v="676"/>
          <ac:spMkLst>
            <pc:docMk/>
            <pc:sldMk cId="2850495484" sldId="451"/>
            <ac:spMk id="3" creationId="{325C7A68-E6DA-CB50-AA5C-68514F66AB78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4" creationId="{A153A94D-2018-44F5-8B28-484B9E02A911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5" creationId="{C3E94067-0A1F-4C7E-BBAF-68B66489821B}"/>
          </ac:spMkLst>
        </pc:spChg>
        <pc:spChg chg="add mod">
          <ac:chgData name="David Williams" userId="35a5f6dfa23fba43" providerId="LiveId" clId="{8B0C5F5E-A7AD-422B-9AEF-9C9E072E4FBF}" dt="2022-09-18T03:26:29.303" v="676"/>
          <ac:spMkLst>
            <pc:docMk/>
            <pc:sldMk cId="2850495484" sldId="451"/>
            <ac:spMk id="7" creationId="{3D16FC84-FFD5-F04F-C776-7FBE0E30427C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8" creationId="{13F6D254-01E3-ADC8-EEC4-9907029D4501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9" creationId="{5C521601-063A-59DE-9B1E-AE7472F6E688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10" creationId="{C114E6D2-CBE1-FCDE-81D0-D2B1CE343BC7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11" creationId="{217F26CC-4DFA-FC82-8093-7075878B3C44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12" creationId="{1208E5F7-E9B9-5541-8AE7-9363983A9A75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13" creationId="{2220FEEC-C5D1-5E71-A564-4E48669D528A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14" creationId="{2E868823-375B-B16E-5922-B75703F56309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15" creationId="{3612315B-C6F9-3CF3-B87F-6A244D5E34DD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16" creationId="{307E1C74-9DFA-8583-E047-D8A0DAED1449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17" creationId="{E1B4CE5F-817C-F929-0FB2-DAE449598B41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18" creationId="{BAAB5B35-F16E-FCE7-FDD5-4DC5EBB23BC9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19" creationId="{713A93A8-4681-AEDC-6E54-1FAE2D71BFF7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20" creationId="{19C7DC19-3A68-5A0C-A7CB-875862AB5260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21" creationId="{7BA84F5C-4D9E-252F-285A-16EBBA04F3A5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22" creationId="{8B6CE6FA-6FAA-F745-0CC1-4B98473E552B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23" creationId="{747DA774-B9EE-A5CC-0C72-3AE93A7F3D61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24" creationId="{8E7CF28E-E356-7D35-7AF8-4D3C20C8E2A5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25" creationId="{CC688022-3671-93D2-DF84-0E0E153A5E68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26" creationId="{BFB21375-5D92-ECC5-1D1F-7C1DF067274D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27" creationId="{03F969BF-CA5F-75FF-3713-C49DD8A2DF77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28" creationId="{1AF159F5-4E0E-22C3-96F2-A73948C3980D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29" creationId="{9ABB1AD1-C1DD-A0F9-895B-D8F392A752C4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30" creationId="{3A688533-399C-1867-D9DB-02A13E473784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31" creationId="{FFE819D7-E8AE-FF64-09F3-54ED3D6EFBBB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32" creationId="{4E4181DB-89C5-D497-7965-B7A9E02F56BE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33" creationId="{E122FC22-D01A-751D-F06B-F1607F9843E9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34" creationId="{82EBFB74-A379-9691-90AC-BF43452FA8B3}"/>
          </ac:spMkLst>
        </pc:spChg>
        <pc:spChg chg="mod">
          <ac:chgData name="David Williams" userId="35a5f6dfa23fba43" providerId="LiveId" clId="{8B0C5F5E-A7AD-422B-9AEF-9C9E072E4FBF}" dt="2022-09-18T03:19:47.559" v="287" actId="1037"/>
          <ac:spMkLst>
            <pc:docMk/>
            <pc:sldMk cId="2850495484" sldId="451"/>
            <ac:spMk id="35" creationId="{D820FFDF-4E66-E9F6-CBEF-A74B15AD249C}"/>
          </ac:spMkLst>
        </pc:spChg>
        <pc:picChg chg="mod">
          <ac:chgData name="David Williams" userId="35a5f6dfa23fba43" providerId="LiveId" clId="{8B0C5F5E-A7AD-422B-9AEF-9C9E072E4FBF}" dt="2022-09-18T03:19:47.559" v="287" actId="1037"/>
          <ac:picMkLst>
            <pc:docMk/>
            <pc:sldMk cId="2850495484" sldId="451"/>
            <ac:picMk id="2" creationId="{A305D7BD-3AE5-4463-910D-D0158CE0B732}"/>
          </ac:picMkLst>
        </pc:picChg>
        <pc:picChg chg="mod">
          <ac:chgData name="David Williams" userId="35a5f6dfa23fba43" providerId="LiveId" clId="{8B0C5F5E-A7AD-422B-9AEF-9C9E072E4FBF}" dt="2022-09-18T03:19:47.559" v="287" actId="1037"/>
          <ac:picMkLst>
            <pc:docMk/>
            <pc:sldMk cId="2850495484" sldId="451"/>
            <ac:picMk id="6" creationId="{A865BAEF-CC2D-B3BC-1823-5DA6C2521DE0}"/>
          </ac:picMkLst>
        </pc:picChg>
      </pc:sldChg>
      <pc:sldChg chg="del">
        <pc:chgData name="David Williams" userId="35a5f6dfa23fba43" providerId="LiveId" clId="{8B0C5F5E-A7AD-422B-9AEF-9C9E072E4FBF}" dt="2022-09-18T02:58:36.966" v="81" actId="47"/>
        <pc:sldMkLst>
          <pc:docMk/>
          <pc:sldMk cId="3355369698" sldId="472"/>
        </pc:sldMkLst>
      </pc:sldChg>
      <pc:sldChg chg="modSp mod modTransition">
        <pc:chgData name="David Williams" userId="35a5f6dfa23fba43" providerId="LiveId" clId="{8B0C5F5E-A7AD-422B-9AEF-9C9E072E4FBF}" dt="2022-09-18T11:09:41.456" v="983"/>
        <pc:sldMkLst>
          <pc:docMk/>
          <pc:sldMk cId="935404461" sldId="479"/>
        </pc:sldMkLst>
        <pc:picChg chg="mod">
          <ac:chgData name="David Williams" userId="35a5f6dfa23fba43" providerId="LiveId" clId="{8B0C5F5E-A7AD-422B-9AEF-9C9E072E4FBF}" dt="2022-09-18T01:32:36.906" v="7" actId="1076"/>
          <ac:picMkLst>
            <pc:docMk/>
            <pc:sldMk cId="935404461" sldId="479"/>
            <ac:picMk id="3" creationId="{6A95092E-68A2-0641-F249-2D9E14243EBB}"/>
          </ac:picMkLst>
        </pc:picChg>
      </pc:sldChg>
      <pc:sldChg chg="addSp delSp modSp mod modAnim">
        <pc:chgData name="David Williams" userId="35a5f6dfa23fba43" providerId="LiveId" clId="{8B0C5F5E-A7AD-422B-9AEF-9C9E072E4FBF}" dt="2022-09-18T01:35:47.717" v="73"/>
        <pc:sldMkLst>
          <pc:docMk/>
          <pc:sldMk cId="3681750541" sldId="480"/>
        </pc:sldMkLst>
        <pc:spChg chg="mod">
          <ac:chgData name="David Williams" userId="35a5f6dfa23fba43" providerId="LiveId" clId="{8B0C5F5E-A7AD-422B-9AEF-9C9E072E4FBF}" dt="2022-09-18T01:35:34.127" v="70" actId="1036"/>
          <ac:spMkLst>
            <pc:docMk/>
            <pc:sldMk cId="3681750541" sldId="480"/>
            <ac:spMk id="2" creationId="{80C6B881-F402-BC6F-C0E8-BA9CC8D62600}"/>
          </ac:spMkLst>
        </pc:spChg>
        <pc:spChg chg="mod">
          <ac:chgData name="David Williams" userId="35a5f6dfa23fba43" providerId="LiveId" clId="{8B0C5F5E-A7AD-422B-9AEF-9C9E072E4FBF}" dt="2022-09-18T01:35:34.127" v="70" actId="1036"/>
          <ac:spMkLst>
            <pc:docMk/>
            <pc:sldMk cId="3681750541" sldId="480"/>
            <ac:spMk id="3" creationId="{A97CA588-4460-F75C-4AF6-FB04BC2923A7}"/>
          </ac:spMkLst>
        </pc:spChg>
        <pc:picChg chg="add del mod">
          <ac:chgData name="David Williams" userId="35a5f6dfa23fba43" providerId="LiveId" clId="{8B0C5F5E-A7AD-422B-9AEF-9C9E072E4FBF}" dt="2022-09-18T01:35:35.815" v="72"/>
          <ac:picMkLst>
            <pc:docMk/>
            <pc:sldMk cId="3681750541" sldId="480"/>
            <ac:picMk id="4" creationId="{9BAB334A-FD4F-591C-0E15-C96BDE8C7704}"/>
          </ac:picMkLst>
        </pc:picChg>
        <pc:picChg chg="add del mod">
          <ac:chgData name="David Williams" userId="35a5f6dfa23fba43" providerId="LiveId" clId="{8B0C5F5E-A7AD-422B-9AEF-9C9E072E4FBF}" dt="2022-09-18T01:35:31.832" v="66"/>
          <ac:picMkLst>
            <pc:docMk/>
            <pc:sldMk cId="3681750541" sldId="480"/>
            <ac:picMk id="6" creationId="{E8054A7A-A428-631E-71AD-61B9B898C707}"/>
          </ac:picMkLst>
        </pc:picChg>
        <pc:picChg chg="add del mod">
          <ac:chgData name="David Williams" userId="35a5f6dfa23fba43" providerId="LiveId" clId="{8B0C5F5E-A7AD-422B-9AEF-9C9E072E4FBF}" dt="2022-09-18T01:35:30.572" v="63"/>
          <ac:picMkLst>
            <pc:docMk/>
            <pc:sldMk cId="3681750541" sldId="480"/>
            <ac:picMk id="8" creationId="{C2BC9148-F807-D631-767A-AFEC628E581E}"/>
          </ac:picMkLst>
        </pc:picChg>
      </pc:sldChg>
      <pc:sldChg chg="del">
        <pc:chgData name="David Williams" userId="35a5f6dfa23fba43" providerId="LiveId" clId="{8B0C5F5E-A7AD-422B-9AEF-9C9E072E4FBF}" dt="2022-09-18T02:58:36.966" v="81" actId="47"/>
        <pc:sldMkLst>
          <pc:docMk/>
          <pc:sldMk cId="228153464" sldId="482"/>
        </pc:sldMkLst>
      </pc:sldChg>
      <pc:sldChg chg="del">
        <pc:chgData name="David Williams" userId="35a5f6dfa23fba43" providerId="LiveId" clId="{8B0C5F5E-A7AD-422B-9AEF-9C9E072E4FBF}" dt="2022-09-18T02:58:36.966" v="81" actId="47"/>
        <pc:sldMkLst>
          <pc:docMk/>
          <pc:sldMk cId="317342276" sldId="483"/>
        </pc:sldMkLst>
      </pc:sldChg>
      <pc:sldChg chg="del">
        <pc:chgData name="David Williams" userId="35a5f6dfa23fba43" providerId="LiveId" clId="{8B0C5F5E-A7AD-422B-9AEF-9C9E072E4FBF}" dt="2022-09-18T02:58:36.966" v="81" actId="47"/>
        <pc:sldMkLst>
          <pc:docMk/>
          <pc:sldMk cId="88442144" sldId="484"/>
        </pc:sldMkLst>
      </pc:sldChg>
      <pc:sldChg chg="del">
        <pc:chgData name="David Williams" userId="35a5f6dfa23fba43" providerId="LiveId" clId="{8B0C5F5E-A7AD-422B-9AEF-9C9E072E4FBF}" dt="2022-09-18T02:58:36.966" v="81" actId="47"/>
        <pc:sldMkLst>
          <pc:docMk/>
          <pc:sldMk cId="2374335102" sldId="485"/>
        </pc:sldMkLst>
      </pc:sldChg>
      <pc:sldChg chg="del">
        <pc:chgData name="David Williams" userId="35a5f6dfa23fba43" providerId="LiveId" clId="{8B0C5F5E-A7AD-422B-9AEF-9C9E072E4FBF}" dt="2022-09-18T01:32:24.469" v="6" actId="2696"/>
        <pc:sldMkLst>
          <pc:docMk/>
          <pc:sldMk cId="3254681203" sldId="486"/>
        </pc:sldMkLst>
      </pc:sldChg>
      <pc:sldChg chg="addSp modSp mod modTransition">
        <pc:chgData name="David Williams" userId="35a5f6dfa23fba43" providerId="LiveId" clId="{8B0C5F5E-A7AD-422B-9AEF-9C9E072E4FBF}" dt="2022-09-18T03:08:42.870" v="114"/>
        <pc:sldMkLst>
          <pc:docMk/>
          <pc:sldMk cId="4059655751" sldId="487"/>
        </pc:sldMkLst>
        <pc:spChg chg="add mod">
          <ac:chgData name="David Williams" userId="35a5f6dfa23fba43" providerId="LiveId" clId="{8B0C5F5E-A7AD-422B-9AEF-9C9E072E4FBF}" dt="2022-09-18T03:08:13.752" v="113" actId="1076"/>
          <ac:spMkLst>
            <pc:docMk/>
            <pc:sldMk cId="4059655751" sldId="487"/>
            <ac:spMk id="8" creationId="{0B627878-95C4-BF9B-EFC2-0AF8267F4FC2}"/>
          </ac:spMkLst>
        </pc:spChg>
        <pc:spChg chg="add mod">
          <ac:chgData name="David Williams" userId="35a5f6dfa23fba43" providerId="LiveId" clId="{8B0C5F5E-A7AD-422B-9AEF-9C9E072E4FBF}" dt="2022-09-18T03:08:13.752" v="113" actId="1076"/>
          <ac:spMkLst>
            <pc:docMk/>
            <pc:sldMk cId="4059655751" sldId="487"/>
            <ac:spMk id="9" creationId="{FDA2143E-ADB6-1F78-A027-5AA60799789D}"/>
          </ac:spMkLst>
        </pc:spChg>
      </pc:sldChg>
      <pc:sldChg chg="addSp delSp modSp mod delAnim modAnim">
        <pc:chgData name="David Williams" userId="35a5f6dfa23fba43" providerId="LiveId" clId="{8B0C5F5E-A7AD-422B-9AEF-9C9E072E4FBF}" dt="2022-09-18T03:11:47.804" v="128"/>
        <pc:sldMkLst>
          <pc:docMk/>
          <pc:sldMk cId="1274259378" sldId="488"/>
        </pc:sldMkLst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7" creationId="{0B367339-A463-D09F-ED70-A8E1D1441A65}"/>
          </ac:spMkLst>
        </pc:spChg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8" creationId="{A00B7A6E-22FF-1D3F-5ABC-1CBC9D513EDF}"/>
          </ac:spMkLst>
        </pc:spChg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9" creationId="{13B32B4D-33E3-8914-AF61-3ECAD9EB9B44}"/>
          </ac:spMkLst>
        </pc:spChg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10" creationId="{93EF5736-BF35-C803-16D2-F3984CBF5005}"/>
          </ac:spMkLst>
        </pc:spChg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11" creationId="{4238004B-5367-A982-EDBF-06864F341FDF}"/>
          </ac:spMkLst>
        </pc:spChg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12" creationId="{581D4AFF-00A0-FAC6-D08E-51F3423E92ED}"/>
          </ac:spMkLst>
        </pc:spChg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13" creationId="{A0D45124-F087-AC74-708B-DE1C4B90F46F}"/>
          </ac:spMkLst>
        </pc:spChg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14" creationId="{363E28AA-07A0-2A80-7548-7AD8905EB3B0}"/>
          </ac:spMkLst>
        </pc:spChg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15" creationId="{A9306256-D1D7-5E94-0623-853C4C09F5D1}"/>
          </ac:spMkLst>
        </pc:spChg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16" creationId="{2214E0B1-B4A5-8DB8-1B91-EFF1F0350585}"/>
          </ac:spMkLst>
        </pc:spChg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17" creationId="{E24A5009-E22C-BC6F-1033-A01B02C0D7E1}"/>
          </ac:spMkLst>
        </pc:spChg>
        <pc:spChg chg="del">
          <ac:chgData name="David Williams" userId="35a5f6dfa23fba43" providerId="LiveId" clId="{8B0C5F5E-A7AD-422B-9AEF-9C9E072E4FBF}" dt="2022-09-18T03:06:51.443" v="107" actId="478"/>
          <ac:spMkLst>
            <pc:docMk/>
            <pc:sldMk cId="1274259378" sldId="488"/>
            <ac:spMk id="18" creationId="{7789A1BA-294D-1C51-65EC-62AB71D5CD2B}"/>
          </ac:spMkLst>
        </pc:spChg>
        <pc:spChg chg="add mod">
          <ac:chgData name="David Williams" userId="35a5f6dfa23fba43" providerId="LiveId" clId="{8B0C5F5E-A7AD-422B-9AEF-9C9E072E4FBF}" dt="2022-09-18T03:11:29.561" v="125" actId="1076"/>
          <ac:spMkLst>
            <pc:docMk/>
            <pc:sldMk cId="1274259378" sldId="488"/>
            <ac:spMk id="20" creationId="{9BF3BCF4-3DA4-7CE7-3887-5910DC4476EF}"/>
          </ac:spMkLst>
        </pc:spChg>
      </pc:sldChg>
      <pc:sldChg chg="addSp delSp modSp mod delAnim modAnim">
        <pc:chgData name="David Williams" userId="35a5f6dfa23fba43" providerId="LiveId" clId="{8B0C5F5E-A7AD-422B-9AEF-9C9E072E4FBF}" dt="2022-09-18T03:11:43.043" v="127"/>
        <pc:sldMkLst>
          <pc:docMk/>
          <pc:sldMk cId="3247548252" sldId="489"/>
        </pc:sldMkLst>
        <pc:spChg chg="del">
          <ac:chgData name="David Williams" userId="35a5f6dfa23fba43" providerId="LiveId" clId="{8B0C5F5E-A7AD-422B-9AEF-9C9E072E4FBF}" dt="2022-09-18T03:07:36.678" v="111" actId="478"/>
          <ac:spMkLst>
            <pc:docMk/>
            <pc:sldMk cId="3247548252" sldId="489"/>
            <ac:spMk id="3" creationId="{57C5B29A-C631-7C30-FA6B-0FE498E13871}"/>
          </ac:spMkLst>
        </pc:spChg>
        <pc:spChg chg="add del">
          <ac:chgData name="David Williams" userId="35a5f6dfa23fba43" providerId="LiveId" clId="{8B0C5F5E-A7AD-422B-9AEF-9C9E072E4FBF}" dt="2022-09-18T03:07:33.489" v="110" actId="478"/>
          <ac:spMkLst>
            <pc:docMk/>
            <pc:sldMk cId="3247548252" sldId="489"/>
            <ac:spMk id="4" creationId="{A153A94D-2018-44F5-8B28-484B9E02A911}"/>
          </ac:spMkLst>
        </pc:spChg>
        <pc:spChg chg="del">
          <ac:chgData name="David Williams" userId="35a5f6dfa23fba43" providerId="LiveId" clId="{8B0C5F5E-A7AD-422B-9AEF-9C9E072E4FBF}" dt="2022-09-18T03:07:21.456" v="108" actId="478"/>
          <ac:spMkLst>
            <pc:docMk/>
            <pc:sldMk cId="3247548252" sldId="489"/>
            <ac:spMk id="7" creationId="{CBC8B818-5C07-A2EB-B4F0-77210515A70C}"/>
          </ac:spMkLst>
        </pc:spChg>
        <pc:spChg chg="del">
          <ac:chgData name="David Williams" userId="35a5f6dfa23fba43" providerId="LiveId" clId="{8B0C5F5E-A7AD-422B-9AEF-9C9E072E4FBF}" dt="2022-09-18T03:07:21.456" v="108" actId="478"/>
          <ac:spMkLst>
            <pc:docMk/>
            <pc:sldMk cId="3247548252" sldId="489"/>
            <ac:spMk id="8" creationId="{0BBF2183-E31F-B13F-FC6E-6BB3B4FC1B66}"/>
          </ac:spMkLst>
        </pc:spChg>
        <pc:spChg chg="del">
          <ac:chgData name="David Williams" userId="35a5f6dfa23fba43" providerId="LiveId" clId="{8B0C5F5E-A7AD-422B-9AEF-9C9E072E4FBF}" dt="2022-09-18T03:07:21.456" v="108" actId="478"/>
          <ac:spMkLst>
            <pc:docMk/>
            <pc:sldMk cId="3247548252" sldId="489"/>
            <ac:spMk id="9" creationId="{218AF8C2-2ED8-12E0-EC5F-E4750814540E}"/>
          </ac:spMkLst>
        </pc:spChg>
        <pc:spChg chg="del">
          <ac:chgData name="David Williams" userId="35a5f6dfa23fba43" providerId="LiveId" clId="{8B0C5F5E-A7AD-422B-9AEF-9C9E072E4FBF}" dt="2022-09-18T03:07:21.456" v="108" actId="478"/>
          <ac:spMkLst>
            <pc:docMk/>
            <pc:sldMk cId="3247548252" sldId="489"/>
            <ac:spMk id="10" creationId="{A6924904-4B24-5EB9-9CB0-9539A3C1E9E6}"/>
          </ac:spMkLst>
        </pc:spChg>
        <pc:spChg chg="del">
          <ac:chgData name="David Williams" userId="35a5f6dfa23fba43" providerId="LiveId" clId="{8B0C5F5E-A7AD-422B-9AEF-9C9E072E4FBF}" dt="2022-09-18T03:07:21.456" v="108" actId="478"/>
          <ac:spMkLst>
            <pc:docMk/>
            <pc:sldMk cId="3247548252" sldId="489"/>
            <ac:spMk id="11" creationId="{7AA1DE0D-32C9-2B50-796D-DE29FF53C580}"/>
          </ac:spMkLst>
        </pc:spChg>
        <pc:spChg chg="del">
          <ac:chgData name="David Williams" userId="35a5f6dfa23fba43" providerId="LiveId" clId="{8B0C5F5E-A7AD-422B-9AEF-9C9E072E4FBF}" dt="2022-09-18T03:07:21.456" v="108" actId="478"/>
          <ac:spMkLst>
            <pc:docMk/>
            <pc:sldMk cId="3247548252" sldId="489"/>
            <ac:spMk id="12" creationId="{DB22EB2D-A4A9-FAEC-F717-2BC432948821}"/>
          </ac:spMkLst>
        </pc:spChg>
        <pc:spChg chg="del">
          <ac:chgData name="David Williams" userId="35a5f6dfa23fba43" providerId="LiveId" clId="{8B0C5F5E-A7AD-422B-9AEF-9C9E072E4FBF}" dt="2022-09-18T03:07:21.456" v="108" actId="478"/>
          <ac:spMkLst>
            <pc:docMk/>
            <pc:sldMk cId="3247548252" sldId="489"/>
            <ac:spMk id="13" creationId="{ECF71928-E9B3-EB90-5BC5-7B913CEDBB91}"/>
          </ac:spMkLst>
        </pc:spChg>
        <pc:spChg chg="del">
          <ac:chgData name="David Williams" userId="35a5f6dfa23fba43" providerId="LiveId" clId="{8B0C5F5E-A7AD-422B-9AEF-9C9E072E4FBF}" dt="2022-09-18T03:07:21.456" v="108" actId="478"/>
          <ac:spMkLst>
            <pc:docMk/>
            <pc:sldMk cId="3247548252" sldId="489"/>
            <ac:spMk id="14" creationId="{7122E14A-913D-B03F-7277-A5768992CF31}"/>
          </ac:spMkLst>
        </pc:spChg>
        <pc:spChg chg="del">
          <ac:chgData name="David Williams" userId="35a5f6dfa23fba43" providerId="LiveId" clId="{8B0C5F5E-A7AD-422B-9AEF-9C9E072E4FBF}" dt="2022-09-18T03:07:21.456" v="108" actId="478"/>
          <ac:spMkLst>
            <pc:docMk/>
            <pc:sldMk cId="3247548252" sldId="489"/>
            <ac:spMk id="15" creationId="{E0EB2BC8-7655-4BF1-8557-D3F8F2772846}"/>
          </ac:spMkLst>
        </pc:spChg>
        <pc:spChg chg="add mod">
          <ac:chgData name="David Williams" userId="35a5f6dfa23fba43" providerId="LiveId" clId="{8B0C5F5E-A7AD-422B-9AEF-9C9E072E4FBF}" dt="2022-09-18T03:11:34.814" v="126"/>
          <ac:spMkLst>
            <pc:docMk/>
            <pc:sldMk cId="3247548252" sldId="489"/>
            <ac:spMk id="19" creationId="{5C3FEAF0-E5A2-4869-CE2D-2154FD96A25D}"/>
          </ac:spMkLst>
        </pc:spChg>
      </pc:sldChg>
      <pc:sldChg chg="addSp modSp mod">
        <pc:chgData name="David Williams" userId="35a5f6dfa23fba43" providerId="LiveId" clId="{8B0C5F5E-A7AD-422B-9AEF-9C9E072E4FBF}" dt="2022-09-18T03:12:06.535" v="185" actId="1035"/>
        <pc:sldMkLst>
          <pc:docMk/>
          <pc:sldMk cId="1747537411" sldId="490"/>
        </pc:sldMkLst>
        <pc:spChg chg="add mod">
          <ac:chgData name="David Williams" userId="35a5f6dfa23fba43" providerId="LiveId" clId="{8B0C5F5E-A7AD-422B-9AEF-9C9E072E4FBF}" dt="2022-09-18T03:12:06.535" v="185" actId="1035"/>
          <ac:spMkLst>
            <pc:docMk/>
            <pc:sldMk cId="1747537411" sldId="490"/>
            <ac:spMk id="10" creationId="{2B788574-91DD-D7B0-84B0-7B7C579000FD}"/>
          </ac:spMkLst>
        </pc:spChg>
      </pc:sldChg>
      <pc:sldChg chg="addSp delSp modSp mod">
        <pc:chgData name="David Williams" userId="35a5f6dfa23fba43" providerId="LiveId" clId="{8B0C5F5E-A7AD-422B-9AEF-9C9E072E4FBF}" dt="2022-09-18T03:12:25.851" v="215" actId="1036"/>
        <pc:sldMkLst>
          <pc:docMk/>
          <pc:sldMk cId="1093913034" sldId="491"/>
        </pc:sldMkLst>
        <pc:spChg chg="add del mod">
          <ac:chgData name="David Williams" userId="35a5f6dfa23fba43" providerId="LiveId" clId="{8B0C5F5E-A7AD-422B-9AEF-9C9E072E4FBF}" dt="2022-09-18T03:12:13.715" v="187" actId="478"/>
          <ac:spMkLst>
            <pc:docMk/>
            <pc:sldMk cId="1093913034" sldId="491"/>
            <ac:spMk id="11" creationId="{4FFEF4E1-8B15-E69A-BFD8-14861A63EEB7}"/>
          </ac:spMkLst>
        </pc:spChg>
        <pc:spChg chg="add mod">
          <ac:chgData name="David Williams" userId="35a5f6dfa23fba43" providerId="LiveId" clId="{8B0C5F5E-A7AD-422B-9AEF-9C9E072E4FBF}" dt="2022-09-18T03:12:25.851" v="215" actId="1036"/>
          <ac:spMkLst>
            <pc:docMk/>
            <pc:sldMk cId="1093913034" sldId="491"/>
            <ac:spMk id="12" creationId="{4EB7CF98-E593-144F-0168-897C5AC8A91C}"/>
          </ac:spMkLst>
        </pc:spChg>
      </pc:sldChg>
      <pc:sldChg chg="addSp modSp">
        <pc:chgData name="David Williams" userId="35a5f6dfa23fba43" providerId="LiveId" clId="{8B0C5F5E-A7AD-422B-9AEF-9C9E072E4FBF}" dt="2022-09-18T03:12:33.173" v="216"/>
        <pc:sldMkLst>
          <pc:docMk/>
          <pc:sldMk cId="1027090657" sldId="492"/>
        </pc:sldMkLst>
        <pc:spChg chg="add mod">
          <ac:chgData name="David Williams" userId="35a5f6dfa23fba43" providerId="LiveId" clId="{8B0C5F5E-A7AD-422B-9AEF-9C9E072E4FBF}" dt="2022-09-18T03:12:33.173" v="216"/>
          <ac:spMkLst>
            <pc:docMk/>
            <pc:sldMk cId="1027090657" sldId="492"/>
            <ac:spMk id="15" creationId="{A1B60FA1-28BC-A412-0B5C-4ACCD377829B}"/>
          </ac:spMkLst>
        </pc:spChg>
      </pc:sldChg>
      <pc:sldChg chg="addSp delSp modSp mod delAnim modAnim">
        <pc:chgData name="David Williams" userId="35a5f6dfa23fba43" providerId="LiveId" clId="{8B0C5F5E-A7AD-422B-9AEF-9C9E072E4FBF}" dt="2022-09-18T03:13:52.104" v="220" actId="20577"/>
        <pc:sldMkLst>
          <pc:docMk/>
          <pc:sldMk cId="828121616" sldId="493"/>
        </pc:sldMkLst>
        <pc:spChg chg="add mod">
          <ac:chgData name="David Williams" userId="35a5f6dfa23fba43" providerId="LiveId" clId="{8B0C5F5E-A7AD-422B-9AEF-9C9E072E4FBF}" dt="2022-09-18T03:00:35.829" v="93" actId="207"/>
          <ac:spMkLst>
            <pc:docMk/>
            <pc:sldMk cId="828121616" sldId="493"/>
            <ac:spMk id="3" creationId="{4AEEA0DC-D38B-F548-9FC5-D8F6C8BBA322}"/>
          </ac:spMkLst>
        </pc:spChg>
        <pc:spChg chg="mod">
          <ac:chgData name="David Williams" userId="35a5f6dfa23fba43" providerId="LiveId" clId="{8B0C5F5E-A7AD-422B-9AEF-9C9E072E4FBF}" dt="2022-09-18T02:59:42.272" v="85" actId="207"/>
          <ac:spMkLst>
            <pc:docMk/>
            <pc:sldMk cId="828121616" sldId="493"/>
            <ac:spMk id="4" creationId="{294C2CA0-F46B-E3F3-267F-3C092446FDE2}"/>
          </ac:spMkLst>
        </pc:spChg>
        <pc:spChg chg="ord">
          <ac:chgData name="David Williams" userId="35a5f6dfa23fba43" providerId="LiveId" clId="{8B0C5F5E-A7AD-422B-9AEF-9C9E072E4FBF}" dt="2022-09-18T03:03:15.407" v="105" actId="13244"/>
          <ac:spMkLst>
            <pc:docMk/>
            <pc:sldMk cId="828121616" sldId="493"/>
            <ac:spMk id="5" creationId="{A205AB1A-5189-C236-FA78-18788FEDCEE3}"/>
          </ac:spMkLst>
        </pc:spChg>
        <pc:spChg chg="add mod">
          <ac:chgData name="David Williams" userId="35a5f6dfa23fba43" providerId="LiveId" clId="{8B0C5F5E-A7AD-422B-9AEF-9C9E072E4FBF}" dt="2022-09-18T03:00:35.829" v="93" actId="207"/>
          <ac:spMkLst>
            <pc:docMk/>
            <pc:sldMk cId="828121616" sldId="493"/>
            <ac:spMk id="6" creationId="{49236922-9685-12E9-C0F6-741A1D787631}"/>
          </ac:spMkLst>
        </pc:spChg>
        <pc:spChg chg="ord">
          <ac:chgData name="David Williams" userId="35a5f6dfa23fba43" providerId="LiveId" clId="{8B0C5F5E-A7AD-422B-9AEF-9C9E072E4FBF}" dt="2022-09-18T03:03:02.570" v="104" actId="13244"/>
          <ac:spMkLst>
            <pc:docMk/>
            <pc:sldMk cId="828121616" sldId="493"/>
            <ac:spMk id="7" creationId="{0D2B7F60-5B3D-90B5-9B5C-FEE26C99B9ED}"/>
          </ac:spMkLst>
        </pc:spChg>
        <pc:spChg chg="ord">
          <ac:chgData name="David Williams" userId="35a5f6dfa23fba43" providerId="LiveId" clId="{8B0C5F5E-A7AD-422B-9AEF-9C9E072E4FBF}" dt="2022-09-18T03:02:57.527" v="103" actId="13244"/>
          <ac:spMkLst>
            <pc:docMk/>
            <pc:sldMk cId="828121616" sldId="493"/>
            <ac:spMk id="8" creationId="{515E8E6A-2FDD-E955-C8DF-CDC450330E5A}"/>
          </ac:spMkLst>
        </pc:spChg>
        <pc:spChg chg="del mod">
          <ac:chgData name="David Williams" userId="35a5f6dfa23fba43" providerId="LiveId" clId="{8B0C5F5E-A7AD-422B-9AEF-9C9E072E4FBF}" dt="2022-09-18T03:09:11.357" v="116" actId="478"/>
          <ac:spMkLst>
            <pc:docMk/>
            <pc:sldMk cId="828121616" sldId="493"/>
            <ac:spMk id="9" creationId="{738BAF91-7D37-3046-EAA1-0DFA6024FB65}"/>
          </ac:spMkLst>
        </pc:spChg>
        <pc:spChg chg="del">
          <ac:chgData name="David Williams" userId="35a5f6dfa23fba43" providerId="LiveId" clId="{8B0C5F5E-A7AD-422B-9AEF-9C9E072E4FBF}" dt="2022-09-18T03:09:11.357" v="116" actId="478"/>
          <ac:spMkLst>
            <pc:docMk/>
            <pc:sldMk cId="828121616" sldId="493"/>
            <ac:spMk id="10" creationId="{0EB60152-DE34-B0B0-E8EB-C7C19C3491AC}"/>
          </ac:spMkLst>
        </pc:spChg>
        <pc:spChg chg="add mod">
          <ac:chgData name="David Williams" userId="35a5f6dfa23fba43" providerId="LiveId" clId="{8B0C5F5E-A7AD-422B-9AEF-9C9E072E4FBF}" dt="2022-09-18T03:00:35.829" v="93" actId="207"/>
          <ac:spMkLst>
            <pc:docMk/>
            <pc:sldMk cId="828121616" sldId="493"/>
            <ac:spMk id="13" creationId="{CBFBF5DF-2BD6-ECA4-4251-47EE56BA1319}"/>
          </ac:spMkLst>
        </pc:spChg>
        <pc:spChg chg="add mod">
          <ac:chgData name="David Williams" userId="35a5f6dfa23fba43" providerId="LiveId" clId="{8B0C5F5E-A7AD-422B-9AEF-9C9E072E4FBF}" dt="2022-09-18T03:00:35.829" v="93" actId="207"/>
          <ac:spMkLst>
            <pc:docMk/>
            <pc:sldMk cId="828121616" sldId="493"/>
            <ac:spMk id="14" creationId="{A5BA02D3-3BEB-DF9B-DF5C-275B6638CEE8}"/>
          </ac:spMkLst>
        </pc:spChg>
        <pc:spChg chg="add mod">
          <ac:chgData name="David Williams" userId="35a5f6dfa23fba43" providerId="LiveId" clId="{8B0C5F5E-A7AD-422B-9AEF-9C9E072E4FBF}" dt="2022-09-18T03:00:35.829" v="93" actId="207"/>
          <ac:spMkLst>
            <pc:docMk/>
            <pc:sldMk cId="828121616" sldId="493"/>
            <ac:spMk id="15" creationId="{D2904F11-5708-199E-43FE-6171CF8E1944}"/>
          </ac:spMkLst>
        </pc:spChg>
        <pc:spChg chg="add mod">
          <ac:chgData name="David Williams" userId="35a5f6dfa23fba43" providerId="LiveId" clId="{8B0C5F5E-A7AD-422B-9AEF-9C9E072E4FBF}" dt="2022-09-18T03:00:35.829" v="93" actId="207"/>
          <ac:spMkLst>
            <pc:docMk/>
            <pc:sldMk cId="828121616" sldId="493"/>
            <ac:spMk id="16" creationId="{05DDFC16-217C-BC6B-1CB0-A08E4A972F9F}"/>
          </ac:spMkLst>
        </pc:spChg>
        <pc:spChg chg="add mod">
          <ac:chgData name="David Williams" userId="35a5f6dfa23fba43" providerId="LiveId" clId="{8B0C5F5E-A7AD-422B-9AEF-9C9E072E4FBF}" dt="2022-09-18T03:00:35.829" v="93" actId="207"/>
          <ac:spMkLst>
            <pc:docMk/>
            <pc:sldMk cId="828121616" sldId="493"/>
            <ac:spMk id="17" creationId="{4EDD0457-18AB-D54F-DFBA-41F30C3C96D8}"/>
          </ac:spMkLst>
        </pc:spChg>
        <pc:spChg chg="add mod">
          <ac:chgData name="David Williams" userId="35a5f6dfa23fba43" providerId="LiveId" clId="{8B0C5F5E-A7AD-422B-9AEF-9C9E072E4FBF}" dt="2022-09-18T03:00:35.829" v="93" actId="207"/>
          <ac:spMkLst>
            <pc:docMk/>
            <pc:sldMk cId="828121616" sldId="493"/>
            <ac:spMk id="23" creationId="{74E7BC97-A54A-8430-8364-EEC9843D5A5F}"/>
          </ac:spMkLst>
        </pc:spChg>
        <pc:spChg chg="add mod">
          <ac:chgData name="David Williams" userId="35a5f6dfa23fba43" providerId="LiveId" clId="{8B0C5F5E-A7AD-422B-9AEF-9C9E072E4FBF}" dt="2022-09-18T03:00:35.829" v="93" actId="207"/>
          <ac:spMkLst>
            <pc:docMk/>
            <pc:sldMk cId="828121616" sldId="493"/>
            <ac:spMk id="26" creationId="{1F0547E3-FA48-B94B-F699-5B93EC6F8DEC}"/>
          </ac:spMkLst>
        </pc:spChg>
        <pc:spChg chg="mod">
          <ac:chgData name="David Williams" userId="35a5f6dfa23fba43" providerId="LiveId" clId="{8B0C5F5E-A7AD-422B-9AEF-9C9E072E4FBF}" dt="2022-09-18T03:13:52.104" v="220" actId="20577"/>
          <ac:spMkLst>
            <pc:docMk/>
            <pc:sldMk cId="828121616" sldId="493"/>
            <ac:spMk id="39" creationId="{DA184F52-F75F-9541-5D8C-FEC82C0C8DCD}"/>
          </ac:spMkLst>
        </pc:spChg>
        <pc:spChg chg="ord">
          <ac:chgData name="David Williams" userId="35a5f6dfa23fba43" providerId="LiveId" clId="{8B0C5F5E-A7AD-422B-9AEF-9C9E072E4FBF}" dt="2022-09-18T03:02:51.745" v="101" actId="13244"/>
          <ac:spMkLst>
            <pc:docMk/>
            <pc:sldMk cId="828121616" sldId="493"/>
            <ac:spMk id="73" creationId="{D2E8EBF3-2324-C7EA-73BF-A0A9B6331C73}"/>
          </ac:spMkLst>
        </pc:spChg>
        <pc:picChg chg="add del mod ord">
          <ac:chgData name="David Williams" userId="35a5f6dfa23fba43" providerId="LiveId" clId="{8B0C5F5E-A7AD-422B-9AEF-9C9E072E4FBF}" dt="2022-09-18T03:05:45.958" v="106" actId="478"/>
          <ac:picMkLst>
            <pc:docMk/>
            <pc:sldMk cId="828121616" sldId="493"/>
            <ac:picMk id="28" creationId="{D5E93449-09B1-2784-E33E-E35DADDC9783}"/>
          </ac:picMkLst>
        </pc:picChg>
      </pc:sldChg>
      <pc:sldChg chg="del">
        <pc:chgData name="David Williams" userId="35a5f6dfa23fba43" providerId="LiveId" clId="{8B0C5F5E-A7AD-422B-9AEF-9C9E072E4FBF}" dt="2022-09-18T11:08:54.710" v="980" actId="2696"/>
        <pc:sldMkLst>
          <pc:docMk/>
          <pc:sldMk cId="1970170799" sldId="494"/>
        </pc:sldMkLst>
      </pc:sldChg>
      <pc:sldChg chg="del">
        <pc:chgData name="David Williams" userId="35a5f6dfa23fba43" providerId="LiveId" clId="{8B0C5F5E-A7AD-422B-9AEF-9C9E072E4FBF}" dt="2022-09-18T02:55:04.363" v="74" actId="2696"/>
        <pc:sldMkLst>
          <pc:docMk/>
          <pc:sldMk cId="608488556" sldId="495"/>
        </pc:sldMkLst>
      </pc:sldChg>
      <pc:sldChg chg="addSp modSp mod setBg">
        <pc:chgData name="David Williams" userId="35a5f6dfa23fba43" providerId="LiveId" clId="{8B0C5F5E-A7AD-422B-9AEF-9C9E072E4FBF}" dt="2022-09-18T03:27:32.693" v="688"/>
        <pc:sldMkLst>
          <pc:docMk/>
          <pc:sldMk cId="3103455914" sldId="495"/>
        </pc:sldMkLst>
        <pc:spChg chg="add mod">
          <ac:chgData name="David Williams" userId="35a5f6dfa23fba43" providerId="LiveId" clId="{8B0C5F5E-A7AD-422B-9AEF-9C9E072E4FBF}" dt="2022-09-18T03:26:36.210" v="677"/>
          <ac:spMkLst>
            <pc:docMk/>
            <pc:sldMk cId="3103455914" sldId="495"/>
            <ac:spMk id="3" creationId="{1296959D-BA9E-4456-65EC-B933C9714028}"/>
          </ac:spMkLst>
        </pc:spChg>
        <pc:spChg chg="mod">
          <ac:chgData name="David Williams" userId="35a5f6dfa23fba43" providerId="LiveId" clId="{8B0C5F5E-A7AD-422B-9AEF-9C9E072E4FBF}" dt="2022-09-18T03:20:22.412" v="376" actId="1037"/>
          <ac:spMkLst>
            <pc:docMk/>
            <pc:sldMk cId="3103455914" sldId="495"/>
            <ac:spMk id="4" creationId="{A153A94D-2018-44F5-8B28-484B9E02A911}"/>
          </ac:spMkLst>
        </pc:spChg>
        <pc:spChg chg="mod">
          <ac:chgData name="David Williams" userId="35a5f6dfa23fba43" providerId="LiveId" clId="{8B0C5F5E-A7AD-422B-9AEF-9C9E072E4FBF}" dt="2022-09-18T03:20:22.412" v="376" actId="1037"/>
          <ac:spMkLst>
            <pc:docMk/>
            <pc:sldMk cId="3103455914" sldId="495"/>
            <ac:spMk id="5" creationId="{C3E94067-0A1F-4C7E-BBAF-68B66489821B}"/>
          </ac:spMkLst>
        </pc:spChg>
        <pc:spChg chg="mod">
          <ac:chgData name="David Williams" userId="35a5f6dfa23fba43" providerId="LiveId" clId="{8B0C5F5E-A7AD-422B-9AEF-9C9E072E4FBF}" dt="2022-09-18T03:20:22.412" v="376" actId="1037"/>
          <ac:spMkLst>
            <pc:docMk/>
            <pc:sldMk cId="3103455914" sldId="495"/>
            <ac:spMk id="7" creationId="{1C2473F7-8076-B435-340B-1C74E666FE9D}"/>
          </ac:spMkLst>
        </pc:spChg>
        <pc:spChg chg="mod">
          <ac:chgData name="David Williams" userId="35a5f6dfa23fba43" providerId="LiveId" clId="{8B0C5F5E-A7AD-422B-9AEF-9C9E072E4FBF}" dt="2022-09-18T03:20:22.412" v="376" actId="1037"/>
          <ac:spMkLst>
            <pc:docMk/>
            <pc:sldMk cId="3103455914" sldId="495"/>
            <ac:spMk id="8" creationId="{4FFB53CA-D6EB-81D0-0EEF-B66E2168B4D8}"/>
          </ac:spMkLst>
        </pc:spChg>
        <pc:spChg chg="mod">
          <ac:chgData name="David Williams" userId="35a5f6dfa23fba43" providerId="LiveId" clId="{8B0C5F5E-A7AD-422B-9AEF-9C9E072E4FBF}" dt="2022-09-18T03:20:22.412" v="376" actId="1037"/>
          <ac:spMkLst>
            <pc:docMk/>
            <pc:sldMk cId="3103455914" sldId="495"/>
            <ac:spMk id="9" creationId="{BF35FE54-587B-3FFD-4C29-9926D7067BB0}"/>
          </ac:spMkLst>
        </pc:spChg>
        <pc:spChg chg="mod">
          <ac:chgData name="David Williams" userId="35a5f6dfa23fba43" providerId="LiveId" clId="{8B0C5F5E-A7AD-422B-9AEF-9C9E072E4FBF}" dt="2022-09-18T03:20:22.412" v="376" actId="1037"/>
          <ac:spMkLst>
            <pc:docMk/>
            <pc:sldMk cId="3103455914" sldId="495"/>
            <ac:spMk id="10" creationId="{0C24FED8-B3A9-1C85-EC21-BCAD6BAA610A}"/>
          </ac:spMkLst>
        </pc:spChg>
        <pc:spChg chg="mod">
          <ac:chgData name="David Williams" userId="35a5f6dfa23fba43" providerId="LiveId" clId="{8B0C5F5E-A7AD-422B-9AEF-9C9E072E4FBF}" dt="2022-09-18T03:20:22.412" v="376" actId="1037"/>
          <ac:spMkLst>
            <pc:docMk/>
            <pc:sldMk cId="3103455914" sldId="495"/>
            <ac:spMk id="11" creationId="{BB18793F-AD04-51F1-B445-7959BCE1DBDD}"/>
          </ac:spMkLst>
        </pc:spChg>
        <pc:spChg chg="mod">
          <ac:chgData name="David Williams" userId="35a5f6dfa23fba43" providerId="LiveId" clId="{8B0C5F5E-A7AD-422B-9AEF-9C9E072E4FBF}" dt="2022-09-18T03:20:22.412" v="376" actId="1037"/>
          <ac:spMkLst>
            <pc:docMk/>
            <pc:sldMk cId="3103455914" sldId="495"/>
            <ac:spMk id="12" creationId="{27B608AD-6DA5-C2CB-54DB-E0A27D495940}"/>
          </ac:spMkLst>
        </pc:spChg>
        <pc:spChg chg="mod">
          <ac:chgData name="David Williams" userId="35a5f6dfa23fba43" providerId="LiveId" clId="{8B0C5F5E-A7AD-422B-9AEF-9C9E072E4FBF}" dt="2022-09-18T03:20:22.412" v="376" actId="1037"/>
          <ac:spMkLst>
            <pc:docMk/>
            <pc:sldMk cId="3103455914" sldId="495"/>
            <ac:spMk id="13" creationId="{249E5431-4577-86AD-70CF-98032E747B3A}"/>
          </ac:spMkLst>
        </pc:spChg>
        <pc:spChg chg="add mod">
          <ac:chgData name="David Williams" userId="35a5f6dfa23fba43" providerId="LiveId" clId="{8B0C5F5E-A7AD-422B-9AEF-9C9E072E4FBF}" dt="2022-09-18T03:26:36.210" v="677"/>
          <ac:spMkLst>
            <pc:docMk/>
            <pc:sldMk cId="3103455914" sldId="495"/>
            <ac:spMk id="14" creationId="{1254BCF3-FA55-42DE-99FC-0C5B08C9D645}"/>
          </ac:spMkLst>
        </pc:spChg>
        <pc:picChg chg="mod">
          <ac:chgData name="David Williams" userId="35a5f6dfa23fba43" providerId="LiveId" clId="{8B0C5F5E-A7AD-422B-9AEF-9C9E072E4FBF}" dt="2022-09-18T03:20:22.412" v="376" actId="1037"/>
          <ac:picMkLst>
            <pc:docMk/>
            <pc:sldMk cId="3103455914" sldId="495"/>
            <ac:picMk id="2" creationId="{A305D7BD-3AE5-4463-910D-D0158CE0B732}"/>
          </ac:picMkLst>
        </pc:picChg>
        <pc:picChg chg="mod">
          <ac:chgData name="David Williams" userId="35a5f6dfa23fba43" providerId="LiveId" clId="{8B0C5F5E-A7AD-422B-9AEF-9C9E072E4FBF}" dt="2022-09-18T03:20:22.412" v="376" actId="1037"/>
          <ac:picMkLst>
            <pc:docMk/>
            <pc:sldMk cId="3103455914" sldId="495"/>
            <ac:picMk id="6" creationId="{A865BAEF-CC2D-B3BC-1823-5DA6C2521DE0}"/>
          </ac:picMkLst>
        </pc:picChg>
      </pc:sldChg>
      <pc:sldChg chg="addSp modSp mod setBg">
        <pc:chgData name="David Williams" userId="35a5f6dfa23fba43" providerId="LiveId" clId="{8B0C5F5E-A7AD-422B-9AEF-9C9E072E4FBF}" dt="2022-09-18T03:27:32.693" v="688"/>
        <pc:sldMkLst>
          <pc:docMk/>
          <pc:sldMk cId="1313044799" sldId="496"/>
        </pc:sldMkLst>
        <pc:spChg chg="add mod">
          <ac:chgData name="David Williams" userId="35a5f6dfa23fba43" providerId="LiveId" clId="{8B0C5F5E-A7AD-422B-9AEF-9C9E072E4FBF}" dt="2022-09-18T03:26:47.348" v="678"/>
          <ac:spMkLst>
            <pc:docMk/>
            <pc:sldMk cId="1313044799" sldId="496"/>
            <ac:spMk id="3" creationId="{5E8ACEE7-B931-A209-850A-652E6628C41C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4" creationId="{A153A94D-2018-44F5-8B28-484B9E02A911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5" creationId="{C3E94067-0A1F-4C7E-BBAF-68B66489821B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7" creationId="{779D0689-C4F9-DC93-A66C-54FC6929CCD4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8" creationId="{099C52AE-9802-D854-BAF7-CA0CDDF39300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9" creationId="{F71BF0FE-A9D2-E898-0EE2-41794385BCBD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10" creationId="{08AE9870-1B9F-F05E-17D3-3B08B0DB5DE2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11" creationId="{121EB5E9-9B34-0E94-BBD8-1A2CEA5FD679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12" creationId="{2F1FF2E7-3A26-06F3-67BB-B355FCAC1B42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13" creationId="{4F2F931E-9A3D-2B2A-A965-64AB4B8C5CD1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14" creationId="{6356B122-E1E2-9E83-15D8-CC9F38DDA2AE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15" creationId="{683A4826-8310-447A-8E6E-E8FA4B11524E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16" creationId="{4C46FC8E-ADCF-1588-77DC-87C3F09683D9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17" creationId="{98A1B8F8-1CE0-77EF-3F50-1E5EAC92E03A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18" creationId="{937FD248-AAAE-5A9C-95BC-A4E29A7339A3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19" creationId="{A4C3C292-C706-556F-0946-15A14A4E3866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20" creationId="{9D81BBB6-D9AE-3F72-E5F0-C78E8019918C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21" creationId="{3D1A029C-EE29-40C1-75B3-FE6B75362C18}"/>
          </ac:spMkLst>
        </pc:spChg>
        <pc:spChg chg="add mod">
          <ac:chgData name="David Williams" userId="35a5f6dfa23fba43" providerId="LiveId" clId="{8B0C5F5E-A7AD-422B-9AEF-9C9E072E4FBF}" dt="2022-09-18T03:26:47.348" v="678"/>
          <ac:spMkLst>
            <pc:docMk/>
            <pc:sldMk cId="1313044799" sldId="496"/>
            <ac:spMk id="22" creationId="{13462AD3-B05B-E2CF-8C0C-7E5B34873286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24" creationId="{89816CFF-1611-D7FC-15A9-D00EE8E53538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25" creationId="{D6C7BB73-6BC3-ED7E-4B6D-A0A10DD92606}"/>
          </ac:spMkLst>
        </pc:spChg>
        <pc:spChg chg="mod">
          <ac:chgData name="David Williams" userId="35a5f6dfa23fba43" providerId="LiveId" clId="{8B0C5F5E-A7AD-422B-9AEF-9C9E072E4FBF}" dt="2022-09-18T03:22:25.125" v="414" actId="1037"/>
          <ac:spMkLst>
            <pc:docMk/>
            <pc:sldMk cId="1313044799" sldId="496"/>
            <ac:spMk id="26" creationId="{07FC1AD6-E488-BDE2-0DBF-1EE77D9C7011}"/>
          </ac:spMkLst>
        </pc:spChg>
        <pc:picChg chg="mod">
          <ac:chgData name="David Williams" userId="35a5f6dfa23fba43" providerId="LiveId" clId="{8B0C5F5E-A7AD-422B-9AEF-9C9E072E4FBF}" dt="2022-09-18T03:22:25.125" v="414" actId="1037"/>
          <ac:picMkLst>
            <pc:docMk/>
            <pc:sldMk cId="1313044799" sldId="496"/>
            <ac:picMk id="2" creationId="{A305D7BD-3AE5-4463-910D-D0158CE0B732}"/>
          </ac:picMkLst>
        </pc:picChg>
        <pc:picChg chg="mod">
          <ac:chgData name="David Williams" userId="35a5f6dfa23fba43" providerId="LiveId" clId="{8B0C5F5E-A7AD-422B-9AEF-9C9E072E4FBF}" dt="2022-09-18T03:22:25.125" v="414" actId="1037"/>
          <ac:picMkLst>
            <pc:docMk/>
            <pc:sldMk cId="1313044799" sldId="496"/>
            <ac:picMk id="6" creationId="{A865BAEF-CC2D-B3BC-1823-5DA6C2521DE0}"/>
          </ac:picMkLst>
        </pc:picChg>
      </pc:sldChg>
      <pc:sldChg chg="del">
        <pc:chgData name="David Williams" userId="35a5f6dfa23fba43" providerId="LiveId" clId="{8B0C5F5E-A7AD-422B-9AEF-9C9E072E4FBF}" dt="2022-09-18T03:09:30.027" v="117" actId="2696"/>
        <pc:sldMkLst>
          <pc:docMk/>
          <pc:sldMk cId="4172085659" sldId="496"/>
        </pc:sldMkLst>
      </pc:sldChg>
      <pc:sldChg chg="addSp modSp mod setBg modAnim">
        <pc:chgData name="David Williams" userId="35a5f6dfa23fba43" providerId="LiveId" clId="{8B0C5F5E-A7AD-422B-9AEF-9C9E072E4FBF}" dt="2022-09-18T10:48:18.202" v="913" actId="14100"/>
        <pc:sldMkLst>
          <pc:docMk/>
          <pc:sldMk cId="2555661701" sldId="497"/>
        </pc:sldMkLst>
        <pc:spChg chg="add mod">
          <ac:chgData name="David Williams" userId="35a5f6dfa23fba43" providerId="LiveId" clId="{8B0C5F5E-A7AD-422B-9AEF-9C9E072E4FBF}" dt="2022-09-18T03:26:49.991" v="679"/>
          <ac:spMkLst>
            <pc:docMk/>
            <pc:sldMk cId="2555661701" sldId="497"/>
            <ac:spMk id="3" creationId="{586B52A2-1FFE-B6FC-B61F-4432FFA3E35D}"/>
          </ac:spMkLst>
        </pc:spChg>
        <pc:spChg chg="mod">
          <ac:chgData name="David Williams" userId="35a5f6dfa23fba43" providerId="LiveId" clId="{8B0C5F5E-A7AD-422B-9AEF-9C9E072E4FBF}" dt="2022-09-18T03:22:39.452" v="415"/>
          <ac:spMkLst>
            <pc:docMk/>
            <pc:sldMk cId="2555661701" sldId="497"/>
            <ac:spMk id="4" creationId="{A153A94D-2018-44F5-8B28-484B9E02A911}"/>
          </ac:spMkLst>
        </pc:spChg>
        <pc:spChg chg="mod">
          <ac:chgData name="David Williams" userId="35a5f6dfa23fba43" providerId="LiveId" clId="{8B0C5F5E-A7AD-422B-9AEF-9C9E072E4FBF}" dt="2022-09-18T03:22:55.406" v="464" actId="1037"/>
          <ac:spMkLst>
            <pc:docMk/>
            <pc:sldMk cId="2555661701" sldId="497"/>
            <ac:spMk id="5" creationId="{C3E94067-0A1F-4C7E-BBAF-68B66489821B}"/>
          </ac:spMkLst>
        </pc:spChg>
        <pc:spChg chg="add mod">
          <ac:chgData name="David Williams" userId="35a5f6dfa23fba43" providerId="LiveId" clId="{8B0C5F5E-A7AD-422B-9AEF-9C9E072E4FBF}" dt="2022-09-18T03:26:49.991" v="679"/>
          <ac:spMkLst>
            <pc:docMk/>
            <pc:sldMk cId="2555661701" sldId="497"/>
            <ac:spMk id="8" creationId="{01C7CDC8-D2B4-8052-9540-0AAAE0610ECD}"/>
          </ac:spMkLst>
        </pc:spChg>
        <pc:spChg chg="add mod ord">
          <ac:chgData name="David Williams" userId="35a5f6dfa23fba43" providerId="LiveId" clId="{8B0C5F5E-A7AD-422B-9AEF-9C9E072E4FBF}" dt="2022-09-18T10:48:18.202" v="913" actId="14100"/>
          <ac:spMkLst>
            <pc:docMk/>
            <pc:sldMk cId="2555661701" sldId="497"/>
            <ac:spMk id="10" creationId="{CDF57422-E9B9-FFB0-B565-2AF532DC608D}"/>
          </ac:spMkLst>
        </pc:spChg>
        <pc:picChg chg="mod">
          <ac:chgData name="David Williams" userId="35a5f6dfa23fba43" providerId="LiveId" clId="{8B0C5F5E-A7AD-422B-9AEF-9C9E072E4FBF}" dt="2022-09-18T03:22:55.406" v="464" actId="1037"/>
          <ac:picMkLst>
            <pc:docMk/>
            <pc:sldMk cId="2555661701" sldId="497"/>
            <ac:picMk id="2" creationId="{A305D7BD-3AE5-4463-910D-D0158CE0B732}"/>
          </ac:picMkLst>
        </pc:picChg>
        <pc:picChg chg="mod">
          <ac:chgData name="David Williams" userId="35a5f6dfa23fba43" providerId="LiveId" clId="{8B0C5F5E-A7AD-422B-9AEF-9C9E072E4FBF}" dt="2022-09-18T03:22:55.406" v="464" actId="1037"/>
          <ac:picMkLst>
            <pc:docMk/>
            <pc:sldMk cId="2555661701" sldId="497"/>
            <ac:picMk id="6" creationId="{A865BAEF-CC2D-B3BC-1823-5DA6C2521DE0}"/>
          </ac:picMkLst>
        </pc:picChg>
        <pc:picChg chg="mod">
          <ac:chgData name="David Williams" userId="35a5f6dfa23fba43" providerId="LiveId" clId="{8B0C5F5E-A7AD-422B-9AEF-9C9E072E4FBF}" dt="2022-09-18T03:22:55.406" v="464" actId="1037"/>
          <ac:picMkLst>
            <pc:docMk/>
            <pc:sldMk cId="2555661701" sldId="497"/>
            <ac:picMk id="7" creationId="{880862D9-E8F1-D98F-7A1D-264DD76A6E9A}"/>
          </ac:picMkLst>
        </pc:picChg>
        <pc:picChg chg="add mod modCrop">
          <ac:chgData name="David Williams" userId="35a5f6dfa23fba43" providerId="LiveId" clId="{8B0C5F5E-A7AD-422B-9AEF-9C9E072E4FBF}" dt="2022-09-18T10:48:04.804" v="912" actId="732"/>
          <ac:picMkLst>
            <pc:docMk/>
            <pc:sldMk cId="2555661701" sldId="497"/>
            <ac:picMk id="9" creationId="{8F1D137C-93BE-5892-8789-A27D8609F8DF}"/>
          </ac:picMkLst>
        </pc:picChg>
      </pc:sldChg>
      <pc:sldChg chg="addSp modSp mod setBg">
        <pc:chgData name="David Williams" userId="35a5f6dfa23fba43" providerId="LiveId" clId="{8B0C5F5E-A7AD-422B-9AEF-9C9E072E4FBF}" dt="2022-09-18T03:27:32.693" v="688"/>
        <pc:sldMkLst>
          <pc:docMk/>
          <pc:sldMk cId="318921721" sldId="498"/>
        </pc:sldMkLst>
        <pc:spChg chg="add mod">
          <ac:chgData name="David Williams" userId="35a5f6dfa23fba43" providerId="LiveId" clId="{8B0C5F5E-A7AD-422B-9AEF-9C9E072E4FBF}" dt="2022-09-18T03:26:52.385" v="680"/>
          <ac:spMkLst>
            <pc:docMk/>
            <pc:sldMk cId="318921721" sldId="498"/>
            <ac:spMk id="3" creationId="{9EAF569E-F769-BBBB-1198-5ACF9F5AA76B}"/>
          </ac:spMkLst>
        </pc:spChg>
        <pc:spChg chg="mod modVis">
          <ac:chgData name="David Williams" userId="35a5f6dfa23fba43" providerId="LiveId" clId="{8B0C5F5E-A7AD-422B-9AEF-9C9E072E4FBF}" dt="2022-09-18T03:24:10.890" v="549" actId="20577"/>
          <ac:spMkLst>
            <pc:docMk/>
            <pc:sldMk cId="318921721" sldId="498"/>
            <ac:spMk id="4" creationId="{A153A94D-2018-44F5-8B28-484B9E02A911}"/>
          </ac:spMkLst>
        </pc:spChg>
        <pc:spChg chg="mod">
          <ac:chgData name="David Williams" userId="35a5f6dfa23fba43" providerId="LiveId" clId="{8B0C5F5E-A7AD-422B-9AEF-9C9E072E4FBF}" dt="2022-09-18T03:24:02.807" v="546" actId="1037"/>
          <ac:spMkLst>
            <pc:docMk/>
            <pc:sldMk cId="318921721" sldId="498"/>
            <ac:spMk id="5" creationId="{C3E94067-0A1F-4C7E-BBAF-68B66489821B}"/>
          </ac:spMkLst>
        </pc:spChg>
        <pc:spChg chg="mod">
          <ac:chgData name="David Williams" userId="35a5f6dfa23fba43" providerId="LiveId" clId="{8B0C5F5E-A7AD-422B-9AEF-9C9E072E4FBF}" dt="2022-09-18T03:24:02.807" v="546" actId="1037"/>
          <ac:spMkLst>
            <pc:docMk/>
            <pc:sldMk cId="318921721" sldId="498"/>
            <ac:spMk id="8" creationId="{CBD97678-AA3A-B163-EC9F-6576CAE9194C}"/>
          </ac:spMkLst>
        </pc:spChg>
        <pc:spChg chg="add mod">
          <ac:chgData name="David Williams" userId="35a5f6dfa23fba43" providerId="LiveId" clId="{8B0C5F5E-A7AD-422B-9AEF-9C9E072E4FBF}" dt="2022-09-18T03:26:52.385" v="680"/>
          <ac:spMkLst>
            <pc:docMk/>
            <pc:sldMk cId="318921721" sldId="498"/>
            <ac:spMk id="9" creationId="{50F4EB2E-6C81-A9FE-6F2D-FBA02835E34B}"/>
          </ac:spMkLst>
        </pc:spChg>
        <pc:picChg chg="mod">
          <ac:chgData name="David Williams" userId="35a5f6dfa23fba43" providerId="LiveId" clId="{8B0C5F5E-A7AD-422B-9AEF-9C9E072E4FBF}" dt="2022-09-18T03:24:02.807" v="546" actId="1037"/>
          <ac:picMkLst>
            <pc:docMk/>
            <pc:sldMk cId="318921721" sldId="498"/>
            <ac:picMk id="2" creationId="{A305D7BD-3AE5-4463-910D-D0158CE0B732}"/>
          </ac:picMkLst>
        </pc:picChg>
        <pc:picChg chg="mod">
          <ac:chgData name="David Williams" userId="35a5f6dfa23fba43" providerId="LiveId" clId="{8B0C5F5E-A7AD-422B-9AEF-9C9E072E4FBF}" dt="2022-09-18T03:24:02.807" v="546" actId="1037"/>
          <ac:picMkLst>
            <pc:docMk/>
            <pc:sldMk cId="318921721" sldId="498"/>
            <ac:picMk id="6" creationId="{A865BAEF-CC2D-B3BC-1823-5DA6C2521DE0}"/>
          </ac:picMkLst>
        </pc:picChg>
        <pc:picChg chg="mod">
          <ac:chgData name="David Williams" userId="35a5f6dfa23fba43" providerId="LiveId" clId="{8B0C5F5E-A7AD-422B-9AEF-9C9E072E4FBF}" dt="2022-09-18T03:24:02.807" v="546" actId="1037"/>
          <ac:picMkLst>
            <pc:docMk/>
            <pc:sldMk cId="318921721" sldId="498"/>
            <ac:picMk id="7" creationId="{880862D9-E8F1-D98F-7A1D-264DD76A6E9A}"/>
          </ac:picMkLst>
        </pc:picChg>
      </pc:sldChg>
      <pc:sldChg chg="addSp modSp mod setBg">
        <pc:chgData name="David Williams" userId="35a5f6dfa23fba43" providerId="LiveId" clId="{8B0C5F5E-A7AD-422B-9AEF-9C9E072E4FBF}" dt="2022-09-18T03:27:32.693" v="688"/>
        <pc:sldMkLst>
          <pc:docMk/>
          <pc:sldMk cId="2388139757" sldId="499"/>
        </pc:sldMkLst>
        <pc:spChg chg="add mod">
          <ac:chgData name="David Williams" userId="35a5f6dfa23fba43" providerId="LiveId" clId="{8B0C5F5E-A7AD-422B-9AEF-9C9E072E4FBF}" dt="2022-09-18T03:26:55.457" v="681"/>
          <ac:spMkLst>
            <pc:docMk/>
            <pc:sldMk cId="2388139757" sldId="499"/>
            <ac:spMk id="3" creationId="{CCB81E1F-2335-9383-EA22-148B31DC17E9}"/>
          </ac:spMkLst>
        </pc:spChg>
        <pc:spChg chg="mod modVis">
          <ac:chgData name="David Williams" userId="35a5f6dfa23fba43" providerId="LiveId" clId="{8B0C5F5E-A7AD-422B-9AEF-9C9E072E4FBF}" dt="2022-09-18T03:24:33.695" v="586" actId="14430"/>
          <ac:spMkLst>
            <pc:docMk/>
            <pc:sldMk cId="2388139757" sldId="499"/>
            <ac:spMk id="4" creationId="{A153A94D-2018-44F5-8B28-484B9E02A911}"/>
          </ac:spMkLst>
        </pc:spChg>
        <pc:spChg chg="mod">
          <ac:chgData name="David Williams" userId="35a5f6dfa23fba43" providerId="LiveId" clId="{8B0C5F5E-A7AD-422B-9AEF-9C9E072E4FBF}" dt="2022-09-18T03:24:28.018" v="585" actId="1037"/>
          <ac:spMkLst>
            <pc:docMk/>
            <pc:sldMk cId="2388139757" sldId="499"/>
            <ac:spMk id="5" creationId="{C3E94067-0A1F-4C7E-BBAF-68B66489821B}"/>
          </ac:spMkLst>
        </pc:spChg>
        <pc:spChg chg="mod">
          <ac:chgData name="David Williams" userId="35a5f6dfa23fba43" providerId="LiveId" clId="{8B0C5F5E-A7AD-422B-9AEF-9C9E072E4FBF}" dt="2022-09-18T03:24:28.018" v="585" actId="1037"/>
          <ac:spMkLst>
            <pc:docMk/>
            <pc:sldMk cId="2388139757" sldId="499"/>
            <ac:spMk id="8" creationId="{CBD97678-AA3A-B163-EC9F-6576CAE9194C}"/>
          </ac:spMkLst>
        </pc:spChg>
        <pc:spChg chg="mod">
          <ac:chgData name="David Williams" userId="35a5f6dfa23fba43" providerId="LiveId" clId="{8B0C5F5E-A7AD-422B-9AEF-9C9E072E4FBF}" dt="2022-09-18T03:24:28.018" v="585" actId="1037"/>
          <ac:spMkLst>
            <pc:docMk/>
            <pc:sldMk cId="2388139757" sldId="499"/>
            <ac:spMk id="9" creationId="{4B9AF4A2-36BC-C5B3-3BFA-1AF2D4323621}"/>
          </ac:spMkLst>
        </pc:spChg>
        <pc:spChg chg="add mod">
          <ac:chgData name="David Williams" userId="35a5f6dfa23fba43" providerId="LiveId" clId="{8B0C5F5E-A7AD-422B-9AEF-9C9E072E4FBF}" dt="2022-09-18T03:26:55.457" v="681"/>
          <ac:spMkLst>
            <pc:docMk/>
            <pc:sldMk cId="2388139757" sldId="499"/>
            <ac:spMk id="10" creationId="{87F631E9-7E2D-AE40-BDDB-69C16264DC7E}"/>
          </ac:spMkLst>
        </pc:spChg>
        <pc:picChg chg="mod">
          <ac:chgData name="David Williams" userId="35a5f6dfa23fba43" providerId="LiveId" clId="{8B0C5F5E-A7AD-422B-9AEF-9C9E072E4FBF}" dt="2022-09-18T03:24:28.018" v="585" actId="1037"/>
          <ac:picMkLst>
            <pc:docMk/>
            <pc:sldMk cId="2388139757" sldId="499"/>
            <ac:picMk id="2" creationId="{A305D7BD-3AE5-4463-910D-D0158CE0B732}"/>
          </ac:picMkLst>
        </pc:picChg>
        <pc:picChg chg="mod">
          <ac:chgData name="David Williams" userId="35a5f6dfa23fba43" providerId="LiveId" clId="{8B0C5F5E-A7AD-422B-9AEF-9C9E072E4FBF}" dt="2022-09-18T03:24:28.018" v="585" actId="1037"/>
          <ac:picMkLst>
            <pc:docMk/>
            <pc:sldMk cId="2388139757" sldId="499"/>
            <ac:picMk id="6" creationId="{A865BAEF-CC2D-B3BC-1823-5DA6C2521DE0}"/>
          </ac:picMkLst>
        </pc:picChg>
        <pc:picChg chg="mod">
          <ac:chgData name="David Williams" userId="35a5f6dfa23fba43" providerId="LiveId" clId="{8B0C5F5E-A7AD-422B-9AEF-9C9E072E4FBF}" dt="2022-09-18T03:24:28.018" v="585" actId="1037"/>
          <ac:picMkLst>
            <pc:docMk/>
            <pc:sldMk cId="2388139757" sldId="499"/>
            <ac:picMk id="7" creationId="{880862D9-E8F1-D98F-7A1D-264DD76A6E9A}"/>
          </ac:picMkLst>
        </pc:picChg>
      </pc:sldChg>
      <pc:sldChg chg="addSp modSp mod setBg modAnim">
        <pc:chgData name="David Williams" userId="35a5f6dfa23fba43" providerId="LiveId" clId="{8B0C5F5E-A7AD-422B-9AEF-9C9E072E4FBF}" dt="2022-09-18T03:40:46.443" v="898" actId="208"/>
        <pc:sldMkLst>
          <pc:docMk/>
          <pc:sldMk cId="3310278720" sldId="500"/>
        </pc:sldMkLst>
        <pc:spChg chg="add mod">
          <ac:chgData name="David Williams" userId="35a5f6dfa23fba43" providerId="LiveId" clId="{8B0C5F5E-A7AD-422B-9AEF-9C9E072E4FBF}" dt="2022-09-18T03:26:58.253" v="682"/>
          <ac:spMkLst>
            <pc:docMk/>
            <pc:sldMk cId="3310278720" sldId="500"/>
            <ac:spMk id="2" creationId="{181A358A-031B-A1C4-001F-341EFB3B69E9}"/>
          </ac:spMkLst>
        </pc:spChg>
        <pc:spChg chg="add mod">
          <ac:chgData name="David Williams" userId="35a5f6dfa23fba43" providerId="LiveId" clId="{8B0C5F5E-A7AD-422B-9AEF-9C9E072E4FBF}" dt="2022-09-18T03:26:58.253" v="682"/>
          <ac:spMkLst>
            <pc:docMk/>
            <pc:sldMk cId="3310278720" sldId="500"/>
            <ac:spMk id="3" creationId="{27AD1589-140D-B55B-78D6-17420F978666}"/>
          </ac:spMkLst>
        </pc:spChg>
        <pc:spChg chg="mod">
          <ac:chgData name="David Williams" userId="35a5f6dfa23fba43" providerId="LiveId" clId="{8B0C5F5E-A7AD-422B-9AEF-9C9E072E4FBF}" dt="2022-09-18T03:38:22.059" v="887" actId="1076"/>
          <ac:spMkLst>
            <pc:docMk/>
            <pc:sldMk cId="3310278720" sldId="500"/>
            <ac:spMk id="11" creationId="{0C8A5B18-843B-EE1F-9764-25341754504F}"/>
          </ac:spMkLst>
        </pc:spChg>
        <pc:spChg chg="mod">
          <ac:chgData name="David Williams" userId="35a5f6dfa23fba43" providerId="LiveId" clId="{8B0C5F5E-A7AD-422B-9AEF-9C9E072E4FBF}" dt="2022-09-18T03:38:55.666" v="889" actId="207"/>
          <ac:spMkLst>
            <pc:docMk/>
            <pc:sldMk cId="3310278720" sldId="500"/>
            <ac:spMk id="13" creationId="{B0D2E29F-5124-D3A7-B8E1-3EC7C1CF7A2D}"/>
          </ac:spMkLst>
        </pc:spChg>
        <pc:spChg chg="mod">
          <ac:chgData name="David Williams" userId="35a5f6dfa23fba43" providerId="LiveId" clId="{8B0C5F5E-A7AD-422B-9AEF-9C9E072E4FBF}" dt="2022-09-18T03:37:07.426" v="880" actId="404"/>
          <ac:spMkLst>
            <pc:docMk/>
            <pc:sldMk cId="3310278720" sldId="500"/>
            <ac:spMk id="15" creationId="{037E0C95-364F-E05E-B5D3-A1A7A73A11A6}"/>
          </ac:spMkLst>
        </pc:spChg>
        <pc:graphicFrameChg chg="mod">
          <ac:chgData name="David Williams" userId="35a5f6dfa23fba43" providerId="LiveId" clId="{8B0C5F5E-A7AD-422B-9AEF-9C9E072E4FBF}" dt="2022-09-18T03:40:46.443" v="898" actId="208"/>
          <ac:graphicFrameMkLst>
            <pc:docMk/>
            <pc:sldMk cId="3310278720" sldId="500"/>
            <ac:graphicFrameMk id="10" creationId="{268FA859-D068-3EA6-A11E-1B54CD2D9EB4}"/>
          </ac:graphicFrameMkLst>
        </pc:graphicFrameChg>
      </pc:sldChg>
      <pc:sldChg chg="del">
        <pc:chgData name="David Williams" userId="35a5f6dfa23fba43" providerId="LiveId" clId="{8B0C5F5E-A7AD-422B-9AEF-9C9E072E4FBF}" dt="2022-09-18T03:24:55.118" v="590" actId="2696"/>
        <pc:sldMkLst>
          <pc:docMk/>
          <pc:sldMk cId="1607214428" sldId="501"/>
        </pc:sldMkLst>
      </pc:sldChg>
      <pc:sldChg chg="addSp modSp mod setBg">
        <pc:chgData name="David Williams" userId="35a5f6dfa23fba43" providerId="LiveId" clId="{8B0C5F5E-A7AD-422B-9AEF-9C9E072E4FBF}" dt="2022-09-18T03:27:32.693" v="688"/>
        <pc:sldMkLst>
          <pc:docMk/>
          <pc:sldMk cId="3856104371" sldId="502"/>
        </pc:sldMkLst>
        <pc:spChg chg="add mod">
          <ac:chgData name="David Williams" userId="35a5f6dfa23fba43" providerId="LiveId" clId="{8B0C5F5E-A7AD-422B-9AEF-9C9E072E4FBF}" dt="2022-09-18T03:27:11.615" v="684"/>
          <ac:spMkLst>
            <pc:docMk/>
            <pc:sldMk cId="3856104371" sldId="502"/>
            <ac:spMk id="3" creationId="{401D8E20-D46F-FC71-D9D3-C9272C77A72E}"/>
          </ac:spMkLst>
        </pc:spChg>
        <pc:spChg chg="mod">
          <ac:chgData name="David Williams" userId="35a5f6dfa23fba43" providerId="LiveId" clId="{8B0C5F5E-A7AD-422B-9AEF-9C9E072E4FBF}" dt="2022-09-18T03:25:34.278" v="673" actId="1037"/>
          <ac:spMkLst>
            <pc:docMk/>
            <pc:sldMk cId="3856104371" sldId="502"/>
            <ac:spMk id="4" creationId="{A153A94D-2018-44F5-8B28-484B9E02A911}"/>
          </ac:spMkLst>
        </pc:spChg>
        <pc:spChg chg="mod">
          <ac:chgData name="David Williams" userId="35a5f6dfa23fba43" providerId="LiveId" clId="{8B0C5F5E-A7AD-422B-9AEF-9C9E072E4FBF}" dt="2022-09-18T03:25:34.278" v="673" actId="1037"/>
          <ac:spMkLst>
            <pc:docMk/>
            <pc:sldMk cId="3856104371" sldId="502"/>
            <ac:spMk id="5" creationId="{C3E94067-0A1F-4C7E-BBAF-68B66489821B}"/>
          </ac:spMkLst>
        </pc:spChg>
        <pc:spChg chg="add mod">
          <ac:chgData name="David Williams" userId="35a5f6dfa23fba43" providerId="LiveId" clId="{8B0C5F5E-A7AD-422B-9AEF-9C9E072E4FBF}" dt="2022-09-18T03:27:11.615" v="684"/>
          <ac:spMkLst>
            <pc:docMk/>
            <pc:sldMk cId="3856104371" sldId="502"/>
            <ac:spMk id="6" creationId="{C7975CEA-C324-7173-8DED-57E52F1ECC7E}"/>
          </ac:spMkLst>
        </pc:spChg>
        <pc:spChg chg="mod">
          <ac:chgData name="David Williams" userId="35a5f6dfa23fba43" providerId="LiveId" clId="{8B0C5F5E-A7AD-422B-9AEF-9C9E072E4FBF}" dt="2022-09-18T03:25:34.278" v="673" actId="1037"/>
          <ac:spMkLst>
            <pc:docMk/>
            <pc:sldMk cId="3856104371" sldId="502"/>
            <ac:spMk id="8" creationId="{CBD97678-AA3A-B163-EC9F-6576CAE9194C}"/>
          </ac:spMkLst>
        </pc:spChg>
        <pc:spChg chg="mod">
          <ac:chgData name="David Williams" userId="35a5f6dfa23fba43" providerId="LiveId" clId="{8B0C5F5E-A7AD-422B-9AEF-9C9E072E4FBF}" dt="2022-09-18T03:25:34.278" v="673" actId="1037"/>
          <ac:spMkLst>
            <pc:docMk/>
            <pc:sldMk cId="3856104371" sldId="502"/>
            <ac:spMk id="9" creationId="{4B9AF4A2-36BC-C5B3-3BFA-1AF2D4323621}"/>
          </ac:spMkLst>
        </pc:spChg>
        <pc:spChg chg="mod">
          <ac:chgData name="David Williams" userId="35a5f6dfa23fba43" providerId="LiveId" clId="{8B0C5F5E-A7AD-422B-9AEF-9C9E072E4FBF}" dt="2022-09-18T03:25:34.278" v="673" actId="1037"/>
          <ac:spMkLst>
            <pc:docMk/>
            <pc:sldMk cId="3856104371" sldId="502"/>
            <ac:spMk id="10" creationId="{34064FD9-8CBB-DC49-ED2C-D30249CE7849}"/>
          </ac:spMkLst>
        </pc:spChg>
        <pc:spChg chg="mod">
          <ac:chgData name="David Williams" userId="35a5f6dfa23fba43" providerId="LiveId" clId="{8B0C5F5E-A7AD-422B-9AEF-9C9E072E4FBF}" dt="2022-09-18T03:25:34.278" v="673" actId="1037"/>
          <ac:spMkLst>
            <pc:docMk/>
            <pc:sldMk cId="3856104371" sldId="502"/>
            <ac:spMk id="11" creationId="{AE84756F-DEEF-44BC-1CED-60D3FCE9D852}"/>
          </ac:spMkLst>
        </pc:spChg>
        <pc:spChg chg="mod">
          <ac:chgData name="David Williams" userId="35a5f6dfa23fba43" providerId="LiveId" clId="{8B0C5F5E-A7AD-422B-9AEF-9C9E072E4FBF}" dt="2022-09-18T03:25:34.278" v="673" actId="1037"/>
          <ac:spMkLst>
            <pc:docMk/>
            <pc:sldMk cId="3856104371" sldId="502"/>
            <ac:spMk id="12" creationId="{D96D71DA-6418-3655-0AF8-BF2671C6272B}"/>
          </ac:spMkLst>
        </pc:spChg>
        <pc:picChg chg="mod">
          <ac:chgData name="David Williams" userId="35a5f6dfa23fba43" providerId="LiveId" clId="{8B0C5F5E-A7AD-422B-9AEF-9C9E072E4FBF}" dt="2022-09-18T03:25:34.278" v="673" actId="1037"/>
          <ac:picMkLst>
            <pc:docMk/>
            <pc:sldMk cId="3856104371" sldId="502"/>
            <ac:picMk id="2" creationId="{A305D7BD-3AE5-4463-910D-D0158CE0B732}"/>
          </ac:picMkLst>
        </pc:picChg>
        <pc:picChg chg="mod">
          <ac:chgData name="David Williams" userId="35a5f6dfa23fba43" providerId="LiveId" clId="{8B0C5F5E-A7AD-422B-9AEF-9C9E072E4FBF}" dt="2022-09-18T03:25:34.278" v="673" actId="1037"/>
          <ac:picMkLst>
            <pc:docMk/>
            <pc:sldMk cId="3856104371" sldId="502"/>
            <ac:picMk id="7" creationId="{880862D9-E8F1-D98F-7A1D-264DD76A6E9A}"/>
          </ac:picMkLst>
        </pc:picChg>
      </pc:sldChg>
      <pc:sldChg chg="addSp delSp modSp mod setBg">
        <pc:chgData name="David Williams" userId="35a5f6dfa23fba43" providerId="LiveId" clId="{8B0C5F5E-A7AD-422B-9AEF-9C9E072E4FBF}" dt="2022-09-18T03:27:32.693" v="688"/>
        <pc:sldMkLst>
          <pc:docMk/>
          <pc:sldMk cId="557011560" sldId="503"/>
        </pc:sldMkLst>
        <pc:spChg chg="add del mod">
          <ac:chgData name="David Williams" userId="35a5f6dfa23fba43" providerId="LiveId" clId="{8B0C5F5E-A7AD-422B-9AEF-9C9E072E4FBF}" dt="2022-09-18T03:27:18.045" v="686" actId="478"/>
          <ac:spMkLst>
            <pc:docMk/>
            <pc:sldMk cId="557011560" sldId="503"/>
            <ac:spMk id="2" creationId="{CD488BEE-4CDA-28BB-6FDE-5F85C9272473}"/>
          </ac:spMkLst>
        </pc:spChg>
        <pc:spChg chg="add del mod">
          <ac:chgData name="David Williams" userId="35a5f6dfa23fba43" providerId="LiveId" clId="{8B0C5F5E-A7AD-422B-9AEF-9C9E072E4FBF}" dt="2022-09-18T03:27:18.045" v="686" actId="478"/>
          <ac:spMkLst>
            <pc:docMk/>
            <pc:sldMk cId="557011560" sldId="503"/>
            <ac:spMk id="3" creationId="{CD85BDF5-7875-9A29-3C48-67D4C24DF45B}"/>
          </ac:spMkLst>
        </pc:spChg>
      </pc:sldChg>
      <pc:sldChg chg="addSp modSp add ord modTransition setBg">
        <pc:chgData name="David Williams" userId="35a5f6dfa23fba43" providerId="LiveId" clId="{8B0C5F5E-A7AD-422B-9AEF-9C9E072E4FBF}" dt="2022-09-18T03:41:39.867" v="900"/>
        <pc:sldMkLst>
          <pc:docMk/>
          <pc:sldMk cId="3670824836" sldId="504"/>
        </pc:sldMkLst>
        <pc:spChg chg="add mod">
          <ac:chgData name="David Williams" userId="35a5f6dfa23fba43" providerId="LiveId" clId="{8B0C5F5E-A7AD-422B-9AEF-9C9E072E4FBF}" dt="2022-09-18T03:27:08.803" v="683"/>
          <ac:spMkLst>
            <pc:docMk/>
            <pc:sldMk cId="3670824836" sldId="504"/>
            <ac:spMk id="3" creationId="{43030765-5FBB-88BA-C52B-26E0D86EF0ED}"/>
          </ac:spMkLst>
        </pc:spChg>
        <pc:spChg chg="add mod">
          <ac:chgData name="David Williams" userId="35a5f6dfa23fba43" providerId="LiveId" clId="{8B0C5F5E-A7AD-422B-9AEF-9C9E072E4FBF}" dt="2022-09-18T03:27:08.803" v="683"/>
          <ac:spMkLst>
            <pc:docMk/>
            <pc:sldMk cId="3670824836" sldId="504"/>
            <ac:spMk id="10" creationId="{73932D86-D1C6-0957-0556-92AB69EE55F6}"/>
          </ac:spMkLst>
        </pc:spChg>
      </pc:sldChg>
      <pc:sldChg chg="addSp delSp modSp mod delAnim modAnim">
        <pc:chgData name="David Williams" userId="35a5f6dfa23fba43" providerId="LiveId" clId="{8B0C5F5E-A7AD-422B-9AEF-9C9E072E4FBF}" dt="2022-09-18T03:32:05.414" v="825"/>
        <pc:sldMkLst>
          <pc:docMk/>
          <pc:sldMk cId="3843941127" sldId="505"/>
        </pc:sldMkLst>
        <pc:spChg chg="ord">
          <ac:chgData name="David Williams" userId="35a5f6dfa23fba43" providerId="LiveId" clId="{8B0C5F5E-A7AD-422B-9AEF-9C9E072E4FBF}" dt="2022-09-18T03:31:23.754" v="824" actId="166"/>
          <ac:spMkLst>
            <pc:docMk/>
            <pc:sldMk cId="3843941127" sldId="505"/>
            <ac:spMk id="2" creationId="{97294061-4EE2-EE19-6445-7688FAB3A321}"/>
          </ac:spMkLst>
        </pc:spChg>
        <pc:spChg chg="del">
          <ac:chgData name="David Williams" userId="35a5f6dfa23fba43" providerId="LiveId" clId="{8B0C5F5E-A7AD-422B-9AEF-9C9E072E4FBF}" dt="2022-09-18T03:29:00.837" v="689" actId="478"/>
          <ac:spMkLst>
            <pc:docMk/>
            <pc:sldMk cId="3843941127" sldId="505"/>
            <ac:spMk id="3" creationId="{4AEEA0DC-D38B-F548-9FC5-D8F6C8BBA322}"/>
          </ac:spMkLst>
        </pc:spChg>
        <pc:spChg chg="ord">
          <ac:chgData name="David Williams" userId="35a5f6dfa23fba43" providerId="LiveId" clId="{8B0C5F5E-A7AD-422B-9AEF-9C9E072E4FBF}" dt="2022-09-18T03:31:23.754" v="824" actId="166"/>
          <ac:spMkLst>
            <pc:docMk/>
            <pc:sldMk cId="3843941127" sldId="505"/>
            <ac:spMk id="4" creationId="{294C2CA0-F46B-E3F3-267F-3C092446FDE2}"/>
          </ac:spMkLst>
        </pc:spChg>
        <pc:spChg chg="del">
          <ac:chgData name="David Williams" userId="35a5f6dfa23fba43" providerId="LiveId" clId="{8B0C5F5E-A7AD-422B-9AEF-9C9E072E4FBF}" dt="2022-09-18T03:29:00.837" v="689" actId="478"/>
          <ac:spMkLst>
            <pc:docMk/>
            <pc:sldMk cId="3843941127" sldId="505"/>
            <ac:spMk id="6" creationId="{49236922-9685-12E9-C0F6-741A1D787631}"/>
          </ac:spMkLst>
        </pc:spChg>
        <pc:spChg chg="add mod">
          <ac:chgData name="David Williams" userId="35a5f6dfa23fba43" providerId="LiveId" clId="{8B0C5F5E-A7AD-422B-9AEF-9C9E072E4FBF}" dt="2022-09-18T03:29:26.540" v="691" actId="14100"/>
          <ac:spMkLst>
            <pc:docMk/>
            <pc:sldMk cId="3843941127" sldId="505"/>
            <ac:spMk id="9" creationId="{186660C0-EFD4-9665-A7BF-E3EE338B1EE2}"/>
          </ac:spMkLst>
        </pc:spChg>
        <pc:spChg chg="add mod">
          <ac:chgData name="David Williams" userId="35a5f6dfa23fba43" providerId="LiveId" clId="{8B0C5F5E-A7AD-422B-9AEF-9C9E072E4FBF}" dt="2022-09-18T03:31:11.841" v="823" actId="465"/>
          <ac:spMkLst>
            <pc:docMk/>
            <pc:sldMk cId="3843941127" sldId="505"/>
            <ac:spMk id="10" creationId="{ED57F93C-CBBD-18B2-2751-8506F56CBFF0}"/>
          </ac:spMkLst>
        </pc:spChg>
        <pc:spChg chg="del">
          <ac:chgData name="David Williams" userId="35a5f6dfa23fba43" providerId="LiveId" clId="{8B0C5F5E-A7AD-422B-9AEF-9C9E072E4FBF}" dt="2022-09-18T03:29:00.837" v="689" actId="478"/>
          <ac:spMkLst>
            <pc:docMk/>
            <pc:sldMk cId="3843941127" sldId="505"/>
            <ac:spMk id="13" creationId="{CBFBF5DF-2BD6-ECA4-4251-47EE56BA1319}"/>
          </ac:spMkLst>
        </pc:spChg>
        <pc:spChg chg="del">
          <ac:chgData name="David Williams" userId="35a5f6dfa23fba43" providerId="LiveId" clId="{8B0C5F5E-A7AD-422B-9AEF-9C9E072E4FBF}" dt="2022-09-18T03:29:00.837" v="689" actId="478"/>
          <ac:spMkLst>
            <pc:docMk/>
            <pc:sldMk cId="3843941127" sldId="505"/>
            <ac:spMk id="14" creationId="{A5BA02D3-3BEB-DF9B-DF5C-275B6638CEE8}"/>
          </ac:spMkLst>
        </pc:spChg>
        <pc:spChg chg="del">
          <ac:chgData name="David Williams" userId="35a5f6dfa23fba43" providerId="LiveId" clId="{8B0C5F5E-A7AD-422B-9AEF-9C9E072E4FBF}" dt="2022-09-18T03:29:00.837" v="689" actId="478"/>
          <ac:spMkLst>
            <pc:docMk/>
            <pc:sldMk cId="3843941127" sldId="505"/>
            <ac:spMk id="15" creationId="{D2904F11-5708-199E-43FE-6171CF8E1944}"/>
          </ac:spMkLst>
        </pc:spChg>
        <pc:spChg chg="del">
          <ac:chgData name="David Williams" userId="35a5f6dfa23fba43" providerId="LiveId" clId="{8B0C5F5E-A7AD-422B-9AEF-9C9E072E4FBF}" dt="2022-09-18T03:29:00.837" v="689" actId="478"/>
          <ac:spMkLst>
            <pc:docMk/>
            <pc:sldMk cId="3843941127" sldId="505"/>
            <ac:spMk id="16" creationId="{05DDFC16-217C-BC6B-1CB0-A08E4A972F9F}"/>
          </ac:spMkLst>
        </pc:spChg>
        <pc:spChg chg="del">
          <ac:chgData name="David Williams" userId="35a5f6dfa23fba43" providerId="LiveId" clId="{8B0C5F5E-A7AD-422B-9AEF-9C9E072E4FBF}" dt="2022-09-18T03:29:00.837" v="689" actId="478"/>
          <ac:spMkLst>
            <pc:docMk/>
            <pc:sldMk cId="3843941127" sldId="505"/>
            <ac:spMk id="17" creationId="{4EDD0457-18AB-D54F-DFBA-41F30C3C96D8}"/>
          </ac:spMkLst>
        </pc:spChg>
        <pc:spChg chg="del">
          <ac:chgData name="David Williams" userId="35a5f6dfa23fba43" providerId="LiveId" clId="{8B0C5F5E-A7AD-422B-9AEF-9C9E072E4FBF}" dt="2022-09-18T03:29:00.837" v="689" actId="478"/>
          <ac:spMkLst>
            <pc:docMk/>
            <pc:sldMk cId="3843941127" sldId="505"/>
            <ac:spMk id="23" creationId="{74E7BC97-A54A-8430-8364-EEC9843D5A5F}"/>
          </ac:spMkLst>
        </pc:spChg>
        <pc:spChg chg="del">
          <ac:chgData name="David Williams" userId="35a5f6dfa23fba43" providerId="LiveId" clId="{8B0C5F5E-A7AD-422B-9AEF-9C9E072E4FBF}" dt="2022-09-18T03:29:00.837" v="689" actId="478"/>
          <ac:spMkLst>
            <pc:docMk/>
            <pc:sldMk cId="3843941127" sldId="505"/>
            <ac:spMk id="26" creationId="{1F0547E3-FA48-B94B-F699-5B93EC6F8DEC}"/>
          </ac:spMkLst>
        </pc:spChg>
        <pc:spChg chg="add mod">
          <ac:chgData name="David Williams" userId="35a5f6dfa23fba43" providerId="LiveId" clId="{8B0C5F5E-A7AD-422B-9AEF-9C9E072E4FBF}" dt="2022-09-18T03:31:11.841" v="823" actId="465"/>
          <ac:spMkLst>
            <pc:docMk/>
            <pc:sldMk cId="3843941127" sldId="505"/>
            <ac:spMk id="27" creationId="{A2CA6CD1-EDB2-8481-930D-89329A34CCFD}"/>
          </ac:spMkLst>
        </pc:spChg>
        <pc:spChg chg="add mod">
          <ac:chgData name="David Williams" userId="35a5f6dfa23fba43" providerId="LiveId" clId="{8B0C5F5E-A7AD-422B-9AEF-9C9E072E4FBF}" dt="2022-09-18T03:31:11.841" v="823" actId="465"/>
          <ac:spMkLst>
            <pc:docMk/>
            <pc:sldMk cId="3843941127" sldId="505"/>
            <ac:spMk id="28" creationId="{A4CCC296-29FB-BC10-1BDE-C37A034CA84A}"/>
          </ac:spMkLst>
        </pc:spChg>
        <pc:spChg chg="add mod">
          <ac:chgData name="David Williams" userId="35a5f6dfa23fba43" providerId="LiveId" clId="{8B0C5F5E-A7AD-422B-9AEF-9C9E072E4FBF}" dt="2022-09-18T03:31:11.841" v="823" actId="465"/>
          <ac:spMkLst>
            <pc:docMk/>
            <pc:sldMk cId="3843941127" sldId="505"/>
            <ac:spMk id="29" creationId="{690D53B3-FE91-FD95-5C91-1BA23B9A68F7}"/>
          </ac:spMkLst>
        </pc:spChg>
        <pc:spChg chg="add mod">
          <ac:chgData name="David Williams" userId="35a5f6dfa23fba43" providerId="LiveId" clId="{8B0C5F5E-A7AD-422B-9AEF-9C9E072E4FBF}" dt="2022-09-18T03:30:57.750" v="822" actId="1035"/>
          <ac:spMkLst>
            <pc:docMk/>
            <pc:sldMk cId="3843941127" sldId="505"/>
            <ac:spMk id="30" creationId="{C040BBFA-1A90-D07B-7F03-4027CDF1928D}"/>
          </ac:spMkLst>
        </pc:spChg>
      </pc:sldChg>
      <pc:sldChg chg="addSp modSp add mod modAnim">
        <pc:chgData name="David Williams" userId="35a5f6dfa23fba43" providerId="LiveId" clId="{8B0C5F5E-A7AD-422B-9AEF-9C9E072E4FBF}" dt="2022-09-18T11:05:04.455" v="979"/>
        <pc:sldMkLst>
          <pc:docMk/>
          <pc:sldMk cId="3431475517" sldId="506"/>
        </pc:sldMkLst>
        <pc:spChg chg="mod">
          <ac:chgData name="David Williams" userId="35a5f6dfa23fba43" providerId="LiveId" clId="{8B0C5F5E-A7AD-422B-9AEF-9C9E072E4FBF}" dt="2022-09-18T10:49:37.114" v="917" actId="14861"/>
          <ac:spMkLst>
            <pc:docMk/>
            <pc:sldMk cId="3431475517" sldId="506"/>
            <ac:spMk id="10" creationId="{CDF57422-E9B9-FFB0-B565-2AF532DC608D}"/>
          </ac:spMkLst>
        </pc:spChg>
        <pc:spChg chg="add mod ord">
          <ac:chgData name="David Williams" userId="35a5f6dfa23fba43" providerId="LiveId" clId="{8B0C5F5E-A7AD-422B-9AEF-9C9E072E4FBF}" dt="2022-09-18T10:50:50.718" v="922" actId="13244"/>
          <ac:spMkLst>
            <pc:docMk/>
            <pc:sldMk cId="3431475517" sldId="506"/>
            <ac:spMk id="11" creationId="{D8ACF320-5FC2-309D-A517-B438CB4439F5}"/>
          </ac:spMkLst>
        </pc:spChg>
        <pc:spChg chg="add mod ord">
          <ac:chgData name="David Williams" userId="35a5f6dfa23fba43" providerId="LiveId" clId="{8B0C5F5E-A7AD-422B-9AEF-9C9E072E4FBF}" dt="2022-09-18T11:00:46.395" v="959" actId="14100"/>
          <ac:spMkLst>
            <pc:docMk/>
            <pc:sldMk cId="3431475517" sldId="506"/>
            <ac:spMk id="12" creationId="{B7750A2F-9304-C73B-2361-F20178C37F9D}"/>
          </ac:spMkLst>
        </pc:spChg>
        <pc:spChg chg="add mod ord">
          <ac:chgData name="David Williams" userId="35a5f6dfa23fba43" providerId="LiveId" clId="{8B0C5F5E-A7AD-422B-9AEF-9C9E072E4FBF}" dt="2022-09-18T10:56:04.198" v="938" actId="13244"/>
          <ac:spMkLst>
            <pc:docMk/>
            <pc:sldMk cId="3431475517" sldId="506"/>
            <ac:spMk id="13" creationId="{26D7FF48-BBD6-1CC2-1E8C-173243702814}"/>
          </ac:spMkLst>
        </pc:spChg>
        <pc:spChg chg="add mod ord">
          <ac:chgData name="David Williams" userId="35a5f6dfa23fba43" providerId="LiveId" clId="{8B0C5F5E-A7AD-422B-9AEF-9C9E072E4FBF}" dt="2022-09-18T10:56:19.906" v="942" actId="13244"/>
          <ac:spMkLst>
            <pc:docMk/>
            <pc:sldMk cId="3431475517" sldId="506"/>
            <ac:spMk id="14" creationId="{8D531021-8821-3741-75B9-9E845FD66975}"/>
          </ac:spMkLst>
        </pc:spChg>
        <pc:spChg chg="add mod ord">
          <ac:chgData name="David Williams" userId="35a5f6dfa23fba43" providerId="LiveId" clId="{8B0C5F5E-A7AD-422B-9AEF-9C9E072E4FBF}" dt="2022-09-18T10:56:46.487" v="948" actId="13244"/>
          <ac:spMkLst>
            <pc:docMk/>
            <pc:sldMk cId="3431475517" sldId="506"/>
            <ac:spMk id="15" creationId="{83D4824A-FE1E-4D52-46FE-CF2E36985F4C}"/>
          </ac:spMkLst>
        </pc:spChg>
        <pc:spChg chg="add mod ord">
          <ac:chgData name="David Williams" userId="35a5f6dfa23fba43" providerId="LiveId" clId="{8B0C5F5E-A7AD-422B-9AEF-9C9E072E4FBF}" dt="2022-09-18T11:00:54.696" v="960" actId="14100"/>
          <ac:spMkLst>
            <pc:docMk/>
            <pc:sldMk cId="3431475517" sldId="506"/>
            <ac:spMk id="16" creationId="{8CEE8D9B-B17D-807B-E961-845A57F83750}"/>
          </ac:spMkLst>
        </pc:spChg>
        <pc:spChg chg="add mod ord">
          <ac:chgData name="David Williams" userId="35a5f6dfa23fba43" providerId="LiveId" clId="{8B0C5F5E-A7AD-422B-9AEF-9C9E072E4FBF}" dt="2022-09-18T11:01:26.368" v="966" actId="13244"/>
          <ac:spMkLst>
            <pc:docMk/>
            <pc:sldMk cId="3431475517" sldId="506"/>
            <ac:spMk id="17" creationId="{65A7E22F-92EE-3FA1-151E-AB6EE291AEBC}"/>
          </ac:spMkLst>
        </pc:spChg>
        <pc:spChg chg="add mod ord">
          <ac:chgData name="David Williams" userId="35a5f6dfa23fba43" providerId="LiveId" clId="{8B0C5F5E-A7AD-422B-9AEF-9C9E072E4FBF}" dt="2022-09-18T11:02:08.520" v="973" actId="13244"/>
          <ac:spMkLst>
            <pc:docMk/>
            <pc:sldMk cId="3431475517" sldId="506"/>
            <ac:spMk id="18" creationId="{0A161913-01FB-BB0E-0F88-0E638FE7F07B}"/>
          </ac:spMkLst>
        </pc:spChg>
        <pc:spChg chg="add mod ord">
          <ac:chgData name="David Williams" userId="35a5f6dfa23fba43" providerId="LiveId" clId="{8B0C5F5E-A7AD-422B-9AEF-9C9E072E4FBF}" dt="2022-09-18T11:02:27.489" v="978" actId="13244"/>
          <ac:spMkLst>
            <pc:docMk/>
            <pc:sldMk cId="3431475517" sldId="506"/>
            <ac:spMk id="19" creationId="{95DF90A6-C988-5502-CACC-6157EBE8AB77}"/>
          </ac:spMkLst>
        </pc:spChg>
        <pc:picChg chg="mod">
          <ac:chgData name="David Williams" userId="35a5f6dfa23fba43" providerId="LiveId" clId="{8B0C5F5E-A7AD-422B-9AEF-9C9E072E4FBF}" dt="2022-09-18T10:49:19.306" v="916" actId="1076"/>
          <ac:picMkLst>
            <pc:docMk/>
            <pc:sldMk cId="3431475517" sldId="506"/>
            <ac:picMk id="9" creationId="{8F1D137C-93BE-5892-8789-A27D8609F8D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F35913-88BC-41D8-A5CB-B495F11B4FB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DAEA91-C1B4-421F-8E9C-A042958660DD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Creation</a:t>
          </a:r>
        </a:p>
      </dgm:t>
    </dgm:pt>
    <dgm:pt modelId="{D7A9CED8-2363-4296-A02F-5DA87DBFB1CC}" type="parTrans" cxnId="{3F1B9104-CD24-4A54-9819-FAC4EA381697}">
      <dgm:prSet/>
      <dgm:spPr/>
      <dgm:t>
        <a:bodyPr/>
        <a:lstStyle/>
        <a:p>
          <a:endParaRPr lang="en-US"/>
        </a:p>
      </dgm:t>
    </dgm:pt>
    <dgm:pt modelId="{3F81EF4B-7F33-4A5A-9B2C-7AD581BB43BB}" type="sibTrans" cxnId="{3F1B9104-CD24-4A54-9819-FAC4EA381697}">
      <dgm:prSet/>
      <dgm:spPr/>
      <dgm:t>
        <a:bodyPr/>
        <a:lstStyle/>
        <a:p>
          <a:endParaRPr lang="en-US"/>
        </a:p>
      </dgm:t>
    </dgm:pt>
    <dgm:pt modelId="{249D58F9-4BE2-47C1-BF09-8023F338ABBA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Wanderings</a:t>
          </a:r>
        </a:p>
      </dgm:t>
    </dgm:pt>
    <dgm:pt modelId="{3D65A11B-EDB7-440C-A798-353B1F962C88}" type="parTrans" cxnId="{B99C3246-7E10-45B6-BC4E-88A55A1D8182}">
      <dgm:prSet/>
      <dgm:spPr/>
      <dgm:t>
        <a:bodyPr/>
        <a:lstStyle/>
        <a:p>
          <a:endParaRPr lang="en-US"/>
        </a:p>
      </dgm:t>
    </dgm:pt>
    <dgm:pt modelId="{9A5A9412-655F-4D83-975A-A434681AB0A3}" type="sibTrans" cxnId="{B99C3246-7E10-45B6-BC4E-88A55A1D8182}">
      <dgm:prSet/>
      <dgm:spPr/>
      <dgm:t>
        <a:bodyPr/>
        <a:lstStyle/>
        <a:p>
          <a:endParaRPr lang="en-US"/>
        </a:p>
      </dgm:t>
    </dgm:pt>
    <dgm:pt modelId="{550150D2-A82F-4EF4-97B8-F441A2ADDD1E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David</a:t>
          </a:r>
        </a:p>
      </dgm:t>
    </dgm:pt>
    <dgm:pt modelId="{7FCB183E-C844-47A7-802E-D6D87050C028}" type="parTrans" cxnId="{E033C6A2-46C8-4C31-8E7A-FCD4A54E6181}">
      <dgm:prSet/>
      <dgm:spPr/>
      <dgm:t>
        <a:bodyPr/>
        <a:lstStyle/>
        <a:p>
          <a:endParaRPr lang="en-US"/>
        </a:p>
      </dgm:t>
    </dgm:pt>
    <dgm:pt modelId="{79ECB08E-AD05-4389-A8C9-9972B5421DB1}" type="sibTrans" cxnId="{E033C6A2-46C8-4C31-8E7A-FCD4A54E6181}">
      <dgm:prSet/>
      <dgm:spPr/>
      <dgm:t>
        <a:bodyPr/>
        <a:lstStyle/>
        <a:p>
          <a:endParaRPr lang="en-US"/>
        </a:p>
      </dgm:t>
    </dgm:pt>
    <dgm:pt modelId="{B96E6E4C-82C8-45A6-811C-C5C5D71C80A6}">
      <dgm:prSet phldrT="[Text]" custT="1"/>
      <dgm:spPr/>
      <dgm:t>
        <a:bodyPr/>
        <a:lstStyle/>
        <a:p>
          <a:r>
            <a:rPr lang="en-U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Christ</a:t>
          </a:r>
        </a:p>
      </dgm:t>
    </dgm:pt>
    <dgm:pt modelId="{4203CD95-D384-4B3F-93F4-D846A1698FF9}" type="parTrans" cxnId="{8E3008EE-4E7E-4FEC-B053-6A95E6C30D92}">
      <dgm:prSet/>
      <dgm:spPr/>
      <dgm:t>
        <a:bodyPr/>
        <a:lstStyle/>
        <a:p>
          <a:endParaRPr lang="en-US"/>
        </a:p>
      </dgm:t>
    </dgm:pt>
    <dgm:pt modelId="{094FAB44-D8DC-4C25-989C-642B63B9EFB0}" type="sibTrans" cxnId="{8E3008EE-4E7E-4FEC-B053-6A95E6C30D92}">
      <dgm:prSet/>
      <dgm:spPr/>
      <dgm:t>
        <a:bodyPr/>
        <a:lstStyle/>
        <a:p>
          <a:endParaRPr lang="en-US"/>
        </a:p>
      </dgm:t>
    </dgm:pt>
    <dgm:pt modelId="{10B9F895-D0B8-436F-BF06-A08959FD02C3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Hebrews</a:t>
          </a:r>
        </a:p>
      </dgm:t>
    </dgm:pt>
    <dgm:pt modelId="{2BC22813-6143-4D24-AE7F-803075386BD3}" type="parTrans" cxnId="{ECC96A02-1D3D-4E68-AD39-199FAAA427D2}">
      <dgm:prSet/>
      <dgm:spPr/>
      <dgm:t>
        <a:bodyPr/>
        <a:lstStyle/>
        <a:p>
          <a:endParaRPr lang="en-US"/>
        </a:p>
      </dgm:t>
    </dgm:pt>
    <dgm:pt modelId="{5AB14887-B681-4E28-B41D-82FB143B3DA6}" type="sibTrans" cxnId="{ECC96A02-1D3D-4E68-AD39-199FAAA427D2}">
      <dgm:prSet/>
      <dgm:spPr/>
      <dgm:t>
        <a:bodyPr/>
        <a:lstStyle/>
        <a:p>
          <a:endParaRPr lang="en-US"/>
        </a:p>
      </dgm:t>
    </dgm:pt>
    <dgm:pt modelId="{0A6E5707-D495-43CC-B602-35D456F61D6A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Today</a:t>
          </a:r>
        </a:p>
      </dgm:t>
    </dgm:pt>
    <dgm:pt modelId="{D8272E7F-B894-4CA8-877F-2CEF0EF5F00D}" type="parTrans" cxnId="{3F419291-7F7D-4629-A8EF-D5630FB05E90}">
      <dgm:prSet/>
      <dgm:spPr/>
      <dgm:t>
        <a:bodyPr/>
        <a:lstStyle/>
        <a:p>
          <a:endParaRPr lang="en-US"/>
        </a:p>
      </dgm:t>
    </dgm:pt>
    <dgm:pt modelId="{9FBF332C-4213-4CAE-8F23-6CDF396AD337}" type="sibTrans" cxnId="{3F419291-7F7D-4629-A8EF-D5630FB05E90}">
      <dgm:prSet/>
      <dgm:spPr/>
      <dgm:t>
        <a:bodyPr/>
        <a:lstStyle/>
        <a:p>
          <a:endParaRPr lang="en-US"/>
        </a:p>
      </dgm:t>
    </dgm:pt>
    <dgm:pt modelId="{DBDB831D-DA60-47E4-982A-61CF92C8A1CB}" type="pres">
      <dgm:prSet presAssocID="{C7F35913-88BC-41D8-A5CB-B495F11B4FB8}" presName="Name0" presStyleCnt="0">
        <dgm:presLayoutVars>
          <dgm:dir/>
          <dgm:resizeHandles val="exact"/>
        </dgm:presLayoutVars>
      </dgm:prSet>
      <dgm:spPr/>
    </dgm:pt>
    <dgm:pt modelId="{AECE81A0-D647-46AB-A24B-82755B44DEF1}" type="pres">
      <dgm:prSet presAssocID="{C7F35913-88BC-41D8-A5CB-B495F11B4FB8}" presName="arrow" presStyleLbl="bgShp" presStyleIdx="0" presStyleCnt="1" custScaleY="62891" custLinFactNeighborX="-121" custLinFactNeighborY="-1562"/>
      <dgm:spPr>
        <a:solidFill>
          <a:srgbClr val="F4EE00"/>
        </a:solidFill>
      </dgm:spPr>
    </dgm:pt>
    <dgm:pt modelId="{7EC91098-81CD-4CA8-85D7-5A20D5EB6E53}" type="pres">
      <dgm:prSet presAssocID="{C7F35913-88BC-41D8-A5CB-B495F11B4FB8}" presName="points" presStyleCnt="0"/>
      <dgm:spPr/>
    </dgm:pt>
    <dgm:pt modelId="{683479E8-7B0B-4E09-AD1D-373CECBA77E9}" type="pres">
      <dgm:prSet presAssocID="{47DAEA91-C1B4-421F-8E9C-A042958660DD}" presName="compositeA" presStyleCnt="0"/>
      <dgm:spPr/>
    </dgm:pt>
    <dgm:pt modelId="{484EA2A1-06BD-497C-BEE5-8E095E99B5CB}" type="pres">
      <dgm:prSet presAssocID="{47DAEA91-C1B4-421F-8E9C-A042958660DD}" presName="textA" presStyleLbl="revTx" presStyleIdx="0" presStyleCnt="6" custLinFactNeighborX="2360">
        <dgm:presLayoutVars>
          <dgm:bulletEnabled val="1"/>
        </dgm:presLayoutVars>
      </dgm:prSet>
      <dgm:spPr/>
    </dgm:pt>
    <dgm:pt modelId="{86047878-5610-47EB-B9CA-7F335D4FDD6A}" type="pres">
      <dgm:prSet presAssocID="{47DAEA91-C1B4-421F-8E9C-A042958660DD}" presName="circleA" presStyleLbl="node1" presStyleIdx="0" presStyleCnt="6" custLinFactNeighborX="11613" custLinFactNeighborY="-51661"/>
      <dgm:spPr>
        <a:solidFill>
          <a:srgbClr val="F4EE00"/>
        </a:solidFill>
        <a:ln>
          <a:solidFill>
            <a:schemeClr val="tx1"/>
          </a:solidFill>
        </a:ln>
      </dgm:spPr>
    </dgm:pt>
    <dgm:pt modelId="{F5310350-6A8C-4538-A843-CEE8637774C7}" type="pres">
      <dgm:prSet presAssocID="{47DAEA91-C1B4-421F-8E9C-A042958660DD}" presName="spaceA" presStyleCnt="0"/>
      <dgm:spPr/>
    </dgm:pt>
    <dgm:pt modelId="{E721202F-4304-4D23-A531-7917DDE9D9D1}" type="pres">
      <dgm:prSet presAssocID="{3F81EF4B-7F33-4A5A-9B2C-7AD581BB43BB}" presName="space" presStyleCnt="0"/>
      <dgm:spPr/>
    </dgm:pt>
    <dgm:pt modelId="{92754FCB-47CB-4679-A318-80533135F3E5}" type="pres">
      <dgm:prSet presAssocID="{249D58F9-4BE2-47C1-BF09-8023F338ABBA}" presName="compositeB" presStyleCnt="0"/>
      <dgm:spPr/>
    </dgm:pt>
    <dgm:pt modelId="{4624B439-7859-48A9-9778-4A299C096608}" type="pres">
      <dgm:prSet presAssocID="{249D58F9-4BE2-47C1-BF09-8023F338ABBA}" presName="textB" presStyleLbl="revTx" presStyleIdx="1" presStyleCnt="6" custLinFactNeighborX="-27007">
        <dgm:presLayoutVars>
          <dgm:bulletEnabled val="1"/>
        </dgm:presLayoutVars>
      </dgm:prSet>
      <dgm:spPr/>
    </dgm:pt>
    <dgm:pt modelId="{C95CDF29-1355-45DB-A163-DCAB58101598}" type="pres">
      <dgm:prSet presAssocID="{249D58F9-4BE2-47C1-BF09-8023F338ABBA}" presName="circleB" presStyleLbl="node1" presStyleIdx="1" presStyleCnt="6" custLinFactNeighborX="-82634" custLinFactNeighborY="41857"/>
      <dgm:spPr>
        <a:solidFill>
          <a:srgbClr val="FF0000"/>
        </a:solidFill>
        <a:ln>
          <a:noFill/>
        </a:ln>
      </dgm:spPr>
    </dgm:pt>
    <dgm:pt modelId="{A5DB1258-3911-4A69-91DE-39FCA7C7C57A}" type="pres">
      <dgm:prSet presAssocID="{249D58F9-4BE2-47C1-BF09-8023F338ABBA}" presName="spaceB" presStyleCnt="0"/>
      <dgm:spPr/>
    </dgm:pt>
    <dgm:pt modelId="{641262E6-FDC3-46D4-A770-D8536312661E}" type="pres">
      <dgm:prSet presAssocID="{9A5A9412-655F-4D83-975A-A434681AB0A3}" presName="space" presStyleCnt="0"/>
      <dgm:spPr/>
    </dgm:pt>
    <dgm:pt modelId="{36440F1D-260C-461B-BF52-F2A9D495B4F6}" type="pres">
      <dgm:prSet presAssocID="{550150D2-A82F-4EF4-97B8-F441A2ADDD1E}" presName="compositeA" presStyleCnt="0"/>
      <dgm:spPr/>
    </dgm:pt>
    <dgm:pt modelId="{0EF4093F-D483-4607-930C-91EE0AF19BC0}" type="pres">
      <dgm:prSet presAssocID="{550150D2-A82F-4EF4-97B8-F441A2ADDD1E}" presName="textA" presStyleLbl="revTx" presStyleIdx="2" presStyleCnt="6" custLinFactNeighborX="-43043">
        <dgm:presLayoutVars>
          <dgm:bulletEnabled val="1"/>
        </dgm:presLayoutVars>
      </dgm:prSet>
      <dgm:spPr/>
    </dgm:pt>
    <dgm:pt modelId="{1B8ED437-2D40-4B0D-A074-0985FB8A2FF0}" type="pres">
      <dgm:prSet presAssocID="{550150D2-A82F-4EF4-97B8-F441A2ADDD1E}" presName="circleA" presStyleLbl="node1" presStyleIdx="2" presStyleCnt="6" custLinFactX="-31086" custLinFactNeighborX="-100000" custLinFactNeighborY="-56250"/>
      <dgm:spPr>
        <a:solidFill>
          <a:srgbClr val="7030A0"/>
        </a:solidFill>
        <a:ln>
          <a:noFill/>
        </a:ln>
      </dgm:spPr>
    </dgm:pt>
    <dgm:pt modelId="{F02D5A6A-058C-43A8-852E-DC035295FE52}" type="pres">
      <dgm:prSet presAssocID="{550150D2-A82F-4EF4-97B8-F441A2ADDD1E}" presName="spaceA" presStyleCnt="0"/>
      <dgm:spPr/>
    </dgm:pt>
    <dgm:pt modelId="{6A4C6745-EB7A-43CF-A952-F6360B04DB5B}" type="pres">
      <dgm:prSet presAssocID="{79ECB08E-AD05-4389-A8C9-9972B5421DB1}" presName="space" presStyleCnt="0"/>
      <dgm:spPr/>
    </dgm:pt>
    <dgm:pt modelId="{C45E9D21-9D7C-473B-931C-6D0AB82C340E}" type="pres">
      <dgm:prSet presAssocID="{B96E6E4C-82C8-45A6-811C-C5C5D71C80A6}" presName="compositeB" presStyleCnt="0"/>
      <dgm:spPr/>
    </dgm:pt>
    <dgm:pt modelId="{B82E674E-E338-4604-BD9B-64176BA6870C}" type="pres">
      <dgm:prSet presAssocID="{B96E6E4C-82C8-45A6-811C-C5C5D71C80A6}" presName="textB" presStyleLbl="revTx" presStyleIdx="3" presStyleCnt="6" custLinFactNeighborX="60767">
        <dgm:presLayoutVars>
          <dgm:bulletEnabled val="1"/>
        </dgm:presLayoutVars>
      </dgm:prSet>
      <dgm:spPr/>
    </dgm:pt>
    <dgm:pt modelId="{244A1141-C9AA-4DA1-AC18-54DA8CB96667}" type="pres">
      <dgm:prSet presAssocID="{B96E6E4C-82C8-45A6-811C-C5C5D71C80A6}" presName="circleB" presStyleLbl="node1" presStyleIdx="3" presStyleCnt="6" custLinFactX="85751" custLinFactNeighborX="100000" custLinFactNeighborY="43750"/>
      <dgm:spPr>
        <a:prstGeom prst="ellipse">
          <a:avLst/>
        </a:prstGeom>
        <a:solidFill>
          <a:srgbClr val="F4EE00"/>
        </a:solidFill>
        <a:ln>
          <a:solidFill>
            <a:schemeClr val="tx1"/>
          </a:solidFill>
        </a:ln>
      </dgm:spPr>
    </dgm:pt>
    <dgm:pt modelId="{E273184B-C241-45F5-9A50-59B3762851E4}" type="pres">
      <dgm:prSet presAssocID="{B96E6E4C-82C8-45A6-811C-C5C5D71C80A6}" presName="spaceB" presStyleCnt="0"/>
      <dgm:spPr/>
    </dgm:pt>
    <dgm:pt modelId="{0FD3C308-7433-4566-BD4F-E1ED50657510}" type="pres">
      <dgm:prSet presAssocID="{094FAB44-D8DC-4C25-989C-642B63B9EFB0}" presName="space" presStyleCnt="0"/>
      <dgm:spPr/>
    </dgm:pt>
    <dgm:pt modelId="{8E2EF45D-2B36-40EF-A810-2ED13998D470}" type="pres">
      <dgm:prSet presAssocID="{10B9F895-D0B8-436F-BF06-A08959FD02C3}" presName="compositeA" presStyleCnt="0"/>
      <dgm:spPr/>
    </dgm:pt>
    <dgm:pt modelId="{E1412FEE-1611-4ABE-AFE2-0CCE699DD728}" type="pres">
      <dgm:prSet presAssocID="{10B9F895-D0B8-436F-BF06-A08959FD02C3}" presName="textA" presStyleLbl="revTx" presStyleIdx="4" presStyleCnt="6" custLinFactNeighborX="14348">
        <dgm:presLayoutVars>
          <dgm:bulletEnabled val="1"/>
        </dgm:presLayoutVars>
      </dgm:prSet>
      <dgm:spPr/>
    </dgm:pt>
    <dgm:pt modelId="{3B159194-9259-4C05-8AA3-39E1ABD44F3B}" type="pres">
      <dgm:prSet presAssocID="{10B9F895-D0B8-436F-BF06-A08959FD02C3}" presName="circleA" presStyleLbl="node1" presStyleIdx="4" presStyleCnt="6" custLinFactNeighborX="44472" custLinFactNeighborY="-56250"/>
      <dgm:spPr>
        <a:solidFill>
          <a:srgbClr val="7030A0"/>
        </a:solidFill>
        <a:ln>
          <a:noFill/>
        </a:ln>
      </dgm:spPr>
    </dgm:pt>
    <dgm:pt modelId="{32C3E87D-7460-46C5-A5AB-1A272FC9B488}" type="pres">
      <dgm:prSet presAssocID="{10B9F895-D0B8-436F-BF06-A08959FD02C3}" presName="spaceA" presStyleCnt="0"/>
      <dgm:spPr/>
    </dgm:pt>
    <dgm:pt modelId="{1ADAF0DD-9237-4DCD-BCA3-92DC58001CBF}" type="pres">
      <dgm:prSet presAssocID="{5AB14887-B681-4E28-B41D-82FB143B3DA6}" presName="space" presStyleCnt="0"/>
      <dgm:spPr/>
    </dgm:pt>
    <dgm:pt modelId="{7CFD3148-4D2D-4FD8-B214-6E10E0C0D5EF}" type="pres">
      <dgm:prSet presAssocID="{0A6E5707-D495-43CC-B602-35D456F61D6A}" presName="compositeB" presStyleCnt="0"/>
      <dgm:spPr/>
    </dgm:pt>
    <dgm:pt modelId="{F112AB68-81D5-42A3-A02D-7DACE7ABF0A7}" type="pres">
      <dgm:prSet presAssocID="{0A6E5707-D495-43CC-B602-35D456F61D6A}" presName="textB" presStyleLbl="revTx" presStyleIdx="5" presStyleCnt="6" custLinFactNeighborX="51483">
        <dgm:presLayoutVars>
          <dgm:bulletEnabled val="1"/>
        </dgm:presLayoutVars>
      </dgm:prSet>
      <dgm:spPr/>
    </dgm:pt>
    <dgm:pt modelId="{B361FF67-E314-463C-A18B-113DCB165C96}" type="pres">
      <dgm:prSet presAssocID="{0A6E5707-D495-43CC-B602-35D456F61D6A}" presName="circleB" presStyleLbl="node1" presStyleIdx="5" presStyleCnt="6" custLinFactX="61937" custLinFactNeighborX="100000" custLinFactNeighborY="43750"/>
      <dgm:spPr>
        <a:solidFill>
          <a:srgbClr val="7030A0"/>
        </a:solidFill>
        <a:ln>
          <a:noFill/>
        </a:ln>
      </dgm:spPr>
    </dgm:pt>
    <dgm:pt modelId="{B3835F43-2A39-4FEC-AD7D-8A7AE377D41B}" type="pres">
      <dgm:prSet presAssocID="{0A6E5707-D495-43CC-B602-35D456F61D6A}" presName="spaceB" presStyleCnt="0"/>
      <dgm:spPr/>
    </dgm:pt>
  </dgm:ptLst>
  <dgm:cxnLst>
    <dgm:cxn modelId="{ECC96A02-1D3D-4E68-AD39-199FAAA427D2}" srcId="{C7F35913-88BC-41D8-A5CB-B495F11B4FB8}" destId="{10B9F895-D0B8-436F-BF06-A08959FD02C3}" srcOrd="4" destOrd="0" parTransId="{2BC22813-6143-4D24-AE7F-803075386BD3}" sibTransId="{5AB14887-B681-4E28-B41D-82FB143B3DA6}"/>
    <dgm:cxn modelId="{3F1B9104-CD24-4A54-9819-FAC4EA381697}" srcId="{C7F35913-88BC-41D8-A5CB-B495F11B4FB8}" destId="{47DAEA91-C1B4-421F-8E9C-A042958660DD}" srcOrd="0" destOrd="0" parTransId="{D7A9CED8-2363-4296-A02F-5DA87DBFB1CC}" sibTransId="{3F81EF4B-7F33-4A5A-9B2C-7AD581BB43BB}"/>
    <dgm:cxn modelId="{9A934A25-AC7E-45DD-A271-104E4DE7351D}" type="presOf" srcId="{249D58F9-4BE2-47C1-BF09-8023F338ABBA}" destId="{4624B439-7859-48A9-9778-4A299C096608}" srcOrd="0" destOrd="0" presId="urn:microsoft.com/office/officeart/2005/8/layout/hProcess11"/>
    <dgm:cxn modelId="{DCAE702D-5ED9-4EE2-8169-536C3004B8B5}" type="presOf" srcId="{B96E6E4C-82C8-45A6-811C-C5C5D71C80A6}" destId="{B82E674E-E338-4604-BD9B-64176BA6870C}" srcOrd="0" destOrd="0" presId="urn:microsoft.com/office/officeart/2005/8/layout/hProcess11"/>
    <dgm:cxn modelId="{E323FD30-57C6-417E-9C39-1545DEA1449E}" type="presOf" srcId="{0A6E5707-D495-43CC-B602-35D456F61D6A}" destId="{F112AB68-81D5-42A3-A02D-7DACE7ABF0A7}" srcOrd="0" destOrd="0" presId="urn:microsoft.com/office/officeart/2005/8/layout/hProcess11"/>
    <dgm:cxn modelId="{B99C3246-7E10-45B6-BC4E-88A55A1D8182}" srcId="{C7F35913-88BC-41D8-A5CB-B495F11B4FB8}" destId="{249D58F9-4BE2-47C1-BF09-8023F338ABBA}" srcOrd="1" destOrd="0" parTransId="{3D65A11B-EDB7-440C-A798-353B1F962C88}" sibTransId="{9A5A9412-655F-4D83-975A-A434681AB0A3}"/>
    <dgm:cxn modelId="{3F419291-7F7D-4629-A8EF-D5630FB05E90}" srcId="{C7F35913-88BC-41D8-A5CB-B495F11B4FB8}" destId="{0A6E5707-D495-43CC-B602-35D456F61D6A}" srcOrd="5" destOrd="0" parTransId="{D8272E7F-B894-4CA8-877F-2CEF0EF5F00D}" sibTransId="{9FBF332C-4213-4CAE-8F23-6CDF396AD337}"/>
    <dgm:cxn modelId="{E033C6A2-46C8-4C31-8E7A-FCD4A54E6181}" srcId="{C7F35913-88BC-41D8-A5CB-B495F11B4FB8}" destId="{550150D2-A82F-4EF4-97B8-F441A2ADDD1E}" srcOrd="2" destOrd="0" parTransId="{7FCB183E-C844-47A7-802E-D6D87050C028}" sibTransId="{79ECB08E-AD05-4389-A8C9-9972B5421DB1}"/>
    <dgm:cxn modelId="{5F04C6A9-AEE6-4A2D-8CDF-19574E8EB793}" type="presOf" srcId="{47DAEA91-C1B4-421F-8E9C-A042958660DD}" destId="{484EA2A1-06BD-497C-BEE5-8E095E99B5CB}" srcOrd="0" destOrd="0" presId="urn:microsoft.com/office/officeart/2005/8/layout/hProcess11"/>
    <dgm:cxn modelId="{7906A7BD-B26B-4ED3-839F-D00B366BB7CC}" type="presOf" srcId="{C7F35913-88BC-41D8-A5CB-B495F11B4FB8}" destId="{DBDB831D-DA60-47E4-982A-61CF92C8A1CB}" srcOrd="0" destOrd="0" presId="urn:microsoft.com/office/officeart/2005/8/layout/hProcess11"/>
    <dgm:cxn modelId="{434DFFCC-3D0A-4A9B-AD9A-37C75C550EE6}" type="presOf" srcId="{10B9F895-D0B8-436F-BF06-A08959FD02C3}" destId="{E1412FEE-1611-4ABE-AFE2-0CCE699DD728}" srcOrd="0" destOrd="0" presId="urn:microsoft.com/office/officeart/2005/8/layout/hProcess11"/>
    <dgm:cxn modelId="{431B1FCF-1A50-4185-9505-74A9140B7560}" type="presOf" srcId="{550150D2-A82F-4EF4-97B8-F441A2ADDD1E}" destId="{0EF4093F-D483-4607-930C-91EE0AF19BC0}" srcOrd="0" destOrd="0" presId="urn:microsoft.com/office/officeart/2005/8/layout/hProcess11"/>
    <dgm:cxn modelId="{8E3008EE-4E7E-4FEC-B053-6A95E6C30D92}" srcId="{C7F35913-88BC-41D8-A5CB-B495F11B4FB8}" destId="{B96E6E4C-82C8-45A6-811C-C5C5D71C80A6}" srcOrd="3" destOrd="0" parTransId="{4203CD95-D384-4B3F-93F4-D846A1698FF9}" sibTransId="{094FAB44-D8DC-4C25-989C-642B63B9EFB0}"/>
    <dgm:cxn modelId="{261A22D0-5617-4404-A0CF-295F2BE93F15}" type="presParOf" srcId="{DBDB831D-DA60-47E4-982A-61CF92C8A1CB}" destId="{AECE81A0-D647-46AB-A24B-82755B44DEF1}" srcOrd="0" destOrd="0" presId="urn:microsoft.com/office/officeart/2005/8/layout/hProcess11"/>
    <dgm:cxn modelId="{9C47AFC2-1516-4FD2-9043-47290203B4CD}" type="presParOf" srcId="{DBDB831D-DA60-47E4-982A-61CF92C8A1CB}" destId="{7EC91098-81CD-4CA8-85D7-5A20D5EB6E53}" srcOrd="1" destOrd="0" presId="urn:microsoft.com/office/officeart/2005/8/layout/hProcess11"/>
    <dgm:cxn modelId="{B6B981B2-5263-4F1A-A7DF-BC8EB728FB96}" type="presParOf" srcId="{7EC91098-81CD-4CA8-85D7-5A20D5EB6E53}" destId="{683479E8-7B0B-4E09-AD1D-373CECBA77E9}" srcOrd="0" destOrd="0" presId="urn:microsoft.com/office/officeart/2005/8/layout/hProcess11"/>
    <dgm:cxn modelId="{4D51EC3C-F481-4EDE-8C79-A141E843FAA0}" type="presParOf" srcId="{683479E8-7B0B-4E09-AD1D-373CECBA77E9}" destId="{484EA2A1-06BD-497C-BEE5-8E095E99B5CB}" srcOrd="0" destOrd="0" presId="urn:microsoft.com/office/officeart/2005/8/layout/hProcess11"/>
    <dgm:cxn modelId="{BFFB49B7-A425-4A43-891A-B43EBBF32846}" type="presParOf" srcId="{683479E8-7B0B-4E09-AD1D-373CECBA77E9}" destId="{86047878-5610-47EB-B9CA-7F335D4FDD6A}" srcOrd="1" destOrd="0" presId="urn:microsoft.com/office/officeart/2005/8/layout/hProcess11"/>
    <dgm:cxn modelId="{481B4F60-47DD-40B6-B6A2-8B63EF79D9EF}" type="presParOf" srcId="{683479E8-7B0B-4E09-AD1D-373CECBA77E9}" destId="{F5310350-6A8C-4538-A843-CEE8637774C7}" srcOrd="2" destOrd="0" presId="urn:microsoft.com/office/officeart/2005/8/layout/hProcess11"/>
    <dgm:cxn modelId="{1CDB1B42-D9BE-4156-9AA9-B8FDA0BA1EA9}" type="presParOf" srcId="{7EC91098-81CD-4CA8-85D7-5A20D5EB6E53}" destId="{E721202F-4304-4D23-A531-7917DDE9D9D1}" srcOrd="1" destOrd="0" presId="urn:microsoft.com/office/officeart/2005/8/layout/hProcess11"/>
    <dgm:cxn modelId="{47051C13-6B63-4F7F-9E45-50045405ACE8}" type="presParOf" srcId="{7EC91098-81CD-4CA8-85D7-5A20D5EB6E53}" destId="{92754FCB-47CB-4679-A318-80533135F3E5}" srcOrd="2" destOrd="0" presId="urn:microsoft.com/office/officeart/2005/8/layout/hProcess11"/>
    <dgm:cxn modelId="{78027FD7-BC46-4701-BCF6-EF9F367F26EC}" type="presParOf" srcId="{92754FCB-47CB-4679-A318-80533135F3E5}" destId="{4624B439-7859-48A9-9778-4A299C096608}" srcOrd="0" destOrd="0" presId="urn:microsoft.com/office/officeart/2005/8/layout/hProcess11"/>
    <dgm:cxn modelId="{FEE63EA9-B3AA-4E96-A5BF-73A87B3FE4B4}" type="presParOf" srcId="{92754FCB-47CB-4679-A318-80533135F3E5}" destId="{C95CDF29-1355-45DB-A163-DCAB58101598}" srcOrd="1" destOrd="0" presId="urn:microsoft.com/office/officeart/2005/8/layout/hProcess11"/>
    <dgm:cxn modelId="{00F60D68-1B31-4609-AC25-2FCC13747192}" type="presParOf" srcId="{92754FCB-47CB-4679-A318-80533135F3E5}" destId="{A5DB1258-3911-4A69-91DE-39FCA7C7C57A}" srcOrd="2" destOrd="0" presId="urn:microsoft.com/office/officeart/2005/8/layout/hProcess11"/>
    <dgm:cxn modelId="{5D589620-6F2B-41D4-86C2-EA338E69827A}" type="presParOf" srcId="{7EC91098-81CD-4CA8-85D7-5A20D5EB6E53}" destId="{641262E6-FDC3-46D4-A770-D8536312661E}" srcOrd="3" destOrd="0" presId="urn:microsoft.com/office/officeart/2005/8/layout/hProcess11"/>
    <dgm:cxn modelId="{3B84D110-2157-4CF6-94D5-CAA6F8BA478B}" type="presParOf" srcId="{7EC91098-81CD-4CA8-85D7-5A20D5EB6E53}" destId="{36440F1D-260C-461B-BF52-F2A9D495B4F6}" srcOrd="4" destOrd="0" presId="urn:microsoft.com/office/officeart/2005/8/layout/hProcess11"/>
    <dgm:cxn modelId="{AE4F5BE9-9FF5-4B1F-9FEC-92B577C92841}" type="presParOf" srcId="{36440F1D-260C-461B-BF52-F2A9D495B4F6}" destId="{0EF4093F-D483-4607-930C-91EE0AF19BC0}" srcOrd="0" destOrd="0" presId="urn:microsoft.com/office/officeart/2005/8/layout/hProcess11"/>
    <dgm:cxn modelId="{2743D274-CA0C-445B-B5AF-49D0C06FCDA9}" type="presParOf" srcId="{36440F1D-260C-461B-BF52-F2A9D495B4F6}" destId="{1B8ED437-2D40-4B0D-A074-0985FB8A2FF0}" srcOrd="1" destOrd="0" presId="urn:microsoft.com/office/officeart/2005/8/layout/hProcess11"/>
    <dgm:cxn modelId="{57F1B8E0-1051-4B1A-A8C0-5F9CA332C2C0}" type="presParOf" srcId="{36440F1D-260C-461B-BF52-F2A9D495B4F6}" destId="{F02D5A6A-058C-43A8-852E-DC035295FE52}" srcOrd="2" destOrd="0" presId="urn:microsoft.com/office/officeart/2005/8/layout/hProcess11"/>
    <dgm:cxn modelId="{DF4C5C7F-826B-439F-99E2-39CBF2C95EFF}" type="presParOf" srcId="{7EC91098-81CD-4CA8-85D7-5A20D5EB6E53}" destId="{6A4C6745-EB7A-43CF-A952-F6360B04DB5B}" srcOrd="5" destOrd="0" presId="urn:microsoft.com/office/officeart/2005/8/layout/hProcess11"/>
    <dgm:cxn modelId="{BB9A6187-0766-465B-AE6F-1D764CC7F530}" type="presParOf" srcId="{7EC91098-81CD-4CA8-85D7-5A20D5EB6E53}" destId="{C45E9D21-9D7C-473B-931C-6D0AB82C340E}" srcOrd="6" destOrd="0" presId="urn:microsoft.com/office/officeart/2005/8/layout/hProcess11"/>
    <dgm:cxn modelId="{353E5402-E5D3-4A41-8E49-F93D12F3D4D9}" type="presParOf" srcId="{C45E9D21-9D7C-473B-931C-6D0AB82C340E}" destId="{B82E674E-E338-4604-BD9B-64176BA6870C}" srcOrd="0" destOrd="0" presId="urn:microsoft.com/office/officeart/2005/8/layout/hProcess11"/>
    <dgm:cxn modelId="{263EDDAB-E391-475C-832C-3F321EABE190}" type="presParOf" srcId="{C45E9D21-9D7C-473B-931C-6D0AB82C340E}" destId="{244A1141-C9AA-4DA1-AC18-54DA8CB96667}" srcOrd="1" destOrd="0" presId="urn:microsoft.com/office/officeart/2005/8/layout/hProcess11"/>
    <dgm:cxn modelId="{ADB7C80B-3523-4CC8-972A-2F72BC822CF7}" type="presParOf" srcId="{C45E9D21-9D7C-473B-931C-6D0AB82C340E}" destId="{E273184B-C241-45F5-9A50-59B3762851E4}" srcOrd="2" destOrd="0" presId="urn:microsoft.com/office/officeart/2005/8/layout/hProcess11"/>
    <dgm:cxn modelId="{D5B6FB85-3885-4B19-9B93-992311FA741E}" type="presParOf" srcId="{7EC91098-81CD-4CA8-85D7-5A20D5EB6E53}" destId="{0FD3C308-7433-4566-BD4F-E1ED50657510}" srcOrd="7" destOrd="0" presId="urn:microsoft.com/office/officeart/2005/8/layout/hProcess11"/>
    <dgm:cxn modelId="{BD4149EC-0FF4-48C5-A77D-194D63AA1CF3}" type="presParOf" srcId="{7EC91098-81CD-4CA8-85D7-5A20D5EB6E53}" destId="{8E2EF45D-2B36-40EF-A810-2ED13998D470}" srcOrd="8" destOrd="0" presId="urn:microsoft.com/office/officeart/2005/8/layout/hProcess11"/>
    <dgm:cxn modelId="{180AEDBE-0244-468F-ADE2-52AAC930A424}" type="presParOf" srcId="{8E2EF45D-2B36-40EF-A810-2ED13998D470}" destId="{E1412FEE-1611-4ABE-AFE2-0CCE699DD728}" srcOrd="0" destOrd="0" presId="urn:microsoft.com/office/officeart/2005/8/layout/hProcess11"/>
    <dgm:cxn modelId="{342693FE-6D7C-40D1-98E7-63805F902C9F}" type="presParOf" srcId="{8E2EF45D-2B36-40EF-A810-2ED13998D470}" destId="{3B159194-9259-4C05-8AA3-39E1ABD44F3B}" srcOrd="1" destOrd="0" presId="urn:microsoft.com/office/officeart/2005/8/layout/hProcess11"/>
    <dgm:cxn modelId="{5244DCEA-FD4E-4053-BF69-D5592793B725}" type="presParOf" srcId="{8E2EF45D-2B36-40EF-A810-2ED13998D470}" destId="{32C3E87D-7460-46C5-A5AB-1A272FC9B488}" srcOrd="2" destOrd="0" presId="urn:microsoft.com/office/officeart/2005/8/layout/hProcess11"/>
    <dgm:cxn modelId="{52AA8A1F-929F-4960-A352-3BBAC245EEEF}" type="presParOf" srcId="{7EC91098-81CD-4CA8-85D7-5A20D5EB6E53}" destId="{1ADAF0DD-9237-4DCD-BCA3-92DC58001CBF}" srcOrd="9" destOrd="0" presId="urn:microsoft.com/office/officeart/2005/8/layout/hProcess11"/>
    <dgm:cxn modelId="{9D8A97AE-44B0-47A4-B7EF-4C3DE194C61D}" type="presParOf" srcId="{7EC91098-81CD-4CA8-85D7-5A20D5EB6E53}" destId="{7CFD3148-4D2D-4FD8-B214-6E10E0C0D5EF}" srcOrd="10" destOrd="0" presId="urn:microsoft.com/office/officeart/2005/8/layout/hProcess11"/>
    <dgm:cxn modelId="{A42090C5-93F4-4702-BBE9-E41E1EF8A231}" type="presParOf" srcId="{7CFD3148-4D2D-4FD8-B214-6E10E0C0D5EF}" destId="{F112AB68-81D5-42A3-A02D-7DACE7ABF0A7}" srcOrd="0" destOrd="0" presId="urn:microsoft.com/office/officeart/2005/8/layout/hProcess11"/>
    <dgm:cxn modelId="{47FAC2AE-F748-49D8-82FD-273F10CDEA72}" type="presParOf" srcId="{7CFD3148-4D2D-4FD8-B214-6E10E0C0D5EF}" destId="{B361FF67-E314-463C-A18B-113DCB165C96}" srcOrd="1" destOrd="0" presId="urn:microsoft.com/office/officeart/2005/8/layout/hProcess11"/>
    <dgm:cxn modelId="{A162E340-5AD8-4D12-8663-34245F18D224}" type="presParOf" srcId="{7CFD3148-4D2D-4FD8-B214-6E10E0C0D5EF}" destId="{B3835F43-2A39-4FEC-AD7D-8A7AE377D41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E81A0-D647-46AB-A24B-82755B44DEF1}">
      <dsp:nvSpPr>
        <dsp:cNvPr id="0" name=""/>
        <dsp:cNvSpPr/>
      </dsp:nvSpPr>
      <dsp:spPr>
        <a:xfrm>
          <a:off x="0" y="1794516"/>
          <a:ext cx="10504170" cy="1226827"/>
        </a:xfrm>
        <a:prstGeom prst="notchedRightArrow">
          <a:avLst/>
        </a:prstGeom>
        <a:solidFill>
          <a:srgbClr val="F4E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EA2A1-06BD-497C-BEE5-8E095E99B5CB}">
      <dsp:nvSpPr>
        <dsp:cNvPr id="0" name=""/>
        <dsp:cNvSpPr/>
      </dsp:nvSpPr>
      <dsp:spPr>
        <a:xfrm>
          <a:off x="38274" y="0"/>
          <a:ext cx="1511769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Creation</a:t>
          </a:r>
        </a:p>
      </dsp:txBody>
      <dsp:txXfrm>
        <a:off x="38274" y="0"/>
        <a:ext cx="1511769" cy="1950720"/>
      </dsp:txXfrm>
    </dsp:sp>
    <dsp:sp modelId="{86047878-5610-47EB-B9CA-7F335D4FDD6A}">
      <dsp:nvSpPr>
        <dsp:cNvPr id="0" name=""/>
        <dsp:cNvSpPr/>
      </dsp:nvSpPr>
      <dsp:spPr>
        <a:xfrm>
          <a:off x="571275" y="1942619"/>
          <a:ext cx="487680" cy="487680"/>
        </a:xfrm>
        <a:prstGeom prst="ellipse">
          <a:avLst/>
        </a:prstGeom>
        <a:solidFill>
          <a:srgbClr val="F4EE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24B439-7859-48A9-9778-4A299C096608}">
      <dsp:nvSpPr>
        <dsp:cNvPr id="0" name=""/>
        <dsp:cNvSpPr/>
      </dsp:nvSpPr>
      <dsp:spPr>
        <a:xfrm>
          <a:off x="1181671" y="2926080"/>
          <a:ext cx="1511769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Wanderings</a:t>
          </a:r>
        </a:p>
      </dsp:txBody>
      <dsp:txXfrm>
        <a:off x="1181671" y="2926080"/>
        <a:ext cx="1511769" cy="1950720"/>
      </dsp:txXfrm>
    </dsp:sp>
    <dsp:sp modelId="{C95CDF29-1355-45DB-A163-DCAB58101598}">
      <dsp:nvSpPr>
        <dsp:cNvPr id="0" name=""/>
        <dsp:cNvSpPr/>
      </dsp:nvSpPr>
      <dsp:spPr>
        <a:xfrm>
          <a:off x="1699009" y="2398688"/>
          <a:ext cx="487680" cy="487680"/>
        </a:xfrm>
        <a:prstGeom prst="ellipse">
          <a:avLst/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4093F-D483-4607-930C-91EE0AF19BC0}">
      <dsp:nvSpPr>
        <dsp:cNvPr id="0" name=""/>
        <dsp:cNvSpPr/>
      </dsp:nvSpPr>
      <dsp:spPr>
        <a:xfrm>
          <a:off x="2526601" y="0"/>
          <a:ext cx="1511769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David</a:t>
          </a:r>
        </a:p>
      </dsp:txBody>
      <dsp:txXfrm>
        <a:off x="2526601" y="0"/>
        <a:ext cx="1511769" cy="1950720"/>
      </dsp:txXfrm>
    </dsp:sp>
    <dsp:sp modelId="{1B8ED437-2D40-4B0D-A074-0985FB8A2FF0}">
      <dsp:nvSpPr>
        <dsp:cNvPr id="0" name=""/>
        <dsp:cNvSpPr/>
      </dsp:nvSpPr>
      <dsp:spPr>
        <a:xfrm>
          <a:off x="3050077" y="1920240"/>
          <a:ext cx="487680" cy="487680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E674E-E338-4604-BD9B-64176BA6870C}">
      <dsp:nvSpPr>
        <dsp:cNvPr id="0" name=""/>
        <dsp:cNvSpPr/>
      </dsp:nvSpPr>
      <dsp:spPr>
        <a:xfrm>
          <a:off x="5683327" y="2926080"/>
          <a:ext cx="1511769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Christ</a:t>
          </a:r>
        </a:p>
      </dsp:txBody>
      <dsp:txXfrm>
        <a:off x="5683327" y="2926080"/>
        <a:ext cx="1511769" cy="1950720"/>
      </dsp:txXfrm>
    </dsp:sp>
    <dsp:sp modelId="{244A1141-C9AA-4DA1-AC18-54DA8CB96667}">
      <dsp:nvSpPr>
        <dsp:cNvPr id="0" name=""/>
        <dsp:cNvSpPr/>
      </dsp:nvSpPr>
      <dsp:spPr>
        <a:xfrm>
          <a:off x="6182586" y="2407920"/>
          <a:ext cx="487680" cy="487680"/>
        </a:xfrm>
        <a:prstGeom prst="ellipse">
          <a:avLst/>
        </a:prstGeom>
        <a:solidFill>
          <a:srgbClr val="F4EE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12FEE-1611-4ABE-AFE2-0CCE699DD728}">
      <dsp:nvSpPr>
        <dsp:cNvPr id="0" name=""/>
        <dsp:cNvSpPr/>
      </dsp:nvSpPr>
      <dsp:spPr>
        <a:xfrm>
          <a:off x="6568937" y="0"/>
          <a:ext cx="1511769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Hebrews</a:t>
          </a:r>
        </a:p>
      </dsp:txBody>
      <dsp:txXfrm>
        <a:off x="6568937" y="0"/>
        <a:ext cx="1511769" cy="1950720"/>
      </dsp:txXfrm>
    </dsp:sp>
    <dsp:sp modelId="{3B159194-9259-4C05-8AA3-39E1ABD44F3B}">
      <dsp:nvSpPr>
        <dsp:cNvPr id="0" name=""/>
        <dsp:cNvSpPr/>
      </dsp:nvSpPr>
      <dsp:spPr>
        <a:xfrm>
          <a:off x="7080954" y="1920240"/>
          <a:ext cx="487680" cy="487680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2AB68-81D5-42A3-A02D-7DACE7ABF0A7}">
      <dsp:nvSpPr>
        <dsp:cNvPr id="0" name=""/>
        <dsp:cNvSpPr/>
      </dsp:nvSpPr>
      <dsp:spPr>
        <a:xfrm>
          <a:off x="8717691" y="2926080"/>
          <a:ext cx="1511769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Today</a:t>
          </a:r>
        </a:p>
      </dsp:txBody>
      <dsp:txXfrm>
        <a:off x="8717691" y="2926080"/>
        <a:ext cx="1511769" cy="1950720"/>
      </dsp:txXfrm>
    </dsp:sp>
    <dsp:sp modelId="{B361FF67-E314-463C-A18B-113DCB165C96}">
      <dsp:nvSpPr>
        <dsp:cNvPr id="0" name=""/>
        <dsp:cNvSpPr/>
      </dsp:nvSpPr>
      <dsp:spPr>
        <a:xfrm>
          <a:off x="9241166" y="2407920"/>
          <a:ext cx="487680" cy="487680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DE0-1AB1-7DC6-7990-130DBA60B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355E3-AA7D-0F02-1CC8-E53DB5454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BC92-FD57-0868-7F49-551890C41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180B5-583A-E5D2-CF4D-BC2F5277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5EC15-9287-64AB-5A6D-0980C88C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6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83AF-DC31-06B0-3F65-58D155AA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54D13-08FA-1E14-35FA-BE1F2C014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4DD3-F276-866E-A567-4AEECCF4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2FBCC-58FE-5DB5-B3AE-24817B1D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B4D95-F751-BA0A-E38C-325C0AF9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56F08-8F55-1B1A-7EC5-71A312184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428D-4E1C-D249-3672-D5FF0BE7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7DC7F-FF0F-FC45-D9BD-AD71FF53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DFD76-E94C-CFE5-3FE9-6FBA465A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5CBD1-62EE-8FB8-45CF-DA4E4995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31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0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03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79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66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07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00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68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1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743F-3F6A-3DF6-C51D-AC9A2985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5F73-6AAB-86D7-7247-9282C1570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62C97-DEAD-3ED5-DD6E-5DBB68B7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556C6-9FD3-9435-4E58-A71221E3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213A0-DB63-6D52-EA77-BE0356C1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5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72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9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21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95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2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99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52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17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38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9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654D-7606-29EC-6732-7096427E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CE2ED-A1D2-34A8-3B35-6218B678E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1D29F-C899-A854-CC55-48AD0E27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65074-9C0E-8111-20BD-CF1C1C60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77A51-BC2B-E00F-6D51-AF61FC03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65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08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68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78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98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5BAC-CC5A-A546-9B13-67ACA751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B347-C88A-903A-45DE-E950FBB43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50EE-E6BE-71DC-F0E3-AC593644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94941-0B79-9D2C-F316-0E1F6E4B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390AE-F642-6C63-22F0-85A7C551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A5F00-AF81-A92D-3D21-1FAACC6F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BEC6-32B5-C24D-A8CF-40AADF77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F46C8-0502-6FF4-2A8B-300307FAA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A1829-3809-99C1-C86C-955A38292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1F7D7-463A-55E3-A121-519D61250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017C6-33D6-9279-1E0D-51358B72A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B5745-E6C4-C88C-5E3B-DA9607C6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8D4D8-27F9-FEA3-28EE-7D963E31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7C665-B588-7A9A-24C5-02403525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D3B1-E75B-843A-A169-591E071F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80B94-8249-01E2-EC11-12F5E0C9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8B6FF-DB0D-F68B-7DA9-1DD616FF9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D6B2B-4F4B-5DAC-E48D-14A67001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B8D03-615C-C113-36E5-5797FF3B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AD18F-CA58-DC28-5589-59B09958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15FCD-0405-8017-0BD4-4D461A78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ECFF-60BA-1704-1548-1D4C5867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310C-5AB0-9761-9827-14EE9CFC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8218A-DE6D-35A4-864B-7E262254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02057-6534-B167-3317-05C4F3613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B411C-0C75-CCBD-F497-D9CC6A84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8DDEF-540B-BBAF-8177-323B9F5A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F0E1-BF2E-AADD-E3A9-906333F5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15202-410D-5302-F964-A66AD7140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5A840-55B7-E196-8A52-DDAADA63D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1D153-0C5B-3D9F-05FB-77C65E3E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4AF43-0811-5F4A-B83F-712A8327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59C41-85C8-7D7A-8205-B6FBDB27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6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4E33B-CCE0-DF5F-97B2-F65381FC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D351B-FA78-7C0C-DA07-7134F05AA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C85FF-878D-2A68-0CBA-83CD853DC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36567-3D28-4F59-9BC6-E000C7D1884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08A58-9A8F-C142-11E2-279C6133E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E376B-95C9-9A4F-8943-EB2E99B1E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5AD68-A629-4798-9E97-72CA6013D6A5}" type="datetimeFigureOut">
              <a:rPr lang="en-US" smtClean="0"/>
              <a:t>9/17/2022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ExtraBold" panose="00000900000000000000" pitchFamily="2" charset="0"/>
              </a:defRPr>
            </a:lvl1pPr>
          </a:lstStyle>
          <a:p>
            <a:r>
              <a:rPr lang="en-US" dirty="0"/>
              <a:t>Hosea &amp; Amos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B5996B-8544-4F23-92E2-960C8F6E9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7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legreya Sans ExtraBold" panose="00000900000000000000" pitchFamily="2" charset="0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3905-A341-764C-A9B0-0B5FCF01B5F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0641F-A3ED-C64D-8FFB-AB692352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141928" y="2304215"/>
            <a:ext cx="1603309" cy="160330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6058643" y="3342538"/>
            <a:ext cx="1242233" cy="124223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4885611" y="2982505"/>
            <a:ext cx="1603309" cy="1603309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357319" y="648517"/>
            <a:ext cx="1564626" cy="1564626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2237372" y="356224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1824495" y="2346628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1569534" y="53689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128173" y="1127823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078026" y="64259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602883" y="181220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755339" y="316703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3599173" y="4192692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1515681" y="335731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081193" y="166713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519230" y="3176407"/>
            <a:ext cx="1585864" cy="158586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6001786" y="1801413"/>
            <a:ext cx="1201306" cy="1201306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1318220" y="1764313"/>
            <a:ext cx="1452945" cy="1452945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062206" y="1248330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49759" y="467238"/>
            <a:ext cx="754845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E3D1EB-81ED-BFDC-EB28-0E1AC22E164B}"/>
              </a:ext>
            </a:extLst>
          </p:cNvPr>
          <p:cNvSpPr txBox="1"/>
          <p:nvPr/>
        </p:nvSpPr>
        <p:spPr>
          <a:xfrm>
            <a:off x="804160" y="5854360"/>
            <a:ext cx="723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Three: Christ, Moses, and Joshua</a:t>
            </a:r>
          </a:p>
        </p:txBody>
      </p:sp>
      <p:pic>
        <p:nvPicPr>
          <p:cNvPr id="2" name="Picture 2" descr="Inside Out (PNG) by oirendacio on DeviantArt">
            <a:extLst>
              <a:ext uri="{FF2B5EF4-FFF2-40B4-BE49-F238E27FC236}">
                <a16:creationId xmlns:a16="http://schemas.microsoft.com/office/drawing/2014/main" id="{C8D5C286-5AAA-F01A-1AA0-9439CB6F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" y="-4097659"/>
            <a:ext cx="10972800" cy="146718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309315" y="959211"/>
            <a:ext cx="8990360" cy="5319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night, dark, outdoor object&#10;&#10;Description automatically generated">
            <a:extLst>
              <a:ext uri="{FF2B5EF4-FFF2-40B4-BE49-F238E27FC236}">
                <a16:creationId xmlns:a16="http://schemas.microsoft.com/office/drawing/2014/main" id="{450B39C1-F964-C38F-78AA-1FF8CBB4C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" y="-11288756"/>
            <a:ext cx="9381745" cy="22744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55773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4E6DE0F-7BC3-56FA-211E-9ED4B7A1CCCC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2181D-3D26-9CAF-3EE1-0A4F388B66BD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A2F300-FBBB-AB6B-6B45-669212A8E7F8}"/>
              </a:ext>
            </a:extLst>
          </p:cNvPr>
          <p:cNvSpPr/>
          <p:nvPr/>
        </p:nvSpPr>
        <p:spPr>
          <a:xfrm>
            <a:off x="8967240" y="123734"/>
            <a:ext cx="3125971" cy="1086215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achieve the unfulfilled destiny of man as over all creation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61D5B8-9991-4189-9B04-3B9D57427D94}"/>
              </a:ext>
            </a:extLst>
          </p:cNvPr>
          <p:cNvSpPr/>
          <p:nvPr/>
        </p:nvSpPr>
        <p:spPr>
          <a:xfrm>
            <a:off x="8967240" y="1330326"/>
            <a:ext cx="3125971" cy="1086215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“bring many sons to glory” through His suffering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4AB4A7-B5F2-7353-BF3B-24556CC708DC}"/>
              </a:ext>
            </a:extLst>
          </p:cNvPr>
          <p:cNvSpPr/>
          <p:nvPr/>
        </p:nvSpPr>
        <p:spPr>
          <a:xfrm>
            <a:off x="8967240" y="3637961"/>
            <a:ext cx="3125971" cy="661107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allow us to become part of God’s family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B7CF98-E593-144F-0168-897C5AC8A91C}"/>
              </a:ext>
            </a:extLst>
          </p:cNvPr>
          <p:cNvSpPr/>
          <p:nvPr/>
        </p:nvSpPr>
        <p:spPr>
          <a:xfrm rot="16200000">
            <a:off x="-392434" y="14616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</p:spTree>
    <p:extLst>
      <p:ext uri="{BB962C8B-B14F-4D97-AF65-F5344CB8AC3E}">
        <p14:creationId xmlns:p14="http://schemas.microsoft.com/office/powerpoint/2010/main" val="109391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1" y="-7803706"/>
            <a:ext cx="10972800" cy="146718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93364" y="1082747"/>
            <a:ext cx="8990360" cy="2608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07A2D-4D97-E5E9-14F0-F8E43ACD93B3}"/>
              </a:ext>
            </a:extLst>
          </p:cNvPr>
          <p:cNvSpPr>
            <a:spLocks/>
          </p:cNvSpPr>
          <p:nvPr/>
        </p:nvSpPr>
        <p:spPr>
          <a:xfrm>
            <a:off x="293363" y="3691514"/>
            <a:ext cx="8990360" cy="2180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night, dark, outdoor object&#10;&#10;Description automatically generated">
            <a:extLst>
              <a:ext uri="{FF2B5EF4-FFF2-40B4-BE49-F238E27FC236}">
                <a16:creationId xmlns:a16="http://schemas.microsoft.com/office/drawing/2014/main" id="{450B39C1-F964-C38F-78AA-1FF8CBB4C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0" y="-16615286"/>
            <a:ext cx="9381745" cy="22744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71724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B83898-A131-BB75-B537-B10CF596C49E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F6FF5-F6B6-ABC1-3E95-F7F2507B23F3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BD2194-5A3E-B387-CF5C-FB19456124C8}"/>
              </a:ext>
            </a:extLst>
          </p:cNvPr>
          <p:cNvSpPr/>
          <p:nvPr/>
        </p:nvSpPr>
        <p:spPr>
          <a:xfrm>
            <a:off x="8967240" y="123734"/>
            <a:ext cx="3125971" cy="1086215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achieve the unfulfilled destiny of man as over all creation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BEEB1EC-259F-9200-FAB6-6E2CDECF696D}"/>
              </a:ext>
            </a:extLst>
          </p:cNvPr>
          <p:cNvSpPr/>
          <p:nvPr/>
        </p:nvSpPr>
        <p:spPr>
          <a:xfrm>
            <a:off x="8967240" y="1303057"/>
            <a:ext cx="3125971" cy="1086215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“bring many sons to glory” through His suffering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1B5F4D-0E45-BE17-B622-4F53BBB90BA8}"/>
              </a:ext>
            </a:extLst>
          </p:cNvPr>
          <p:cNvSpPr/>
          <p:nvPr/>
        </p:nvSpPr>
        <p:spPr>
          <a:xfrm>
            <a:off x="8967240" y="2482380"/>
            <a:ext cx="3125971" cy="665983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allow us to become part of God’s family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8F40F0-3110-97EE-98CE-F9380E5966E5}"/>
              </a:ext>
            </a:extLst>
          </p:cNvPr>
          <p:cNvSpPr/>
          <p:nvPr/>
        </p:nvSpPr>
        <p:spPr>
          <a:xfrm>
            <a:off x="8967239" y="3241471"/>
            <a:ext cx="3125971" cy="1264804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partake of death to render the devil powerless and to free us from fear of death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5FF0664-0324-7BE0-D9D4-4307C018BD9F}"/>
              </a:ext>
            </a:extLst>
          </p:cNvPr>
          <p:cNvSpPr/>
          <p:nvPr/>
        </p:nvSpPr>
        <p:spPr>
          <a:xfrm>
            <a:off x="8967238" y="4599383"/>
            <a:ext cx="3125971" cy="991188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share in our experience of suffering and temptation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5E5510-653C-F346-4421-77264352B4BE}"/>
              </a:ext>
            </a:extLst>
          </p:cNvPr>
          <p:cNvSpPr/>
          <p:nvPr/>
        </p:nvSpPr>
        <p:spPr>
          <a:xfrm>
            <a:off x="8970400" y="5683681"/>
            <a:ext cx="3125971" cy="991188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become our high priest so He could come to our aid in temptation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B60FA1-28BC-A412-0B5C-4ACCD377829B}"/>
              </a:ext>
            </a:extLst>
          </p:cNvPr>
          <p:cNvSpPr/>
          <p:nvPr/>
        </p:nvSpPr>
        <p:spPr>
          <a:xfrm rot="16200000">
            <a:off x="-392434" y="14616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</p:spTree>
    <p:extLst>
      <p:ext uri="{BB962C8B-B14F-4D97-AF65-F5344CB8AC3E}">
        <p14:creationId xmlns:p14="http://schemas.microsoft.com/office/powerpoint/2010/main" val="1027090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1223928" y="4090161"/>
            <a:ext cx="1828800" cy="18288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882019" y="1074522"/>
            <a:ext cx="1828800" cy="18288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16476">
            <a:off x="110093" y="3931019"/>
            <a:ext cx="1828800" cy="18288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932074">
            <a:off x="103639" y="2496922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988402" y="2972140"/>
            <a:ext cx="1188720" cy="11887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3568696" y="4505752"/>
            <a:ext cx="1280160" cy="12801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3558874" y="5370397"/>
            <a:ext cx="1280160" cy="12801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3579765" y="4878418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624793" y="2956896"/>
            <a:ext cx="1828800" cy="18288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984542" y="2837369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7204125">
            <a:off x="250459" y="3196715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727950" y="3514792"/>
            <a:ext cx="1828800" cy="18288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1047160" y="511743"/>
            <a:ext cx="1828800" cy="18288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767611" y="536671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5128955" y="3425595"/>
            <a:ext cx="3011021" cy="301102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5380695" y="1692851"/>
            <a:ext cx="1202387" cy="120238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6676104" y="1657406"/>
            <a:ext cx="1273275" cy="12732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5720065" y="592816"/>
            <a:ext cx="1828800" cy="18288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470179" y="592816"/>
            <a:ext cx="1828800" cy="18288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1:4-2:15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6660C0-EFD4-9665-A7BF-E3EE338B1EE2}"/>
              </a:ext>
            </a:extLst>
          </p:cNvPr>
          <p:cNvSpPr/>
          <p:nvPr/>
        </p:nvSpPr>
        <p:spPr>
          <a:xfrm>
            <a:off x="8183012" y="123734"/>
            <a:ext cx="3910200" cy="1086215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achieve the unfulfilled destiny of man as over all creation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57F93C-CBBD-18B2-2751-8506F56CBFF0}"/>
              </a:ext>
            </a:extLst>
          </p:cNvPr>
          <p:cNvSpPr/>
          <p:nvPr/>
        </p:nvSpPr>
        <p:spPr>
          <a:xfrm>
            <a:off x="8183012" y="1292985"/>
            <a:ext cx="3910200" cy="789694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“bring many sons to glory” through His suffering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2CA6CD1-EDB2-8481-930D-89329A34CCFD}"/>
              </a:ext>
            </a:extLst>
          </p:cNvPr>
          <p:cNvSpPr/>
          <p:nvPr/>
        </p:nvSpPr>
        <p:spPr>
          <a:xfrm>
            <a:off x="8183012" y="2165715"/>
            <a:ext cx="3910200" cy="665983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allow us to become part of God’s family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4CCC296-29FB-BC10-1BDE-C37A034CA84A}"/>
              </a:ext>
            </a:extLst>
          </p:cNvPr>
          <p:cNvSpPr/>
          <p:nvPr/>
        </p:nvSpPr>
        <p:spPr>
          <a:xfrm>
            <a:off x="8210541" y="2914734"/>
            <a:ext cx="3882670" cy="1044628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partake of death to render the devil powerless and to free us from fear of death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90D53B3-FE91-FD95-5C91-1BA23B9A68F7}"/>
              </a:ext>
            </a:extLst>
          </p:cNvPr>
          <p:cNvSpPr/>
          <p:nvPr/>
        </p:nvSpPr>
        <p:spPr>
          <a:xfrm>
            <a:off x="8210540" y="4042398"/>
            <a:ext cx="3882670" cy="771014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share in our experience of suffering and temptation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040BBFA-1A90-D07B-7F03-4027CDF1928D}"/>
              </a:ext>
            </a:extLst>
          </p:cNvPr>
          <p:cNvSpPr/>
          <p:nvPr/>
        </p:nvSpPr>
        <p:spPr>
          <a:xfrm>
            <a:off x="8210540" y="4896446"/>
            <a:ext cx="3885831" cy="991188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become our high priest so He could come to our aid in temptation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941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1B16C6A-8FB9-4D1E-9EF3-69297DBEB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74" y="-1829"/>
            <a:ext cx="10735852" cy="685982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C02D942-6667-4950-8153-9B62E7AE12FE}"/>
              </a:ext>
            </a:extLst>
          </p:cNvPr>
          <p:cNvSpPr/>
          <p:nvPr/>
        </p:nvSpPr>
        <p:spPr>
          <a:xfrm>
            <a:off x="4373527" y="2806995"/>
            <a:ext cx="791062" cy="842099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1C9CCE-41A3-4BB9-A0B4-EE55054BD5AA}"/>
              </a:ext>
            </a:extLst>
          </p:cNvPr>
          <p:cNvSpPr/>
          <p:nvPr/>
        </p:nvSpPr>
        <p:spPr>
          <a:xfrm>
            <a:off x="1911027" y="3649094"/>
            <a:ext cx="2066971" cy="111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r>
              <a:rPr lang="en-US" sz="2160" dirty="0">
                <a:solidFill>
                  <a:prstClr val="white"/>
                </a:solidFill>
                <a:latin typeface="Calibri"/>
              </a:rPr>
              <a:t>Delivered from Bondage under Moses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2F6D01-E951-40D6-BB29-A3FBA9DAE351}"/>
              </a:ext>
            </a:extLst>
          </p:cNvPr>
          <p:cNvCxnSpPr>
            <a:stCxn id="15" idx="3"/>
            <a:endCxn id="13" idx="3"/>
          </p:cNvCxnSpPr>
          <p:nvPr/>
        </p:nvCxnSpPr>
        <p:spPr>
          <a:xfrm flipV="1">
            <a:off x="3977997" y="3525771"/>
            <a:ext cx="511378" cy="678343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0FF5F76-40CE-4552-AFF0-3CB3B947DD54}"/>
              </a:ext>
            </a:extLst>
          </p:cNvPr>
          <p:cNvSpPr/>
          <p:nvPr/>
        </p:nvSpPr>
        <p:spPr>
          <a:xfrm>
            <a:off x="6585099" y="5188133"/>
            <a:ext cx="1042763" cy="1110040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0F2F10A-F1DE-4F0C-BBF7-45B424064096}"/>
              </a:ext>
            </a:extLst>
          </p:cNvPr>
          <p:cNvSpPr/>
          <p:nvPr/>
        </p:nvSpPr>
        <p:spPr>
          <a:xfrm>
            <a:off x="3735573" y="5475213"/>
            <a:ext cx="2066971" cy="111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r>
              <a:rPr lang="en-US" sz="2160" dirty="0">
                <a:solidFill>
                  <a:prstClr val="white"/>
                </a:solidFill>
                <a:latin typeface="Calibri"/>
              </a:rPr>
              <a:t>Entered into Covenant with God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0237E9-FD87-4FE1-8D55-E8DD93AC78E0}"/>
              </a:ext>
            </a:extLst>
          </p:cNvPr>
          <p:cNvCxnSpPr>
            <a:cxnSpLocks/>
            <a:stCxn id="19" idx="3"/>
            <a:endCxn id="18" idx="2"/>
          </p:cNvCxnSpPr>
          <p:nvPr/>
        </p:nvCxnSpPr>
        <p:spPr>
          <a:xfrm flipV="1">
            <a:off x="5802544" y="5743154"/>
            <a:ext cx="782555" cy="28708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C414774-E68E-479B-A806-32853E0C22AB}"/>
              </a:ext>
            </a:extLst>
          </p:cNvPr>
          <p:cNvSpPr/>
          <p:nvPr/>
        </p:nvSpPr>
        <p:spPr>
          <a:xfrm>
            <a:off x="7739300" y="3298179"/>
            <a:ext cx="521382" cy="555020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9903E3F-8DDD-422E-82CD-F1D8942C33CE}"/>
              </a:ext>
            </a:extLst>
          </p:cNvPr>
          <p:cNvSpPr/>
          <p:nvPr/>
        </p:nvSpPr>
        <p:spPr>
          <a:xfrm>
            <a:off x="9039373" y="3298179"/>
            <a:ext cx="2066971" cy="111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r>
              <a:rPr lang="en-US" sz="2160" dirty="0">
                <a:solidFill>
                  <a:prstClr val="white"/>
                </a:solidFill>
                <a:latin typeface="Calibri"/>
              </a:rPr>
              <a:t>Witnessed God’s Power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01EE7F-CA99-47FB-A311-8FC371634192}"/>
              </a:ext>
            </a:extLst>
          </p:cNvPr>
          <p:cNvCxnSpPr>
            <a:cxnSpLocks/>
            <a:stCxn id="25" idx="1"/>
            <a:endCxn id="24" idx="6"/>
          </p:cNvCxnSpPr>
          <p:nvPr/>
        </p:nvCxnSpPr>
        <p:spPr>
          <a:xfrm flipH="1" flipV="1">
            <a:off x="8260681" y="3575689"/>
            <a:ext cx="778692" cy="27751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A83D065D-7731-4764-8A4C-E9FF6946597F}"/>
              </a:ext>
            </a:extLst>
          </p:cNvPr>
          <p:cNvSpPr/>
          <p:nvPr/>
        </p:nvSpPr>
        <p:spPr>
          <a:xfrm>
            <a:off x="5500733" y="4222425"/>
            <a:ext cx="521382" cy="5550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2BECBA-D1D7-489C-9419-1818400193F4}"/>
              </a:ext>
            </a:extLst>
          </p:cNvPr>
          <p:cNvSpPr/>
          <p:nvPr/>
        </p:nvSpPr>
        <p:spPr>
          <a:xfrm>
            <a:off x="5039508" y="1047818"/>
            <a:ext cx="2066971" cy="11100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>
                <a:alpha val="7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r>
              <a:rPr lang="en-US" sz="2160" dirty="0">
                <a:solidFill>
                  <a:prstClr val="white"/>
                </a:solidFill>
                <a:latin typeface="Calibri"/>
              </a:rPr>
              <a:t>Grumbled about Food &amp; Water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855F425-FDA9-4D4E-B5CB-F11FDCA5397E}"/>
              </a:ext>
            </a:extLst>
          </p:cNvPr>
          <p:cNvCxnSpPr>
            <a:cxnSpLocks/>
            <a:stCxn id="36" idx="2"/>
            <a:endCxn id="35" idx="0"/>
          </p:cNvCxnSpPr>
          <p:nvPr/>
        </p:nvCxnSpPr>
        <p:spPr>
          <a:xfrm flipH="1">
            <a:off x="5761425" y="2157857"/>
            <a:ext cx="311569" cy="20645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AF56D07C-A2DB-43C7-8030-6B5B070B5758}"/>
              </a:ext>
            </a:extLst>
          </p:cNvPr>
          <p:cNvSpPr/>
          <p:nvPr/>
        </p:nvSpPr>
        <p:spPr>
          <a:xfrm>
            <a:off x="7367170" y="1981964"/>
            <a:ext cx="521382" cy="5550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5203D9B-BFB7-49EC-95C3-429FB544DC11}"/>
              </a:ext>
            </a:extLst>
          </p:cNvPr>
          <p:cNvSpPr/>
          <p:nvPr/>
        </p:nvSpPr>
        <p:spPr>
          <a:xfrm>
            <a:off x="9084355" y="1771875"/>
            <a:ext cx="2066971" cy="11100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>
                <a:alpha val="7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r>
              <a:rPr lang="en-US" sz="2160" dirty="0">
                <a:solidFill>
                  <a:prstClr val="white"/>
                </a:solidFill>
                <a:latin typeface="Calibri"/>
              </a:rPr>
              <a:t>Refused to Enter the Promised Land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01BD314-1EB1-47A3-AD31-9DF98ABFC059}"/>
              </a:ext>
            </a:extLst>
          </p:cNvPr>
          <p:cNvCxnSpPr>
            <a:cxnSpLocks/>
            <a:stCxn id="46" idx="1"/>
            <a:endCxn id="45" idx="6"/>
          </p:cNvCxnSpPr>
          <p:nvPr/>
        </p:nvCxnSpPr>
        <p:spPr>
          <a:xfrm flipH="1" flipV="1">
            <a:off x="7888552" y="2259474"/>
            <a:ext cx="1195804" cy="6742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6B53B81C-4984-4113-8DE5-212D9F9E0263}"/>
              </a:ext>
            </a:extLst>
          </p:cNvPr>
          <p:cNvSpPr/>
          <p:nvPr/>
        </p:nvSpPr>
        <p:spPr>
          <a:xfrm>
            <a:off x="6845788" y="5700068"/>
            <a:ext cx="521382" cy="5550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DACC8F3-BD0A-4D69-8715-24197C23EFD4}"/>
              </a:ext>
            </a:extLst>
          </p:cNvPr>
          <p:cNvSpPr/>
          <p:nvPr/>
        </p:nvSpPr>
        <p:spPr>
          <a:xfrm>
            <a:off x="8804779" y="5786949"/>
            <a:ext cx="2066971" cy="936277"/>
          </a:xfrm>
          <a:prstGeom prst="roundRect">
            <a:avLst/>
          </a:prstGeom>
          <a:solidFill>
            <a:srgbClr val="C00000"/>
          </a:solidFill>
          <a:ln>
            <a:solidFill>
              <a:srgbClr val="C00000">
                <a:alpha val="7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r>
              <a:rPr lang="en-US" sz="2160" dirty="0">
                <a:solidFill>
                  <a:prstClr val="white"/>
                </a:solidFill>
                <a:latin typeface="Calibri"/>
              </a:rPr>
              <a:t>Worshipped the Golden Calf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59EB774-2CB3-4B7E-A373-8FE33C3FD59C}"/>
              </a:ext>
            </a:extLst>
          </p:cNvPr>
          <p:cNvCxnSpPr>
            <a:cxnSpLocks/>
            <a:stCxn id="57" idx="1"/>
            <a:endCxn id="56" idx="6"/>
          </p:cNvCxnSpPr>
          <p:nvPr/>
        </p:nvCxnSpPr>
        <p:spPr>
          <a:xfrm flipH="1" flipV="1">
            <a:off x="7367169" y="5977578"/>
            <a:ext cx="1437610" cy="2775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D6551A2-55D7-479D-AF28-D12A147C335B}"/>
              </a:ext>
            </a:extLst>
          </p:cNvPr>
          <p:cNvSpPr/>
          <p:nvPr/>
        </p:nvSpPr>
        <p:spPr>
          <a:xfrm>
            <a:off x="963311" y="689529"/>
            <a:ext cx="3253178" cy="253851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8640">
              <a:defRPr/>
            </a:pPr>
            <a:r>
              <a:rPr lang="en-US" sz="2880" dirty="0">
                <a:solidFill>
                  <a:prstClr val="white"/>
                </a:solidFill>
                <a:latin typeface="Calibri"/>
              </a:rPr>
              <a:t>How were the Hebrew Christians in a similar position as the Israelites?</a:t>
            </a:r>
            <a:endParaRPr lang="en-US" sz="336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9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8" grpId="0" animBg="1"/>
      <p:bldP spid="19" grpId="0" animBg="1"/>
      <p:bldP spid="24" grpId="0" animBg="1"/>
      <p:bldP spid="25" grpId="0" animBg="1"/>
      <p:bldP spid="35" grpId="0" animBg="1"/>
      <p:bldP spid="36" grpId="0" animBg="1"/>
      <p:bldP spid="45" grpId="0" animBg="1"/>
      <p:bldP spid="46" grpId="0" animBg="1"/>
      <p:bldP spid="56" grpId="0" animBg="1"/>
      <p:bldP spid="57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6" y="23523"/>
            <a:ext cx="10972800" cy="14671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305639" y="752784"/>
            <a:ext cx="8919642" cy="491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F6D254-01E3-ADC8-EEC4-9907029D4501}"/>
              </a:ext>
            </a:extLst>
          </p:cNvPr>
          <p:cNvSpPr>
            <a:spLocks/>
          </p:cNvSpPr>
          <p:nvPr/>
        </p:nvSpPr>
        <p:spPr>
          <a:xfrm>
            <a:off x="305640" y="1244009"/>
            <a:ext cx="6655368" cy="414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521601-063A-59DE-9B1E-AE7472F6E688}"/>
              </a:ext>
            </a:extLst>
          </p:cNvPr>
          <p:cNvSpPr>
            <a:spLocks/>
          </p:cNvSpPr>
          <p:nvPr/>
        </p:nvSpPr>
        <p:spPr>
          <a:xfrm>
            <a:off x="305638" y="1642077"/>
            <a:ext cx="8919642" cy="3021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14E6D2-CBE1-FCDE-81D0-D2B1CE343BC7}"/>
              </a:ext>
            </a:extLst>
          </p:cNvPr>
          <p:cNvSpPr>
            <a:spLocks/>
          </p:cNvSpPr>
          <p:nvPr/>
        </p:nvSpPr>
        <p:spPr>
          <a:xfrm>
            <a:off x="6961008" y="1244008"/>
            <a:ext cx="2264272" cy="414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F26CC-4DFA-FC82-8093-7075878B3C44}"/>
              </a:ext>
            </a:extLst>
          </p:cNvPr>
          <p:cNvSpPr>
            <a:spLocks/>
          </p:cNvSpPr>
          <p:nvPr/>
        </p:nvSpPr>
        <p:spPr>
          <a:xfrm>
            <a:off x="305638" y="4663441"/>
            <a:ext cx="8919642" cy="7783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68823-375B-B16E-5922-B75703F56309}"/>
              </a:ext>
            </a:extLst>
          </p:cNvPr>
          <p:cNvSpPr>
            <a:spLocks/>
          </p:cNvSpPr>
          <p:nvPr/>
        </p:nvSpPr>
        <p:spPr>
          <a:xfrm>
            <a:off x="1659083" y="1243641"/>
            <a:ext cx="1050391" cy="408460"/>
          </a:xfrm>
          <a:prstGeom prst="rect">
            <a:avLst/>
          </a:prstGeom>
          <a:solidFill>
            <a:srgbClr val="70AD47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2315B-C6F9-3CF3-B87F-6A244D5E34DD}"/>
              </a:ext>
            </a:extLst>
          </p:cNvPr>
          <p:cNvSpPr>
            <a:spLocks/>
          </p:cNvSpPr>
          <p:nvPr/>
        </p:nvSpPr>
        <p:spPr>
          <a:xfrm>
            <a:off x="3250139" y="1250219"/>
            <a:ext cx="1416340" cy="408460"/>
          </a:xfrm>
          <a:prstGeom prst="rect">
            <a:avLst/>
          </a:prstGeom>
          <a:solidFill>
            <a:srgbClr val="70AD47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A84F5C-4D9E-252F-285A-16EBBA04F3A5}"/>
              </a:ext>
            </a:extLst>
          </p:cNvPr>
          <p:cNvSpPr>
            <a:spLocks/>
          </p:cNvSpPr>
          <p:nvPr/>
        </p:nvSpPr>
        <p:spPr>
          <a:xfrm>
            <a:off x="410249" y="1652100"/>
            <a:ext cx="953078" cy="408460"/>
          </a:xfrm>
          <a:prstGeom prst="rect">
            <a:avLst/>
          </a:prstGeom>
          <a:solidFill>
            <a:srgbClr val="70AD47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6CE6FA-6FAA-F745-0CC1-4B98473E552B}"/>
              </a:ext>
            </a:extLst>
          </p:cNvPr>
          <p:cNvSpPr>
            <a:spLocks/>
          </p:cNvSpPr>
          <p:nvPr/>
        </p:nvSpPr>
        <p:spPr>
          <a:xfrm>
            <a:off x="6082763" y="3352164"/>
            <a:ext cx="953078" cy="408460"/>
          </a:xfrm>
          <a:prstGeom prst="rect">
            <a:avLst/>
          </a:prstGeom>
          <a:solidFill>
            <a:srgbClr val="70AD47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7DA774-B9EE-A5CC-0C72-3AE93A7F3D61}"/>
              </a:ext>
            </a:extLst>
          </p:cNvPr>
          <p:cNvSpPr>
            <a:spLocks/>
          </p:cNvSpPr>
          <p:nvPr/>
        </p:nvSpPr>
        <p:spPr>
          <a:xfrm>
            <a:off x="4108253" y="4211170"/>
            <a:ext cx="953078" cy="408460"/>
          </a:xfrm>
          <a:prstGeom prst="rect">
            <a:avLst/>
          </a:prstGeom>
          <a:solidFill>
            <a:srgbClr val="70AD47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7CF28E-E356-7D35-7AF8-4D3C20C8E2A5}"/>
              </a:ext>
            </a:extLst>
          </p:cNvPr>
          <p:cNvSpPr>
            <a:spLocks/>
          </p:cNvSpPr>
          <p:nvPr/>
        </p:nvSpPr>
        <p:spPr>
          <a:xfrm>
            <a:off x="4685426" y="2084699"/>
            <a:ext cx="2701627" cy="40846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F969BF-CA5F-75FF-3713-C49DD8A2DF77}"/>
              </a:ext>
            </a:extLst>
          </p:cNvPr>
          <p:cNvSpPr>
            <a:spLocks/>
          </p:cNvSpPr>
          <p:nvPr/>
        </p:nvSpPr>
        <p:spPr>
          <a:xfrm>
            <a:off x="7317813" y="2539222"/>
            <a:ext cx="1545478" cy="40846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688022-3671-93D2-DF84-0E0E153A5E68}"/>
              </a:ext>
            </a:extLst>
          </p:cNvPr>
          <p:cNvSpPr>
            <a:spLocks/>
          </p:cNvSpPr>
          <p:nvPr/>
        </p:nvSpPr>
        <p:spPr>
          <a:xfrm>
            <a:off x="4259381" y="2517684"/>
            <a:ext cx="2539441" cy="408460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B21375-5D92-ECC5-1D1F-7C1DF067274D}"/>
              </a:ext>
            </a:extLst>
          </p:cNvPr>
          <p:cNvSpPr>
            <a:spLocks/>
          </p:cNvSpPr>
          <p:nvPr/>
        </p:nvSpPr>
        <p:spPr>
          <a:xfrm>
            <a:off x="389362" y="3352164"/>
            <a:ext cx="3340410" cy="408460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F159F5-4E0E-22C3-96F2-A73948C3980D}"/>
              </a:ext>
            </a:extLst>
          </p:cNvPr>
          <p:cNvSpPr>
            <a:spLocks/>
          </p:cNvSpPr>
          <p:nvPr/>
        </p:nvSpPr>
        <p:spPr>
          <a:xfrm>
            <a:off x="1244383" y="3782116"/>
            <a:ext cx="1544278" cy="408460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BB1AD1-C1DD-A0F9-895B-D8F392A752C4}"/>
              </a:ext>
            </a:extLst>
          </p:cNvPr>
          <p:cNvSpPr>
            <a:spLocks/>
          </p:cNvSpPr>
          <p:nvPr/>
        </p:nvSpPr>
        <p:spPr>
          <a:xfrm>
            <a:off x="5061332" y="4211170"/>
            <a:ext cx="1087040" cy="408460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88533-399C-1867-D9DB-02A13E473784}"/>
              </a:ext>
            </a:extLst>
          </p:cNvPr>
          <p:cNvSpPr>
            <a:spLocks/>
          </p:cNvSpPr>
          <p:nvPr/>
        </p:nvSpPr>
        <p:spPr>
          <a:xfrm>
            <a:off x="2850427" y="3792352"/>
            <a:ext cx="6103362" cy="408460"/>
          </a:xfrm>
          <a:prstGeom prst="rect">
            <a:avLst/>
          </a:prstGeom>
          <a:solidFill>
            <a:schemeClr val="accent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E819D7-E8AE-FF64-09F3-54ED3D6EFBBB}"/>
              </a:ext>
            </a:extLst>
          </p:cNvPr>
          <p:cNvSpPr>
            <a:spLocks/>
          </p:cNvSpPr>
          <p:nvPr/>
        </p:nvSpPr>
        <p:spPr>
          <a:xfrm>
            <a:off x="410248" y="4209021"/>
            <a:ext cx="1649122" cy="408460"/>
          </a:xfrm>
          <a:prstGeom prst="rect">
            <a:avLst/>
          </a:prstGeom>
          <a:solidFill>
            <a:schemeClr val="accent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22FC22-D01A-751D-F06B-F1607F9843E9}"/>
              </a:ext>
            </a:extLst>
          </p:cNvPr>
          <p:cNvSpPr>
            <a:spLocks/>
          </p:cNvSpPr>
          <p:nvPr/>
        </p:nvSpPr>
        <p:spPr>
          <a:xfrm>
            <a:off x="3062952" y="4617480"/>
            <a:ext cx="1847360" cy="40846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EBFB74-A379-9691-90AC-BF43452FA8B3}"/>
              </a:ext>
            </a:extLst>
          </p:cNvPr>
          <p:cNvSpPr>
            <a:spLocks/>
          </p:cNvSpPr>
          <p:nvPr/>
        </p:nvSpPr>
        <p:spPr>
          <a:xfrm>
            <a:off x="1642666" y="5042645"/>
            <a:ext cx="2277209" cy="40846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6" y="354716"/>
            <a:ext cx="9381744" cy="173983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59449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08E5F7-E9B9-5541-8AE7-9363983A9A75}"/>
              </a:ext>
            </a:extLst>
          </p:cNvPr>
          <p:cNvSpPr/>
          <p:nvPr/>
        </p:nvSpPr>
        <p:spPr>
          <a:xfrm>
            <a:off x="4056611" y="2327634"/>
            <a:ext cx="2848686" cy="626090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Aaron (4:14-7:28)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20FEEC-C5D1-5E71-A564-4E48669D528A}"/>
              </a:ext>
            </a:extLst>
          </p:cNvPr>
          <p:cNvSpPr/>
          <p:nvPr/>
        </p:nvSpPr>
        <p:spPr>
          <a:xfrm>
            <a:off x="798623" y="2277565"/>
            <a:ext cx="2674705" cy="668474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Moses (3:1-4:13)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7E1C74-9DFA-8583-E047-D8A0DAED1449}"/>
              </a:ext>
            </a:extLst>
          </p:cNvPr>
          <p:cNvSpPr/>
          <p:nvPr/>
        </p:nvSpPr>
        <p:spPr>
          <a:xfrm>
            <a:off x="1518833" y="489761"/>
            <a:ext cx="2210939" cy="1017268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864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Jesus &amp; Moses:</a:t>
            </a:r>
          </a:p>
          <a:p>
            <a:pPr algn="ctr" defTabSz="54864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Both Faithful</a:t>
            </a:r>
            <a:endParaRPr lang="en-US" sz="288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B4CE5F-817C-F929-0FB2-DAE449598B41}"/>
              </a:ext>
            </a:extLst>
          </p:cNvPr>
          <p:cNvSpPr/>
          <p:nvPr/>
        </p:nvSpPr>
        <p:spPr>
          <a:xfrm>
            <a:off x="4650101" y="489760"/>
            <a:ext cx="2210939" cy="1017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864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Jesus: More</a:t>
            </a:r>
          </a:p>
          <a:p>
            <a:pPr algn="ctr" defTabSz="54864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Glory &amp; Honor</a:t>
            </a:r>
            <a:endParaRPr lang="en-US" sz="288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AB5B35-F16E-FCE7-FDD5-4DC5EBB23BC9}"/>
              </a:ext>
            </a:extLst>
          </p:cNvPr>
          <p:cNvSpPr/>
          <p:nvPr/>
        </p:nvSpPr>
        <p:spPr>
          <a:xfrm>
            <a:off x="660498" y="4933110"/>
            <a:ext cx="2850980" cy="101726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864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Jesus: Builder of the House =&gt; God</a:t>
            </a:r>
            <a:endParaRPr lang="en-US" sz="288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3A93A8-4681-AEDC-6E54-1FAE2D71BFF7}"/>
              </a:ext>
            </a:extLst>
          </p:cNvPr>
          <p:cNvSpPr/>
          <p:nvPr/>
        </p:nvSpPr>
        <p:spPr>
          <a:xfrm>
            <a:off x="4000909" y="4933110"/>
            <a:ext cx="2840743" cy="1017268"/>
          </a:xfrm>
          <a:prstGeom prst="roundRect">
            <a:avLst/>
          </a:prstGeom>
          <a:solidFill>
            <a:srgbClr val="E010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864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Moses: A Servant</a:t>
            </a:r>
          </a:p>
          <a:p>
            <a:pPr algn="ctr" defTabSz="54864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Jesus: A Son</a:t>
            </a:r>
            <a:endParaRPr lang="en-US" sz="288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9C7DC19-3A68-5A0C-A7CB-875862AB5260}"/>
              </a:ext>
            </a:extLst>
          </p:cNvPr>
          <p:cNvSpPr/>
          <p:nvPr/>
        </p:nvSpPr>
        <p:spPr>
          <a:xfrm>
            <a:off x="7331083" y="4933110"/>
            <a:ext cx="2840743" cy="10172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864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Moses: Testified of things to be spoken</a:t>
            </a:r>
            <a:endParaRPr lang="en-US" sz="288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E4181DB-89C5-D497-7965-B7A9E02F56BE}"/>
              </a:ext>
            </a:extLst>
          </p:cNvPr>
          <p:cNvSpPr/>
          <p:nvPr/>
        </p:nvSpPr>
        <p:spPr>
          <a:xfrm>
            <a:off x="1570843" y="806180"/>
            <a:ext cx="6794693" cy="4693156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3360" b="1" baseline="30000" dirty="0">
                <a:solidFill>
                  <a:prstClr val="white"/>
                </a:solidFill>
                <a:latin typeface="Calibri" panose="020F0502020204030204"/>
              </a:rPr>
              <a:t>15 </a:t>
            </a:r>
            <a:r>
              <a:rPr lang="en-US" sz="3360" dirty="0">
                <a:solidFill>
                  <a:prstClr val="white"/>
                </a:solidFill>
                <a:latin typeface="Calibri" panose="020F0502020204030204"/>
              </a:rPr>
              <a:t>The </a:t>
            </a:r>
            <a:r>
              <a:rPr lang="en-US" sz="3360" cap="small" dirty="0">
                <a:solidFill>
                  <a:prstClr val="white"/>
                </a:solidFill>
                <a:latin typeface="Calibri" panose="020F0502020204030204"/>
              </a:rPr>
              <a:t>Lord</a:t>
            </a:r>
            <a:r>
              <a:rPr lang="en-US" sz="3360" dirty="0">
                <a:solidFill>
                  <a:prstClr val="white"/>
                </a:solidFill>
                <a:latin typeface="Calibri" panose="020F0502020204030204"/>
              </a:rPr>
              <a:t> your God will raise up for you a prophet like me from among you, from your countrymen, you shall listen to him … </a:t>
            </a:r>
            <a:r>
              <a:rPr lang="en-US" sz="3360" b="1" baseline="30000" dirty="0">
                <a:solidFill>
                  <a:prstClr val="white"/>
                </a:solidFill>
                <a:latin typeface="Calibri" panose="020F0502020204030204"/>
              </a:rPr>
              <a:t>17 </a:t>
            </a:r>
            <a:r>
              <a:rPr lang="en-US" sz="3360" dirty="0">
                <a:solidFill>
                  <a:prstClr val="white"/>
                </a:solidFill>
                <a:latin typeface="Calibri" panose="020F0502020204030204"/>
              </a:rPr>
              <a:t>The </a:t>
            </a:r>
            <a:r>
              <a:rPr lang="en-US" sz="3360" cap="small" dirty="0">
                <a:solidFill>
                  <a:prstClr val="white"/>
                </a:solidFill>
                <a:latin typeface="Calibri" panose="020F0502020204030204"/>
              </a:rPr>
              <a:t>Lord </a:t>
            </a:r>
            <a:r>
              <a:rPr lang="en-US" sz="3360" dirty="0">
                <a:solidFill>
                  <a:prstClr val="white"/>
                </a:solidFill>
                <a:latin typeface="Calibri" panose="020F0502020204030204"/>
              </a:rPr>
              <a:t>said to me, “… I will put My words in his mouth, and he shall speak to them all that I command him.”</a:t>
            </a:r>
          </a:p>
          <a:p>
            <a:pPr algn="ctr" defTabSz="548640"/>
            <a:r>
              <a:rPr lang="en-US" sz="3360" dirty="0">
                <a:solidFill>
                  <a:prstClr val="white"/>
                </a:solidFill>
                <a:latin typeface="Calibri" panose="020F0502020204030204"/>
              </a:rPr>
              <a:t>Deuteronomy 18:15-18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820FFDF-4E66-E9F6-CBEF-A74B15AD249C}"/>
              </a:ext>
            </a:extLst>
          </p:cNvPr>
          <p:cNvSpPr/>
          <p:nvPr/>
        </p:nvSpPr>
        <p:spPr>
          <a:xfrm>
            <a:off x="4278481" y="773287"/>
            <a:ext cx="4500262" cy="3531870"/>
          </a:xfrm>
          <a:prstGeom prst="roundRect">
            <a:avLst/>
          </a:prstGeom>
          <a:solidFill>
            <a:srgbClr val="70AD4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8640"/>
            <a:r>
              <a:rPr lang="en-US" sz="2880" dirty="0">
                <a:solidFill>
                  <a:prstClr val="white"/>
                </a:solidFill>
                <a:latin typeface="Calibri" panose="020F0502020204030204"/>
              </a:rPr>
              <a:t>3:14</a:t>
            </a:r>
            <a:r>
              <a:rPr lang="en-US" sz="3360" dirty="0">
                <a:solidFill>
                  <a:prstClr val="white"/>
                </a:solidFill>
                <a:latin typeface="Calibri" panose="020F0502020204030204"/>
              </a:rPr>
              <a:t>  For we have become partakers of Christ, </a:t>
            </a:r>
            <a:r>
              <a:rPr lang="en-US" sz="3360" b="1" u="sng" dirty="0">
                <a:solidFill>
                  <a:prstClr val="black"/>
                </a:solidFill>
                <a:latin typeface="Calibri" panose="020F0502020204030204"/>
              </a:rPr>
              <a:t>if we hold fast </a:t>
            </a:r>
            <a:r>
              <a:rPr lang="en-US" sz="3360" dirty="0">
                <a:solidFill>
                  <a:prstClr val="black"/>
                </a:solidFill>
                <a:latin typeface="Calibri" panose="020F0502020204030204"/>
              </a:rPr>
              <a:t>the beginning of our assurance </a:t>
            </a:r>
            <a:r>
              <a:rPr lang="en-US" sz="3360" b="1" u="sng" dirty="0">
                <a:solidFill>
                  <a:prstClr val="black"/>
                </a:solidFill>
                <a:latin typeface="Calibri" panose="020F0502020204030204"/>
              </a:rPr>
              <a:t>firm</a:t>
            </a:r>
            <a:r>
              <a:rPr lang="en-US" sz="336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60" b="1" u="sng" dirty="0">
                <a:solidFill>
                  <a:prstClr val="black"/>
                </a:solidFill>
                <a:latin typeface="Calibri" panose="020F0502020204030204"/>
              </a:rPr>
              <a:t>until the end</a:t>
            </a:r>
            <a:r>
              <a:rPr lang="en-US" sz="3360" dirty="0">
                <a:solidFill>
                  <a:prstClr val="black"/>
                </a:solidFill>
                <a:latin typeface="Calibri" panose="020F0502020204030204"/>
              </a:rPr>
              <a:t>,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5C7A68-E6DA-CB50-AA5C-68514F66AB78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16FC84-FFD5-F04F-C776-7FBE0E30427C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49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4" grpId="0" animBg="1"/>
      <p:bldP spid="14" grpId="1" animBg="1"/>
      <p:bldP spid="15" grpId="0" animBg="1"/>
      <p:bldP spid="15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4" grpId="0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2" grpId="0" animBg="1"/>
      <p:bldP spid="32" grpId="1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0" y="-4487487"/>
            <a:ext cx="10972800" cy="14671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94755" y="1174421"/>
            <a:ext cx="8919642" cy="5094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35FE54-587B-3FFD-4C29-9926D7067BB0}"/>
              </a:ext>
            </a:extLst>
          </p:cNvPr>
          <p:cNvSpPr>
            <a:spLocks/>
          </p:cNvSpPr>
          <p:nvPr/>
        </p:nvSpPr>
        <p:spPr>
          <a:xfrm>
            <a:off x="5007791" y="2399436"/>
            <a:ext cx="3469639" cy="37804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24FED8-B3A9-1C85-EC21-BCAD6BAA610A}"/>
              </a:ext>
            </a:extLst>
          </p:cNvPr>
          <p:cNvSpPr>
            <a:spLocks/>
          </p:cNvSpPr>
          <p:nvPr/>
        </p:nvSpPr>
        <p:spPr>
          <a:xfrm>
            <a:off x="1411151" y="2777485"/>
            <a:ext cx="2738119" cy="37804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608AD-6DA5-C2CB-54DB-E0A27D495940}"/>
              </a:ext>
            </a:extLst>
          </p:cNvPr>
          <p:cNvSpPr>
            <a:spLocks/>
          </p:cNvSpPr>
          <p:nvPr/>
        </p:nvSpPr>
        <p:spPr>
          <a:xfrm>
            <a:off x="4127580" y="2384229"/>
            <a:ext cx="880211" cy="40846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9E5431-4577-86AD-70CF-98032E747B3A}"/>
              </a:ext>
            </a:extLst>
          </p:cNvPr>
          <p:cNvSpPr>
            <a:spLocks/>
          </p:cNvSpPr>
          <p:nvPr/>
        </p:nvSpPr>
        <p:spPr>
          <a:xfrm>
            <a:off x="6632242" y="4524902"/>
            <a:ext cx="880211" cy="40846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0" y="-4156294"/>
            <a:ext cx="9381744" cy="173983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70333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C2473F7-8076-B435-340B-1C74E666FE9D}"/>
              </a:ext>
            </a:extLst>
          </p:cNvPr>
          <p:cNvSpPr/>
          <p:nvPr/>
        </p:nvSpPr>
        <p:spPr>
          <a:xfrm>
            <a:off x="7308496" y="2848434"/>
            <a:ext cx="3118584" cy="1173230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“as at 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Meribah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, as in the day of 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Massah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FB53CA-D6EB-81D0-0EEF-B66E2168B4D8}"/>
              </a:ext>
            </a:extLst>
          </p:cNvPr>
          <p:cNvSpPr/>
          <p:nvPr/>
        </p:nvSpPr>
        <p:spPr>
          <a:xfrm>
            <a:off x="5960922" y="766882"/>
            <a:ext cx="3564559" cy="698051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3360" dirty="0">
                <a:solidFill>
                  <a:prstClr val="white"/>
                </a:solidFill>
                <a:latin typeface="Calibri" panose="020F0502020204030204"/>
              </a:rPr>
              <a:t>Psalm 95:7b-11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18793F-AD04-51F1-B445-7959BCE1DBDD}"/>
              </a:ext>
            </a:extLst>
          </p:cNvPr>
          <p:cNvSpPr/>
          <p:nvPr/>
        </p:nvSpPr>
        <p:spPr>
          <a:xfrm>
            <a:off x="7308496" y="5105931"/>
            <a:ext cx="3118584" cy="1369566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What was the core problem with the Israelites?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96959D-BA9E-4456-65EC-B933C9714028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54BCF3-FA55-42DE-99FC-0C5B08C9D645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455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  <p:bldP spid="10" grpId="0" animBg="1"/>
      <p:bldP spid="10" grpId="1" animBg="1"/>
      <p:bldP spid="12" grpId="0" animBg="1"/>
      <p:bldP spid="13" grpId="0" animBg="1"/>
      <p:bldP spid="7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93155"/>
            <a:ext cx="8044368" cy="107562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187131" y="3317358"/>
            <a:ext cx="6541150" cy="2909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D0689-C4F9-DC93-A66C-54FC6929CCD4}"/>
              </a:ext>
            </a:extLst>
          </p:cNvPr>
          <p:cNvSpPr>
            <a:spLocks/>
          </p:cNvSpPr>
          <p:nvPr/>
        </p:nvSpPr>
        <p:spPr>
          <a:xfrm>
            <a:off x="3017601" y="474499"/>
            <a:ext cx="706370" cy="23760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9C52AE-9802-D854-BAF7-CA0CDDF39300}"/>
              </a:ext>
            </a:extLst>
          </p:cNvPr>
          <p:cNvSpPr>
            <a:spLocks/>
          </p:cNvSpPr>
          <p:nvPr/>
        </p:nvSpPr>
        <p:spPr>
          <a:xfrm>
            <a:off x="4899281" y="1989026"/>
            <a:ext cx="587117" cy="31685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1BF0FE-A9D2-E898-0EE2-41794385BCBD}"/>
              </a:ext>
            </a:extLst>
          </p:cNvPr>
          <p:cNvSpPr>
            <a:spLocks/>
          </p:cNvSpPr>
          <p:nvPr/>
        </p:nvSpPr>
        <p:spPr>
          <a:xfrm>
            <a:off x="1404792" y="3735212"/>
            <a:ext cx="582172" cy="31685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2F931E-9A3D-2B2A-A965-64AB4B8C5CD1}"/>
              </a:ext>
            </a:extLst>
          </p:cNvPr>
          <p:cNvSpPr>
            <a:spLocks/>
          </p:cNvSpPr>
          <p:nvPr/>
        </p:nvSpPr>
        <p:spPr>
          <a:xfrm>
            <a:off x="3575435" y="4345460"/>
            <a:ext cx="913810" cy="32813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56B122-E1E2-9E83-15D8-CC9F38DDA2AE}"/>
              </a:ext>
            </a:extLst>
          </p:cNvPr>
          <p:cNvSpPr>
            <a:spLocks/>
          </p:cNvSpPr>
          <p:nvPr/>
        </p:nvSpPr>
        <p:spPr>
          <a:xfrm>
            <a:off x="1782195" y="424718"/>
            <a:ext cx="706370" cy="32813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3A4826-8310-447A-8E6E-E8FA4B11524E}"/>
              </a:ext>
            </a:extLst>
          </p:cNvPr>
          <p:cNvSpPr>
            <a:spLocks/>
          </p:cNvSpPr>
          <p:nvPr/>
        </p:nvSpPr>
        <p:spPr>
          <a:xfrm>
            <a:off x="3782342" y="4052066"/>
            <a:ext cx="2267934" cy="293394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46FC8E-ADCF-1588-77DC-87C3F09683D9}"/>
              </a:ext>
            </a:extLst>
          </p:cNvPr>
          <p:cNvSpPr>
            <a:spLocks/>
          </p:cNvSpPr>
          <p:nvPr/>
        </p:nvSpPr>
        <p:spPr>
          <a:xfrm>
            <a:off x="333314" y="4345460"/>
            <a:ext cx="795314" cy="293394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1B8F8-1CE0-77EF-3F50-1E5EAC92E03A}"/>
              </a:ext>
            </a:extLst>
          </p:cNvPr>
          <p:cNvSpPr>
            <a:spLocks/>
          </p:cNvSpPr>
          <p:nvPr/>
        </p:nvSpPr>
        <p:spPr>
          <a:xfrm>
            <a:off x="1081803" y="131324"/>
            <a:ext cx="700393" cy="293394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7FD248-AAAE-5A9C-95BC-A4E29A7339A3}"/>
              </a:ext>
            </a:extLst>
          </p:cNvPr>
          <p:cNvSpPr>
            <a:spLocks/>
          </p:cNvSpPr>
          <p:nvPr/>
        </p:nvSpPr>
        <p:spPr>
          <a:xfrm>
            <a:off x="1081803" y="5488533"/>
            <a:ext cx="650965" cy="293394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C3C292-C706-556F-0946-15A14A4E3866}"/>
              </a:ext>
            </a:extLst>
          </p:cNvPr>
          <p:cNvSpPr>
            <a:spLocks/>
          </p:cNvSpPr>
          <p:nvPr/>
        </p:nvSpPr>
        <p:spPr>
          <a:xfrm>
            <a:off x="4525191" y="4993708"/>
            <a:ext cx="1558567" cy="293394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81BBB6-D9AE-3F72-E5F0-C78E8019918C}"/>
              </a:ext>
            </a:extLst>
          </p:cNvPr>
          <p:cNvSpPr>
            <a:spLocks/>
          </p:cNvSpPr>
          <p:nvPr/>
        </p:nvSpPr>
        <p:spPr>
          <a:xfrm>
            <a:off x="557349" y="3429000"/>
            <a:ext cx="1747360" cy="31685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1A029C-EE29-40C1-75B3-FE6B75362C18}"/>
              </a:ext>
            </a:extLst>
          </p:cNvPr>
          <p:cNvSpPr>
            <a:spLocks/>
          </p:cNvSpPr>
          <p:nvPr/>
        </p:nvSpPr>
        <p:spPr>
          <a:xfrm>
            <a:off x="329774" y="4064359"/>
            <a:ext cx="3394198" cy="31685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C7BB73-6BC3-ED7E-4B6D-A0A10DD92606}"/>
              </a:ext>
            </a:extLst>
          </p:cNvPr>
          <p:cNvSpPr>
            <a:spLocks/>
          </p:cNvSpPr>
          <p:nvPr/>
        </p:nvSpPr>
        <p:spPr>
          <a:xfrm>
            <a:off x="4837301" y="4678316"/>
            <a:ext cx="1674353" cy="31685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FC1AD6-E488-BDE2-0DBF-1EE77D9C7011}"/>
              </a:ext>
            </a:extLst>
          </p:cNvPr>
          <p:cNvSpPr>
            <a:spLocks/>
          </p:cNvSpPr>
          <p:nvPr/>
        </p:nvSpPr>
        <p:spPr>
          <a:xfrm>
            <a:off x="329774" y="4981978"/>
            <a:ext cx="4231374" cy="31685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4351933"/>
            <a:ext cx="6877934" cy="12755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54006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AE9870-1B9F-F05E-17D3-3B08B0DB5DE2}"/>
              </a:ext>
            </a:extLst>
          </p:cNvPr>
          <p:cNvSpPr/>
          <p:nvPr/>
        </p:nvSpPr>
        <p:spPr>
          <a:xfrm>
            <a:off x="7596224" y="424717"/>
            <a:ext cx="3193691" cy="1402025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The Hebrews were at risk of the same “heart problem” …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1EB5E9-9B34-0E94-BBD8-1A2CEA5FD679}"/>
              </a:ext>
            </a:extLst>
          </p:cNvPr>
          <p:cNvSpPr/>
          <p:nvPr/>
        </p:nvSpPr>
        <p:spPr>
          <a:xfrm>
            <a:off x="7596224" y="1989026"/>
            <a:ext cx="3193691" cy="1402025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And so is every believer of any time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1FF2E7-3A26-06F3-67BB-B355FCAC1B42}"/>
              </a:ext>
            </a:extLst>
          </p:cNvPr>
          <p:cNvSpPr/>
          <p:nvPr/>
        </p:nvSpPr>
        <p:spPr>
          <a:xfrm>
            <a:off x="7596224" y="3591683"/>
            <a:ext cx="3193691" cy="1402025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We must be diligent and help each other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816CFF-1611-D7FC-15A9-D00EE8E53538}"/>
              </a:ext>
            </a:extLst>
          </p:cNvPr>
          <p:cNvSpPr/>
          <p:nvPr/>
        </p:nvSpPr>
        <p:spPr>
          <a:xfrm>
            <a:off x="6231677" y="5140404"/>
            <a:ext cx="4621705" cy="1520524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A good beginning is not enough; we must stick with it to the end, no matter what comes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E8ACEE7-B931-A209-850A-652E6628C41C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462AD3-B05B-E2CF-8C0C-7E5B34873286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44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5" grpId="0" animBg="1"/>
      <p:bldP spid="26" grpId="0" animBg="1"/>
      <p:bldP spid="10" grpId="0" animBg="1"/>
      <p:bldP spid="11" grpId="0" animBg="1"/>
      <p:bldP spid="1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-897939"/>
            <a:ext cx="6260450" cy="83709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187128" y="4930492"/>
            <a:ext cx="5044085" cy="12353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356717"/>
            <a:ext cx="5352685" cy="9926484"/>
          </a:xfrm>
          <a:prstGeom prst="rect">
            <a:avLst/>
          </a:prstGeom>
        </p:spPr>
      </p:pic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" y="6569768"/>
            <a:ext cx="5354726" cy="10088166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355597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86B52A2-1FFE-B6FC-B61F-4432FFA3E35D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C7CDC8-D2B4-8052-9540-0AAAE0610ECD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57422-E9B9-FFB0-B565-2AF532DC608D}"/>
              </a:ext>
            </a:extLst>
          </p:cNvPr>
          <p:cNvSpPr>
            <a:spLocks/>
          </p:cNvSpPr>
          <p:nvPr/>
        </p:nvSpPr>
        <p:spPr>
          <a:xfrm>
            <a:off x="152251" y="78722"/>
            <a:ext cx="5044085" cy="2494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8F1D137C-93BE-5892-8789-A27D8609F8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8" b="39830"/>
          <a:stretch/>
        </p:blipFill>
        <p:spPr>
          <a:xfrm>
            <a:off x="-2048" y="78723"/>
            <a:ext cx="5352685" cy="25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1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-897939"/>
            <a:ext cx="6260450" cy="83709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187128" y="4930492"/>
            <a:ext cx="5044085" cy="12353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ACF320-5FC2-309D-A517-B438CB4439F5}"/>
              </a:ext>
            </a:extLst>
          </p:cNvPr>
          <p:cNvSpPr>
            <a:spLocks/>
          </p:cNvSpPr>
          <p:nvPr/>
        </p:nvSpPr>
        <p:spPr>
          <a:xfrm>
            <a:off x="1036652" y="4930492"/>
            <a:ext cx="1057437" cy="27227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D4824A-FE1E-4D52-46FE-CF2E36985F4C}"/>
              </a:ext>
            </a:extLst>
          </p:cNvPr>
          <p:cNvSpPr>
            <a:spLocks/>
          </p:cNvSpPr>
          <p:nvPr/>
        </p:nvSpPr>
        <p:spPr>
          <a:xfrm>
            <a:off x="478746" y="5428913"/>
            <a:ext cx="1561836" cy="22745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161913-01FB-BB0E-0F88-0E638FE7F07B}"/>
              </a:ext>
            </a:extLst>
          </p:cNvPr>
          <p:cNvSpPr>
            <a:spLocks/>
          </p:cNvSpPr>
          <p:nvPr/>
        </p:nvSpPr>
        <p:spPr>
          <a:xfrm>
            <a:off x="3772752" y="5656372"/>
            <a:ext cx="1038436" cy="244809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DF90A6-C988-5502-CACC-6157EBE8AB77}"/>
              </a:ext>
            </a:extLst>
          </p:cNvPr>
          <p:cNvSpPr>
            <a:spLocks/>
          </p:cNvSpPr>
          <p:nvPr/>
        </p:nvSpPr>
        <p:spPr>
          <a:xfrm>
            <a:off x="244618" y="5909984"/>
            <a:ext cx="2077509" cy="244809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356717"/>
            <a:ext cx="5352685" cy="9926484"/>
          </a:xfrm>
          <a:prstGeom prst="rect">
            <a:avLst/>
          </a:prstGeom>
        </p:spPr>
      </p:pic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" y="6569768"/>
            <a:ext cx="5354726" cy="10088166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355597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86B52A2-1FFE-B6FC-B61F-4432FFA3E35D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C7CDC8-D2B4-8052-9540-0AAAE0610ECD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57422-E9B9-FFB0-B565-2AF532DC608D}"/>
              </a:ext>
            </a:extLst>
          </p:cNvPr>
          <p:cNvSpPr>
            <a:spLocks/>
          </p:cNvSpPr>
          <p:nvPr/>
        </p:nvSpPr>
        <p:spPr>
          <a:xfrm>
            <a:off x="1623769" y="78721"/>
            <a:ext cx="8842156" cy="4373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50A2F-9304-C73B-2361-F20178C37F9D}"/>
              </a:ext>
            </a:extLst>
          </p:cNvPr>
          <p:cNvSpPr>
            <a:spLocks/>
          </p:cNvSpPr>
          <p:nvPr/>
        </p:nvSpPr>
        <p:spPr>
          <a:xfrm>
            <a:off x="8262594" y="606079"/>
            <a:ext cx="1713962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D7FF48-BBD6-1CC2-1E8C-173243702814}"/>
              </a:ext>
            </a:extLst>
          </p:cNvPr>
          <p:cNvSpPr>
            <a:spLocks/>
          </p:cNvSpPr>
          <p:nvPr/>
        </p:nvSpPr>
        <p:spPr>
          <a:xfrm>
            <a:off x="5050074" y="2302644"/>
            <a:ext cx="851105" cy="32813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531021-8821-3741-75B9-9E845FD66975}"/>
              </a:ext>
            </a:extLst>
          </p:cNvPr>
          <p:cNvSpPr>
            <a:spLocks/>
          </p:cNvSpPr>
          <p:nvPr/>
        </p:nvSpPr>
        <p:spPr>
          <a:xfrm>
            <a:off x="5901179" y="1898717"/>
            <a:ext cx="1517716" cy="32813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EE8D9B-B17D-807B-E961-845A57F83750}"/>
              </a:ext>
            </a:extLst>
          </p:cNvPr>
          <p:cNvSpPr>
            <a:spLocks/>
          </p:cNvSpPr>
          <p:nvPr/>
        </p:nvSpPr>
        <p:spPr>
          <a:xfrm>
            <a:off x="3471498" y="3589031"/>
            <a:ext cx="2500382" cy="328139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A7E22F-92EE-3FA1-151E-AB6EE291AEBC}"/>
              </a:ext>
            </a:extLst>
          </p:cNvPr>
          <p:cNvSpPr>
            <a:spLocks/>
          </p:cNvSpPr>
          <p:nvPr/>
        </p:nvSpPr>
        <p:spPr>
          <a:xfrm>
            <a:off x="2963090" y="4016858"/>
            <a:ext cx="4013364" cy="328139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8F1D137C-93BE-5892-8789-A27D8609F8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8" b="39830"/>
          <a:stretch/>
        </p:blipFill>
        <p:spPr>
          <a:xfrm>
            <a:off x="1469470" y="78723"/>
            <a:ext cx="9383125" cy="44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75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8" grpId="0" animBg="1"/>
      <p:bldP spid="19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897939"/>
            <a:ext cx="10972800" cy="14671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94291" y="2354428"/>
            <a:ext cx="8959907" cy="2841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97678-AA3A-B163-EC9F-6576CAE9194C}"/>
              </a:ext>
            </a:extLst>
          </p:cNvPr>
          <p:cNvSpPr>
            <a:spLocks/>
          </p:cNvSpPr>
          <p:nvPr/>
        </p:nvSpPr>
        <p:spPr>
          <a:xfrm>
            <a:off x="294290" y="5169200"/>
            <a:ext cx="4548988" cy="433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14307686"/>
            <a:ext cx="9381744" cy="17398320"/>
          </a:xfrm>
          <a:prstGeom prst="rect">
            <a:avLst/>
          </a:prstGeom>
        </p:spPr>
      </p:pic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090634"/>
            <a:ext cx="9385322" cy="176817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43117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EAF569E-F769-BBBB-1198-5ACF9F5AA76B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F4EB2E-6C81-A9FE-6F2D-FBA02835E34B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21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39CDB2C-13FA-846A-6074-D41A10A38F29}"/>
              </a:ext>
            </a:extLst>
          </p:cNvPr>
          <p:cNvSpPr/>
          <p:nvPr/>
        </p:nvSpPr>
        <p:spPr>
          <a:xfrm>
            <a:off x="6986382" y="5189825"/>
            <a:ext cx="4958498" cy="1452906"/>
          </a:xfrm>
          <a:prstGeom prst="ellipse">
            <a:avLst/>
          </a:prstGeom>
          <a:solidFill>
            <a:srgbClr val="0048B6">
              <a:alpha val="69804"/>
            </a:srgb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9BE695-B05E-F1FF-32E7-FFF5EC13A923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A95092E-68A2-0641-F249-2D9E14243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91" y="-127591"/>
            <a:ext cx="2963673" cy="2578396"/>
          </a:xfrm>
          <a:prstGeom prst="rect">
            <a:avLst/>
          </a:prstGeom>
        </p:spPr>
      </p:pic>
      <p:pic>
        <p:nvPicPr>
          <p:cNvPr id="10" name="Picture 2" descr="Inside Out (PNG) by oirendacio on DeviantArt">
            <a:extLst>
              <a:ext uri="{FF2B5EF4-FFF2-40B4-BE49-F238E27FC236}">
                <a16:creationId xmlns:a16="http://schemas.microsoft.com/office/drawing/2014/main" id="{9E3408DC-3E4E-7C07-59FA-36B19260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04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0" y="-454660"/>
            <a:ext cx="9057250" cy="121105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50745" y="457806"/>
            <a:ext cx="7230421" cy="57843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97678-AA3A-B163-EC9F-6576CAE9194C}"/>
              </a:ext>
            </a:extLst>
          </p:cNvPr>
          <p:cNvSpPr>
            <a:spLocks/>
          </p:cNvSpPr>
          <p:nvPr/>
        </p:nvSpPr>
        <p:spPr>
          <a:xfrm>
            <a:off x="250745" y="6242142"/>
            <a:ext cx="2402602" cy="414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AF4A2-36BC-C5B3-3BFA-1AF2D4323621}"/>
              </a:ext>
            </a:extLst>
          </p:cNvPr>
          <p:cNvSpPr>
            <a:spLocks/>
          </p:cNvSpPr>
          <p:nvPr/>
        </p:nvSpPr>
        <p:spPr>
          <a:xfrm>
            <a:off x="3953983" y="99775"/>
            <a:ext cx="3527182" cy="414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0" y="-15964716"/>
            <a:ext cx="7743948" cy="14361047"/>
          </a:xfrm>
          <a:prstGeom prst="rect">
            <a:avLst/>
          </a:prstGeom>
        </p:spPr>
      </p:pic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9" y="-1603669"/>
            <a:ext cx="7746901" cy="14594962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86663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B81E1F-2335-9383-EA22-148B31DC17E9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631E9-7E2D-AE40-BDDB-69C16264DC7E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13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68FA859-D068-3EA6-A11E-1B54CD2D9E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290201"/>
              </p:ext>
            </p:extLst>
          </p:nvPr>
        </p:nvGraphicFramePr>
        <p:xfrm>
          <a:off x="843915" y="1021080"/>
          <a:ext cx="1050417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0C8A5B18-843B-EE1F-9764-25341754504F}"/>
              </a:ext>
            </a:extLst>
          </p:cNvPr>
          <p:cNvSpPr/>
          <p:nvPr/>
        </p:nvSpPr>
        <p:spPr>
          <a:xfrm>
            <a:off x="603545" y="570649"/>
            <a:ext cx="19393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8640"/>
            <a:r>
              <a:rPr lang="en-US" sz="2400" b="1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And God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 </a:t>
            </a:r>
            <a:r>
              <a:rPr lang="en-US" sz="2400" b="1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rested on the seventh day from all His works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0AF567-D9EE-5DC1-4600-67589F7B9D7D}"/>
              </a:ext>
            </a:extLst>
          </p:cNvPr>
          <p:cNvSpPr/>
          <p:nvPr/>
        </p:nvSpPr>
        <p:spPr>
          <a:xfrm>
            <a:off x="1714742" y="4406123"/>
            <a:ext cx="2237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8640"/>
            <a:r>
              <a:rPr lang="en-US" sz="2400" b="1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They shall not enter My rest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D2E29F-5124-D3A7-B8E1-3EC7C1CF7A2D}"/>
              </a:ext>
            </a:extLst>
          </p:cNvPr>
          <p:cNvSpPr/>
          <p:nvPr/>
        </p:nvSpPr>
        <p:spPr>
          <a:xfrm>
            <a:off x="4977131" y="3188935"/>
            <a:ext cx="2237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8640"/>
            <a:r>
              <a:rPr lang="en-US" sz="2400" b="1" dirty="0">
                <a:latin typeface="Calibri" panose="020F0502020204030204"/>
              </a:rPr>
              <a:t>God’s Rest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EB3563-14C5-C44E-A2EB-7FC3234C54EF}"/>
              </a:ext>
            </a:extLst>
          </p:cNvPr>
          <p:cNvSpPr/>
          <p:nvPr/>
        </p:nvSpPr>
        <p:spPr>
          <a:xfrm>
            <a:off x="2982788" y="879700"/>
            <a:ext cx="2237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8640"/>
            <a:r>
              <a:rPr lang="en-US" sz="2400" b="1" u="sng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Today</a:t>
            </a:r>
            <a:r>
              <a:rPr lang="en-US" sz="2400" b="1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if you hear His voice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,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</a:br>
            <a:r>
              <a:rPr lang="en-US" sz="2400" b="1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Do not harden your hearts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7E0C95-364F-E05E-B5D3-A1A7A73A11A6}"/>
              </a:ext>
            </a:extLst>
          </p:cNvPr>
          <p:cNvSpPr/>
          <p:nvPr/>
        </p:nvSpPr>
        <p:spPr>
          <a:xfrm>
            <a:off x="963663" y="5644726"/>
            <a:ext cx="10264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8640"/>
            <a:r>
              <a:rPr lang="en-U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“So there remains a Sabbath rest for the people of God”</a:t>
            </a:r>
          </a:p>
          <a:p>
            <a:pPr algn="ctr" defTabSz="548640"/>
            <a:r>
              <a:rPr lang="en-U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Hebrews 4:9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B3AF35-FA77-1611-2CFC-CCB4C88C79DA}"/>
              </a:ext>
            </a:extLst>
          </p:cNvPr>
          <p:cNvSpPr/>
          <p:nvPr/>
        </p:nvSpPr>
        <p:spPr>
          <a:xfrm>
            <a:off x="9209212" y="879364"/>
            <a:ext cx="2237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8640"/>
            <a:r>
              <a:rPr lang="en-US" sz="2400" b="1" u="sng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Today</a:t>
            </a:r>
            <a:r>
              <a:rPr lang="en-US" sz="2400" b="1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if you hear His voice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,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</a:br>
            <a:r>
              <a:rPr lang="en-US" sz="2400" b="1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Do not harden your hearts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2E0E6F-2CDD-BC17-9A59-3491B596E637}"/>
              </a:ext>
            </a:extLst>
          </p:cNvPr>
          <p:cNvSpPr/>
          <p:nvPr/>
        </p:nvSpPr>
        <p:spPr>
          <a:xfrm>
            <a:off x="9141486" y="4380488"/>
            <a:ext cx="237318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8640"/>
            <a:r>
              <a:rPr lang="en-US" sz="216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as long as it is </a:t>
            </a:r>
            <a:r>
              <a:rPr lang="en-US" sz="216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still</a:t>
            </a:r>
            <a:r>
              <a:rPr lang="en-US" sz="216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 called “Today” (3:13)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1A358A-031B-A1C4-001F-341EFB3B69E9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AD1589-140D-B55B-78D6-17420F978666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787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59259E-6 L 0.32838 -2.5925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4" grpId="1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0" y="-454660"/>
            <a:ext cx="9057250" cy="121105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50745" y="457806"/>
            <a:ext cx="7230421" cy="57843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97678-AA3A-B163-EC9F-6576CAE9194C}"/>
              </a:ext>
            </a:extLst>
          </p:cNvPr>
          <p:cNvSpPr>
            <a:spLocks/>
          </p:cNvSpPr>
          <p:nvPr/>
        </p:nvSpPr>
        <p:spPr>
          <a:xfrm>
            <a:off x="250745" y="6242142"/>
            <a:ext cx="2402602" cy="414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AF4A2-36BC-C5B3-3BFA-1AF2D4323621}"/>
              </a:ext>
            </a:extLst>
          </p:cNvPr>
          <p:cNvSpPr>
            <a:spLocks/>
          </p:cNvSpPr>
          <p:nvPr/>
        </p:nvSpPr>
        <p:spPr>
          <a:xfrm>
            <a:off x="3953983" y="99775"/>
            <a:ext cx="3527182" cy="414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0" y="-15964716"/>
            <a:ext cx="7743948" cy="14361047"/>
          </a:xfrm>
          <a:prstGeom prst="rect">
            <a:avLst/>
          </a:prstGeom>
        </p:spPr>
      </p:pic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9" y="-1603669"/>
            <a:ext cx="7746901" cy="14594962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86663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030765-5FBB-88BA-C52B-26E0D86EF0ED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32D86-D1C6-0957-0556-92AB69EE55F6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8248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" y="-1433161"/>
            <a:ext cx="10972800" cy="14671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88845" y="1978318"/>
            <a:ext cx="8930354" cy="1302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97678-AA3A-B163-EC9F-6576CAE9194C}"/>
              </a:ext>
            </a:extLst>
          </p:cNvPr>
          <p:cNvSpPr>
            <a:spLocks/>
          </p:cNvSpPr>
          <p:nvPr/>
        </p:nvSpPr>
        <p:spPr>
          <a:xfrm>
            <a:off x="288846" y="3280522"/>
            <a:ext cx="5762948" cy="414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AF4A2-36BC-C5B3-3BFA-1AF2D4323621}"/>
              </a:ext>
            </a:extLst>
          </p:cNvPr>
          <p:cNvSpPr>
            <a:spLocks/>
          </p:cNvSpPr>
          <p:nvPr/>
        </p:nvSpPr>
        <p:spPr>
          <a:xfrm>
            <a:off x="3285073" y="1564112"/>
            <a:ext cx="5934126" cy="414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64FD9-8CBB-DC49-ED2C-D30249CE7849}"/>
              </a:ext>
            </a:extLst>
          </p:cNvPr>
          <p:cNvSpPr>
            <a:spLocks/>
          </p:cNvSpPr>
          <p:nvPr/>
        </p:nvSpPr>
        <p:spPr>
          <a:xfrm>
            <a:off x="288844" y="3706143"/>
            <a:ext cx="8930354" cy="2181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84756F-DEEF-44BC-1CED-60D3FCE9D852}"/>
              </a:ext>
            </a:extLst>
          </p:cNvPr>
          <p:cNvSpPr>
            <a:spLocks/>
          </p:cNvSpPr>
          <p:nvPr/>
        </p:nvSpPr>
        <p:spPr>
          <a:xfrm>
            <a:off x="288845" y="5887982"/>
            <a:ext cx="1662289" cy="422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D71DA-6418-3655-0AF8-BF2671C6272B}"/>
              </a:ext>
            </a:extLst>
          </p:cNvPr>
          <p:cNvSpPr>
            <a:spLocks/>
          </p:cNvSpPr>
          <p:nvPr/>
        </p:nvSpPr>
        <p:spPr>
          <a:xfrm>
            <a:off x="6051794" y="3291938"/>
            <a:ext cx="3167404" cy="414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" y="-7938475"/>
            <a:ext cx="9385321" cy="176817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48562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01D8E20-D46F-FC71-D9D3-C9272C77A72E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75CEA-C324-7173-8DED-57E52F1ECC7E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104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74CAA7-0C3C-490B-89DB-C8ED8D5CC08E}"/>
              </a:ext>
            </a:extLst>
          </p:cNvPr>
          <p:cNvSpPr/>
          <p:nvPr/>
        </p:nvSpPr>
        <p:spPr>
          <a:xfrm>
            <a:off x="877541" y="222220"/>
            <a:ext cx="3989335" cy="1110040"/>
          </a:xfrm>
          <a:prstGeom prst="roundRect">
            <a:avLst>
              <a:gd name="adj" fmla="val 26670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160" b="1" dirty="0">
                <a:solidFill>
                  <a:prstClr val="white"/>
                </a:solidFill>
                <a:latin typeface="Calibri" panose="020F0502020204030204"/>
              </a:rPr>
              <a:t>1 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God … </a:t>
            </a:r>
            <a:r>
              <a:rPr lang="en-US" sz="2160" b="1" baseline="30000" dirty="0">
                <a:solidFill>
                  <a:prstClr val="white"/>
                </a:solidFill>
                <a:latin typeface="Calibri" panose="020F0502020204030204"/>
              </a:rPr>
              <a:t>2 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in these last days has 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spoken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 to us in His Son</a:t>
            </a:r>
            <a:endParaRPr lang="en-US" sz="33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62FDE5E-7102-7AD4-9549-B091ADD1D2F1}"/>
              </a:ext>
            </a:extLst>
          </p:cNvPr>
          <p:cNvSpPr/>
          <p:nvPr/>
        </p:nvSpPr>
        <p:spPr>
          <a:xfrm>
            <a:off x="877541" y="1492810"/>
            <a:ext cx="3989335" cy="2705987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160" b="1" dirty="0">
                <a:solidFill>
                  <a:prstClr val="white"/>
                </a:solidFill>
                <a:latin typeface="Calibri" panose="020F0502020204030204"/>
              </a:rPr>
              <a:t>2 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For this reason we must pay much closer attention to 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what we have heard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, so that we do not drift away </a:t>
            </a:r>
            <a:r>
              <a:rPr lang="en-US" sz="2160" i="1" dirty="0">
                <a:solidFill>
                  <a:prstClr val="white"/>
                </a:solidFill>
                <a:latin typeface="Calibri" panose="020F0502020204030204"/>
              </a:rPr>
              <a:t>from it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 … After it was at the first 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spoken through the Lord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, it was confirmed to us by 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those who heard 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…</a:t>
            </a:r>
            <a:endParaRPr lang="en-US" sz="33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C706A6-5032-A39F-0CD5-8E5AE0508539}"/>
              </a:ext>
            </a:extLst>
          </p:cNvPr>
          <p:cNvSpPr/>
          <p:nvPr/>
        </p:nvSpPr>
        <p:spPr>
          <a:xfrm>
            <a:off x="877541" y="5736265"/>
            <a:ext cx="3989335" cy="899516"/>
          </a:xfrm>
          <a:prstGeom prst="roundRect">
            <a:avLst>
              <a:gd name="adj" fmla="val 27819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3:7 “</a:t>
            </a:r>
            <a:r>
              <a:rPr lang="en-US" sz="2160" cap="small" dirty="0">
                <a:solidFill>
                  <a:prstClr val="white"/>
                </a:solidFill>
                <a:latin typeface="Calibri" panose="020F0502020204030204"/>
              </a:rPr>
              <a:t>Today if you </a:t>
            </a:r>
            <a:r>
              <a:rPr lang="en-US" sz="2160" b="1" cap="small" dirty="0">
                <a:solidFill>
                  <a:prstClr val="black"/>
                </a:solidFill>
                <a:latin typeface="Calibri" panose="020F0502020204030204"/>
              </a:rPr>
              <a:t>hear His voice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,</a:t>
            </a:r>
            <a:r>
              <a:rPr lang="en-US" sz="2160" b="1" baseline="30000" dirty="0">
                <a:solidFill>
                  <a:prstClr val="white"/>
                </a:solidFill>
                <a:latin typeface="Calibri" panose="020F0502020204030204"/>
              </a:rPr>
              <a:t> 8 </a:t>
            </a:r>
            <a:r>
              <a:rPr lang="en-US" sz="2160" cap="small" dirty="0">
                <a:solidFill>
                  <a:prstClr val="white"/>
                </a:solidFill>
                <a:latin typeface="Calibri" panose="020F0502020204030204"/>
              </a:rPr>
              <a:t>Do not harden your hearts</a:t>
            </a:r>
            <a:endParaRPr lang="en-US" sz="33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3C6311-9BDE-4F46-749D-476B5073A169}"/>
              </a:ext>
            </a:extLst>
          </p:cNvPr>
          <p:cNvSpPr/>
          <p:nvPr/>
        </p:nvSpPr>
        <p:spPr>
          <a:xfrm>
            <a:off x="5083782" y="222221"/>
            <a:ext cx="2607100" cy="3860681"/>
          </a:xfrm>
          <a:prstGeom prst="roundRect">
            <a:avLst>
              <a:gd name="adj" fmla="val 16093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160" b="1" dirty="0">
                <a:solidFill>
                  <a:prstClr val="white"/>
                </a:solidFill>
                <a:latin typeface="Calibri" panose="020F0502020204030204"/>
              </a:rPr>
              <a:t>4:2 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For indeed we have had 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good news preached to us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, just as they also; but the 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word they heard 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did not profit them, because it was not united by faith in those 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who heard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lang="en-US" sz="33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10FDF7F-82BB-228C-038C-F3A18053637F}"/>
              </a:ext>
            </a:extLst>
          </p:cNvPr>
          <p:cNvSpPr/>
          <p:nvPr/>
        </p:nvSpPr>
        <p:spPr>
          <a:xfrm>
            <a:off x="5083782" y="4248768"/>
            <a:ext cx="2607100" cy="2387012"/>
          </a:xfrm>
          <a:prstGeom prst="roundRect">
            <a:avLst>
              <a:gd name="adj" fmla="val 16093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160" b="1" baseline="30000" dirty="0">
                <a:solidFill>
                  <a:prstClr val="white"/>
                </a:solidFill>
                <a:latin typeface="Calibri" panose="020F0502020204030204"/>
              </a:rPr>
              <a:t>6 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… those who formerly had 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good news preached to them 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failed to enter because of disobedience,</a:t>
            </a:r>
            <a:endParaRPr lang="en-US" sz="33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8F92946-6ADC-8741-71E3-27C6E05B0593}"/>
              </a:ext>
            </a:extLst>
          </p:cNvPr>
          <p:cNvSpPr/>
          <p:nvPr/>
        </p:nvSpPr>
        <p:spPr>
          <a:xfrm>
            <a:off x="7907788" y="222220"/>
            <a:ext cx="3406672" cy="6413560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400" b="1" baseline="30000" dirty="0">
                <a:solidFill>
                  <a:prstClr val="white"/>
                </a:solidFill>
                <a:latin typeface="Calibri" panose="020F0502020204030204"/>
              </a:rPr>
              <a:t>12 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For the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word of God 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is living and active and sharper than any two-edged sword, and piercing as far as the division of soul and spirit, of both joints and marrow, and able to judge the thoughts and intentions of the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heart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. </a:t>
            </a:r>
            <a:r>
              <a:rPr lang="en-US" sz="2400" b="1" baseline="30000" dirty="0">
                <a:solidFill>
                  <a:prstClr val="white"/>
                </a:solidFill>
                <a:latin typeface="Calibri" panose="020F0502020204030204"/>
              </a:rPr>
              <a:t>13 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And there is no creature hidden from His sight, but all things are open and laid bare to the eyes of Him with whom we have to do.</a:t>
            </a:r>
            <a:endParaRPr lang="en-US" sz="384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8A368D-2B8F-DFEF-E162-D9344B8881FA}"/>
              </a:ext>
            </a:extLst>
          </p:cNvPr>
          <p:cNvSpPr/>
          <p:nvPr/>
        </p:nvSpPr>
        <p:spPr>
          <a:xfrm>
            <a:off x="877541" y="4359347"/>
            <a:ext cx="3989335" cy="1216367"/>
          </a:xfrm>
          <a:prstGeom prst="roundRect">
            <a:avLst>
              <a:gd name="adj" fmla="val 17330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 3:5 Moses … [testified] of those things which were to be 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spoken</a:t>
            </a:r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 later</a:t>
            </a:r>
            <a:endParaRPr lang="en-US" sz="336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7011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C6B881-F402-BC6F-C0E8-BA9CC8D62600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7CA588-4460-F75C-4AF6-FB04BC2923A7}"/>
              </a:ext>
            </a:extLst>
          </p:cNvPr>
          <p:cNvSpPr/>
          <p:nvPr/>
        </p:nvSpPr>
        <p:spPr>
          <a:xfrm>
            <a:off x="6256556" y="454045"/>
            <a:ext cx="5677294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Hebrews had a great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Serving God via Moses and the Law at a beautiful Temple in Jerusalem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Then these Jews accepted Christ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Suffered persecution, financial losses, prison, social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Their endurance was breaking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They were thinking: Why not go back to Judaism?</a:t>
            </a:r>
          </a:p>
        </p:txBody>
      </p:sp>
    </p:spTree>
    <p:extLst>
      <p:ext uri="{BB962C8B-B14F-4D97-AF65-F5344CB8AC3E}">
        <p14:creationId xmlns:p14="http://schemas.microsoft.com/office/powerpoint/2010/main" val="36817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073A5CA5-A52A-A9D4-A488-3AB1140D2F45}"/>
              </a:ext>
            </a:extLst>
          </p:cNvPr>
          <p:cNvSpPr/>
          <p:nvPr/>
        </p:nvSpPr>
        <p:spPr>
          <a:xfrm>
            <a:off x="10381423" y="161064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151F8C-5CB1-0A25-55EC-5DCDF4B5CB99}"/>
              </a:ext>
            </a:extLst>
          </p:cNvPr>
          <p:cNvSpPr/>
          <p:nvPr/>
        </p:nvSpPr>
        <p:spPr>
          <a:xfrm>
            <a:off x="9321710" y="3001348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F5B3CA8-2F7E-F65F-47B3-AD192AD5B274}"/>
              </a:ext>
            </a:extLst>
          </p:cNvPr>
          <p:cNvSpPr/>
          <p:nvPr/>
        </p:nvSpPr>
        <p:spPr>
          <a:xfrm rot="19165028">
            <a:off x="10705548" y="121880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9159694">
            <a:off x="1500438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21288386">
            <a:off x="539944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3388948">
            <a:off x="154091" y="4643507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912060" y="2815902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181146" y="56153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264511">
            <a:off x="221191" y="2772894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8536443">
            <a:off x="693719" y="428698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1D4D61-3032-1B05-DB5A-B508C9935B01}"/>
              </a:ext>
            </a:extLst>
          </p:cNvPr>
          <p:cNvSpPr/>
          <p:nvPr/>
        </p:nvSpPr>
        <p:spPr>
          <a:xfrm>
            <a:off x="8483643" y="129529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F5C076-2F80-D5A5-58FD-4A5141EBF781}"/>
              </a:ext>
            </a:extLst>
          </p:cNvPr>
          <p:cNvSpPr/>
          <p:nvPr/>
        </p:nvSpPr>
        <p:spPr>
          <a:xfrm>
            <a:off x="8509757" y="360591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4FB226-B9AD-8376-BC49-533DE4369FF6}"/>
              </a:ext>
            </a:extLst>
          </p:cNvPr>
          <p:cNvSpPr/>
          <p:nvPr/>
        </p:nvSpPr>
        <p:spPr>
          <a:xfrm>
            <a:off x="8491271" y="7389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FBA56C-F308-B396-2404-5D915B1A2A01}"/>
              </a:ext>
            </a:extLst>
          </p:cNvPr>
          <p:cNvSpPr/>
          <p:nvPr/>
        </p:nvSpPr>
        <p:spPr>
          <a:xfrm>
            <a:off x="10320429" y="12463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D3BEAE4-68B5-98C6-6D7F-BD5BA6444155}"/>
              </a:ext>
            </a:extLst>
          </p:cNvPr>
          <p:cNvSpPr/>
          <p:nvPr/>
        </p:nvSpPr>
        <p:spPr>
          <a:xfrm rot="3836919">
            <a:off x="10754094" y="60218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A6DD91-89E9-60BA-9B73-EEBE27C2E282}"/>
              </a:ext>
            </a:extLst>
          </p:cNvPr>
          <p:cNvSpPr/>
          <p:nvPr/>
        </p:nvSpPr>
        <p:spPr>
          <a:xfrm rot="18806335">
            <a:off x="10018634" y="54930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E92C617-A252-D037-8BF4-8CF5CEE65530}"/>
              </a:ext>
            </a:extLst>
          </p:cNvPr>
          <p:cNvSpPr/>
          <p:nvPr/>
        </p:nvSpPr>
        <p:spPr>
          <a:xfrm rot="1815126">
            <a:off x="10046954" y="1181160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3DB0C1-9871-1127-44E3-B3CF030D7938}"/>
              </a:ext>
            </a:extLst>
          </p:cNvPr>
          <p:cNvSpPr/>
          <p:nvPr/>
        </p:nvSpPr>
        <p:spPr>
          <a:xfrm>
            <a:off x="10375003" y="76105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E03B9B-7162-4EF8-3DA0-03756BDE2D64}"/>
              </a:ext>
            </a:extLst>
          </p:cNvPr>
          <p:cNvSpPr/>
          <p:nvPr/>
        </p:nvSpPr>
        <p:spPr>
          <a:xfrm rot="16373474">
            <a:off x="9974447" y="33708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05D4FB-D3D0-F660-5F63-DD843AC6F6BF}"/>
              </a:ext>
            </a:extLst>
          </p:cNvPr>
          <p:cNvSpPr/>
          <p:nvPr/>
        </p:nvSpPr>
        <p:spPr>
          <a:xfrm rot="5400000">
            <a:off x="8589299" y="3330968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125989">
            <a:off x="169400" y="1465991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217877" y="2057771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323644-60D4-A82A-4B3D-DFC1F153D8B4}"/>
              </a:ext>
            </a:extLst>
          </p:cNvPr>
          <p:cNvSpPr/>
          <p:nvPr/>
        </p:nvSpPr>
        <p:spPr>
          <a:xfrm rot="1442442">
            <a:off x="6618262" y="25098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1CAE11-3937-49A4-51B6-B7FE780F0FA2}"/>
              </a:ext>
            </a:extLst>
          </p:cNvPr>
          <p:cNvSpPr/>
          <p:nvPr/>
        </p:nvSpPr>
        <p:spPr>
          <a:xfrm rot="19830770">
            <a:off x="6256333" y="81255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4112793" y="2401985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B7510F1-84F2-1A80-F821-86EAF7575203}"/>
              </a:ext>
            </a:extLst>
          </p:cNvPr>
          <p:cNvSpPr/>
          <p:nvPr/>
        </p:nvSpPr>
        <p:spPr>
          <a:xfrm rot="2921381">
            <a:off x="6963966" y="116026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2830679" y="302372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2825748" y="3568080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2830679" y="3268929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F41557-1EEB-27DA-54C5-F96429D6CF0A}"/>
              </a:ext>
            </a:extLst>
          </p:cNvPr>
          <p:cNvSpPr/>
          <p:nvPr/>
        </p:nvSpPr>
        <p:spPr>
          <a:xfrm rot="2769511">
            <a:off x="4683840" y="475078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97BCB-1D87-15F1-704D-1719908A6DDA}"/>
              </a:ext>
            </a:extLst>
          </p:cNvPr>
          <p:cNvSpPr/>
          <p:nvPr/>
        </p:nvSpPr>
        <p:spPr>
          <a:xfrm rot="2553008">
            <a:off x="4004637" y="528840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D7CB75-2ADE-D28D-BDE3-31CC8595B108}"/>
              </a:ext>
            </a:extLst>
          </p:cNvPr>
          <p:cNvSpPr/>
          <p:nvPr/>
        </p:nvSpPr>
        <p:spPr>
          <a:xfrm rot="18691118">
            <a:off x="4646228" y="52920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7A3E93-504F-3EAC-050D-2F187864778F}"/>
              </a:ext>
            </a:extLst>
          </p:cNvPr>
          <p:cNvSpPr/>
          <p:nvPr/>
        </p:nvSpPr>
        <p:spPr>
          <a:xfrm rot="18828535">
            <a:off x="4048668" y="474519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1BBB48-8590-62A5-7CD0-2A0C2E1D12C9}"/>
              </a:ext>
            </a:extLst>
          </p:cNvPr>
          <p:cNvSpPr/>
          <p:nvPr/>
        </p:nvSpPr>
        <p:spPr>
          <a:xfrm>
            <a:off x="4326642" y="500072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2CAED7-28F6-8CEB-4267-8E966C458759}"/>
              </a:ext>
            </a:extLst>
          </p:cNvPr>
          <p:cNvSpPr/>
          <p:nvPr/>
        </p:nvSpPr>
        <p:spPr>
          <a:xfrm rot="2769511">
            <a:off x="6953842" y="465900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2DC1FC-0042-6301-8695-5446980810B6}"/>
              </a:ext>
            </a:extLst>
          </p:cNvPr>
          <p:cNvSpPr/>
          <p:nvPr/>
        </p:nvSpPr>
        <p:spPr>
          <a:xfrm rot="2553008">
            <a:off x="6268735" y="530623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BFA11BE-0B91-B776-2A17-C43259364851}"/>
              </a:ext>
            </a:extLst>
          </p:cNvPr>
          <p:cNvSpPr/>
          <p:nvPr/>
        </p:nvSpPr>
        <p:spPr>
          <a:xfrm rot="18691118">
            <a:off x="6972057" y="53037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EED9C87-8311-42FC-C8AD-8ADE3316C3C2}"/>
              </a:ext>
            </a:extLst>
          </p:cNvPr>
          <p:cNvSpPr/>
          <p:nvPr/>
        </p:nvSpPr>
        <p:spPr>
          <a:xfrm rot="18828535">
            <a:off x="6298833" y="4650391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BD80E4-A805-B899-CB07-18C6F935E103}"/>
              </a:ext>
            </a:extLst>
          </p:cNvPr>
          <p:cNvSpPr/>
          <p:nvPr/>
        </p:nvSpPr>
        <p:spPr>
          <a:xfrm>
            <a:off x="6598923" y="494287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376126" y="197336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708406" y="165006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6200000">
            <a:off x="184724" y="2167680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629296" y="21532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4A8BF9F-706E-A650-C1AE-1593C11EAC42}"/>
              </a:ext>
            </a:extLst>
          </p:cNvPr>
          <p:cNvSpPr/>
          <p:nvPr/>
        </p:nvSpPr>
        <p:spPr>
          <a:xfrm>
            <a:off x="3153410" y="4582956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Melchizidek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37966E2-C04F-0C8F-A11B-A912B3784725}"/>
              </a:ext>
            </a:extLst>
          </p:cNvPr>
          <p:cNvSpPr/>
          <p:nvPr/>
        </p:nvSpPr>
        <p:spPr>
          <a:xfrm rot="3709855">
            <a:off x="6160681" y="300413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7B47C53-095B-455A-D138-6C4761E23C3A}"/>
              </a:ext>
            </a:extLst>
          </p:cNvPr>
          <p:cNvSpPr/>
          <p:nvPr/>
        </p:nvSpPr>
        <p:spPr>
          <a:xfrm rot="4180124">
            <a:off x="7148566" y="233650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CBEB53D-7C11-4E34-C413-5D8D55226BA9}"/>
              </a:ext>
            </a:extLst>
          </p:cNvPr>
          <p:cNvSpPr/>
          <p:nvPr/>
        </p:nvSpPr>
        <p:spPr>
          <a:xfrm rot="15950892">
            <a:off x="6087020" y="17357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DBBB076-F4B2-DA44-3A21-3B656C00A0DF}"/>
              </a:ext>
            </a:extLst>
          </p:cNvPr>
          <p:cNvSpPr/>
          <p:nvPr/>
        </p:nvSpPr>
        <p:spPr>
          <a:xfrm>
            <a:off x="9290607" y="5349509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893410" y="140665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4122307" y="1088839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5163416" y="109608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83AA0-43F6-9600-651A-10FF85EF0A87}"/>
              </a:ext>
            </a:extLst>
          </p:cNvPr>
          <p:cNvSpPr/>
          <p:nvPr/>
        </p:nvSpPr>
        <p:spPr>
          <a:xfrm rot="17844658">
            <a:off x="7007299" y="29982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9D846C-CA11-7C4B-6FAD-81D710F00907}"/>
              </a:ext>
            </a:extLst>
          </p:cNvPr>
          <p:cNvSpPr/>
          <p:nvPr/>
        </p:nvSpPr>
        <p:spPr>
          <a:xfrm>
            <a:off x="6584605" y="274661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075CF53-9FB9-044E-240A-3DDFB40082DB}"/>
              </a:ext>
            </a:extLst>
          </p:cNvPr>
          <p:cNvSpPr/>
          <p:nvPr/>
        </p:nvSpPr>
        <p:spPr>
          <a:xfrm rot="2916173">
            <a:off x="1442880" y="4290707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F67F39-5535-26EB-8C32-659892970CB9}"/>
              </a:ext>
            </a:extLst>
          </p:cNvPr>
          <p:cNvSpPr/>
          <p:nvPr/>
        </p:nvSpPr>
        <p:spPr>
          <a:xfrm>
            <a:off x="6591735" y="156964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1070971" y="46493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4396191" y="480826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E22784B-04F8-1419-A53B-2D1F3080ED4D}"/>
              </a:ext>
            </a:extLst>
          </p:cNvPr>
          <p:cNvSpPr/>
          <p:nvPr/>
        </p:nvSpPr>
        <p:spPr>
          <a:xfrm>
            <a:off x="9298757" y="3883559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7591F7-7FE7-AAC4-452B-0E4078E07EC6}"/>
              </a:ext>
            </a:extLst>
          </p:cNvPr>
          <p:cNvSpPr/>
          <p:nvPr/>
        </p:nvSpPr>
        <p:spPr>
          <a:xfrm>
            <a:off x="9246057" y="332812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398987" y="154517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1835549" y="1796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4B9BFC-4ECE-C8BD-2734-BFCF282C3A33}"/>
              </a:ext>
            </a:extLst>
          </p:cNvPr>
          <p:cNvGrpSpPr/>
          <p:nvPr/>
        </p:nvGrpSpPr>
        <p:grpSpPr>
          <a:xfrm>
            <a:off x="4278534" y="2637140"/>
            <a:ext cx="1473220" cy="1943080"/>
            <a:chOff x="370808" y="213811"/>
            <a:chExt cx="1473220" cy="19430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7CCE5AE-F0F2-A614-EDE4-C3DCB32CDF1D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34" name="Picture 33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6FA5436A-1ADE-9A1A-C9EF-B39FD0034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66" name="Picture 65" descr="Text, logo&#10;&#10;Description automatically generated">
              <a:extLst>
                <a:ext uri="{FF2B5EF4-FFF2-40B4-BE49-F238E27FC236}">
                  <a16:creationId xmlns:a16="http://schemas.microsoft.com/office/drawing/2014/main" id="{80DD0815-ED4A-C8AA-54CB-4498F264F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A751F05-ECCB-FEF4-52CB-4C7180A1D61F}"/>
              </a:ext>
            </a:extLst>
          </p:cNvPr>
          <p:cNvGrpSpPr/>
          <p:nvPr/>
        </p:nvGrpSpPr>
        <p:grpSpPr>
          <a:xfrm>
            <a:off x="4279216" y="2624146"/>
            <a:ext cx="1463040" cy="1922046"/>
            <a:chOff x="2074899" y="213811"/>
            <a:chExt cx="1463040" cy="192204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7E20AAA-C1CC-F914-167F-7DC3E68936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79" name="Picture 78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14C14B0A-54CF-BDBB-AE7C-86C9B4797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80" name="Picture 79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7A19F8CD-02BF-81C1-3E7D-527F0AF82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9D73E1B-B2C8-A585-5E2D-864979CF43F1}"/>
              </a:ext>
            </a:extLst>
          </p:cNvPr>
          <p:cNvGrpSpPr/>
          <p:nvPr/>
        </p:nvGrpSpPr>
        <p:grpSpPr>
          <a:xfrm>
            <a:off x="4074681" y="2632668"/>
            <a:ext cx="1879575" cy="1925332"/>
            <a:chOff x="6029251" y="213811"/>
            <a:chExt cx="1879575" cy="192533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BE97040-A843-6746-DBCC-FB0F9FD45CB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3" name="Picture 82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E26D0B7E-9065-C3B1-91DE-DE46F8301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84" name="Picture 83" descr="Text&#10;&#10;Description automatically generated">
              <a:extLst>
                <a:ext uri="{FF2B5EF4-FFF2-40B4-BE49-F238E27FC236}">
                  <a16:creationId xmlns:a16="http://schemas.microsoft.com/office/drawing/2014/main" id="{35DF26C9-F7C4-55EA-EF6C-EF519827A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558A1E1-2C8C-7292-C855-3F7BB171D2B7}"/>
              </a:ext>
            </a:extLst>
          </p:cNvPr>
          <p:cNvGrpSpPr/>
          <p:nvPr/>
        </p:nvGrpSpPr>
        <p:grpSpPr>
          <a:xfrm>
            <a:off x="4281949" y="2641645"/>
            <a:ext cx="1463040" cy="1960899"/>
            <a:chOff x="7939951" y="213811"/>
            <a:chExt cx="1463040" cy="1960899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DC6E6FE-C2A1-53ED-1009-AE22920A0857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9" name="Picture 8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8E3324C3-A3CA-2F0C-3F12-90FA107AA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90" name="Picture 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6889AB-9EC7-8112-1D45-34DCBD8D7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CAF8251-CD8A-DC0A-E967-ADAD62F35321}"/>
              </a:ext>
            </a:extLst>
          </p:cNvPr>
          <p:cNvGrpSpPr/>
          <p:nvPr/>
        </p:nvGrpSpPr>
        <p:grpSpPr>
          <a:xfrm>
            <a:off x="3991772" y="2627231"/>
            <a:ext cx="2006669" cy="1972596"/>
            <a:chOff x="9841584" y="213811"/>
            <a:chExt cx="2006669" cy="197259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081B836-76B8-44D7-0BC9-1294CDF78883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93" name="Picture 9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D61630C-AEEE-85DE-677B-2A950021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94" name="Picture 93" descr="Text, logo&#10;&#10;Description automatically generated">
              <a:extLst>
                <a:ext uri="{FF2B5EF4-FFF2-40B4-BE49-F238E27FC236}">
                  <a16:creationId xmlns:a16="http://schemas.microsoft.com/office/drawing/2014/main" id="{38424378-6926-1FFD-8AF0-599EB56AE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9898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7" grpId="0" animBg="1"/>
      <p:bldP spid="60" grpId="0" animBg="1"/>
      <p:bldP spid="32" grpId="0" animBg="1"/>
      <p:bldP spid="3" grpId="0" animBg="1"/>
      <p:bldP spid="28" grpId="0" animBg="1"/>
      <p:bldP spid="25" grpId="0" animBg="1"/>
      <p:bldP spid="12" grpId="0" animBg="1"/>
      <p:bldP spid="22" grpId="0" animBg="1"/>
      <p:bldP spid="26" grpId="0" animBg="1"/>
      <p:bldP spid="51" grpId="0" animBg="1"/>
      <p:bldP spid="54" grpId="0" animBg="1"/>
      <p:bldP spid="50" grpId="0" animBg="1"/>
      <p:bldP spid="57" grpId="0" animBg="1"/>
      <p:bldP spid="56" grpId="0" animBg="1"/>
      <p:bldP spid="58" grpId="0" animBg="1"/>
      <p:bldP spid="59" grpId="0" animBg="1"/>
      <p:bldP spid="55" grpId="0" animBg="1"/>
      <p:bldP spid="27" grpId="0" animBg="1"/>
      <p:bldP spid="31" grpId="0" animBg="1"/>
      <p:bldP spid="21" grpId="0" animBg="1"/>
      <p:bldP spid="39" grpId="0" animBg="1"/>
      <p:bldP spid="41" grpId="0" animBg="1"/>
      <p:bldP spid="42" grpId="0" animBg="1"/>
      <p:bldP spid="5" grpId="0" animBg="1"/>
      <p:bldP spid="5" grpId="1" animBg="1"/>
      <p:bldP spid="5" grpId="2" animBg="1"/>
      <p:bldP spid="43" grpId="0" animBg="1"/>
      <p:bldP spid="68" grpId="0" animBg="1"/>
      <p:bldP spid="69" grpId="0" animBg="1"/>
      <p:bldP spid="40" grpId="0" animBg="1"/>
      <p:bldP spid="30" grpId="0" animBg="1"/>
      <p:bldP spid="35" grpId="0" animBg="1"/>
      <p:bldP spid="36" grpId="0" animBg="1"/>
      <p:bldP spid="15" grpId="0" animBg="1"/>
      <p:bldP spid="14" grpId="0" animBg="1"/>
      <p:bldP spid="37" grpId="0" animBg="1"/>
      <p:bldP spid="38" grpId="0" animBg="1"/>
      <p:bldP spid="49" grpId="0" animBg="1"/>
      <p:bldP spid="52" grpId="0" animBg="1"/>
      <p:bldP spid="53" grpId="0" animBg="1"/>
      <p:bldP spid="19" grpId="0" animBg="1"/>
      <p:bldP spid="18" grpId="0" animBg="1"/>
      <p:bldP spid="24" grpId="0" animBg="1"/>
      <p:bldP spid="20" grpId="0" animBg="1"/>
      <p:bldP spid="46" grpId="0" animBg="1"/>
      <p:bldP spid="62" grpId="0" animBg="1"/>
      <p:bldP spid="71" grpId="0" animBg="1"/>
      <p:bldP spid="67" grpId="0" animBg="1"/>
      <p:bldP spid="72" grpId="0" animBg="1"/>
      <p:bldP spid="8" grpId="0" animBg="1"/>
      <p:bldP spid="73" grpId="0" animBg="1"/>
      <p:bldP spid="74" grpId="0" animBg="1"/>
      <p:bldP spid="44" grpId="0" animBg="1"/>
      <p:bldP spid="47" grpId="0" animBg="1"/>
      <p:bldP spid="86" grpId="0" animBg="1"/>
      <p:bldP spid="45" grpId="0" animBg="1"/>
      <p:bldP spid="29" grpId="0" animBg="1"/>
      <p:bldP spid="63" grpId="0" animBg="1"/>
      <p:bldP spid="87" grpId="0" animBg="1"/>
      <p:bldP spid="16" grpId="0" animBg="1"/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1223928" y="4090161"/>
            <a:ext cx="1828800" cy="18288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882019" y="1074522"/>
            <a:ext cx="1828800" cy="18288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16476">
            <a:off x="110093" y="3931019"/>
            <a:ext cx="1828800" cy="18288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932074">
            <a:off x="103639" y="2496922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988402" y="2972140"/>
            <a:ext cx="1188720" cy="11887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3568696" y="4505752"/>
            <a:ext cx="1280160" cy="12801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3558874" y="5370397"/>
            <a:ext cx="1280160" cy="12801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3579765" y="4878418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624793" y="2956896"/>
            <a:ext cx="1828800" cy="18288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984542" y="2837369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7204125">
            <a:off x="250459" y="3196715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727950" y="3514792"/>
            <a:ext cx="1828800" cy="18288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1047160" y="511743"/>
            <a:ext cx="1828800" cy="18288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767611" y="536671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5128955" y="3425595"/>
            <a:ext cx="3011021" cy="301102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5380695" y="1692851"/>
            <a:ext cx="1202387" cy="120238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6676104" y="1657406"/>
            <a:ext cx="1273275" cy="12732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5720065" y="592816"/>
            <a:ext cx="1828800" cy="18288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470179" y="592816"/>
            <a:ext cx="1828800" cy="18288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/>
            <a:r>
              <a:rPr lang="en-US" sz="2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EEA0DC-D38B-F548-9FC5-D8F6C8BBA322}"/>
              </a:ext>
            </a:extLst>
          </p:cNvPr>
          <p:cNvSpPr/>
          <p:nvPr/>
        </p:nvSpPr>
        <p:spPr>
          <a:xfrm>
            <a:off x="8433412" y="699422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Christ is Divine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236922-9685-12E9-C0F6-741A1D787631}"/>
              </a:ext>
            </a:extLst>
          </p:cNvPr>
          <p:cNvSpPr/>
          <p:nvPr/>
        </p:nvSpPr>
        <p:spPr>
          <a:xfrm>
            <a:off x="8433412" y="1298789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More Excellent Name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FBF5DF-2BD6-ECA4-4251-47EE56BA1319}"/>
              </a:ext>
            </a:extLst>
          </p:cNvPr>
          <p:cNvSpPr/>
          <p:nvPr/>
        </p:nvSpPr>
        <p:spPr>
          <a:xfrm>
            <a:off x="8433412" y="1898156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Son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5BA02D3-3BEB-DF9B-DF5C-275B6638CEE8}"/>
              </a:ext>
            </a:extLst>
          </p:cNvPr>
          <p:cNvSpPr/>
          <p:nvPr/>
        </p:nvSpPr>
        <p:spPr>
          <a:xfrm>
            <a:off x="8433412" y="2497523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Worship Him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904F11-5708-199E-43FE-6171CF8E1944}"/>
              </a:ext>
            </a:extLst>
          </p:cNvPr>
          <p:cNvSpPr/>
          <p:nvPr/>
        </p:nvSpPr>
        <p:spPr>
          <a:xfrm>
            <a:off x="8433412" y="3096890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Are Created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DDFC16-217C-BC6B-1CB0-A08E4A972F9F}"/>
              </a:ext>
            </a:extLst>
          </p:cNvPr>
          <p:cNvSpPr/>
          <p:nvPr/>
        </p:nvSpPr>
        <p:spPr>
          <a:xfrm>
            <a:off x="8433411" y="3696257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Christ is Eternal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DD0457-18AB-D54F-DFBA-41F30C3C96D8}"/>
              </a:ext>
            </a:extLst>
          </p:cNvPr>
          <p:cNvSpPr/>
          <p:nvPr/>
        </p:nvSpPr>
        <p:spPr>
          <a:xfrm>
            <a:off x="8433410" y="4295624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Anointed above Angels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E7BC97-A54A-8430-8364-EEC9843D5A5F}"/>
              </a:ext>
            </a:extLst>
          </p:cNvPr>
          <p:cNvSpPr/>
          <p:nvPr/>
        </p:nvSpPr>
        <p:spPr>
          <a:xfrm>
            <a:off x="8433409" y="4894991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Rules at God’s Right Hand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F0547E3-FA48-B94B-F699-5B93EC6F8DEC}"/>
              </a:ext>
            </a:extLst>
          </p:cNvPr>
          <p:cNvSpPr/>
          <p:nvPr/>
        </p:nvSpPr>
        <p:spPr>
          <a:xfrm>
            <a:off x="8433408" y="5494355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are Our Servants</a:t>
            </a:r>
          </a:p>
        </p:txBody>
      </p:sp>
    </p:spTree>
    <p:extLst>
      <p:ext uri="{BB962C8B-B14F-4D97-AF65-F5344CB8AC3E}">
        <p14:creationId xmlns:p14="http://schemas.microsoft.com/office/powerpoint/2010/main" val="828121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" y="23523"/>
            <a:ext cx="10972800" cy="14671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309314" y="612436"/>
            <a:ext cx="8919642" cy="3594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night, dark, outdoor object&#10;&#10;Description automatically generated">
            <a:extLst>
              <a:ext uri="{FF2B5EF4-FFF2-40B4-BE49-F238E27FC236}">
                <a16:creationId xmlns:a16="http://schemas.microsoft.com/office/drawing/2014/main" id="{450B39C1-F964-C38F-78AA-1FF8CBB4C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" y="418879"/>
            <a:ext cx="9381744" cy="227447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55774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A684FD-A643-3FD0-6C61-611619BA996A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9BFFC-E29B-AF45-EE61-9E0A4CDCB285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627878-95C4-BF9B-EFC2-0AF8267F4FC2}"/>
              </a:ext>
            </a:extLst>
          </p:cNvPr>
          <p:cNvSpPr/>
          <p:nvPr/>
        </p:nvSpPr>
        <p:spPr>
          <a:xfrm rot="16200000">
            <a:off x="9474316" y="342410"/>
            <a:ext cx="1828800" cy="18288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A2143E-ADB6-1F78-A027-5AA60799789D}"/>
              </a:ext>
            </a:extLst>
          </p:cNvPr>
          <p:cNvSpPr/>
          <p:nvPr/>
        </p:nvSpPr>
        <p:spPr>
          <a:xfrm rot="16200000">
            <a:off x="10194767" y="367338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</p:spTree>
    <p:extLst>
      <p:ext uri="{BB962C8B-B14F-4D97-AF65-F5344CB8AC3E}">
        <p14:creationId xmlns:p14="http://schemas.microsoft.com/office/powerpoint/2010/main" val="4059655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9" y="-4097658"/>
            <a:ext cx="10972800" cy="14671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93366" y="216904"/>
            <a:ext cx="8919642" cy="5377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night, dark, outdoor object&#10;&#10;Description automatically generated">
            <a:extLst>
              <a:ext uri="{FF2B5EF4-FFF2-40B4-BE49-F238E27FC236}">
                <a16:creationId xmlns:a16="http://schemas.microsoft.com/office/drawing/2014/main" id="{450B39C1-F964-C38F-78AA-1FF8CBB4C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9" y="-3702303"/>
            <a:ext cx="9381744" cy="227447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71722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AE06A7F-7BF7-729D-A987-BDEE589D08F8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73426C-E7B4-3F3B-F1C0-2FB76DADFE0E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F3BCF4-3DA4-7CE7-3887-5910DC4476EF}"/>
              </a:ext>
            </a:extLst>
          </p:cNvPr>
          <p:cNvSpPr/>
          <p:nvPr/>
        </p:nvSpPr>
        <p:spPr>
          <a:xfrm rot="16200000">
            <a:off x="-392434" y="1534278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</p:spTree>
    <p:extLst>
      <p:ext uri="{BB962C8B-B14F-4D97-AF65-F5344CB8AC3E}">
        <p14:creationId xmlns:p14="http://schemas.microsoft.com/office/powerpoint/2010/main" val="1274259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" y="-4097659"/>
            <a:ext cx="8711186" cy="116478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309314" y="4607123"/>
            <a:ext cx="6999271" cy="1431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night, dark, outdoor object&#10;&#10;Description automatically generated">
            <a:extLst>
              <a:ext uri="{FF2B5EF4-FFF2-40B4-BE49-F238E27FC236}">
                <a16:creationId xmlns:a16="http://schemas.microsoft.com/office/drawing/2014/main" id="{450B39C1-F964-C38F-78AA-1FF8CBB4C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" y="-2881154"/>
            <a:ext cx="7448065" cy="18056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55775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40C98B-CE8C-5A18-D894-52CD699F751E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E7D529-EFCE-977E-FA9C-B21DD0F52C87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247B92-4CA0-A2E4-EEB6-900AADAEC3AA}"/>
              </a:ext>
            </a:extLst>
          </p:cNvPr>
          <p:cNvSpPr/>
          <p:nvPr/>
        </p:nvSpPr>
        <p:spPr>
          <a:xfrm>
            <a:off x="8969430" y="4847733"/>
            <a:ext cx="3125971" cy="1086215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achieve the unfulfilled destiny of man as over all creation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3FEAF0-E5A2-4869-CE2D-2154FD96A25D}"/>
              </a:ext>
            </a:extLst>
          </p:cNvPr>
          <p:cNvSpPr/>
          <p:nvPr/>
        </p:nvSpPr>
        <p:spPr>
          <a:xfrm rot="16200000">
            <a:off x="-392434" y="1534278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</p:spTree>
    <p:extLst>
      <p:ext uri="{BB962C8B-B14F-4D97-AF65-F5344CB8AC3E}">
        <p14:creationId xmlns:p14="http://schemas.microsoft.com/office/powerpoint/2010/main" val="324754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" y="-4097659"/>
            <a:ext cx="10972800" cy="146718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309315" y="2180027"/>
            <a:ext cx="8990360" cy="14024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night, dark, outdoor object&#10;&#10;Description automatically generated">
            <a:extLst>
              <a:ext uri="{FF2B5EF4-FFF2-40B4-BE49-F238E27FC236}">
                <a16:creationId xmlns:a16="http://schemas.microsoft.com/office/drawing/2014/main" id="{450B39C1-F964-C38F-78AA-1FF8CBB4C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" y="-9166865"/>
            <a:ext cx="9381745" cy="22744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55773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8FDC7FC-5A12-06F5-30BD-A813C5B2D77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4B91C-6BFA-4752-32B5-2963727A5DEC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39F96-C55F-8472-9DF1-FC7ED1AF15C5}"/>
              </a:ext>
            </a:extLst>
          </p:cNvPr>
          <p:cNvSpPr/>
          <p:nvPr/>
        </p:nvSpPr>
        <p:spPr>
          <a:xfrm>
            <a:off x="8969430" y="396072"/>
            <a:ext cx="3125971" cy="1086215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achieve the unfulfilled destiny of man as over all creation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C2F88F-1AF3-84B5-DEFE-B4DCEBACA549}"/>
              </a:ext>
            </a:extLst>
          </p:cNvPr>
          <p:cNvSpPr/>
          <p:nvPr/>
        </p:nvSpPr>
        <p:spPr>
          <a:xfrm>
            <a:off x="8969430" y="2342785"/>
            <a:ext cx="3125971" cy="1086215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“bring many sons to glory” through His suffering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788574-91DD-D7B0-84B0-7B7C579000FD}"/>
              </a:ext>
            </a:extLst>
          </p:cNvPr>
          <p:cNvSpPr/>
          <p:nvPr/>
        </p:nvSpPr>
        <p:spPr>
          <a:xfrm rot="16200000">
            <a:off x="-392434" y="261839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</p:spTree>
    <p:extLst>
      <p:ext uri="{BB962C8B-B14F-4D97-AF65-F5344CB8AC3E}">
        <p14:creationId xmlns:p14="http://schemas.microsoft.com/office/powerpoint/2010/main" val="1747537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4.1.3212"/>
  <p:tag name="SLIDO_PRESENTATION_ID" val="00000000-0000-0000-0000-000000000000"/>
  <p:tag name="SLIDO_EVENT_UUID" val="dc593380-ccf5-4748-8639-a7049274037d"/>
  <p:tag name="SLIDO_EVENT_SECTION_UUID" val="7b1eacbb-76aa-45fd-9d76-0d6255638c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1271</Words>
  <Application>Microsoft Office PowerPoint</Application>
  <PresentationFormat>Widescreen</PresentationFormat>
  <Paragraphs>274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Alegreya Sans ExtraBold</vt:lpstr>
      <vt:lpstr>Alegreya Sans Medium</vt:lpstr>
      <vt:lpstr>Arial</vt:lpstr>
      <vt:lpstr>Calibri</vt:lpstr>
      <vt:lpstr>Calibri Light</vt:lpstr>
      <vt:lpstr>Inside Out</vt:lpstr>
      <vt:lpstr>Posterama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3</cp:revision>
  <dcterms:created xsi:type="dcterms:W3CDTF">2022-09-11T00:48:47Z</dcterms:created>
  <dcterms:modified xsi:type="dcterms:W3CDTF">2022-09-18T11:09:51Z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1.4.1.3212</vt:lpwstr>
  </property>
</Properties>
</file>