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4" r:id="rId3"/>
    <p:sldId id="479" r:id="rId4"/>
    <p:sldId id="480" r:id="rId5"/>
    <p:sldId id="280" r:id="rId6"/>
    <p:sldId id="501" r:id="rId7"/>
    <p:sldId id="507" r:id="rId8"/>
    <p:sldId id="508" r:id="rId9"/>
    <p:sldId id="518" r:id="rId10"/>
    <p:sldId id="509" r:id="rId11"/>
    <p:sldId id="506" r:id="rId12"/>
    <p:sldId id="514" r:id="rId13"/>
    <p:sldId id="515" r:id="rId14"/>
    <p:sldId id="516" r:id="rId15"/>
    <p:sldId id="511" r:id="rId16"/>
    <p:sldId id="517" r:id="rId17"/>
    <p:sldId id="519" r:id="rId18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64212D-7255-4E3C-BB07-7D869E3AD11E}" v="379" dt="2022-09-28T17:23:04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9" d="100"/>
          <a:sy n="89" d="100"/>
        </p:scale>
        <p:origin x="24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D264212D-7255-4E3C-BB07-7D869E3AD11E}"/>
    <pc:docChg chg="undo custSel addSld delSld modSld">
      <pc:chgData name="David Williams" userId="35a5f6dfa23fba43" providerId="LiveId" clId="{D264212D-7255-4E3C-BB07-7D869E3AD11E}" dt="2022-09-28T17:23:04.795" v="1645" actId="20577"/>
      <pc:docMkLst>
        <pc:docMk/>
      </pc:docMkLst>
      <pc:sldChg chg="modSp">
        <pc:chgData name="David Williams" userId="35a5f6dfa23fba43" providerId="LiveId" clId="{D264212D-7255-4E3C-BB07-7D869E3AD11E}" dt="2022-09-28T17:23:04.795" v="1645" actId="20577"/>
        <pc:sldMkLst>
          <pc:docMk/>
          <pc:sldMk cId="229898532" sldId="280"/>
        </pc:sldMkLst>
        <pc:spChg chg="mod">
          <ac:chgData name="David Williams" userId="35a5f6dfa23fba43" providerId="LiveId" clId="{D264212D-7255-4E3C-BB07-7D869E3AD11E}" dt="2022-09-28T17:23:04.795" v="1645" actId="20577"/>
          <ac:spMkLst>
            <pc:docMk/>
            <pc:sldMk cId="229898532" sldId="280"/>
            <ac:spMk id="46" creationId="{34A8BF9F-706E-A650-C1AE-1593C11EAC42}"/>
          </ac:spMkLst>
        </pc:spChg>
      </pc:sldChg>
      <pc:sldChg chg="modSp mod">
        <pc:chgData name="David Williams" userId="35a5f6dfa23fba43" providerId="LiveId" clId="{D264212D-7255-4E3C-BB07-7D869E3AD11E}" dt="2022-09-24T01:57:06.291" v="4"/>
        <pc:sldMkLst>
          <pc:docMk/>
          <pc:sldMk cId="1369604703" sldId="284"/>
        </pc:sldMkLst>
        <pc:spChg chg="mod">
          <ac:chgData name="David Williams" userId="35a5f6dfa23fba43" providerId="LiveId" clId="{D264212D-7255-4E3C-BB07-7D869E3AD11E}" dt="2022-09-24T01:57:06.291" v="4"/>
          <ac:spMkLst>
            <pc:docMk/>
            <pc:sldMk cId="1369604703" sldId="284"/>
            <ac:spMk id="27" creationId="{1BE3D1EB-81ED-BFDC-EB28-0E1AC22E164B}"/>
          </ac:spMkLst>
        </pc:spChg>
      </pc:sldChg>
      <pc:sldChg chg="del">
        <pc:chgData name="David Williams" userId="35a5f6dfa23fba43" providerId="LiveId" clId="{D264212D-7255-4E3C-BB07-7D869E3AD11E}" dt="2022-09-25T02:48:30.042" v="1348" actId="47"/>
        <pc:sldMkLst>
          <pc:docMk/>
          <pc:sldMk cId="828121616" sldId="493"/>
        </pc:sldMkLst>
      </pc:sldChg>
      <pc:sldChg chg="addSp modSp mod modTransition modAnim">
        <pc:chgData name="David Williams" userId="35a5f6dfa23fba43" providerId="LiveId" clId="{D264212D-7255-4E3C-BB07-7D869E3AD11E}" dt="2022-09-25T10:25:08.094" v="1383" actId="1036"/>
        <pc:sldMkLst>
          <pc:docMk/>
          <pc:sldMk cId="516220144" sldId="501"/>
        </pc:sldMkLst>
        <pc:spChg chg="add mod">
          <ac:chgData name="David Williams" userId="35a5f6dfa23fba43" providerId="LiveId" clId="{D264212D-7255-4E3C-BB07-7D869E3AD11E}" dt="2022-09-25T10:22:15.775" v="1363" actId="1076"/>
          <ac:spMkLst>
            <pc:docMk/>
            <pc:sldMk cId="516220144" sldId="501"/>
            <ac:spMk id="3" creationId="{6013C061-3936-ABEB-49BE-3BEC19C0D5CE}"/>
          </ac:spMkLst>
        </pc:spChg>
        <pc:spChg chg="add mod">
          <ac:chgData name="David Williams" userId="35a5f6dfa23fba43" providerId="LiveId" clId="{D264212D-7255-4E3C-BB07-7D869E3AD11E}" dt="2022-09-25T10:25:08.094" v="1383" actId="1036"/>
          <ac:spMkLst>
            <pc:docMk/>
            <pc:sldMk cId="516220144" sldId="501"/>
            <ac:spMk id="6" creationId="{E6396358-89FA-BC50-5F8F-B6E47F0201F0}"/>
          </ac:spMkLst>
        </pc:spChg>
        <pc:spChg chg="add mod">
          <ac:chgData name="David Williams" userId="35a5f6dfa23fba43" providerId="LiveId" clId="{D264212D-7255-4E3C-BB07-7D869E3AD11E}" dt="2022-09-25T10:22:15.775" v="1363" actId="1076"/>
          <ac:spMkLst>
            <pc:docMk/>
            <pc:sldMk cId="516220144" sldId="501"/>
            <ac:spMk id="8" creationId="{E17803BD-3CCC-7E78-1873-37852E214D58}"/>
          </ac:spMkLst>
        </pc:spChg>
        <pc:spChg chg="add mod">
          <ac:chgData name="David Williams" userId="35a5f6dfa23fba43" providerId="LiveId" clId="{D264212D-7255-4E3C-BB07-7D869E3AD11E}" dt="2022-09-25T10:22:25.354" v="1364"/>
          <ac:spMkLst>
            <pc:docMk/>
            <pc:sldMk cId="516220144" sldId="501"/>
            <ac:spMk id="10" creationId="{D15EF085-0763-1A1B-575C-3A2C22FE4A32}"/>
          </ac:spMkLst>
        </pc:spChg>
        <pc:spChg chg="add mod">
          <ac:chgData name="David Williams" userId="35a5f6dfa23fba43" providerId="LiveId" clId="{D264212D-7255-4E3C-BB07-7D869E3AD11E}" dt="2022-09-25T10:22:25.354" v="1364"/>
          <ac:spMkLst>
            <pc:docMk/>
            <pc:sldMk cId="516220144" sldId="501"/>
            <ac:spMk id="11" creationId="{2DD2DBAC-E9AA-6010-FF2F-52B21CC07B6D}"/>
          </ac:spMkLst>
        </pc:spChg>
      </pc:sldChg>
      <pc:sldChg chg="del">
        <pc:chgData name="David Williams" userId="35a5f6dfa23fba43" providerId="LiveId" clId="{D264212D-7255-4E3C-BB07-7D869E3AD11E}" dt="2022-09-25T02:38:07.235" v="1347" actId="2696"/>
        <pc:sldMkLst>
          <pc:docMk/>
          <pc:sldMk cId="557011560" sldId="503"/>
        </pc:sldMkLst>
      </pc:sldChg>
      <pc:sldChg chg="del">
        <pc:chgData name="David Williams" userId="35a5f6dfa23fba43" providerId="LiveId" clId="{D264212D-7255-4E3C-BB07-7D869E3AD11E}" dt="2022-09-25T02:48:30.042" v="1348" actId="47"/>
        <pc:sldMkLst>
          <pc:docMk/>
          <pc:sldMk cId="3843941127" sldId="505"/>
        </pc:sldMkLst>
      </pc:sldChg>
      <pc:sldChg chg="addSp modSp mod setBg">
        <pc:chgData name="David Williams" userId="35a5f6dfa23fba43" providerId="LiveId" clId="{D264212D-7255-4E3C-BB07-7D869E3AD11E}" dt="2022-09-25T10:43:52.013" v="1517" actId="1036"/>
        <pc:sldMkLst>
          <pc:docMk/>
          <pc:sldMk cId="3761801778" sldId="506"/>
        </pc:sldMkLst>
        <pc:spChg chg="add mod">
          <ac:chgData name="David Williams" userId="35a5f6dfa23fba43" providerId="LiveId" clId="{D264212D-7255-4E3C-BB07-7D869E3AD11E}" dt="2022-09-25T10:28:05.096" v="1398"/>
          <ac:spMkLst>
            <pc:docMk/>
            <pc:sldMk cId="3761801778" sldId="506"/>
            <ac:spMk id="3" creationId="{6D1BD3F3-F19E-2FB0-615A-81628D334463}"/>
          </ac:spMkLst>
        </pc:spChg>
        <pc:spChg chg="mod">
          <ac:chgData name="David Williams" userId="35a5f6dfa23fba43" providerId="LiveId" clId="{D264212D-7255-4E3C-BB07-7D869E3AD11E}" dt="2022-09-24T03:13:57.852" v="218" actId="1037"/>
          <ac:spMkLst>
            <pc:docMk/>
            <pc:sldMk cId="3761801778" sldId="506"/>
            <ac:spMk id="4" creationId="{A153A94D-2018-44F5-8B28-484B9E02A911}"/>
          </ac:spMkLst>
        </pc:spChg>
        <pc:spChg chg="mod">
          <ac:chgData name="David Williams" userId="35a5f6dfa23fba43" providerId="LiveId" clId="{D264212D-7255-4E3C-BB07-7D869E3AD11E}" dt="2022-09-25T10:43:52.013" v="1517" actId="1036"/>
          <ac:spMkLst>
            <pc:docMk/>
            <pc:sldMk cId="3761801778" sldId="506"/>
            <ac:spMk id="5" creationId="{C3E94067-0A1F-4C7E-BBAF-68B66489821B}"/>
          </ac:spMkLst>
        </pc:spChg>
        <pc:spChg chg="mod">
          <ac:chgData name="David Williams" userId="35a5f6dfa23fba43" providerId="LiveId" clId="{D264212D-7255-4E3C-BB07-7D869E3AD11E}" dt="2022-09-25T10:43:52.013" v="1517" actId="1036"/>
          <ac:spMkLst>
            <pc:docMk/>
            <pc:sldMk cId="3761801778" sldId="506"/>
            <ac:spMk id="7" creationId="{E18C2FA0-5697-52BE-1E58-27A36A32ED6F}"/>
          </ac:spMkLst>
        </pc:spChg>
        <pc:spChg chg="add mod">
          <ac:chgData name="David Williams" userId="35a5f6dfa23fba43" providerId="LiveId" clId="{D264212D-7255-4E3C-BB07-7D869E3AD11E}" dt="2022-09-25T10:28:05.096" v="1398"/>
          <ac:spMkLst>
            <pc:docMk/>
            <pc:sldMk cId="3761801778" sldId="506"/>
            <ac:spMk id="8" creationId="{92A80185-9C43-9E35-98EB-C29DC9E25BB6}"/>
          </ac:spMkLst>
        </pc:spChg>
        <pc:spChg chg="add mod">
          <ac:chgData name="David Williams" userId="35a5f6dfa23fba43" providerId="LiveId" clId="{D264212D-7255-4E3C-BB07-7D869E3AD11E}" dt="2022-09-25T10:28:05.096" v="1398"/>
          <ac:spMkLst>
            <pc:docMk/>
            <pc:sldMk cId="3761801778" sldId="506"/>
            <ac:spMk id="10" creationId="{8820F1EF-8D61-3F04-F1BD-FE33B0A148D9}"/>
          </ac:spMkLst>
        </pc:spChg>
        <pc:picChg chg="mod">
          <ac:chgData name="David Williams" userId="35a5f6dfa23fba43" providerId="LiveId" clId="{D264212D-7255-4E3C-BB07-7D869E3AD11E}" dt="2022-09-24T03:13:57.852" v="218" actId="1037"/>
          <ac:picMkLst>
            <pc:docMk/>
            <pc:sldMk cId="3761801778" sldId="506"/>
            <ac:picMk id="2" creationId="{A305D7BD-3AE5-4463-910D-D0158CE0B732}"/>
          </ac:picMkLst>
        </pc:picChg>
        <pc:picChg chg="mod">
          <ac:chgData name="David Williams" userId="35a5f6dfa23fba43" providerId="LiveId" clId="{D264212D-7255-4E3C-BB07-7D869E3AD11E}" dt="2022-09-25T10:43:52.013" v="1517" actId="1036"/>
          <ac:picMkLst>
            <pc:docMk/>
            <pc:sldMk cId="3761801778" sldId="506"/>
            <ac:picMk id="6" creationId="{20AFA2D0-DCF3-C95F-0C4E-B600625EE646}"/>
          </ac:picMkLst>
        </pc:picChg>
        <pc:picChg chg="mod">
          <ac:chgData name="David Williams" userId="35a5f6dfa23fba43" providerId="LiveId" clId="{D264212D-7255-4E3C-BB07-7D869E3AD11E}" dt="2022-09-25T10:43:52.013" v="1517" actId="1036"/>
          <ac:picMkLst>
            <pc:docMk/>
            <pc:sldMk cId="3761801778" sldId="506"/>
            <ac:picMk id="9" creationId="{52F0D15E-04B2-DB97-5A85-3A87B7A70E64}"/>
          </ac:picMkLst>
        </pc:picChg>
      </pc:sldChg>
      <pc:sldChg chg="addSp modSp mod modAnim">
        <pc:chgData name="David Williams" userId="35a5f6dfa23fba43" providerId="LiveId" clId="{D264212D-7255-4E3C-BB07-7D869E3AD11E}" dt="2022-09-25T10:24:52.971" v="1374" actId="1076"/>
        <pc:sldMkLst>
          <pc:docMk/>
          <pc:sldMk cId="3097041749" sldId="507"/>
        </pc:sldMkLst>
        <pc:spChg chg="mod">
          <ac:chgData name="David Williams" userId="35a5f6dfa23fba43" providerId="LiveId" clId="{D264212D-7255-4E3C-BB07-7D869E3AD11E}" dt="2022-09-24T03:05:05.645" v="149" actId="207"/>
          <ac:spMkLst>
            <pc:docMk/>
            <pc:sldMk cId="3097041749" sldId="507"/>
            <ac:spMk id="3" creationId="{4C6D33B3-FFA8-F564-40BF-8D1E4DD9CA8B}"/>
          </ac:spMkLst>
        </pc:spChg>
        <pc:spChg chg="mod">
          <ac:chgData name="David Williams" userId="35a5f6dfa23fba43" providerId="LiveId" clId="{D264212D-7255-4E3C-BB07-7D869E3AD11E}" dt="2022-09-24T03:09:01.708" v="179" actId="207"/>
          <ac:spMkLst>
            <pc:docMk/>
            <pc:sldMk cId="3097041749" sldId="507"/>
            <ac:spMk id="6" creationId="{DECBD920-310C-D1D4-8047-4E5D5843067E}"/>
          </ac:spMkLst>
        </pc:spChg>
        <pc:spChg chg="add mod">
          <ac:chgData name="David Williams" userId="35a5f6dfa23fba43" providerId="LiveId" clId="{D264212D-7255-4E3C-BB07-7D869E3AD11E}" dt="2022-09-25T10:24:52.971" v="1374" actId="1076"/>
          <ac:spMkLst>
            <pc:docMk/>
            <pc:sldMk cId="3097041749" sldId="507"/>
            <ac:spMk id="8" creationId="{BE5B68BA-2F94-CAC9-C663-3649321F87CE}"/>
          </ac:spMkLst>
        </pc:spChg>
        <pc:spChg chg="mod">
          <ac:chgData name="David Williams" userId="35a5f6dfa23fba43" providerId="LiveId" clId="{D264212D-7255-4E3C-BB07-7D869E3AD11E}" dt="2022-09-24T03:03:41.466" v="143" actId="207"/>
          <ac:spMkLst>
            <pc:docMk/>
            <pc:sldMk cId="3097041749" sldId="507"/>
            <ac:spMk id="10" creationId="{5AF31ED8-8075-2B6A-B636-A3641A68464E}"/>
          </ac:spMkLst>
        </pc:spChg>
        <pc:spChg chg="mod">
          <ac:chgData name="David Williams" userId="35a5f6dfa23fba43" providerId="LiveId" clId="{D264212D-7255-4E3C-BB07-7D869E3AD11E}" dt="2022-09-24T03:06:54.536" v="160" actId="207"/>
          <ac:spMkLst>
            <pc:docMk/>
            <pc:sldMk cId="3097041749" sldId="507"/>
            <ac:spMk id="11" creationId="{A0EA33D2-1178-C42C-5D8B-EE3FBA1A6127}"/>
          </ac:spMkLst>
        </pc:spChg>
        <pc:spChg chg="mod">
          <ac:chgData name="David Williams" userId="35a5f6dfa23fba43" providerId="LiveId" clId="{D264212D-7255-4E3C-BB07-7D869E3AD11E}" dt="2022-09-24T03:06:03.945" v="156" actId="207"/>
          <ac:spMkLst>
            <pc:docMk/>
            <pc:sldMk cId="3097041749" sldId="507"/>
            <ac:spMk id="12" creationId="{C777DEB5-7D36-91BC-70BC-39647B6D0D38}"/>
          </ac:spMkLst>
        </pc:spChg>
        <pc:spChg chg="mod">
          <ac:chgData name="David Williams" userId="35a5f6dfa23fba43" providerId="LiveId" clId="{D264212D-7255-4E3C-BB07-7D869E3AD11E}" dt="2022-09-24T03:05:37.155" v="151" actId="207"/>
          <ac:spMkLst>
            <pc:docMk/>
            <pc:sldMk cId="3097041749" sldId="507"/>
            <ac:spMk id="13" creationId="{D68E1573-70D3-8EB3-B7A4-206ABCAE1E9D}"/>
          </ac:spMkLst>
        </pc:spChg>
        <pc:spChg chg="mod">
          <ac:chgData name="David Williams" userId="35a5f6dfa23fba43" providerId="LiveId" clId="{D264212D-7255-4E3C-BB07-7D869E3AD11E}" dt="2022-09-24T03:07:27.237" v="165" actId="207"/>
          <ac:spMkLst>
            <pc:docMk/>
            <pc:sldMk cId="3097041749" sldId="507"/>
            <ac:spMk id="14" creationId="{F6DB51C7-8424-FCD3-19B7-590266CC380B}"/>
          </ac:spMkLst>
        </pc:spChg>
        <pc:spChg chg="mod">
          <ac:chgData name="David Williams" userId="35a5f6dfa23fba43" providerId="LiveId" clId="{D264212D-7255-4E3C-BB07-7D869E3AD11E}" dt="2022-09-24T03:08:02.868" v="170" actId="207"/>
          <ac:spMkLst>
            <pc:docMk/>
            <pc:sldMk cId="3097041749" sldId="507"/>
            <ac:spMk id="15" creationId="{D8CD857D-FC1B-C4A6-64FF-0EEEA346EA5F}"/>
          </ac:spMkLst>
        </pc:spChg>
      </pc:sldChg>
      <pc:sldChg chg="addSp delSp modSp mod delAnim modAnim">
        <pc:chgData name="David Williams" userId="35a5f6dfa23fba43" providerId="LiveId" clId="{D264212D-7255-4E3C-BB07-7D869E3AD11E}" dt="2022-09-24T16:51:17.076" v="877"/>
        <pc:sldMkLst>
          <pc:docMk/>
          <pc:sldMk cId="4135554293" sldId="508"/>
        </pc:sldMkLst>
        <pc:spChg chg="mod">
          <ac:chgData name="David Williams" userId="35a5f6dfa23fba43" providerId="LiveId" clId="{D264212D-7255-4E3C-BB07-7D869E3AD11E}" dt="2022-09-24T03:12:07.879" v="191" actId="207"/>
          <ac:spMkLst>
            <pc:docMk/>
            <pc:sldMk cId="4135554293" sldId="508"/>
            <ac:spMk id="6" creationId="{96262AE5-2059-A60B-D3D3-772A540D6A1A}"/>
          </ac:spMkLst>
        </pc:spChg>
        <pc:spChg chg="mod">
          <ac:chgData name="David Williams" userId="35a5f6dfa23fba43" providerId="LiveId" clId="{D264212D-7255-4E3C-BB07-7D869E3AD11E}" dt="2022-09-24T16:39:21.678" v="830" actId="465"/>
          <ac:spMkLst>
            <pc:docMk/>
            <pc:sldMk cId="4135554293" sldId="508"/>
            <ac:spMk id="8" creationId="{4F9F508A-B48E-CA15-4157-8F780B114CA5}"/>
          </ac:spMkLst>
        </pc:spChg>
        <pc:spChg chg="mod">
          <ac:chgData name="David Williams" userId="35a5f6dfa23fba43" providerId="LiveId" clId="{D264212D-7255-4E3C-BB07-7D869E3AD11E}" dt="2022-09-24T16:39:21.678" v="830" actId="465"/>
          <ac:spMkLst>
            <pc:docMk/>
            <pc:sldMk cId="4135554293" sldId="508"/>
            <ac:spMk id="10" creationId="{6F177F30-ECD9-B883-68CF-BD5AA749F865}"/>
          </ac:spMkLst>
        </pc:spChg>
        <pc:spChg chg="mod">
          <ac:chgData name="David Williams" userId="35a5f6dfa23fba43" providerId="LiveId" clId="{D264212D-7255-4E3C-BB07-7D869E3AD11E}" dt="2022-09-24T16:39:21.678" v="830" actId="465"/>
          <ac:spMkLst>
            <pc:docMk/>
            <pc:sldMk cId="4135554293" sldId="508"/>
            <ac:spMk id="11" creationId="{0D801C43-098C-9DA7-17AF-0D457CCDFB6D}"/>
          </ac:spMkLst>
        </pc:spChg>
        <pc:spChg chg="mod">
          <ac:chgData name="David Williams" userId="35a5f6dfa23fba43" providerId="LiveId" clId="{D264212D-7255-4E3C-BB07-7D869E3AD11E}" dt="2022-09-24T16:39:21.678" v="830" actId="465"/>
          <ac:spMkLst>
            <pc:docMk/>
            <pc:sldMk cId="4135554293" sldId="508"/>
            <ac:spMk id="12" creationId="{79FA88D1-0619-CB32-A73F-904F4DC81493}"/>
          </ac:spMkLst>
        </pc:spChg>
        <pc:spChg chg="mod modVis">
          <ac:chgData name="David Williams" userId="35a5f6dfa23fba43" providerId="LiveId" clId="{D264212D-7255-4E3C-BB07-7D869E3AD11E}" dt="2022-09-24T16:39:21.678" v="830" actId="465"/>
          <ac:spMkLst>
            <pc:docMk/>
            <pc:sldMk cId="4135554293" sldId="508"/>
            <ac:spMk id="13" creationId="{08D6A8B7-8D9B-0A02-C0C0-50136ECD10BA}"/>
          </ac:spMkLst>
        </pc:spChg>
        <pc:spChg chg="mod modVis">
          <ac:chgData name="David Williams" userId="35a5f6dfa23fba43" providerId="LiveId" clId="{D264212D-7255-4E3C-BB07-7D869E3AD11E}" dt="2022-09-24T16:39:21.678" v="830" actId="465"/>
          <ac:spMkLst>
            <pc:docMk/>
            <pc:sldMk cId="4135554293" sldId="508"/>
            <ac:spMk id="14" creationId="{C598A212-5C21-0905-2334-0C73ADDD9901}"/>
          </ac:spMkLst>
        </pc:spChg>
        <pc:spChg chg="mod">
          <ac:chgData name="David Williams" userId="35a5f6dfa23fba43" providerId="LiveId" clId="{D264212D-7255-4E3C-BB07-7D869E3AD11E}" dt="2022-09-24T03:12:07.879" v="191" actId="207"/>
          <ac:spMkLst>
            <pc:docMk/>
            <pc:sldMk cId="4135554293" sldId="508"/>
            <ac:spMk id="15" creationId="{5FFEC836-FDD4-35F3-CE3D-D3403C7F8529}"/>
          </ac:spMkLst>
        </pc:spChg>
        <pc:spChg chg="add mod ord">
          <ac:chgData name="David Williams" userId="35a5f6dfa23fba43" providerId="LiveId" clId="{D264212D-7255-4E3C-BB07-7D869E3AD11E}" dt="2022-09-24T14:41:29.006" v="629" actId="13244"/>
          <ac:spMkLst>
            <pc:docMk/>
            <pc:sldMk cId="4135554293" sldId="508"/>
            <ac:spMk id="16" creationId="{4C78AC7A-A52B-6CA5-E4C5-5F9C9F68DCA3}"/>
          </ac:spMkLst>
        </pc:spChg>
        <pc:spChg chg="add mod ord">
          <ac:chgData name="David Williams" userId="35a5f6dfa23fba43" providerId="LiveId" clId="{D264212D-7255-4E3C-BB07-7D869E3AD11E}" dt="2022-09-24T14:41:29.006" v="629" actId="13244"/>
          <ac:spMkLst>
            <pc:docMk/>
            <pc:sldMk cId="4135554293" sldId="508"/>
            <ac:spMk id="17" creationId="{6CA8F69C-977D-3F2D-7CF6-EB3F90AEC858}"/>
          </ac:spMkLst>
        </pc:spChg>
        <pc:spChg chg="add mod ord">
          <ac:chgData name="David Williams" userId="35a5f6dfa23fba43" providerId="LiveId" clId="{D264212D-7255-4E3C-BB07-7D869E3AD11E}" dt="2022-09-24T14:41:29.006" v="629" actId="13244"/>
          <ac:spMkLst>
            <pc:docMk/>
            <pc:sldMk cId="4135554293" sldId="508"/>
            <ac:spMk id="18" creationId="{671B810D-D7C9-6B59-BC58-394B186A26B7}"/>
          </ac:spMkLst>
        </pc:spChg>
        <pc:spChg chg="add mod ord">
          <ac:chgData name="David Williams" userId="35a5f6dfa23fba43" providerId="LiveId" clId="{D264212D-7255-4E3C-BB07-7D869E3AD11E}" dt="2022-09-24T14:43:34.592" v="643" actId="13244"/>
          <ac:spMkLst>
            <pc:docMk/>
            <pc:sldMk cId="4135554293" sldId="508"/>
            <ac:spMk id="19" creationId="{BAF5F933-4331-0465-7B7D-0C3C580C82FE}"/>
          </ac:spMkLst>
        </pc:spChg>
        <pc:spChg chg="add mod ord">
          <ac:chgData name="David Williams" userId="35a5f6dfa23fba43" providerId="LiveId" clId="{D264212D-7255-4E3C-BB07-7D869E3AD11E}" dt="2022-09-24T14:43:34.592" v="643" actId="13244"/>
          <ac:spMkLst>
            <pc:docMk/>
            <pc:sldMk cId="4135554293" sldId="508"/>
            <ac:spMk id="20" creationId="{EBC555E1-502A-E256-4114-B2BAD1639836}"/>
          </ac:spMkLst>
        </pc:spChg>
        <pc:spChg chg="add mod ord modVis">
          <ac:chgData name="David Williams" userId="35a5f6dfa23fba43" providerId="LiveId" clId="{D264212D-7255-4E3C-BB07-7D869E3AD11E}" dt="2022-09-24T16:10:14.760" v="669" actId="14429"/>
          <ac:spMkLst>
            <pc:docMk/>
            <pc:sldMk cId="4135554293" sldId="508"/>
            <ac:spMk id="21" creationId="{7E39D021-6E18-D001-6A1A-B23FA7C33995}"/>
          </ac:spMkLst>
        </pc:spChg>
        <pc:spChg chg="add del mod">
          <ac:chgData name="David Williams" userId="35a5f6dfa23fba43" providerId="LiveId" clId="{D264212D-7255-4E3C-BB07-7D869E3AD11E}" dt="2022-09-24T16:10:25.831" v="671" actId="478"/>
          <ac:spMkLst>
            <pc:docMk/>
            <pc:sldMk cId="4135554293" sldId="508"/>
            <ac:spMk id="22" creationId="{091879EF-B227-A374-F794-3696B8E9DB3C}"/>
          </ac:spMkLst>
        </pc:spChg>
        <pc:spChg chg="add mod">
          <ac:chgData name="David Williams" userId="35a5f6dfa23fba43" providerId="LiveId" clId="{D264212D-7255-4E3C-BB07-7D869E3AD11E}" dt="2022-09-24T16:10:50.368" v="673"/>
          <ac:spMkLst>
            <pc:docMk/>
            <pc:sldMk cId="4135554293" sldId="508"/>
            <ac:spMk id="23" creationId="{2F2BE19B-9F48-E3E3-6A56-3FF24F6981C1}"/>
          </ac:spMkLst>
        </pc:spChg>
        <pc:spChg chg="add mod ord">
          <ac:chgData name="David Williams" userId="35a5f6dfa23fba43" providerId="LiveId" clId="{D264212D-7255-4E3C-BB07-7D869E3AD11E}" dt="2022-09-24T16:13:30.266" v="690" actId="13244"/>
          <ac:spMkLst>
            <pc:docMk/>
            <pc:sldMk cId="4135554293" sldId="508"/>
            <ac:spMk id="24" creationId="{B0FBC9B5-AD34-91A8-C527-CD2EB40AAE41}"/>
          </ac:spMkLst>
        </pc:spChg>
        <pc:spChg chg="add mod ord">
          <ac:chgData name="David Williams" userId="35a5f6dfa23fba43" providerId="LiveId" clId="{D264212D-7255-4E3C-BB07-7D869E3AD11E}" dt="2022-09-24T16:42:33.014" v="845" actId="13244"/>
          <ac:spMkLst>
            <pc:docMk/>
            <pc:sldMk cId="4135554293" sldId="508"/>
            <ac:spMk id="25" creationId="{B504D984-4F09-0179-0BFF-3A137ADB5748}"/>
          </ac:spMkLst>
        </pc:spChg>
        <pc:spChg chg="add mod ord">
          <ac:chgData name="David Williams" userId="35a5f6dfa23fba43" providerId="LiveId" clId="{D264212D-7255-4E3C-BB07-7D869E3AD11E}" dt="2022-09-24T16:45:08.673" v="858" actId="14100"/>
          <ac:spMkLst>
            <pc:docMk/>
            <pc:sldMk cId="4135554293" sldId="508"/>
            <ac:spMk id="26" creationId="{3BAD6A99-8663-2357-C91E-BF6D4923ABED}"/>
          </ac:spMkLst>
        </pc:spChg>
        <pc:spChg chg="add mod ord">
          <ac:chgData name="David Williams" userId="35a5f6dfa23fba43" providerId="LiveId" clId="{D264212D-7255-4E3C-BB07-7D869E3AD11E}" dt="2022-09-24T16:50:50.296" v="874" actId="13244"/>
          <ac:spMkLst>
            <pc:docMk/>
            <pc:sldMk cId="4135554293" sldId="508"/>
            <ac:spMk id="27" creationId="{6DEB3C0D-1E80-203C-4F63-8963AD174952}"/>
          </ac:spMkLst>
        </pc:spChg>
        <pc:spChg chg="add mod ord">
          <ac:chgData name="David Williams" userId="35a5f6dfa23fba43" providerId="LiveId" clId="{D264212D-7255-4E3C-BB07-7D869E3AD11E}" dt="2022-09-24T16:50:48.034" v="873" actId="13244"/>
          <ac:spMkLst>
            <pc:docMk/>
            <pc:sldMk cId="4135554293" sldId="508"/>
            <ac:spMk id="28" creationId="{EF85ECDF-F9DF-21ED-3FF2-487E4113C9EF}"/>
          </ac:spMkLst>
        </pc:spChg>
        <pc:picChg chg="add mod">
          <ac:chgData name="David Williams" userId="35a5f6dfa23fba43" providerId="LiveId" clId="{D264212D-7255-4E3C-BB07-7D869E3AD11E}" dt="2022-09-24T14:35:46.447" v="602" actId="1036"/>
          <ac:picMkLst>
            <pc:docMk/>
            <pc:sldMk cId="4135554293" sldId="508"/>
            <ac:picMk id="3" creationId="{12DCC698-9570-6B0B-5A9C-1FBBB852F235}"/>
          </ac:picMkLst>
        </pc:picChg>
        <pc:picChg chg="del">
          <ac:chgData name="David Williams" userId="35a5f6dfa23fba43" providerId="LiveId" clId="{D264212D-7255-4E3C-BB07-7D869E3AD11E}" dt="2022-09-24T14:33:37.670" v="569" actId="478"/>
          <ac:picMkLst>
            <pc:docMk/>
            <pc:sldMk cId="4135554293" sldId="508"/>
            <ac:picMk id="7" creationId="{880862D9-E8F1-D98F-7A1D-264DD76A6E9A}"/>
          </ac:picMkLst>
        </pc:picChg>
      </pc:sldChg>
      <pc:sldChg chg="addSp delSp modSp mod modTransition modAnim">
        <pc:chgData name="David Williams" userId="35a5f6dfa23fba43" providerId="LiveId" clId="{D264212D-7255-4E3C-BB07-7D869E3AD11E}" dt="2022-09-25T10:27:52.946" v="1397"/>
        <pc:sldMkLst>
          <pc:docMk/>
          <pc:sldMk cId="1005211403" sldId="509"/>
        </pc:sldMkLst>
        <pc:spChg chg="mod">
          <ac:chgData name="David Williams" userId="35a5f6dfa23fba43" providerId="LiveId" clId="{D264212D-7255-4E3C-BB07-7D869E3AD11E}" dt="2022-09-24T03:15:24.609" v="370" actId="14100"/>
          <ac:spMkLst>
            <pc:docMk/>
            <pc:sldMk cId="1005211403" sldId="509"/>
            <ac:spMk id="5" creationId="{C3E94067-0A1F-4C7E-BBAF-68B66489821B}"/>
          </ac:spMkLst>
        </pc:spChg>
        <pc:spChg chg="add del mod">
          <ac:chgData name="David Williams" userId="35a5f6dfa23fba43" providerId="LiveId" clId="{D264212D-7255-4E3C-BB07-7D869E3AD11E}" dt="2022-09-25T10:26:50.734" v="1385"/>
          <ac:spMkLst>
            <pc:docMk/>
            <pc:sldMk cId="1005211403" sldId="509"/>
            <ac:spMk id="7" creationId="{40AFEEAA-A754-59EA-3174-6EB0124311DA}"/>
          </ac:spMkLst>
        </pc:spChg>
        <pc:spChg chg="add mod">
          <ac:chgData name="David Williams" userId="35a5f6dfa23fba43" providerId="LiveId" clId="{D264212D-7255-4E3C-BB07-7D869E3AD11E}" dt="2022-09-25T10:27:21.128" v="1393" actId="1076"/>
          <ac:spMkLst>
            <pc:docMk/>
            <pc:sldMk cId="1005211403" sldId="509"/>
            <ac:spMk id="8" creationId="{3A12EA95-0D58-26EB-D530-8DB2F1B059F0}"/>
          </ac:spMkLst>
        </pc:spChg>
        <pc:spChg chg="add del mod">
          <ac:chgData name="David Williams" userId="35a5f6dfa23fba43" providerId="LiveId" clId="{D264212D-7255-4E3C-BB07-7D869E3AD11E}" dt="2022-09-25T10:27:34.979" v="1395"/>
          <ac:spMkLst>
            <pc:docMk/>
            <pc:sldMk cId="1005211403" sldId="509"/>
            <ac:spMk id="10" creationId="{1977A4D5-3057-ED1A-2455-A6370FF8152D}"/>
          </ac:spMkLst>
        </pc:spChg>
        <pc:spChg chg="add mod">
          <ac:chgData name="David Williams" userId="35a5f6dfa23fba43" providerId="LiveId" clId="{D264212D-7255-4E3C-BB07-7D869E3AD11E}" dt="2022-09-25T10:27:40.959" v="1396"/>
          <ac:spMkLst>
            <pc:docMk/>
            <pc:sldMk cId="1005211403" sldId="509"/>
            <ac:spMk id="11" creationId="{565C92A5-85C3-DB89-6FB9-4A1A186FB47A}"/>
          </ac:spMkLst>
        </pc:spChg>
        <pc:spChg chg="add mod">
          <ac:chgData name="David Williams" userId="35a5f6dfa23fba43" providerId="LiveId" clId="{D264212D-7255-4E3C-BB07-7D869E3AD11E}" dt="2022-09-25T10:27:40.959" v="1396"/>
          <ac:spMkLst>
            <pc:docMk/>
            <pc:sldMk cId="1005211403" sldId="509"/>
            <ac:spMk id="12" creationId="{BFBF60AA-66EF-A397-00BD-DB6EB52883C6}"/>
          </ac:spMkLst>
        </pc:spChg>
        <pc:picChg chg="mod">
          <ac:chgData name="David Williams" userId="35a5f6dfa23fba43" providerId="LiveId" clId="{D264212D-7255-4E3C-BB07-7D869E3AD11E}" dt="2022-09-24T03:14:24.064" v="267" actId="1036"/>
          <ac:picMkLst>
            <pc:docMk/>
            <pc:sldMk cId="1005211403" sldId="509"/>
            <ac:picMk id="2" creationId="{A305D7BD-3AE5-4463-910D-D0158CE0B732}"/>
          </ac:picMkLst>
        </pc:picChg>
        <pc:picChg chg="add mod ord">
          <ac:chgData name="David Williams" userId="35a5f6dfa23fba43" providerId="LiveId" clId="{D264212D-7255-4E3C-BB07-7D869E3AD11E}" dt="2022-09-24T03:15:27.594" v="375" actId="1035"/>
          <ac:picMkLst>
            <pc:docMk/>
            <pc:sldMk cId="1005211403" sldId="509"/>
            <ac:picMk id="3" creationId="{1A0361EC-3ADA-6BC6-429C-7D56782862C7}"/>
          </ac:picMkLst>
        </pc:picChg>
        <pc:picChg chg="add mod">
          <ac:chgData name="David Williams" userId="35a5f6dfa23fba43" providerId="LiveId" clId="{D264212D-7255-4E3C-BB07-7D869E3AD11E}" dt="2022-09-24T17:09:07.111" v="1346" actId="1035"/>
          <ac:picMkLst>
            <pc:docMk/>
            <pc:sldMk cId="1005211403" sldId="509"/>
            <ac:picMk id="6" creationId="{1824118B-D6D4-2C9D-4B65-FE46C80B3043}"/>
          </ac:picMkLst>
        </pc:picChg>
      </pc:sldChg>
      <pc:sldChg chg="addSp modSp del mod modAnim">
        <pc:chgData name="David Williams" userId="35a5f6dfa23fba43" providerId="LiveId" clId="{D264212D-7255-4E3C-BB07-7D869E3AD11E}" dt="2022-09-25T10:19:29.213" v="1352" actId="2696"/>
        <pc:sldMkLst>
          <pc:docMk/>
          <pc:sldMk cId="1416546765" sldId="510"/>
        </pc:sldMkLst>
        <pc:spChg chg="add mod">
          <ac:chgData name="David Williams" userId="35a5f6dfa23fba43" providerId="LiveId" clId="{D264212D-7255-4E3C-BB07-7D869E3AD11E}" dt="2022-09-25T02:48:57.466" v="1349"/>
          <ac:spMkLst>
            <pc:docMk/>
            <pc:sldMk cId="1416546765" sldId="510"/>
            <ac:spMk id="2" creationId="{9A480D06-EF5F-61F7-DC8F-F0DA8309A2F2}"/>
          </ac:spMkLst>
        </pc:spChg>
        <pc:spChg chg="add mod">
          <ac:chgData name="David Williams" userId="35a5f6dfa23fba43" providerId="LiveId" clId="{D264212D-7255-4E3C-BB07-7D869E3AD11E}" dt="2022-09-25T02:48:57.466" v="1349"/>
          <ac:spMkLst>
            <pc:docMk/>
            <pc:sldMk cId="1416546765" sldId="510"/>
            <ac:spMk id="3" creationId="{59F8402C-F909-C941-EAC7-5785FF140E2F}"/>
          </ac:spMkLst>
        </pc:spChg>
        <pc:spChg chg="add mod">
          <ac:chgData name="David Williams" userId="35a5f6dfa23fba43" providerId="LiveId" clId="{D264212D-7255-4E3C-BB07-7D869E3AD11E}" dt="2022-09-25T02:48:57.466" v="1349"/>
          <ac:spMkLst>
            <pc:docMk/>
            <pc:sldMk cId="1416546765" sldId="510"/>
            <ac:spMk id="4" creationId="{19183F7D-A07D-DF07-6A82-6D10D4CB2010}"/>
          </ac:spMkLst>
        </pc:spChg>
        <pc:spChg chg="ord">
          <ac:chgData name="David Williams" userId="35a5f6dfa23fba43" providerId="LiveId" clId="{D264212D-7255-4E3C-BB07-7D869E3AD11E}" dt="2022-09-25T02:49:11.101" v="1350" actId="166"/>
          <ac:spMkLst>
            <pc:docMk/>
            <pc:sldMk cId="1416546765" sldId="510"/>
            <ac:spMk id="26" creationId="{606DCEFD-A66D-9D60-3937-1C74A7484B87}"/>
          </ac:spMkLst>
        </pc:spChg>
        <pc:spChg chg="ord">
          <ac:chgData name="David Williams" userId="35a5f6dfa23fba43" providerId="LiveId" clId="{D264212D-7255-4E3C-BB07-7D869E3AD11E}" dt="2022-09-25T02:49:11.101" v="1350" actId="166"/>
          <ac:spMkLst>
            <pc:docMk/>
            <pc:sldMk cId="1416546765" sldId="510"/>
            <ac:spMk id="29" creationId="{98070DF1-1018-91D6-8739-D66DDC2E9866}"/>
          </ac:spMkLst>
        </pc:spChg>
        <pc:spChg chg="ord">
          <ac:chgData name="David Williams" userId="35a5f6dfa23fba43" providerId="LiveId" clId="{D264212D-7255-4E3C-BB07-7D869E3AD11E}" dt="2022-09-25T02:49:11.101" v="1350" actId="166"/>
          <ac:spMkLst>
            <pc:docMk/>
            <pc:sldMk cId="1416546765" sldId="510"/>
            <ac:spMk id="86" creationId="{2075CF53-9FB9-044E-240A-3DDFB40082DB}"/>
          </ac:spMkLst>
        </pc:spChg>
      </pc:sldChg>
      <pc:sldChg chg="addSp modSp mod setBg modAnim">
        <pc:chgData name="David Williams" userId="35a5f6dfa23fba43" providerId="LiveId" clId="{D264212D-7255-4E3C-BB07-7D869E3AD11E}" dt="2022-09-25T10:55:08.369" v="1640"/>
        <pc:sldMkLst>
          <pc:docMk/>
          <pc:sldMk cId="499525514" sldId="511"/>
        </pc:sldMkLst>
        <pc:spChg chg="add mod">
          <ac:chgData name="David Williams" userId="35a5f6dfa23fba43" providerId="LiveId" clId="{D264212D-7255-4E3C-BB07-7D869E3AD11E}" dt="2022-09-25T10:50:32.710" v="1577"/>
          <ac:spMkLst>
            <pc:docMk/>
            <pc:sldMk cId="499525514" sldId="511"/>
            <ac:spMk id="3" creationId="{3D08C063-8701-3F6A-F484-FA5D90AB229B}"/>
          </ac:spMkLst>
        </pc:spChg>
        <pc:spChg chg="mod">
          <ac:chgData name="David Williams" userId="35a5f6dfa23fba43" providerId="LiveId" clId="{D264212D-7255-4E3C-BB07-7D869E3AD11E}" dt="2022-09-24T03:17:30.868" v="524" actId="1037"/>
          <ac:spMkLst>
            <pc:docMk/>
            <pc:sldMk cId="499525514" sldId="511"/>
            <ac:spMk id="4" creationId="{A153A94D-2018-44F5-8B28-484B9E02A911}"/>
          </ac:spMkLst>
        </pc:spChg>
        <pc:spChg chg="mod">
          <ac:chgData name="David Williams" userId="35a5f6dfa23fba43" providerId="LiveId" clId="{D264212D-7255-4E3C-BB07-7D869E3AD11E}" dt="2022-09-24T03:17:30.868" v="524" actId="1037"/>
          <ac:spMkLst>
            <pc:docMk/>
            <pc:sldMk cId="499525514" sldId="511"/>
            <ac:spMk id="5" creationId="{C3E94067-0A1F-4C7E-BBAF-68B66489821B}"/>
          </ac:spMkLst>
        </pc:spChg>
        <pc:spChg chg="mod">
          <ac:chgData name="David Williams" userId="35a5f6dfa23fba43" providerId="LiveId" clId="{D264212D-7255-4E3C-BB07-7D869E3AD11E}" dt="2022-09-24T03:17:30.868" v="524" actId="1037"/>
          <ac:spMkLst>
            <pc:docMk/>
            <pc:sldMk cId="499525514" sldId="511"/>
            <ac:spMk id="7" creationId="{E18C2FA0-5697-52BE-1E58-27A36A32ED6F}"/>
          </ac:spMkLst>
        </pc:spChg>
        <pc:spChg chg="add mod">
          <ac:chgData name="David Williams" userId="35a5f6dfa23fba43" providerId="LiveId" clId="{D264212D-7255-4E3C-BB07-7D869E3AD11E}" dt="2022-09-25T10:50:32.710" v="1577"/>
          <ac:spMkLst>
            <pc:docMk/>
            <pc:sldMk cId="499525514" sldId="511"/>
            <ac:spMk id="9" creationId="{5018A70A-668E-46A4-7F6F-BA822B8ACCCF}"/>
          </ac:spMkLst>
        </pc:spChg>
        <pc:spChg chg="add mod">
          <ac:chgData name="David Williams" userId="35a5f6dfa23fba43" providerId="LiveId" clId="{D264212D-7255-4E3C-BB07-7D869E3AD11E}" dt="2022-09-25T10:50:32.710" v="1577"/>
          <ac:spMkLst>
            <pc:docMk/>
            <pc:sldMk cId="499525514" sldId="511"/>
            <ac:spMk id="10" creationId="{FA4C8845-60B2-0B73-D183-BF6AA02117B1}"/>
          </ac:spMkLst>
        </pc:spChg>
        <pc:picChg chg="mod">
          <ac:chgData name="David Williams" userId="35a5f6dfa23fba43" providerId="LiveId" clId="{D264212D-7255-4E3C-BB07-7D869E3AD11E}" dt="2022-09-24T03:17:30.868" v="524" actId="1037"/>
          <ac:picMkLst>
            <pc:docMk/>
            <pc:sldMk cId="499525514" sldId="511"/>
            <ac:picMk id="2" creationId="{A305D7BD-3AE5-4463-910D-D0158CE0B732}"/>
          </ac:picMkLst>
        </pc:picChg>
        <pc:picChg chg="mod">
          <ac:chgData name="David Williams" userId="35a5f6dfa23fba43" providerId="LiveId" clId="{D264212D-7255-4E3C-BB07-7D869E3AD11E}" dt="2022-09-24T03:17:30.868" v="524" actId="1037"/>
          <ac:picMkLst>
            <pc:docMk/>
            <pc:sldMk cId="499525514" sldId="511"/>
            <ac:picMk id="6" creationId="{20AFA2D0-DCF3-C95F-0C4E-B600625EE646}"/>
          </ac:picMkLst>
        </pc:picChg>
      </pc:sldChg>
      <pc:sldChg chg="del">
        <pc:chgData name="David Williams" userId="35a5f6dfa23fba43" providerId="LiveId" clId="{D264212D-7255-4E3C-BB07-7D869E3AD11E}" dt="2022-09-25T02:48:30.042" v="1348" actId="47"/>
        <pc:sldMkLst>
          <pc:docMk/>
          <pc:sldMk cId="440318134" sldId="512"/>
        </pc:sldMkLst>
      </pc:sldChg>
      <pc:sldChg chg="del">
        <pc:chgData name="David Williams" userId="35a5f6dfa23fba43" providerId="LiveId" clId="{D264212D-7255-4E3C-BB07-7D869E3AD11E}" dt="2022-09-25T02:48:30.042" v="1348" actId="47"/>
        <pc:sldMkLst>
          <pc:docMk/>
          <pc:sldMk cId="622665715" sldId="513"/>
        </pc:sldMkLst>
      </pc:sldChg>
      <pc:sldChg chg="addSp delSp modSp mod setBg addAnim delAnim modAnim">
        <pc:chgData name="David Williams" userId="35a5f6dfa23fba43" providerId="LiveId" clId="{D264212D-7255-4E3C-BB07-7D869E3AD11E}" dt="2022-09-25T10:54:51.257" v="1637"/>
        <pc:sldMkLst>
          <pc:docMk/>
          <pc:sldMk cId="2529896385" sldId="514"/>
        </pc:sldMkLst>
        <pc:spChg chg="add del mod">
          <ac:chgData name="David Williams" userId="35a5f6dfa23fba43" providerId="LiveId" clId="{D264212D-7255-4E3C-BB07-7D869E3AD11E}" dt="2022-09-25T10:54:48.184" v="1636" actId="478"/>
          <ac:spMkLst>
            <pc:docMk/>
            <pc:sldMk cId="2529896385" sldId="514"/>
            <ac:spMk id="3" creationId="{55D9A577-F8CB-4D13-61BA-C1758AF60FB8}"/>
          </ac:spMkLst>
        </pc:spChg>
        <pc:spChg chg="mod">
          <ac:chgData name="David Williams" userId="35a5f6dfa23fba43" providerId="LiveId" clId="{D264212D-7255-4E3C-BB07-7D869E3AD11E}" dt="2022-09-24T03:16:37.273" v="401" actId="1037"/>
          <ac:spMkLst>
            <pc:docMk/>
            <pc:sldMk cId="2529896385" sldId="514"/>
            <ac:spMk id="4" creationId="{A153A94D-2018-44F5-8B28-484B9E02A911}"/>
          </ac:spMkLst>
        </pc:spChg>
        <pc:spChg chg="mod">
          <ac:chgData name="David Williams" userId="35a5f6dfa23fba43" providerId="LiveId" clId="{D264212D-7255-4E3C-BB07-7D869E3AD11E}" dt="2022-09-24T03:16:37.273" v="401" actId="1037"/>
          <ac:spMkLst>
            <pc:docMk/>
            <pc:sldMk cId="2529896385" sldId="514"/>
            <ac:spMk id="5" creationId="{C3E94067-0A1F-4C7E-BBAF-68B66489821B}"/>
          </ac:spMkLst>
        </pc:spChg>
        <pc:spChg chg="mod">
          <ac:chgData name="David Williams" userId="35a5f6dfa23fba43" providerId="LiveId" clId="{D264212D-7255-4E3C-BB07-7D869E3AD11E}" dt="2022-09-24T03:16:37.273" v="401" actId="1037"/>
          <ac:spMkLst>
            <pc:docMk/>
            <pc:sldMk cId="2529896385" sldId="514"/>
            <ac:spMk id="7" creationId="{E18C2FA0-5697-52BE-1E58-27A36A32ED6F}"/>
          </ac:spMkLst>
        </pc:spChg>
        <pc:spChg chg="mod">
          <ac:chgData name="David Williams" userId="35a5f6dfa23fba43" providerId="LiveId" clId="{D264212D-7255-4E3C-BB07-7D869E3AD11E}" dt="2022-09-24T03:16:37.273" v="401" actId="1037"/>
          <ac:spMkLst>
            <pc:docMk/>
            <pc:sldMk cId="2529896385" sldId="514"/>
            <ac:spMk id="8" creationId="{4E5858E4-9A59-A8BB-DA0E-E9404EE199E2}"/>
          </ac:spMkLst>
        </pc:spChg>
        <pc:spChg chg="add mod">
          <ac:chgData name="David Williams" userId="35a5f6dfa23fba43" providerId="LiveId" clId="{D264212D-7255-4E3C-BB07-7D869E3AD11E}" dt="2022-09-25T10:46:53.320" v="1560"/>
          <ac:spMkLst>
            <pc:docMk/>
            <pc:sldMk cId="2529896385" sldId="514"/>
            <ac:spMk id="10" creationId="{0D2EBA17-480A-755D-0128-595AF7CF3457}"/>
          </ac:spMkLst>
        </pc:spChg>
        <pc:spChg chg="add mod">
          <ac:chgData name="David Williams" userId="35a5f6dfa23fba43" providerId="LiveId" clId="{D264212D-7255-4E3C-BB07-7D869E3AD11E}" dt="2022-09-25T10:46:53.320" v="1560"/>
          <ac:spMkLst>
            <pc:docMk/>
            <pc:sldMk cId="2529896385" sldId="514"/>
            <ac:spMk id="11" creationId="{09F4938B-CF71-2DFB-41F7-CDDDD5F8D867}"/>
          </ac:spMkLst>
        </pc:spChg>
        <pc:picChg chg="mod">
          <ac:chgData name="David Williams" userId="35a5f6dfa23fba43" providerId="LiveId" clId="{D264212D-7255-4E3C-BB07-7D869E3AD11E}" dt="2022-09-24T03:16:37.273" v="401" actId="1037"/>
          <ac:picMkLst>
            <pc:docMk/>
            <pc:sldMk cId="2529896385" sldId="514"/>
            <ac:picMk id="2" creationId="{A305D7BD-3AE5-4463-910D-D0158CE0B732}"/>
          </ac:picMkLst>
        </pc:picChg>
        <pc:picChg chg="mod">
          <ac:chgData name="David Williams" userId="35a5f6dfa23fba43" providerId="LiveId" clId="{D264212D-7255-4E3C-BB07-7D869E3AD11E}" dt="2022-09-24T03:16:37.273" v="401" actId="1037"/>
          <ac:picMkLst>
            <pc:docMk/>
            <pc:sldMk cId="2529896385" sldId="514"/>
            <ac:picMk id="6" creationId="{20AFA2D0-DCF3-C95F-0C4E-B600625EE646}"/>
          </ac:picMkLst>
        </pc:picChg>
        <pc:picChg chg="mod">
          <ac:chgData name="David Williams" userId="35a5f6dfa23fba43" providerId="LiveId" clId="{D264212D-7255-4E3C-BB07-7D869E3AD11E}" dt="2022-09-24T03:16:37.273" v="401" actId="1037"/>
          <ac:picMkLst>
            <pc:docMk/>
            <pc:sldMk cId="2529896385" sldId="514"/>
            <ac:picMk id="9" creationId="{52F0D15E-04B2-DB97-5A85-3A87B7A70E64}"/>
          </ac:picMkLst>
        </pc:picChg>
      </pc:sldChg>
      <pc:sldChg chg="addSp modSp mod setBg modAnim">
        <pc:chgData name="David Williams" userId="35a5f6dfa23fba43" providerId="LiveId" clId="{D264212D-7255-4E3C-BB07-7D869E3AD11E}" dt="2022-09-25T10:54:56.144" v="1638"/>
        <pc:sldMkLst>
          <pc:docMk/>
          <pc:sldMk cId="4201121401" sldId="515"/>
        </pc:sldMkLst>
        <pc:spChg chg="add mod">
          <ac:chgData name="David Williams" userId="35a5f6dfa23fba43" providerId="LiveId" clId="{D264212D-7255-4E3C-BB07-7D869E3AD11E}" dt="2022-09-25T10:47:00.505" v="1561"/>
          <ac:spMkLst>
            <pc:docMk/>
            <pc:sldMk cId="4201121401" sldId="515"/>
            <ac:spMk id="3" creationId="{B7968121-A977-37A3-B51E-5C8C5B8D9903}"/>
          </ac:spMkLst>
        </pc:spChg>
        <pc:spChg chg="mod">
          <ac:chgData name="David Williams" userId="35a5f6dfa23fba43" providerId="LiveId" clId="{D264212D-7255-4E3C-BB07-7D869E3AD11E}" dt="2022-09-24T03:17:00.043" v="439" actId="1037"/>
          <ac:spMkLst>
            <pc:docMk/>
            <pc:sldMk cId="4201121401" sldId="515"/>
            <ac:spMk id="4" creationId="{A153A94D-2018-44F5-8B28-484B9E02A911}"/>
          </ac:spMkLst>
        </pc:spChg>
        <pc:spChg chg="mod">
          <ac:chgData name="David Williams" userId="35a5f6dfa23fba43" providerId="LiveId" clId="{D264212D-7255-4E3C-BB07-7D869E3AD11E}" dt="2022-09-25T10:45:28.683" v="1544" actId="1036"/>
          <ac:spMkLst>
            <pc:docMk/>
            <pc:sldMk cId="4201121401" sldId="515"/>
            <ac:spMk id="5" creationId="{C3E94067-0A1F-4C7E-BBAF-68B66489821B}"/>
          </ac:spMkLst>
        </pc:spChg>
        <pc:spChg chg="mod">
          <ac:chgData name="David Williams" userId="35a5f6dfa23fba43" providerId="LiveId" clId="{D264212D-7255-4E3C-BB07-7D869E3AD11E}" dt="2022-09-25T10:45:28.683" v="1544" actId="1036"/>
          <ac:spMkLst>
            <pc:docMk/>
            <pc:sldMk cId="4201121401" sldId="515"/>
            <ac:spMk id="7" creationId="{E18C2FA0-5697-52BE-1E58-27A36A32ED6F}"/>
          </ac:spMkLst>
        </pc:spChg>
        <pc:spChg chg="mod">
          <ac:chgData name="David Williams" userId="35a5f6dfa23fba43" providerId="LiveId" clId="{D264212D-7255-4E3C-BB07-7D869E3AD11E}" dt="2022-09-25T10:45:28.683" v="1544" actId="1036"/>
          <ac:spMkLst>
            <pc:docMk/>
            <pc:sldMk cId="4201121401" sldId="515"/>
            <ac:spMk id="8" creationId="{4E5858E4-9A59-A8BB-DA0E-E9404EE199E2}"/>
          </ac:spMkLst>
        </pc:spChg>
        <pc:spChg chg="add mod">
          <ac:chgData name="David Williams" userId="35a5f6dfa23fba43" providerId="LiveId" clId="{D264212D-7255-4E3C-BB07-7D869E3AD11E}" dt="2022-09-25T10:47:00.505" v="1561"/>
          <ac:spMkLst>
            <pc:docMk/>
            <pc:sldMk cId="4201121401" sldId="515"/>
            <ac:spMk id="10" creationId="{78B7A310-7B48-8B16-2183-DE2E107F624E}"/>
          </ac:spMkLst>
        </pc:spChg>
        <pc:spChg chg="add mod">
          <ac:chgData name="David Williams" userId="35a5f6dfa23fba43" providerId="LiveId" clId="{D264212D-7255-4E3C-BB07-7D869E3AD11E}" dt="2022-09-25T10:47:00.505" v="1561"/>
          <ac:spMkLst>
            <pc:docMk/>
            <pc:sldMk cId="4201121401" sldId="515"/>
            <ac:spMk id="11" creationId="{BDB3FDF2-23E3-D27B-AA06-7EB1E4D2060E}"/>
          </ac:spMkLst>
        </pc:spChg>
        <pc:picChg chg="mod">
          <ac:chgData name="David Williams" userId="35a5f6dfa23fba43" providerId="LiveId" clId="{D264212D-7255-4E3C-BB07-7D869E3AD11E}" dt="2022-09-24T03:17:00.043" v="439" actId="1037"/>
          <ac:picMkLst>
            <pc:docMk/>
            <pc:sldMk cId="4201121401" sldId="515"/>
            <ac:picMk id="2" creationId="{A305D7BD-3AE5-4463-910D-D0158CE0B732}"/>
          </ac:picMkLst>
        </pc:picChg>
        <pc:picChg chg="mod">
          <ac:chgData name="David Williams" userId="35a5f6dfa23fba43" providerId="LiveId" clId="{D264212D-7255-4E3C-BB07-7D869E3AD11E}" dt="2022-09-25T10:45:28.683" v="1544" actId="1036"/>
          <ac:picMkLst>
            <pc:docMk/>
            <pc:sldMk cId="4201121401" sldId="515"/>
            <ac:picMk id="6" creationId="{20AFA2D0-DCF3-C95F-0C4E-B600625EE646}"/>
          </ac:picMkLst>
        </pc:picChg>
        <pc:picChg chg="mod">
          <ac:chgData name="David Williams" userId="35a5f6dfa23fba43" providerId="LiveId" clId="{D264212D-7255-4E3C-BB07-7D869E3AD11E}" dt="2022-09-25T10:45:28.683" v="1544" actId="1036"/>
          <ac:picMkLst>
            <pc:docMk/>
            <pc:sldMk cId="4201121401" sldId="515"/>
            <ac:picMk id="9" creationId="{52F0D15E-04B2-DB97-5A85-3A87B7A70E64}"/>
          </ac:picMkLst>
        </pc:picChg>
      </pc:sldChg>
      <pc:sldChg chg="addSp modSp mod setBg modAnim">
        <pc:chgData name="David Williams" userId="35a5f6dfa23fba43" providerId="LiveId" clId="{D264212D-7255-4E3C-BB07-7D869E3AD11E}" dt="2022-09-25T10:55:03.782" v="1639"/>
        <pc:sldMkLst>
          <pc:docMk/>
          <pc:sldMk cId="891026638" sldId="516"/>
        </pc:sldMkLst>
        <pc:spChg chg="add mod">
          <ac:chgData name="David Williams" userId="35a5f6dfa23fba43" providerId="LiveId" clId="{D264212D-7255-4E3C-BB07-7D869E3AD11E}" dt="2022-09-25T10:49:52.130" v="1575" actId="1076"/>
          <ac:spMkLst>
            <pc:docMk/>
            <pc:sldMk cId="891026638" sldId="516"/>
            <ac:spMk id="3" creationId="{9D817BAF-97F7-1BC3-EB72-7C44B749C5AA}"/>
          </ac:spMkLst>
        </pc:spChg>
        <pc:spChg chg="mod">
          <ac:chgData name="David Williams" userId="35a5f6dfa23fba43" providerId="LiveId" clId="{D264212D-7255-4E3C-BB07-7D869E3AD11E}" dt="2022-09-24T03:17:14.041" v="481" actId="1037"/>
          <ac:spMkLst>
            <pc:docMk/>
            <pc:sldMk cId="891026638" sldId="516"/>
            <ac:spMk id="4" creationId="{A153A94D-2018-44F5-8B28-484B9E02A911}"/>
          </ac:spMkLst>
        </pc:spChg>
        <pc:spChg chg="mod">
          <ac:chgData name="David Williams" userId="35a5f6dfa23fba43" providerId="LiveId" clId="{D264212D-7255-4E3C-BB07-7D869E3AD11E}" dt="2022-09-24T03:17:14.041" v="481" actId="1037"/>
          <ac:spMkLst>
            <pc:docMk/>
            <pc:sldMk cId="891026638" sldId="516"/>
            <ac:spMk id="5" creationId="{C3E94067-0A1F-4C7E-BBAF-68B66489821B}"/>
          </ac:spMkLst>
        </pc:spChg>
        <pc:spChg chg="add mod">
          <ac:chgData name="David Williams" userId="35a5f6dfa23fba43" providerId="LiveId" clId="{D264212D-7255-4E3C-BB07-7D869E3AD11E}" dt="2022-09-25T10:49:58.930" v="1576"/>
          <ac:spMkLst>
            <pc:docMk/>
            <pc:sldMk cId="891026638" sldId="516"/>
            <ac:spMk id="9" creationId="{F3BCE5EE-254E-C898-78A2-C6924514D80A}"/>
          </ac:spMkLst>
        </pc:spChg>
        <pc:spChg chg="add mod">
          <ac:chgData name="David Williams" userId="35a5f6dfa23fba43" providerId="LiveId" clId="{D264212D-7255-4E3C-BB07-7D869E3AD11E}" dt="2022-09-25T10:49:58.930" v="1576"/>
          <ac:spMkLst>
            <pc:docMk/>
            <pc:sldMk cId="891026638" sldId="516"/>
            <ac:spMk id="10" creationId="{338E535A-9D42-F0A3-2B88-BE2ED5C24DAE}"/>
          </ac:spMkLst>
        </pc:spChg>
        <pc:picChg chg="mod">
          <ac:chgData name="David Williams" userId="35a5f6dfa23fba43" providerId="LiveId" clId="{D264212D-7255-4E3C-BB07-7D869E3AD11E}" dt="2022-09-24T03:17:14.041" v="481" actId="1037"/>
          <ac:picMkLst>
            <pc:docMk/>
            <pc:sldMk cId="891026638" sldId="516"/>
            <ac:picMk id="2" creationId="{A305D7BD-3AE5-4463-910D-D0158CE0B732}"/>
          </ac:picMkLst>
        </pc:picChg>
        <pc:picChg chg="mod">
          <ac:chgData name="David Williams" userId="35a5f6dfa23fba43" providerId="LiveId" clId="{D264212D-7255-4E3C-BB07-7D869E3AD11E}" dt="2022-09-24T03:17:14.041" v="481" actId="1037"/>
          <ac:picMkLst>
            <pc:docMk/>
            <pc:sldMk cId="891026638" sldId="516"/>
            <ac:picMk id="6" creationId="{20AFA2D0-DCF3-C95F-0C4E-B600625EE646}"/>
          </ac:picMkLst>
        </pc:picChg>
      </pc:sldChg>
      <pc:sldChg chg="addSp modSp mod setBg modAnim">
        <pc:chgData name="David Williams" userId="35a5f6dfa23fba43" providerId="LiveId" clId="{D264212D-7255-4E3C-BB07-7D869E3AD11E}" dt="2022-09-25T10:55:14.743" v="1641"/>
        <pc:sldMkLst>
          <pc:docMk/>
          <pc:sldMk cId="1380578827" sldId="517"/>
        </pc:sldMkLst>
        <pc:spChg chg="add mod ord">
          <ac:chgData name="David Williams" userId="35a5f6dfa23fba43" providerId="LiveId" clId="{D264212D-7255-4E3C-BB07-7D869E3AD11E}" dt="2022-09-25T10:51:36.825" v="1626" actId="1037"/>
          <ac:spMkLst>
            <pc:docMk/>
            <pc:sldMk cId="1380578827" sldId="517"/>
            <ac:spMk id="3" creationId="{A01F5A6F-1090-28C2-657E-8AB09C7D1787}"/>
          </ac:spMkLst>
        </pc:spChg>
        <pc:spChg chg="mod">
          <ac:chgData name="David Williams" userId="35a5f6dfa23fba43" providerId="LiveId" clId="{D264212D-7255-4E3C-BB07-7D869E3AD11E}" dt="2022-09-24T03:17:48.809" v="563" actId="1037"/>
          <ac:spMkLst>
            <pc:docMk/>
            <pc:sldMk cId="1380578827" sldId="517"/>
            <ac:spMk id="4" creationId="{A153A94D-2018-44F5-8B28-484B9E02A911}"/>
          </ac:spMkLst>
        </pc:spChg>
        <pc:spChg chg="mod">
          <ac:chgData name="David Williams" userId="35a5f6dfa23fba43" providerId="LiveId" clId="{D264212D-7255-4E3C-BB07-7D869E3AD11E}" dt="2022-09-24T03:17:48.809" v="563" actId="1037"/>
          <ac:spMkLst>
            <pc:docMk/>
            <pc:sldMk cId="1380578827" sldId="517"/>
            <ac:spMk id="5" creationId="{C3E94067-0A1F-4C7E-BBAF-68B66489821B}"/>
          </ac:spMkLst>
        </pc:spChg>
        <pc:spChg chg="mod">
          <ac:chgData name="David Williams" userId="35a5f6dfa23fba43" providerId="LiveId" clId="{D264212D-7255-4E3C-BB07-7D869E3AD11E}" dt="2022-09-24T03:17:48.809" v="563" actId="1037"/>
          <ac:spMkLst>
            <pc:docMk/>
            <pc:sldMk cId="1380578827" sldId="517"/>
            <ac:spMk id="7" creationId="{E18C2FA0-5697-52BE-1E58-27A36A32ED6F}"/>
          </ac:spMkLst>
        </pc:spChg>
        <pc:spChg chg="mod">
          <ac:chgData name="David Williams" userId="35a5f6dfa23fba43" providerId="LiveId" clId="{D264212D-7255-4E3C-BB07-7D869E3AD11E}" dt="2022-09-24T03:17:48.809" v="563" actId="1037"/>
          <ac:spMkLst>
            <pc:docMk/>
            <pc:sldMk cId="1380578827" sldId="517"/>
            <ac:spMk id="8" creationId="{4E5858E4-9A59-A8BB-DA0E-E9404EE199E2}"/>
          </ac:spMkLst>
        </pc:spChg>
        <pc:spChg chg="add mod">
          <ac:chgData name="David Williams" userId="35a5f6dfa23fba43" providerId="LiveId" clId="{D264212D-7255-4E3C-BB07-7D869E3AD11E}" dt="2022-09-25T10:50:43.494" v="1578"/>
          <ac:spMkLst>
            <pc:docMk/>
            <pc:sldMk cId="1380578827" sldId="517"/>
            <ac:spMk id="9" creationId="{79DE8DE0-7557-361F-1522-30FD17F523F8}"/>
          </ac:spMkLst>
        </pc:spChg>
        <pc:spChg chg="add mod">
          <ac:chgData name="David Williams" userId="35a5f6dfa23fba43" providerId="LiveId" clId="{D264212D-7255-4E3C-BB07-7D869E3AD11E}" dt="2022-09-25T10:50:43.494" v="1578"/>
          <ac:spMkLst>
            <pc:docMk/>
            <pc:sldMk cId="1380578827" sldId="517"/>
            <ac:spMk id="10" creationId="{9954468A-1295-D2B3-FA70-980C310AF793}"/>
          </ac:spMkLst>
        </pc:spChg>
        <pc:spChg chg="add mod">
          <ac:chgData name="David Williams" userId="35a5f6dfa23fba43" providerId="LiveId" clId="{D264212D-7255-4E3C-BB07-7D869E3AD11E}" dt="2022-09-25T10:51:31.050" v="1617" actId="403"/>
          <ac:spMkLst>
            <pc:docMk/>
            <pc:sldMk cId="1380578827" sldId="517"/>
            <ac:spMk id="11" creationId="{1447BA1B-A031-420B-2F41-0EF2A3C60E0E}"/>
          </ac:spMkLst>
        </pc:spChg>
        <pc:picChg chg="mod">
          <ac:chgData name="David Williams" userId="35a5f6dfa23fba43" providerId="LiveId" clId="{D264212D-7255-4E3C-BB07-7D869E3AD11E}" dt="2022-09-24T03:17:48.809" v="563" actId="1037"/>
          <ac:picMkLst>
            <pc:docMk/>
            <pc:sldMk cId="1380578827" sldId="517"/>
            <ac:picMk id="2" creationId="{A305D7BD-3AE5-4463-910D-D0158CE0B732}"/>
          </ac:picMkLst>
        </pc:picChg>
        <pc:picChg chg="mod">
          <ac:chgData name="David Williams" userId="35a5f6dfa23fba43" providerId="LiveId" clId="{D264212D-7255-4E3C-BB07-7D869E3AD11E}" dt="2022-09-24T03:17:48.809" v="563" actId="1037"/>
          <ac:picMkLst>
            <pc:docMk/>
            <pc:sldMk cId="1380578827" sldId="517"/>
            <ac:picMk id="6" creationId="{20AFA2D0-DCF3-C95F-0C4E-B600625EE646}"/>
          </ac:picMkLst>
        </pc:picChg>
      </pc:sldChg>
      <pc:sldChg chg="addSp delSp modSp add mod modAnim">
        <pc:chgData name="David Williams" userId="35a5f6dfa23fba43" providerId="LiveId" clId="{D264212D-7255-4E3C-BB07-7D869E3AD11E}" dt="2022-09-25T10:38:04.564" v="1434" actId="14100"/>
        <pc:sldMkLst>
          <pc:docMk/>
          <pc:sldMk cId="2491867465" sldId="518"/>
        </pc:sldMkLst>
        <pc:spChg chg="mod">
          <ac:chgData name="David Williams" userId="35a5f6dfa23fba43" providerId="LiveId" clId="{D264212D-7255-4E3C-BB07-7D869E3AD11E}" dt="2022-09-24T16:54:12.616" v="1025" actId="14100"/>
          <ac:spMkLst>
            <pc:docMk/>
            <pc:sldMk cId="2491867465" sldId="518"/>
            <ac:spMk id="5" creationId="{C3E94067-0A1F-4C7E-BBAF-68B66489821B}"/>
          </ac:spMkLst>
        </pc:spChg>
        <pc:spChg chg="mod">
          <ac:chgData name="David Williams" userId="35a5f6dfa23fba43" providerId="LiveId" clId="{D264212D-7255-4E3C-BB07-7D869E3AD11E}" dt="2022-09-24T16:52:31.013" v="880" actId="207"/>
          <ac:spMkLst>
            <pc:docMk/>
            <pc:sldMk cId="2491867465" sldId="518"/>
            <ac:spMk id="6" creationId="{96262AE5-2059-A60B-D3D3-772A540D6A1A}"/>
          </ac:spMkLst>
        </pc:spChg>
        <pc:spChg chg="add mod ord">
          <ac:chgData name="David Williams" userId="35a5f6dfa23fba43" providerId="LiveId" clId="{D264212D-7255-4E3C-BB07-7D869E3AD11E}" dt="2022-09-24T16:55:20.290" v="1038" actId="13244"/>
          <ac:spMkLst>
            <pc:docMk/>
            <pc:sldMk cId="2491867465" sldId="518"/>
            <ac:spMk id="7" creationId="{4C3C670A-2EB4-7AF9-B5E3-E57C05B370BE}"/>
          </ac:spMkLst>
        </pc:spChg>
        <pc:spChg chg="mod">
          <ac:chgData name="David Williams" userId="35a5f6dfa23fba43" providerId="LiveId" clId="{D264212D-7255-4E3C-BB07-7D869E3AD11E}" dt="2022-09-24T16:52:31.013" v="880" actId="207"/>
          <ac:spMkLst>
            <pc:docMk/>
            <pc:sldMk cId="2491867465" sldId="518"/>
            <ac:spMk id="8" creationId="{4F9F508A-B48E-CA15-4157-8F780B114CA5}"/>
          </ac:spMkLst>
        </pc:spChg>
        <pc:spChg chg="mod">
          <ac:chgData name="David Williams" userId="35a5f6dfa23fba43" providerId="LiveId" clId="{D264212D-7255-4E3C-BB07-7D869E3AD11E}" dt="2022-09-24T16:52:31.013" v="880" actId="207"/>
          <ac:spMkLst>
            <pc:docMk/>
            <pc:sldMk cId="2491867465" sldId="518"/>
            <ac:spMk id="10" creationId="{6F177F30-ECD9-B883-68CF-BD5AA749F865}"/>
          </ac:spMkLst>
        </pc:spChg>
        <pc:spChg chg="mod">
          <ac:chgData name="David Williams" userId="35a5f6dfa23fba43" providerId="LiveId" clId="{D264212D-7255-4E3C-BB07-7D869E3AD11E}" dt="2022-09-24T16:52:31.013" v="880" actId="207"/>
          <ac:spMkLst>
            <pc:docMk/>
            <pc:sldMk cId="2491867465" sldId="518"/>
            <ac:spMk id="11" creationId="{0D801C43-098C-9DA7-17AF-0D457CCDFB6D}"/>
          </ac:spMkLst>
        </pc:spChg>
        <pc:spChg chg="mod">
          <ac:chgData name="David Williams" userId="35a5f6dfa23fba43" providerId="LiveId" clId="{D264212D-7255-4E3C-BB07-7D869E3AD11E}" dt="2022-09-24T16:52:31.013" v="880" actId="207"/>
          <ac:spMkLst>
            <pc:docMk/>
            <pc:sldMk cId="2491867465" sldId="518"/>
            <ac:spMk id="13" creationId="{08D6A8B7-8D9B-0A02-C0C0-50136ECD10BA}"/>
          </ac:spMkLst>
        </pc:spChg>
        <pc:spChg chg="mod">
          <ac:chgData name="David Williams" userId="35a5f6dfa23fba43" providerId="LiveId" clId="{D264212D-7255-4E3C-BB07-7D869E3AD11E}" dt="2022-09-24T16:52:31.013" v="880" actId="207"/>
          <ac:spMkLst>
            <pc:docMk/>
            <pc:sldMk cId="2491867465" sldId="518"/>
            <ac:spMk id="14" creationId="{C598A212-5C21-0905-2334-0C73ADDD9901}"/>
          </ac:spMkLst>
        </pc:spChg>
        <pc:spChg chg="del">
          <ac:chgData name="David Williams" userId="35a5f6dfa23fba43" providerId="LiveId" clId="{D264212D-7255-4E3C-BB07-7D869E3AD11E}" dt="2022-09-24T16:53:21.654" v="886" actId="478"/>
          <ac:spMkLst>
            <pc:docMk/>
            <pc:sldMk cId="2491867465" sldId="518"/>
            <ac:spMk id="16" creationId="{4C78AC7A-A52B-6CA5-E4C5-5F9C9F68DCA3}"/>
          </ac:spMkLst>
        </pc:spChg>
        <pc:spChg chg="del">
          <ac:chgData name="David Williams" userId="35a5f6dfa23fba43" providerId="LiveId" clId="{D264212D-7255-4E3C-BB07-7D869E3AD11E}" dt="2022-09-24T16:53:22.746" v="887" actId="478"/>
          <ac:spMkLst>
            <pc:docMk/>
            <pc:sldMk cId="2491867465" sldId="518"/>
            <ac:spMk id="17" creationId="{6CA8F69C-977D-3F2D-7CF6-EB3F90AEC858}"/>
          </ac:spMkLst>
        </pc:spChg>
        <pc:spChg chg="del">
          <ac:chgData name="David Williams" userId="35a5f6dfa23fba43" providerId="LiveId" clId="{D264212D-7255-4E3C-BB07-7D869E3AD11E}" dt="2022-09-24T16:53:20.938" v="885" actId="478"/>
          <ac:spMkLst>
            <pc:docMk/>
            <pc:sldMk cId="2491867465" sldId="518"/>
            <ac:spMk id="18" creationId="{671B810D-D7C9-6B59-BC58-394B186A26B7}"/>
          </ac:spMkLst>
        </pc:spChg>
        <pc:spChg chg="del">
          <ac:chgData name="David Williams" userId="35a5f6dfa23fba43" providerId="LiveId" clId="{D264212D-7255-4E3C-BB07-7D869E3AD11E}" dt="2022-09-24T16:53:23.600" v="888" actId="478"/>
          <ac:spMkLst>
            <pc:docMk/>
            <pc:sldMk cId="2491867465" sldId="518"/>
            <ac:spMk id="19" creationId="{BAF5F933-4331-0465-7B7D-0C3C580C82FE}"/>
          </ac:spMkLst>
        </pc:spChg>
        <pc:spChg chg="del">
          <ac:chgData name="David Williams" userId="35a5f6dfa23fba43" providerId="LiveId" clId="{D264212D-7255-4E3C-BB07-7D869E3AD11E}" dt="2022-09-24T16:53:20.275" v="884" actId="478"/>
          <ac:spMkLst>
            <pc:docMk/>
            <pc:sldMk cId="2491867465" sldId="518"/>
            <ac:spMk id="20" creationId="{EBC555E1-502A-E256-4114-B2BAD1639836}"/>
          </ac:spMkLst>
        </pc:spChg>
        <pc:spChg chg="del">
          <ac:chgData name="David Williams" userId="35a5f6dfa23fba43" providerId="LiveId" clId="{D264212D-7255-4E3C-BB07-7D869E3AD11E}" dt="2022-09-24T16:53:24.476" v="889" actId="478"/>
          <ac:spMkLst>
            <pc:docMk/>
            <pc:sldMk cId="2491867465" sldId="518"/>
            <ac:spMk id="21" creationId="{7E39D021-6E18-D001-6A1A-B23FA7C33995}"/>
          </ac:spMkLst>
        </pc:spChg>
        <pc:spChg chg="add mod ord">
          <ac:chgData name="David Williams" userId="35a5f6dfa23fba43" providerId="LiveId" clId="{D264212D-7255-4E3C-BB07-7D869E3AD11E}" dt="2022-09-24T17:01:26.599" v="1055" actId="13244"/>
          <ac:spMkLst>
            <pc:docMk/>
            <pc:sldMk cId="2491867465" sldId="518"/>
            <ac:spMk id="22" creationId="{45469019-00D7-9F59-E070-0B3798A99DBD}"/>
          </ac:spMkLst>
        </pc:spChg>
        <pc:spChg chg="add mod ord">
          <ac:chgData name="David Williams" userId="35a5f6dfa23fba43" providerId="LiveId" clId="{D264212D-7255-4E3C-BB07-7D869E3AD11E}" dt="2022-09-24T17:02:28.780" v="1069" actId="13244"/>
          <ac:spMkLst>
            <pc:docMk/>
            <pc:sldMk cId="2491867465" sldId="518"/>
            <ac:spMk id="23" creationId="{EEED835F-BFF6-8845-B8A2-7D286030D6B8}"/>
          </ac:spMkLst>
        </pc:spChg>
        <pc:spChg chg="del">
          <ac:chgData name="David Williams" userId="35a5f6dfa23fba43" providerId="LiveId" clId="{D264212D-7255-4E3C-BB07-7D869E3AD11E}" dt="2022-09-24T16:53:19.554" v="883" actId="478"/>
          <ac:spMkLst>
            <pc:docMk/>
            <pc:sldMk cId="2491867465" sldId="518"/>
            <ac:spMk id="24" creationId="{B0FBC9B5-AD34-91A8-C527-CD2EB40AAE41}"/>
          </ac:spMkLst>
        </pc:spChg>
        <pc:spChg chg="del">
          <ac:chgData name="David Williams" userId="35a5f6dfa23fba43" providerId="LiveId" clId="{D264212D-7255-4E3C-BB07-7D869E3AD11E}" dt="2022-09-24T16:53:25.636" v="890" actId="478"/>
          <ac:spMkLst>
            <pc:docMk/>
            <pc:sldMk cId="2491867465" sldId="518"/>
            <ac:spMk id="25" creationId="{B504D984-4F09-0179-0BFF-3A137ADB5748}"/>
          </ac:spMkLst>
        </pc:spChg>
        <pc:spChg chg="del">
          <ac:chgData name="David Williams" userId="35a5f6dfa23fba43" providerId="LiveId" clId="{D264212D-7255-4E3C-BB07-7D869E3AD11E}" dt="2022-09-24T16:53:18.636" v="882" actId="478"/>
          <ac:spMkLst>
            <pc:docMk/>
            <pc:sldMk cId="2491867465" sldId="518"/>
            <ac:spMk id="26" creationId="{3BAD6A99-8663-2357-C91E-BF6D4923ABED}"/>
          </ac:spMkLst>
        </pc:spChg>
        <pc:spChg chg="del">
          <ac:chgData name="David Williams" userId="35a5f6dfa23fba43" providerId="LiveId" clId="{D264212D-7255-4E3C-BB07-7D869E3AD11E}" dt="2022-09-24T16:53:17.131" v="881" actId="478"/>
          <ac:spMkLst>
            <pc:docMk/>
            <pc:sldMk cId="2491867465" sldId="518"/>
            <ac:spMk id="27" creationId="{6DEB3C0D-1E80-203C-4F63-8963AD174952}"/>
          </ac:spMkLst>
        </pc:spChg>
        <pc:spChg chg="mod">
          <ac:chgData name="David Williams" userId="35a5f6dfa23fba43" providerId="LiveId" clId="{D264212D-7255-4E3C-BB07-7D869E3AD11E}" dt="2022-09-24T16:55:06.495" v="1034" actId="14100"/>
          <ac:spMkLst>
            <pc:docMk/>
            <pc:sldMk cId="2491867465" sldId="518"/>
            <ac:spMk id="28" creationId="{EF85ECDF-F9DF-21ED-3FF2-487E4113C9EF}"/>
          </ac:spMkLst>
        </pc:spChg>
        <pc:spChg chg="add mod ord">
          <ac:chgData name="David Williams" userId="35a5f6dfa23fba43" providerId="LiveId" clId="{D264212D-7255-4E3C-BB07-7D869E3AD11E}" dt="2022-09-25T10:33:37.182" v="1416" actId="13244"/>
          <ac:spMkLst>
            <pc:docMk/>
            <pc:sldMk cId="2491867465" sldId="518"/>
            <ac:spMk id="30" creationId="{041767C7-C6DB-5C09-9848-5D955AB99716}"/>
          </ac:spMkLst>
        </pc:spChg>
        <pc:spChg chg="add mod ord">
          <ac:chgData name="David Williams" userId="35a5f6dfa23fba43" providerId="LiveId" clId="{D264212D-7255-4E3C-BB07-7D869E3AD11E}" dt="2022-09-25T10:33:37.182" v="1416" actId="13244"/>
          <ac:spMkLst>
            <pc:docMk/>
            <pc:sldMk cId="2491867465" sldId="518"/>
            <ac:spMk id="31" creationId="{B2A94235-0BCE-1F78-1989-80F850AD045C}"/>
          </ac:spMkLst>
        </pc:spChg>
        <pc:spChg chg="add mod ord">
          <ac:chgData name="David Williams" userId="35a5f6dfa23fba43" providerId="LiveId" clId="{D264212D-7255-4E3C-BB07-7D869E3AD11E}" dt="2022-09-25T10:33:37.182" v="1416" actId="13244"/>
          <ac:spMkLst>
            <pc:docMk/>
            <pc:sldMk cId="2491867465" sldId="518"/>
            <ac:spMk id="32" creationId="{5901016A-1E97-629B-ECAD-7404027DFF86}"/>
          </ac:spMkLst>
        </pc:spChg>
        <pc:spChg chg="add mod ord">
          <ac:chgData name="David Williams" userId="35a5f6dfa23fba43" providerId="LiveId" clId="{D264212D-7255-4E3C-BB07-7D869E3AD11E}" dt="2022-09-25T10:33:37.182" v="1416" actId="13244"/>
          <ac:spMkLst>
            <pc:docMk/>
            <pc:sldMk cId="2491867465" sldId="518"/>
            <ac:spMk id="33" creationId="{03BA705A-69D5-8FB0-09A0-B0DBE86EBC00}"/>
          </ac:spMkLst>
        </pc:spChg>
        <pc:spChg chg="add mod ord">
          <ac:chgData name="David Williams" userId="35a5f6dfa23fba43" providerId="LiveId" clId="{D264212D-7255-4E3C-BB07-7D869E3AD11E}" dt="2022-09-25T10:38:04.564" v="1434" actId="14100"/>
          <ac:spMkLst>
            <pc:docMk/>
            <pc:sldMk cId="2491867465" sldId="518"/>
            <ac:spMk id="34" creationId="{FD9D4489-BD9D-9D68-D02F-82AC79A78BF0}"/>
          </ac:spMkLst>
        </pc:spChg>
        <pc:spChg chg="add mod ord">
          <ac:chgData name="David Williams" userId="35a5f6dfa23fba43" providerId="LiveId" clId="{D264212D-7255-4E3C-BB07-7D869E3AD11E}" dt="2022-09-25T10:34:39.821" v="1428" actId="13244"/>
          <ac:spMkLst>
            <pc:docMk/>
            <pc:sldMk cId="2491867465" sldId="518"/>
            <ac:spMk id="35" creationId="{442A5AE9-13F1-E3D1-B2F5-C89E909A4116}"/>
          </ac:spMkLst>
        </pc:spChg>
        <pc:picChg chg="mod">
          <ac:chgData name="David Williams" userId="35a5f6dfa23fba43" providerId="LiveId" clId="{D264212D-7255-4E3C-BB07-7D869E3AD11E}" dt="2022-09-24T16:54:51.778" v="1032" actId="1076"/>
          <ac:picMkLst>
            <pc:docMk/>
            <pc:sldMk cId="2491867465" sldId="518"/>
            <ac:picMk id="3" creationId="{12DCC698-9570-6B0B-5A9C-1FBBB852F235}"/>
          </ac:picMkLst>
        </pc:picChg>
        <pc:picChg chg="mod">
          <ac:chgData name="David Williams" userId="35a5f6dfa23fba43" providerId="LiveId" clId="{D264212D-7255-4E3C-BB07-7D869E3AD11E}" dt="2022-09-24T16:54:20.127" v="1027" actId="1076"/>
          <ac:picMkLst>
            <pc:docMk/>
            <pc:sldMk cId="2491867465" sldId="518"/>
            <ac:picMk id="9" creationId="{52F0D15E-04B2-DB97-5A85-3A87B7A70E64}"/>
          </ac:picMkLst>
        </pc:picChg>
        <pc:picChg chg="add mod">
          <ac:chgData name="David Williams" userId="35a5f6dfa23fba43" providerId="LiveId" clId="{D264212D-7255-4E3C-BB07-7D869E3AD11E}" dt="2022-09-24T17:06:29.100" v="1089" actId="1076"/>
          <ac:picMkLst>
            <pc:docMk/>
            <pc:sldMk cId="2491867465" sldId="518"/>
            <ac:picMk id="29" creationId="{23B88806-A3ED-709C-70C8-CC73E844F240}"/>
          </ac:picMkLst>
        </pc:picChg>
      </pc:sldChg>
      <pc:sldChg chg="addSp delSp modSp add mod delAnim modAnim">
        <pc:chgData name="David Williams" userId="35a5f6dfa23fba43" providerId="LiveId" clId="{D264212D-7255-4E3C-BB07-7D869E3AD11E}" dt="2022-09-28T17:22:55.079" v="1643" actId="20577"/>
        <pc:sldMkLst>
          <pc:docMk/>
          <pc:sldMk cId="2469984759" sldId="519"/>
        </pc:sldMkLst>
        <pc:spChg chg="del">
          <ac:chgData name="David Williams" userId="35a5f6dfa23fba43" providerId="LiveId" clId="{D264212D-7255-4E3C-BB07-7D869E3AD11E}" dt="2022-09-25T10:52:50.612" v="1632" actId="478"/>
          <ac:spMkLst>
            <pc:docMk/>
            <pc:sldMk cId="2469984759" sldId="519"/>
            <ac:spMk id="3" creationId="{A01F5A6F-1090-28C2-657E-8AB09C7D1787}"/>
          </ac:spMkLst>
        </pc:spChg>
        <pc:spChg chg="del">
          <ac:chgData name="David Williams" userId="35a5f6dfa23fba43" providerId="LiveId" clId="{D264212D-7255-4E3C-BB07-7D869E3AD11E}" dt="2022-09-25T10:52:50.612" v="1632" actId="478"/>
          <ac:spMkLst>
            <pc:docMk/>
            <pc:sldMk cId="2469984759" sldId="519"/>
            <ac:spMk id="11" creationId="{1447BA1B-A031-420B-2F41-0EF2A3C60E0E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12" creationId="{41FF98B7-F8C5-8075-2C0B-B808C5082103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13" creationId="{05FB9BFB-4A74-E7CD-19C0-6136169990EF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14" creationId="{4FF0D085-47B5-68AB-3D15-A8883281BAEC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15" creationId="{EDCABE55-2876-D242-F659-727A2B9BB912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16" creationId="{76DCE4FD-5C54-CCF3-21D5-8CE7EF0F7744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17" creationId="{9365F7A3-AF19-0AFA-4F1C-D6061D07D2F3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18" creationId="{A98B2758-04B1-E255-F379-5C7586CBCA87}"/>
          </ac:spMkLst>
        </pc:spChg>
        <pc:spChg chg="add mod">
          <ac:chgData name="David Williams" userId="35a5f6dfa23fba43" providerId="LiveId" clId="{D264212D-7255-4E3C-BB07-7D869E3AD11E}" dt="2022-09-28T17:22:55.079" v="1643" actId="20577"/>
          <ac:spMkLst>
            <pc:docMk/>
            <pc:sldMk cId="2469984759" sldId="519"/>
            <ac:spMk id="19" creationId="{FABA8004-DF15-479B-4EF1-2DA0BAA11BC0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20" creationId="{7F557170-20CE-2E1B-A49C-928606C2DE91}"/>
          </ac:spMkLst>
        </pc:spChg>
        <pc:spChg chg="add mod">
          <ac:chgData name="David Williams" userId="35a5f6dfa23fba43" providerId="LiveId" clId="{D264212D-7255-4E3C-BB07-7D869E3AD11E}" dt="2022-09-25T10:52:44.951" v="1631" actId="14861"/>
          <ac:spMkLst>
            <pc:docMk/>
            <pc:sldMk cId="2469984759" sldId="519"/>
            <ac:spMk id="21" creationId="{4ADFE599-746C-C8B9-F3BE-A3D7DE22BC5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DE0-1AB1-7DC6-7990-130DBA60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355E3-AA7D-0F02-1CC8-E53DB545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BC92-FD57-0868-7F49-551890C4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0B5-583A-E5D2-CF4D-BC2F527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EC15-9287-64AB-5A6D-0980C88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3AF-DC31-06B0-3F65-58D155AA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4D13-08FA-1E14-35FA-BE1F2C01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4DD3-F276-866E-A567-4AEECCF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FBCC-58FE-5DB5-B3AE-24817B1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D95-F751-BA0A-E38C-325C0AF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56F08-8F55-1B1A-7EC5-71A31218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28D-4E1C-D249-3672-D5FF0BE7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DC7F-FF0F-FC45-D9BD-AD71FF5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FD76-E94C-CFE5-3FE9-6FBA465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CBD1-62EE-8FB8-45CF-DA4E4995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1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03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79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66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07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00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1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43F-3F6A-3DF6-C51D-AC9A2985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5F73-6AAB-86D7-7247-9282C157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2C97-DEAD-3ED5-DD6E-5DBB68B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56C6-9FD3-9435-4E58-A71221E3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13A0-DB63-6D52-EA77-BE0356C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5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72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9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54D-7606-29EC-6732-7096427E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E2ED-A1D2-34A8-3B35-6218B67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1D29F-C899-A854-CC55-48AD0E27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5074-9C0E-8111-20BD-CF1C1C60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7A51-BC2B-E00F-6D51-AF61FC03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6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5BAC-CC5A-A546-9B13-67ACA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B347-C88A-903A-45DE-E950FBB4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0EE-E6BE-71DC-F0E3-AC593644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4941-0B79-9D2C-F316-0E1F6E4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390AE-F642-6C63-22F0-85A7C551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5F00-AF81-A92D-3D21-1FAACC6F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EC6-32B5-C24D-A8CF-40AADF77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46C8-0502-6FF4-2A8B-300307FAA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1829-3809-99C1-C86C-955A3829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F7D7-463A-55E3-A121-519D61250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17C6-33D6-9279-1E0D-51358B72A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B5745-E6C4-C88C-5E3B-DA9607C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D4D8-27F9-FEA3-28EE-7D963E31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7C665-B588-7A9A-24C5-02403525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B1-E75B-843A-A169-591E071F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0B94-8249-01E2-EC11-12F5E0C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B6FF-DB0D-F68B-7DA9-1DD616FF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D6B2B-4F4B-5DAC-E48D-14A6700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B8D03-615C-C113-36E5-5797FF3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D18F-CA58-DC28-5589-59B09958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5FCD-0405-8017-0BD4-4D461A78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ECFF-60BA-1704-1548-1D4C5867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310C-5AB0-9761-9827-14EE9CF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8218A-DE6D-35A4-864B-7E262254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057-6534-B167-3317-05C4F36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B411C-0C75-CCBD-F497-D9CC6A8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8DDEF-540B-BBAF-8177-323B9F5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F0E1-BF2E-AADD-E3A9-906333F5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15202-410D-5302-F964-A66AD714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5A840-55B7-E196-8A52-DDAADA63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D153-0C5B-3D9F-05FB-77C65E3E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4AF43-0811-5F4A-B83F-712A832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9C41-85C8-7D7A-8205-B6FBDB27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E33B-CCE0-DF5F-97B2-F65381F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351B-FA78-7C0C-DA07-7134F05AA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85FF-878D-2A68-0CBA-83CD853DC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A58-9A8F-C142-11E2-279C6133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376B-95C9-9A4F-8943-EB2E99B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AD68-A629-4798-9E97-72CA6013D6A5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ExtraBold" panose="00000900000000000000" pitchFamily="2" charset="0"/>
              </a:defRPr>
            </a:lvl1pPr>
          </a:lstStyle>
          <a:p>
            <a:r>
              <a:rPr lang="en-US" dirty="0"/>
              <a:t>Hosea &amp;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5996B-8544-4F23-92E2-960C8F6E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7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legreya Sans ExtraBold" panose="00000900000000000000" pitchFamily="2" charset="0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141928" y="2304215"/>
            <a:ext cx="1603309" cy="160330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6058643" y="3342538"/>
            <a:ext cx="1242233" cy="124223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4885611" y="2982505"/>
            <a:ext cx="1603309" cy="1603309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357319" y="648517"/>
            <a:ext cx="1564626" cy="1564626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2237372" y="356224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824495" y="2346628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569534" y="53689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128173" y="1127823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078026" y="64259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602883" y="181220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755339" y="316703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3599173" y="4192692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515681" y="335731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081193" y="166713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519230" y="3176407"/>
            <a:ext cx="1585864" cy="158586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6001786" y="1801413"/>
            <a:ext cx="1201306" cy="1201306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318220" y="1764313"/>
            <a:ext cx="1452945" cy="1452945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062206" y="1248330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49759" y="467238"/>
            <a:ext cx="75484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3D1EB-81ED-BFDC-EB28-0E1AC22E164B}"/>
              </a:ext>
            </a:extLst>
          </p:cNvPr>
          <p:cNvSpPr txBox="1"/>
          <p:nvPr/>
        </p:nvSpPr>
        <p:spPr>
          <a:xfrm>
            <a:off x="804160" y="5854360"/>
            <a:ext cx="72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Five: Convinced of Better Things</a:t>
            </a:r>
          </a:p>
        </p:txBody>
      </p:sp>
      <p:pic>
        <p:nvPicPr>
          <p:cNvPr id="2" name="Picture 2" descr="Inside Out (PNG) by oirendacio on DeviantArt">
            <a:extLst>
              <a:ext uri="{FF2B5EF4-FFF2-40B4-BE49-F238E27FC236}">
                <a16:creationId xmlns:a16="http://schemas.microsoft.com/office/drawing/2014/main" id="{C8D5C286-5AAA-F01A-1AA0-9439CB6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2" y="-6829512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69273" y="3603039"/>
            <a:ext cx="8901236" cy="2258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69272" y="5841319"/>
            <a:ext cx="2510832" cy="485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3" y="-11206734"/>
            <a:ext cx="9381743" cy="15107014"/>
          </a:xfrm>
          <a:prstGeom prst="rect">
            <a:avLst/>
          </a:prstGeom>
        </p:spPr>
      </p:pic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8" y="3290433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68135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1BD3F3-F19E-2FB0-615A-81628D334463}"/>
              </a:ext>
            </a:extLst>
          </p:cNvPr>
          <p:cNvSpPr/>
          <p:nvPr/>
        </p:nvSpPr>
        <p:spPr>
          <a:xfrm rot="18536443">
            <a:off x="10063977" y="284352"/>
            <a:ext cx="1849201" cy="1849201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A80185-9C43-9E35-98EB-C29DC9E25BB6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0F1EF-8D61-3F04-F1BD-FE33B0A148D9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801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6" y="-6829512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75329" y="3339097"/>
            <a:ext cx="8901236" cy="2083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75328" y="5422604"/>
            <a:ext cx="1034464" cy="436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2754841" y="2902688"/>
            <a:ext cx="6421723" cy="436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7" y="-14178203"/>
            <a:ext cx="9381743" cy="15107014"/>
          </a:xfrm>
          <a:prstGeom prst="rect">
            <a:avLst/>
          </a:prstGeom>
        </p:spPr>
      </p:pic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2" y="318964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62079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D9A577-F8CB-4D13-61BA-C1758AF60FB8}"/>
              </a:ext>
            </a:extLst>
          </p:cNvPr>
          <p:cNvSpPr/>
          <p:nvPr/>
        </p:nvSpPr>
        <p:spPr>
          <a:xfrm rot="3388948">
            <a:off x="10050324" y="352875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2EBA17-480A-755D-0128-595AF7CF3457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4938B-CF71-2DFB-41F7-CDDDD5F8D867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89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5" y="-6829512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69270" y="3322165"/>
            <a:ext cx="8901236" cy="1278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69269" y="4601114"/>
            <a:ext cx="2005624" cy="443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1303733" y="2878893"/>
            <a:ext cx="7866773" cy="443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6" y="-16727589"/>
            <a:ext cx="9381743" cy="15107014"/>
          </a:xfrm>
          <a:prstGeom prst="rect">
            <a:avLst/>
          </a:prstGeom>
        </p:spPr>
      </p:pic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1" y="-2230422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68138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968121-A977-37A3-B51E-5C8C5B8D9903}"/>
              </a:ext>
            </a:extLst>
          </p:cNvPr>
          <p:cNvSpPr/>
          <p:nvPr/>
        </p:nvSpPr>
        <p:spPr>
          <a:xfrm rot="3388948">
            <a:off x="10050324" y="352875"/>
            <a:ext cx="1828800" cy="18288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B7A310-7B48-8B16-2183-DE2E107F624E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3FDF2-23E3-D27B-AA06-7EB1E4D2060E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2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" y="-6829512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81380" y="1562353"/>
            <a:ext cx="8901236" cy="3524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893004" y="3720579"/>
            <a:ext cx="2005624" cy="443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1927468" y="1998358"/>
            <a:ext cx="7866773" cy="443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" y="-5894123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6028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817BAF-97F7-1BC3-EB72-7C44B749C5AA}"/>
              </a:ext>
            </a:extLst>
          </p:cNvPr>
          <p:cNvSpPr/>
          <p:nvPr/>
        </p:nvSpPr>
        <p:spPr>
          <a:xfrm rot="21288386">
            <a:off x="10002802" y="354686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BCE5EE-254E-C898-78A2-C6924514D80A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8E535A-9D42-F0A3-2B88-BE2ED5C24DAE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26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6" y="-6829512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75329" y="1300750"/>
            <a:ext cx="8901236" cy="4287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75328" y="5557251"/>
            <a:ext cx="4999526" cy="430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1927468" y="1998358"/>
            <a:ext cx="7866773" cy="443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2" y="-9854503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62079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08C063-8701-3F6A-F484-FA5D90AB229B}"/>
              </a:ext>
            </a:extLst>
          </p:cNvPr>
          <p:cNvSpPr/>
          <p:nvPr/>
        </p:nvSpPr>
        <p:spPr>
          <a:xfrm rot="21288386">
            <a:off x="10002802" y="354686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18A70A-668E-46A4-7F6F-BA822B8ACCCF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4C8845-60B2-0B73-D183-BF6AA02117B1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52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" y="-7813843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87437" y="4192919"/>
            <a:ext cx="8901236" cy="1260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87436" y="5415281"/>
            <a:ext cx="1824796" cy="441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5287232" y="3788873"/>
            <a:ext cx="3901440" cy="404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" y="-11642124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4997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DE8DE0-7557-361F-1522-30FD17F523F8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54468A-1295-D2B3-FA70-980C310AF793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47BA1B-A031-420B-2F41-0EF2A3C60E0E}"/>
              </a:ext>
            </a:extLst>
          </p:cNvPr>
          <p:cNvSpPr/>
          <p:nvPr/>
        </p:nvSpPr>
        <p:spPr>
          <a:xfrm rot="19159694">
            <a:off x="10331808" y="354685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1F5A6F-1090-28C2-657E-8AB09C7D1787}"/>
              </a:ext>
            </a:extLst>
          </p:cNvPr>
          <p:cNvSpPr/>
          <p:nvPr/>
        </p:nvSpPr>
        <p:spPr>
          <a:xfrm rot="21288386">
            <a:off x="9071465" y="354686"/>
            <a:ext cx="1828800" cy="18288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</p:spTree>
    <p:extLst>
      <p:ext uri="{BB962C8B-B14F-4D97-AF65-F5344CB8AC3E}">
        <p14:creationId xmlns:p14="http://schemas.microsoft.com/office/powerpoint/2010/main" val="1380578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" y="-7813843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87437" y="4192919"/>
            <a:ext cx="8901236" cy="1260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87436" y="5415281"/>
            <a:ext cx="1824796" cy="441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5287232" y="3788873"/>
            <a:ext cx="3901440" cy="404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" y="-11642124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4997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DE8DE0-7557-361F-1522-30FD17F523F8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54468A-1295-D2B3-FA70-980C310AF793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FF98B7-F8C5-8075-2C0B-B808C5082103}"/>
              </a:ext>
            </a:extLst>
          </p:cNvPr>
          <p:cNvSpPr/>
          <p:nvPr/>
        </p:nvSpPr>
        <p:spPr>
          <a:xfrm rot="19159694">
            <a:off x="3365245" y="24902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FB9BFB-4A74-E7CD-19C0-6136169990EF}"/>
              </a:ext>
            </a:extLst>
          </p:cNvPr>
          <p:cNvSpPr/>
          <p:nvPr/>
        </p:nvSpPr>
        <p:spPr>
          <a:xfrm rot="21288386">
            <a:off x="2404751" y="24902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F0D085-47B5-68AB-3D15-A8883281BAEC}"/>
              </a:ext>
            </a:extLst>
          </p:cNvPr>
          <p:cNvSpPr/>
          <p:nvPr/>
        </p:nvSpPr>
        <p:spPr>
          <a:xfrm rot="3388948">
            <a:off x="2018898" y="175366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DCABE55-2876-D242-F659-727A2B9BB912}"/>
              </a:ext>
            </a:extLst>
          </p:cNvPr>
          <p:cNvSpPr/>
          <p:nvPr/>
        </p:nvSpPr>
        <p:spPr>
          <a:xfrm rot="18536443">
            <a:off x="2558526" y="1397147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DCE4FD-5C54-CCF3-21D5-8CE7EF0F7744}"/>
              </a:ext>
            </a:extLst>
          </p:cNvPr>
          <p:cNvSpPr/>
          <p:nvPr/>
        </p:nvSpPr>
        <p:spPr>
          <a:xfrm rot="21423758">
            <a:off x="4695486" y="133886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65F7A3-AF19-0AFA-4F1C-D6061D07D2F3}"/>
              </a:ext>
            </a:extLst>
          </p:cNvPr>
          <p:cNvSpPr/>
          <p:nvPr/>
        </p:nvSpPr>
        <p:spPr>
          <a:xfrm>
            <a:off x="4690555" y="678242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8B2758-04B1-E255-F379-5C7586CBCA87}"/>
              </a:ext>
            </a:extLst>
          </p:cNvPr>
          <p:cNvSpPr/>
          <p:nvPr/>
        </p:nvSpPr>
        <p:spPr>
          <a:xfrm>
            <a:off x="4695486" y="37909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BA8004-DF15-479B-4EF1-2DA0BAA11BC0}"/>
              </a:ext>
            </a:extLst>
          </p:cNvPr>
          <p:cNvSpPr/>
          <p:nvPr/>
        </p:nvSpPr>
        <p:spPr>
          <a:xfrm>
            <a:off x="5018217" y="1693118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557170-20CE-2E1B-A49C-928606C2DE91}"/>
              </a:ext>
            </a:extLst>
          </p:cNvPr>
          <p:cNvSpPr/>
          <p:nvPr/>
        </p:nvSpPr>
        <p:spPr>
          <a:xfrm rot="2916173">
            <a:off x="3307687" y="1400869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DFE599-746C-C8B9-F3BE-A3D7DE22BC56}"/>
              </a:ext>
            </a:extLst>
          </p:cNvPr>
          <p:cNvSpPr/>
          <p:nvPr/>
        </p:nvSpPr>
        <p:spPr>
          <a:xfrm>
            <a:off x="2935778" y="175946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</p:spTree>
    <p:extLst>
      <p:ext uri="{BB962C8B-B14F-4D97-AF65-F5344CB8AC3E}">
        <p14:creationId xmlns:p14="http://schemas.microsoft.com/office/powerpoint/2010/main" val="2469984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39CDB2C-13FA-846A-6074-D41A10A38F29}"/>
              </a:ext>
            </a:extLst>
          </p:cNvPr>
          <p:cNvSpPr/>
          <p:nvPr/>
        </p:nvSpPr>
        <p:spPr>
          <a:xfrm>
            <a:off x="6986382" y="5189825"/>
            <a:ext cx="4958498" cy="1452906"/>
          </a:xfrm>
          <a:prstGeom prst="ellipse">
            <a:avLst/>
          </a:prstGeom>
          <a:solidFill>
            <a:srgbClr val="0048B6">
              <a:alpha val="69804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BE695-B05E-F1FF-32E7-FFF5EC13A923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A95092E-68A2-0641-F249-2D9E1424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-127591"/>
            <a:ext cx="2963673" cy="2578396"/>
          </a:xfrm>
          <a:prstGeom prst="rect">
            <a:avLst/>
          </a:prstGeom>
        </p:spPr>
      </p:pic>
      <p:pic>
        <p:nvPicPr>
          <p:cNvPr id="10" name="Picture 2" descr="Inside Out (PNG) by oirendacio on DeviantArt">
            <a:extLst>
              <a:ext uri="{FF2B5EF4-FFF2-40B4-BE49-F238E27FC236}">
                <a16:creationId xmlns:a16="http://schemas.microsoft.com/office/drawing/2014/main" id="{9E3408DC-3E4E-7C07-59FA-36B19260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C6B881-F402-BC6F-C0E8-BA9CC8D62600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A588-4460-F75C-4AF6-FB04BC2923A7}"/>
              </a:ext>
            </a:extLst>
          </p:cNvPr>
          <p:cNvSpPr/>
          <p:nvPr/>
        </p:nvSpPr>
        <p:spPr>
          <a:xfrm>
            <a:off x="6256556" y="454045"/>
            <a:ext cx="5677294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Hebrews had a great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Serving God via Moses and the Law at a beautiful Temple in Jerusalem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Then these Jews accepted Christ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Suffered persecution, financial losses, prison, 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Their endurance was breaking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They were thinking: Why not go back to Judaism?</a:t>
            </a:r>
          </a:p>
        </p:txBody>
      </p:sp>
    </p:spTree>
    <p:extLst>
      <p:ext uri="{BB962C8B-B14F-4D97-AF65-F5344CB8AC3E}">
        <p14:creationId xmlns:p14="http://schemas.microsoft.com/office/powerpoint/2010/main" val="36817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B9BFC-4ECE-C8BD-2734-BFCF282C3A33}"/>
              </a:ext>
            </a:extLst>
          </p:cNvPr>
          <p:cNvGrpSpPr/>
          <p:nvPr/>
        </p:nvGrpSpPr>
        <p:grpSpPr>
          <a:xfrm>
            <a:off x="4278534" y="2637140"/>
            <a:ext cx="1473220" cy="1943080"/>
            <a:chOff x="370808" y="213811"/>
            <a:chExt cx="1473220" cy="19430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CCE5AE-F0F2-A614-EDE4-C3DCB32CDF1D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34" name="Picture 33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6FA5436A-1ADE-9A1A-C9EF-B39FD003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66" name="Picture 65" descr="Text, logo&#10;&#10;Description automatically generated">
              <a:extLst>
                <a:ext uri="{FF2B5EF4-FFF2-40B4-BE49-F238E27FC236}">
                  <a16:creationId xmlns:a16="http://schemas.microsoft.com/office/drawing/2014/main" id="{80DD0815-ED4A-C8AA-54CB-4498F264F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751F05-ECCB-FEF4-52CB-4C7180A1D61F}"/>
              </a:ext>
            </a:extLst>
          </p:cNvPr>
          <p:cNvGrpSpPr/>
          <p:nvPr/>
        </p:nvGrpSpPr>
        <p:grpSpPr>
          <a:xfrm>
            <a:off x="4279216" y="2624146"/>
            <a:ext cx="1463040" cy="1922046"/>
            <a:chOff x="2074899" y="213811"/>
            <a:chExt cx="1463040" cy="192204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7E20AAA-C1CC-F914-167F-7DC3E68936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79" name="Picture 78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14C14B0A-54CF-BDBB-AE7C-86C9B4797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80" name="Picture 7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7A19F8CD-02BF-81C1-3E7D-527F0AF82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9D73E1B-B2C8-A585-5E2D-864979CF43F1}"/>
              </a:ext>
            </a:extLst>
          </p:cNvPr>
          <p:cNvGrpSpPr/>
          <p:nvPr/>
        </p:nvGrpSpPr>
        <p:grpSpPr>
          <a:xfrm>
            <a:off x="4074681" y="2632668"/>
            <a:ext cx="1879575" cy="1925332"/>
            <a:chOff x="6029251" y="213811"/>
            <a:chExt cx="1879575" cy="192533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E97040-A843-6746-DBCC-FB0F9FD45CB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3" name="Picture 82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E26D0B7E-9065-C3B1-91DE-DE46F830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84" name="Picture 83" descr="Text&#10;&#10;Description automatically generated">
              <a:extLst>
                <a:ext uri="{FF2B5EF4-FFF2-40B4-BE49-F238E27FC236}">
                  <a16:creationId xmlns:a16="http://schemas.microsoft.com/office/drawing/2014/main" id="{35DF26C9-F7C4-55EA-EF6C-EF519827A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58A1E1-2C8C-7292-C855-3F7BB171D2B7}"/>
              </a:ext>
            </a:extLst>
          </p:cNvPr>
          <p:cNvGrpSpPr/>
          <p:nvPr/>
        </p:nvGrpSpPr>
        <p:grpSpPr>
          <a:xfrm>
            <a:off x="4281949" y="2641645"/>
            <a:ext cx="1463040" cy="1960899"/>
            <a:chOff x="7939951" y="213811"/>
            <a:chExt cx="1463040" cy="196089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DC6E6FE-C2A1-53ED-1009-AE22920A0857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9" name="Picture 8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8E3324C3-A3CA-2F0C-3F12-90FA107AA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90" name="Picture 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6889AB-9EC7-8112-1D45-34DCBD8D7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CAF8251-CD8A-DC0A-E967-ADAD62F35321}"/>
              </a:ext>
            </a:extLst>
          </p:cNvPr>
          <p:cNvGrpSpPr/>
          <p:nvPr/>
        </p:nvGrpSpPr>
        <p:grpSpPr>
          <a:xfrm>
            <a:off x="3991772" y="2627231"/>
            <a:ext cx="2006669" cy="1972596"/>
            <a:chOff x="9841584" y="213811"/>
            <a:chExt cx="2006669" cy="19725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081B836-76B8-44D7-0BC9-1294CDF78883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93" name="Picture 9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61630C-AEEE-85DE-677B-2A950021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94" name="Picture 93" descr="Text, logo&#10;&#10;Description automatically generated">
              <a:extLst>
                <a:ext uri="{FF2B5EF4-FFF2-40B4-BE49-F238E27FC236}">
                  <a16:creationId xmlns:a16="http://schemas.microsoft.com/office/drawing/2014/main" id="{38424378-6926-1FFD-8AF0-599EB56A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89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7" grpId="0" animBg="1"/>
      <p:bldP spid="60" grpId="0" animBg="1"/>
      <p:bldP spid="32" grpId="0" animBg="1"/>
      <p:bldP spid="3" grpId="0" animBg="1"/>
      <p:bldP spid="28" grpId="0" animBg="1"/>
      <p:bldP spid="25" grpId="0" animBg="1"/>
      <p:bldP spid="12" grpId="0" animBg="1"/>
      <p:bldP spid="22" grpId="0" animBg="1"/>
      <p:bldP spid="26" grpId="0" animBg="1"/>
      <p:bldP spid="51" grpId="0" animBg="1"/>
      <p:bldP spid="54" grpId="0" animBg="1"/>
      <p:bldP spid="50" grpId="0" animBg="1"/>
      <p:bldP spid="57" grpId="0" animBg="1"/>
      <p:bldP spid="56" grpId="0" animBg="1"/>
      <p:bldP spid="58" grpId="0" animBg="1"/>
      <p:bldP spid="59" grpId="0" animBg="1"/>
      <p:bldP spid="55" grpId="0" animBg="1"/>
      <p:bldP spid="27" grpId="0" animBg="1"/>
      <p:bldP spid="31" grpId="0" animBg="1"/>
      <p:bldP spid="21" grpId="0" animBg="1"/>
      <p:bldP spid="39" grpId="0" animBg="1"/>
      <p:bldP spid="41" grpId="0" animBg="1"/>
      <p:bldP spid="42" grpId="0" animBg="1"/>
      <p:bldP spid="5" grpId="0" animBg="1"/>
      <p:bldP spid="5" grpId="1" animBg="1"/>
      <p:bldP spid="5" grpId="2" animBg="1"/>
      <p:bldP spid="43" grpId="0" animBg="1"/>
      <p:bldP spid="68" grpId="0" animBg="1"/>
      <p:bldP spid="69" grpId="0" animBg="1"/>
      <p:bldP spid="40" grpId="0" animBg="1"/>
      <p:bldP spid="30" grpId="0" animBg="1"/>
      <p:bldP spid="35" grpId="0" animBg="1"/>
      <p:bldP spid="36" grpId="0" animBg="1"/>
      <p:bldP spid="15" grpId="0" animBg="1"/>
      <p:bldP spid="14" grpId="0" animBg="1"/>
      <p:bldP spid="37" grpId="0" animBg="1"/>
      <p:bldP spid="38" grpId="0" animBg="1"/>
      <p:bldP spid="49" grpId="0" animBg="1"/>
      <p:bldP spid="52" grpId="0" animBg="1"/>
      <p:bldP spid="53" grpId="0" animBg="1"/>
      <p:bldP spid="19" grpId="0" animBg="1"/>
      <p:bldP spid="18" grpId="0" animBg="1"/>
      <p:bldP spid="24" grpId="0" animBg="1"/>
      <p:bldP spid="20" grpId="0" animBg="1"/>
      <p:bldP spid="46" grpId="0" animBg="1"/>
      <p:bldP spid="62" grpId="0" animBg="1"/>
      <p:bldP spid="71" grpId="0" animBg="1"/>
      <p:bldP spid="67" grpId="0" animBg="1"/>
      <p:bldP spid="72" grpId="0" animBg="1"/>
      <p:bldP spid="8" grpId="0" animBg="1"/>
      <p:bldP spid="73" grpId="0" animBg="1"/>
      <p:bldP spid="74" grpId="0" animBg="1"/>
      <p:bldP spid="44" grpId="0" animBg="1"/>
      <p:bldP spid="47" grpId="0" animBg="1"/>
      <p:bldP spid="86" grpId="0" animBg="1"/>
      <p:bldP spid="45" grpId="0" animBg="1"/>
      <p:bldP spid="29" grpId="0" animBg="1"/>
      <p:bldP spid="63" grpId="0" animBg="1"/>
      <p:bldP spid="87" grpId="0" animBg="1"/>
      <p:bldP spid="16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2" y="-897939"/>
            <a:ext cx="10972800" cy="14671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69273" y="281786"/>
            <a:ext cx="8959907" cy="3142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2" y="-14110303"/>
            <a:ext cx="9385322" cy="17681705"/>
          </a:xfrm>
          <a:prstGeom prst="rect">
            <a:avLst/>
          </a:prstGeom>
        </p:spPr>
      </p:pic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2" y="3444242"/>
            <a:ext cx="9381744" cy="151070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68135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13C061-3936-ABEB-49BE-3BEC19C0D5CE}"/>
              </a:ext>
            </a:extLst>
          </p:cNvPr>
          <p:cNvSpPr/>
          <p:nvPr/>
        </p:nvSpPr>
        <p:spPr>
          <a:xfrm rot="21423758">
            <a:off x="9968527" y="429821"/>
            <a:ext cx="1906601" cy="1906601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396358-89FA-BC50-5F8F-B6E47F0201F0}"/>
              </a:ext>
            </a:extLst>
          </p:cNvPr>
          <p:cNvSpPr/>
          <p:nvPr/>
        </p:nvSpPr>
        <p:spPr>
          <a:xfrm>
            <a:off x="9920927" y="1610310"/>
            <a:ext cx="1906601" cy="1906601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7803BD-3CCC-7E78-1873-37852E214D58}"/>
              </a:ext>
            </a:extLst>
          </p:cNvPr>
          <p:cNvSpPr/>
          <p:nvPr/>
        </p:nvSpPr>
        <p:spPr>
          <a:xfrm>
            <a:off x="9941472" y="959931"/>
            <a:ext cx="1906601" cy="190660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5EF085-0763-1A1B-575C-3A2C22FE4A32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2DBAC-E9AA-6010-FF2F-52B21CC07B6D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20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9" y="-897939"/>
            <a:ext cx="10972800" cy="14671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75326" y="281786"/>
            <a:ext cx="8959907" cy="3142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aken">
            <a:extLst>
              <a:ext uri="{FF2B5EF4-FFF2-40B4-BE49-F238E27FC236}">
                <a16:creationId xmlns:a16="http://schemas.microsoft.com/office/drawing/2014/main" id="{D66B9868-728A-D9BD-8968-6758ACB818B0}"/>
              </a:ext>
            </a:extLst>
          </p:cNvPr>
          <p:cNvSpPr>
            <a:spLocks/>
          </p:cNvSpPr>
          <p:nvPr/>
        </p:nvSpPr>
        <p:spPr>
          <a:xfrm>
            <a:off x="759669" y="356442"/>
            <a:ext cx="5659297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is appointed">
            <a:extLst>
              <a:ext uri="{FF2B5EF4-FFF2-40B4-BE49-F238E27FC236}">
                <a16:creationId xmlns:a16="http://schemas.microsoft.com/office/drawing/2014/main" id="{0CEA14CB-8B62-2DD4-5EEE-D5371D11BEA7}"/>
              </a:ext>
            </a:extLst>
          </p:cNvPr>
          <p:cNvSpPr>
            <a:spLocks/>
          </p:cNvSpPr>
          <p:nvPr/>
        </p:nvSpPr>
        <p:spPr>
          <a:xfrm>
            <a:off x="6418967" y="356441"/>
            <a:ext cx="2002020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behalf">
            <a:extLst>
              <a:ext uri="{FF2B5EF4-FFF2-40B4-BE49-F238E27FC236}">
                <a16:creationId xmlns:a16="http://schemas.microsoft.com/office/drawing/2014/main" id="{4420B871-6B5B-0CB5-8FF6-978F9E03986A}"/>
              </a:ext>
            </a:extLst>
          </p:cNvPr>
          <p:cNvSpPr>
            <a:spLocks/>
          </p:cNvSpPr>
          <p:nvPr/>
        </p:nvSpPr>
        <p:spPr>
          <a:xfrm>
            <a:off x="424980" y="739361"/>
            <a:ext cx="5290019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n order">
            <a:extLst>
              <a:ext uri="{FF2B5EF4-FFF2-40B4-BE49-F238E27FC236}">
                <a16:creationId xmlns:a16="http://schemas.microsoft.com/office/drawing/2014/main" id="{6450C5CA-5CC7-9D65-578B-E105767780E1}"/>
              </a:ext>
            </a:extLst>
          </p:cNvPr>
          <p:cNvSpPr>
            <a:spLocks/>
          </p:cNvSpPr>
          <p:nvPr/>
        </p:nvSpPr>
        <p:spPr>
          <a:xfrm>
            <a:off x="5715000" y="739360"/>
            <a:ext cx="2705988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gifts">
            <a:extLst>
              <a:ext uri="{FF2B5EF4-FFF2-40B4-BE49-F238E27FC236}">
                <a16:creationId xmlns:a16="http://schemas.microsoft.com/office/drawing/2014/main" id="{A358D1F8-CE98-40CF-BA5E-046C49B302C7}"/>
              </a:ext>
            </a:extLst>
          </p:cNvPr>
          <p:cNvSpPr>
            <a:spLocks/>
          </p:cNvSpPr>
          <p:nvPr/>
        </p:nvSpPr>
        <p:spPr>
          <a:xfrm>
            <a:off x="424980" y="1137991"/>
            <a:ext cx="3367011" cy="45757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gently">
            <a:extLst>
              <a:ext uri="{FF2B5EF4-FFF2-40B4-BE49-F238E27FC236}">
                <a16:creationId xmlns:a16="http://schemas.microsoft.com/office/drawing/2014/main" id="{425FD8EE-773A-AED2-A083-62D54E5E11F6}"/>
              </a:ext>
            </a:extLst>
          </p:cNvPr>
          <p:cNvSpPr>
            <a:spLocks/>
          </p:cNvSpPr>
          <p:nvPr/>
        </p:nvSpPr>
        <p:spPr>
          <a:xfrm>
            <a:off x="3791990" y="1122278"/>
            <a:ext cx="4815066" cy="45169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misguided">
            <a:extLst>
              <a:ext uri="{FF2B5EF4-FFF2-40B4-BE49-F238E27FC236}">
                <a16:creationId xmlns:a16="http://schemas.microsoft.com/office/drawing/2014/main" id="{688EB165-B195-6F54-A2B6-3CFB4DAC3995}"/>
              </a:ext>
            </a:extLst>
          </p:cNvPr>
          <p:cNvSpPr>
            <a:spLocks/>
          </p:cNvSpPr>
          <p:nvPr/>
        </p:nvSpPr>
        <p:spPr>
          <a:xfrm>
            <a:off x="421402" y="1566912"/>
            <a:ext cx="1917761" cy="45757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beset">
            <a:extLst>
              <a:ext uri="{FF2B5EF4-FFF2-40B4-BE49-F238E27FC236}">
                <a16:creationId xmlns:a16="http://schemas.microsoft.com/office/drawing/2014/main" id="{4F269AF3-62C1-6E8C-A27E-C5AC713AAD99}"/>
              </a:ext>
            </a:extLst>
          </p:cNvPr>
          <p:cNvSpPr>
            <a:spLocks/>
          </p:cNvSpPr>
          <p:nvPr/>
        </p:nvSpPr>
        <p:spPr>
          <a:xfrm>
            <a:off x="2339163" y="1573968"/>
            <a:ext cx="5629939" cy="45757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3-and">
            <a:extLst>
              <a:ext uri="{FF2B5EF4-FFF2-40B4-BE49-F238E27FC236}">
                <a16:creationId xmlns:a16="http://schemas.microsoft.com/office/drawing/2014/main" id="{8C96FF60-29A1-14EC-AE91-8D5DA464035B}"/>
              </a:ext>
            </a:extLst>
          </p:cNvPr>
          <p:cNvSpPr>
            <a:spLocks/>
          </p:cNvSpPr>
          <p:nvPr/>
        </p:nvSpPr>
        <p:spPr>
          <a:xfrm>
            <a:off x="7969103" y="1573968"/>
            <a:ext cx="723014" cy="45757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bligated">
            <a:extLst>
              <a:ext uri="{FF2B5EF4-FFF2-40B4-BE49-F238E27FC236}">
                <a16:creationId xmlns:a16="http://schemas.microsoft.com/office/drawing/2014/main" id="{4817F25F-3891-D8D5-E019-8D8F36368A51}"/>
              </a:ext>
            </a:extLst>
          </p:cNvPr>
          <p:cNvSpPr>
            <a:spLocks/>
          </p:cNvSpPr>
          <p:nvPr/>
        </p:nvSpPr>
        <p:spPr>
          <a:xfrm>
            <a:off x="417823" y="2024487"/>
            <a:ext cx="8051009" cy="45757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people">
            <a:extLst>
              <a:ext uri="{FF2B5EF4-FFF2-40B4-BE49-F238E27FC236}">
                <a16:creationId xmlns:a16="http://schemas.microsoft.com/office/drawing/2014/main" id="{59AAD6ED-313F-2DB9-7549-73A7B01FE2BD}"/>
              </a:ext>
            </a:extLst>
          </p:cNvPr>
          <p:cNvSpPr>
            <a:spLocks/>
          </p:cNvSpPr>
          <p:nvPr/>
        </p:nvSpPr>
        <p:spPr>
          <a:xfrm>
            <a:off x="421403" y="2482060"/>
            <a:ext cx="982096" cy="39863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himself">
            <a:extLst>
              <a:ext uri="{FF2B5EF4-FFF2-40B4-BE49-F238E27FC236}">
                <a16:creationId xmlns:a16="http://schemas.microsoft.com/office/drawing/2014/main" id="{22E960D7-8E6C-6068-C3CD-A2CC41104489}"/>
              </a:ext>
            </a:extLst>
          </p:cNvPr>
          <p:cNvSpPr>
            <a:spLocks/>
          </p:cNvSpPr>
          <p:nvPr/>
        </p:nvSpPr>
        <p:spPr>
          <a:xfrm>
            <a:off x="1411398" y="2482059"/>
            <a:ext cx="2380592" cy="39863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honor">
            <a:extLst>
              <a:ext uri="{FF2B5EF4-FFF2-40B4-BE49-F238E27FC236}">
                <a16:creationId xmlns:a16="http://schemas.microsoft.com/office/drawing/2014/main" id="{CD6C137D-8B51-BD29-5547-079E3126B30D}"/>
              </a:ext>
            </a:extLst>
          </p:cNvPr>
          <p:cNvSpPr>
            <a:spLocks/>
          </p:cNvSpPr>
          <p:nvPr/>
        </p:nvSpPr>
        <p:spPr>
          <a:xfrm>
            <a:off x="3791990" y="2489116"/>
            <a:ext cx="5139359" cy="39863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called">
            <a:extLst>
              <a:ext uri="{FF2B5EF4-FFF2-40B4-BE49-F238E27FC236}">
                <a16:creationId xmlns:a16="http://schemas.microsoft.com/office/drawing/2014/main" id="{04B12882-4A23-8F85-4664-70F1CDC8F06F}"/>
              </a:ext>
            </a:extLst>
          </p:cNvPr>
          <p:cNvSpPr>
            <a:spLocks/>
          </p:cNvSpPr>
          <p:nvPr/>
        </p:nvSpPr>
        <p:spPr>
          <a:xfrm>
            <a:off x="417823" y="2880692"/>
            <a:ext cx="7407740" cy="39863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9" y="-17544393"/>
            <a:ext cx="9385322" cy="17681705"/>
          </a:xfrm>
          <a:prstGeom prst="rect">
            <a:avLst/>
          </a:prstGeom>
        </p:spPr>
      </p:pic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9" y="10153"/>
            <a:ext cx="9381744" cy="151070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62082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schemeClr val="tx1"/>
                </a:solidFill>
                <a:latin typeface="Calibri" panose="020F0502020204030204"/>
              </a:rPr>
              <a:t>Hebrews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6D33B3-FFA8-F564-40BF-8D1E4DD9CA8B}"/>
              </a:ext>
            </a:extLst>
          </p:cNvPr>
          <p:cNvSpPr/>
          <p:nvPr/>
        </p:nvSpPr>
        <p:spPr>
          <a:xfrm>
            <a:off x="313274" y="3537960"/>
            <a:ext cx="54864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role is to be the “interface” between men and their God.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CBD920-310C-D1D4-8047-4E5D5843067E}"/>
              </a:ext>
            </a:extLst>
          </p:cNvPr>
          <p:cNvSpPr/>
          <p:nvPr/>
        </p:nvSpPr>
        <p:spPr>
          <a:xfrm>
            <a:off x="317715" y="4398522"/>
            <a:ext cx="5486400" cy="45720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appointed by God, not himself.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F31ED8-8075-2B6A-B636-A3641A68464E}"/>
              </a:ext>
            </a:extLst>
          </p:cNvPr>
          <p:cNvSpPr/>
          <p:nvPr/>
        </p:nvSpPr>
        <p:spPr>
          <a:xfrm>
            <a:off x="313274" y="4988489"/>
            <a:ext cx="54864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 member of the group he represents (he must be a man).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EA33D2-1178-C42C-5D8B-EE3FBA1A6127}"/>
              </a:ext>
            </a:extLst>
          </p:cNvPr>
          <p:cNvSpPr/>
          <p:nvPr/>
        </p:nvSpPr>
        <p:spPr>
          <a:xfrm>
            <a:off x="313274" y="5867252"/>
            <a:ext cx="54864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know from experience the problems that men face.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77DEB5-7D36-91BC-70BC-39647B6D0D38}"/>
              </a:ext>
            </a:extLst>
          </p:cNvPr>
          <p:cNvSpPr/>
          <p:nvPr/>
        </p:nvSpPr>
        <p:spPr>
          <a:xfrm>
            <a:off x="6021108" y="3553994"/>
            <a:ext cx="54864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understanding of man’s plight enables him to treat men kindly when they make mistakes.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8E1573-70D3-8EB3-B7A4-206ABCAE1E9D}"/>
              </a:ext>
            </a:extLst>
          </p:cNvPr>
          <p:cNvSpPr/>
          <p:nvPr/>
        </p:nvSpPr>
        <p:spPr>
          <a:xfrm>
            <a:off x="6021108" y="4403614"/>
            <a:ext cx="5486400" cy="45720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Offering sacrifices to God is his main job.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DB51C7-8424-FCD3-19B7-590266CC380B}"/>
              </a:ext>
            </a:extLst>
          </p:cNvPr>
          <p:cNvSpPr/>
          <p:nvPr/>
        </p:nvSpPr>
        <p:spPr>
          <a:xfrm>
            <a:off x="6021108" y="4996222"/>
            <a:ext cx="54864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offers the sacrifices to deal with the sin of the people he represents.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CD857D-FC1B-C4A6-64FF-0EEEA346EA5F}"/>
              </a:ext>
            </a:extLst>
          </p:cNvPr>
          <p:cNvSpPr/>
          <p:nvPr/>
        </p:nvSpPr>
        <p:spPr>
          <a:xfrm>
            <a:off x="6021108" y="5867252"/>
            <a:ext cx="54864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himself must appear before God without sin.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5B68BA-2F94-CAC9-C663-3649321F87CE}"/>
              </a:ext>
            </a:extLst>
          </p:cNvPr>
          <p:cNvSpPr/>
          <p:nvPr/>
        </p:nvSpPr>
        <p:spPr>
          <a:xfrm>
            <a:off x="9935632" y="281786"/>
            <a:ext cx="1926303" cy="1926303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</p:spTree>
    <p:extLst>
      <p:ext uri="{BB962C8B-B14F-4D97-AF65-F5344CB8AC3E}">
        <p14:creationId xmlns:p14="http://schemas.microsoft.com/office/powerpoint/2010/main" val="309704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81386" y="193041"/>
            <a:ext cx="7417876" cy="6045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aken">
            <a:extLst>
              <a:ext uri="{FF2B5EF4-FFF2-40B4-BE49-F238E27FC236}">
                <a16:creationId xmlns:a16="http://schemas.microsoft.com/office/drawing/2014/main" id="{4C78AC7A-A52B-6CA5-E4C5-5F9C9F68DCA3}"/>
              </a:ext>
            </a:extLst>
          </p:cNvPr>
          <p:cNvSpPr>
            <a:spLocks/>
          </p:cNvSpPr>
          <p:nvPr/>
        </p:nvSpPr>
        <p:spPr>
          <a:xfrm>
            <a:off x="389467" y="5428722"/>
            <a:ext cx="1540934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aken">
            <a:extLst>
              <a:ext uri="{FF2B5EF4-FFF2-40B4-BE49-F238E27FC236}">
                <a16:creationId xmlns:a16="http://schemas.microsoft.com/office/drawing/2014/main" id="{6CA8F69C-977D-3F2D-7CF6-EB3F90AEC858}"/>
              </a:ext>
            </a:extLst>
          </p:cNvPr>
          <p:cNvSpPr>
            <a:spLocks/>
          </p:cNvSpPr>
          <p:nvPr/>
        </p:nvSpPr>
        <p:spPr>
          <a:xfrm>
            <a:off x="6011333" y="5075407"/>
            <a:ext cx="1227667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aken">
            <a:extLst>
              <a:ext uri="{FF2B5EF4-FFF2-40B4-BE49-F238E27FC236}">
                <a16:creationId xmlns:a16="http://schemas.microsoft.com/office/drawing/2014/main" id="{671B810D-D7C9-6B59-BC58-394B186A26B7}"/>
              </a:ext>
            </a:extLst>
          </p:cNvPr>
          <p:cNvSpPr>
            <a:spLocks/>
          </p:cNvSpPr>
          <p:nvPr/>
        </p:nvSpPr>
        <p:spPr>
          <a:xfrm>
            <a:off x="1641992" y="5761866"/>
            <a:ext cx="1181642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aken">
            <a:extLst>
              <a:ext uri="{FF2B5EF4-FFF2-40B4-BE49-F238E27FC236}">
                <a16:creationId xmlns:a16="http://schemas.microsoft.com/office/drawing/2014/main" id="{BAF5F933-4331-0465-7B7D-0C3C580C82FE}"/>
              </a:ext>
            </a:extLst>
          </p:cNvPr>
          <p:cNvSpPr>
            <a:spLocks/>
          </p:cNvSpPr>
          <p:nvPr/>
        </p:nvSpPr>
        <p:spPr>
          <a:xfrm>
            <a:off x="5420512" y="5410055"/>
            <a:ext cx="1881988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aken">
            <a:extLst>
              <a:ext uri="{FF2B5EF4-FFF2-40B4-BE49-F238E27FC236}">
                <a16:creationId xmlns:a16="http://schemas.microsoft.com/office/drawing/2014/main" id="{EBC555E1-502A-E256-4114-B2BAD1639836}"/>
              </a:ext>
            </a:extLst>
          </p:cNvPr>
          <p:cNvSpPr>
            <a:spLocks/>
          </p:cNvSpPr>
          <p:nvPr/>
        </p:nvSpPr>
        <p:spPr>
          <a:xfrm>
            <a:off x="359833" y="5794610"/>
            <a:ext cx="825500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aken">
            <a:extLst>
              <a:ext uri="{FF2B5EF4-FFF2-40B4-BE49-F238E27FC236}">
                <a16:creationId xmlns:a16="http://schemas.microsoft.com/office/drawing/2014/main" id="{7E39D021-6E18-D001-6A1A-B23FA7C33995}"/>
              </a:ext>
            </a:extLst>
          </p:cNvPr>
          <p:cNvSpPr>
            <a:spLocks/>
          </p:cNvSpPr>
          <p:nvPr/>
        </p:nvSpPr>
        <p:spPr>
          <a:xfrm>
            <a:off x="1315848" y="221129"/>
            <a:ext cx="3065651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aken">
            <a:extLst>
              <a:ext uri="{FF2B5EF4-FFF2-40B4-BE49-F238E27FC236}">
                <a16:creationId xmlns:a16="http://schemas.microsoft.com/office/drawing/2014/main" id="{B0FBC9B5-AD34-91A8-C527-CD2EB40AAE41}"/>
              </a:ext>
            </a:extLst>
          </p:cNvPr>
          <p:cNvSpPr>
            <a:spLocks/>
          </p:cNvSpPr>
          <p:nvPr/>
        </p:nvSpPr>
        <p:spPr>
          <a:xfrm>
            <a:off x="363892" y="3634764"/>
            <a:ext cx="2614324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aken">
            <a:extLst>
              <a:ext uri="{FF2B5EF4-FFF2-40B4-BE49-F238E27FC236}">
                <a16:creationId xmlns:a16="http://schemas.microsoft.com/office/drawing/2014/main" id="{B504D984-4F09-0179-0BFF-3A137ADB5748}"/>
              </a:ext>
            </a:extLst>
          </p:cNvPr>
          <p:cNvSpPr>
            <a:spLocks/>
          </p:cNvSpPr>
          <p:nvPr/>
        </p:nvSpPr>
        <p:spPr>
          <a:xfrm>
            <a:off x="1315848" y="5071916"/>
            <a:ext cx="3477682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aken">
            <a:extLst>
              <a:ext uri="{FF2B5EF4-FFF2-40B4-BE49-F238E27FC236}">
                <a16:creationId xmlns:a16="http://schemas.microsoft.com/office/drawing/2014/main" id="{3BAD6A99-8663-2357-C91E-BF6D4923ABED}"/>
              </a:ext>
            </a:extLst>
          </p:cNvPr>
          <p:cNvSpPr>
            <a:spLocks/>
          </p:cNvSpPr>
          <p:nvPr/>
        </p:nvSpPr>
        <p:spPr>
          <a:xfrm>
            <a:off x="1924750" y="5428722"/>
            <a:ext cx="3246362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aken">
            <a:extLst>
              <a:ext uri="{FF2B5EF4-FFF2-40B4-BE49-F238E27FC236}">
                <a16:creationId xmlns:a16="http://schemas.microsoft.com/office/drawing/2014/main" id="{EF85ECDF-F9DF-21ED-3FF2-487E4113C9EF}"/>
              </a:ext>
            </a:extLst>
          </p:cNvPr>
          <p:cNvSpPr>
            <a:spLocks/>
          </p:cNvSpPr>
          <p:nvPr/>
        </p:nvSpPr>
        <p:spPr>
          <a:xfrm>
            <a:off x="359833" y="5068190"/>
            <a:ext cx="956015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aken">
            <a:extLst>
              <a:ext uri="{FF2B5EF4-FFF2-40B4-BE49-F238E27FC236}">
                <a16:creationId xmlns:a16="http://schemas.microsoft.com/office/drawing/2014/main" id="{6DEB3C0D-1E80-203C-4F63-8963AD174952}"/>
              </a:ext>
            </a:extLst>
          </p:cNvPr>
          <p:cNvSpPr>
            <a:spLocks/>
          </p:cNvSpPr>
          <p:nvPr/>
        </p:nvSpPr>
        <p:spPr>
          <a:xfrm>
            <a:off x="1860658" y="4694572"/>
            <a:ext cx="5030335" cy="398631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2712726"/>
            <a:ext cx="7850477" cy="126412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262AE5-2059-A60B-D3D3-772A540D6A1A}"/>
              </a:ext>
            </a:extLst>
          </p:cNvPr>
          <p:cNvSpPr/>
          <p:nvPr/>
        </p:nvSpPr>
        <p:spPr>
          <a:xfrm>
            <a:off x="7490892" y="254000"/>
            <a:ext cx="4572000" cy="7315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role is to be the “interface” between men and their God.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9F508A-B48E-CA15-4157-8F780B114CA5}"/>
              </a:ext>
            </a:extLst>
          </p:cNvPr>
          <p:cNvSpPr/>
          <p:nvPr/>
        </p:nvSpPr>
        <p:spPr>
          <a:xfrm>
            <a:off x="7495333" y="1072028"/>
            <a:ext cx="4572000" cy="58996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appointed by God, not himself.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177F30-ECD9-B883-68CF-BD5AA749F865}"/>
              </a:ext>
            </a:extLst>
          </p:cNvPr>
          <p:cNvSpPr/>
          <p:nvPr/>
        </p:nvSpPr>
        <p:spPr>
          <a:xfrm>
            <a:off x="7490892" y="1748502"/>
            <a:ext cx="4572000" cy="7315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 member of the group he represents (he must be a man).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801C43-098C-9DA7-17AF-0D457CCDFB6D}"/>
              </a:ext>
            </a:extLst>
          </p:cNvPr>
          <p:cNvSpPr/>
          <p:nvPr/>
        </p:nvSpPr>
        <p:spPr>
          <a:xfrm>
            <a:off x="7490892" y="4063674"/>
            <a:ext cx="4572000" cy="7315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know from experience the problems that men face.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A88D1-0619-CB32-A73F-904F4DC81493}"/>
              </a:ext>
            </a:extLst>
          </p:cNvPr>
          <p:cNvSpPr/>
          <p:nvPr/>
        </p:nvSpPr>
        <p:spPr>
          <a:xfrm>
            <a:off x="7488400" y="4881702"/>
            <a:ext cx="4572000" cy="89904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understanding of man’s plight enables him to treat men kindly when they make mistakes.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D6A8B7-8D9B-0A02-C0C0-50136ECD10BA}"/>
              </a:ext>
            </a:extLst>
          </p:cNvPr>
          <p:cNvSpPr/>
          <p:nvPr/>
        </p:nvSpPr>
        <p:spPr>
          <a:xfrm>
            <a:off x="7488400" y="2566530"/>
            <a:ext cx="4572000" cy="59260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Offering sacrifices to God is his main job.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98A212-5C21-0905-2334-0C73ADDD9901}"/>
              </a:ext>
            </a:extLst>
          </p:cNvPr>
          <p:cNvSpPr/>
          <p:nvPr/>
        </p:nvSpPr>
        <p:spPr>
          <a:xfrm>
            <a:off x="7488400" y="3245646"/>
            <a:ext cx="4572000" cy="7315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offers the sacrifices to deal with the sin of the people he represents.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FEC836-FDD4-35F3-CE3D-D3403C7F8529}"/>
              </a:ext>
            </a:extLst>
          </p:cNvPr>
          <p:cNvSpPr/>
          <p:nvPr/>
        </p:nvSpPr>
        <p:spPr>
          <a:xfrm>
            <a:off x="7488400" y="5867252"/>
            <a:ext cx="4572000" cy="7315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himself must appear before God without sin.</a:t>
            </a:r>
          </a:p>
        </p:txBody>
      </p:sp>
      <p:pic>
        <p:nvPicPr>
          <p:cNvPr id="3" name="Picture 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12DCC698-9570-6B0B-5A9C-1FBBB852F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17223418"/>
            <a:ext cx="7850476" cy="147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5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897938"/>
            <a:ext cx="9181846" cy="12277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81386" y="985520"/>
            <a:ext cx="7417876" cy="2628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aken">
            <a:extLst>
              <a:ext uri="{FF2B5EF4-FFF2-40B4-BE49-F238E27FC236}">
                <a16:creationId xmlns:a16="http://schemas.microsoft.com/office/drawing/2014/main" id="{EF85ECDF-F9DF-21ED-3FF2-487E4113C9EF}"/>
              </a:ext>
            </a:extLst>
          </p:cNvPr>
          <p:cNvSpPr>
            <a:spLocks/>
          </p:cNvSpPr>
          <p:nvPr/>
        </p:nvSpPr>
        <p:spPr>
          <a:xfrm>
            <a:off x="5264870" y="2167916"/>
            <a:ext cx="2172878" cy="3121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aken">
            <a:extLst>
              <a:ext uri="{FF2B5EF4-FFF2-40B4-BE49-F238E27FC236}">
                <a16:creationId xmlns:a16="http://schemas.microsoft.com/office/drawing/2014/main" id="{4C3C670A-2EB4-7AF9-B5E3-E57C05B370BE}"/>
              </a:ext>
            </a:extLst>
          </p:cNvPr>
          <p:cNvSpPr>
            <a:spLocks/>
          </p:cNvSpPr>
          <p:nvPr/>
        </p:nvSpPr>
        <p:spPr>
          <a:xfrm>
            <a:off x="359789" y="2515963"/>
            <a:ext cx="2053473" cy="3121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aken">
            <a:extLst>
              <a:ext uri="{FF2B5EF4-FFF2-40B4-BE49-F238E27FC236}">
                <a16:creationId xmlns:a16="http://schemas.microsoft.com/office/drawing/2014/main" id="{45469019-00D7-9F59-E070-0B3798A99DBD}"/>
              </a:ext>
            </a:extLst>
          </p:cNvPr>
          <p:cNvSpPr>
            <a:spLocks/>
          </p:cNvSpPr>
          <p:nvPr/>
        </p:nvSpPr>
        <p:spPr>
          <a:xfrm>
            <a:off x="359789" y="2167916"/>
            <a:ext cx="3472207" cy="3121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aken">
            <a:extLst>
              <a:ext uri="{FF2B5EF4-FFF2-40B4-BE49-F238E27FC236}">
                <a16:creationId xmlns:a16="http://schemas.microsoft.com/office/drawing/2014/main" id="{EEED835F-BFF6-8845-B8A2-7D286030D6B8}"/>
              </a:ext>
            </a:extLst>
          </p:cNvPr>
          <p:cNvSpPr>
            <a:spLocks/>
          </p:cNvSpPr>
          <p:nvPr/>
        </p:nvSpPr>
        <p:spPr>
          <a:xfrm>
            <a:off x="2413263" y="2532275"/>
            <a:ext cx="1626124" cy="3121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1767C7-C6DB-5C09-9848-5D955AB99716}"/>
              </a:ext>
            </a:extLst>
          </p:cNvPr>
          <p:cNvSpPr>
            <a:spLocks/>
          </p:cNvSpPr>
          <p:nvPr/>
        </p:nvSpPr>
        <p:spPr>
          <a:xfrm>
            <a:off x="4905626" y="1459663"/>
            <a:ext cx="2054617" cy="315041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A94235-0BCE-1F78-1989-80F850AD045C}"/>
              </a:ext>
            </a:extLst>
          </p:cNvPr>
          <p:cNvSpPr>
            <a:spLocks/>
          </p:cNvSpPr>
          <p:nvPr/>
        </p:nvSpPr>
        <p:spPr>
          <a:xfrm>
            <a:off x="358645" y="1816934"/>
            <a:ext cx="1161497" cy="315041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01016A-1E97-629B-ECAD-7404027DFF86}"/>
              </a:ext>
            </a:extLst>
          </p:cNvPr>
          <p:cNvSpPr>
            <a:spLocks/>
          </p:cNvSpPr>
          <p:nvPr/>
        </p:nvSpPr>
        <p:spPr>
          <a:xfrm>
            <a:off x="5387786" y="2515963"/>
            <a:ext cx="1738361" cy="315041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BA705A-69D5-8FB0-09A0-B0DBE86EBC00}"/>
              </a:ext>
            </a:extLst>
          </p:cNvPr>
          <p:cNvSpPr>
            <a:spLocks/>
          </p:cNvSpPr>
          <p:nvPr/>
        </p:nvSpPr>
        <p:spPr>
          <a:xfrm>
            <a:off x="358645" y="2877131"/>
            <a:ext cx="4066742" cy="315041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9D4489-BD9D-9D68-D02F-82AC79A78BF0}"/>
              </a:ext>
            </a:extLst>
          </p:cNvPr>
          <p:cNvSpPr>
            <a:spLocks/>
          </p:cNvSpPr>
          <p:nvPr/>
        </p:nvSpPr>
        <p:spPr>
          <a:xfrm>
            <a:off x="4502646" y="2867636"/>
            <a:ext cx="2403582" cy="315041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2A5AE9-13F1-E3D1-B2F5-C89E909A4116}"/>
              </a:ext>
            </a:extLst>
          </p:cNvPr>
          <p:cNvSpPr>
            <a:spLocks/>
          </p:cNvSpPr>
          <p:nvPr/>
        </p:nvSpPr>
        <p:spPr>
          <a:xfrm>
            <a:off x="358645" y="3229660"/>
            <a:ext cx="4684059" cy="315041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3488222"/>
            <a:ext cx="7850477" cy="126412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6021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262AE5-2059-A60B-D3D3-772A540D6A1A}"/>
              </a:ext>
            </a:extLst>
          </p:cNvPr>
          <p:cNvSpPr/>
          <p:nvPr/>
        </p:nvSpPr>
        <p:spPr>
          <a:xfrm>
            <a:off x="7490892" y="254000"/>
            <a:ext cx="45720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role is to be the “interface” between men and their God.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9F508A-B48E-CA15-4157-8F780B114CA5}"/>
              </a:ext>
            </a:extLst>
          </p:cNvPr>
          <p:cNvSpPr/>
          <p:nvPr/>
        </p:nvSpPr>
        <p:spPr>
          <a:xfrm>
            <a:off x="7495333" y="1072028"/>
            <a:ext cx="4572000" cy="58996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appointed by God, not himself.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177F30-ECD9-B883-68CF-BD5AA749F865}"/>
              </a:ext>
            </a:extLst>
          </p:cNvPr>
          <p:cNvSpPr/>
          <p:nvPr/>
        </p:nvSpPr>
        <p:spPr>
          <a:xfrm>
            <a:off x="7490892" y="1748502"/>
            <a:ext cx="45720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 member of the group he represents (he must be a man).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801C43-098C-9DA7-17AF-0D457CCDFB6D}"/>
              </a:ext>
            </a:extLst>
          </p:cNvPr>
          <p:cNvSpPr/>
          <p:nvPr/>
        </p:nvSpPr>
        <p:spPr>
          <a:xfrm>
            <a:off x="7490892" y="4063674"/>
            <a:ext cx="45720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know from experience the problems that men face.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A88D1-0619-CB32-A73F-904F4DC81493}"/>
              </a:ext>
            </a:extLst>
          </p:cNvPr>
          <p:cNvSpPr/>
          <p:nvPr/>
        </p:nvSpPr>
        <p:spPr>
          <a:xfrm>
            <a:off x="7488400" y="4881702"/>
            <a:ext cx="4572000" cy="89904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understanding of man’s plight enables him to treat men kindly when they make mistakes.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D6A8B7-8D9B-0A02-C0C0-50136ECD10BA}"/>
              </a:ext>
            </a:extLst>
          </p:cNvPr>
          <p:cNvSpPr/>
          <p:nvPr/>
        </p:nvSpPr>
        <p:spPr>
          <a:xfrm>
            <a:off x="7488400" y="2566530"/>
            <a:ext cx="4572000" cy="59260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Offering sacrifices to God is his main job.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98A212-5C21-0905-2334-0C73ADDD9901}"/>
              </a:ext>
            </a:extLst>
          </p:cNvPr>
          <p:cNvSpPr/>
          <p:nvPr/>
        </p:nvSpPr>
        <p:spPr>
          <a:xfrm>
            <a:off x="7488400" y="3245646"/>
            <a:ext cx="4572000" cy="7315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offers the sacrifices to deal with the sin of the people he represents.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FEC836-FDD4-35F3-CE3D-D3403C7F8529}"/>
              </a:ext>
            </a:extLst>
          </p:cNvPr>
          <p:cNvSpPr/>
          <p:nvPr/>
        </p:nvSpPr>
        <p:spPr>
          <a:xfrm>
            <a:off x="7488400" y="5867252"/>
            <a:ext cx="4572000" cy="7315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himself must appear before God without sin.</a:t>
            </a:r>
          </a:p>
        </p:txBody>
      </p:sp>
      <p:pic>
        <p:nvPicPr>
          <p:cNvPr id="3" name="Picture 2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12DCC698-9570-6B0B-5A9C-1FBBB852F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11022470"/>
            <a:ext cx="7850476" cy="14790094"/>
          </a:xfrm>
          <a:prstGeom prst="rect">
            <a:avLst/>
          </a:prstGeom>
        </p:spPr>
      </p:pic>
      <p:pic>
        <p:nvPicPr>
          <p:cNvPr id="29" name="Picture 28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3B88806-A3ED-709C-70C8-CC73E844F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9" y="15536334"/>
            <a:ext cx="7854696" cy="150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67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28" grpId="1" animBg="1"/>
      <p:bldP spid="7" grpId="0" animBg="1"/>
      <p:bldP spid="7" grpId="1" animBg="1"/>
      <p:bldP spid="22" grpId="0" animBg="1"/>
      <p:bldP spid="22" grpId="1" animBg="1"/>
      <p:bldP spid="23" grpId="0" animBg="1"/>
      <p:bldP spid="23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" y="-6514757"/>
            <a:ext cx="10972800" cy="14671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81385" y="1818640"/>
            <a:ext cx="8901236" cy="3934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" y="-8991625"/>
            <a:ext cx="9381743" cy="15107014"/>
          </a:xfrm>
          <a:prstGeom prst="rect">
            <a:avLst/>
          </a:prstGeom>
        </p:spPr>
      </p:pic>
      <p:pic>
        <p:nvPicPr>
          <p:cNvPr id="3" name="Picture 2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1A0361EC-3ADA-6BC6-429C-7D5678286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8" y="5482547"/>
            <a:ext cx="9381744" cy="1793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56023" y="6395730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5</a:t>
            </a:r>
          </a:p>
        </p:txBody>
      </p:sp>
      <p:pic>
        <p:nvPicPr>
          <p:cNvPr id="6" name="Picture 5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1824118B-D6D4-2C9D-4B65-FE46C80B3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" y="-26338726"/>
            <a:ext cx="9381744" cy="176749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12EA95-0D58-26EB-D530-8DB2F1B059F0}"/>
              </a:ext>
            </a:extLst>
          </p:cNvPr>
          <p:cNvSpPr/>
          <p:nvPr/>
        </p:nvSpPr>
        <p:spPr>
          <a:xfrm rot="18536443">
            <a:off x="10063977" y="284352"/>
            <a:ext cx="1849201" cy="1849201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65C92A5-85C3-DB89-6FB9-4A1A186FB47A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BF60AA-66EF-A397-00BD-DB6EB52883C6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21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c593380-ccf5-4748-8639-a7049274037d"/>
  <p:tag name="SLIDO_EVENT_SECTION_UUID" val="7b1eacbb-76aa-45fd-9d76-0d6255638c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6665</TotalTime>
  <Words>710</Words>
  <Application>Microsoft Office PowerPoint</Application>
  <PresentationFormat>Widescreen</PresentationFormat>
  <Paragraphs>176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Alegreya Sans ExtraBold</vt:lpstr>
      <vt:lpstr>Alegreya Sans Medium</vt:lpstr>
      <vt:lpstr>Arial</vt:lpstr>
      <vt:lpstr>Calibri</vt:lpstr>
      <vt:lpstr>Calibri Light</vt:lpstr>
      <vt:lpstr>Inside Out</vt:lpstr>
      <vt:lpstr>Posterama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5</cp:revision>
  <dcterms:created xsi:type="dcterms:W3CDTF">2022-09-11T00:48:47Z</dcterms:created>
  <dcterms:modified xsi:type="dcterms:W3CDTF">2022-09-28T17:23:14Z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