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0"/>
  </p:notesMasterIdLst>
  <p:sldIdLst>
    <p:sldId id="256" r:id="rId2"/>
    <p:sldId id="257" r:id="rId3"/>
    <p:sldId id="258" r:id="rId4"/>
    <p:sldId id="259" r:id="rId5"/>
    <p:sldId id="261" r:id="rId6"/>
    <p:sldId id="262" r:id="rId7"/>
    <p:sldId id="264" r:id="rId8"/>
    <p:sldId id="265" r:id="rId9"/>
  </p:sldIdLst>
  <p:sldSz cx="9144000" cy="5715000" type="screen16x10"/>
  <p:notesSz cx="6858000" cy="9144000"/>
  <p:defaultTextStyle>
    <a:defPPr>
      <a:defRPr lang="en-US"/>
    </a:defPPr>
    <a:lvl1pPr marL="0" algn="l" defTabSz="356616" rtl="0" eaLnBrk="1" latinLnBrk="0" hangingPunct="1">
      <a:defRPr sz="1404" kern="1200">
        <a:solidFill>
          <a:schemeClr val="tx1"/>
        </a:solidFill>
        <a:latin typeface="+mn-lt"/>
        <a:ea typeface="+mn-ea"/>
        <a:cs typeface="+mn-cs"/>
      </a:defRPr>
    </a:lvl1pPr>
    <a:lvl2pPr marL="356616" algn="l" defTabSz="356616" rtl="0" eaLnBrk="1" latinLnBrk="0" hangingPunct="1">
      <a:defRPr sz="1404" kern="1200">
        <a:solidFill>
          <a:schemeClr val="tx1"/>
        </a:solidFill>
        <a:latin typeface="+mn-lt"/>
        <a:ea typeface="+mn-ea"/>
        <a:cs typeface="+mn-cs"/>
      </a:defRPr>
    </a:lvl2pPr>
    <a:lvl3pPr marL="713232" algn="l" defTabSz="356616" rtl="0" eaLnBrk="1" latinLnBrk="0" hangingPunct="1">
      <a:defRPr sz="1404" kern="1200">
        <a:solidFill>
          <a:schemeClr val="tx1"/>
        </a:solidFill>
        <a:latin typeface="+mn-lt"/>
        <a:ea typeface="+mn-ea"/>
        <a:cs typeface="+mn-cs"/>
      </a:defRPr>
    </a:lvl3pPr>
    <a:lvl4pPr marL="1069848" algn="l" defTabSz="356616" rtl="0" eaLnBrk="1" latinLnBrk="0" hangingPunct="1">
      <a:defRPr sz="1404" kern="1200">
        <a:solidFill>
          <a:schemeClr val="tx1"/>
        </a:solidFill>
        <a:latin typeface="+mn-lt"/>
        <a:ea typeface="+mn-ea"/>
        <a:cs typeface="+mn-cs"/>
      </a:defRPr>
    </a:lvl4pPr>
    <a:lvl5pPr marL="1426464" algn="l" defTabSz="356616" rtl="0" eaLnBrk="1" latinLnBrk="0" hangingPunct="1">
      <a:defRPr sz="1404" kern="1200">
        <a:solidFill>
          <a:schemeClr val="tx1"/>
        </a:solidFill>
        <a:latin typeface="+mn-lt"/>
        <a:ea typeface="+mn-ea"/>
        <a:cs typeface="+mn-cs"/>
      </a:defRPr>
    </a:lvl5pPr>
    <a:lvl6pPr marL="1783080" algn="l" defTabSz="356616" rtl="0" eaLnBrk="1" latinLnBrk="0" hangingPunct="1">
      <a:defRPr sz="1404" kern="1200">
        <a:solidFill>
          <a:schemeClr val="tx1"/>
        </a:solidFill>
        <a:latin typeface="+mn-lt"/>
        <a:ea typeface="+mn-ea"/>
        <a:cs typeface="+mn-cs"/>
      </a:defRPr>
    </a:lvl6pPr>
    <a:lvl7pPr marL="2139696" algn="l" defTabSz="356616" rtl="0" eaLnBrk="1" latinLnBrk="0" hangingPunct="1">
      <a:defRPr sz="1404" kern="1200">
        <a:solidFill>
          <a:schemeClr val="tx1"/>
        </a:solidFill>
        <a:latin typeface="+mn-lt"/>
        <a:ea typeface="+mn-ea"/>
        <a:cs typeface="+mn-cs"/>
      </a:defRPr>
    </a:lvl7pPr>
    <a:lvl8pPr marL="2496312" algn="l" defTabSz="356616" rtl="0" eaLnBrk="1" latinLnBrk="0" hangingPunct="1">
      <a:defRPr sz="1404" kern="1200">
        <a:solidFill>
          <a:schemeClr val="tx1"/>
        </a:solidFill>
        <a:latin typeface="+mn-lt"/>
        <a:ea typeface="+mn-ea"/>
        <a:cs typeface="+mn-cs"/>
      </a:defRPr>
    </a:lvl8pPr>
    <a:lvl9pPr marL="2852928" algn="l" defTabSz="356616"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60FDCF-8758-4BC2-9AF0-336C57F9251E}" v="154" dt="2022-10-29T16:26:45.5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12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stin Merkle" userId="2e42eb49e6de39f7" providerId="LiveId" clId="{9D60FDCF-8758-4BC2-9AF0-336C57F9251E}"/>
    <pc:docChg chg="undo custSel addSld delSld modSld sldOrd addMainMaster delMainMaster">
      <pc:chgData name="Dustin Merkle" userId="2e42eb49e6de39f7" providerId="LiveId" clId="{9D60FDCF-8758-4BC2-9AF0-336C57F9251E}" dt="2022-11-02T14:42:25.903" v="1993" actId="11529"/>
      <pc:docMkLst>
        <pc:docMk/>
      </pc:docMkLst>
      <pc:sldChg chg="addSp delSp modSp new mod setBg modClrScheme chgLayout">
        <pc:chgData name="Dustin Merkle" userId="2e42eb49e6de39f7" providerId="LiveId" clId="{9D60FDCF-8758-4BC2-9AF0-336C57F9251E}" dt="2022-10-26T20:10:56.838" v="1434" actId="1076"/>
        <pc:sldMkLst>
          <pc:docMk/>
          <pc:sldMk cId="87522284" sldId="256"/>
        </pc:sldMkLst>
        <pc:spChg chg="mod">
          <ac:chgData name="Dustin Merkle" userId="2e42eb49e6de39f7" providerId="LiveId" clId="{9D60FDCF-8758-4BC2-9AF0-336C57F9251E}" dt="2022-10-26T16:09:30.026" v="43" actId="403"/>
          <ac:spMkLst>
            <pc:docMk/>
            <pc:sldMk cId="87522284" sldId="256"/>
            <ac:spMk id="2" creationId="{1C33E3B7-6BE8-248C-8855-75BFA911E019}"/>
          </ac:spMkLst>
        </pc:spChg>
        <pc:spChg chg="mod">
          <ac:chgData name="Dustin Merkle" userId="2e42eb49e6de39f7" providerId="LiveId" clId="{9D60FDCF-8758-4BC2-9AF0-336C57F9251E}" dt="2022-10-26T16:09:21.970" v="40" actId="403"/>
          <ac:spMkLst>
            <pc:docMk/>
            <pc:sldMk cId="87522284" sldId="256"/>
            <ac:spMk id="3" creationId="{FFE4AD29-F3B3-4F43-8880-7940E3031EF6}"/>
          </ac:spMkLst>
        </pc:spChg>
        <pc:spChg chg="add">
          <ac:chgData name="Dustin Merkle" userId="2e42eb49e6de39f7" providerId="LiveId" clId="{9D60FDCF-8758-4BC2-9AF0-336C57F9251E}" dt="2022-10-26T16:08:46.603" v="36" actId="26606"/>
          <ac:spMkLst>
            <pc:docMk/>
            <pc:sldMk cId="87522284" sldId="256"/>
            <ac:spMk id="9" creationId="{70105F5E-5B61-4F51-927C-5B28DB7DD9BB}"/>
          </ac:spMkLst>
        </pc:spChg>
        <pc:picChg chg="add del mod">
          <ac:chgData name="Dustin Merkle" userId="2e42eb49e6de39f7" providerId="LiveId" clId="{9D60FDCF-8758-4BC2-9AF0-336C57F9251E}" dt="2022-10-26T20:10:56.838" v="1434" actId="1076"/>
          <ac:picMkLst>
            <pc:docMk/>
            <pc:sldMk cId="87522284" sldId="256"/>
            <ac:picMk id="4" creationId="{99D8AD77-3F1E-D1D1-7A5C-CC0BFED36B6D}"/>
          </ac:picMkLst>
        </pc:picChg>
      </pc:sldChg>
      <pc:sldChg chg="addSp delSp modSp new mod setBg modAnim">
        <pc:chgData name="Dustin Merkle" userId="2e42eb49e6de39f7" providerId="LiveId" clId="{9D60FDCF-8758-4BC2-9AF0-336C57F9251E}" dt="2022-10-26T20:11:22.077" v="1436"/>
        <pc:sldMkLst>
          <pc:docMk/>
          <pc:sldMk cId="3654738040" sldId="257"/>
        </pc:sldMkLst>
        <pc:spChg chg="add mod">
          <ac:chgData name="Dustin Merkle" userId="2e42eb49e6de39f7" providerId="LiveId" clId="{9D60FDCF-8758-4BC2-9AF0-336C57F9251E}" dt="2022-10-26T16:54:32.057" v="1155" actId="27636"/>
          <ac:spMkLst>
            <pc:docMk/>
            <pc:sldMk cId="3654738040" sldId="257"/>
            <ac:spMk id="2" creationId="{37CF7F51-4716-6879-3B54-10FD545D19D3}"/>
          </ac:spMkLst>
        </pc:spChg>
        <pc:spChg chg="add del">
          <ac:chgData name="Dustin Merkle" userId="2e42eb49e6de39f7" providerId="LiveId" clId="{9D60FDCF-8758-4BC2-9AF0-336C57F9251E}" dt="2022-10-26T16:14:54.401" v="257" actId="26606"/>
          <ac:spMkLst>
            <pc:docMk/>
            <pc:sldMk cId="3654738040" sldId="257"/>
            <ac:spMk id="7" creationId="{91C2F78B-DEE8-4195-A196-DFC51BDADFF9}"/>
          </ac:spMkLst>
        </pc:spChg>
        <pc:spChg chg="add del">
          <ac:chgData name="Dustin Merkle" userId="2e42eb49e6de39f7" providerId="LiveId" clId="{9D60FDCF-8758-4BC2-9AF0-336C57F9251E}" dt="2022-10-26T16:14:54.401" v="257" actId="26606"/>
          <ac:spMkLst>
            <pc:docMk/>
            <pc:sldMk cId="3654738040" sldId="257"/>
            <ac:spMk id="9" creationId="{A1D79D08-4BE8-4799-BE09-5078DFEE2256}"/>
          </ac:spMkLst>
        </pc:spChg>
        <pc:spChg chg="add del">
          <ac:chgData name="Dustin Merkle" userId="2e42eb49e6de39f7" providerId="LiveId" clId="{9D60FDCF-8758-4BC2-9AF0-336C57F9251E}" dt="2022-10-26T16:14:54.401" v="257" actId="26606"/>
          <ac:spMkLst>
            <pc:docMk/>
            <pc:sldMk cId="3654738040" sldId="257"/>
            <ac:spMk id="13" creationId="{54F20867-41B0-484D-9DA7-0FC742D31A4D}"/>
          </ac:spMkLst>
        </pc:spChg>
        <pc:spChg chg="add del">
          <ac:chgData name="Dustin Merkle" userId="2e42eb49e6de39f7" providerId="LiveId" clId="{9D60FDCF-8758-4BC2-9AF0-336C57F9251E}" dt="2022-10-26T16:14:54.401" v="257" actId="26606"/>
          <ac:spMkLst>
            <pc:docMk/>
            <pc:sldMk cId="3654738040" sldId="257"/>
            <ac:spMk id="15" creationId="{E37FD100-AD6C-4FB9-B662-CC1C2F00060C}"/>
          </ac:spMkLst>
        </pc:spChg>
        <pc:spChg chg="add">
          <ac:chgData name="Dustin Merkle" userId="2e42eb49e6de39f7" providerId="LiveId" clId="{9D60FDCF-8758-4BC2-9AF0-336C57F9251E}" dt="2022-10-26T16:14:54.401" v="257" actId="26606"/>
          <ac:spMkLst>
            <pc:docMk/>
            <pc:sldMk cId="3654738040" sldId="257"/>
            <ac:spMk id="22" creationId="{91C2F78B-DEE8-4195-A196-DFC51BDADFF9}"/>
          </ac:spMkLst>
        </pc:spChg>
        <pc:spChg chg="add">
          <ac:chgData name="Dustin Merkle" userId="2e42eb49e6de39f7" providerId="LiveId" clId="{9D60FDCF-8758-4BC2-9AF0-336C57F9251E}" dt="2022-10-26T16:14:54.401" v="257" actId="26606"/>
          <ac:spMkLst>
            <pc:docMk/>
            <pc:sldMk cId="3654738040" sldId="257"/>
            <ac:spMk id="24" creationId="{A1D79D08-4BE8-4799-BE09-5078DFEE2256}"/>
          </ac:spMkLst>
        </pc:spChg>
        <pc:spChg chg="add">
          <ac:chgData name="Dustin Merkle" userId="2e42eb49e6de39f7" providerId="LiveId" clId="{9D60FDCF-8758-4BC2-9AF0-336C57F9251E}" dt="2022-10-26T16:14:54.401" v="257" actId="26606"/>
          <ac:spMkLst>
            <pc:docMk/>
            <pc:sldMk cId="3654738040" sldId="257"/>
            <ac:spMk id="28" creationId="{3BEA1A24-9CA1-4513-A409-3AD90DB091F2}"/>
          </ac:spMkLst>
        </pc:spChg>
        <pc:spChg chg="add">
          <ac:chgData name="Dustin Merkle" userId="2e42eb49e6de39f7" providerId="LiveId" clId="{9D60FDCF-8758-4BC2-9AF0-336C57F9251E}" dt="2022-10-26T16:14:54.401" v="257" actId="26606"/>
          <ac:spMkLst>
            <pc:docMk/>
            <pc:sldMk cId="3654738040" sldId="257"/>
            <ac:spMk id="30" creationId="{D614C296-26CB-43B0-9404-D05FF687A65C}"/>
          </ac:spMkLst>
        </pc:spChg>
        <pc:spChg chg="add">
          <ac:chgData name="Dustin Merkle" userId="2e42eb49e6de39f7" providerId="LiveId" clId="{9D60FDCF-8758-4BC2-9AF0-336C57F9251E}" dt="2022-10-26T16:14:54.401" v="257" actId="26606"/>
          <ac:spMkLst>
            <pc:docMk/>
            <pc:sldMk cId="3654738040" sldId="257"/>
            <ac:spMk id="32" creationId="{76F4C24C-DC25-49C1-9509-3F5694D0DA61}"/>
          </ac:spMkLst>
        </pc:spChg>
        <pc:cxnChg chg="add del">
          <ac:chgData name="Dustin Merkle" userId="2e42eb49e6de39f7" providerId="LiveId" clId="{9D60FDCF-8758-4BC2-9AF0-336C57F9251E}" dt="2022-10-26T16:14:54.401" v="257" actId="26606"/>
          <ac:cxnSpMkLst>
            <pc:docMk/>
            <pc:sldMk cId="3654738040" sldId="257"/>
            <ac:cxnSpMk id="11" creationId="{C95D65A1-16CB-407F-993F-2A6D59BCC0C8}"/>
          </ac:cxnSpMkLst>
        </pc:cxnChg>
        <pc:cxnChg chg="add del">
          <ac:chgData name="Dustin Merkle" userId="2e42eb49e6de39f7" providerId="LiveId" clId="{9D60FDCF-8758-4BC2-9AF0-336C57F9251E}" dt="2022-10-26T16:14:54.401" v="257" actId="26606"/>
          <ac:cxnSpMkLst>
            <pc:docMk/>
            <pc:sldMk cId="3654738040" sldId="257"/>
            <ac:cxnSpMk id="17" creationId="{D0249902-6C42-4139-A46F-ADF022B8C1C3}"/>
          </ac:cxnSpMkLst>
        </pc:cxnChg>
        <pc:cxnChg chg="add">
          <ac:chgData name="Dustin Merkle" userId="2e42eb49e6de39f7" providerId="LiveId" clId="{9D60FDCF-8758-4BC2-9AF0-336C57F9251E}" dt="2022-10-26T16:14:54.401" v="257" actId="26606"/>
          <ac:cxnSpMkLst>
            <pc:docMk/>
            <pc:sldMk cId="3654738040" sldId="257"/>
            <ac:cxnSpMk id="26" creationId="{C95D65A1-16CB-407F-993F-2A6D59BCC0C8}"/>
          </ac:cxnSpMkLst>
        </pc:cxnChg>
        <pc:cxnChg chg="add">
          <ac:chgData name="Dustin Merkle" userId="2e42eb49e6de39f7" providerId="LiveId" clId="{9D60FDCF-8758-4BC2-9AF0-336C57F9251E}" dt="2022-10-26T16:14:54.401" v="257" actId="26606"/>
          <ac:cxnSpMkLst>
            <pc:docMk/>
            <pc:sldMk cId="3654738040" sldId="257"/>
            <ac:cxnSpMk id="34" creationId="{3C0930BD-361E-4C4D-8B08-ED210DFA2D0A}"/>
          </ac:cxnSpMkLst>
        </pc:cxnChg>
      </pc:sldChg>
      <pc:sldChg chg="addSp modSp new mod modAnim">
        <pc:chgData name="Dustin Merkle" userId="2e42eb49e6de39f7" providerId="LiveId" clId="{9D60FDCF-8758-4BC2-9AF0-336C57F9251E}" dt="2022-10-29T16:26:45.595" v="1985" actId="20577"/>
        <pc:sldMkLst>
          <pc:docMk/>
          <pc:sldMk cId="3329434039" sldId="258"/>
        </pc:sldMkLst>
        <pc:spChg chg="mod">
          <ac:chgData name="Dustin Merkle" userId="2e42eb49e6de39f7" providerId="LiveId" clId="{9D60FDCF-8758-4BC2-9AF0-336C57F9251E}" dt="2022-10-26T16:50:18.920" v="1116" actId="1076"/>
          <ac:spMkLst>
            <pc:docMk/>
            <pc:sldMk cId="3329434039" sldId="258"/>
            <ac:spMk id="2" creationId="{A118E49C-4D20-2CCB-57D1-AFB055033DFC}"/>
          </ac:spMkLst>
        </pc:spChg>
        <pc:spChg chg="mod">
          <ac:chgData name="Dustin Merkle" userId="2e42eb49e6de39f7" providerId="LiveId" clId="{9D60FDCF-8758-4BC2-9AF0-336C57F9251E}" dt="2022-10-29T16:26:45.595" v="1985" actId="20577"/>
          <ac:spMkLst>
            <pc:docMk/>
            <pc:sldMk cId="3329434039" sldId="258"/>
            <ac:spMk id="3" creationId="{838B4F86-EAFA-5829-C5E1-57F63BC91A42}"/>
          </ac:spMkLst>
        </pc:spChg>
        <pc:spChg chg="add mod">
          <ac:chgData name="Dustin Merkle" userId="2e42eb49e6de39f7" providerId="LiveId" clId="{9D60FDCF-8758-4BC2-9AF0-336C57F9251E}" dt="2022-10-26T19:15:22.011" v="1310" actId="1076"/>
          <ac:spMkLst>
            <pc:docMk/>
            <pc:sldMk cId="3329434039" sldId="258"/>
            <ac:spMk id="10" creationId="{4D5472AB-BD49-3212-E241-87581DFEDC2B}"/>
          </ac:spMkLst>
        </pc:spChg>
        <pc:spChg chg="add mod">
          <ac:chgData name="Dustin Merkle" userId="2e42eb49e6de39f7" providerId="LiveId" clId="{9D60FDCF-8758-4BC2-9AF0-336C57F9251E}" dt="2022-10-26T19:15:33.769" v="1313" actId="1076"/>
          <ac:spMkLst>
            <pc:docMk/>
            <pc:sldMk cId="3329434039" sldId="258"/>
            <ac:spMk id="11" creationId="{DCB41927-23AD-7D94-0572-9EFB38B76BD5}"/>
          </ac:spMkLst>
        </pc:spChg>
        <pc:spChg chg="add mod">
          <ac:chgData name="Dustin Merkle" userId="2e42eb49e6de39f7" providerId="LiveId" clId="{9D60FDCF-8758-4BC2-9AF0-336C57F9251E}" dt="2022-10-29T16:26:21.981" v="1970" actId="20577"/>
          <ac:spMkLst>
            <pc:docMk/>
            <pc:sldMk cId="3329434039" sldId="258"/>
            <ac:spMk id="12" creationId="{57746F16-5735-4CBA-84EB-56536BA1613D}"/>
          </ac:spMkLst>
        </pc:spChg>
        <pc:cxnChg chg="add mod">
          <ac:chgData name="Dustin Merkle" userId="2e42eb49e6de39f7" providerId="LiveId" clId="{9D60FDCF-8758-4BC2-9AF0-336C57F9251E}" dt="2022-10-26T16:50:34.178" v="1118" actId="14100"/>
          <ac:cxnSpMkLst>
            <pc:docMk/>
            <pc:sldMk cId="3329434039" sldId="258"/>
            <ac:cxnSpMk id="5" creationId="{5F344546-C119-8D9A-29DD-C6ACA465FD01}"/>
          </ac:cxnSpMkLst>
        </pc:cxnChg>
        <pc:cxnChg chg="add mod">
          <ac:chgData name="Dustin Merkle" userId="2e42eb49e6de39f7" providerId="LiveId" clId="{9D60FDCF-8758-4BC2-9AF0-336C57F9251E}" dt="2022-10-26T16:50:45.712" v="1120" actId="14100"/>
          <ac:cxnSpMkLst>
            <pc:docMk/>
            <pc:sldMk cId="3329434039" sldId="258"/>
            <ac:cxnSpMk id="6" creationId="{3503E64E-A70E-C711-95E6-304FEC4F5F6C}"/>
          </ac:cxnSpMkLst>
        </pc:cxnChg>
        <pc:cxnChg chg="add mod">
          <ac:chgData name="Dustin Merkle" userId="2e42eb49e6de39f7" providerId="LiveId" clId="{9D60FDCF-8758-4BC2-9AF0-336C57F9251E}" dt="2022-10-26T16:51:11.357" v="1123" actId="1076"/>
          <ac:cxnSpMkLst>
            <pc:docMk/>
            <pc:sldMk cId="3329434039" sldId="258"/>
            <ac:cxnSpMk id="8" creationId="{43B893A8-732F-93DA-7419-59183A00AC36}"/>
          </ac:cxnSpMkLst>
        </pc:cxnChg>
        <pc:cxnChg chg="add mod">
          <ac:chgData name="Dustin Merkle" userId="2e42eb49e6de39f7" providerId="LiveId" clId="{9D60FDCF-8758-4BC2-9AF0-336C57F9251E}" dt="2022-10-26T16:55:14.509" v="1158" actId="14100"/>
          <ac:cxnSpMkLst>
            <pc:docMk/>
            <pc:sldMk cId="3329434039" sldId="258"/>
            <ac:cxnSpMk id="14" creationId="{48AC4E2E-4315-A7A4-5015-BA022D4135D4}"/>
          </ac:cxnSpMkLst>
        </pc:cxnChg>
        <pc:cxnChg chg="add mod">
          <ac:chgData name="Dustin Merkle" userId="2e42eb49e6de39f7" providerId="LiveId" clId="{9D60FDCF-8758-4BC2-9AF0-336C57F9251E}" dt="2022-10-26T18:39:03.195" v="1242" actId="1076"/>
          <ac:cxnSpMkLst>
            <pc:docMk/>
            <pc:sldMk cId="3329434039" sldId="258"/>
            <ac:cxnSpMk id="16" creationId="{59F765F3-AD7C-62FC-FAE6-AD6ACD4EB694}"/>
          </ac:cxnSpMkLst>
        </pc:cxnChg>
      </pc:sldChg>
      <pc:sldChg chg="addSp delSp modSp add mod modAnim">
        <pc:chgData name="Dustin Merkle" userId="2e42eb49e6de39f7" providerId="LiveId" clId="{9D60FDCF-8758-4BC2-9AF0-336C57F9251E}" dt="2022-11-02T14:42:25.903" v="1993" actId="11529"/>
        <pc:sldMkLst>
          <pc:docMk/>
          <pc:sldMk cId="1888364555" sldId="259"/>
        </pc:sldMkLst>
        <pc:spChg chg="del mod">
          <ac:chgData name="Dustin Merkle" userId="2e42eb49e6de39f7" providerId="LiveId" clId="{9D60FDCF-8758-4BC2-9AF0-336C57F9251E}" dt="2022-10-26T16:56:51.129" v="1174" actId="478"/>
          <ac:spMkLst>
            <pc:docMk/>
            <pc:sldMk cId="1888364555" sldId="259"/>
            <ac:spMk id="2" creationId="{A118E49C-4D20-2CCB-57D1-AFB055033DFC}"/>
          </ac:spMkLst>
        </pc:spChg>
        <pc:spChg chg="add del mod">
          <ac:chgData name="Dustin Merkle" userId="2e42eb49e6de39f7" providerId="LiveId" clId="{9D60FDCF-8758-4BC2-9AF0-336C57F9251E}" dt="2022-11-02T14:42:25.903" v="1993" actId="11529"/>
          <ac:spMkLst>
            <pc:docMk/>
            <pc:sldMk cId="1888364555" sldId="259"/>
            <ac:spMk id="2" creationId="{CB977577-8533-94AC-7112-6F48DD564535}"/>
          </ac:spMkLst>
        </pc:spChg>
        <pc:spChg chg="del mod">
          <ac:chgData name="Dustin Merkle" userId="2e42eb49e6de39f7" providerId="LiveId" clId="{9D60FDCF-8758-4BC2-9AF0-336C57F9251E}" dt="2022-10-26T16:42:15.079" v="1005" actId="478"/>
          <ac:spMkLst>
            <pc:docMk/>
            <pc:sldMk cId="1888364555" sldId="259"/>
            <ac:spMk id="3" creationId="{838B4F86-EAFA-5829-C5E1-57F63BC91A42}"/>
          </ac:spMkLst>
        </pc:spChg>
        <pc:spChg chg="add del mod">
          <ac:chgData name="Dustin Merkle" userId="2e42eb49e6de39f7" providerId="LiveId" clId="{9D60FDCF-8758-4BC2-9AF0-336C57F9251E}" dt="2022-10-26T16:42:21.511" v="1006" actId="478"/>
          <ac:spMkLst>
            <pc:docMk/>
            <pc:sldMk cId="1888364555" sldId="259"/>
            <ac:spMk id="7" creationId="{992F0789-F33C-C736-0973-122E430F13B0}"/>
          </ac:spMkLst>
        </pc:spChg>
        <pc:spChg chg="add mod">
          <ac:chgData name="Dustin Merkle" userId="2e42eb49e6de39f7" providerId="LiveId" clId="{9D60FDCF-8758-4BC2-9AF0-336C57F9251E}" dt="2022-10-26T19:21:55.990" v="1344" actId="20577"/>
          <ac:spMkLst>
            <pc:docMk/>
            <pc:sldMk cId="1888364555" sldId="259"/>
            <ac:spMk id="9" creationId="{065AA49D-8BE2-A5C8-C67A-B8F1AEBE38C2}"/>
          </ac:spMkLst>
        </pc:spChg>
        <pc:spChg chg="del mod">
          <ac:chgData name="Dustin Merkle" userId="2e42eb49e6de39f7" providerId="LiveId" clId="{9D60FDCF-8758-4BC2-9AF0-336C57F9251E}" dt="2022-10-26T16:56:51.129" v="1174" actId="478"/>
          <ac:spMkLst>
            <pc:docMk/>
            <pc:sldMk cId="1888364555" sldId="259"/>
            <ac:spMk id="10" creationId="{4D5472AB-BD49-3212-E241-87581DFEDC2B}"/>
          </ac:spMkLst>
        </pc:spChg>
        <pc:spChg chg="del mod">
          <ac:chgData name="Dustin Merkle" userId="2e42eb49e6de39f7" providerId="LiveId" clId="{9D60FDCF-8758-4BC2-9AF0-336C57F9251E}" dt="2022-10-26T16:56:51.129" v="1174" actId="478"/>
          <ac:spMkLst>
            <pc:docMk/>
            <pc:sldMk cId="1888364555" sldId="259"/>
            <ac:spMk id="11" creationId="{DCB41927-23AD-7D94-0572-9EFB38B76BD5}"/>
          </ac:spMkLst>
        </pc:spChg>
        <pc:spChg chg="del">
          <ac:chgData name="Dustin Merkle" userId="2e42eb49e6de39f7" providerId="LiveId" clId="{9D60FDCF-8758-4BC2-9AF0-336C57F9251E}" dt="2022-10-26T16:40:45.829" v="1001" actId="478"/>
          <ac:spMkLst>
            <pc:docMk/>
            <pc:sldMk cId="1888364555" sldId="259"/>
            <ac:spMk id="12" creationId="{57746F16-5735-4CBA-84EB-56536BA1613D}"/>
          </ac:spMkLst>
        </pc:spChg>
        <pc:spChg chg="add del mod">
          <ac:chgData name="Dustin Merkle" userId="2e42eb49e6de39f7" providerId="LiveId" clId="{9D60FDCF-8758-4BC2-9AF0-336C57F9251E}" dt="2022-10-26T16:56:55.520" v="1175" actId="478"/>
          <ac:spMkLst>
            <pc:docMk/>
            <pc:sldMk cId="1888364555" sldId="259"/>
            <ac:spMk id="15" creationId="{C83554C3-F80B-5E93-BC40-3CC22A5EDADF}"/>
          </ac:spMkLst>
        </pc:spChg>
        <pc:spChg chg="add del ord">
          <ac:chgData name="Dustin Merkle" userId="2e42eb49e6de39f7" providerId="LiveId" clId="{9D60FDCF-8758-4BC2-9AF0-336C57F9251E}" dt="2022-10-26T18:46:25.591" v="1246" actId="478"/>
          <ac:spMkLst>
            <pc:docMk/>
            <pc:sldMk cId="1888364555" sldId="259"/>
            <ac:spMk id="17" creationId="{E53E39CE-140A-039A-F218-59DDE4DAED56}"/>
          </ac:spMkLst>
        </pc:spChg>
        <pc:spChg chg="add mod">
          <ac:chgData name="Dustin Merkle" userId="2e42eb49e6de39f7" providerId="LiveId" clId="{9D60FDCF-8758-4BC2-9AF0-336C57F9251E}" dt="2022-10-26T20:02:37.571" v="1382" actId="208"/>
          <ac:spMkLst>
            <pc:docMk/>
            <pc:sldMk cId="1888364555" sldId="259"/>
            <ac:spMk id="36" creationId="{9A7A2DD1-81E0-1B11-2F56-B39A34C4DE14}"/>
          </ac:spMkLst>
        </pc:spChg>
        <pc:spChg chg="add mod">
          <ac:chgData name="Dustin Merkle" userId="2e42eb49e6de39f7" providerId="LiveId" clId="{9D60FDCF-8758-4BC2-9AF0-336C57F9251E}" dt="2022-10-26T20:03:36.630" v="1386" actId="1076"/>
          <ac:spMkLst>
            <pc:docMk/>
            <pc:sldMk cId="1888364555" sldId="259"/>
            <ac:spMk id="37" creationId="{793E1B3F-31E6-69BF-DCF3-BFAF90FBC862}"/>
          </ac:spMkLst>
        </pc:spChg>
        <pc:spChg chg="add mod">
          <ac:chgData name="Dustin Merkle" userId="2e42eb49e6de39f7" providerId="LiveId" clId="{9D60FDCF-8758-4BC2-9AF0-336C57F9251E}" dt="2022-10-26T20:03:45.111" v="1388" actId="1076"/>
          <ac:spMkLst>
            <pc:docMk/>
            <pc:sldMk cId="1888364555" sldId="259"/>
            <ac:spMk id="38" creationId="{61283A88-5C69-E5C8-48CA-54F9637FF0FE}"/>
          </ac:spMkLst>
        </pc:spChg>
        <pc:spChg chg="add mod">
          <ac:chgData name="Dustin Merkle" userId="2e42eb49e6de39f7" providerId="LiveId" clId="{9D60FDCF-8758-4BC2-9AF0-336C57F9251E}" dt="2022-10-26T20:06:37.808" v="1402" actId="1076"/>
          <ac:spMkLst>
            <pc:docMk/>
            <pc:sldMk cId="1888364555" sldId="259"/>
            <ac:spMk id="47" creationId="{D4524DFB-C504-9656-80AD-1D1CA0D5B580}"/>
          </ac:spMkLst>
        </pc:spChg>
        <pc:cxnChg chg="del mod">
          <ac:chgData name="Dustin Merkle" userId="2e42eb49e6de39f7" providerId="LiveId" clId="{9D60FDCF-8758-4BC2-9AF0-336C57F9251E}" dt="2022-10-26T16:56:51.129" v="1174" actId="478"/>
          <ac:cxnSpMkLst>
            <pc:docMk/>
            <pc:sldMk cId="1888364555" sldId="259"/>
            <ac:cxnSpMk id="5" creationId="{5F344546-C119-8D9A-29DD-C6ACA465FD01}"/>
          </ac:cxnSpMkLst>
        </pc:cxnChg>
        <pc:cxnChg chg="del mod">
          <ac:chgData name="Dustin Merkle" userId="2e42eb49e6de39f7" providerId="LiveId" clId="{9D60FDCF-8758-4BC2-9AF0-336C57F9251E}" dt="2022-10-26T16:56:51.129" v="1174" actId="478"/>
          <ac:cxnSpMkLst>
            <pc:docMk/>
            <pc:sldMk cId="1888364555" sldId="259"/>
            <ac:cxnSpMk id="6" creationId="{3503E64E-A70E-C711-95E6-304FEC4F5F6C}"/>
          </ac:cxnSpMkLst>
        </pc:cxnChg>
        <pc:cxnChg chg="del mod">
          <ac:chgData name="Dustin Merkle" userId="2e42eb49e6de39f7" providerId="LiveId" clId="{9D60FDCF-8758-4BC2-9AF0-336C57F9251E}" dt="2022-10-26T16:56:51.129" v="1174" actId="478"/>
          <ac:cxnSpMkLst>
            <pc:docMk/>
            <pc:sldMk cId="1888364555" sldId="259"/>
            <ac:cxnSpMk id="8" creationId="{43B893A8-732F-93DA-7419-59183A00AC36}"/>
          </ac:cxnSpMkLst>
        </pc:cxnChg>
        <pc:cxnChg chg="del mod">
          <ac:chgData name="Dustin Merkle" userId="2e42eb49e6de39f7" providerId="LiveId" clId="{9D60FDCF-8758-4BC2-9AF0-336C57F9251E}" dt="2022-10-26T16:40:33.777" v="999" actId="478"/>
          <ac:cxnSpMkLst>
            <pc:docMk/>
            <pc:sldMk cId="1888364555" sldId="259"/>
            <ac:cxnSpMk id="14" creationId="{48AC4E2E-4315-A7A4-5015-BA022D4135D4}"/>
          </ac:cxnSpMkLst>
        </pc:cxnChg>
        <pc:cxnChg chg="del">
          <ac:chgData name="Dustin Merkle" userId="2e42eb49e6de39f7" providerId="LiveId" clId="{9D60FDCF-8758-4BC2-9AF0-336C57F9251E}" dt="2022-10-26T16:40:36.161" v="1000" actId="478"/>
          <ac:cxnSpMkLst>
            <pc:docMk/>
            <pc:sldMk cId="1888364555" sldId="259"/>
            <ac:cxnSpMk id="16" creationId="{59F765F3-AD7C-62FC-FAE6-AD6ACD4EB694}"/>
          </ac:cxnSpMkLst>
        </pc:cxnChg>
        <pc:cxnChg chg="add mod">
          <ac:chgData name="Dustin Merkle" userId="2e42eb49e6de39f7" providerId="LiveId" clId="{9D60FDCF-8758-4BC2-9AF0-336C57F9251E}" dt="2022-10-26T19:22:15.837" v="1347" actId="14100"/>
          <ac:cxnSpMkLst>
            <pc:docMk/>
            <pc:sldMk cId="1888364555" sldId="259"/>
            <ac:cxnSpMk id="18" creationId="{465A94DD-2D39-3A28-906D-9970DC7641F8}"/>
          </ac:cxnSpMkLst>
        </pc:cxnChg>
        <pc:cxnChg chg="add mod">
          <ac:chgData name="Dustin Merkle" userId="2e42eb49e6de39f7" providerId="LiveId" clId="{9D60FDCF-8758-4BC2-9AF0-336C57F9251E}" dt="2022-10-26T19:22:27.353" v="1350" actId="14100"/>
          <ac:cxnSpMkLst>
            <pc:docMk/>
            <pc:sldMk cId="1888364555" sldId="259"/>
            <ac:cxnSpMk id="20" creationId="{94CF986B-316F-E2FA-CE86-64DB929F1567}"/>
          </ac:cxnSpMkLst>
        </pc:cxnChg>
        <pc:cxnChg chg="add mod">
          <ac:chgData name="Dustin Merkle" userId="2e42eb49e6de39f7" providerId="LiveId" clId="{9D60FDCF-8758-4BC2-9AF0-336C57F9251E}" dt="2022-10-26T19:26:01.802" v="1353" actId="14100"/>
          <ac:cxnSpMkLst>
            <pc:docMk/>
            <pc:sldMk cId="1888364555" sldId="259"/>
            <ac:cxnSpMk id="22" creationId="{7A8E33C0-8D58-0B8C-3E92-449B3DB83E29}"/>
          </ac:cxnSpMkLst>
        </pc:cxnChg>
        <pc:cxnChg chg="add mod">
          <ac:chgData name="Dustin Merkle" userId="2e42eb49e6de39f7" providerId="LiveId" clId="{9D60FDCF-8758-4BC2-9AF0-336C57F9251E}" dt="2022-10-26T19:31:56.273" v="1369" actId="208"/>
          <ac:cxnSpMkLst>
            <pc:docMk/>
            <pc:sldMk cId="1888364555" sldId="259"/>
            <ac:cxnSpMk id="24" creationId="{49B7B9EF-0EF9-A469-9146-AADEA6C30CFE}"/>
          </ac:cxnSpMkLst>
        </pc:cxnChg>
        <pc:cxnChg chg="add mod">
          <ac:chgData name="Dustin Merkle" userId="2e42eb49e6de39f7" providerId="LiveId" clId="{9D60FDCF-8758-4BC2-9AF0-336C57F9251E}" dt="2022-10-26T19:32:00.957" v="1370" actId="208"/>
          <ac:cxnSpMkLst>
            <pc:docMk/>
            <pc:sldMk cId="1888364555" sldId="259"/>
            <ac:cxnSpMk id="26" creationId="{7C276F4C-456F-D65C-D6D0-7D714EE52EDD}"/>
          </ac:cxnSpMkLst>
        </pc:cxnChg>
        <pc:cxnChg chg="add mod">
          <ac:chgData name="Dustin Merkle" userId="2e42eb49e6de39f7" providerId="LiveId" clId="{9D60FDCF-8758-4BC2-9AF0-336C57F9251E}" dt="2022-10-26T19:32:04.781" v="1371" actId="208"/>
          <ac:cxnSpMkLst>
            <pc:docMk/>
            <pc:sldMk cId="1888364555" sldId="259"/>
            <ac:cxnSpMk id="27" creationId="{D4FA5AD1-443D-3E67-4718-FA1C138E86F3}"/>
          </ac:cxnSpMkLst>
        </pc:cxnChg>
        <pc:cxnChg chg="add mod">
          <ac:chgData name="Dustin Merkle" userId="2e42eb49e6de39f7" providerId="LiveId" clId="{9D60FDCF-8758-4BC2-9AF0-336C57F9251E}" dt="2022-10-26T19:36:25.422" v="1372" actId="208"/>
          <ac:cxnSpMkLst>
            <pc:docMk/>
            <pc:sldMk cId="1888364555" sldId="259"/>
            <ac:cxnSpMk id="29" creationId="{B5BFA182-6B59-65D4-FD2A-5643AA9D9F92}"/>
          </ac:cxnSpMkLst>
        </pc:cxnChg>
        <pc:cxnChg chg="add mod">
          <ac:chgData name="Dustin Merkle" userId="2e42eb49e6de39f7" providerId="LiveId" clId="{9D60FDCF-8758-4BC2-9AF0-336C57F9251E}" dt="2022-10-26T19:36:29.477" v="1373" actId="208"/>
          <ac:cxnSpMkLst>
            <pc:docMk/>
            <pc:sldMk cId="1888364555" sldId="259"/>
            <ac:cxnSpMk id="32" creationId="{3E41BAEB-801E-F6CE-0748-3D33DF3EFD4B}"/>
          </ac:cxnSpMkLst>
        </pc:cxnChg>
        <pc:cxnChg chg="add mod">
          <ac:chgData name="Dustin Merkle" userId="2e42eb49e6de39f7" providerId="LiveId" clId="{9D60FDCF-8758-4BC2-9AF0-336C57F9251E}" dt="2022-10-26T19:37:23.506" v="1376" actId="14100"/>
          <ac:cxnSpMkLst>
            <pc:docMk/>
            <pc:sldMk cId="1888364555" sldId="259"/>
            <ac:cxnSpMk id="34" creationId="{0A5F749A-21EA-8956-0CA9-1B1514F1C732}"/>
          </ac:cxnSpMkLst>
        </pc:cxnChg>
        <pc:cxnChg chg="add mod">
          <ac:chgData name="Dustin Merkle" userId="2e42eb49e6de39f7" providerId="LiveId" clId="{9D60FDCF-8758-4BC2-9AF0-336C57F9251E}" dt="2022-10-26T20:04:50.249" v="1391" actId="14100"/>
          <ac:cxnSpMkLst>
            <pc:docMk/>
            <pc:sldMk cId="1888364555" sldId="259"/>
            <ac:cxnSpMk id="39" creationId="{3744640E-5AD2-A08E-2D21-37906EEA7F8B}"/>
          </ac:cxnSpMkLst>
        </pc:cxnChg>
        <pc:cxnChg chg="add mod">
          <ac:chgData name="Dustin Merkle" userId="2e42eb49e6de39f7" providerId="LiveId" clId="{9D60FDCF-8758-4BC2-9AF0-336C57F9251E}" dt="2022-10-26T20:05:11.103" v="1394" actId="14100"/>
          <ac:cxnSpMkLst>
            <pc:docMk/>
            <pc:sldMk cId="1888364555" sldId="259"/>
            <ac:cxnSpMk id="41" creationId="{4325E5C5-3122-B341-C47F-57FF035FBEF7}"/>
          </ac:cxnSpMkLst>
        </pc:cxnChg>
        <pc:cxnChg chg="add mod">
          <ac:chgData name="Dustin Merkle" userId="2e42eb49e6de39f7" providerId="LiveId" clId="{9D60FDCF-8758-4BC2-9AF0-336C57F9251E}" dt="2022-10-26T20:05:35.951" v="1397" actId="14100"/>
          <ac:cxnSpMkLst>
            <pc:docMk/>
            <pc:sldMk cId="1888364555" sldId="259"/>
            <ac:cxnSpMk id="43" creationId="{C3DA297C-315D-22D2-02D8-3B67188078B3}"/>
          </ac:cxnSpMkLst>
        </pc:cxnChg>
        <pc:cxnChg chg="add mod">
          <ac:chgData name="Dustin Merkle" userId="2e42eb49e6de39f7" providerId="LiveId" clId="{9D60FDCF-8758-4BC2-9AF0-336C57F9251E}" dt="2022-10-26T20:06:24.448" v="1400" actId="14100"/>
          <ac:cxnSpMkLst>
            <pc:docMk/>
            <pc:sldMk cId="1888364555" sldId="259"/>
            <ac:cxnSpMk id="45" creationId="{39E257A1-7B61-12C3-BD09-55B9D04CBBBA}"/>
          </ac:cxnSpMkLst>
        </pc:cxnChg>
      </pc:sldChg>
      <pc:sldChg chg="add del ord">
        <pc:chgData name="Dustin Merkle" userId="2e42eb49e6de39f7" providerId="LiveId" clId="{9D60FDCF-8758-4BC2-9AF0-336C57F9251E}" dt="2022-10-26T20:16:36.350" v="1442" actId="47"/>
        <pc:sldMkLst>
          <pc:docMk/>
          <pc:sldMk cId="500559246" sldId="260"/>
        </pc:sldMkLst>
      </pc:sldChg>
      <pc:sldChg chg="addSp delSp modSp add del mod">
        <pc:chgData name="Dustin Merkle" userId="2e42eb49e6de39f7" providerId="LiveId" clId="{9D60FDCF-8758-4BC2-9AF0-336C57F9251E}" dt="2022-10-26T19:21:32.870" v="1343" actId="47"/>
        <pc:sldMkLst>
          <pc:docMk/>
          <pc:sldMk cId="3710978305" sldId="260"/>
        </pc:sldMkLst>
        <pc:spChg chg="del">
          <ac:chgData name="Dustin Merkle" userId="2e42eb49e6de39f7" providerId="LiveId" clId="{9D60FDCF-8758-4BC2-9AF0-336C57F9251E}" dt="2022-10-26T16:53:26.655" v="1146" actId="478"/>
          <ac:spMkLst>
            <pc:docMk/>
            <pc:sldMk cId="3710978305" sldId="260"/>
            <ac:spMk id="3" creationId="{838B4F86-EAFA-5829-C5E1-57F63BC91A42}"/>
          </ac:spMkLst>
        </pc:spChg>
        <pc:spChg chg="add del mod">
          <ac:chgData name="Dustin Merkle" userId="2e42eb49e6de39f7" providerId="LiveId" clId="{9D60FDCF-8758-4BC2-9AF0-336C57F9251E}" dt="2022-10-26T16:53:30.937" v="1147" actId="478"/>
          <ac:spMkLst>
            <pc:docMk/>
            <pc:sldMk cId="3710978305" sldId="260"/>
            <ac:spMk id="7" creationId="{51985350-51B0-513E-71B9-6F877F6ABC58}"/>
          </ac:spMkLst>
        </pc:spChg>
        <pc:spChg chg="add mod">
          <ac:chgData name="Dustin Merkle" userId="2e42eb49e6de39f7" providerId="LiveId" clId="{9D60FDCF-8758-4BC2-9AF0-336C57F9251E}" dt="2022-10-26T19:00:21.693" v="1283" actId="20577"/>
          <ac:spMkLst>
            <pc:docMk/>
            <pc:sldMk cId="3710978305" sldId="260"/>
            <ac:spMk id="9" creationId="{C94D9DE4-AD3B-C6D6-8EA7-E91835BEEB2F}"/>
          </ac:spMkLst>
        </pc:spChg>
        <pc:spChg chg="del">
          <ac:chgData name="Dustin Merkle" userId="2e42eb49e6de39f7" providerId="LiveId" clId="{9D60FDCF-8758-4BC2-9AF0-336C57F9251E}" dt="2022-10-26T16:53:23.463" v="1145" actId="478"/>
          <ac:spMkLst>
            <pc:docMk/>
            <pc:sldMk cId="3710978305" sldId="260"/>
            <ac:spMk id="12" creationId="{57746F16-5735-4CBA-84EB-56536BA1613D}"/>
          </ac:spMkLst>
        </pc:spChg>
        <pc:cxnChg chg="del">
          <ac:chgData name="Dustin Merkle" userId="2e42eb49e6de39f7" providerId="LiveId" clId="{9D60FDCF-8758-4BC2-9AF0-336C57F9251E}" dt="2022-10-26T16:53:07.641" v="1143" actId="478"/>
          <ac:cxnSpMkLst>
            <pc:docMk/>
            <pc:sldMk cId="3710978305" sldId="260"/>
            <ac:cxnSpMk id="14" creationId="{48AC4E2E-4315-A7A4-5015-BA022D4135D4}"/>
          </ac:cxnSpMkLst>
        </pc:cxnChg>
        <pc:cxnChg chg="del mod">
          <ac:chgData name="Dustin Merkle" userId="2e42eb49e6de39f7" providerId="LiveId" clId="{9D60FDCF-8758-4BC2-9AF0-336C57F9251E}" dt="2022-10-26T16:53:10.476" v="1144" actId="478"/>
          <ac:cxnSpMkLst>
            <pc:docMk/>
            <pc:sldMk cId="3710978305" sldId="260"/>
            <ac:cxnSpMk id="16" creationId="{59F765F3-AD7C-62FC-FAE6-AD6ACD4EB694}"/>
          </ac:cxnSpMkLst>
        </pc:cxnChg>
      </pc:sldChg>
      <pc:sldChg chg="new del">
        <pc:chgData name="Dustin Merkle" userId="2e42eb49e6de39f7" providerId="LiveId" clId="{9D60FDCF-8758-4BC2-9AF0-336C57F9251E}" dt="2022-10-26T20:18:12.621" v="1447" actId="47"/>
        <pc:sldMkLst>
          <pc:docMk/>
          <pc:sldMk cId="3944617971" sldId="260"/>
        </pc:sldMkLst>
      </pc:sldChg>
      <pc:sldChg chg="add ord modAnim">
        <pc:chgData name="Dustin Merkle" userId="2e42eb49e6de39f7" providerId="LiveId" clId="{9D60FDCF-8758-4BC2-9AF0-336C57F9251E}" dt="2022-10-26T20:18:49.966" v="1461"/>
        <pc:sldMkLst>
          <pc:docMk/>
          <pc:sldMk cId="1831981292" sldId="261"/>
        </pc:sldMkLst>
      </pc:sldChg>
      <pc:sldChg chg="add ord modAnim">
        <pc:chgData name="Dustin Merkle" userId="2e42eb49e6de39f7" providerId="LiveId" clId="{9D60FDCF-8758-4BC2-9AF0-336C57F9251E}" dt="2022-10-26T20:20:13.397" v="1481"/>
        <pc:sldMkLst>
          <pc:docMk/>
          <pc:sldMk cId="451129560" sldId="262"/>
        </pc:sldMkLst>
      </pc:sldChg>
      <pc:sldChg chg="addSp delSp modSp add del mod ord">
        <pc:chgData name="Dustin Merkle" userId="2e42eb49e6de39f7" providerId="LiveId" clId="{9D60FDCF-8758-4BC2-9AF0-336C57F9251E}" dt="2022-10-26T20:41:02.116" v="1922" actId="47"/>
        <pc:sldMkLst>
          <pc:docMk/>
          <pc:sldMk cId="2567775049" sldId="263"/>
        </pc:sldMkLst>
        <pc:spChg chg="del">
          <ac:chgData name="Dustin Merkle" userId="2e42eb49e6de39f7" providerId="LiveId" clId="{9D60FDCF-8758-4BC2-9AF0-336C57F9251E}" dt="2022-10-26T20:20:47.415" v="1486" actId="478"/>
          <ac:spMkLst>
            <pc:docMk/>
            <pc:sldMk cId="2567775049" sldId="263"/>
            <ac:spMk id="2" creationId="{A118E49C-4D20-2CCB-57D1-AFB055033DFC}"/>
          </ac:spMkLst>
        </pc:spChg>
        <pc:spChg chg="mod">
          <ac:chgData name="Dustin Merkle" userId="2e42eb49e6de39f7" providerId="LiveId" clId="{9D60FDCF-8758-4BC2-9AF0-336C57F9251E}" dt="2022-10-26T20:23:13.364" v="1523" actId="1076"/>
          <ac:spMkLst>
            <pc:docMk/>
            <pc:sldMk cId="2567775049" sldId="263"/>
            <ac:spMk id="3" creationId="{838B4F86-EAFA-5829-C5E1-57F63BC91A42}"/>
          </ac:spMkLst>
        </pc:spChg>
        <pc:spChg chg="add del mod">
          <ac:chgData name="Dustin Merkle" userId="2e42eb49e6de39f7" providerId="LiveId" clId="{9D60FDCF-8758-4BC2-9AF0-336C57F9251E}" dt="2022-10-26T20:20:51.212" v="1487" actId="478"/>
          <ac:spMkLst>
            <pc:docMk/>
            <pc:sldMk cId="2567775049" sldId="263"/>
            <ac:spMk id="7" creationId="{203B033D-7F10-53CB-B6FD-0B692E97768D}"/>
          </ac:spMkLst>
        </pc:spChg>
        <pc:spChg chg="del">
          <ac:chgData name="Dustin Merkle" userId="2e42eb49e6de39f7" providerId="LiveId" clId="{9D60FDCF-8758-4BC2-9AF0-336C57F9251E}" dt="2022-10-26T20:20:43.433" v="1485" actId="478"/>
          <ac:spMkLst>
            <pc:docMk/>
            <pc:sldMk cId="2567775049" sldId="263"/>
            <ac:spMk id="10" creationId="{4D5472AB-BD49-3212-E241-87581DFEDC2B}"/>
          </ac:spMkLst>
        </pc:spChg>
        <pc:spChg chg="del">
          <ac:chgData name="Dustin Merkle" userId="2e42eb49e6de39f7" providerId="LiveId" clId="{9D60FDCF-8758-4BC2-9AF0-336C57F9251E}" dt="2022-10-26T20:20:43.433" v="1485" actId="478"/>
          <ac:spMkLst>
            <pc:docMk/>
            <pc:sldMk cId="2567775049" sldId="263"/>
            <ac:spMk id="11" creationId="{DCB41927-23AD-7D94-0572-9EFB38B76BD5}"/>
          </ac:spMkLst>
        </pc:spChg>
        <pc:spChg chg="mod">
          <ac:chgData name="Dustin Merkle" userId="2e42eb49e6de39f7" providerId="LiveId" clId="{9D60FDCF-8758-4BC2-9AF0-336C57F9251E}" dt="2022-10-26T20:24:26.080" v="1528" actId="2085"/>
          <ac:spMkLst>
            <pc:docMk/>
            <pc:sldMk cId="2567775049" sldId="263"/>
            <ac:spMk id="12" creationId="{57746F16-5735-4CBA-84EB-56536BA1613D}"/>
          </ac:spMkLst>
        </pc:spChg>
        <pc:cxnChg chg="del">
          <ac:chgData name="Dustin Merkle" userId="2e42eb49e6de39f7" providerId="LiveId" clId="{9D60FDCF-8758-4BC2-9AF0-336C57F9251E}" dt="2022-10-26T20:20:43.433" v="1485" actId="478"/>
          <ac:cxnSpMkLst>
            <pc:docMk/>
            <pc:sldMk cId="2567775049" sldId="263"/>
            <ac:cxnSpMk id="5" creationId="{5F344546-C119-8D9A-29DD-C6ACA465FD01}"/>
          </ac:cxnSpMkLst>
        </pc:cxnChg>
        <pc:cxnChg chg="del">
          <ac:chgData name="Dustin Merkle" userId="2e42eb49e6de39f7" providerId="LiveId" clId="{9D60FDCF-8758-4BC2-9AF0-336C57F9251E}" dt="2022-10-26T20:20:43.433" v="1485" actId="478"/>
          <ac:cxnSpMkLst>
            <pc:docMk/>
            <pc:sldMk cId="2567775049" sldId="263"/>
            <ac:cxnSpMk id="6" creationId="{3503E64E-A70E-C711-95E6-304FEC4F5F6C}"/>
          </ac:cxnSpMkLst>
        </pc:cxnChg>
        <pc:cxnChg chg="del">
          <ac:chgData name="Dustin Merkle" userId="2e42eb49e6de39f7" providerId="LiveId" clId="{9D60FDCF-8758-4BC2-9AF0-336C57F9251E}" dt="2022-10-26T20:20:43.433" v="1485" actId="478"/>
          <ac:cxnSpMkLst>
            <pc:docMk/>
            <pc:sldMk cId="2567775049" sldId="263"/>
            <ac:cxnSpMk id="8" creationId="{43B893A8-732F-93DA-7419-59183A00AC36}"/>
          </ac:cxnSpMkLst>
        </pc:cxnChg>
        <pc:cxnChg chg="del">
          <ac:chgData name="Dustin Merkle" userId="2e42eb49e6de39f7" providerId="LiveId" clId="{9D60FDCF-8758-4BC2-9AF0-336C57F9251E}" dt="2022-10-26T20:20:43.433" v="1485" actId="478"/>
          <ac:cxnSpMkLst>
            <pc:docMk/>
            <pc:sldMk cId="2567775049" sldId="263"/>
            <ac:cxnSpMk id="14" creationId="{48AC4E2E-4315-A7A4-5015-BA022D4135D4}"/>
          </ac:cxnSpMkLst>
        </pc:cxnChg>
        <pc:cxnChg chg="del">
          <ac:chgData name="Dustin Merkle" userId="2e42eb49e6de39f7" providerId="LiveId" clId="{9D60FDCF-8758-4BC2-9AF0-336C57F9251E}" dt="2022-10-26T20:20:43.433" v="1485" actId="478"/>
          <ac:cxnSpMkLst>
            <pc:docMk/>
            <pc:sldMk cId="2567775049" sldId="263"/>
            <ac:cxnSpMk id="16" creationId="{59F765F3-AD7C-62FC-FAE6-AD6ACD4EB694}"/>
          </ac:cxnSpMkLst>
        </pc:cxnChg>
      </pc:sldChg>
      <pc:sldChg chg="addSp delSp modSp new mod modAnim">
        <pc:chgData name="Dustin Merkle" userId="2e42eb49e6de39f7" providerId="LiveId" clId="{9D60FDCF-8758-4BC2-9AF0-336C57F9251E}" dt="2022-10-26T20:43:05.748" v="1961" actId="20577"/>
        <pc:sldMkLst>
          <pc:docMk/>
          <pc:sldMk cId="3989057357" sldId="264"/>
        </pc:sldMkLst>
        <pc:spChg chg="mod">
          <ac:chgData name="Dustin Merkle" userId="2e42eb49e6de39f7" providerId="LiveId" clId="{9D60FDCF-8758-4BC2-9AF0-336C57F9251E}" dt="2022-10-26T20:38:30.181" v="1858" actId="1076"/>
          <ac:spMkLst>
            <pc:docMk/>
            <pc:sldMk cId="3989057357" sldId="264"/>
            <ac:spMk id="2" creationId="{DDA28E5C-85F6-3AAD-F8FE-79F9948118FE}"/>
          </ac:spMkLst>
        </pc:spChg>
        <pc:spChg chg="add mod">
          <ac:chgData name="Dustin Merkle" userId="2e42eb49e6de39f7" providerId="LiveId" clId="{9D60FDCF-8758-4BC2-9AF0-336C57F9251E}" dt="2022-10-26T20:32:35.143" v="1651" actId="1076"/>
          <ac:spMkLst>
            <pc:docMk/>
            <pc:sldMk cId="3989057357" sldId="264"/>
            <ac:spMk id="3" creationId="{3ADF8C9D-E680-6898-4E3E-7F8A84AB7BB9}"/>
          </ac:spMkLst>
        </pc:spChg>
        <pc:spChg chg="add mod">
          <ac:chgData name="Dustin Merkle" userId="2e42eb49e6de39f7" providerId="LiveId" clId="{9D60FDCF-8758-4BC2-9AF0-336C57F9251E}" dt="2022-10-26T20:38:38.084" v="1859" actId="1076"/>
          <ac:spMkLst>
            <pc:docMk/>
            <pc:sldMk cId="3989057357" sldId="264"/>
            <ac:spMk id="4" creationId="{40D53B5B-B32B-F9AA-5148-0E1131DFEF7A}"/>
          </ac:spMkLst>
        </pc:spChg>
        <pc:spChg chg="add del mod">
          <ac:chgData name="Dustin Merkle" userId="2e42eb49e6de39f7" providerId="LiveId" clId="{9D60FDCF-8758-4BC2-9AF0-336C57F9251E}" dt="2022-10-26T20:33:23.460" v="1659" actId="478"/>
          <ac:spMkLst>
            <pc:docMk/>
            <pc:sldMk cId="3989057357" sldId="264"/>
            <ac:spMk id="5" creationId="{835369DB-12BA-7846-2FE8-E6EFEA77DF09}"/>
          </ac:spMkLst>
        </pc:spChg>
        <pc:spChg chg="add del mod">
          <ac:chgData name="Dustin Merkle" userId="2e42eb49e6de39f7" providerId="LiveId" clId="{9D60FDCF-8758-4BC2-9AF0-336C57F9251E}" dt="2022-10-26T20:33:20.646" v="1658" actId="478"/>
          <ac:spMkLst>
            <pc:docMk/>
            <pc:sldMk cId="3989057357" sldId="264"/>
            <ac:spMk id="6" creationId="{24319837-FDD9-E757-DF1C-64A5CE095A6F}"/>
          </ac:spMkLst>
        </pc:spChg>
        <pc:spChg chg="add mod">
          <ac:chgData name="Dustin Merkle" userId="2e42eb49e6de39f7" providerId="LiveId" clId="{9D60FDCF-8758-4BC2-9AF0-336C57F9251E}" dt="2022-10-26T20:36:03.041" v="1749" actId="208"/>
          <ac:spMkLst>
            <pc:docMk/>
            <pc:sldMk cId="3989057357" sldId="264"/>
            <ac:spMk id="7" creationId="{0A271AF9-183A-FFEF-E973-2320074A3E06}"/>
          </ac:spMkLst>
        </pc:spChg>
        <pc:spChg chg="add del mod">
          <ac:chgData name="Dustin Merkle" userId="2e42eb49e6de39f7" providerId="LiveId" clId="{9D60FDCF-8758-4BC2-9AF0-336C57F9251E}" dt="2022-10-26T20:35:31.769" v="1744" actId="478"/>
          <ac:spMkLst>
            <pc:docMk/>
            <pc:sldMk cId="3989057357" sldId="264"/>
            <ac:spMk id="8" creationId="{E0C832A0-F1B3-2100-36A7-278ADBBE9B99}"/>
          </ac:spMkLst>
        </pc:spChg>
        <pc:spChg chg="add mod">
          <ac:chgData name="Dustin Merkle" userId="2e42eb49e6de39f7" providerId="LiveId" clId="{9D60FDCF-8758-4BC2-9AF0-336C57F9251E}" dt="2022-10-26T20:36:39.488" v="1794" actId="20577"/>
          <ac:spMkLst>
            <pc:docMk/>
            <pc:sldMk cId="3989057357" sldId="264"/>
            <ac:spMk id="9" creationId="{C15734C0-CEDF-0F82-41B4-0CE080A8D660}"/>
          </ac:spMkLst>
        </pc:spChg>
        <pc:spChg chg="add mod">
          <ac:chgData name="Dustin Merkle" userId="2e42eb49e6de39f7" providerId="LiveId" clId="{9D60FDCF-8758-4BC2-9AF0-336C57F9251E}" dt="2022-10-26T20:37:06.187" v="1836" actId="20577"/>
          <ac:spMkLst>
            <pc:docMk/>
            <pc:sldMk cId="3989057357" sldId="264"/>
            <ac:spMk id="10" creationId="{2DD72E84-F166-4F88-A2A8-FA9293069C17}"/>
          </ac:spMkLst>
        </pc:spChg>
        <pc:spChg chg="add mod">
          <ac:chgData name="Dustin Merkle" userId="2e42eb49e6de39f7" providerId="LiveId" clId="{9D60FDCF-8758-4BC2-9AF0-336C57F9251E}" dt="2022-10-26T20:42:11.765" v="1953" actId="113"/>
          <ac:spMkLst>
            <pc:docMk/>
            <pc:sldMk cId="3989057357" sldId="264"/>
            <ac:spMk id="11" creationId="{5916C716-9268-317E-815F-6D212F72E327}"/>
          </ac:spMkLst>
        </pc:spChg>
        <pc:spChg chg="add mod">
          <ac:chgData name="Dustin Merkle" userId="2e42eb49e6de39f7" providerId="LiveId" clId="{9D60FDCF-8758-4BC2-9AF0-336C57F9251E}" dt="2022-10-26T20:43:02.793" v="1960" actId="20577"/>
          <ac:spMkLst>
            <pc:docMk/>
            <pc:sldMk cId="3989057357" sldId="264"/>
            <ac:spMk id="12" creationId="{15893EA4-D675-209C-9FE1-30014708C58F}"/>
          </ac:spMkLst>
        </pc:spChg>
        <pc:spChg chg="add mod">
          <ac:chgData name="Dustin Merkle" userId="2e42eb49e6de39f7" providerId="LiveId" clId="{9D60FDCF-8758-4BC2-9AF0-336C57F9251E}" dt="2022-10-26T20:43:05.748" v="1961" actId="20577"/>
          <ac:spMkLst>
            <pc:docMk/>
            <pc:sldMk cId="3989057357" sldId="264"/>
            <ac:spMk id="13" creationId="{2A43A709-9BFE-1B6F-97AD-488D3F7FB344}"/>
          </ac:spMkLst>
        </pc:spChg>
      </pc:sldChg>
      <pc:sldChg chg="add ord modAnim">
        <pc:chgData name="Dustin Merkle" userId="2e42eb49e6de39f7" providerId="LiveId" clId="{9D60FDCF-8758-4BC2-9AF0-336C57F9251E}" dt="2022-10-26T20:45:11.087" v="1966"/>
        <pc:sldMkLst>
          <pc:docMk/>
          <pc:sldMk cId="2828875328" sldId="265"/>
        </pc:sldMkLst>
      </pc:sldChg>
      <pc:sldMasterChg chg="del delSldLayout">
        <pc:chgData name="Dustin Merkle" userId="2e42eb49e6de39f7" providerId="LiveId" clId="{9D60FDCF-8758-4BC2-9AF0-336C57F9251E}" dt="2022-10-26T16:08:46.603" v="36" actId="26606"/>
        <pc:sldMasterMkLst>
          <pc:docMk/>
          <pc:sldMasterMk cId="131127115" sldId="2147483660"/>
        </pc:sldMasterMkLst>
        <pc:sldLayoutChg chg="del">
          <pc:chgData name="Dustin Merkle" userId="2e42eb49e6de39f7" providerId="LiveId" clId="{9D60FDCF-8758-4BC2-9AF0-336C57F9251E}" dt="2022-10-26T16:08:46.603" v="36" actId="26606"/>
          <pc:sldLayoutMkLst>
            <pc:docMk/>
            <pc:sldMasterMk cId="131127115" sldId="2147483660"/>
            <pc:sldLayoutMk cId="2206769830" sldId="2147483661"/>
          </pc:sldLayoutMkLst>
        </pc:sldLayoutChg>
        <pc:sldLayoutChg chg="del">
          <pc:chgData name="Dustin Merkle" userId="2e42eb49e6de39f7" providerId="LiveId" clId="{9D60FDCF-8758-4BC2-9AF0-336C57F9251E}" dt="2022-10-26T16:08:46.603" v="36" actId="26606"/>
          <pc:sldLayoutMkLst>
            <pc:docMk/>
            <pc:sldMasterMk cId="131127115" sldId="2147483660"/>
            <pc:sldLayoutMk cId="3621498733" sldId="2147483662"/>
          </pc:sldLayoutMkLst>
        </pc:sldLayoutChg>
        <pc:sldLayoutChg chg="del">
          <pc:chgData name="Dustin Merkle" userId="2e42eb49e6de39f7" providerId="LiveId" clId="{9D60FDCF-8758-4BC2-9AF0-336C57F9251E}" dt="2022-10-26T16:08:46.603" v="36" actId="26606"/>
          <pc:sldLayoutMkLst>
            <pc:docMk/>
            <pc:sldMasterMk cId="131127115" sldId="2147483660"/>
            <pc:sldLayoutMk cId="2068682583" sldId="2147483663"/>
          </pc:sldLayoutMkLst>
        </pc:sldLayoutChg>
        <pc:sldLayoutChg chg="del">
          <pc:chgData name="Dustin Merkle" userId="2e42eb49e6de39f7" providerId="LiveId" clId="{9D60FDCF-8758-4BC2-9AF0-336C57F9251E}" dt="2022-10-26T16:08:46.603" v="36" actId="26606"/>
          <pc:sldLayoutMkLst>
            <pc:docMk/>
            <pc:sldMasterMk cId="131127115" sldId="2147483660"/>
            <pc:sldLayoutMk cId="734296517" sldId="2147483664"/>
          </pc:sldLayoutMkLst>
        </pc:sldLayoutChg>
        <pc:sldLayoutChg chg="del">
          <pc:chgData name="Dustin Merkle" userId="2e42eb49e6de39f7" providerId="LiveId" clId="{9D60FDCF-8758-4BC2-9AF0-336C57F9251E}" dt="2022-10-26T16:08:46.603" v="36" actId="26606"/>
          <pc:sldLayoutMkLst>
            <pc:docMk/>
            <pc:sldMasterMk cId="131127115" sldId="2147483660"/>
            <pc:sldLayoutMk cId="3095671987" sldId="2147483665"/>
          </pc:sldLayoutMkLst>
        </pc:sldLayoutChg>
        <pc:sldLayoutChg chg="del">
          <pc:chgData name="Dustin Merkle" userId="2e42eb49e6de39f7" providerId="LiveId" clId="{9D60FDCF-8758-4BC2-9AF0-336C57F9251E}" dt="2022-10-26T16:08:46.603" v="36" actId="26606"/>
          <pc:sldLayoutMkLst>
            <pc:docMk/>
            <pc:sldMasterMk cId="131127115" sldId="2147483660"/>
            <pc:sldLayoutMk cId="3038047345" sldId="2147483666"/>
          </pc:sldLayoutMkLst>
        </pc:sldLayoutChg>
        <pc:sldLayoutChg chg="del">
          <pc:chgData name="Dustin Merkle" userId="2e42eb49e6de39f7" providerId="LiveId" clId="{9D60FDCF-8758-4BC2-9AF0-336C57F9251E}" dt="2022-10-26T16:08:46.603" v="36" actId="26606"/>
          <pc:sldLayoutMkLst>
            <pc:docMk/>
            <pc:sldMasterMk cId="131127115" sldId="2147483660"/>
            <pc:sldLayoutMk cId="3425412755" sldId="2147483667"/>
          </pc:sldLayoutMkLst>
        </pc:sldLayoutChg>
        <pc:sldLayoutChg chg="del">
          <pc:chgData name="Dustin Merkle" userId="2e42eb49e6de39f7" providerId="LiveId" clId="{9D60FDCF-8758-4BC2-9AF0-336C57F9251E}" dt="2022-10-26T16:08:46.603" v="36" actId="26606"/>
          <pc:sldLayoutMkLst>
            <pc:docMk/>
            <pc:sldMasterMk cId="131127115" sldId="2147483660"/>
            <pc:sldLayoutMk cId="4096721802" sldId="2147483668"/>
          </pc:sldLayoutMkLst>
        </pc:sldLayoutChg>
        <pc:sldLayoutChg chg="del">
          <pc:chgData name="Dustin Merkle" userId="2e42eb49e6de39f7" providerId="LiveId" clId="{9D60FDCF-8758-4BC2-9AF0-336C57F9251E}" dt="2022-10-26T16:08:46.603" v="36" actId="26606"/>
          <pc:sldLayoutMkLst>
            <pc:docMk/>
            <pc:sldMasterMk cId="131127115" sldId="2147483660"/>
            <pc:sldLayoutMk cId="3399352508" sldId="2147483669"/>
          </pc:sldLayoutMkLst>
        </pc:sldLayoutChg>
        <pc:sldLayoutChg chg="del">
          <pc:chgData name="Dustin Merkle" userId="2e42eb49e6de39f7" providerId="LiveId" clId="{9D60FDCF-8758-4BC2-9AF0-336C57F9251E}" dt="2022-10-26T16:08:46.603" v="36" actId="26606"/>
          <pc:sldLayoutMkLst>
            <pc:docMk/>
            <pc:sldMasterMk cId="131127115" sldId="2147483660"/>
            <pc:sldLayoutMk cId="3711445823" sldId="2147483670"/>
          </pc:sldLayoutMkLst>
        </pc:sldLayoutChg>
        <pc:sldLayoutChg chg="del">
          <pc:chgData name="Dustin Merkle" userId="2e42eb49e6de39f7" providerId="LiveId" clId="{9D60FDCF-8758-4BC2-9AF0-336C57F9251E}" dt="2022-10-26T16:08:46.603" v="36" actId="26606"/>
          <pc:sldLayoutMkLst>
            <pc:docMk/>
            <pc:sldMasterMk cId="131127115" sldId="2147483660"/>
            <pc:sldLayoutMk cId="1811546654" sldId="2147483671"/>
          </pc:sldLayoutMkLst>
        </pc:sldLayoutChg>
        <pc:sldLayoutChg chg="del">
          <pc:chgData name="Dustin Merkle" userId="2e42eb49e6de39f7" providerId="LiveId" clId="{9D60FDCF-8758-4BC2-9AF0-336C57F9251E}" dt="2022-10-26T16:08:46.603" v="36" actId="26606"/>
          <pc:sldLayoutMkLst>
            <pc:docMk/>
            <pc:sldMasterMk cId="131127115" sldId="2147483660"/>
            <pc:sldLayoutMk cId="199199083" sldId="2147483672"/>
          </pc:sldLayoutMkLst>
        </pc:sldLayoutChg>
        <pc:sldLayoutChg chg="del">
          <pc:chgData name="Dustin Merkle" userId="2e42eb49e6de39f7" providerId="LiveId" clId="{9D60FDCF-8758-4BC2-9AF0-336C57F9251E}" dt="2022-10-26T16:08:46.603" v="36" actId="26606"/>
          <pc:sldLayoutMkLst>
            <pc:docMk/>
            <pc:sldMasterMk cId="131127115" sldId="2147483660"/>
            <pc:sldLayoutMk cId="4152875662" sldId="2147483673"/>
          </pc:sldLayoutMkLst>
        </pc:sldLayoutChg>
        <pc:sldLayoutChg chg="del">
          <pc:chgData name="Dustin Merkle" userId="2e42eb49e6de39f7" providerId="LiveId" clId="{9D60FDCF-8758-4BC2-9AF0-336C57F9251E}" dt="2022-10-26T16:08:46.603" v="36" actId="26606"/>
          <pc:sldLayoutMkLst>
            <pc:docMk/>
            <pc:sldMasterMk cId="131127115" sldId="2147483660"/>
            <pc:sldLayoutMk cId="40325337" sldId="2147483674"/>
          </pc:sldLayoutMkLst>
        </pc:sldLayoutChg>
        <pc:sldLayoutChg chg="del">
          <pc:chgData name="Dustin Merkle" userId="2e42eb49e6de39f7" providerId="LiveId" clId="{9D60FDCF-8758-4BC2-9AF0-336C57F9251E}" dt="2022-10-26T16:08:46.603" v="36" actId="26606"/>
          <pc:sldLayoutMkLst>
            <pc:docMk/>
            <pc:sldMasterMk cId="131127115" sldId="2147483660"/>
            <pc:sldLayoutMk cId="1613264156" sldId="2147483675"/>
          </pc:sldLayoutMkLst>
        </pc:sldLayoutChg>
        <pc:sldLayoutChg chg="del">
          <pc:chgData name="Dustin Merkle" userId="2e42eb49e6de39f7" providerId="LiveId" clId="{9D60FDCF-8758-4BC2-9AF0-336C57F9251E}" dt="2022-10-26T16:08:46.603" v="36" actId="26606"/>
          <pc:sldLayoutMkLst>
            <pc:docMk/>
            <pc:sldMasterMk cId="131127115" sldId="2147483660"/>
            <pc:sldLayoutMk cId="1157201412" sldId="2147483676"/>
          </pc:sldLayoutMkLst>
        </pc:sldLayoutChg>
        <pc:sldLayoutChg chg="del">
          <pc:chgData name="Dustin Merkle" userId="2e42eb49e6de39f7" providerId="LiveId" clId="{9D60FDCF-8758-4BC2-9AF0-336C57F9251E}" dt="2022-10-26T16:08:46.603" v="36" actId="26606"/>
          <pc:sldLayoutMkLst>
            <pc:docMk/>
            <pc:sldMasterMk cId="131127115" sldId="2147483660"/>
            <pc:sldLayoutMk cId="89089795" sldId="2147483677"/>
          </pc:sldLayoutMkLst>
        </pc:sldLayoutChg>
      </pc:sldMasterChg>
      <pc:sldMasterChg chg="add addSldLayout">
        <pc:chgData name="Dustin Merkle" userId="2e42eb49e6de39f7" providerId="LiveId" clId="{9D60FDCF-8758-4BC2-9AF0-336C57F9251E}" dt="2022-10-26T16:08:46.603" v="36" actId="26606"/>
        <pc:sldMasterMkLst>
          <pc:docMk/>
          <pc:sldMasterMk cId="769118444" sldId="2147483711"/>
        </pc:sldMasterMkLst>
        <pc:sldLayoutChg chg="add">
          <pc:chgData name="Dustin Merkle" userId="2e42eb49e6de39f7" providerId="LiveId" clId="{9D60FDCF-8758-4BC2-9AF0-336C57F9251E}" dt="2022-10-26T16:08:46.603" v="36" actId="26606"/>
          <pc:sldLayoutMkLst>
            <pc:docMk/>
            <pc:sldMasterMk cId="769118444" sldId="2147483711"/>
            <pc:sldLayoutMk cId="3267139396" sldId="2147483700"/>
          </pc:sldLayoutMkLst>
        </pc:sldLayoutChg>
        <pc:sldLayoutChg chg="add">
          <pc:chgData name="Dustin Merkle" userId="2e42eb49e6de39f7" providerId="LiveId" clId="{9D60FDCF-8758-4BC2-9AF0-336C57F9251E}" dt="2022-10-26T16:08:46.603" v="36" actId="26606"/>
          <pc:sldLayoutMkLst>
            <pc:docMk/>
            <pc:sldMasterMk cId="769118444" sldId="2147483711"/>
            <pc:sldLayoutMk cId="3355133747" sldId="2147483701"/>
          </pc:sldLayoutMkLst>
        </pc:sldLayoutChg>
        <pc:sldLayoutChg chg="add">
          <pc:chgData name="Dustin Merkle" userId="2e42eb49e6de39f7" providerId="LiveId" clId="{9D60FDCF-8758-4BC2-9AF0-336C57F9251E}" dt="2022-10-26T16:08:46.603" v="36" actId="26606"/>
          <pc:sldLayoutMkLst>
            <pc:docMk/>
            <pc:sldMasterMk cId="769118444" sldId="2147483711"/>
            <pc:sldLayoutMk cId="2631808999" sldId="2147483702"/>
          </pc:sldLayoutMkLst>
        </pc:sldLayoutChg>
        <pc:sldLayoutChg chg="add">
          <pc:chgData name="Dustin Merkle" userId="2e42eb49e6de39f7" providerId="LiveId" clId="{9D60FDCF-8758-4BC2-9AF0-336C57F9251E}" dt="2022-10-26T16:08:46.603" v="36" actId="26606"/>
          <pc:sldLayoutMkLst>
            <pc:docMk/>
            <pc:sldMasterMk cId="769118444" sldId="2147483711"/>
            <pc:sldLayoutMk cId="3488094109" sldId="2147483703"/>
          </pc:sldLayoutMkLst>
        </pc:sldLayoutChg>
        <pc:sldLayoutChg chg="add">
          <pc:chgData name="Dustin Merkle" userId="2e42eb49e6de39f7" providerId="LiveId" clId="{9D60FDCF-8758-4BC2-9AF0-336C57F9251E}" dt="2022-10-26T16:08:46.603" v="36" actId="26606"/>
          <pc:sldLayoutMkLst>
            <pc:docMk/>
            <pc:sldMasterMk cId="769118444" sldId="2147483711"/>
            <pc:sldLayoutMk cId="895253848" sldId="2147483704"/>
          </pc:sldLayoutMkLst>
        </pc:sldLayoutChg>
        <pc:sldLayoutChg chg="add">
          <pc:chgData name="Dustin Merkle" userId="2e42eb49e6de39f7" providerId="LiveId" clId="{9D60FDCF-8758-4BC2-9AF0-336C57F9251E}" dt="2022-10-26T16:08:46.603" v="36" actId="26606"/>
          <pc:sldLayoutMkLst>
            <pc:docMk/>
            <pc:sldMasterMk cId="769118444" sldId="2147483711"/>
            <pc:sldLayoutMk cId="2015710554" sldId="2147483705"/>
          </pc:sldLayoutMkLst>
        </pc:sldLayoutChg>
        <pc:sldLayoutChg chg="add">
          <pc:chgData name="Dustin Merkle" userId="2e42eb49e6de39f7" providerId="LiveId" clId="{9D60FDCF-8758-4BC2-9AF0-336C57F9251E}" dt="2022-10-26T16:08:46.603" v="36" actId="26606"/>
          <pc:sldLayoutMkLst>
            <pc:docMk/>
            <pc:sldMasterMk cId="769118444" sldId="2147483711"/>
            <pc:sldLayoutMk cId="798610841" sldId="2147483706"/>
          </pc:sldLayoutMkLst>
        </pc:sldLayoutChg>
        <pc:sldLayoutChg chg="add">
          <pc:chgData name="Dustin Merkle" userId="2e42eb49e6de39f7" providerId="LiveId" clId="{9D60FDCF-8758-4BC2-9AF0-336C57F9251E}" dt="2022-10-26T16:08:46.603" v="36" actId="26606"/>
          <pc:sldLayoutMkLst>
            <pc:docMk/>
            <pc:sldMasterMk cId="769118444" sldId="2147483711"/>
            <pc:sldLayoutMk cId="3415073608" sldId="2147483707"/>
          </pc:sldLayoutMkLst>
        </pc:sldLayoutChg>
        <pc:sldLayoutChg chg="add">
          <pc:chgData name="Dustin Merkle" userId="2e42eb49e6de39f7" providerId="LiveId" clId="{9D60FDCF-8758-4BC2-9AF0-336C57F9251E}" dt="2022-10-26T16:08:46.603" v="36" actId="26606"/>
          <pc:sldLayoutMkLst>
            <pc:docMk/>
            <pc:sldMasterMk cId="769118444" sldId="2147483711"/>
            <pc:sldLayoutMk cId="257155779" sldId="2147483708"/>
          </pc:sldLayoutMkLst>
        </pc:sldLayoutChg>
        <pc:sldLayoutChg chg="add">
          <pc:chgData name="Dustin Merkle" userId="2e42eb49e6de39f7" providerId="LiveId" clId="{9D60FDCF-8758-4BC2-9AF0-336C57F9251E}" dt="2022-10-26T16:08:46.603" v="36" actId="26606"/>
          <pc:sldLayoutMkLst>
            <pc:docMk/>
            <pc:sldMasterMk cId="769118444" sldId="2147483711"/>
            <pc:sldLayoutMk cId="1830525345" sldId="2147483709"/>
          </pc:sldLayoutMkLst>
        </pc:sldLayoutChg>
        <pc:sldLayoutChg chg="add">
          <pc:chgData name="Dustin Merkle" userId="2e42eb49e6de39f7" providerId="LiveId" clId="{9D60FDCF-8758-4BC2-9AF0-336C57F9251E}" dt="2022-10-26T16:08:46.603" v="36" actId="26606"/>
          <pc:sldLayoutMkLst>
            <pc:docMk/>
            <pc:sldMasterMk cId="769118444" sldId="2147483711"/>
            <pc:sldLayoutMk cId="3709462349" sldId="214748371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E42B08-2227-4EA7-906A-92E374A917BA}" type="datetimeFigureOut">
              <a:rPr lang="en-US" smtClean="0"/>
              <a:t>11/2/2022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F2A157-D4F6-4211-8E81-D1A01E5CC0F2}" type="slidenum">
              <a:rPr lang="en-US" smtClean="0"/>
              <a:t>‹#›</a:t>
            </a:fld>
            <a:endParaRPr lang="en-US"/>
          </a:p>
        </p:txBody>
      </p:sp>
    </p:spTree>
    <p:extLst>
      <p:ext uri="{BB962C8B-B14F-4D97-AF65-F5344CB8AC3E}">
        <p14:creationId xmlns:p14="http://schemas.microsoft.com/office/powerpoint/2010/main" val="1920471944"/>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F2A157-D4F6-4211-8E81-D1A01E5CC0F2}" type="slidenum">
              <a:rPr lang="en-US" smtClean="0"/>
              <a:t>3</a:t>
            </a:fld>
            <a:endParaRPr lang="en-US"/>
          </a:p>
        </p:txBody>
      </p:sp>
    </p:spTree>
    <p:extLst>
      <p:ext uri="{BB962C8B-B14F-4D97-AF65-F5344CB8AC3E}">
        <p14:creationId xmlns:p14="http://schemas.microsoft.com/office/powerpoint/2010/main" val="1327904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p:nvPr/>
        </p:nvSpPr>
        <p:spPr>
          <a:xfrm>
            <a:off x="3988731" y="0"/>
            <a:ext cx="5155269" cy="5715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3"/>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857250" y="984248"/>
            <a:ext cx="6739935" cy="2360337"/>
          </a:xfrm>
        </p:spPr>
        <p:txBody>
          <a:bodyPr anchor="t">
            <a:normAutofit/>
          </a:bodyPr>
          <a:lstStyle>
            <a:lvl1pPr algn="l">
              <a:lnSpc>
                <a:spcPct val="100000"/>
              </a:lnSpc>
              <a:defRPr sz="3600" cap="all" spc="225" baseline="0"/>
            </a:lvl1pPr>
          </a:lstStyle>
          <a:p>
            <a:r>
              <a:rPr lang="en-US" dirty="0"/>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857250" y="4552935"/>
            <a:ext cx="6739935" cy="541926"/>
          </a:xfrm>
        </p:spPr>
        <p:txBody>
          <a:bodyPr>
            <a:normAutofit/>
          </a:bodyPr>
          <a:lstStyle>
            <a:lvl1pPr marL="0" indent="0" algn="l">
              <a:lnSpc>
                <a:spcPct val="100000"/>
              </a:lnSpc>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11/2/2022</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891268" y="4293055"/>
            <a:ext cx="736690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610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11/2/2022</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488094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6429376" y="725521"/>
            <a:ext cx="1857374" cy="41910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857250" y="725521"/>
            <a:ext cx="5493696" cy="41910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11/2/2022</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015710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11/2/2022</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41507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857250" y="1424782"/>
            <a:ext cx="6390714" cy="2377281"/>
          </a:xfrm>
        </p:spPr>
        <p:txBody>
          <a:bodyPr anchor="b">
            <a:normAutofit/>
          </a:bodyPr>
          <a:lstStyle>
            <a:lvl1pPr>
              <a:defRPr sz="3600"/>
            </a:lvl1pPr>
          </a:lstStyle>
          <a:p>
            <a:r>
              <a:rPr lang="en-US" dirty="0"/>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857250" y="3824555"/>
            <a:ext cx="6390714" cy="677722"/>
          </a:xfrm>
        </p:spPr>
        <p:txBody>
          <a:bodyPr>
            <a:normAutofit/>
          </a:bodyPr>
          <a:lstStyle>
            <a:lvl1pPr marL="0" indent="0">
              <a:buNone/>
              <a:defRPr sz="135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11/2/2022</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57155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857250" y="1949585"/>
            <a:ext cx="3599234" cy="2958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4687515" y="1949585"/>
            <a:ext cx="3599235" cy="29588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11/2/2022</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83052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857251" y="944394"/>
            <a:ext cx="7429499" cy="70525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857249" y="1722606"/>
            <a:ext cx="3599235" cy="591766"/>
          </a:xfrm>
        </p:spPr>
        <p:txBody>
          <a:bodyPr anchor="b">
            <a:normAutofit/>
          </a:bodyPr>
          <a:lstStyle>
            <a:lvl1pPr marL="0" indent="0">
              <a:buNone/>
              <a:defRPr sz="1500" b="0"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857250" y="2387329"/>
            <a:ext cx="3599234" cy="25210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4687514" y="1722606"/>
            <a:ext cx="3599236" cy="591766"/>
          </a:xfrm>
        </p:spPr>
        <p:txBody>
          <a:bodyPr anchor="b">
            <a:normAutofit/>
          </a:bodyPr>
          <a:lstStyle>
            <a:lvl1pPr marL="0" indent="0">
              <a:buNone/>
              <a:defRPr sz="1500" b="0"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4687514" y="2387329"/>
            <a:ext cx="3599237" cy="25210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11/2/2022</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709462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1514476" y="1102179"/>
            <a:ext cx="6131378" cy="3510643"/>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11/2/2022</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895253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11/2/2022</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267139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857250" y="1333500"/>
            <a:ext cx="2949178" cy="1637488"/>
          </a:xfrm>
        </p:spPr>
        <p:txBody>
          <a:bodyPr anchor="b">
            <a:normAutofit/>
          </a:bodyPr>
          <a:lstStyle>
            <a:lvl1pPr>
              <a:lnSpc>
                <a:spcPct val="110000"/>
              </a:lnSpc>
              <a:defRPr sz="1800" cap="all" spc="225" baseline="0"/>
            </a:lvl1pPr>
          </a:lstStyle>
          <a:p>
            <a:r>
              <a:rPr lang="en-US" dirty="0"/>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4220588" y="822855"/>
            <a:ext cx="4066161"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857250" y="3052054"/>
            <a:ext cx="2949178" cy="1838769"/>
          </a:xfrm>
        </p:spPr>
        <p:txBody>
          <a:bodyPr/>
          <a:lstStyle>
            <a:lvl1pPr marL="0" indent="0">
              <a:buNone/>
              <a:defRPr sz="1200" i="1"/>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11/2/2022</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355133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4135210" y="822855"/>
            <a:ext cx="4151540" cy="4061354"/>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857250" y="3048001"/>
            <a:ext cx="2949177" cy="1842823"/>
          </a:xfrm>
        </p:spPr>
        <p:txBody>
          <a:bodyPr/>
          <a:lstStyle>
            <a:lvl1pPr marL="0" indent="0">
              <a:buNone/>
              <a:defRPr sz="1200" i="1"/>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11/2/2022</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857250" y="1333501"/>
            <a:ext cx="2949177" cy="1632857"/>
          </a:xfrm>
        </p:spPr>
        <p:txBody>
          <a:bodyPr anchor="b">
            <a:normAutofit/>
          </a:bodyPr>
          <a:lstStyle>
            <a:lvl1pPr>
              <a:lnSpc>
                <a:spcPct val="110000"/>
              </a:lnSpc>
              <a:defRPr sz="1800" cap="all" spc="225" baseline="0"/>
            </a:lvl1pPr>
          </a:lstStyle>
          <a:p>
            <a:r>
              <a:rPr lang="en-US" dirty="0"/>
              <a:t>Click to edit Master title style</a:t>
            </a:r>
          </a:p>
        </p:txBody>
      </p:sp>
    </p:spTree>
    <p:extLst>
      <p:ext uri="{BB962C8B-B14F-4D97-AF65-F5344CB8AC3E}">
        <p14:creationId xmlns:p14="http://schemas.microsoft.com/office/powerpoint/2010/main" val="2631808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7311951" y="3392399"/>
            <a:ext cx="1832050" cy="232260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3"/>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1832050" cy="232260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3"/>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925378" y="5143500"/>
            <a:ext cx="732047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857251" y="727446"/>
            <a:ext cx="7429499" cy="11340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857251" y="1943355"/>
            <a:ext cx="7429499" cy="297259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5541118" y="5296959"/>
            <a:ext cx="2320046" cy="304271"/>
          </a:xfrm>
          <a:prstGeom prst="rect">
            <a:avLst/>
          </a:prstGeom>
        </p:spPr>
        <p:txBody>
          <a:bodyPr vert="horz" lIns="91440" tIns="45720" rIns="91440" bIns="45720" rtlCol="0" anchor="ctr"/>
          <a:lstStyle>
            <a:lvl1pPr algn="r">
              <a:defRPr sz="788">
                <a:solidFill>
                  <a:schemeClr val="tx1"/>
                </a:solidFill>
              </a:defRPr>
            </a:lvl1pPr>
          </a:lstStyle>
          <a:p>
            <a:fld id="{3CADBD16-5BFB-4D9F-9646-C75D1B53BBB6}" type="datetimeFigureOut">
              <a:rPr lang="en-US" smtClean="0"/>
              <a:pPr/>
              <a:t>11/2/2022</a:t>
            </a:fld>
            <a:endParaRPr lang="en-US" dirty="0"/>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857250" y="5296959"/>
            <a:ext cx="2969368" cy="304271"/>
          </a:xfrm>
          <a:prstGeom prst="rect">
            <a:avLst/>
          </a:prstGeom>
        </p:spPr>
        <p:txBody>
          <a:bodyPr vert="horz" lIns="91440" tIns="45720" rIns="91440" bIns="45720" rtlCol="0" anchor="ctr"/>
          <a:lstStyle>
            <a:lvl1pPr algn="l">
              <a:defRPr sz="788">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7817390" y="5296959"/>
            <a:ext cx="469360" cy="304271"/>
          </a:xfrm>
          <a:prstGeom prst="rect">
            <a:avLst/>
          </a:prstGeom>
        </p:spPr>
        <p:txBody>
          <a:bodyPr vert="horz" lIns="91440" tIns="45720" rIns="91440" bIns="45720" rtlCol="0" anchor="ctr"/>
          <a:lstStyle>
            <a:lvl1pPr algn="r">
              <a:defRPr sz="788">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769118444"/>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04" r:id="rId6"/>
    <p:sldLayoutId id="2147483700" r:id="rId7"/>
    <p:sldLayoutId id="2147483701" r:id="rId8"/>
    <p:sldLayoutId id="2147483702" r:id="rId9"/>
    <p:sldLayoutId id="2147483703" r:id="rId10"/>
    <p:sldLayoutId id="2147483705" r:id="rId11"/>
  </p:sldLayoutIdLst>
  <p:txStyles>
    <p:titleStyle>
      <a:lvl1pPr algn="l" defTabSz="685800" rtl="0" eaLnBrk="1" latinLnBrk="0" hangingPunct="1">
        <a:lnSpc>
          <a:spcPct val="100000"/>
        </a:lnSpc>
        <a:spcBef>
          <a:spcPct val="0"/>
        </a:spcBef>
        <a:buNone/>
        <a:defRPr sz="3000" kern="120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Font typeface="Arial" panose="020B0604020202020204" pitchFamily="34" charset="0"/>
        <a:buChar char="•"/>
        <a:defRPr sz="1500" kern="1200">
          <a:solidFill>
            <a:schemeClr val="tx1"/>
          </a:solidFill>
          <a:latin typeface="+mn-lt"/>
          <a:ea typeface="+mn-ea"/>
          <a:cs typeface="+mn-cs"/>
        </a:defRPr>
      </a:lvl1pPr>
      <a:lvl2pPr marL="171450" indent="0" algn="l" defTabSz="685800" rtl="0" eaLnBrk="1" latinLnBrk="0" hangingPunct="1">
        <a:lnSpc>
          <a:spcPct val="120000"/>
        </a:lnSpc>
        <a:spcBef>
          <a:spcPts val="375"/>
        </a:spcBef>
        <a:buFontTx/>
        <a:buNone/>
        <a:defRPr sz="1350" i="1" kern="1200">
          <a:solidFill>
            <a:schemeClr val="tx1"/>
          </a:solidFill>
          <a:latin typeface="+mn-lt"/>
          <a:ea typeface="+mn-ea"/>
          <a:cs typeface="+mn-cs"/>
        </a:defRPr>
      </a:lvl2pPr>
      <a:lvl3pPr marL="342900" indent="-171450" algn="l" defTabSz="685800" rtl="0" eaLnBrk="1" latinLnBrk="0" hangingPunct="1">
        <a:lnSpc>
          <a:spcPct val="120000"/>
        </a:lnSpc>
        <a:spcBef>
          <a:spcPts val="375"/>
        </a:spcBef>
        <a:buFont typeface="Arial" panose="020B0604020202020204" pitchFamily="34" charset="0"/>
        <a:buChar char="•"/>
        <a:defRPr sz="1200" kern="1200">
          <a:solidFill>
            <a:schemeClr val="tx1"/>
          </a:solidFill>
          <a:latin typeface="+mn-lt"/>
          <a:ea typeface="+mn-ea"/>
          <a:cs typeface="+mn-cs"/>
        </a:defRPr>
      </a:lvl3pPr>
      <a:lvl4pPr marL="377190" indent="0" algn="l" defTabSz="685800" rtl="0" eaLnBrk="1" latinLnBrk="0" hangingPunct="1">
        <a:lnSpc>
          <a:spcPct val="120000"/>
        </a:lnSpc>
        <a:spcBef>
          <a:spcPts val="375"/>
        </a:spcBef>
        <a:buFontTx/>
        <a:buNone/>
        <a:defRPr sz="1050" i="1" kern="1200">
          <a:solidFill>
            <a:schemeClr val="tx1"/>
          </a:solidFill>
          <a:latin typeface="+mn-lt"/>
          <a:ea typeface="+mn-ea"/>
          <a:cs typeface="+mn-cs"/>
        </a:defRPr>
      </a:lvl4pPr>
      <a:lvl5pPr marL="548640" indent="-171450" algn="l" defTabSz="685800" rtl="0" eaLnBrk="1" latinLnBrk="0" hangingPunct="1">
        <a:lnSpc>
          <a:spcPct val="120000"/>
        </a:lnSpc>
        <a:spcBef>
          <a:spcPts val="375"/>
        </a:spcBef>
        <a:buFont typeface="Arial" panose="020B0604020202020204" pitchFamily="34" charset="0"/>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0105F5E-5B61-4F51-927C-5B28DB7DD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4" name="Picture 3">
            <a:extLst>
              <a:ext uri="{FF2B5EF4-FFF2-40B4-BE49-F238E27FC236}">
                <a16:creationId xmlns:a16="http://schemas.microsoft.com/office/drawing/2014/main" id="{99D8AD77-3F1E-D1D1-7A5C-CC0BFED36B6D}"/>
              </a:ext>
            </a:extLst>
          </p:cNvPr>
          <p:cNvPicPr>
            <a:picLocks noChangeAspect="1"/>
          </p:cNvPicPr>
          <p:nvPr/>
        </p:nvPicPr>
        <p:blipFill rotWithShape="1">
          <a:blip r:embed="rId2"/>
          <a:srcRect r="-1" b="227"/>
          <a:stretch/>
        </p:blipFill>
        <p:spPr>
          <a:xfrm>
            <a:off x="3417594" y="0"/>
            <a:ext cx="5728084" cy="5715000"/>
          </a:xfrm>
          <a:custGeom>
            <a:avLst/>
            <a:gdLst/>
            <a:ahLst/>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close/>
              </a:path>
            </a:pathLst>
          </a:custGeom>
        </p:spPr>
      </p:pic>
      <p:sp>
        <p:nvSpPr>
          <p:cNvPr id="2" name="Title 1">
            <a:extLst>
              <a:ext uri="{FF2B5EF4-FFF2-40B4-BE49-F238E27FC236}">
                <a16:creationId xmlns:a16="http://schemas.microsoft.com/office/drawing/2014/main" id="{1C33E3B7-6BE8-248C-8855-75BFA911E019}"/>
              </a:ext>
            </a:extLst>
          </p:cNvPr>
          <p:cNvSpPr>
            <a:spLocks noGrp="1"/>
          </p:cNvSpPr>
          <p:nvPr>
            <p:ph type="ctrTitle"/>
          </p:nvPr>
        </p:nvSpPr>
        <p:spPr>
          <a:xfrm>
            <a:off x="870668" y="1082015"/>
            <a:ext cx="5410968" cy="2326313"/>
          </a:xfrm>
        </p:spPr>
        <p:txBody>
          <a:bodyPr anchor="t">
            <a:normAutofit/>
          </a:bodyPr>
          <a:lstStyle/>
          <a:p>
            <a:r>
              <a:rPr lang="en-US" sz="6600" dirty="0"/>
              <a:t>Give Us a King</a:t>
            </a:r>
          </a:p>
        </p:txBody>
      </p:sp>
      <p:sp>
        <p:nvSpPr>
          <p:cNvPr id="3" name="Subtitle 2">
            <a:extLst>
              <a:ext uri="{FF2B5EF4-FFF2-40B4-BE49-F238E27FC236}">
                <a16:creationId xmlns:a16="http://schemas.microsoft.com/office/drawing/2014/main" id="{FFE4AD29-F3B3-4F43-8880-7940E3031EF6}"/>
              </a:ext>
            </a:extLst>
          </p:cNvPr>
          <p:cNvSpPr>
            <a:spLocks noGrp="1"/>
          </p:cNvSpPr>
          <p:nvPr>
            <p:ph type="subTitle" idx="1"/>
          </p:nvPr>
        </p:nvSpPr>
        <p:spPr>
          <a:xfrm>
            <a:off x="857251" y="3948108"/>
            <a:ext cx="3131481" cy="706445"/>
          </a:xfrm>
        </p:spPr>
        <p:txBody>
          <a:bodyPr anchor="b">
            <a:normAutofit/>
          </a:bodyPr>
          <a:lstStyle/>
          <a:p>
            <a:r>
              <a:rPr lang="en-US" sz="2400" dirty="0"/>
              <a:t>1 Sam. 8; Deut. 17</a:t>
            </a:r>
          </a:p>
        </p:txBody>
      </p:sp>
    </p:spTree>
    <p:extLst>
      <p:ext uri="{BB962C8B-B14F-4D97-AF65-F5344CB8AC3E}">
        <p14:creationId xmlns:p14="http://schemas.microsoft.com/office/powerpoint/2010/main" val="87522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reeform: Shape 21">
            <a:extLst>
              <a:ext uri="{FF2B5EF4-FFF2-40B4-BE49-F238E27FC236}">
                <a16:creationId xmlns:a16="http://schemas.microsoft.com/office/drawing/2014/main" id="{91C2F78B-DEE8-4195-A196-DFC51BDAD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11951" y="3338909"/>
            <a:ext cx="1832050" cy="2090342"/>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3"/>
          </a:p>
        </p:txBody>
      </p:sp>
      <p:sp>
        <p:nvSpPr>
          <p:cNvPr id="24" name="Freeform: Shape 23">
            <a:extLst>
              <a:ext uri="{FF2B5EF4-FFF2-40B4-BE49-F238E27FC236}">
                <a16:creationId xmlns:a16="http://schemas.microsoft.com/office/drawing/2014/main" id="{A1D79D08-4BE8-4799-BE09-5078DFEE2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285751"/>
            <a:ext cx="1832050" cy="2090342"/>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3"/>
          </a:p>
        </p:txBody>
      </p:sp>
      <p:cxnSp>
        <p:nvCxnSpPr>
          <p:cNvPr id="26" name="Straight Connector 25">
            <a:extLst>
              <a:ext uri="{FF2B5EF4-FFF2-40B4-BE49-F238E27FC236}">
                <a16:creationId xmlns:a16="http://schemas.microsoft.com/office/drawing/2014/main" id="{C95D65A1-16CB-407F-993F-2A6D59BCC0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25378" y="4914900"/>
            <a:ext cx="732047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8" name="Rectangle 27">
            <a:extLst>
              <a:ext uri="{FF2B5EF4-FFF2-40B4-BE49-F238E27FC236}">
                <a16:creationId xmlns:a16="http://schemas.microsoft.com/office/drawing/2014/main" id="{3BEA1A24-9CA1-4513-A409-3AD90DB09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30" name="Freeform: Shape 29">
            <a:extLst>
              <a:ext uri="{FF2B5EF4-FFF2-40B4-BE49-F238E27FC236}">
                <a16:creationId xmlns:a16="http://schemas.microsoft.com/office/drawing/2014/main" id="{D614C296-26CB-43B0-9404-D05FF687A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677978">
            <a:off x="-996457" y="187015"/>
            <a:ext cx="2786766" cy="1377707"/>
          </a:xfrm>
          <a:custGeom>
            <a:avLst/>
            <a:gdLst>
              <a:gd name="connsiteX0" fmla="*/ 0 w 5069810"/>
              <a:gd name="connsiteY0" fmla="*/ 2506385 h 2506385"/>
              <a:gd name="connsiteX1" fmla="*/ 2859749 w 5069810"/>
              <a:gd name="connsiteY1" fmla="*/ 1 h 2506385"/>
              <a:gd name="connsiteX2" fmla="*/ 2873126 w 5069810"/>
              <a:gd name="connsiteY2" fmla="*/ 0 h 2506385"/>
              <a:gd name="connsiteX3" fmla="*/ 5069810 w 5069810"/>
              <a:gd name="connsiteY3" fmla="*/ 2506385 h 2506385"/>
            </a:gdLst>
            <a:ahLst/>
            <a:cxnLst>
              <a:cxn ang="0">
                <a:pos x="connsiteX0" y="connsiteY0"/>
              </a:cxn>
              <a:cxn ang="0">
                <a:pos x="connsiteX1" y="connsiteY1"/>
              </a:cxn>
              <a:cxn ang="0">
                <a:pos x="connsiteX2" y="connsiteY2"/>
              </a:cxn>
              <a:cxn ang="0">
                <a:pos x="connsiteX3" y="connsiteY3"/>
              </a:cxn>
            </a:cxnLst>
            <a:rect l="l" t="t" r="r" b="b"/>
            <a:pathLst>
              <a:path w="5069810" h="2506385">
                <a:moveTo>
                  <a:pt x="0" y="2506385"/>
                </a:moveTo>
                <a:lnTo>
                  <a:pt x="2859749" y="1"/>
                </a:lnTo>
                <a:lnTo>
                  <a:pt x="2873126" y="0"/>
                </a:lnTo>
                <a:lnTo>
                  <a:pt x="5069810" y="2506385"/>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3"/>
          </a:p>
        </p:txBody>
      </p:sp>
      <p:sp>
        <p:nvSpPr>
          <p:cNvPr id="32" name="Freeform: Shape 31">
            <a:extLst>
              <a:ext uri="{FF2B5EF4-FFF2-40B4-BE49-F238E27FC236}">
                <a16:creationId xmlns:a16="http://schemas.microsoft.com/office/drawing/2014/main" id="{76F4C24C-DC25-49C1-9509-3F5694D0DA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873948">
            <a:off x="7350938" y="4152435"/>
            <a:ext cx="2786766" cy="1377707"/>
          </a:xfrm>
          <a:custGeom>
            <a:avLst/>
            <a:gdLst>
              <a:gd name="connsiteX0" fmla="*/ 0 w 5069810"/>
              <a:gd name="connsiteY0" fmla="*/ 2506385 h 2506385"/>
              <a:gd name="connsiteX1" fmla="*/ 2859749 w 5069810"/>
              <a:gd name="connsiteY1" fmla="*/ 1 h 2506385"/>
              <a:gd name="connsiteX2" fmla="*/ 2873126 w 5069810"/>
              <a:gd name="connsiteY2" fmla="*/ 0 h 2506385"/>
              <a:gd name="connsiteX3" fmla="*/ 5069810 w 5069810"/>
              <a:gd name="connsiteY3" fmla="*/ 2506385 h 2506385"/>
            </a:gdLst>
            <a:ahLst/>
            <a:cxnLst>
              <a:cxn ang="0">
                <a:pos x="connsiteX0" y="connsiteY0"/>
              </a:cxn>
              <a:cxn ang="0">
                <a:pos x="connsiteX1" y="connsiteY1"/>
              </a:cxn>
              <a:cxn ang="0">
                <a:pos x="connsiteX2" y="connsiteY2"/>
              </a:cxn>
              <a:cxn ang="0">
                <a:pos x="connsiteX3" y="connsiteY3"/>
              </a:cxn>
            </a:cxnLst>
            <a:rect l="l" t="t" r="r" b="b"/>
            <a:pathLst>
              <a:path w="5069810" h="2506385">
                <a:moveTo>
                  <a:pt x="0" y="2506385"/>
                </a:moveTo>
                <a:lnTo>
                  <a:pt x="2859749" y="1"/>
                </a:lnTo>
                <a:lnTo>
                  <a:pt x="2873126" y="0"/>
                </a:lnTo>
                <a:lnTo>
                  <a:pt x="5069810" y="2506385"/>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3"/>
          </a:p>
        </p:txBody>
      </p:sp>
      <p:sp>
        <p:nvSpPr>
          <p:cNvPr id="2" name="Title 1">
            <a:extLst>
              <a:ext uri="{FF2B5EF4-FFF2-40B4-BE49-F238E27FC236}">
                <a16:creationId xmlns:a16="http://schemas.microsoft.com/office/drawing/2014/main" id="{37CF7F51-4716-6879-3B54-10FD545D19D3}"/>
              </a:ext>
            </a:extLst>
          </p:cNvPr>
          <p:cNvSpPr txBox="1">
            <a:spLocks/>
          </p:cNvSpPr>
          <p:nvPr/>
        </p:nvSpPr>
        <p:spPr>
          <a:xfrm>
            <a:off x="1279516" y="1126866"/>
            <a:ext cx="6935030" cy="3716491"/>
          </a:xfrm>
          <a:prstGeom prst="rect">
            <a:avLst/>
          </a:prstGeom>
        </p:spPr>
        <p:txBody>
          <a:bodyPr vert="horz" lIns="68580" tIns="34290" rIns="68580" bIns="34290" rtlCol="0" anchor="ctr">
            <a:normAutofit lnSpcReduction="10000"/>
          </a:bodyPr>
          <a:lst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a:lstStyle>
          <a:p>
            <a:pPr marL="685800" indent="-685800">
              <a:lnSpc>
                <a:spcPct val="110000"/>
              </a:lnSpc>
              <a:spcAft>
                <a:spcPts val="450"/>
              </a:spcAft>
              <a:buFont typeface="+mj-lt"/>
              <a:buAutoNum type="arabicPeriod"/>
            </a:pPr>
            <a:r>
              <a:rPr lang="en-US" sz="4400" dirty="0">
                <a:latin typeface="+mn-lt"/>
                <a:ea typeface="+mn-ea"/>
                <a:cs typeface="+mn-cs"/>
              </a:rPr>
              <a:t>Our problems/solutions often mirror 1 Sam. 8</a:t>
            </a:r>
          </a:p>
          <a:p>
            <a:pPr marL="685800" indent="-685800">
              <a:lnSpc>
                <a:spcPct val="110000"/>
              </a:lnSpc>
              <a:spcAft>
                <a:spcPts val="450"/>
              </a:spcAft>
              <a:buFont typeface="+mj-lt"/>
              <a:buAutoNum type="arabicPeriod"/>
            </a:pPr>
            <a:endParaRPr lang="en-US" sz="4400" dirty="0">
              <a:latin typeface="+mn-lt"/>
              <a:ea typeface="+mn-ea"/>
              <a:cs typeface="+mn-cs"/>
            </a:endParaRPr>
          </a:p>
          <a:p>
            <a:pPr marL="685800" indent="-685800">
              <a:lnSpc>
                <a:spcPct val="110000"/>
              </a:lnSpc>
              <a:spcAft>
                <a:spcPts val="450"/>
              </a:spcAft>
              <a:buFont typeface="+mj-lt"/>
              <a:buAutoNum type="arabicPeriod"/>
            </a:pPr>
            <a:r>
              <a:rPr lang="en-US" sz="4400" dirty="0">
                <a:latin typeface="+mn-lt"/>
                <a:ea typeface="+mn-ea"/>
                <a:cs typeface="+mn-cs"/>
              </a:rPr>
              <a:t>God had a plan for them; God has a plan for us.</a:t>
            </a:r>
          </a:p>
          <a:p>
            <a:pPr marL="685800" indent="-685800" algn="ctr">
              <a:lnSpc>
                <a:spcPct val="110000"/>
              </a:lnSpc>
              <a:spcAft>
                <a:spcPts val="450"/>
              </a:spcAft>
              <a:buFont typeface="+mj-lt"/>
              <a:buAutoNum type="arabicPeriod"/>
            </a:pPr>
            <a:endParaRPr lang="en-US" sz="2775" dirty="0">
              <a:latin typeface="+mn-lt"/>
              <a:ea typeface="+mn-ea"/>
              <a:cs typeface="+mn-cs"/>
            </a:endParaRPr>
          </a:p>
        </p:txBody>
      </p:sp>
      <p:cxnSp>
        <p:nvCxnSpPr>
          <p:cNvPr id="34" name="Straight Connector 33">
            <a:extLst>
              <a:ext uri="{FF2B5EF4-FFF2-40B4-BE49-F238E27FC236}">
                <a16:creationId xmlns:a16="http://schemas.microsoft.com/office/drawing/2014/main" id="{3C0930BD-361E-4C4D-8B08-ED210DFA2D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25378" y="4914900"/>
            <a:ext cx="732047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473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8E49C-4D20-2CCB-57D1-AFB055033DFC}"/>
              </a:ext>
            </a:extLst>
          </p:cNvPr>
          <p:cNvSpPr>
            <a:spLocks noGrp="1"/>
          </p:cNvSpPr>
          <p:nvPr>
            <p:ph type="title"/>
          </p:nvPr>
        </p:nvSpPr>
        <p:spPr>
          <a:xfrm>
            <a:off x="554355" y="115006"/>
            <a:ext cx="8035290" cy="1020674"/>
          </a:xfrm>
        </p:spPr>
        <p:txBody>
          <a:bodyPr>
            <a:noAutofit/>
          </a:bodyPr>
          <a:lstStyle/>
          <a:p>
            <a:r>
              <a:rPr lang="en-US" sz="2400" dirty="0">
                <a:latin typeface="Walbaum Display" panose="02070503090703020303" pitchFamily="18" charset="0"/>
              </a:rPr>
              <a:t>“No, but </a:t>
            </a:r>
            <a:r>
              <a:rPr lang="en-US" sz="2400" b="1" dirty="0">
                <a:latin typeface="Walbaum Display" panose="02070503090703020303" pitchFamily="18" charset="0"/>
              </a:rPr>
              <a:t>there shall be a king over us</a:t>
            </a:r>
            <a:r>
              <a:rPr lang="en-US" sz="2400" dirty="0">
                <a:latin typeface="Walbaum Display" panose="02070503090703020303" pitchFamily="18" charset="0"/>
              </a:rPr>
              <a:t>, that we also may be like all the nations, that our king may judge us and go out before us and fight our battles.”</a:t>
            </a:r>
          </a:p>
        </p:txBody>
      </p:sp>
      <p:sp>
        <p:nvSpPr>
          <p:cNvPr id="3" name="Content Placeholder 2">
            <a:extLst>
              <a:ext uri="{FF2B5EF4-FFF2-40B4-BE49-F238E27FC236}">
                <a16:creationId xmlns:a16="http://schemas.microsoft.com/office/drawing/2014/main" id="{838B4F86-EAFA-5829-C5E1-57F63BC91A42}"/>
              </a:ext>
            </a:extLst>
          </p:cNvPr>
          <p:cNvSpPr>
            <a:spLocks noGrp="1"/>
          </p:cNvSpPr>
          <p:nvPr>
            <p:ph idx="1"/>
          </p:nvPr>
        </p:nvSpPr>
        <p:spPr>
          <a:xfrm>
            <a:off x="4682488" y="1495717"/>
            <a:ext cx="4210052" cy="3607830"/>
          </a:xfrm>
        </p:spPr>
        <p:txBody>
          <a:bodyPr>
            <a:normAutofit lnSpcReduction="10000"/>
          </a:bodyPr>
          <a:lstStyle/>
          <a:p>
            <a:pPr>
              <a:spcBef>
                <a:spcPts val="0"/>
              </a:spcBef>
            </a:pPr>
            <a:r>
              <a:rPr lang="en-US" sz="2200" dirty="0"/>
              <a:t>“Judge us” – desire for order </a:t>
            </a:r>
          </a:p>
          <a:p>
            <a:pPr>
              <a:spcBef>
                <a:spcPts val="0"/>
              </a:spcBef>
            </a:pPr>
            <a:r>
              <a:rPr lang="en-US" sz="2200" dirty="0"/>
              <a:t>“Go out before us” – desire for representation</a:t>
            </a:r>
          </a:p>
          <a:p>
            <a:pPr>
              <a:spcBef>
                <a:spcPts val="0"/>
              </a:spcBef>
            </a:pPr>
            <a:r>
              <a:rPr lang="en-US" sz="2200" dirty="0"/>
              <a:t>“Fight our battles” – desire for protection</a:t>
            </a:r>
          </a:p>
          <a:p>
            <a:pPr>
              <a:spcBef>
                <a:spcPts val="0"/>
              </a:spcBef>
            </a:pPr>
            <a:endParaRPr lang="en-US" sz="1800" dirty="0"/>
          </a:p>
          <a:p>
            <a:pPr marL="0" indent="0" algn="ctr">
              <a:spcBef>
                <a:spcPts val="0"/>
              </a:spcBef>
              <a:buNone/>
            </a:pPr>
            <a:r>
              <a:rPr lang="en-US" sz="2600" b="1" dirty="0"/>
              <a:t>Our mistake is </a:t>
            </a:r>
            <a:r>
              <a:rPr lang="en-US" sz="2600" b="1" u="sng" dirty="0"/>
              <a:t>not</a:t>
            </a:r>
            <a:r>
              <a:rPr lang="en-US" sz="2600" b="1" dirty="0"/>
              <a:t> these desires or problems</a:t>
            </a:r>
          </a:p>
        </p:txBody>
      </p:sp>
      <p:cxnSp>
        <p:nvCxnSpPr>
          <p:cNvPr id="5" name="Straight Connector 4">
            <a:extLst>
              <a:ext uri="{FF2B5EF4-FFF2-40B4-BE49-F238E27FC236}">
                <a16:creationId xmlns:a16="http://schemas.microsoft.com/office/drawing/2014/main" id="{5F344546-C119-8D9A-29DD-C6ACA465FD01}"/>
              </a:ext>
            </a:extLst>
          </p:cNvPr>
          <p:cNvCxnSpPr>
            <a:cxnSpLocks/>
          </p:cNvCxnSpPr>
          <p:nvPr/>
        </p:nvCxnSpPr>
        <p:spPr>
          <a:xfrm>
            <a:off x="1258483" y="805361"/>
            <a:ext cx="2830438" cy="0"/>
          </a:xfrm>
          <a:prstGeom prst="line">
            <a:avLst/>
          </a:prstGeom>
          <a:ln w="38100">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503E64E-A70E-C711-95E6-304FEC4F5F6C}"/>
              </a:ext>
            </a:extLst>
          </p:cNvPr>
          <p:cNvCxnSpPr>
            <a:cxnSpLocks/>
          </p:cNvCxnSpPr>
          <p:nvPr/>
        </p:nvCxnSpPr>
        <p:spPr>
          <a:xfrm>
            <a:off x="6606539" y="843102"/>
            <a:ext cx="1692072" cy="0"/>
          </a:xfrm>
          <a:prstGeom prst="line">
            <a:avLst/>
          </a:prstGeom>
          <a:ln w="38100">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3B893A8-732F-93DA-7419-59183A00AC36}"/>
              </a:ext>
            </a:extLst>
          </p:cNvPr>
          <p:cNvCxnSpPr>
            <a:cxnSpLocks/>
          </p:cNvCxnSpPr>
          <p:nvPr/>
        </p:nvCxnSpPr>
        <p:spPr>
          <a:xfrm>
            <a:off x="610820" y="1204692"/>
            <a:ext cx="4883844" cy="0"/>
          </a:xfrm>
          <a:prstGeom prst="line">
            <a:avLst/>
          </a:prstGeom>
          <a:ln w="38100">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4D5472AB-BD49-3212-E241-87581DFEDC2B}"/>
              </a:ext>
            </a:extLst>
          </p:cNvPr>
          <p:cNvSpPr/>
          <p:nvPr/>
        </p:nvSpPr>
        <p:spPr>
          <a:xfrm>
            <a:off x="845389" y="210731"/>
            <a:ext cx="388620" cy="388620"/>
          </a:xfrm>
          <a:prstGeom prst="ellipse">
            <a:avLst/>
          </a:prstGeom>
          <a:solidFill>
            <a:schemeClr val="bg2">
              <a:lumMod val="75000"/>
              <a:lumOff val="25000"/>
            </a:schemeClr>
          </a:solidFill>
          <a:ln>
            <a:solidFill>
              <a:schemeClr val="bg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1</a:t>
            </a:r>
          </a:p>
        </p:txBody>
      </p:sp>
      <p:sp>
        <p:nvSpPr>
          <p:cNvPr id="11" name="Oval 10">
            <a:extLst>
              <a:ext uri="{FF2B5EF4-FFF2-40B4-BE49-F238E27FC236}">
                <a16:creationId xmlns:a16="http://schemas.microsoft.com/office/drawing/2014/main" id="{DCB41927-23AD-7D94-0572-9EFB38B76BD5}"/>
              </a:ext>
            </a:extLst>
          </p:cNvPr>
          <p:cNvSpPr/>
          <p:nvPr/>
        </p:nvSpPr>
        <p:spPr>
          <a:xfrm>
            <a:off x="6217919" y="151803"/>
            <a:ext cx="388620" cy="388620"/>
          </a:xfrm>
          <a:prstGeom prst="ellipse">
            <a:avLst/>
          </a:prstGeom>
          <a:solidFill>
            <a:schemeClr val="bg2">
              <a:lumMod val="75000"/>
              <a:lumOff val="25000"/>
            </a:schemeClr>
          </a:solidFill>
          <a:ln>
            <a:solidFill>
              <a:schemeClr val="bg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2</a:t>
            </a:r>
            <a:endParaRPr lang="en-US" sz="1053" b="1" dirty="0"/>
          </a:p>
        </p:txBody>
      </p:sp>
      <p:sp>
        <p:nvSpPr>
          <p:cNvPr id="12" name="Content Placeholder 2">
            <a:extLst>
              <a:ext uri="{FF2B5EF4-FFF2-40B4-BE49-F238E27FC236}">
                <a16:creationId xmlns:a16="http://schemas.microsoft.com/office/drawing/2014/main" id="{57746F16-5735-4CBA-84EB-56536BA1613D}"/>
              </a:ext>
            </a:extLst>
          </p:cNvPr>
          <p:cNvSpPr txBox="1">
            <a:spLocks/>
          </p:cNvSpPr>
          <p:nvPr/>
        </p:nvSpPr>
        <p:spPr>
          <a:xfrm>
            <a:off x="312418" y="1495717"/>
            <a:ext cx="4072891" cy="3607832"/>
          </a:xfrm>
          <a:prstGeom prst="rect">
            <a:avLst/>
          </a:prstGeom>
        </p:spPr>
        <p:txBody>
          <a:bodyPr vert="horz" lIns="68580" tIns="34290" rIns="68580" bIns="3429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t>Their desire to be like other nations is their rejection of God.</a:t>
            </a:r>
          </a:p>
          <a:p>
            <a:pPr>
              <a:spcBef>
                <a:spcPts val="0"/>
              </a:spcBef>
            </a:pPr>
            <a:r>
              <a:rPr lang="en-US" dirty="0"/>
              <a:t>How quickly they forgot the Ebenezer stone!</a:t>
            </a:r>
          </a:p>
          <a:p>
            <a:pPr marL="0" indent="0">
              <a:spcBef>
                <a:spcPts val="0"/>
              </a:spcBef>
              <a:buNone/>
            </a:pPr>
            <a:endParaRPr lang="en-US" sz="1800" dirty="0"/>
          </a:p>
          <a:p>
            <a:pPr marL="0" indent="0" algn="ctr">
              <a:spcBef>
                <a:spcPts val="0"/>
              </a:spcBef>
              <a:buNone/>
            </a:pPr>
            <a:r>
              <a:rPr lang="en-US" sz="2400" b="1" dirty="0"/>
              <a:t>Our mistake is when we seek solutions in the same ways the world does</a:t>
            </a:r>
          </a:p>
        </p:txBody>
      </p:sp>
      <p:cxnSp>
        <p:nvCxnSpPr>
          <p:cNvPr id="14" name="Straight Arrow Connector 13">
            <a:extLst>
              <a:ext uri="{FF2B5EF4-FFF2-40B4-BE49-F238E27FC236}">
                <a16:creationId xmlns:a16="http://schemas.microsoft.com/office/drawing/2014/main" id="{48AC4E2E-4315-A7A4-5015-BA022D4135D4}"/>
              </a:ext>
            </a:extLst>
          </p:cNvPr>
          <p:cNvCxnSpPr>
            <a:cxnSpLocks/>
          </p:cNvCxnSpPr>
          <p:nvPr/>
        </p:nvCxnSpPr>
        <p:spPr>
          <a:xfrm>
            <a:off x="1077508" y="517585"/>
            <a:ext cx="667041" cy="932697"/>
          </a:xfrm>
          <a:prstGeom prst="straightConnector1">
            <a:avLst/>
          </a:prstGeom>
          <a:ln w="76200">
            <a:solidFill>
              <a:schemeClr val="bg2">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9F765F3-AD7C-62FC-FAE6-AD6ACD4EB694}"/>
              </a:ext>
            </a:extLst>
          </p:cNvPr>
          <p:cNvCxnSpPr>
            <a:cxnSpLocks/>
          </p:cNvCxnSpPr>
          <p:nvPr/>
        </p:nvCxnSpPr>
        <p:spPr>
          <a:xfrm>
            <a:off x="6463986" y="517585"/>
            <a:ext cx="375285" cy="955293"/>
          </a:xfrm>
          <a:prstGeom prst="straightConnector1">
            <a:avLst/>
          </a:prstGeom>
          <a:ln w="76200">
            <a:solidFill>
              <a:schemeClr val="bg2">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943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500"/>
                                        <p:tgtEl>
                                          <p:spTgt spid="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5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500"/>
                                        <p:tgtEl>
                                          <p:spTgt spid="3">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500"/>
                                        <p:tgtEl>
                                          <p:spTgt spid="14"/>
                                        </p:tgtEl>
                                      </p:cBhvr>
                                    </p:animEffect>
                                  </p:childTnLst>
                                </p:cTn>
                              </p:par>
                              <p:par>
                                <p:cTn id="50" presetID="10" presetClass="entr" presetSubtype="0" fill="hold" nodeType="withEffect">
                                  <p:stCondLst>
                                    <p:cond delay="0"/>
                                  </p:stCondLst>
                                  <p:childTnLst>
                                    <p:set>
                                      <p:cBhvr>
                                        <p:cTn id="51" dur="1" fill="hold">
                                          <p:stCondLst>
                                            <p:cond delay="0"/>
                                          </p:stCondLst>
                                        </p:cTn>
                                        <p:tgtEl>
                                          <p:spTgt spid="12">
                                            <p:txEl>
                                              <p:pRg st="0" end="0"/>
                                            </p:txEl>
                                          </p:spTgt>
                                        </p:tgtEl>
                                        <p:attrNameLst>
                                          <p:attrName>style.visibility</p:attrName>
                                        </p:attrNameLst>
                                      </p:cBhvr>
                                      <p:to>
                                        <p:strVal val="visible"/>
                                      </p:to>
                                    </p:set>
                                    <p:animEffect transition="in" filter="fade">
                                      <p:cBhvr>
                                        <p:cTn id="52" dur="500"/>
                                        <p:tgtEl>
                                          <p:spTgt spid="12">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2">
                                            <p:txEl>
                                              <p:pRg st="1" end="1"/>
                                            </p:txEl>
                                          </p:spTgt>
                                        </p:tgtEl>
                                        <p:attrNameLst>
                                          <p:attrName>style.visibility</p:attrName>
                                        </p:attrNameLst>
                                      </p:cBhvr>
                                      <p:to>
                                        <p:strVal val="visible"/>
                                      </p:to>
                                    </p:set>
                                    <p:animEffect transition="in" filter="fade">
                                      <p:cBhvr>
                                        <p:cTn id="57" dur="500"/>
                                        <p:tgtEl>
                                          <p:spTgt spid="12">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2">
                                            <p:txEl>
                                              <p:pRg st="3" end="3"/>
                                            </p:txEl>
                                          </p:spTgt>
                                        </p:tgtEl>
                                        <p:attrNameLst>
                                          <p:attrName>style.visibility</p:attrName>
                                        </p:attrNameLst>
                                      </p:cBhvr>
                                      <p:to>
                                        <p:strVal val="visible"/>
                                      </p:to>
                                    </p:set>
                                    <p:animEffect transition="in" filter="fade">
                                      <p:cBhvr>
                                        <p:cTn id="62"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65AA49D-8BE2-A5C8-C67A-B8F1AEBE38C2}"/>
              </a:ext>
            </a:extLst>
          </p:cNvPr>
          <p:cNvSpPr/>
          <p:nvPr/>
        </p:nvSpPr>
        <p:spPr>
          <a:xfrm>
            <a:off x="137160" y="69012"/>
            <a:ext cx="8869680" cy="5529532"/>
          </a:xfrm>
          <a:prstGeom prst="rect">
            <a:avLst/>
          </a:prstGeom>
          <a:solidFill>
            <a:schemeClr val="tx1"/>
          </a:solidFill>
          <a:ln>
            <a:solidFill>
              <a:schemeClr val="bg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900" b="1" baseline="30000" dirty="0">
                <a:solidFill>
                  <a:srgbClr val="000000"/>
                </a:solidFill>
              </a:rPr>
              <a:t>14 </a:t>
            </a:r>
            <a:r>
              <a:rPr lang="en-US" sz="1900" dirty="0">
                <a:solidFill>
                  <a:srgbClr val="000000"/>
                </a:solidFill>
              </a:rPr>
              <a:t>“When you enter the land which the </a:t>
            </a:r>
            <a:r>
              <a:rPr lang="en-US" sz="1900" cap="small" dirty="0">
                <a:solidFill>
                  <a:srgbClr val="000000"/>
                </a:solidFill>
              </a:rPr>
              <a:t>Lord</a:t>
            </a:r>
            <a:r>
              <a:rPr lang="en-US" sz="1900" dirty="0">
                <a:solidFill>
                  <a:srgbClr val="000000"/>
                </a:solidFill>
              </a:rPr>
              <a:t> your God gives you, and you possess it and live in it, and you say, ‘I will set a king over me like all the nations who are around me,’ </a:t>
            </a:r>
            <a:r>
              <a:rPr lang="en-US" sz="1900" b="1" baseline="30000" dirty="0">
                <a:solidFill>
                  <a:srgbClr val="000000"/>
                </a:solidFill>
              </a:rPr>
              <a:t>15 </a:t>
            </a:r>
            <a:r>
              <a:rPr lang="en-US" sz="1900" dirty="0">
                <a:solidFill>
                  <a:srgbClr val="000000"/>
                </a:solidFill>
              </a:rPr>
              <a:t>you shall surely set a king over you whom the </a:t>
            </a:r>
            <a:r>
              <a:rPr lang="en-US" sz="1900" cap="small" dirty="0">
                <a:solidFill>
                  <a:srgbClr val="000000"/>
                </a:solidFill>
              </a:rPr>
              <a:t>Lord</a:t>
            </a:r>
            <a:r>
              <a:rPr lang="en-US" sz="1900" dirty="0">
                <a:solidFill>
                  <a:srgbClr val="000000"/>
                </a:solidFill>
              </a:rPr>
              <a:t> your God chooses, </a:t>
            </a:r>
            <a:r>
              <a:rPr lang="en-US" sz="1900" i="1" dirty="0">
                <a:solidFill>
                  <a:srgbClr val="000000"/>
                </a:solidFill>
              </a:rPr>
              <a:t>one</a:t>
            </a:r>
            <a:r>
              <a:rPr lang="en-US" sz="1900" dirty="0">
                <a:solidFill>
                  <a:srgbClr val="000000"/>
                </a:solidFill>
              </a:rPr>
              <a:t> from among your countrymen you shall set as king over yourselves; you may not put a foreigner over yourselves who is not your countryman. </a:t>
            </a:r>
            <a:r>
              <a:rPr lang="en-US" sz="1900" b="1" baseline="30000" dirty="0">
                <a:solidFill>
                  <a:srgbClr val="000000"/>
                </a:solidFill>
              </a:rPr>
              <a:t>16 </a:t>
            </a:r>
            <a:r>
              <a:rPr lang="en-US" sz="1900" dirty="0">
                <a:solidFill>
                  <a:srgbClr val="000000"/>
                </a:solidFill>
              </a:rPr>
              <a:t>Moreover, he shall not multiply horses for himself, nor shall he cause the people to return to Egypt to multiply horses, since the LORD has said to you, ‘You shall never again return that way.’ </a:t>
            </a:r>
            <a:r>
              <a:rPr lang="en-US" sz="1900" b="1" baseline="30000" dirty="0">
                <a:solidFill>
                  <a:srgbClr val="000000"/>
                </a:solidFill>
              </a:rPr>
              <a:t>17 </a:t>
            </a:r>
            <a:r>
              <a:rPr lang="en-US" sz="1900" dirty="0">
                <a:solidFill>
                  <a:srgbClr val="000000"/>
                </a:solidFill>
              </a:rPr>
              <a:t>He shall not multiply wives for himself, or else his heart will turn away; nor shall he greatly increase silver and gold for himself.</a:t>
            </a:r>
          </a:p>
          <a:p>
            <a:pPr algn="l"/>
            <a:endParaRPr lang="en-US" sz="1900" b="1" baseline="30000" dirty="0">
              <a:solidFill>
                <a:srgbClr val="000000"/>
              </a:solidFill>
            </a:endParaRPr>
          </a:p>
          <a:p>
            <a:pPr algn="l"/>
            <a:r>
              <a:rPr lang="en-US" sz="1900" b="1" baseline="30000" dirty="0">
                <a:solidFill>
                  <a:srgbClr val="000000"/>
                </a:solidFill>
              </a:rPr>
              <a:t>18 </a:t>
            </a:r>
            <a:r>
              <a:rPr lang="en-US" sz="1900" dirty="0">
                <a:solidFill>
                  <a:srgbClr val="000000"/>
                </a:solidFill>
              </a:rPr>
              <a:t>“Now it shall come about when he sits on the throne of his kingdom, he shall write for himself a copy of this law on a scroll in the presence of the Levitical priests. </a:t>
            </a:r>
            <a:r>
              <a:rPr lang="en-US" sz="1900" b="1" baseline="30000" dirty="0">
                <a:solidFill>
                  <a:srgbClr val="000000"/>
                </a:solidFill>
              </a:rPr>
              <a:t>19 </a:t>
            </a:r>
            <a:r>
              <a:rPr lang="en-US" sz="1900" dirty="0">
                <a:solidFill>
                  <a:srgbClr val="000000"/>
                </a:solidFill>
              </a:rPr>
              <a:t>It shall be with him and he shall read it all the days of his life, that he may learn to fear the </a:t>
            </a:r>
            <a:r>
              <a:rPr lang="en-US" sz="1900" cap="small" dirty="0">
                <a:solidFill>
                  <a:srgbClr val="000000"/>
                </a:solidFill>
              </a:rPr>
              <a:t>Lord</a:t>
            </a:r>
            <a:r>
              <a:rPr lang="en-US" sz="1900" dirty="0">
                <a:solidFill>
                  <a:srgbClr val="000000"/>
                </a:solidFill>
              </a:rPr>
              <a:t> his God, by carefully observing all the words of this law and these statutes, </a:t>
            </a:r>
            <a:r>
              <a:rPr lang="en-US" sz="1900" b="1" baseline="30000" dirty="0">
                <a:solidFill>
                  <a:srgbClr val="000000"/>
                </a:solidFill>
              </a:rPr>
              <a:t>20 </a:t>
            </a:r>
            <a:r>
              <a:rPr lang="en-US" sz="1900" dirty="0">
                <a:solidFill>
                  <a:srgbClr val="000000"/>
                </a:solidFill>
              </a:rPr>
              <a:t>that his heart may not be lifted up above his countrymen and that he may not turn aside from the commandment, to the right or the left, so that he and his sons may continue long in his kingdom in the midst of Israel.</a:t>
            </a:r>
          </a:p>
          <a:p>
            <a:pPr algn="r"/>
            <a:r>
              <a:rPr lang="en-US" sz="1900" dirty="0">
                <a:solidFill>
                  <a:schemeClr val="bg1"/>
                </a:solidFill>
              </a:rPr>
              <a:t>Deut. 17:14-20</a:t>
            </a:r>
            <a:endParaRPr lang="en-US" sz="1900" dirty="0"/>
          </a:p>
        </p:txBody>
      </p:sp>
      <p:cxnSp>
        <p:nvCxnSpPr>
          <p:cNvPr id="18" name="Straight Connector 17">
            <a:extLst>
              <a:ext uri="{FF2B5EF4-FFF2-40B4-BE49-F238E27FC236}">
                <a16:creationId xmlns:a16="http://schemas.microsoft.com/office/drawing/2014/main" id="{465A94DD-2D39-3A28-906D-9970DC7641F8}"/>
              </a:ext>
            </a:extLst>
          </p:cNvPr>
          <p:cNvCxnSpPr>
            <a:cxnSpLocks/>
          </p:cNvCxnSpPr>
          <p:nvPr/>
        </p:nvCxnSpPr>
        <p:spPr>
          <a:xfrm>
            <a:off x="5399162" y="1150418"/>
            <a:ext cx="2744174" cy="0"/>
          </a:xfrm>
          <a:prstGeom prst="line">
            <a:avLst/>
          </a:prstGeom>
          <a:ln w="38100">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4CF986B-316F-E2FA-CE86-64DB929F1567}"/>
              </a:ext>
            </a:extLst>
          </p:cNvPr>
          <p:cNvCxnSpPr>
            <a:cxnSpLocks/>
          </p:cNvCxnSpPr>
          <p:nvPr/>
        </p:nvCxnSpPr>
        <p:spPr>
          <a:xfrm>
            <a:off x="231940" y="1443715"/>
            <a:ext cx="820483" cy="0"/>
          </a:xfrm>
          <a:prstGeom prst="line">
            <a:avLst/>
          </a:prstGeom>
          <a:ln w="38100">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A8E33C0-8D58-0B8C-3E92-449B3DB83E29}"/>
              </a:ext>
            </a:extLst>
          </p:cNvPr>
          <p:cNvCxnSpPr>
            <a:cxnSpLocks/>
          </p:cNvCxnSpPr>
          <p:nvPr/>
        </p:nvCxnSpPr>
        <p:spPr>
          <a:xfrm>
            <a:off x="1603540" y="1443715"/>
            <a:ext cx="3184120" cy="0"/>
          </a:xfrm>
          <a:prstGeom prst="line">
            <a:avLst/>
          </a:prstGeom>
          <a:ln w="38100">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9B7B9EF-0EF9-A469-9146-AADEA6C30CFE}"/>
              </a:ext>
            </a:extLst>
          </p:cNvPr>
          <p:cNvCxnSpPr>
            <a:cxnSpLocks/>
          </p:cNvCxnSpPr>
          <p:nvPr/>
        </p:nvCxnSpPr>
        <p:spPr>
          <a:xfrm>
            <a:off x="1517276" y="2013059"/>
            <a:ext cx="2916701"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C276F4C-456F-D65C-D6D0-7D714EE52EDD}"/>
              </a:ext>
            </a:extLst>
          </p:cNvPr>
          <p:cNvCxnSpPr>
            <a:cxnSpLocks/>
          </p:cNvCxnSpPr>
          <p:nvPr/>
        </p:nvCxnSpPr>
        <p:spPr>
          <a:xfrm>
            <a:off x="3466845" y="2591029"/>
            <a:ext cx="2830438"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4FA5AD1-443D-3E67-4718-FA1C138E86F3}"/>
              </a:ext>
            </a:extLst>
          </p:cNvPr>
          <p:cNvCxnSpPr>
            <a:cxnSpLocks/>
          </p:cNvCxnSpPr>
          <p:nvPr/>
        </p:nvCxnSpPr>
        <p:spPr>
          <a:xfrm>
            <a:off x="2397169" y="2918833"/>
            <a:ext cx="4564348"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5BFA182-6B59-65D4-FD2A-5643AA9D9F92}"/>
              </a:ext>
            </a:extLst>
          </p:cNvPr>
          <p:cNvCxnSpPr>
            <a:cxnSpLocks/>
          </p:cNvCxnSpPr>
          <p:nvPr/>
        </p:nvCxnSpPr>
        <p:spPr>
          <a:xfrm>
            <a:off x="231940" y="3669331"/>
            <a:ext cx="3555056"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E41BAEB-801E-F6CE-0748-3D33DF3EFD4B}"/>
              </a:ext>
            </a:extLst>
          </p:cNvPr>
          <p:cNvCxnSpPr>
            <a:cxnSpLocks/>
          </p:cNvCxnSpPr>
          <p:nvPr/>
        </p:nvCxnSpPr>
        <p:spPr>
          <a:xfrm>
            <a:off x="3786996" y="3936749"/>
            <a:ext cx="3778370"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A5F749A-21EA-8956-0CA9-1B1514F1C732}"/>
              </a:ext>
            </a:extLst>
          </p:cNvPr>
          <p:cNvCxnSpPr>
            <a:cxnSpLocks/>
          </p:cNvCxnSpPr>
          <p:nvPr/>
        </p:nvCxnSpPr>
        <p:spPr>
          <a:xfrm>
            <a:off x="231940" y="4227172"/>
            <a:ext cx="6979743"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9A7A2DD1-81E0-1B11-2F56-B39A34C4DE14}"/>
              </a:ext>
            </a:extLst>
          </p:cNvPr>
          <p:cNvSpPr/>
          <p:nvPr/>
        </p:nvSpPr>
        <p:spPr>
          <a:xfrm>
            <a:off x="7548113" y="3606528"/>
            <a:ext cx="595223" cy="393710"/>
          </a:xfrm>
          <a:prstGeom prst="ellipse">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793E1B3F-31E6-69BF-DCF3-BFAF90FBC862}"/>
              </a:ext>
            </a:extLst>
          </p:cNvPr>
          <p:cNvSpPr/>
          <p:nvPr/>
        </p:nvSpPr>
        <p:spPr>
          <a:xfrm>
            <a:off x="1932317" y="4181395"/>
            <a:ext cx="595223" cy="393710"/>
          </a:xfrm>
          <a:prstGeom prst="ellipse">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61283A88-5C69-E5C8-48CA-54F9637FF0FE}"/>
              </a:ext>
            </a:extLst>
          </p:cNvPr>
          <p:cNvSpPr/>
          <p:nvPr/>
        </p:nvSpPr>
        <p:spPr>
          <a:xfrm>
            <a:off x="8321150" y="4181395"/>
            <a:ext cx="595223" cy="393710"/>
          </a:xfrm>
          <a:prstGeom prst="ellipse">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a:extLst>
              <a:ext uri="{FF2B5EF4-FFF2-40B4-BE49-F238E27FC236}">
                <a16:creationId xmlns:a16="http://schemas.microsoft.com/office/drawing/2014/main" id="{3744640E-5AD2-A08E-2D21-37906EEA7F8B}"/>
              </a:ext>
            </a:extLst>
          </p:cNvPr>
          <p:cNvCxnSpPr>
            <a:cxnSpLocks/>
            <a:stCxn id="37" idx="5"/>
          </p:cNvCxnSpPr>
          <p:nvPr/>
        </p:nvCxnSpPr>
        <p:spPr>
          <a:xfrm flipV="1">
            <a:off x="2440372" y="4511843"/>
            <a:ext cx="5493054" cy="5605"/>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325E5C5-3122-B341-C47F-57FF035FBEF7}"/>
              </a:ext>
            </a:extLst>
          </p:cNvPr>
          <p:cNvCxnSpPr>
            <a:cxnSpLocks/>
          </p:cNvCxnSpPr>
          <p:nvPr/>
        </p:nvCxnSpPr>
        <p:spPr>
          <a:xfrm>
            <a:off x="231940" y="4813768"/>
            <a:ext cx="4954959"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3DA297C-315D-22D2-02D8-3B67188078B3}"/>
              </a:ext>
            </a:extLst>
          </p:cNvPr>
          <p:cNvCxnSpPr>
            <a:cxnSpLocks/>
          </p:cNvCxnSpPr>
          <p:nvPr/>
        </p:nvCxnSpPr>
        <p:spPr>
          <a:xfrm>
            <a:off x="231940" y="5115692"/>
            <a:ext cx="4840392"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9E257A1-7B61-12C3-BD09-55B9D04CBBBA}"/>
              </a:ext>
            </a:extLst>
          </p:cNvPr>
          <p:cNvCxnSpPr>
            <a:cxnSpLocks/>
          </p:cNvCxnSpPr>
          <p:nvPr/>
        </p:nvCxnSpPr>
        <p:spPr>
          <a:xfrm>
            <a:off x="8410755" y="4813768"/>
            <a:ext cx="249679"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7" name="Oval 46">
            <a:extLst>
              <a:ext uri="{FF2B5EF4-FFF2-40B4-BE49-F238E27FC236}">
                <a16:creationId xmlns:a16="http://schemas.microsoft.com/office/drawing/2014/main" id="{D4524DFB-C504-9656-80AD-1D1CA0D5B580}"/>
              </a:ext>
            </a:extLst>
          </p:cNvPr>
          <p:cNvSpPr/>
          <p:nvPr/>
        </p:nvSpPr>
        <p:spPr>
          <a:xfrm>
            <a:off x="7830649" y="4496259"/>
            <a:ext cx="595223" cy="393710"/>
          </a:xfrm>
          <a:prstGeom prst="ellipse">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836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par>
                                <p:cTn id="19" presetID="10"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par>
                                <p:cTn id="22" presetID="10" presetClass="entr" presetSubtype="0" fill="hold"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500"/>
                                        <p:tgtEl>
                                          <p:spTgt spid="2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par>
                                <p:cTn id="30" presetID="10" presetClass="entr" presetSubtype="0" fill="hold"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fade">
                                      <p:cBhvr>
                                        <p:cTn id="37" dur="500"/>
                                        <p:tgtEl>
                                          <p:spTgt spid="3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500"/>
                                        <p:tgtEl>
                                          <p:spTgt spid="3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500"/>
                                        <p:tgtEl>
                                          <p:spTgt spid="3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500"/>
                                        <p:tgtEl>
                                          <p:spTgt spid="3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500"/>
                                        <p:tgtEl>
                                          <p:spTgt spid="4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fade">
                                      <p:cBhvr>
                                        <p:cTn id="67" dur="500"/>
                                        <p:tgtEl>
                                          <p:spTgt spid="4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3"/>
                                        </p:tgtEl>
                                        <p:attrNameLst>
                                          <p:attrName>style.visibility</p:attrName>
                                        </p:attrNameLst>
                                      </p:cBhvr>
                                      <p:to>
                                        <p:strVal val="visible"/>
                                      </p:to>
                                    </p:set>
                                    <p:animEffect transition="in" filter="fade">
                                      <p:cBhvr>
                                        <p:cTn id="72" dur="500"/>
                                        <p:tgtEl>
                                          <p:spTgt spid="43"/>
                                        </p:tgtEl>
                                      </p:cBhvr>
                                    </p:animEffect>
                                  </p:childTnLst>
                                </p:cTn>
                              </p:par>
                              <p:par>
                                <p:cTn id="73" presetID="10" presetClass="entr" presetSubtype="0" fill="hold" nodeType="with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fade">
                                      <p:cBhvr>
                                        <p:cTn id="75"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4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8E49C-4D20-2CCB-57D1-AFB055033DFC}"/>
              </a:ext>
            </a:extLst>
          </p:cNvPr>
          <p:cNvSpPr>
            <a:spLocks noGrp="1"/>
          </p:cNvSpPr>
          <p:nvPr>
            <p:ph type="title"/>
          </p:nvPr>
        </p:nvSpPr>
        <p:spPr>
          <a:xfrm>
            <a:off x="554355" y="115006"/>
            <a:ext cx="8035290" cy="1020674"/>
          </a:xfrm>
        </p:spPr>
        <p:txBody>
          <a:bodyPr>
            <a:noAutofit/>
          </a:bodyPr>
          <a:lstStyle/>
          <a:p>
            <a:r>
              <a:rPr lang="en-US" sz="2400" dirty="0">
                <a:latin typeface="Walbaum Display" panose="02070503090703020303" pitchFamily="18" charset="0"/>
              </a:rPr>
              <a:t>“No, but </a:t>
            </a:r>
            <a:r>
              <a:rPr lang="en-US" sz="2400" b="1" dirty="0">
                <a:latin typeface="Walbaum Display" panose="02070503090703020303" pitchFamily="18" charset="0"/>
              </a:rPr>
              <a:t>there shall be a king over us</a:t>
            </a:r>
            <a:r>
              <a:rPr lang="en-US" sz="2400" dirty="0">
                <a:latin typeface="Walbaum Display" panose="02070503090703020303" pitchFamily="18" charset="0"/>
              </a:rPr>
              <a:t>, that we also may be like all the nations, that our king may judge us and go out before us and fight our battles.”</a:t>
            </a:r>
          </a:p>
        </p:txBody>
      </p:sp>
      <p:sp>
        <p:nvSpPr>
          <p:cNvPr id="3" name="Content Placeholder 2">
            <a:extLst>
              <a:ext uri="{FF2B5EF4-FFF2-40B4-BE49-F238E27FC236}">
                <a16:creationId xmlns:a16="http://schemas.microsoft.com/office/drawing/2014/main" id="{838B4F86-EAFA-5829-C5E1-57F63BC91A42}"/>
              </a:ext>
            </a:extLst>
          </p:cNvPr>
          <p:cNvSpPr>
            <a:spLocks noGrp="1"/>
          </p:cNvSpPr>
          <p:nvPr>
            <p:ph idx="1"/>
          </p:nvPr>
        </p:nvSpPr>
        <p:spPr>
          <a:xfrm>
            <a:off x="4682488" y="1495717"/>
            <a:ext cx="4210052" cy="3607830"/>
          </a:xfrm>
        </p:spPr>
        <p:txBody>
          <a:bodyPr>
            <a:normAutofit fontScale="92500" lnSpcReduction="20000"/>
          </a:bodyPr>
          <a:lstStyle/>
          <a:p>
            <a:pPr>
              <a:spcBef>
                <a:spcPts val="0"/>
              </a:spcBef>
            </a:pPr>
            <a:r>
              <a:rPr lang="en-US" sz="2200" dirty="0"/>
              <a:t>“Judge us” – desire for order </a:t>
            </a:r>
          </a:p>
          <a:p>
            <a:pPr>
              <a:spcBef>
                <a:spcPts val="0"/>
              </a:spcBef>
            </a:pPr>
            <a:r>
              <a:rPr lang="en-US" sz="2200" dirty="0"/>
              <a:t>“Go out before us” – desire for representation</a:t>
            </a:r>
          </a:p>
          <a:p>
            <a:pPr>
              <a:spcBef>
                <a:spcPts val="0"/>
              </a:spcBef>
            </a:pPr>
            <a:r>
              <a:rPr lang="en-US" sz="2200" dirty="0"/>
              <a:t>“Fight our battles” – desire for protection</a:t>
            </a:r>
          </a:p>
          <a:p>
            <a:pPr>
              <a:spcBef>
                <a:spcPts val="0"/>
              </a:spcBef>
            </a:pPr>
            <a:endParaRPr lang="en-US" sz="1800" dirty="0"/>
          </a:p>
          <a:p>
            <a:pPr marL="0" indent="0" algn="ctr">
              <a:spcBef>
                <a:spcPts val="0"/>
              </a:spcBef>
              <a:buNone/>
            </a:pPr>
            <a:r>
              <a:rPr lang="en-US" sz="2600" b="1" dirty="0"/>
              <a:t>Our mistake is </a:t>
            </a:r>
            <a:r>
              <a:rPr lang="en-US" sz="2600" b="1" u="sng" dirty="0"/>
              <a:t>not</a:t>
            </a:r>
            <a:r>
              <a:rPr lang="en-US" sz="2600" b="1" dirty="0"/>
              <a:t> these problems but in whom we find the solution</a:t>
            </a:r>
          </a:p>
        </p:txBody>
      </p:sp>
      <p:cxnSp>
        <p:nvCxnSpPr>
          <p:cNvPr id="5" name="Straight Connector 4">
            <a:extLst>
              <a:ext uri="{FF2B5EF4-FFF2-40B4-BE49-F238E27FC236}">
                <a16:creationId xmlns:a16="http://schemas.microsoft.com/office/drawing/2014/main" id="{5F344546-C119-8D9A-29DD-C6ACA465FD01}"/>
              </a:ext>
            </a:extLst>
          </p:cNvPr>
          <p:cNvCxnSpPr>
            <a:cxnSpLocks/>
          </p:cNvCxnSpPr>
          <p:nvPr/>
        </p:nvCxnSpPr>
        <p:spPr>
          <a:xfrm>
            <a:off x="1258483" y="805361"/>
            <a:ext cx="2830438" cy="0"/>
          </a:xfrm>
          <a:prstGeom prst="line">
            <a:avLst/>
          </a:prstGeom>
          <a:ln w="38100">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503E64E-A70E-C711-95E6-304FEC4F5F6C}"/>
              </a:ext>
            </a:extLst>
          </p:cNvPr>
          <p:cNvCxnSpPr>
            <a:cxnSpLocks/>
          </p:cNvCxnSpPr>
          <p:nvPr/>
        </p:nvCxnSpPr>
        <p:spPr>
          <a:xfrm>
            <a:off x="6606539" y="843102"/>
            <a:ext cx="1692072" cy="0"/>
          </a:xfrm>
          <a:prstGeom prst="line">
            <a:avLst/>
          </a:prstGeom>
          <a:ln w="38100">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3B893A8-732F-93DA-7419-59183A00AC36}"/>
              </a:ext>
            </a:extLst>
          </p:cNvPr>
          <p:cNvCxnSpPr>
            <a:cxnSpLocks/>
          </p:cNvCxnSpPr>
          <p:nvPr/>
        </p:nvCxnSpPr>
        <p:spPr>
          <a:xfrm>
            <a:off x="610820" y="1204692"/>
            <a:ext cx="4883844" cy="0"/>
          </a:xfrm>
          <a:prstGeom prst="line">
            <a:avLst/>
          </a:prstGeom>
          <a:ln w="38100">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4D5472AB-BD49-3212-E241-87581DFEDC2B}"/>
              </a:ext>
            </a:extLst>
          </p:cNvPr>
          <p:cNvSpPr/>
          <p:nvPr/>
        </p:nvSpPr>
        <p:spPr>
          <a:xfrm>
            <a:off x="845389" y="210731"/>
            <a:ext cx="388620" cy="388620"/>
          </a:xfrm>
          <a:prstGeom prst="ellipse">
            <a:avLst/>
          </a:prstGeom>
          <a:solidFill>
            <a:schemeClr val="bg2">
              <a:lumMod val="75000"/>
              <a:lumOff val="25000"/>
            </a:schemeClr>
          </a:solidFill>
          <a:ln>
            <a:solidFill>
              <a:schemeClr val="bg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1</a:t>
            </a:r>
          </a:p>
        </p:txBody>
      </p:sp>
      <p:sp>
        <p:nvSpPr>
          <p:cNvPr id="11" name="Oval 10">
            <a:extLst>
              <a:ext uri="{FF2B5EF4-FFF2-40B4-BE49-F238E27FC236}">
                <a16:creationId xmlns:a16="http://schemas.microsoft.com/office/drawing/2014/main" id="{DCB41927-23AD-7D94-0572-9EFB38B76BD5}"/>
              </a:ext>
            </a:extLst>
          </p:cNvPr>
          <p:cNvSpPr/>
          <p:nvPr/>
        </p:nvSpPr>
        <p:spPr>
          <a:xfrm>
            <a:off x="6217919" y="151803"/>
            <a:ext cx="388620" cy="388620"/>
          </a:xfrm>
          <a:prstGeom prst="ellipse">
            <a:avLst/>
          </a:prstGeom>
          <a:solidFill>
            <a:schemeClr val="bg2">
              <a:lumMod val="75000"/>
              <a:lumOff val="25000"/>
            </a:schemeClr>
          </a:solidFill>
          <a:ln>
            <a:solidFill>
              <a:schemeClr val="bg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2</a:t>
            </a:r>
            <a:endParaRPr lang="en-US" sz="1053" b="1" dirty="0"/>
          </a:p>
        </p:txBody>
      </p:sp>
      <p:sp>
        <p:nvSpPr>
          <p:cNvPr id="12" name="Content Placeholder 2">
            <a:extLst>
              <a:ext uri="{FF2B5EF4-FFF2-40B4-BE49-F238E27FC236}">
                <a16:creationId xmlns:a16="http://schemas.microsoft.com/office/drawing/2014/main" id="{57746F16-5735-4CBA-84EB-56536BA1613D}"/>
              </a:ext>
            </a:extLst>
          </p:cNvPr>
          <p:cNvSpPr txBox="1">
            <a:spLocks/>
          </p:cNvSpPr>
          <p:nvPr/>
        </p:nvSpPr>
        <p:spPr>
          <a:xfrm>
            <a:off x="312418" y="1495717"/>
            <a:ext cx="4072891" cy="3607832"/>
          </a:xfrm>
          <a:prstGeom prst="rect">
            <a:avLst/>
          </a:prstGeom>
        </p:spPr>
        <p:txBody>
          <a:bodyPr vert="horz" lIns="68580" tIns="34290" rIns="68580" bIns="3429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t>Their desire to be like other nations is their rejection of God.</a:t>
            </a:r>
          </a:p>
          <a:p>
            <a:pPr>
              <a:spcBef>
                <a:spcPts val="0"/>
              </a:spcBef>
            </a:pPr>
            <a:r>
              <a:rPr lang="en-US" dirty="0"/>
              <a:t>How quickly they forgot the Ebenezer stone!</a:t>
            </a:r>
          </a:p>
          <a:p>
            <a:pPr marL="0" indent="0">
              <a:spcBef>
                <a:spcPts val="0"/>
              </a:spcBef>
              <a:buNone/>
            </a:pPr>
            <a:endParaRPr lang="en-US" sz="1800" dirty="0"/>
          </a:p>
          <a:p>
            <a:pPr marL="0" indent="0" algn="ctr">
              <a:spcBef>
                <a:spcPts val="0"/>
              </a:spcBef>
              <a:buNone/>
            </a:pPr>
            <a:r>
              <a:rPr lang="en-US" sz="2400" b="1" dirty="0"/>
              <a:t>Our mistake is when we seek solutions in all the same ways the world does</a:t>
            </a:r>
          </a:p>
        </p:txBody>
      </p:sp>
      <p:cxnSp>
        <p:nvCxnSpPr>
          <p:cNvPr id="14" name="Straight Arrow Connector 13">
            <a:extLst>
              <a:ext uri="{FF2B5EF4-FFF2-40B4-BE49-F238E27FC236}">
                <a16:creationId xmlns:a16="http://schemas.microsoft.com/office/drawing/2014/main" id="{48AC4E2E-4315-A7A4-5015-BA022D4135D4}"/>
              </a:ext>
            </a:extLst>
          </p:cNvPr>
          <p:cNvCxnSpPr>
            <a:cxnSpLocks/>
          </p:cNvCxnSpPr>
          <p:nvPr/>
        </p:nvCxnSpPr>
        <p:spPr>
          <a:xfrm>
            <a:off x="1077508" y="517585"/>
            <a:ext cx="667041" cy="932697"/>
          </a:xfrm>
          <a:prstGeom prst="straightConnector1">
            <a:avLst/>
          </a:prstGeom>
          <a:ln w="76200">
            <a:solidFill>
              <a:schemeClr val="bg2">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9F765F3-AD7C-62FC-FAE6-AD6ACD4EB694}"/>
              </a:ext>
            </a:extLst>
          </p:cNvPr>
          <p:cNvCxnSpPr>
            <a:cxnSpLocks/>
          </p:cNvCxnSpPr>
          <p:nvPr/>
        </p:nvCxnSpPr>
        <p:spPr>
          <a:xfrm>
            <a:off x="6463986" y="517585"/>
            <a:ext cx="375285" cy="955293"/>
          </a:xfrm>
          <a:prstGeom prst="straightConnector1">
            <a:avLst/>
          </a:prstGeom>
          <a:ln w="76200">
            <a:solidFill>
              <a:schemeClr val="bg2">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1981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65AA49D-8BE2-A5C8-C67A-B8F1AEBE38C2}"/>
              </a:ext>
            </a:extLst>
          </p:cNvPr>
          <p:cNvSpPr/>
          <p:nvPr/>
        </p:nvSpPr>
        <p:spPr>
          <a:xfrm>
            <a:off x="137160" y="69012"/>
            <a:ext cx="8869680" cy="5529532"/>
          </a:xfrm>
          <a:prstGeom prst="rect">
            <a:avLst/>
          </a:prstGeom>
          <a:solidFill>
            <a:schemeClr val="tx1"/>
          </a:solidFill>
          <a:ln>
            <a:solidFill>
              <a:schemeClr val="bg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900" b="1" baseline="30000" dirty="0">
                <a:solidFill>
                  <a:srgbClr val="000000"/>
                </a:solidFill>
              </a:rPr>
              <a:t>14 </a:t>
            </a:r>
            <a:r>
              <a:rPr lang="en-US" sz="1900" dirty="0">
                <a:solidFill>
                  <a:srgbClr val="000000"/>
                </a:solidFill>
              </a:rPr>
              <a:t>“When you enter the land which the </a:t>
            </a:r>
            <a:r>
              <a:rPr lang="en-US" sz="1900" cap="small" dirty="0">
                <a:solidFill>
                  <a:srgbClr val="000000"/>
                </a:solidFill>
              </a:rPr>
              <a:t>Lord</a:t>
            </a:r>
            <a:r>
              <a:rPr lang="en-US" sz="1900" dirty="0">
                <a:solidFill>
                  <a:srgbClr val="000000"/>
                </a:solidFill>
              </a:rPr>
              <a:t> your God gives you, and you possess it and live in it, and you say, ‘I will set a king over me like all the nations who are around me,’ </a:t>
            </a:r>
            <a:r>
              <a:rPr lang="en-US" sz="1900" b="1" baseline="30000" dirty="0">
                <a:solidFill>
                  <a:srgbClr val="000000"/>
                </a:solidFill>
              </a:rPr>
              <a:t>15 </a:t>
            </a:r>
            <a:r>
              <a:rPr lang="en-US" sz="1900" dirty="0">
                <a:solidFill>
                  <a:srgbClr val="000000"/>
                </a:solidFill>
              </a:rPr>
              <a:t>you shall surely set a king over you whom the </a:t>
            </a:r>
            <a:r>
              <a:rPr lang="en-US" sz="1900" cap="small" dirty="0">
                <a:solidFill>
                  <a:srgbClr val="000000"/>
                </a:solidFill>
              </a:rPr>
              <a:t>Lord</a:t>
            </a:r>
            <a:r>
              <a:rPr lang="en-US" sz="1900" dirty="0">
                <a:solidFill>
                  <a:srgbClr val="000000"/>
                </a:solidFill>
              </a:rPr>
              <a:t> your God chooses, </a:t>
            </a:r>
            <a:r>
              <a:rPr lang="en-US" sz="1900" i="1" dirty="0">
                <a:solidFill>
                  <a:srgbClr val="000000"/>
                </a:solidFill>
              </a:rPr>
              <a:t>one</a:t>
            </a:r>
            <a:r>
              <a:rPr lang="en-US" sz="1900" dirty="0">
                <a:solidFill>
                  <a:srgbClr val="000000"/>
                </a:solidFill>
              </a:rPr>
              <a:t> from among your countrymen you shall set as king over yourselves; you may not put a foreigner over yourselves who is not your countryman. </a:t>
            </a:r>
            <a:r>
              <a:rPr lang="en-US" sz="1900" b="1" baseline="30000" dirty="0">
                <a:solidFill>
                  <a:srgbClr val="000000"/>
                </a:solidFill>
              </a:rPr>
              <a:t>16 </a:t>
            </a:r>
            <a:r>
              <a:rPr lang="en-US" sz="1900" dirty="0">
                <a:solidFill>
                  <a:srgbClr val="000000"/>
                </a:solidFill>
              </a:rPr>
              <a:t>Moreover, he shall not multiply horses for himself, nor shall he cause the people to return to Egypt to multiply horses, since the LORD has said to you, ‘You shall never again return that way.’ </a:t>
            </a:r>
            <a:r>
              <a:rPr lang="en-US" sz="1900" b="1" baseline="30000" dirty="0">
                <a:solidFill>
                  <a:srgbClr val="000000"/>
                </a:solidFill>
              </a:rPr>
              <a:t>17 </a:t>
            </a:r>
            <a:r>
              <a:rPr lang="en-US" sz="1900" dirty="0">
                <a:solidFill>
                  <a:srgbClr val="000000"/>
                </a:solidFill>
              </a:rPr>
              <a:t>He shall not multiply wives for himself, or else his heart will turn away; nor shall he greatly increase silver and gold for himself.</a:t>
            </a:r>
          </a:p>
          <a:p>
            <a:pPr algn="l"/>
            <a:endParaRPr lang="en-US" sz="1900" b="1" baseline="30000" dirty="0">
              <a:solidFill>
                <a:srgbClr val="000000"/>
              </a:solidFill>
            </a:endParaRPr>
          </a:p>
          <a:p>
            <a:pPr algn="l"/>
            <a:r>
              <a:rPr lang="en-US" sz="1900" b="1" baseline="30000" dirty="0">
                <a:solidFill>
                  <a:srgbClr val="000000"/>
                </a:solidFill>
              </a:rPr>
              <a:t>18 </a:t>
            </a:r>
            <a:r>
              <a:rPr lang="en-US" sz="1900" dirty="0">
                <a:solidFill>
                  <a:srgbClr val="000000"/>
                </a:solidFill>
              </a:rPr>
              <a:t>“Now it shall come about when he sits on the throne of his kingdom, he shall write for himself a copy of this law on a scroll in the presence of the Levitical priests. </a:t>
            </a:r>
            <a:r>
              <a:rPr lang="en-US" sz="1900" b="1" baseline="30000" dirty="0">
                <a:solidFill>
                  <a:srgbClr val="000000"/>
                </a:solidFill>
              </a:rPr>
              <a:t>19 </a:t>
            </a:r>
            <a:r>
              <a:rPr lang="en-US" sz="1900" dirty="0">
                <a:solidFill>
                  <a:srgbClr val="000000"/>
                </a:solidFill>
              </a:rPr>
              <a:t>It shall be with him and he shall read it all the days of his life, that he may learn to fear the </a:t>
            </a:r>
            <a:r>
              <a:rPr lang="en-US" sz="1900" cap="small" dirty="0">
                <a:solidFill>
                  <a:srgbClr val="000000"/>
                </a:solidFill>
              </a:rPr>
              <a:t>Lord</a:t>
            </a:r>
            <a:r>
              <a:rPr lang="en-US" sz="1900" dirty="0">
                <a:solidFill>
                  <a:srgbClr val="000000"/>
                </a:solidFill>
              </a:rPr>
              <a:t> his God, by carefully observing all the words of this law and these statutes, </a:t>
            </a:r>
            <a:r>
              <a:rPr lang="en-US" sz="1900" b="1" baseline="30000" dirty="0">
                <a:solidFill>
                  <a:srgbClr val="000000"/>
                </a:solidFill>
              </a:rPr>
              <a:t>20 </a:t>
            </a:r>
            <a:r>
              <a:rPr lang="en-US" sz="1900" dirty="0">
                <a:solidFill>
                  <a:srgbClr val="000000"/>
                </a:solidFill>
              </a:rPr>
              <a:t>that his heart may not be lifted up above his countrymen and that he may not turn aside from the commandment, to the right or the left, so that he and his sons may continue long in his kingdom in the midst of Israel.</a:t>
            </a:r>
          </a:p>
          <a:p>
            <a:pPr algn="r"/>
            <a:r>
              <a:rPr lang="en-US" sz="1900" dirty="0">
                <a:solidFill>
                  <a:schemeClr val="bg1"/>
                </a:solidFill>
              </a:rPr>
              <a:t>Deut. 17:14-20</a:t>
            </a:r>
            <a:endParaRPr lang="en-US" sz="1900" dirty="0"/>
          </a:p>
        </p:txBody>
      </p:sp>
      <p:cxnSp>
        <p:nvCxnSpPr>
          <p:cNvPr id="18" name="Straight Connector 17">
            <a:extLst>
              <a:ext uri="{FF2B5EF4-FFF2-40B4-BE49-F238E27FC236}">
                <a16:creationId xmlns:a16="http://schemas.microsoft.com/office/drawing/2014/main" id="{465A94DD-2D39-3A28-906D-9970DC7641F8}"/>
              </a:ext>
            </a:extLst>
          </p:cNvPr>
          <p:cNvCxnSpPr>
            <a:cxnSpLocks/>
          </p:cNvCxnSpPr>
          <p:nvPr/>
        </p:nvCxnSpPr>
        <p:spPr>
          <a:xfrm>
            <a:off x="5399162" y="1150418"/>
            <a:ext cx="2744174" cy="0"/>
          </a:xfrm>
          <a:prstGeom prst="line">
            <a:avLst/>
          </a:prstGeom>
          <a:ln w="38100">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4CF986B-316F-E2FA-CE86-64DB929F1567}"/>
              </a:ext>
            </a:extLst>
          </p:cNvPr>
          <p:cNvCxnSpPr>
            <a:cxnSpLocks/>
          </p:cNvCxnSpPr>
          <p:nvPr/>
        </p:nvCxnSpPr>
        <p:spPr>
          <a:xfrm>
            <a:off x="231940" y="1443715"/>
            <a:ext cx="820483" cy="0"/>
          </a:xfrm>
          <a:prstGeom prst="line">
            <a:avLst/>
          </a:prstGeom>
          <a:ln w="38100">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A8E33C0-8D58-0B8C-3E92-449B3DB83E29}"/>
              </a:ext>
            </a:extLst>
          </p:cNvPr>
          <p:cNvCxnSpPr>
            <a:cxnSpLocks/>
          </p:cNvCxnSpPr>
          <p:nvPr/>
        </p:nvCxnSpPr>
        <p:spPr>
          <a:xfrm>
            <a:off x="1603540" y="1443715"/>
            <a:ext cx="3184120" cy="0"/>
          </a:xfrm>
          <a:prstGeom prst="line">
            <a:avLst/>
          </a:prstGeom>
          <a:ln w="38100">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9B7B9EF-0EF9-A469-9146-AADEA6C30CFE}"/>
              </a:ext>
            </a:extLst>
          </p:cNvPr>
          <p:cNvCxnSpPr>
            <a:cxnSpLocks/>
          </p:cNvCxnSpPr>
          <p:nvPr/>
        </p:nvCxnSpPr>
        <p:spPr>
          <a:xfrm>
            <a:off x="1517276" y="2013059"/>
            <a:ext cx="2916701"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C276F4C-456F-D65C-D6D0-7D714EE52EDD}"/>
              </a:ext>
            </a:extLst>
          </p:cNvPr>
          <p:cNvCxnSpPr>
            <a:cxnSpLocks/>
          </p:cNvCxnSpPr>
          <p:nvPr/>
        </p:nvCxnSpPr>
        <p:spPr>
          <a:xfrm>
            <a:off x="3466845" y="2591029"/>
            <a:ext cx="2830438"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4FA5AD1-443D-3E67-4718-FA1C138E86F3}"/>
              </a:ext>
            </a:extLst>
          </p:cNvPr>
          <p:cNvCxnSpPr>
            <a:cxnSpLocks/>
          </p:cNvCxnSpPr>
          <p:nvPr/>
        </p:nvCxnSpPr>
        <p:spPr>
          <a:xfrm>
            <a:off x="2397169" y="2918833"/>
            <a:ext cx="4564348"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5BFA182-6B59-65D4-FD2A-5643AA9D9F92}"/>
              </a:ext>
            </a:extLst>
          </p:cNvPr>
          <p:cNvCxnSpPr>
            <a:cxnSpLocks/>
          </p:cNvCxnSpPr>
          <p:nvPr/>
        </p:nvCxnSpPr>
        <p:spPr>
          <a:xfrm>
            <a:off x="231940" y="3669331"/>
            <a:ext cx="3555056"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E41BAEB-801E-F6CE-0748-3D33DF3EFD4B}"/>
              </a:ext>
            </a:extLst>
          </p:cNvPr>
          <p:cNvCxnSpPr>
            <a:cxnSpLocks/>
          </p:cNvCxnSpPr>
          <p:nvPr/>
        </p:nvCxnSpPr>
        <p:spPr>
          <a:xfrm>
            <a:off x="3786996" y="3936749"/>
            <a:ext cx="3778370"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A5F749A-21EA-8956-0CA9-1B1514F1C732}"/>
              </a:ext>
            </a:extLst>
          </p:cNvPr>
          <p:cNvCxnSpPr>
            <a:cxnSpLocks/>
          </p:cNvCxnSpPr>
          <p:nvPr/>
        </p:nvCxnSpPr>
        <p:spPr>
          <a:xfrm>
            <a:off x="231940" y="4227172"/>
            <a:ext cx="6979743"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9A7A2DD1-81E0-1B11-2F56-B39A34C4DE14}"/>
              </a:ext>
            </a:extLst>
          </p:cNvPr>
          <p:cNvSpPr/>
          <p:nvPr/>
        </p:nvSpPr>
        <p:spPr>
          <a:xfrm>
            <a:off x="7548113" y="3606528"/>
            <a:ext cx="595223" cy="393710"/>
          </a:xfrm>
          <a:prstGeom prst="ellipse">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793E1B3F-31E6-69BF-DCF3-BFAF90FBC862}"/>
              </a:ext>
            </a:extLst>
          </p:cNvPr>
          <p:cNvSpPr/>
          <p:nvPr/>
        </p:nvSpPr>
        <p:spPr>
          <a:xfrm>
            <a:off x="1932317" y="4181395"/>
            <a:ext cx="595223" cy="393710"/>
          </a:xfrm>
          <a:prstGeom prst="ellipse">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61283A88-5C69-E5C8-48CA-54F9637FF0FE}"/>
              </a:ext>
            </a:extLst>
          </p:cNvPr>
          <p:cNvSpPr/>
          <p:nvPr/>
        </p:nvSpPr>
        <p:spPr>
          <a:xfrm>
            <a:off x="8321150" y="4181395"/>
            <a:ext cx="595223" cy="393710"/>
          </a:xfrm>
          <a:prstGeom prst="ellipse">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a:extLst>
              <a:ext uri="{FF2B5EF4-FFF2-40B4-BE49-F238E27FC236}">
                <a16:creationId xmlns:a16="http://schemas.microsoft.com/office/drawing/2014/main" id="{3744640E-5AD2-A08E-2D21-37906EEA7F8B}"/>
              </a:ext>
            </a:extLst>
          </p:cNvPr>
          <p:cNvCxnSpPr>
            <a:cxnSpLocks/>
            <a:stCxn id="37" idx="5"/>
          </p:cNvCxnSpPr>
          <p:nvPr/>
        </p:nvCxnSpPr>
        <p:spPr>
          <a:xfrm flipV="1">
            <a:off x="2440372" y="4511843"/>
            <a:ext cx="5493054" cy="5605"/>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325E5C5-3122-B341-C47F-57FF035FBEF7}"/>
              </a:ext>
            </a:extLst>
          </p:cNvPr>
          <p:cNvCxnSpPr>
            <a:cxnSpLocks/>
          </p:cNvCxnSpPr>
          <p:nvPr/>
        </p:nvCxnSpPr>
        <p:spPr>
          <a:xfrm>
            <a:off x="231940" y="4813768"/>
            <a:ext cx="4954959"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3DA297C-315D-22D2-02D8-3B67188078B3}"/>
              </a:ext>
            </a:extLst>
          </p:cNvPr>
          <p:cNvCxnSpPr>
            <a:cxnSpLocks/>
          </p:cNvCxnSpPr>
          <p:nvPr/>
        </p:nvCxnSpPr>
        <p:spPr>
          <a:xfrm>
            <a:off x="231940" y="5115692"/>
            <a:ext cx="4840392"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9E257A1-7B61-12C3-BD09-55B9D04CBBBA}"/>
              </a:ext>
            </a:extLst>
          </p:cNvPr>
          <p:cNvCxnSpPr>
            <a:cxnSpLocks/>
          </p:cNvCxnSpPr>
          <p:nvPr/>
        </p:nvCxnSpPr>
        <p:spPr>
          <a:xfrm>
            <a:off x="8410755" y="4813768"/>
            <a:ext cx="249679"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7" name="Oval 46">
            <a:extLst>
              <a:ext uri="{FF2B5EF4-FFF2-40B4-BE49-F238E27FC236}">
                <a16:creationId xmlns:a16="http://schemas.microsoft.com/office/drawing/2014/main" id="{D4524DFB-C504-9656-80AD-1D1CA0D5B580}"/>
              </a:ext>
            </a:extLst>
          </p:cNvPr>
          <p:cNvSpPr/>
          <p:nvPr/>
        </p:nvSpPr>
        <p:spPr>
          <a:xfrm>
            <a:off x="7830649" y="4496259"/>
            <a:ext cx="595223" cy="393710"/>
          </a:xfrm>
          <a:prstGeom prst="ellipse">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1129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28E5C-85F6-3AAD-F8FE-79F9948118FE}"/>
              </a:ext>
            </a:extLst>
          </p:cNvPr>
          <p:cNvSpPr>
            <a:spLocks noGrp="1"/>
          </p:cNvSpPr>
          <p:nvPr>
            <p:ph type="title"/>
          </p:nvPr>
        </p:nvSpPr>
        <p:spPr>
          <a:xfrm>
            <a:off x="478409" y="225150"/>
            <a:ext cx="2172776" cy="1606515"/>
          </a:xfrm>
          <a:solidFill>
            <a:schemeClr val="bg1"/>
          </a:solidFill>
          <a:ln w="38100">
            <a:solidFill>
              <a:schemeClr val="tx1"/>
            </a:solidFill>
          </a:ln>
        </p:spPr>
        <p:txBody>
          <a:bodyPr anchor="ctr">
            <a:normAutofit/>
          </a:bodyPr>
          <a:lstStyle/>
          <a:p>
            <a:pPr>
              <a:spcBef>
                <a:spcPts val="0"/>
              </a:spcBef>
            </a:pPr>
            <a:r>
              <a:rPr lang="en-US" sz="3200" dirty="0"/>
              <a:t>“Judge us”</a:t>
            </a:r>
            <a:endParaRPr lang="en-US" dirty="0"/>
          </a:p>
        </p:txBody>
      </p:sp>
      <p:sp>
        <p:nvSpPr>
          <p:cNvPr id="3" name="Title 1">
            <a:extLst>
              <a:ext uri="{FF2B5EF4-FFF2-40B4-BE49-F238E27FC236}">
                <a16:creationId xmlns:a16="http://schemas.microsoft.com/office/drawing/2014/main" id="{3ADF8C9D-E680-6898-4E3E-7F8A84AB7BB9}"/>
              </a:ext>
            </a:extLst>
          </p:cNvPr>
          <p:cNvSpPr txBox="1">
            <a:spLocks/>
          </p:cNvSpPr>
          <p:nvPr/>
        </p:nvSpPr>
        <p:spPr>
          <a:xfrm>
            <a:off x="3485612" y="223150"/>
            <a:ext cx="2172776" cy="1606515"/>
          </a:xfrm>
          <a:prstGeom prst="rect">
            <a:avLst/>
          </a:prstGeom>
          <a:ln w="38100">
            <a:solidFill>
              <a:schemeClr val="tx1"/>
            </a:solidFill>
          </a:ln>
        </p:spPr>
        <p:txBody>
          <a:bodyPr vert="horz" lIns="91440" tIns="45720" rIns="91440" bIns="45720" rtlCol="0" anchor="ctr">
            <a:normAutofit fontScale="97500"/>
          </a:bodyPr>
          <a:lstStyle>
            <a:lvl1pPr algn="ctr" defTabSz="685800" rtl="0" eaLnBrk="1" latinLnBrk="0" hangingPunct="1">
              <a:lnSpc>
                <a:spcPct val="100000"/>
              </a:lnSpc>
              <a:spcBef>
                <a:spcPct val="0"/>
              </a:spcBef>
              <a:buNone/>
              <a:defRPr sz="3000" kern="1200">
                <a:solidFill>
                  <a:schemeClr val="tx1"/>
                </a:solidFill>
                <a:latin typeface="+mj-lt"/>
                <a:ea typeface="+mj-ea"/>
                <a:cs typeface="+mj-cs"/>
              </a:defRPr>
            </a:lvl1pPr>
          </a:lstStyle>
          <a:p>
            <a:pPr>
              <a:spcBef>
                <a:spcPts val="0"/>
              </a:spcBef>
            </a:pPr>
            <a:r>
              <a:rPr lang="en-US" sz="3200" dirty="0"/>
              <a:t>“Go out before us”</a:t>
            </a:r>
            <a:endParaRPr lang="en-US" dirty="0"/>
          </a:p>
        </p:txBody>
      </p:sp>
      <p:sp>
        <p:nvSpPr>
          <p:cNvPr id="4" name="Title 1">
            <a:extLst>
              <a:ext uri="{FF2B5EF4-FFF2-40B4-BE49-F238E27FC236}">
                <a16:creationId xmlns:a16="http://schemas.microsoft.com/office/drawing/2014/main" id="{40D53B5B-B32B-F9AA-5148-0E1131DFEF7A}"/>
              </a:ext>
            </a:extLst>
          </p:cNvPr>
          <p:cNvSpPr txBox="1">
            <a:spLocks/>
          </p:cNvSpPr>
          <p:nvPr/>
        </p:nvSpPr>
        <p:spPr>
          <a:xfrm>
            <a:off x="6492815" y="223149"/>
            <a:ext cx="2172776" cy="1606515"/>
          </a:xfrm>
          <a:prstGeom prst="rect">
            <a:avLst/>
          </a:prstGeom>
          <a:ln w="38100">
            <a:solidFill>
              <a:schemeClr val="tx1"/>
            </a:solidFill>
          </a:ln>
        </p:spPr>
        <p:txBody>
          <a:bodyPr vert="horz" lIns="91440" tIns="45720" rIns="91440" bIns="45720" rtlCol="0" anchor="ctr">
            <a:normAutofit fontScale="97500"/>
          </a:bodyPr>
          <a:lstStyle>
            <a:lvl1pPr algn="ctr" defTabSz="685800" rtl="0" eaLnBrk="1" latinLnBrk="0" hangingPunct="1">
              <a:lnSpc>
                <a:spcPct val="100000"/>
              </a:lnSpc>
              <a:spcBef>
                <a:spcPct val="0"/>
              </a:spcBef>
              <a:buNone/>
              <a:defRPr sz="3000" kern="1200">
                <a:solidFill>
                  <a:schemeClr val="tx1"/>
                </a:solidFill>
                <a:latin typeface="+mj-lt"/>
                <a:ea typeface="+mj-ea"/>
                <a:cs typeface="+mj-cs"/>
              </a:defRPr>
            </a:lvl1pPr>
          </a:lstStyle>
          <a:p>
            <a:pPr>
              <a:spcBef>
                <a:spcPts val="0"/>
              </a:spcBef>
            </a:pPr>
            <a:r>
              <a:rPr lang="en-US" sz="3200" dirty="0"/>
              <a:t>“Fight our battles”</a:t>
            </a:r>
            <a:endParaRPr lang="en-US" dirty="0"/>
          </a:p>
        </p:txBody>
      </p:sp>
      <p:sp>
        <p:nvSpPr>
          <p:cNvPr id="7" name="Title 1">
            <a:extLst>
              <a:ext uri="{FF2B5EF4-FFF2-40B4-BE49-F238E27FC236}">
                <a16:creationId xmlns:a16="http://schemas.microsoft.com/office/drawing/2014/main" id="{0A271AF9-183A-FFEF-E973-2320074A3E06}"/>
              </a:ext>
            </a:extLst>
          </p:cNvPr>
          <p:cNvSpPr txBox="1">
            <a:spLocks/>
          </p:cNvSpPr>
          <p:nvPr/>
        </p:nvSpPr>
        <p:spPr>
          <a:xfrm>
            <a:off x="136228" y="1984945"/>
            <a:ext cx="2857138" cy="1606515"/>
          </a:xfrm>
          <a:prstGeom prst="rect">
            <a:avLst/>
          </a:prstGeom>
          <a:solidFill>
            <a:schemeClr val="bg1"/>
          </a:solidFill>
          <a:ln w="38100">
            <a:solidFill>
              <a:schemeClr val="accent6">
                <a:lumMod val="75000"/>
              </a:schemeClr>
            </a:solidFill>
          </a:ln>
        </p:spPr>
        <p:txBody>
          <a:bodyPr vert="horz" lIns="91440" tIns="45720" rIns="91440" bIns="45720" rtlCol="0" anchor="ctr">
            <a:normAutofit/>
          </a:bodyPr>
          <a:lstStyle>
            <a:lvl1pPr algn="ctr" defTabSz="685800" rtl="0" eaLnBrk="1" latinLnBrk="0" hangingPunct="1">
              <a:lnSpc>
                <a:spcPct val="100000"/>
              </a:lnSpc>
              <a:spcBef>
                <a:spcPct val="0"/>
              </a:spcBef>
              <a:buNone/>
              <a:defRPr sz="3000" kern="1200">
                <a:solidFill>
                  <a:schemeClr val="tx1"/>
                </a:solidFill>
                <a:latin typeface="+mj-lt"/>
                <a:ea typeface="+mj-ea"/>
                <a:cs typeface="+mj-cs"/>
              </a:defRPr>
            </a:lvl1pPr>
          </a:lstStyle>
          <a:p>
            <a:pPr>
              <a:spcBef>
                <a:spcPts val="0"/>
              </a:spcBef>
            </a:pPr>
            <a:r>
              <a:rPr lang="en-US" sz="2200" u="sng" dirty="0"/>
              <a:t>The world provides</a:t>
            </a:r>
            <a:r>
              <a:rPr lang="en-US" sz="2200" dirty="0"/>
              <a:t>:</a:t>
            </a:r>
          </a:p>
          <a:p>
            <a:pPr>
              <a:spcBef>
                <a:spcPts val="0"/>
              </a:spcBef>
            </a:pPr>
            <a:r>
              <a:rPr lang="en-US" sz="2200" dirty="0"/>
              <a:t>Leaders who lack the same judgment we do.</a:t>
            </a:r>
          </a:p>
        </p:txBody>
      </p:sp>
      <p:sp>
        <p:nvSpPr>
          <p:cNvPr id="9" name="Title 1">
            <a:extLst>
              <a:ext uri="{FF2B5EF4-FFF2-40B4-BE49-F238E27FC236}">
                <a16:creationId xmlns:a16="http://schemas.microsoft.com/office/drawing/2014/main" id="{C15734C0-CEDF-0F82-41B4-0CE080A8D660}"/>
              </a:ext>
            </a:extLst>
          </p:cNvPr>
          <p:cNvSpPr txBox="1">
            <a:spLocks/>
          </p:cNvSpPr>
          <p:nvPr/>
        </p:nvSpPr>
        <p:spPr>
          <a:xfrm>
            <a:off x="3143431" y="1984944"/>
            <a:ext cx="2857138" cy="1606515"/>
          </a:xfrm>
          <a:prstGeom prst="rect">
            <a:avLst/>
          </a:prstGeom>
          <a:solidFill>
            <a:schemeClr val="bg1"/>
          </a:solidFill>
          <a:ln w="38100">
            <a:solidFill>
              <a:schemeClr val="accent6">
                <a:lumMod val="75000"/>
              </a:schemeClr>
            </a:solidFill>
          </a:ln>
        </p:spPr>
        <p:txBody>
          <a:bodyPr vert="horz" lIns="91440" tIns="45720" rIns="91440" bIns="45720" rtlCol="0" anchor="ctr">
            <a:normAutofit/>
          </a:bodyPr>
          <a:lstStyle>
            <a:lvl1pPr algn="ctr" defTabSz="685800" rtl="0" eaLnBrk="1" latinLnBrk="0" hangingPunct="1">
              <a:lnSpc>
                <a:spcPct val="100000"/>
              </a:lnSpc>
              <a:spcBef>
                <a:spcPct val="0"/>
              </a:spcBef>
              <a:buNone/>
              <a:defRPr sz="3000" kern="1200">
                <a:solidFill>
                  <a:schemeClr val="tx1"/>
                </a:solidFill>
                <a:latin typeface="+mj-lt"/>
                <a:ea typeface="+mj-ea"/>
                <a:cs typeface="+mj-cs"/>
              </a:defRPr>
            </a:lvl1pPr>
          </a:lstStyle>
          <a:p>
            <a:pPr>
              <a:spcBef>
                <a:spcPts val="0"/>
              </a:spcBef>
            </a:pPr>
            <a:r>
              <a:rPr lang="en-US" sz="2200" u="sng" dirty="0"/>
              <a:t>The world provides</a:t>
            </a:r>
            <a:r>
              <a:rPr lang="en-US" sz="2200" dirty="0"/>
              <a:t>:</a:t>
            </a:r>
          </a:p>
          <a:p>
            <a:pPr>
              <a:spcBef>
                <a:spcPts val="0"/>
              </a:spcBef>
            </a:pPr>
            <a:r>
              <a:rPr lang="en-US" sz="2200" dirty="0"/>
              <a:t>Leaders who have made the same mistakes we have</a:t>
            </a:r>
          </a:p>
        </p:txBody>
      </p:sp>
      <p:sp>
        <p:nvSpPr>
          <p:cNvPr id="10" name="Title 1">
            <a:extLst>
              <a:ext uri="{FF2B5EF4-FFF2-40B4-BE49-F238E27FC236}">
                <a16:creationId xmlns:a16="http://schemas.microsoft.com/office/drawing/2014/main" id="{2DD72E84-F166-4F88-A2A8-FA9293069C17}"/>
              </a:ext>
            </a:extLst>
          </p:cNvPr>
          <p:cNvSpPr txBox="1">
            <a:spLocks/>
          </p:cNvSpPr>
          <p:nvPr/>
        </p:nvSpPr>
        <p:spPr>
          <a:xfrm>
            <a:off x="6150634" y="1984943"/>
            <a:ext cx="2857138" cy="1606515"/>
          </a:xfrm>
          <a:prstGeom prst="rect">
            <a:avLst/>
          </a:prstGeom>
          <a:solidFill>
            <a:schemeClr val="bg1"/>
          </a:solidFill>
          <a:ln w="38100">
            <a:solidFill>
              <a:schemeClr val="accent6">
                <a:lumMod val="75000"/>
              </a:schemeClr>
            </a:solidFill>
          </a:ln>
        </p:spPr>
        <p:txBody>
          <a:bodyPr vert="horz" lIns="91440" tIns="45720" rIns="91440" bIns="45720" rtlCol="0" anchor="ctr">
            <a:normAutofit/>
          </a:bodyPr>
          <a:lstStyle>
            <a:lvl1pPr algn="ctr" defTabSz="685800" rtl="0" eaLnBrk="1" latinLnBrk="0" hangingPunct="1">
              <a:lnSpc>
                <a:spcPct val="100000"/>
              </a:lnSpc>
              <a:spcBef>
                <a:spcPct val="0"/>
              </a:spcBef>
              <a:buNone/>
              <a:defRPr sz="3000" kern="1200">
                <a:solidFill>
                  <a:schemeClr val="tx1"/>
                </a:solidFill>
                <a:latin typeface="+mj-lt"/>
                <a:ea typeface="+mj-ea"/>
                <a:cs typeface="+mj-cs"/>
              </a:defRPr>
            </a:lvl1pPr>
          </a:lstStyle>
          <a:p>
            <a:pPr>
              <a:spcBef>
                <a:spcPts val="0"/>
              </a:spcBef>
            </a:pPr>
            <a:r>
              <a:rPr lang="en-US" sz="2200" u="sng" dirty="0"/>
              <a:t>The world provides</a:t>
            </a:r>
            <a:r>
              <a:rPr lang="en-US" sz="2200" dirty="0"/>
              <a:t>:</a:t>
            </a:r>
          </a:p>
          <a:p>
            <a:pPr>
              <a:spcBef>
                <a:spcPts val="0"/>
              </a:spcBef>
            </a:pPr>
            <a:r>
              <a:rPr lang="en-US" sz="2200" dirty="0"/>
              <a:t>Leaders with the same fears and shortcomings we do</a:t>
            </a:r>
          </a:p>
        </p:txBody>
      </p:sp>
      <p:sp>
        <p:nvSpPr>
          <p:cNvPr id="11" name="Title 1">
            <a:extLst>
              <a:ext uri="{FF2B5EF4-FFF2-40B4-BE49-F238E27FC236}">
                <a16:creationId xmlns:a16="http://schemas.microsoft.com/office/drawing/2014/main" id="{5916C716-9268-317E-815F-6D212F72E327}"/>
              </a:ext>
            </a:extLst>
          </p:cNvPr>
          <p:cNvSpPr txBox="1">
            <a:spLocks/>
          </p:cNvSpPr>
          <p:nvPr/>
        </p:nvSpPr>
        <p:spPr>
          <a:xfrm>
            <a:off x="136228" y="3672847"/>
            <a:ext cx="2857138" cy="1606515"/>
          </a:xfrm>
          <a:prstGeom prst="rect">
            <a:avLst/>
          </a:prstGeom>
          <a:solidFill>
            <a:schemeClr val="bg1"/>
          </a:solidFill>
          <a:ln w="38100">
            <a:solidFill>
              <a:schemeClr val="accent2">
                <a:lumMod val="60000"/>
                <a:lumOff val="40000"/>
              </a:schemeClr>
            </a:solidFill>
          </a:ln>
        </p:spPr>
        <p:txBody>
          <a:bodyPr vert="horz" lIns="91440" tIns="45720" rIns="91440" bIns="45720" rtlCol="0" anchor="ctr">
            <a:normAutofit/>
          </a:bodyPr>
          <a:lstStyle>
            <a:lvl1pPr algn="ctr" defTabSz="685800" rtl="0" eaLnBrk="1" latinLnBrk="0" hangingPunct="1">
              <a:lnSpc>
                <a:spcPct val="100000"/>
              </a:lnSpc>
              <a:spcBef>
                <a:spcPct val="0"/>
              </a:spcBef>
              <a:buNone/>
              <a:defRPr sz="3000" kern="1200">
                <a:solidFill>
                  <a:schemeClr val="tx1"/>
                </a:solidFill>
                <a:latin typeface="+mj-lt"/>
                <a:ea typeface="+mj-ea"/>
                <a:cs typeface="+mj-cs"/>
              </a:defRPr>
            </a:lvl1pPr>
          </a:lstStyle>
          <a:p>
            <a:pPr>
              <a:spcBef>
                <a:spcPts val="0"/>
              </a:spcBef>
            </a:pPr>
            <a:r>
              <a:rPr lang="en-US" sz="2400" u="sng" dirty="0"/>
              <a:t>God provides</a:t>
            </a:r>
            <a:r>
              <a:rPr lang="en-US" sz="2400" dirty="0"/>
              <a:t>:</a:t>
            </a:r>
          </a:p>
          <a:p>
            <a:pPr>
              <a:spcBef>
                <a:spcPts val="0"/>
              </a:spcBef>
            </a:pPr>
            <a:r>
              <a:rPr lang="en-US" sz="2400" b="1" dirty="0"/>
              <a:t>Jesus</a:t>
            </a:r>
          </a:p>
          <a:p>
            <a:pPr>
              <a:spcBef>
                <a:spcPts val="0"/>
              </a:spcBef>
            </a:pPr>
            <a:r>
              <a:rPr lang="en-US" sz="2400" dirty="0"/>
              <a:t>(John 5:27-30)</a:t>
            </a:r>
          </a:p>
        </p:txBody>
      </p:sp>
      <p:sp>
        <p:nvSpPr>
          <p:cNvPr id="12" name="Title 1">
            <a:extLst>
              <a:ext uri="{FF2B5EF4-FFF2-40B4-BE49-F238E27FC236}">
                <a16:creationId xmlns:a16="http://schemas.microsoft.com/office/drawing/2014/main" id="{15893EA4-D675-209C-9FE1-30014708C58F}"/>
              </a:ext>
            </a:extLst>
          </p:cNvPr>
          <p:cNvSpPr txBox="1">
            <a:spLocks/>
          </p:cNvSpPr>
          <p:nvPr/>
        </p:nvSpPr>
        <p:spPr>
          <a:xfrm>
            <a:off x="3143431" y="3672847"/>
            <a:ext cx="2857138" cy="1606515"/>
          </a:xfrm>
          <a:prstGeom prst="rect">
            <a:avLst/>
          </a:prstGeom>
          <a:solidFill>
            <a:schemeClr val="bg1"/>
          </a:solidFill>
          <a:ln w="38100">
            <a:solidFill>
              <a:schemeClr val="accent2">
                <a:lumMod val="60000"/>
                <a:lumOff val="40000"/>
              </a:schemeClr>
            </a:solidFill>
          </a:ln>
        </p:spPr>
        <p:txBody>
          <a:bodyPr vert="horz" lIns="91440" tIns="45720" rIns="91440" bIns="45720" rtlCol="0" anchor="ctr">
            <a:normAutofit/>
          </a:bodyPr>
          <a:lstStyle>
            <a:lvl1pPr algn="ctr" defTabSz="685800" rtl="0" eaLnBrk="1" latinLnBrk="0" hangingPunct="1">
              <a:lnSpc>
                <a:spcPct val="100000"/>
              </a:lnSpc>
              <a:spcBef>
                <a:spcPct val="0"/>
              </a:spcBef>
              <a:buNone/>
              <a:defRPr sz="3000" kern="1200">
                <a:solidFill>
                  <a:schemeClr val="tx1"/>
                </a:solidFill>
                <a:latin typeface="+mj-lt"/>
                <a:ea typeface="+mj-ea"/>
                <a:cs typeface="+mj-cs"/>
              </a:defRPr>
            </a:lvl1pPr>
          </a:lstStyle>
          <a:p>
            <a:pPr>
              <a:spcBef>
                <a:spcPts val="0"/>
              </a:spcBef>
            </a:pPr>
            <a:r>
              <a:rPr lang="en-US" sz="2400" u="sng" dirty="0"/>
              <a:t>God provides</a:t>
            </a:r>
            <a:r>
              <a:rPr lang="en-US" sz="2400" dirty="0"/>
              <a:t>:</a:t>
            </a:r>
          </a:p>
          <a:p>
            <a:pPr>
              <a:spcBef>
                <a:spcPts val="0"/>
              </a:spcBef>
            </a:pPr>
            <a:r>
              <a:rPr lang="en-US" sz="2400" b="1" dirty="0"/>
              <a:t>Jesus</a:t>
            </a:r>
          </a:p>
          <a:p>
            <a:pPr>
              <a:spcBef>
                <a:spcPts val="0"/>
              </a:spcBef>
            </a:pPr>
            <a:r>
              <a:rPr lang="en-US" sz="2400" dirty="0"/>
              <a:t>(John 1:14; Heb. 4:15)</a:t>
            </a:r>
          </a:p>
        </p:txBody>
      </p:sp>
      <p:sp>
        <p:nvSpPr>
          <p:cNvPr id="13" name="Title 1">
            <a:extLst>
              <a:ext uri="{FF2B5EF4-FFF2-40B4-BE49-F238E27FC236}">
                <a16:creationId xmlns:a16="http://schemas.microsoft.com/office/drawing/2014/main" id="{2A43A709-9BFE-1B6F-97AD-488D3F7FB344}"/>
              </a:ext>
            </a:extLst>
          </p:cNvPr>
          <p:cNvSpPr txBox="1">
            <a:spLocks/>
          </p:cNvSpPr>
          <p:nvPr/>
        </p:nvSpPr>
        <p:spPr>
          <a:xfrm>
            <a:off x="6150634" y="3672847"/>
            <a:ext cx="2857138" cy="1606515"/>
          </a:xfrm>
          <a:prstGeom prst="rect">
            <a:avLst/>
          </a:prstGeom>
          <a:solidFill>
            <a:schemeClr val="bg1"/>
          </a:solidFill>
          <a:ln w="38100">
            <a:solidFill>
              <a:schemeClr val="accent2">
                <a:lumMod val="60000"/>
                <a:lumOff val="40000"/>
              </a:schemeClr>
            </a:solidFill>
          </a:ln>
        </p:spPr>
        <p:txBody>
          <a:bodyPr vert="horz" lIns="91440" tIns="45720" rIns="91440" bIns="45720" rtlCol="0" anchor="ctr">
            <a:normAutofit/>
          </a:bodyPr>
          <a:lstStyle>
            <a:lvl1pPr algn="ctr" defTabSz="685800" rtl="0" eaLnBrk="1" latinLnBrk="0" hangingPunct="1">
              <a:lnSpc>
                <a:spcPct val="100000"/>
              </a:lnSpc>
              <a:spcBef>
                <a:spcPct val="0"/>
              </a:spcBef>
              <a:buNone/>
              <a:defRPr sz="3000" kern="1200">
                <a:solidFill>
                  <a:schemeClr val="tx1"/>
                </a:solidFill>
                <a:latin typeface="+mj-lt"/>
                <a:ea typeface="+mj-ea"/>
                <a:cs typeface="+mj-cs"/>
              </a:defRPr>
            </a:lvl1pPr>
          </a:lstStyle>
          <a:p>
            <a:pPr>
              <a:spcBef>
                <a:spcPts val="0"/>
              </a:spcBef>
            </a:pPr>
            <a:r>
              <a:rPr lang="en-US" sz="2400" u="sng" dirty="0"/>
              <a:t>God provides</a:t>
            </a:r>
            <a:r>
              <a:rPr lang="en-US" sz="2400" dirty="0"/>
              <a:t>:</a:t>
            </a:r>
          </a:p>
          <a:p>
            <a:pPr>
              <a:spcBef>
                <a:spcPts val="0"/>
              </a:spcBef>
            </a:pPr>
            <a:r>
              <a:rPr lang="en-US" sz="2400" b="1" dirty="0"/>
              <a:t>Jesus</a:t>
            </a:r>
            <a:r>
              <a:rPr lang="en-US" sz="2400" dirty="0"/>
              <a:t> </a:t>
            </a:r>
          </a:p>
          <a:p>
            <a:pPr>
              <a:spcBef>
                <a:spcPts val="0"/>
              </a:spcBef>
            </a:pPr>
            <a:r>
              <a:rPr lang="en-US" sz="2400" dirty="0"/>
              <a:t>(Rom. 7:24-25)</a:t>
            </a:r>
          </a:p>
        </p:txBody>
      </p:sp>
    </p:spTree>
    <p:extLst>
      <p:ext uri="{BB962C8B-B14F-4D97-AF65-F5344CB8AC3E}">
        <p14:creationId xmlns:p14="http://schemas.microsoft.com/office/powerpoint/2010/main" val="398905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reeform: Shape 21">
            <a:extLst>
              <a:ext uri="{FF2B5EF4-FFF2-40B4-BE49-F238E27FC236}">
                <a16:creationId xmlns:a16="http://schemas.microsoft.com/office/drawing/2014/main" id="{91C2F78B-DEE8-4195-A196-DFC51BDAD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11951" y="3338909"/>
            <a:ext cx="1832050" cy="2090342"/>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3"/>
          </a:p>
        </p:txBody>
      </p:sp>
      <p:sp>
        <p:nvSpPr>
          <p:cNvPr id="24" name="Freeform: Shape 23">
            <a:extLst>
              <a:ext uri="{FF2B5EF4-FFF2-40B4-BE49-F238E27FC236}">
                <a16:creationId xmlns:a16="http://schemas.microsoft.com/office/drawing/2014/main" id="{A1D79D08-4BE8-4799-BE09-5078DFEE2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285751"/>
            <a:ext cx="1832050" cy="2090342"/>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3"/>
          </a:p>
        </p:txBody>
      </p:sp>
      <p:cxnSp>
        <p:nvCxnSpPr>
          <p:cNvPr id="26" name="Straight Connector 25">
            <a:extLst>
              <a:ext uri="{FF2B5EF4-FFF2-40B4-BE49-F238E27FC236}">
                <a16:creationId xmlns:a16="http://schemas.microsoft.com/office/drawing/2014/main" id="{C95D65A1-16CB-407F-993F-2A6D59BCC0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25378" y="4914900"/>
            <a:ext cx="732047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8" name="Rectangle 27">
            <a:extLst>
              <a:ext uri="{FF2B5EF4-FFF2-40B4-BE49-F238E27FC236}">
                <a16:creationId xmlns:a16="http://schemas.microsoft.com/office/drawing/2014/main" id="{3BEA1A24-9CA1-4513-A409-3AD90DB09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30" name="Freeform: Shape 29">
            <a:extLst>
              <a:ext uri="{FF2B5EF4-FFF2-40B4-BE49-F238E27FC236}">
                <a16:creationId xmlns:a16="http://schemas.microsoft.com/office/drawing/2014/main" id="{D614C296-26CB-43B0-9404-D05FF687A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677978">
            <a:off x="-996457" y="187015"/>
            <a:ext cx="2786766" cy="1377707"/>
          </a:xfrm>
          <a:custGeom>
            <a:avLst/>
            <a:gdLst>
              <a:gd name="connsiteX0" fmla="*/ 0 w 5069810"/>
              <a:gd name="connsiteY0" fmla="*/ 2506385 h 2506385"/>
              <a:gd name="connsiteX1" fmla="*/ 2859749 w 5069810"/>
              <a:gd name="connsiteY1" fmla="*/ 1 h 2506385"/>
              <a:gd name="connsiteX2" fmla="*/ 2873126 w 5069810"/>
              <a:gd name="connsiteY2" fmla="*/ 0 h 2506385"/>
              <a:gd name="connsiteX3" fmla="*/ 5069810 w 5069810"/>
              <a:gd name="connsiteY3" fmla="*/ 2506385 h 2506385"/>
            </a:gdLst>
            <a:ahLst/>
            <a:cxnLst>
              <a:cxn ang="0">
                <a:pos x="connsiteX0" y="connsiteY0"/>
              </a:cxn>
              <a:cxn ang="0">
                <a:pos x="connsiteX1" y="connsiteY1"/>
              </a:cxn>
              <a:cxn ang="0">
                <a:pos x="connsiteX2" y="connsiteY2"/>
              </a:cxn>
              <a:cxn ang="0">
                <a:pos x="connsiteX3" y="connsiteY3"/>
              </a:cxn>
            </a:cxnLst>
            <a:rect l="l" t="t" r="r" b="b"/>
            <a:pathLst>
              <a:path w="5069810" h="2506385">
                <a:moveTo>
                  <a:pt x="0" y="2506385"/>
                </a:moveTo>
                <a:lnTo>
                  <a:pt x="2859749" y="1"/>
                </a:lnTo>
                <a:lnTo>
                  <a:pt x="2873126" y="0"/>
                </a:lnTo>
                <a:lnTo>
                  <a:pt x="5069810" y="2506385"/>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3"/>
          </a:p>
        </p:txBody>
      </p:sp>
      <p:sp>
        <p:nvSpPr>
          <p:cNvPr id="32" name="Freeform: Shape 31">
            <a:extLst>
              <a:ext uri="{FF2B5EF4-FFF2-40B4-BE49-F238E27FC236}">
                <a16:creationId xmlns:a16="http://schemas.microsoft.com/office/drawing/2014/main" id="{76F4C24C-DC25-49C1-9509-3F5694D0DA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873948">
            <a:off x="7350938" y="4152435"/>
            <a:ext cx="2786766" cy="1377707"/>
          </a:xfrm>
          <a:custGeom>
            <a:avLst/>
            <a:gdLst>
              <a:gd name="connsiteX0" fmla="*/ 0 w 5069810"/>
              <a:gd name="connsiteY0" fmla="*/ 2506385 h 2506385"/>
              <a:gd name="connsiteX1" fmla="*/ 2859749 w 5069810"/>
              <a:gd name="connsiteY1" fmla="*/ 1 h 2506385"/>
              <a:gd name="connsiteX2" fmla="*/ 2873126 w 5069810"/>
              <a:gd name="connsiteY2" fmla="*/ 0 h 2506385"/>
              <a:gd name="connsiteX3" fmla="*/ 5069810 w 5069810"/>
              <a:gd name="connsiteY3" fmla="*/ 2506385 h 2506385"/>
            </a:gdLst>
            <a:ahLst/>
            <a:cxnLst>
              <a:cxn ang="0">
                <a:pos x="connsiteX0" y="connsiteY0"/>
              </a:cxn>
              <a:cxn ang="0">
                <a:pos x="connsiteX1" y="connsiteY1"/>
              </a:cxn>
              <a:cxn ang="0">
                <a:pos x="connsiteX2" y="connsiteY2"/>
              </a:cxn>
              <a:cxn ang="0">
                <a:pos x="connsiteX3" y="connsiteY3"/>
              </a:cxn>
            </a:cxnLst>
            <a:rect l="l" t="t" r="r" b="b"/>
            <a:pathLst>
              <a:path w="5069810" h="2506385">
                <a:moveTo>
                  <a:pt x="0" y="2506385"/>
                </a:moveTo>
                <a:lnTo>
                  <a:pt x="2859749" y="1"/>
                </a:lnTo>
                <a:lnTo>
                  <a:pt x="2873126" y="0"/>
                </a:lnTo>
                <a:lnTo>
                  <a:pt x="5069810" y="2506385"/>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3"/>
          </a:p>
        </p:txBody>
      </p:sp>
      <p:sp>
        <p:nvSpPr>
          <p:cNvPr id="2" name="Title 1">
            <a:extLst>
              <a:ext uri="{FF2B5EF4-FFF2-40B4-BE49-F238E27FC236}">
                <a16:creationId xmlns:a16="http://schemas.microsoft.com/office/drawing/2014/main" id="{37CF7F51-4716-6879-3B54-10FD545D19D3}"/>
              </a:ext>
            </a:extLst>
          </p:cNvPr>
          <p:cNvSpPr txBox="1">
            <a:spLocks/>
          </p:cNvSpPr>
          <p:nvPr/>
        </p:nvSpPr>
        <p:spPr>
          <a:xfrm>
            <a:off x="1279516" y="1126866"/>
            <a:ext cx="6935030" cy="3716491"/>
          </a:xfrm>
          <a:prstGeom prst="rect">
            <a:avLst/>
          </a:prstGeom>
        </p:spPr>
        <p:txBody>
          <a:bodyPr vert="horz" lIns="68580" tIns="34290" rIns="68580" bIns="34290" rtlCol="0" anchor="ctr">
            <a:normAutofit lnSpcReduction="10000"/>
          </a:bodyPr>
          <a:lst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a:lstStyle>
          <a:p>
            <a:pPr marL="685800" indent="-685800">
              <a:lnSpc>
                <a:spcPct val="110000"/>
              </a:lnSpc>
              <a:spcAft>
                <a:spcPts val="450"/>
              </a:spcAft>
              <a:buFont typeface="+mj-lt"/>
              <a:buAutoNum type="arabicPeriod"/>
            </a:pPr>
            <a:r>
              <a:rPr lang="en-US" sz="4400" dirty="0">
                <a:latin typeface="+mn-lt"/>
                <a:ea typeface="+mn-ea"/>
                <a:cs typeface="+mn-cs"/>
              </a:rPr>
              <a:t>Our problems/solutions often mirror 1 Sam. 8</a:t>
            </a:r>
          </a:p>
          <a:p>
            <a:pPr marL="685800" indent="-685800">
              <a:lnSpc>
                <a:spcPct val="110000"/>
              </a:lnSpc>
              <a:spcAft>
                <a:spcPts val="450"/>
              </a:spcAft>
              <a:buFont typeface="+mj-lt"/>
              <a:buAutoNum type="arabicPeriod"/>
            </a:pPr>
            <a:endParaRPr lang="en-US" sz="4400" dirty="0">
              <a:latin typeface="+mn-lt"/>
              <a:ea typeface="+mn-ea"/>
              <a:cs typeface="+mn-cs"/>
            </a:endParaRPr>
          </a:p>
          <a:p>
            <a:pPr marL="685800" indent="-685800">
              <a:lnSpc>
                <a:spcPct val="110000"/>
              </a:lnSpc>
              <a:spcAft>
                <a:spcPts val="450"/>
              </a:spcAft>
              <a:buFont typeface="+mj-lt"/>
              <a:buAutoNum type="arabicPeriod"/>
            </a:pPr>
            <a:r>
              <a:rPr lang="en-US" sz="4400" dirty="0">
                <a:latin typeface="+mn-lt"/>
                <a:ea typeface="+mn-ea"/>
                <a:cs typeface="+mn-cs"/>
              </a:rPr>
              <a:t>God had a plan for them; God has a plan for us.</a:t>
            </a:r>
          </a:p>
          <a:p>
            <a:pPr marL="685800" indent="-685800" algn="ctr">
              <a:lnSpc>
                <a:spcPct val="110000"/>
              </a:lnSpc>
              <a:spcAft>
                <a:spcPts val="450"/>
              </a:spcAft>
              <a:buFont typeface="+mj-lt"/>
              <a:buAutoNum type="arabicPeriod"/>
            </a:pPr>
            <a:endParaRPr lang="en-US" sz="2775" dirty="0">
              <a:latin typeface="+mn-lt"/>
              <a:ea typeface="+mn-ea"/>
              <a:cs typeface="+mn-cs"/>
            </a:endParaRPr>
          </a:p>
        </p:txBody>
      </p:sp>
      <p:cxnSp>
        <p:nvCxnSpPr>
          <p:cNvPr id="34" name="Straight Connector 33">
            <a:extLst>
              <a:ext uri="{FF2B5EF4-FFF2-40B4-BE49-F238E27FC236}">
                <a16:creationId xmlns:a16="http://schemas.microsoft.com/office/drawing/2014/main" id="{3C0930BD-361E-4C4D-8B08-ED210DFA2D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25378" y="4914900"/>
            <a:ext cx="732047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8875328"/>
      </p:ext>
    </p:extLst>
  </p:cSld>
  <p:clrMapOvr>
    <a:masterClrMapping/>
  </p:clrMapOvr>
</p:sld>
</file>

<file path=ppt/theme/theme1.xml><?xml version="1.0" encoding="utf-8"?>
<a:theme xmlns:a="http://schemas.openxmlformats.org/drawingml/2006/main" name="RegattaVTI">
  <a:themeElements>
    <a:clrScheme name="AnalogousFromDarkSeedLeftStep">
      <a:dk1>
        <a:srgbClr val="000000"/>
      </a:dk1>
      <a:lt1>
        <a:srgbClr val="FFFFFF"/>
      </a:lt1>
      <a:dk2>
        <a:srgbClr val="3E3423"/>
      </a:dk2>
      <a:lt2>
        <a:srgbClr val="E7E2E8"/>
      </a:lt2>
      <a:accent1>
        <a:srgbClr val="44B837"/>
      </a:accent1>
      <a:accent2>
        <a:srgbClr val="71B32A"/>
      </a:accent2>
      <a:accent3>
        <a:srgbClr val="A0A832"/>
      </a:accent3>
      <a:accent4>
        <a:srgbClr val="BF8C2D"/>
      </a:accent4>
      <a:accent5>
        <a:srgbClr val="D1613F"/>
      </a:accent5>
      <a:accent6>
        <a:srgbClr val="BF2D47"/>
      </a:accent6>
      <a:hlink>
        <a:srgbClr val="B76E3D"/>
      </a:hlink>
      <a:folHlink>
        <a:srgbClr val="7F7F7F"/>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4341</TotalTime>
  <Words>948</Words>
  <Application>Microsoft Office PowerPoint</Application>
  <PresentationFormat>On-screen Show (16:10)</PresentationFormat>
  <Paragraphs>59</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Walbaum Display</vt:lpstr>
      <vt:lpstr>RegattaVTI</vt:lpstr>
      <vt:lpstr>Give Us a King</vt:lpstr>
      <vt:lpstr>PowerPoint Presentation</vt:lpstr>
      <vt:lpstr>“No, but there shall be a king over us, that we also may be like all the nations, that our king may judge us and go out before us and fight our battles.”</vt:lpstr>
      <vt:lpstr>PowerPoint Presentation</vt:lpstr>
      <vt:lpstr>“No, but there shall be a king over us, that we also may be like all the nations, that our king may judge us and go out before us and fight our battles.”</vt:lpstr>
      <vt:lpstr>PowerPoint Presentation</vt:lpstr>
      <vt:lpstr>“Judge us”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Give Us a King</dc:title>
  <dc:creator>Dustin Merkle</dc:creator>
  <cp:lastModifiedBy>Dustin Merkle</cp:lastModifiedBy>
  <cp:revision>1</cp:revision>
  <dcterms:created xsi:type="dcterms:W3CDTF">2022-10-26T16:07:19Z</dcterms:created>
  <dcterms:modified xsi:type="dcterms:W3CDTF">2022-11-02T14:42:33Z</dcterms:modified>
</cp:coreProperties>
</file>