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479" r:id="rId3"/>
    <p:sldId id="480" r:id="rId4"/>
    <p:sldId id="586" r:id="rId5"/>
    <p:sldId id="280" r:id="rId6"/>
    <p:sldId id="581" r:id="rId7"/>
    <p:sldId id="582" r:id="rId8"/>
    <p:sldId id="583" r:id="rId9"/>
    <p:sldId id="584" r:id="rId10"/>
    <p:sldId id="585" r:id="rId11"/>
    <p:sldId id="587" r:id="rId12"/>
    <p:sldId id="588" r:id="rId13"/>
    <p:sldId id="589" r:id="rId14"/>
    <p:sldId id="590" r:id="rId15"/>
    <p:sldId id="591" r:id="rId16"/>
    <p:sldId id="592" r:id="rId17"/>
    <p:sldId id="593" r:id="rId18"/>
    <p:sldId id="594" r:id="rId19"/>
    <p:sldId id="595" r:id="rId20"/>
    <p:sldId id="596" r:id="rId21"/>
    <p:sldId id="597" r:id="rId22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0000"/>
    <a:srgbClr val="0059E0"/>
    <a:srgbClr val="BF9000"/>
    <a:srgbClr val="F4E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81BEFBA-7E53-43EB-9AC8-82B867ECBC71}" v="3" dt="2022-10-12T17:38:24.1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>
        <p:scale>
          <a:sx n="50" d="100"/>
          <a:sy n="50" d="100"/>
        </p:scale>
        <p:origin x="1104" y="118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Williams" userId="35a5f6dfa23fba43" providerId="LiveId" clId="{F81BEFBA-7E53-43EB-9AC8-82B867ECBC71}"/>
    <pc:docChg chg="undo custSel addSld delSld modSld sldOrd">
      <pc:chgData name="David Williams" userId="35a5f6dfa23fba43" providerId="LiveId" clId="{F81BEFBA-7E53-43EB-9AC8-82B867ECBC71}" dt="2022-10-12T17:47:11.498" v="1533"/>
      <pc:docMkLst>
        <pc:docMk/>
      </pc:docMkLst>
      <pc:sldChg chg="modSp mod">
        <pc:chgData name="David Williams" userId="35a5f6dfa23fba43" providerId="LiveId" clId="{F81BEFBA-7E53-43EB-9AC8-82B867ECBC71}" dt="2022-10-12T17:24:33.279" v="28" actId="20577"/>
        <pc:sldMkLst>
          <pc:docMk/>
          <pc:sldMk cId="1369604703" sldId="284"/>
        </pc:sldMkLst>
        <pc:spChg chg="mod">
          <ac:chgData name="David Williams" userId="35a5f6dfa23fba43" providerId="LiveId" clId="{F81BEFBA-7E53-43EB-9AC8-82B867ECBC71}" dt="2022-10-12T17:24:33.279" v="28" actId="20577"/>
          <ac:spMkLst>
            <pc:docMk/>
            <pc:sldMk cId="1369604703" sldId="284"/>
            <ac:spMk id="27" creationId="{1BE3D1EB-81ED-BFDC-EB28-0E1AC22E164B}"/>
          </ac:spMkLst>
        </pc:spChg>
      </pc:sldChg>
      <pc:sldChg chg="del">
        <pc:chgData name="David Williams" userId="35a5f6dfa23fba43" providerId="LiveId" clId="{F81BEFBA-7E53-43EB-9AC8-82B867ECBC71}" dt="2022-10-12T17:24:41.731" v="29" actId="47"/>
        <pc:sldMkLst>
          <pc:docMk/>
          <pc:sldMk cId="2860498500" sldId="533"/>
        </pc:sldMkLst>
      </pc:sldChg>
      <pc:sldChg chg="del">
        <pc:chgData name="David Williams" userId="35a5f6dfa23fba43" providerId="LiveId" clId="{F81BEFBA-7E53-43EB-9AC8-82B867ECBC71}" dt="2022-10-12T17:24:41.731" v="29" actId="47"/>
        <pc:sldMkLst>
          <pc:docMk/>
          <pc:sldMk cId="915540915" sldId="543"/>
        </pc:sldMkLst>
      </pc:sldChg>
      <pc:sldChg chg="del">
        <pc:chgData name="David Williams" userId="35a5f6dfa23fba43" providerId="LiveId" clId="{F81BEFBA-7E53-43EB-9AC8-82B867ECBC71}" dt="2022-10-12T17:24:41.731" v="29" actId="47"/>
        <pc:sldMkLst>
          <pc:docMk/>
          <pc:sldMk cId="4049128592" sldId="569"/>
        </pc:sldMkLst>
      </pc:sldChg>
      <pc:sldChg chg="del">
        <pc:chgData name="David Williams" userId="35a5f6dfa23fba43" providerId="LiveId" clId="{F81BEFBA-7E53-43EB-9AC8-82B867ECBC71}" dt="2022-10-12T17:24:41.731" v="29" actId="47"/>
        <pc:sldMkLst>
          <pc:docMk/>
          <pc:sldMk cId="3369172" sldId="570"/>
        </pc:sldMkLst>
      </pc:sldChg>
      <pc:sldChg chg="del">
        <pc:chgData name="David Williams" userId="35a5f6dfa23fba43" providerId="LiveId" clId="{F81BEFBA-7E53-43EB-9AC8-82B867ECBC71}" dt="2022-10-12T17:24:41.731" v="29" actId="47"/>
        <pc:sldMkLst>
          <pc:docMk/>
          <pc:sldMk cId="3600724327" sldId="571"/>
        </pc:sldMkLst>
      </pc:sldChg>
      <pc:sldChg chg="del">
        <pc:chgData name="David Williams" userId="35a5f6dfa23fba43" providerId="LiveId" clId="{F81BEFBA-7E53-43EB-9AC8-82B867ECBC71}" dt="2022-10-12T17:24:41.731" v="29" actId="47"/>
        <pc:sldMkLst>
          <pc:docMk/>
          <pc:sldMk cId="4097327861" sldId="572"/>
        </pc:sldMkLst>
      </pc:sldChg>
      <pc:sldChg chg="del">
        <pc:chgData name="David Williams" userId="35a5f6dfa23fba43" providerId="LiveId" clId="{F81BEFBA-7E53-43EB-9AC8-82B867ECBC71}" dt="2022-10-12T17:24:41.731" v="29" actId="47"/>
        <pc:sldMkLst>
          <pc:docMk/>
          <pc:sldMk cId="222324216" sldId="573"/>
        </pc:sldMkLst>
      </pc:sldChg>
      <pc:sldChg chg="del">
        <pc:chgData name="David Williams" userId="35a5f6dfa23fba43" providerId="LiveId" clId="{F81BEFBA-7E53-43EB-9AC8-82B867ECBC71}" dt="2022-10-12T17:24:41.731" v="29" actId="47"/>
        <pc:sldMkLst>
          <pc:docMk/>
          <pc:sldMk cId="1188133654" sldId="574"/>
        </pc:sldMkLst>
      </pc:sldChg>
      <pc:sldChg chg="del">
        <pc:chgData name="David Williams" userId="35a5f6dfa23fba43" providerId="LiveId" clId="{F81BEFBA-7E53-43EB-9AC8-82B867ECBC71}" dt="2022-10-12T17:24:41.731" v="29" actId="47"/>
        <pc:sldMkLst>
          <pc:docMk/>
          <pc:sldMk cId="19436815" sldId="575"/>
        </pc:sldMkLst>
      </pc:sldChg>
      <pc:sldChg chg="del">
        <pc:chgData name="David Williams" userId="35a5f6dfa23fba43" providerId="LiveId" clId="{F81BEFBA-7E53-43EB-9AC8-82B867ECBC71}" dt="2022-10-12T17:24:41.731" v="29" actId="47"/>
        <pc:sldMkLst>
          <pc:docMk/>
          <pc:sldMk cId="2026118860" sldId="576"/>
        </pc:sldMkLst>
      </pc:sldChg>
      <pc:sldChg chg="del">
        <pc:chgData name="David Williams" userId="35a5f6dfa23fba43" providerId="LiveId" clId="{F81BEFBA-7E53-43EB-9AC8-82B867ECBC71}" dt="2022-10-12T17:25:51.361" v="30" actId="47"/>
        <pc:sldMkLst>
          <pc:docMk/>
          <pc:sldMk cId="4209115956" sldId="578"/>
        </pc:sldMkLst>
      </pc:sldChg>
      <pc:sldChg chg="del">
        <pc:chgData name="David Williams" userId="35a5f6dfa23fba43" providerId="LiveId" clId="{F81BEFBA-7E53-43EB-9AC8-82B867ECBC71}" dt="2022-10-12T17:25:51.361" v="30" actId="47"/>
        <pc:sldMkLst>
          <pc:docMk/>
          <pc:sldMk cId="2128927265" sldId="579"/>
        </pc:sldMkLst>
      </pc:sldChg>
      <pc:sldChg chg="del">
        <pc:chgData name="David Williams" userId="35a5f6dfa23fba43" providerId="LiveId" clId="{F81BEFBA-7E53-43EB-9AC8-82B867ECBC71}" dt="2022-10-12T17:25:51.361" v="30" actId="47"/>
        <pc:sldMkLst>
          <pc:docMk/>
          <pc:sldMk cId="3757475101" sldId="580"/>
        </pc:sldMkLst>
      </pc:sldChg>
      <pc:sldChg chg="addSp delSp modSp add mod modAnim">
        <pc:chgData name="David Williams" userId="35a5f6dfa23fba43" providerId="LiveId" clId="{F81BEFBA-7E53-43EB-9AC8-82B867ECBC71}" dt="2022-10-12T17:35:06.410" v="247" actId="1076"/>
        <pc:sldMkLst>
          <pc:docMk/>
          <pc:sldMk cId="187852539" sldId="587"/>
        </pc:sldMkLst>
        <pc:spChg chg="del">
          <ac:chgData name="David Williams" userId="35a5f6dfa23fba43" providerId="LiveId" clId="{F81BEFBA-7E53-43EB-9AC8-82B867ECBC71}" dt="2022-10-12T17:26:36.203" v="32" actId="478"/>
          <ac:spMkLst>
            <pc:docMk/>
            <pc:sldMk cId="187852539" sldId="587"/>
            <ac:spMk id="2" creationId="{50867849-E23D-D168-9B47-03761C6926D1}"/>
          </ac:spMkLst>
        </pc:spChg>
        <pc:spChg chg="mod modVis">
          <ac:chgData name="David Williams" userId="35a5f6dfa23fba43" providerId="LiveId" clId="{F81BEFBA-7E53-43EB-9AC8-82B867ECBC71}" dt="2022-10-12T17:29:16.448" v="233" actId="14100"/>
          <ac:spMkLst>
            <pc:docMk/>
            <pc:sldMk cId="187852539" sldId="587"/>
            <ac:spMk id="3" creationId="{26C1AF94-8FA8-4CC1-7D01-A942CC5485FC}"/>
          </ac:spMkLst>
        </pc:spChg>
        <pc:spChg chg="del">
          <ac:chgData name="David Williams" userId="35a5f6dfa23fba43" providerId="LiveId" clId="{F81BEFBA-7E53-43EB-9AC8-82B867ECBC71}" dt="2022-10-12T17:26:38.334" v="33" actId="478"/>
          <ac:spMkLst>
            <pc:docMk/>
            <pc:sldMk cId="187852539" sldId="587"/>
            <ac:spMk id="4" creationId="{68A20A20-8F01-A4B0-03E2-A22236AF8D47}"/>
          </ac:spMkLst>
        </pc:spChg>
        <pc:spChg chg="add mod ord">
          <ac:chgData name="David Williams" userId="35a5f6dfa23fba43" providerId="LiveId" clId="{F81BEFBA-7E53-43EB-9AC8-82B867ECBC71}" dt="2022-10-12T17:29:44.564" v="238" actId="13244"/>
          <ac:spMkLst>
            <pc:docMk/>
            <pc:sldMk cId="187852539" sldId="587"/>
            <ac:spMk id="6" creationId="{AD1C41BD-026E-1BC3-7CCC-0193E01780F3}"/>
          </ac:spMkLst>
        </pc:spChg>
        <pc:spChg chg="del">
          <ac:chgData name="David Williams" userId="35a5f6dfa23fba43" providerId="LiveId" clId="{F81BEFBA-7E53-43EB-9AC8-82B867ECBC71}" dt="2022-10-12T17:26:43.676" v="34" actId="478"/>
          <ac:spMkLst>
            <pc:docMk/>
            <pc:sldMk cId="187852539" sldId="587"/>
            <ac:spMk id="29" creationId="{CD24EC06-BA37-1760-1A41-DCEAC54BD947}"/>
          </ac:spMkLst>
        </pc:spChg>
        <pc:spChg chg="del">
          <ac:chgData name="David Williams" userId="35a5f6dfa23fba43" providerId="LiveId" clId="{F81BEFBA-7E53-43EB-9AC8-82B867ECBC71}" dt="2022-10-12T17:26:43.676" v="34" actId="478"/>
          <ac:spMkLst>
            <pc:docMk/>
            <pc:sldMk cId="187852539" sldId="587"/>
            <ac:spMk id="30" creationId="{D5C04520-FCF4-9559-EC39-56965E67D476}"/>
          </ac:spMkLst>
        </pc:spChg>
        <pc:spChg chg="del">
          <ac:chgData name="David Williams" userId="35a5f6dfa23fba43" providerId="LiveId" clId="{F81BEFBA-7E53-43EB-9AC8-82B867ECBC71}" dt="2022-10-12T17:26:43.676" v="34" actId="478"/>
          <ac:spMkLst>
            <pc:docMk/>
            <pc:sldMk cId="187852539" sldId="587"/>
            <ac:spMk id="31" creationId="{7B83EAF8-5383-6952-A078-3189DB11ED55}"/>
          </ac:spMkLst>
        </pc:spChg>
        <pc:spChg chg="del">
          <ac:chgData name="David Williams" userId="35a5f6dfa23fba43" providerId="LiveId" clId="{F81BEFBA-7E53-43EB-9AC8-82B867ECBC71}" dt="2022-10-12T17:26:43.676" v="34" actId="478"/>
          <ac:spMkLst>
            <pc:docMk/>
            <pc:sldMk cId="187852539" sldId="587"/>
            <ac:spMk id="32" creationId="{9D8FCD23-CDE8-CFC2-C397-01B3D3D05382}"/>
          </ac:spMkLst>
        </pc:spChg>
        <pc:spChg chg="del">
          <ac:chgData name="David Williams" userId="35a5f6dfa23fba43" providerId="LiveId" clId="{F81BEFBA-7E53-43EB-9AC8-82B867ECBC71}" dt="2022-10-12T17:26:43.676" v="34" actId="478"/>
          <ac:spMkLst>
            <pc:docMk/>
            <pc:sldMk cId="187852539" sldId="587"/>
            <ac:spMk id="33" creationId="{9CBD1E35-4B91-1212-DEFF-57653C93B57E}"/>
          </ac:spMkLst>
        </pc:spChg>
        <pc:spChg chg="del">
          <ac:chgData name="David Williams" userId="35a5f6dfa23fba43" providerId="LiveId" clId="{F81BEFBA-7E53-43EB-9AC8-82B867ECBC71}" dt="2022-10-12T17:26:43.676" v="34" actId="478"/>
          <ac:spMkLst>
            <pc:docMk/>
            <pc:sldMk cId="187852539" sldId="587"/>
            <ac:spMk id="37" creationId="{427173CC-3EC7-B5BF-8F04-5933D22D2F48}"/>
          </ac:spMkLst>
        </pc:spChg>
        <pc:spChg chg="del">
          <ac:chgData name="David Williams" userId="35a5f6dfa23fba43" providerId="LiveId" clId="{F81BEFBA-7E53-43EB-9AC8-82B867ECBC71}" dt="2022-10-12T17:26:43.676" v="34" actId="478"/>
          <ac:spMkLst>
            <pc:docMk/>
            <pc:sldMk cId="187852539" sldId="587"/>
            <ac:spMk id="38" creationId="{EEE2380C-5582-5F59-02AF-D8A4964ED831}"/>
          </ac:spMkLst>
        </pc:spChg>
        <pc:spChg chg="del">
          <ac:chgData name="David Williams" userId="35a5f6dfa23fba43" providerId="LiveId" clId="{F81BEFBA-7E53-43EB-9AC8-82B867ECBC71}" dt="2022-10-12T17:26:43.676" v="34" actId="478"/>
          <ac:spMkLst>
            <pc:docMk/>
            <pc:sldMk cId="187852539" sldId="587"/>
            <ac:spMk id="42" creationId="{75985C0F-D514-8697-E97E-E514E4E3F101}"/>
          </ac:spMkLst>
        </pc:spChg>
        <pc:spChg chg="del">
          <ac:chgData name="David Williams" userId="35a5f6dfa23fba43" providerId="LiveId" clId="{F81BEFBA-7E53-43EB-9AC8-82B867ECBC71}" dt="2022-10-12T17:26:43.676" v="34" actId="478"/>
          <ac:spMkLst>
            <pc:docMk/>
            <pc:sldMk cId="187852539" sldId="587"/>
            <ac:spMk id="43" creationId="{EF079218-6B1C-2E3F-8279-6F83A16F45E4}"/>
          </ac:spMkLst>
        </pc:spChg>
        <pc:spChg chg="del">
          <ac:chgData name="David Williams" userId="35a5f6dfa23fba43" providerId="LiveId" clId="{F81BEFBA-7E53-43EB-9AC8-82B867ECBC71}" dt="2022-10-12T17:26:43.676" v="34" actId="478"/>
          <ac:spMkLst>
            <pc:docMk/>
            <pc:sldMk cId="187852539" sldId="587"/>
            <ac:spMk id="45" creationId="{095D51B6-1398-870D-3687-DA08426499A6}"/>
          </ac:spMkLst>
        </pc:spChg>
        <pc:spChg chg="del">
          <ac:chgData name="David Williams" userId="35a5f6dfa23fba43" providerId="LiveId" clId="{F81BEFBA-7E53-43EB-9AC8-82B867ECBC71}" dt="2022-10-12T17:26:43.676" v="34" actId="478"/>
          <ac:spMkLst>
            <pc:docMk/>
            <pc:sldMk cId="187852539" sldId="587"/>
            <ac:spMk id="46" creationId="{5F87F807-9596-33EA-A64E-45CEB6BE228C}"/>
          </ac:spMkLst>
        </pc:spChg>
        <pc:spChg chg="del">
          <ac:chgData name="David Williams" userId="35a5f6dfa23fba43" providerId="LiveId" clId="{F81BEFBA-7E53-43EB-9AC8-82B867ECBC71}" dt="2022-10-12T17:26:43.676" v="34" actId="478"/>
          <ac:spMkLst>
            <pc:docMk/>
            <pc:sldMk cId="187852539" sldId="587"/>
            <ac:spMk id="50" creationId="{A33493AD-9653-54B1-5CE8-E80E557B9AE9}"/>
          </ac:spMkLst>
        </pc:spChg>
        <pc:spChg chg="del">
          <ac:chgData name="David Williams" userId="35a5f6dfa23fba43" providerId="LiveId" clId="{F81BEFBA-7E53-43EB-9AC8-82B867ECBC71}" dt="2022-10-12T17:26:43.676" v="34" actId="478"/>
          <ac:spMkLst>
            <pc:docMk/>
            <pc:sldMk cId="187852539" sldId="587"/>
            <ac:spMk id="52" creationId="{8A1EAA2F-DDD0-0B91-9DCE-2709441A90BC}"/>
          </ac:spMkLst>
        </pc:spChg>
        <pc:spChg chg="del">
          <ac:chgData name="David Williams" userId="35a5f6dfa23fba43" providerId="LiveId" clId="{F81BEFBA-7E53-43EB-9AC8-82B867ECBC71}" dt="2022-10-12T17:26:43.676" v="34" actId="478"/>
          <ac:spMkLst>
            <pc:docMk/>
            <pc:sldMk cId="187852539" sldId="587"/>
            <ac:spMk id="53" creationId="{102737AA-1869-574B-BED2-EA8F8C0DE258}"/>
          </ac:spMkLst>
        </pc:spChg>
        <pc:spChg chg="del">
          <ac:chgData name="David Williams" userId="35a5f6dfa23fba43" providerId="LiveId" clId="{F81BEFBA-7E53-43EB-9AC8-82B867ECBC71}" dt="2022-10-12T17:26:43.676" v="34" actId="478"/>
          <ac:spMkLst>
            <pc:docMk/>
            <pc:sldMk cId="187852539" sldId="587"/>
            <ac:spMk id="54" creationId="{E41E9AB2-29F9-FC25-0D6E-E2E004EDAF5E}"/>
          </ac:spMkLst>
        </pc:spChg>
        <pc:spChg chg="del">
          <ac:chgData name="David Williams" userId="35a5f6dfa23fba43" providerId="LiveId" clId="{F81BEFBA-7E53-43EB-9AC8-82B867ECBC71}" dt="2022-10-12T17:26:43.676" v="34" actId="478"/>
          <ac:spMkLst>
            <pc:docMk/>
            <pc:sldMk cId="187852539" sldId="587"/>
            <ac:spMk id="56" creationId="{35C1F28C-1C24-154E-98E8-B20D522D9505}"/>
          </ac:spMkLst>
        </pc:spChg>
        <pc:spChg chg="del">
          <ac:chgData name="David Williams" userId="35a5f6dfa23fba43" providerId="LiveId" clId="{F81BEFBA-7E53-43EB-9AC8-82B867ECBC71}" dt="2022-10-12T17:26:43.676" v="34" actId="478"/>
          <ac:spMkLst>
            <pc:docMk/>
            <pc:sldMk cId="187852539" sldId="587"/>
            <ac:spMk id="57" creationId="{5A16C22E-6C30-3BEA-D5B1-214E2B71DA72}"/>
          </ac:spMkLst>
        </pc:spChg>
        <pc:spChg chg="del">
          <ac:chgData name="David Williams" userId="35a5f6dfa23fba43" providerId="LiveId" clId="{F81BEFBA-7E53-43EB-9AC8-82B867ECBC71}" dt="2022-10-12T17:26:43.676" v="34" actId="478"/>
          <ac:spMkLst>
            <pc:docMk/>
            <pc:sldMk cId="187852539" sldId="587"/>
            <ac:spMk id="66" creationId="{8EA7B09F-D2F5-8274-647B-7FB4BFACD4E7}"/>
          </ac:spMkLst>
        </pc:spChg>
        <pc:spChg chg="del">
          <ac:chgData name="David Williams" userId="35a5f6dfa23fba43" providerId="LiveId" clId="{F81BEFBA-7E53-43EB-9AC8-82B867ECBC71}" dt="2022-10-12T17:26:43.676" v="34" actId="478"/>
          <ac:spMkLst>
            <pc:docMk/>
            <pc:sldMk cId="187852539" sldId="587"/>
            <ac:spMk id="67" creationId="{1E85CFF7-5191-2E2F-51B8-34230B122511}"/>
          </ac:spMkLst>
        </pc:spChg>
        <pc:spChg chg="del">
          <ac:chgData name="David Williams" userId="35a5f6dfa23fba43" providerId="LiveId" clId="{F81BEFBA-7E53-43EB-9AC8-82B867ECBC71}" dt="2022-10-12T17:26:43.676" v="34" actId="478"/>
          <ac:spMkLst>
            <pc:docMk/>
            <pc:sldMk cId="187852539" sldId="587"/>
            <ac:spMk id="68" creationId="{463B3092-D422-BB74-03EC-83ACAFEADA15}"/>
          </ac:spMkLst>
        </pc:spChg>
        <pc:spChg chg="del">
          <ac:chgData name="David Williams" userId="35a5f6dfa23fba43" providerId="LiveId" clId="{F81BEFBA-7E53-43EB-9AC8-82B867ECBC71}" dt="2022-10-12T17:26:43.676" v="34" actId="478"/>
          <ac:spMkLst>
            <pc:docMk/>
            <pc:sldMk cId="187852539" sldId="587"/>
            <ac:spMk id="69" creationId="{AE6A69AE-01A0-0FA5-A568-2B475A7AFEB6}"/>
          </ac:spMkLst>
        </pc:spChg>
        <pc:spChg chg="del">
          <ac:chgData name="David Williams" userId="35a5f6dfa23fba43" providerId="LiveId" clId="{F81BEFBA-7E53-43EB-9AC8-82B867ECBC71}" dt="2022-10-12T17:26:43.676" v="34" actId="478"/>
          <ac:spMkLst>
            <pc:docMk/>
            <pc:sldMk cId="187852539" sldId="587"/>
            <ac:spMk id="71" creationId="{79F1E1D2-7EA4-800C-C2E0-D0EF9F73F5CA}"/>
          </ac:spMkLst>
        </pc:spChg>
        <pc:spChg chg="del">
          <ac:chgData name="David Williams" userId="35a5f6dfa23fba43" providerId="LiveId" clId="{F81BEFBA-7E53-43EB-9AC8-82B867ECBC71}" dt="2022-10-12T17:26:43.676" v="34" actId="478"/>
          <ac:spMkLst>
            <pc:docMk/>
            <pc:sldMk cId="187852539" sldId="587"/>
            <ac:spMk id="72" creationId="{0311BAEF-4C13-E076-506F-EEF55F8CD332}"/>
          </ac:spMkLst>
        </pc:spChg>
        <pc:spChg chg="mod">
          <ac:chgData name="David Williams" userId="35a5f6dfa23fba43" providerId="LiveId" clId="{F81BEFBA-7E53-43EB-9AC8-82B867ECBC71}" dt="2022-10-12T17:26:49.822" v="36" actId="20577"/>
          <ac:spMkLst>
            <pc:docMk/>
            <pc:sldMk cId="187852539" sldId="587"/>
            <ac:spMk id="78" creationId="{1E8D6244-AB7A-05E4-B917-8C15A5EE45D0}"/>
          </ac:spMkLst>
        </pc:spChg>
        <pc:spChg chg="mod">
          <ac:chgData name="David Williams" userId="35a5f6dfa23fba43" providerId="LiveId" clId="{F81BEFBA-7E53-43EB-9AC8-82B867ECBC71}" dt="2022-10-12T17:29:55.556" v="239" actId="14100"/>
          <ac:spMkLst>
            <pc:docMk/>
            <pc:sldMk cId="187852539" sldId="587"/>
            <ac:spMk id="79" creationId="{219F4D12-D57A-A7BC-52B5-F0D856F10720}"/>
          </ac:spMkLst>
        </pc:spChg>
        <pc:grpChg chg="del">
          <ac:chgData name="David Williams" userId="35a5f6dfa23fba43" providerId="LiveId" clId="{F81BEFBA-7E53-43EB-9AC8-82B867ECBC71}" dt="2022-10-12T17:26:43.676" v="34" actId="478"/>
          <ac:grpSpMkLst>
            <pc:docMk/>
            <pc:sldMk cId="187852539" sldId="587"/>
            <ac:grpSpMk id="34" creationId="{21F3B8E3-5C5D-7055-4DD6-442071E3AB53}"/>
          </ac:grpSpMkLst>
        </pc:grpChg>
        <pc:grpChg chg="del">
          <ac:chgData name="David Williams" userId="35a5f6dfa23fba43" providerId="LiveId" clId="{F81BEFBA-7E53-43EB-9AC8-82B867ECBC71}" dt="2022-10-12T17:26:43.676" v="34" actId="478"/>
          <ac:grpSpMkLst>
            <pc:docMk/>
            <pc:sldMk cId="187852539" sldId="587"/>
            <ac:grpSpMk id="41" creationId="{3F239BB5-2693-BB81-9A0C-825B460E2E5A}"/>
          </ac:grpSpMkLst>
        </pc:grpChg>
        <pc:picChg chg="mod">
          <ac:chgData name="David Williams" userId="35a5f6dfa23fba43" providerId="LiveId" clId="{F81BEFBA-7E53-43EB-9AC8-82B867ECBC71}" dt="2022-10-12T17:28:46.310" v="226" actId="1035"/>
          <ac:picMkLst>
            <pc:docMk/>
            <pc:sldMk cId="187852539" sldId="587"/>
            <ac:picMk id="5" creationId="{6A962512-9578-7077-E42F-0AB296638FF7}"/>
          </ac:picMkLst>
        </pc:picChg>
        <pc:picChg chg="add mod">
          <ac:chgData name="David Williams" userId="35a5f6dfa23fba43" providerId="LiveId" clId="{F81BEFBA-7E53-43EB-9AC8-82B867ECBC71}" dt="2022-10-12T17:35:06.410" v="247" actId="1076"/>
          <ac:picMkLst>
            <pc:docMk/>
            <pc:sldMk cId="187852539" sldId="587"/>
            <ac:picMk id="8" creationId="{39E626DF-03F7-C841-625A-A36127837EDC}"/>
          </ac:picMkLst>
        </pc:picChg>
        <pc:picChg chg="mod">
          <ac:chgData name="David Williams" userId="35a5f6dfa23fba43" providerId="LiveId" clId="{F81BEFBA-7E53-43EB-9AC8-82B867ECBC71}" dt="2022-10-12T17:27:38.230" v="113" actId="14100"/>
          <ac:picMkLst>
            <pc:docMk/>
            <pc:sldMk cId="187852539" sldId="587"/>
            <ac:picMk id="51" creationId="{540697A2-EF9B-679E-001E-856361160C5C}"/>
          </ac:picMkLst>
        </pc:picChg>
        <pc:picChg chg="mod">
          <ac:chgData name="David Williams" userId="35a5f6dfa23fba43" providerId="LiveId" clId="{F81BEFBA-7E53-43EB-9AC8-82B867ECBC71}" dt="2022-10-12T17:28:46.310" v="226" actId="1035"/>
          <ac:picMkLst>
            <pc:docMk/>
            <pc:sldMk cId="187852539" sldId="587"/>
            <ac:picMk id="83" creationId="{3F4F1409-0BFD-BB45-E8F7-31F3694BE9DC}"/>
          </ac:picMkLst>
        </pc:picChg>
        <pc:cxnChg chg="del mod">
          <ac:chgData name="David Williams" userId="35a5f6dfa23fba43" providerId="LiveId" clId="{F81BEFBA-7E53-43EB-9AC8-82B867ECBC71}" dt="2022-10-12T17:26:43.676" v="34" actId="478"/>
          <ac:cxnSpMkLst>
            <pc:docMk/>
            <pc:sldMk cId="187852539" sldId="587"/>
            <ac:cxnSpMk id="44" creationId="{456171E2-97C2-63AD-E402-8C7D6A4D19D3}"/>
          </ac:cxnSpMkLst>
        </pc:cxnChg>
      </pc:sldChg>
      <pc:sldChg chg="modSp add mod">
        <pc:chgData name="David Williams" userId="35a5f6dfa23fba43" providerId="LiveId" clId="{F81BEFBA-7E53-43EB-9AC8-82B867ECBC71}" dt="2022-10-12T17:36:42.996" v="434" actId="13244"/>
        <pc:sldMkLst>
          <pc:docMk/>
          <pc:sldMk cId="2067254351" sldId="588"/>
        </pc:sldMkLst>
        <pc:spChg chg="mod modVis">
          <ac:chgData name="David Williams" userId="35a5f6dfa23fba43" providerId="LiveId" clId="{F81BEFBA-7E53-43EB-9AC8-82B867ECBC71}" dt="2022-10-12T17:35:58.351" v="348" actId="14430"/>
          <ac:spMkLst>
            <pc:docMk/>
            <pc:sldMk cId="2067254351" sldId="588"/>
            <ac:spMk id="3" creationId="{26C1AF94-8FA8-4CC1-7D01-A942CC5485FC}"/>
          </ac:spMkLst>
        </pc:spChg>
        <pc:spChg chg="mod modVis">
          <ac:chgData name="David Williams" userId="35a5f6dfa23fba43" providerId="LiveId" clId="{F81BEFBA-7E53-43EB-9AC8-82B867ECBC71}" dt="2022-10-12T17:35:54.741" v="345" actId="14429"/>
          <ac:spMkLst>
            <pc:docMk/>
            <pc:sldMk cId="2067254351" sldId="588"/>
            <ac:spMk id="6" creationId="{AD1C41BD-026E-1BC3-7CCC-0193E01780F3}"/>
          </ac:spMkLst>
        </pc:spChg>
        <pc:spChg chg="mod">
          <ac:chgData name="David Williams" userId="35a5f6dfa23fba43" providerId="LiveId" clId="{F81BEFBA-7E53-43EB-9AC8-82B867ECBC71}" dt="2022-10-12T17:35:51.451" v="343" actId="14100"/>
          <ac:spMkLst>
            <pc:docMk/>
            <pc:sldMk cId="2067254351" sldId="588"/>
            <ac:spMk id="79" creationId="{219F4D12-D57A-A7BC-52B5-F0D856F10720}"/>
          </ac:spMkLst>
        </pc:spChg>
        <pc:picChg chg="mod">
          <ac:chgData name="David Williams" userId="35a5f6dfa23fba43" providerId="LiveId" clId="{F81BEFBA-7E53-43EB-9AC8-82B867ECBC71}" dt="2022-10-12T17:35:33.175" v="341" actId="1035"/>
          <ac:picMkLst>
            <pc:docMk/>
            <pc:sldMk cId="2067254351" sldId="588"/>
            <ac:picMk id="5" creationId="{6A962512-9578-7077-E42F-0AB296638FF7}"/>
          </ac:picMkLst>
        </pc:picChg>
        <pc:picChg chg="mod ord">
          <ac:chgData name="David Williams" userId="35a5f6dfa23fba43" providerId="LiveId" clId="{F81BEFBA-7E53-43EB-9AC8-82B867ECBC71}" dt="2022-10-12T17:36:42.996" v="434" actId="13244"/>
          <ac:picMkLst>
            <pc:docMk/>
            <pc:sldMk cId="2067254351" sldId="588"/>
            <ac:picMk id="8" creationId="{39E626DF-03F7-C841-625A-A36127837EDC}"/>
          </ac:picMkLst>
        </pc:picChg>
        <pc:picChg chg="mod modVis">
          <ac:chgData name="David Williams" userId="35a5f6dfa23fba43" providerId="LiveId" clId="{F81BEFBA-7E53-43EB-9AC8-82B867ECBC71}" dt="2022-10-12T17:35:57.052" v="347" actId="14429"/>
          <ac:picMkLst>
            <pc:docMk/>
            <pc:sldMk cId="2067254351" sldId="588"/>
            <ac:picMk id="51" creationId="{540697A2-EF9B-679E-001E-856361160C5C}"/>
          </ac:picMkLst>
        </pc:picChg>
        <pc:picChg chg="mod">
          <ac:chgData name="David Williams" userId="35a5f6dfa23fba43" providerId="LiveId" clId="{F81BEFBA-7E53-43EB-9AC8-82B867ECBC71}" dt="2022-10-12T17:36:19.166" v="433" actId="1036"/>
          <ac:picMkLst>
            <pc:docMk/>
            <pc:sldMk cId="2067254351" sldId="588"/>
            <ac:picMk id="83" creationId="{3F4F1409-0BFD-BB45-E8F7-31F3694BE9DC}"/>
          </ac:picMkLst>
        </pc:picChg>
      </pc:sldChg>
      <pc:sldChg chg="delSp modSp add mod">
        <pc:chgData name="David Williams" userId="35a5f6dfa23fba43" providerId="LiveId" clId="{F81BEFBA-7E53-43EB-9AC8-82B867ECBC71}" dt="2022-10-12T17:37:29.671" v="535" actId="14100"/>
        <pc:sldMkLst>
          <pc:docMk/>
          <pc:sldMk cId="4293628837" sldId="589"/>
        </pc:sldMkLst>
        <pc:spChg chg="mod modVis">
          <ac:chgData name="David Williams" userId="35a5f6dfa23fba43" providerId="LiveId" clId="{F81BEFBA-7E53-43EB-9AC8-82B867ECBC71}" dt="2022-10-12T17:37:19.453" v="533" actId="14430"/>
          <ac:spMkLst>
            <pc:docMk/>
            <pc:sldMk cId="4293628837" sldId="589"/>
            <ac:spMk id="6" creationId="{AD1C41BD-026E-1BC3-7CCC-0193E01780F3}"/>
          </ac:spMkLst>
        </pc:spChg>
        <pc:spChg chg="mod">
          <ac:chgData name="David Williams" userId="35a5f6dfa23fba43" providerId="LiveId" clId="{F81BEFBA-7E53-43EB-9AC8-82B867ECBC71}" dt="2022-10-12T17:37:29.671" v="535" actId="14100"/>
          <ac:spMkLst>
            <pc:docMk/>
            <pc:sldMk cId="4293628837" sldId="589"/>
            <ac:spMk id="79" creationId="{219F4D12-D57A-A7BC-52B5-F0D856F10720}"/>
          </ac:spMkLst>
        </pc:spChg>
        <pc:picChg chg="mod">
          <ac:chgData name="David Williams" userId="35a5f6dfa23fba43" providerId="LiveId" clId="{F81BEFBA-7E53-43EB-9AC8-82B867ECBC71}" dt="2022-10-12T17:37:10.584" v="532" actId="1036"/>
          <ac:picMkLst>
            <pc:docMk/>
            <pc:sldMk cId="4293628837" sldId="589"/>
            <ac:picMk id="5" creationId="{6A962512-9578-7077-E42F-0AB296638FF7}"/>
          </ac:picMkLst>
        </pc:picChg>
        <pc:picChg chg="mod">
          <ac:chgData name="David Williams" userId="35a5f6dfa23fba43" providerId="LiveId" clId="{F81BEFBA-7E53-43EB-9AC8-82B867ECBC71}" dt="2022-10-12T17:37:10.584" v="532" actId="1036"/>
          <ac:picMkLst>
            <pc:docMk/>
            <pc:sldMk cId="4293628837" sldId="589"/>
            <ac:picMk id="8" creationId="{39E626DF-03F7-C841-625A-A36127837EDC}"/>
          </ac:picMkLst>
        </pc:picChg>
        <pc:picChg chg="del">
          <ac:chgData name="David Williams" userId="35a5f6dfa23fba43" providerId="LiveId" clId="{F81BEFBA-7E53-43EB-9AC8-82B867ECBC71}" dt="2022-10-12T17:36:52.002" v="436" actId="478"/>
          <ac:picMkLst>
            <pc:docMk/>
            <pc:sldMk cId="4293628837" sldId="589"/>
            <ac:picMk id="83" creationId="{3F4F1409-0BFD-BB45-E8F7-31F3694BE9DC}"/>
          </ac:picMkLst>
        </pc:picChg>
      </pc:sldChg>
      <pc:sldChg chg="addSp delSp modSp add mod">
        <pc:chgData name="David Williams" userId="35a5f6dfa23fba43" providerId="LiveId" clId="{F81BEFBA-7E53-43EB-9AC8-82B867ECBC71}" dt="2022-10-12T17:38:50.548" v="665" actId="13244"/>
        <pc:sldMkLst>
          <pc:docMk/>
          <pc:sldMk cId="3531537222" sldId="590"/>
        </pc:sldMkLst>
        <pc:spChg chg="mod">
          <ac:chgData name="David Williams" userId="35a5f6dfa23fba43" providerId="LiveId" clId="{F81BEFBA-7E53-43EB-9AC8-82B867ECBC71}" dt="2022-10-12T17:38:09.044" v="655" actId="14100"/>
          <ac:spMkLst>
            <pc:docMk/>
            <pc:sldMk cId="3531537222" sldId="590"/>
            <ac:spMk id="79" creationId="{219F4D12-D57A-A7BC-52B5-F0D856F10720}"/>
          </ac:spMkLst>
        </pc:spChg>
        <pc:picChg chg="add mod ord">
          <ac:chgData name="David Williams" userId="35a5f6dfa23fba43" providerId="LiveId" clId="{F81BEFBA-7E53-43EB-9AC8-82B867ECBC71}" dt="2022-10-12T17:38:50.548" v="665" actId="13244"/>
          <ac:picMkLst>
            <pc:docMk/>
            <pc:sldMk cId="3531537222" sldId="590"/>
            <ac:picMk id="4" creationId="{6300A1F5-4163-4FBA-8A8A-194561ABBAF3}"/>
          </ac:picMkLst>
        </pc:picChg>
        <pc:picChg chg="del mod">
          <ac:chgData name="David Williams" userId="35a5f6dfa23fba43" providerId="LiveId" clId="{F81BEFBA-7E53-43EB-9AC8-82B867ECBC71}" dt="2022-10-12T17:38:17.493" v="656" actId="478"/>
          <ac:picMkLst>
            <pc:docMk/>
            <pc:sldMk cId="3531537222" sldId="590"/>
            <ac:picMk id="5" creationId="{6A962512-9578-7077-E42F-0AB296638FF7}"/>
          </ac:picMkLst>
        </pc:picChg>
        <pc:picChg chg="mod">
          <ac:chgData name="David Williams" userId="35a5f6dfa23fba43" providerId="LiveId" clId="{F81BEFBA-7E53-43EB-9AC8-82B867ECBC71}" dt="2022-10-12T17:38:00.674" v="653" actId="1036"/>
          <ac:picMkLst>
            <pc:docMk/>
            <pc:sldMk cId="3531537222" sldId="590"/>
            <ac:picMk id="8" creationId="{39E626DF-03F7-C841-625A-A36127837EDC}"/>
          </ac:picMkLst>
        </pc:picChg>
      </pc:sldChg>
      <pc:sldChg chg="modSp add mod">
        <pc:chgData name="David Williams" userId="35a5f6dfa23fba43" providerId="LiveId" clId="{F81BEFBA-7E53-43EB-9AC8-82B867ECBC71}" dt="2022-10-12T17:39:45.105" v="755" actId="14100"/>
        <pc:sldMkLst>
          <pc:docMk/>
          <pc:sldMk cId="2887034355" sldId="591"/>
        </pc:sldMkLst>
        <pc:spChg chg="mod modVis">
          <ac:chgData name="David Williams" userId="35a5f6dfa23fba43" providerId="LiveId" clId="{F81BEFBA-7E53-43EB-9AC8-82B867ECBC71}" dt="2022-10-12T17:39:45.105" v="755" actId="14100"/>
          <ac:spMkLst>
            <pc:docMk/>
            <pc:sldMk cId="2887034355" sldId="591"/>
            <ac:spMk id="3" creationId="{26C1AF94-8FA8-4CC1-7D01-A942CC5485FC}"/>
          </ac:spMkLst>
        </pc:spChg>
        <pc:spChg chg="mod modVis">
          <ac:chgData name="David Williams" userId="35a5f6dfa23fba43" providerId="LiveId" clId="{F81BEFBA-7E53-43EB-9AC8-82B867ECBC71}" dt="2022-10-12T17:39:29.715" v="751" actId="14430"/>
          <ac:spMkLst>
            <pc:docMk/>
            <pc:sldMk cId="2887034355" sldId="591"/>
            <ac:spMk id="6" creationId="{AD1C41BD-026E-1BC3-7CCC-0193E01780F3}"/>
          </ac:spMkLst>
        </pc:spChg>
        <pc:spChg chg="mod">
          <ac:chgData name="David Williams" userId="35a5f6dfa23fba43" providerId="LiveId" clId="{F81BEFBA-7E53-43EB-9AC8-82B867ECBC71}" dt="2022-10-12T17:39:22.455" v="747" actId="14100"/>
          <ac:spMkLst>
            <pc:docMk/>
            <pc:sldMk cId="2887034355" sldId="591"/>
            <ac:spMk id="79" creationId="{219F4D12-D57A-A7BC-52B5-F0D856F10720}"/>
          </ac:spMkLst>
        </pc:spChg>
        <pc:picChg chg="mod">
          <ac:chgData name="David Williams" userId="35a5f6dfa23fba43" providerId="LiveId" clId="{F81BEFBA-7E53-43EB-9AC8-82B867ECBC71}" dt="2022-10-12T17:39:07.983" v="746" actId="1036"/>
          <ac:picMkLst>
            <pc:docMk/>
            <pc:sldMk cId="2887034355" sldId="591"/>
            <ac:picMk id="4" creationId="{6300A1F5-4163-4FBA-8A8A-194561ABBAF3}"/>
          </ac:picMkLst>
        </pc:picChg>
        <pc:picChg chg="mod">
          <ac:chgData name="David Williams" userId="35a5f6dfa23fba43" providerId="LiveId" clId="{F81BEFBA-7E53-43EB-9AC8-82B867ECBC71}" dt="2022-10-12T17:39:07.983" v="746" actId="1036"/>
          <ac:picMkLst>
            <pc:docMk/>
            <pc:sldMk cId="2887034355" sldId="591"/>
            <ac:picMk id="8" creationId="{39E626DF-03F7-C841-625A-A36127837EDC}"/>
          </ac:picMkLst>
        </pc:picChg>
      </pc:sldChg>
      <pc:sldChg chg="modSp add mod">
        <pc:chgData name="David Williams" userId="35a5f6dfa23fba43" providerId="LiveId" clId="{F81BEFBA-7E53-43EB-9AC8-82B867ECBC71}" dt="2022-10-12T17:40:32.626" v="815" actId="14100"/>
        <pc:sldMkLst>
          <pc:docMk/>
          <pc:sldMk cId="2132099490" sldId="592"/>
        </pc:sldMkLst>
        <pc:spChg chg="mod modVis">
          <ac:chgData name="David Williams" userId="35a5f6dfa23fba43" providerId="LiveId" clId="{F81BEFBA-7E53-43EB-9AC8-82B867ECBC71}" dt="2022-10-12T17:40:25.607" v="813" actId="14430"/>
          <ac:spMkLst>
            <pc:docMk/>
            <pc:sldMk cId="2132099490" sldId="592"/>
            <ac:spMk id="3" creationId="{26C1AF94-8FA8-4CC1-7D01-A942CC5485FC}"/>
          </ac:spMkLst>
        </pc:spChg>
        <pc:spChg chg="mod modVis">
          <ac:chgData name="David Williams" userId="35a5f6dfa23fba43" providerId="LiveId" clId="{F81BEFBA-7E53-43EB-9AC8-82B867ECBC71}" dt="2022-10-12T17:40:32.626" v="815" actId="14100"/>
          <ac:spMkLst>
            <pc:docMk/>
            <pc:sldMk cId="2132099490" sldId="592"/>
            <ac:spMk id="6" creationId="{AD1C41BD-026E-1BC3-7CCC-0193E01780F3}"/>
          </ac:spMkLst>
        </pc:spChg>
        <pc:spChg chg="mod">
          <ac:chgData name="David Williams" userId="35a5f6dfa23fba43" providerId="LiveId" clId="{F81BEFBA-7E53-43EB-9AC8-82B867ECBC71}" dt="2022-10-12T17:40:21.205" v="812" actId="14100"/>
          <ac:spMkLst>
            <pc:docMk/>
            <pc:sldMk cId="2132099490" sldId="592"/>
            <ac:spMk id="79" creationId="{219F4D12-D57A-A7BC-52B5-F0D856F10720}"/>
          </ac:spMkLst>
        </pc:spChg>
        <pc:picChg chg="mod">
          <ac:chgData name="David Williams" userId="35a5f6dfa23fba43" providerId="LiveId" clId="{F81BEFBA-7E53-43EB-9AC8-82B867ECBC71}" dt="2022-10-12T17:40:06.556" v="809" actId="1036"/>
          <ac:picMkLst>
            <pc:docMk/>
            <pc:sldMk cId="2132099490" sldId="592"/>
            <ac:picMk id="4" creationId="{6300A1F5-4163-4FBA-8A8A-194561ABBAF3}"/>
          </ac:picMkLst>
        </pc:picChg>
        <pc:picChg chg="mod">
          <ac:chgData name="David Williams" userId="35a5f6dfa23fba43" providerId="LiveId" clId="{F81BEFBA-7E53-43EB-9AC8-82B867ECBC71}" dt="2022-10-12T17:40:06.556" v="809" actId="1036"/>
          <ac:picMkLst>
            <pc:docMk/>
            <pc:sldMk cId="2132099490" sldId="592"/>
            <ac:picMk id="8" creationId="{39E626DF-03F7-C841-625A-A36127837EDC}"/>
          </ac:picMkLst>
        </pc:picChg>
      </pc:sldChg>
      <pc:sldChg chg="modSp add mod">
        <pc:chgData name="David Williams" userId="35a5f6dfa23fba43" providerId="LiveId" clId="{F81BEFBA-7E53-43EB-9AC8-82B867ECBC71}" dt="2022-10-12T17:41:25.727" v="936" actId="14100"/>
        <pc:sldMkLst>
          <pc:docMk/>
          <pc:sldMk cId="268053375" sldId="593"/>
        </pc:sldMkLst>
        <pc:spChg chg="mod modVis">
          <ac:chgData name="David Williams" userId="35a5f6dfa23fba43" providerId="LiveId" clId="{F81BEFBA-7E53-43EB-9AC8-82B867ECBC71}" dt="2022-10-12T17:41:10.463" v="933" actId="14430"/>
          <ac:spMkLst>
            <pc:docMk/>
            <pc:sldMk cId="268053375" sldId="593"/>
            <ac:spMk id="3" creationId="{26C1AF94-8FA8-4CC1-7D01-A942CC5485FC}"/>
          </ac:spMkLst>
        </pc:spChg>
        <pc:spChg chg="mod modVis">
          <ac:chgData name="David Williams" userId="35a5f6dfa23fba43" providerId="LiveId" clId="{F81BEFBA-7E53-43EB-9AC8-82B867ECBC71}" dt="2022-10-12T17:41:17.266" v="934" actId="14430"/>
          <ac:spMkLst>
            <pc:docMk/>
            <pc:sldMk cId="268053375" sldId="593"/>
            <ac:spMk id="6" creationId="{AD1C41BD-026E-1BC3-7CCC-0193E01780F3}"/>
          </ac:spMkLst>
        </pc:spChg>
        <pc:spChg chg="mod">
          <ac:chgData name="David Williams" userId="35a5f6dfa23fba43" providerId="LiveId" clId="{F81BEFBA-7E53-43EB-9AC8-82B867ECBC71}" dt="2022-10-12T17:41:25.727" v="936" actId="14100"/>
          <ac:spMkLst>
            <pc:docMk/>
            <pc:sldMk cId="268053375" sldId="593"/>
            <ac:spMk id="79" creationId="{219F4D12-D57A-A7BC-52B5-F0D856F10720}"/>
          </ac:spMkLst>
        </pc:spChg>
        <pc:picChg chg="mod">
          <ac:chgData name="David Williams" userId="35a5f6dfa23fba43" providerId="LiveId" clId="{F81BEFBA-7E53-43EB-9AC8-82B867ECBC71}" dt="2022-10-12T17:41:02.290" v="931" actId="1036"/>
          <ac:picMkLst>
            <pc:docMk/>
            <pc:sldMk cId="268053375" sldId="593"/>
            <ac:picMk id="4" creationId="{6300A1F5-4163-4FBA-8A8A-194561ABBAF3}"/>
          </ac:picMkLst>
        </pc:picChg>
        <pc:picChg chg="mod">
          <ac:chgData name="David Williams" userId="35a5f6dfa23fba43" providerId="LiveId" clId="{F81BEFBA-7E53-43EB-9AC8-82B867ECBC71}" dt="2022-10-12T17:41:02.290" v="931" actId="1036"/>
          <ac:picMkLst>
            <pc:docMk/>
            <pc:sldMk cId="268053375" sldId="593"/>
            <ac:picMk id="8" creationId="{39E626DF-03F7-C841-625A-A36127837EDC}"/>
          </ac:picMkLst>
        </pc:picChg>
      </pc:sldChg>
      <pc:sldChg chg="modSp add mod">
        <pc:chgData name="David Williams" userId="35a5f6dfa23fba43" providerId="LiveId" clId="{F81BEFBA-7E53-43EB-9AC8-82B867ECBC71}" dt="2022-10-12T17:42:17.927" v="1033" actId="14100"/>
        <pc:sldMkLst>
          <pc:docMk/>
          <pc:sldMk cId="3300931510" sldId="594"/>
        </pc:sldMkLst>
        <pc:spChg chg="mod">
          <ac:chgData name="David Williams" userId="35a5f6dfa23fba43" providerId="LiveId" clId="{F81BEFBA-7E53-43EB-9AC8-82B867ECBC71}" dt="2022-10-12T17:42:17.927" v="1033" actId="14100"/>
          <ac:spMkLst>
            <pc:docMk/>
            <pc:sldMk cId="3300931510" sldId="594"/>
            <ac:spMk id="79" creationId="{219F4D12-D57A-A7BC-52B5-F0D856F10720}"/>
          </ac:spMkLst>
        </pc:spChg>
        <pc:picChg chg="mod">
          <ac:chgData name="David Williams" userId="35a5f6dfa23fba43" providerId="LiveId" clId="{F81BEFBA-7E53-43EB-9AC8-82B867ECBC71}" dt="2022-10-12T17:42:11.209" v="1032" actId="1035"/>
          <ac:picMkLst>
            <pc:docMk/>
            <pc:sldMk cId="3300931510" sldId="594"/>
            <ac:picMk id="4" creationId="{6300A1F5-4163-4FBA-8A8A-194561ABBAF3}"/>
          </ac:picMkLst>
        </pc:picChg>
        <pc:picChg chg="mod">
          <ac:chgData name="David Williams" userId="35a5f6dfa23fba43" providerId="LiveId" clId="{F81BEFBA-7E53-43EB-9AC8-82B867ECBC71}" dt="2022-10-12T17:42:11.209" v="1032" actId="1035"/>
          <ac:picMkLst>
            <pc:docMk/>
            <pc:sldMk cId="3300931510" sldId="594"/>
            <ac:picMk id="8" creationId="{39E626DF-03F7-C841-625A-A36127837EDC}"/>
          </ac:picMkLst>
        </pc:picChg>
      </pc:sldChg>
      <pc:sldChg chg="delSp modSp add mod">
        <pc:chgData name="David Williams" userId="35a5f6dfa23fba43" providerId="LiveId" clId="{F81BEFBA-7E53-43EB-9AC8-82B867ECBC71}" dt="2022-10-12T17:43:04.378" v="1106" actId="14100"/>
        <pc:sldMkLst>
          <pc:docMk/>
          <pc:sldMk cId="1963109874" sldId="595"/>
        </pc:sldMkLst>
        <pc:spChg chg="mod">
          <ac:chgData name="David Williams" userId="35a5f6dfa23fba43" providerId="LiveId" clId="{F81BEFBA-7E53-43EB-9AC8-82B867ECBC71}" dt="2022-10-12T17:43:04.378" v="1106" actId="14100"/>
          <ac:spMkLst>
            <pc:docMk/>
            <pc:sldMk cId="1963109874" sldId="595"/>
            <ac:spMk id="79" creationId="{219F4D12-D57A-A7BC-52B5-F0D856F10720}"/>
          </ac:spMkLst>
        </pc:spChg>
        <pc:picChg chg="mod">
          <ac:chgData name="David Williams" userId="35a5f6dfa23fba43" providerId="LiveId" clId="{F81BEFBA-7E53-43EB-9AC8-82B867ECBC71}" dt="2022-10-12T17:43:00.017" v="1105" actId="1076"/>
          <ac:picMkLst>
            <pc:docMk/>
            <pc:sldMk cId="1963109874" sldId="595"/>
            <ac:picMk id="4" creationId="{6300A1F5-4163-4FBA-8A8A-194561ABBAF3}"/>
          </ac:picMkLst>
        </pc:picChg>
        <pc:picChg chg="del">
          <ac:chgData name="David Williams" userId="35a5f6dfa23fba43" providerId="LiveId" clId="{F81BEFBA-7E53-43EB-9AC8-82B867ECBC71}" dt="2022-10-12T17:42:41.441" v="1035" actId="478"/>
          <ac:picMkLst>
            <pc:docMk/>
            <pc:sldMk cId="1963109874" sldId="595"/>
            <ac:picMk id="8" creationId="{39E626DF-03F7-C841-625A-A36127837EDC}"/>
          </ac:picMkLst>
        </pc:picChg>
      </pc:sldChg>
      <pc:sldChg chg="modSp add mod ord">
        <pc:chgData name="David Williams" userId="35a5f6dfa23fba43" providerId="LiveId" clId="{F81BEFBA-7E53-43EB-9AC8-82B867ECBC71}" dt="2022-10-12T17:47:11.498" v="1533"/>
        <pc:sldMkLst>
          <pc:docMk/>
          <pc:sldMk cId="3114185792" sldId="596"/>
        </pc:sldMkLst>
        <pc:spChg chg="mod">
          <ac:chgData name="David Williams" userId="35a5f6dfa23fba43" providerId="LiveId" clId="{F81BEFBA-7E53-43EB-9AC8-82B867ECBC71}" dt="2022-10-12T17:44:12.359" v="1267" actId="14100"/>
          <ac:spMkLst>
            <pc:docMk/>
            <pc:sldMk cId="3114185792" sldId="596"/>
            <ac:spMk id="79" creationId="{219F4D12-D57A-A7BC-52B5-F0D856F10720}"/>
          </ac:spMkLst>
        </pc:spChg>
        <pc:picChg chg="mod">
          <ac:chgData name="David Williams" userId="35a5f6dfa23fba43" providerId="LiveId" clId="{F81BEFBA-7E53-43EB-9AC8-82B867ECBC71}" dt="2022-10-12T17:44:00.334" v="1264" actId="1036"/>
          <ac:picMkLst>
            <pc:docMk/>
            <pc:sldMk cId="3114185792" sldId="596"/>
            <ac:picMk id="4" creationId="{6300A1F5-4163-4FBA-8A8A-194561ABBAF3}"/>
          </ac:picMkLst>
        </pc:picChg>
        <pc:picChg chg="mod">
          <ac:chgData name="David Williams" userId="35a5f6dfa23fba43" providerId="LiveId" clId="{F81BEFBA-7E53-43EB-9AC8-82B867ECBC71}" dt="2022-10-12T17:43:50.889" v="1240" actId="14100"/>
          <ac:picMkLst>
            <pc:docMk/>
            <pc:sldMk cId="3114185792" sldId="596"/>
            <ac:picMk id="51" creationId="{540697A2-EF9B-679E-001E-856361160C5C}"/>
          </ac:picMkLst>
        </pc:picChg>
      </pc:sldChg>
      <pc:sldChg chg="modSp add mod">
        <pc:chgData name="David Williams" userId="35a5f6dfa23fba43" providerId="LiveId" clId="{F81BEFBA-7E53-43EB-9AC8-82B867ECBC71}" dt="2022-10-12T17:44:58.811" v="1531" actId="14100"/>
        <pc:sldMkLst>
          <pc:docMk/>
          <pc:sldMk cId="3323838636" sldId="597"/>
        </pc:sldMkLst>
        <pc:spChg chg="mod">
          <ac:chgData name="David Williams" userId="35a5f6dfa23fba43" providerId="LiveId" clId="{F81BEFBA-7E53-43EB-9AC8-82B867ECBC71}" dt="2022-10-12T17:44:58.811" v="1531" actId="14100"/>
          <ac:spMkLst>
            <pc:docMk/>
            <pc:sldMk cId="3323838636" sldId="597"/>
            <ac:spMk id="79" creationId="{219F4D12-D57A-A7BC-52B5-F0D856F10720}"/>
          </ac:spMkLst>
        </pc:spChg>
        <pc:picChg chg="mod">
          <ac:chgData name="David Williams" userId="35a5f6dfa23fba43" providerId="LiveId" clId="{F81BEFBA-7E53-43EB-9AC8-82B867ECBC71}" dt="2022-10-12T17:44:49.886" v="1529" actId="1035"/>
          <ac:picMkLst>
            <pc:docMk/>
            <pc:sldMk cId="3323838636" sldId="597"/>
            <ac:picMk id="4" creationId="{6300A1F5-4163-4FBA-8A8A-194561ABBAF3}"/>
          </ac:picMkLst>
        </pc:picChg>
        <pc:picChg chg="mod">
          <ac:chgData name="David Williams" userId="35a5f6dfa23fba43" providerId="LiveId" clId="{F81BEFBA-7E53-43EB-9AC8-82B867ECBC71}" dt="2022-10-12T17:44:43.148" v="1507" actId="1035"/>
          <ac:picMkLst>
            <pc:docMk/>
            <pc:sldMk cId="3323838636" sldId="597"/>
            <ac:picMk id="51" creationId="{540697A2-EF9B-679E-001E-856361160C5C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D0DE0-1AB1-7DC6-7990-130DBA60B9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D355E3-AA7D-0F02-1CC8-E53DB5454D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17BC92-FD57-0868-7F49-551890C41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6567-3D28-4F59-9BC6-E000C7D18841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3180B5-583A-E5D2-CF4D-BC2F52770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85EC15-9287-64AB-5A6D-0980C88C1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AD8E-31F3-46AC-BE36-D68F1C183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464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083AF-DC31-06B0-3F65-58D155AAE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654D13-08FA-1E14-35FA-BE1F2C0147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794DD3-F276-866E-A567-4AEECCF45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6567-3D28-4F59-9BC6-E000C7D18841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2FBCC-58FE-5DB5-B3AE-24817B1D0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8B4D95-F751-BA0A-E38C-325C0AF90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AD8E-31F3-46AC-BE36-D68F1C183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488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756F08-8F55-1B1A-7EC5-71A3121844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81428D-4E1C-D249-3672-D5FF0BE7DE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77DC7F-FF0F-FC45-D9BD-AD71FF538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6567-3D28-4F59-9BC6-E000C7D18841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7DFD76-E94C-CFE5-3FE9-6FBA465A8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15CBD1-62EE-8FB8-45CF-DA4E49954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AD8E-31F3-46AC-BE36-D68F1C183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531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E743F-3F6A-3DF6-C51D-AC9A29857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4C5F73-6AAB-86D7-7247-9282C15704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662C97-DEAD-3ED5-DD6E-5DBB68B71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6567-3D28-4F59-9BC6-E000C7D18841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8556C6-9FD3-9435-4E58-A71221E3D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0213A0-DB63-6D52-EA77-BE0356C16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AD8E-31F3-46AC-BE36-D68F1C183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995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654D-7606-29EC-6732-7096427E6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7CE2ED-A1D2-34A8-3B35-6218B678E9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1D29F-C899-A854-CC55-48AD0E275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6567-3D28-4F59-9BC6-E000C7D18841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D65074-9C0E-8111-20BD-CF1C1C607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A77A51-BC2B-E00F-6D51-AF61FC030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AD8E-31F3-46AC-BE36-D68F1C183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965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05BAC-CC5A-A546-9B13-67ACA7515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1AB347-C88A-903A-45DE-E950FBB434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F550EE-E6BE-71DC-F0E3-AC59364409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894941-0B79-9D2C-F316-0E1F6E4BE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6567-3D28-4F59-9BC6-E000C7D18841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390AE-F642-6C63-22F0-85A7C551B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7A5F00-AF81-A92D-3D21-1FAACC6FB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AD8E-31F3-46AC-BE36-D68F1C183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662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7BEC6-32B5-C24D-A8CF-40AADF773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7F46C8-0502-6FF4-2A8B-300307FAA3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BA1829-3809-99C1-C86C-955A382922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61F7D7-463A-55E3-A121-519D612506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F017C6-33D6-9279-1E0D-51358B72AA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FB5745-E6C4-C88C-5E3B-DA9607C69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6567-3D28-4F59-9BC6-E000C7D18841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68D4D8-27F9-FEA3-28EE-7D963E31D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27C665-B588-7A9A-24C5-024035257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AD8E-31F3-46AC-BE36-D68F1C183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84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1D3B1-E75B-843A-A169-591E071F7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D80B94-8249-01E2-EC11-12F5E0C9E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6567-3D28-4F59-9BC6-E000C7D18841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B8B6FF-DB0D-F68B-7DA9-1DD616FF9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CD6B2B-4F4B-5DAC-E48D-14A670012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AD8E-31F3-46AC-BE36-D68F1C183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017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0B8D03-615C-C113-36E5-5797FF3B1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6567-3D28-4F59-9BC6-E000C7D18841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5AD18F-CA58-DC28-5589-59B099583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815FCD-0405-8017-0BD4-4D461A78F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AD8E-31F3-46AC-BE36-D68F1C183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82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0ECFF-60BA-1704-1548-1D4C58679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0310C-5AB0-9761-9827-14EE9CFC7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B8218A-DE6D-35A4-864B-7E26225435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F02057-6534-B167-3317-05C4F3613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6567-3D28-4F59-9BC6-E000C7D18841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9B411C-0C75-CCBD-F497-D9CC6A842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08DDEF-540B-BBAF-8177-323B9F5A4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AD8E-31F3-46AC-BE36-D68F1C183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805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AF0E1-BF2E-AADD-E3A9-906333F59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415202-410D-5302-F964-A66AD71405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A5A840-55B7-E196-8A52-DDAADA63DF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F1D153-0C5B-3D9F-05FB-77C65E3EC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6567-3D28-4F59-9BC6-E000C7D18841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04AF43-0811-5F4A-B83F-712A83273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F59C41-85C8-7D7A-8205-B6FBDB27B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AD8E-31F3-46AC-BE36-D68F1C183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462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74E33B-CCE0-DF5F-97B2-F65381FCE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9D351B-FA78-7C0C-DA07-7134F05AA5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1C85FF-878D-2A68-0CBA-83CD853DCA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F36567-3D28-4F59-9BC6-E000C7D18841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C08A58-9A8F-C142-11E2-279C6133E5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DE376B-95C9-9A4F-8943-EB2E99B1EB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BEAD8E-31F3-46AC-BE36-D68F1C183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815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val 31">
            <a:extLst>
              <a:ext uri="{FF2B5EF4-FFF2-40B4-BE49-F238E27FC236}">
                <a16:creationId xmlns:a16="http://schemas.microsoft.com/office/drawing/2014/main" id="{92DF53B3-CB6F-DBCB-D5B0-38F58A46F809}"/>
              </a:ext>
            </a:extLst>
          </p:cNvPr>
          <p:cNvSpPr/>
          <p:nvPr/>
        </p:nvSpPr>
        <p:spPr>
          <a:xfrm rot="1030661">
            <a:off x="4141928" y="2304215"/>
            <a:ext cx="1603309" cy="160330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AC2E4DE-65A2-31D8-BD03-F386A80BC2FC}"/>
              </a:ext>
            </a:extLst>
          </p:cNvPr>
          <p:cNvSpPr/>
          <p:nvPr/>
        </p:nvSpPr>
        <p:spPr>
          <a:xfrm rot="6017974">
            <a:off x="6058643" y="3342538"/>
            <a:ext cx="1242233" cy="1242233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8DB373C-B5AD-3D9C-E242-55B3521022CE}"/>
              </a:ext>
            </a:extLst>
          </p:cNvPr>
          <p:cNvSpPr/>
          <p:nvPr/>
        </p:nvSpPr>
        <p:spPr>
          <a:xfrm rot="16200000">
            <a:off x="4885611" y="2982505"/>
            <a:ext cx="1603309" cy="1603309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25F69DA-43AC-8F70-74F6-5ED4BA167F16}"/>
              </a:ext>
            </a:extLst>
          </p:cNvPr>
          <p:cNvSpPr/>
          <p:nvPr/>
        </p:nvSpPr>
        <p:spPr>
          <a:xfrm rot="19469839">
            <a:off x="6357319" y="648517"/>
            <a:ext cx="1564626" cy="1564626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8E7733C-4D23-DB02-C725-3D12D719D47B}"/>
              </a:ext>
            </a:extLst>
          </p:cNvPr>
          <p:cNvSpPr/>
          <p:nvPr/>
        </p:nvSpPr>
        <p:spPr>
          <a:xfrm rot="4399940">
            <a:off x="2237372" y="3562245"/>
            <a:ext cx="1357159" cy="135715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9F2B480-2572-4F5A-96BD-0940A73DFCFB}"/>
              </a:ext>
            </a:extLst>
          </p:cNvPr>
          <p:cNvSpPr/>
          <p:nvPr/>
        </p:nvSpPr>
        <p:spPr>
          <a:xfrm rot="4389311">
            <a:off x="1824495" y="2346628"/>
            <a:ext cx="1357159" cy="135715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2B7F60-5B3D-90B5-9B5C-FEE26C99B9ED}"/>
              </a:ext>
            </a:extLst>
          </p:cNvPr>
          <p:cNvSpPr/>
          <p:nvPr/>
        </p:nvSpPr>
        <p:spPr>
          <a:xfrm rot="19272691">
            <a:off x="1569534" y="536895"/>
            <a:ext cx="1357159" cy="135715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15E8E6A-2FDD-E955-C8DF-CDC450330E5A}"/>
              </a:ext>
            </a:extLst>
          </p:cNvPr>
          <p:cNvSpPr/>
          <p:nvPr/>
        </p:nvSpPr>
        <p:spPr>
          <a:xfrm rot="2843668">
            <a:off x="4128173" y="1127823"/>
            <a:ext cx="1302367" cy="1302367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91FB5A6-2D7F-DBCF-0BD8-04D791529FE7}"/>
              </a:ext>
            </a:extLst>
          </p:cNvPr>
          <p:cNvSpPr/>
          <p:nvPr/>
        </p:nvSpPr>
        <p:spPr>
          <a:xfrm>
            <a:off x="2078026" y="642596"/>
            <a:ext cx="1790784" cy="1709775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009B5CA-7423-5704-92AC-BE1ECB11B509}"/>
              </a:ext>
            </a:extLst>
          </p:cNvPr>
          <p:cNvSpPr/>
          <p:nvPr/>
        </p:nvSpPr>
        <p:spPr>
          <a:xfrm rot="2906927">
            <a:off x="602883" y="1812206"/>
            <a:ext cx="1357159" cy="135715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A27FC6A-0D01-1A54-68BF-4C242E98DA5D}"/>
              </a:ext>
            </a:extLst>
          </p:cNvPr>
          <p:cNvSpPr/>
          <p:nvPr/>
        </p:nvSpPr>
        <p:spPr>
          <a:xfrm rot="2511205">
            <a:off x="755339" y="3167033"/>
            <a:ext cx="1302367" cy="1302367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674050D-C319-B2E9-A55B-F2CEE90DF92F}"/>
              </a:ext>
            </a:extLst>
          </p:cNvPr>
          <p:cNvSpPr/>
          <p:nvPr/>
        </p:nvSpPr>
        <p:spPr>
          <a:xfrm rot="1987046">
            <a:off x="3599173" y="4192692"/>
            <a:ext cx="1302367" cy="1302367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BDE8B5C-ED7E-B5FF-7259-336537389F0C}"/>
              </a:ext>
            </a:extLst>
          </p:cNvPr>
          <p:cNvSpPr/>
          <p:nvPr/>
        </p:nvSpPr>
        <p:spPr>
          <a:xfrm>
            <a:off x="1515681" y="3357316"/>
            <a:ext cx="1790784" cy="1709775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CF5D4B-728C-7FD3-6C3C-0706480DF2A7}"/>
              </a:ext>
            </a:extLst>
          </p:cNvPr>
          <p:cNvSpPr/>
          <p:nvPr/>
        </p:nvSpPr>
        <p:spPr>
          <a:xfrm>
            <a:off x="3081193" y="1667136"/>
            <a:ext cx="1790784" cy="1709775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06DCEFD-A66D-9D60-3937-1C74A7484B87}"/>
              </a:ext>
            </a:extLst>
          </p:cNvPr>
          <p:cNvSpPr/>
          <p:nvPr/>
        </p:nvSpPr>
        <p:spPr>
          <a:xfrm rot="16200000">
            <a:off x="3519230" y="3176407"/>
            <a:ext cx="1585864" cy="1585864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4488ED0-9ED5-1E6D-2C7E-1FC92E94E005}"/>
              </a:ext>
            </a:extLst>
          </p:cNvPr>
          <p:cNvSpPr/>
          <p:nvPr/>
        </p:nvSpPr>
        <p:spPr>
          <a:xfrm>
            <a:off x="6001786" y="1801413"/>
            <a:ext cx="1201306" cy="1201306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D5858A3-4498-9015-9F23-3F5B79136780}"/>
              </a:ext>
            </a:extLst>
          </p:cNvPr>
          <p:cNvSpPr/>
          <p:nvPr/>
        </p:nvSpPr>
        <p:spPr>
          <a:xfrm rot="2150151">
            <a:off x="1318220" y="1764313"/>
            <a:ext cx="1452945" cy="1452945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8070DF1-1018-91D6-8739-D66DDC2E9866}"/>
              </a:ext>
            </a:extLst>
          </p:cNvPr>
          <p:cNvSpPr/>
          <p:nvPr/>
        </p:nvSpPr>
        <p:spPr>
          <a:xfrm>
            <a:off x="5062206" y="1248330"/>
            <a:ext cx="1790784" cy="1709775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4C2CA0-F46B-E3F3-267F-3C092446FDE2}"/>
              </a:ext>
            </a:extLst>
          </p:cNvPr>
          <p:cNvSpPr txBox="1"/>
          <p:nvPr/>
        </p:nvSpPr>
        <p:spPr>
          <a:xfrm rot="19793910">
            <a:off x="49759" y="467238"/>
            <a:ext cx="7548451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H</a:t>
            </a: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ebrews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BE3D1EB-81ED-BFDC-EB28-0E1AC22E164B}"/>
              </a:ext>
            </a:extLst>
          </p:cNvPr>
          <p:cNvSpPr txBox="1"/>
          <p:nvPr/>
        </p:nvSpPr>
        <p:spPr>
          <a:xfrm>
            <a:off x="804160" y="5854360"/>
            <a:ext cx="7237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Lesson Ten: The Cloud of Witnesses</a:t>
            </a:r>
          </a:p>
        </p:txBody>
      </p:sp>
      <p:pic>
        <p:nvPicPr>
          <p:cNvPr id="2" name="Picture 2" descr="Inside Out (PNG) by oirendacio on DeviantArt">
            <a:extLst>
              <a:ext uri="{FF2B5EF4-FFF2-40B4-BE49-F238E27FC236}">
                <a16:creationId xmlns:a16="http://schemas.microsoft.com/office/drawing/2014/main" id="{C8D5C286-5AAA-F01A-1AA0-9439CB6F0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518" y="1643216"/>
            <a:ext cx="4176227" cy="476074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60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NEW COVENANT">
            <a:extLst>
              <a:ext uri="{FF2B5EF4-FFF2-40B4-BE49-F238E27FC236}">
                <a16:creationId xmlns:a16="http://schemas.microsoft.com/office/drawing/2014/main" id="{8EA7B09F-D2F5-8274-647B-7FB4BFACD4E7}"/>
              </a:ext>
            </a:extLst>
          </p:cNvPr>
          <p:cNvSpPr/>
          <p:nvPr/>
        </p:nvSpPr>
        <p:spPr>
          <a:xfrm>
            <a:off x="9307326" y="561999"/>
            <a:ext cx="2194560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867849-E23D-D168-9B47-03761C6926D1}"/>
              </a:ext>
            </a:extLst>
          </p:cNvPr>
          <p:cNvSpPr/>
          <p:nvPr/>
        </p:nvSpPr>
        <p:spPr>
          <a:xfrm>
            <a:off x="-172629" y="6082875"/>
            <a:ext cx="12895627" cy="1174519"/>
          </a:xfrm>
          <a:custGeom>
            <a:avLst/>
            <a:gdLst>
              <a:gd name="connsiteX0" fmla="*/ 0 w 12895627"/>
              <a:gd name="connsiteY0" fmla="*/ 0 h 1174519"/>
              <a:gd name="connsiteX1" fmla="*/ 715121 w 12895627"/>
              <a:gd name="connsiteY1" fmla="*/ 0 h 1174519"/>
              <a:gd name="connsiteX2" fmla="*/ 1301286 w 12895627"/>
              <a:gd name="connsiteY2" fmla="*/ 0 h 1174519"/>
              <a:gd name="connsiteX3" fmla="*/ 2016407 w 12895627"/>
              <a:gd name="connsiteY3" fmla="*/ 0 h 1174519"/>
              <a:gd name="connsiteX4" fmla="*/ 2860485 w 12895627"/>
              <a:gd name="connsiteY4" fmla="*/ 0 h 1174519"/>
              <a:gd name="connsiteX5" fmla="*/ 3317693 w 12895627"/>
              <a:gd name="connsiteY5" fmla="*/ 0 h 1174519"/>
              <a:gd name="connsiteX6" fmla="*/ 3774902 w 12895627"/>
              <a:gd name="connsiteY6" fmla="*/ 0 h 1174519"/>
              <a:gd name="connsiteX7" fmla="*/ 4103154 w 12895627"/>
              <a:gd name="connsiteY7" fmla="*/ 0 h 1174519"/>
              <a:gd name="connsiteX8" fmla="*/ 4431406 w 12895627"/>
              <a:gd name="connsiteY8" fmla="*/ 0 h 1174519"/>
              <a:gd name="connsiteX9" fmla="*/ 4888615 w 12895627"/>
              <a:gd name="connsiteY9" fmla="*/ 0 h 1174519"/>
              <a:gd name="connsiteX10" fmla="*/ 5732692 w 12895627"/>
              <a:gd name="connsiteY10" fmla="*/ 0 h 1174519"/>
              <a:gd name="connsiteX11" fmla="*/ 6060945 w 12895627"/>
              <a:gd name="connsiteY11" fmla="*/ 0 h 1174519"/>
              <a:gd name="connsiteX12" fmla="*/ 6389197 w 12895627"/>
              <a:gd name="connsiteY12" fmla="*/ 0 h 1174519"/>
              <a:gd name="connsiteX13" fmla="*/ 6717449 w 12895627"/>
              <a:gd name="connsiteY13" fmla="*/ 0 h 1174519"/>
              <a:gd name="connsiteX14" fmla="*/ 7045702 w 12895627"/>
              <a:gd name="connsiteY14" fmla="*/ 0 h 1174519"/>
              <a:gd name="connsiteX15" fmla="*/ 7631867 w 12895627"/>
              <a:gd name="connsiteY15" fmla="*/ 0 h 1174519"/>
              <a:gd name="connsiteX16" fmla="*/ 7960119 w 12895627"/>
              <a:gd name="connsiteY16" fmla="*/ 0 h 1174519"/>
              <a:gd name="connsiteX17" fmla="*/ 8417327 w 12895627"/>
              <a:gd name="connsiteY17" fmla="*/ 0 h 1174519"/>
              <a:gd name="connsiteX18" fmla="*/ 8874536 w 12895627"/>
              <a:gd name="connsiteY18" fmla="*/ 0 h 1174519"/>
              <a:gd name="connsiteX19" fmla="*/ 9718613 w 12895627"/>
              <a:gd name="connsiteY19" fmla="*/ 0 h 1174519"/>
              <a:gd name="connsiteX20" fmla="*/ 9917909 w 12895627"/>
              <a:gd name="connsiteY20" fmla="*/ 0 h 1174519"/>
              <a:gd name="connsiteX21" fmla="*/ 10117206 w 12895627"/>
              <a:gd name="connsiteY21" fmla="*/ 0 h 1174519"/>
              <a:gd name="connsiteX22" fmla="*/ 10832327 w 12895627"/>
              <a:gd name="connsiteY22" fmla="*/ 0 h 1174519"/>
              <a:gd name="connsiteX23" fmla="*/ 11547448 w 12895627"/>
              <a:gd name="connsiteY23" fmla="*/ 0 h 1174519"/>
              <a:gd name="connsiteX24" fmla="*/ 11875700 w 12895627"/>
              <a:gd name="connsiteY24" fmla="*/ 0 h 1174519"/>
              <a:gd name="connsiteX25" fmla="*/ 12203952 w 12895627"/>
              <a:gd name="connsiteY25" fmla="*/ 0 h 1174519"/>
              <a:gd name="connsiteX26" fmla="*/ 12895627 w 12895627"/>
              <a:gd name="connsiteY26" fmla="*/ 0 h 1174519"/>
              <a:gd name="connsiteX27" fmla="*/ 12895627 w 12895627"/>
              <a:gd name="connsiteY27" fmla="*/ 610750 h 1174519"/>
              <a:gd name="connsiteX28" fmla="*/ 12895627 w 12895627"/>
              <a:gd name="connsiteY28" fmla="*/ 1174519 h 1174519"/>
              <a:gd name="connsiteX29" fmla="*/ 12696331 w 12895627"/>
              <a:gd name="connsiteY29" fmla="*/ 1174519 h 1174519"/>
              <a:gd name="connsiteX30" fmla="*/ 12368079 w 12895627"/>
              <a:gd name="connsiteY30" fmla="*/ 1174519 h 1174519"/>
              <a:gd name="connsiteX31" fmla="*/ 11652957 w 12895627"/>
              <a:gd name="connsiteY31" fmla="*/ 1174519 h 1174519"/>
              <a:gd name="connsiteX32" fmla="*/ 11195749 w 12895627"/>
              <a:gd name="connsiteY32" fmla="*/ 1174519 h 1174519"/>
              <a:gd name="connsiteX33" fmla="*/ 10867497 w 12895627"/>
              <a:gd name="connsiteY33" fmla="*/ 1174519 h 1174519"/>
              <a:gd name="connsiteX34" fmla="*/ 10281332 w 12895627"/>
              <a:gd name="connsiteY34" fmla="*/ 1174519 h 1174519"/>
              <a:gd name="connsiteX35" fmla="*/ 9695167 w 12895627"/>
              <a:gd name="connsiteY35" fmla="*/ 1174519 h 1174519"/>
              <a:gd name="connsiteX36" fmla="*/ 8980046 w 12895627"/>
              <a:gd name="connsiteY36" fmla="*/ 1174519 h 1174519"/>
              <a:gd name="connsiteX37" fmla="*/ 8522837 w 12895627"/>
              <a:gd name="connsiteY37" fmla="*/ 1174519 h 1174519"/>
              <a:gd name="connsiteX38" fmla="*/ 7936672 w 12895627"/>
              <a:gd name="connsiteY38" fmla="*/ 1174519 h 1174519"/>
              <a:gd name="connsiteX39" fmla="*/ 7737376 w 12895627"/>
              <a:gd name="connsiteY39" fmla="*/ 1174519 h 1174519"/>
              <a:gd name="connsiteX40" fmla="*/ 7409124 w 12895627"/>
              <a:gd name="connsiteY40" fmla="*/ 1174519 h 1174519"/>
              <a:gd name="connsiteX41" fmla="*/ 6822959 w 12895627"/>
              <a:gd name="connsiteY41" fmla="*/ 1174519 h 1174519"/>
              <a:gd name="connsiteX42" fmla="*/ 6236794 w 12895627"/>
              <a:gd name="connsiteY42" fmla="*/ 1174519 h 1174519"/>
              <a:gd name="connsiteX43" fmla="*/ 5650629 w 12895627"/>
              <a:gd name="connsiteY43" fmla="*/ 1174519 h 1174519"/>
              <a:gd name="connsiteX44" fmla="*/ 4935508 w 12895627"/>
              <a:gd name="connsiteY44" fmla="*/ 1174519 h 1174519"/>
              <a:gd name="connsiteX45" fmla="*/ 4736212 w 12895627"/>
              <a:gd name="connsiteY45" fmla="*/ 1174519 h 1174519"/>
              <a:gd name="connsiteX46" fmla="*/ 3892135 w 12895627"/>
              <a:gd name="connsiteY46" fmla="*/ 1174519 h 1174519"/>
              <a:gd name="connsiteX47" fmla="*/ 3434926 w 12895627"/>
              <a:gd name="connsiteY47" fmla="*/ 1174519 h 1174519"/>
              <a:gd name="connsiteX48" fmla="*/ 2848761 w 12895627"/>
              <a:gd name="connsiteY48" fmla="*/ 1174519 h 1174519"/>
              <a:gd name="connsiteX49" fmla="*/ 2004684 w 12895627"/>
              <a:gd name="connsiteY49" fmla="*/ 1174519 h 1174519"/>
              <a:gd name="connsiteX50" fmla="*/ 1418519 w 12895627"/>
              <a:gd name="connsiteY50" fmla="*/ 1174519 h 1174519"/>
              <a:gd name="connsiteX51" fmla="*/ 574442 w 12895627"/>
              <a:gd name="connsiteY51" fmla="*/ 1174519 h 1174519"/>
              <a:gd name="connsiteX52" fmla="*/ 0 w 12895627"/>
              <a:gd name="connsiteY52" fmla="*/ 1174519 h 1174519"/>
              <a:gd name="connsiteX53" fmla="*/ 0 w 12895627"/>
              <a:gd name="connsiteY53" fmla="*/ 575514 h 1174519"/>
              <a:gd name="connsiteX54" fmla="*/ 0 w 12895627"/>
              <a:gd name="connsiteY54" fmla="*/ 0 h 117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895627" h="1174519" fill="none" extrusionOk="0">
                <a:moveTo>
                  <a:pt x="0" y="0"/>
                </a:moveTo>
                <a:cubicBezTo>
                  <a:pt x="285515" y="-31597"/>
                  <a:pt x="446400" y="61401"/>
                  <a:pt x="715121" y="0"/>
                </a:cubicBezTo>
                <a:cubicBezTo>
                  <a:pt x="983842" y="-61401"/>
                  <a:pt x="1083440" y="25558"/>
                  <a:pt x="1301286" y="0"/>
                </a:cubicBezTo>
                <a:cubicBezTo>
                  <a:pt x="1519132" y="-25558"/>
                  <a:pt x="1691732" y="3032"/>
                  <a:pt x="2016407" y="0"/>
                </a:cubicBezTo>
                <a:cubicBezTo>
                  <a:pt x="2341082" y="-3032"/>
                  <a:pt x="2526708" y="64731"/>
                  <a:pt x="2860485" y="0"/>
                </a:cubicBezTo>
                <a:cubicBezTo>
                  <a:pt x="3194262" y="-64731"/>
                  <a:pt x="3218995" y="213"/>
                  <a:pt x="3317693" y="0"/>
                </a:cubicBezTo>
                <a:cubicBezTo>
                  <a:pt x="3416391" y="-213"/>
                  <a:pt x="3622858" y="29583"/>
                  <a:pt x="3774902" y="0"/>
                </a:cubicBezTo>
                <a:cubicBezTo>
                  <a:pt x="3926946" y="-29583"/>
                  <a:pt x="3978967" y="138"/>
                  <a:pt x="4103154" y="0"/>
                </a:cubicBezTo>
                <a:cubicBezTo>
                  <a:pt x="4227341" y="-138"/>
                  <a:pt x="4351377" y="19357"/>
                  <a:pt x="4431406" y="0"/>
                </a:cubicBezTo>
                <a:cubicBezTo>
                  <a:pt x="4511435" y="-19357"/>
                  <a:pt x="4770686" y="48921"/>
                  <a:pt x="4888615" y="0"/>
                </a:cubicBezTo>
                <a:cubicBezTo>
                  <a:pt x="5006544" y="-48921"/>
                  <a:pt x="5316195" y="83435"/>
                  <a:pt x="5732692" y="0"/>
                </a:cubicBezTo>
                <a:cubicBezTo>
                  <a:pt x="6149189" y="-83435"/>
                  <a:pt x="5909736" y="15810"/>
                  <a:pt x="6060945" y="0"/>
                </a:cubicBezTo>
                <a:cubicBezTo>
                  <a:pt x="6212154" y="-15810"/>
                  <a:pt x="6248282" y="9308"/>
                  <a:pt x="6389197" y="0"/>
                </a:cubicBezTo>
                <a:cubicBezTo>
                  <a:pt x="6530112" y="-9308"/>
                  <a:pt x="6561697" y="38570"/>
                  <a:pt x="6717449" y="0"/>
                </a:cubicBezTo>
                <a:cubicBezTo>
                  <a:pt x="6873201" y="-38570"/>
                  <a:pt x="6901087" y="30654"/>
                  <a:pt x="7045702" y="0"/>
                </a:cubicBezTo>
                <a:cubicBezTo>
                  <a:pt x="7190317" y="-30654"/>
                  <a:pt x="7379098" y="26106"/>
                  <a:pt x="7631867" y="0"/>
                </a:cubicBezTo>
                <a:cubicBezTo>
                  <a:pt x="7884637" y="-26106"/>
                  <a:pt x="7834163" y="77"/>
                  <a:pt x="7960119" y="0"/>
                </a:cubicBezTo>
                <a:cubicBezTo>
                  <a:pt x="8086075" y="-77"/>
                  <a:pt x="8296642" y="15301"/>
                  <a:pt x="8417327" y="0"/>
                </a:cubicBezTo>
                <a:cubicBezTo>
                  <a:pt x="8538012" y="-15301"/>
                  <a:pt x="8738156" y="20007"/>
                  <a:pt x="8874536" y="0"/>
                </a:cubicBezTo>
                <a:cubicBezTo>
                  <a:pt x="9010916" y="-20007"/>
                  <a:pt x="9509887" y="98471"/>
                  <a:pt x="9718613" y="0"/>
                </a:cubicBezTo>
                <a:cubicBezTo>
                  <a:pt x="9927339" y="-98471"/>
                  <a:pt x="9875593" y="11275"/>
                  <a:pt x="9917909" y="0"/>
                </a:cubicBezTo>
                <a:cubicBezTo>
                  <a:pt x="9960225" y="-11275"/>
                  <a:pt x="10036851" y="1671"/>
                  <a:pt x="10117206" y="0"/>
                </a:cubicBezTo>
                <a:cubicBezTo>
                  <a:pt x="10197561" y="-1671"/>
                  <a:pt x="10582085" y="31051"/>
                  <a:pt x="10832327" y="0"/>
                </a:cubicBezTo>
                <a:cubicBezTo>
                  <a:pt x="11082569" y="-31051"/>
                  <a:pt x="11255045" y="1496"/>
                  <a:pt x="11547448" y="0"/>
                </a:cubicBezTo>
                <a:cubicBezTo>
                  <a:pt x="11839851" y="-1496"/>
                  <a:pt x="11729022" y="1727"/>
                  <a:pt x="11875700" y="0"/>
                </a:cubicBezTo>
                <a:cubicBezTo>
                  <a:pt x="12022378" y="-1727"/>
                  <a:pt x="12088934" y="25565"/>
                  <a:pt x="12203952" y="0"/>
                </a:cubicBezTo>
                <a:cubicBezTo>
                  <a:pt x="12318970" y="-25565"/>
                  <a:pt x="12691957" y="20074"/>
                  <a:pt x="12895627" y="0"/>
                </a:cubicBezTo>
                <a:cubicBezTo>
                  <a:pt x="12964186" y="159977"/>
                  <a:pt x="12876484" y="346626"/>
                  <a:pt x="12895627" y="610750"/>
                </a:cubicBezTo>
                <a:cubicBezTo>
                  <a:pt x="12914770" y="874874"/>
                  <a:pt x="12839199" y="973566"/>
                  <a:pt x="12895627" y="1174519"/>
                </a:cubicBezTo>
                <a:cubicBezTo>
                  <a:pt x="12825913" y="1176750"/>
                  <a:pt x="12766173" y="1155909"/>
                  <a:pt x="12696331" y="1174519"/>
                </a:cubicBezTo>
                <a:cubicBezTo>
                  <a:pt x="12626489" y="1193129"/>
                  <a:pt x="12442416" y="1143305"/>
                  <a:pt x="12368079" y="1174519"/>
                </a:cubicBezTo>
                <a:cubicBezTo>
                  <a:pt x="12293742" y="1205733"/>
                  <a:pt x="11840124" y="1145900"/>
                  <a:pt x="11652957" y="1174519"/>
                </a:cubicBezTo>
                <a:cubicBezTo>
                  <a:pt x="11465790" y="1203138"/>
                  <a:pt x="11340187" y="1146945"/>
                  <a:pt x="11195749" y="1174519"/>
                </a:cubicBezTo>
                <a:cubicBezTo>
                  <a:pt x="11051311" y="1202093"/>
                  <a:pt x="10941844" y="1161326"/>
                  <a:pt x="10867497" y="1174519"/>
                </a:cubicBezTo>
                <a:cubicBezTo>
                  <a:pt x="10793150" y="1187712"/>
                  <a:pt x="10434299" y="1110158"/>
                  <a:pt x="10281332" y="1174519"/>
                </a:cubicBezTo>
                <a:cubicBezTo>
                  <a:pt x="10128365" y="1238880"/>
                  <a:pt x="9900287" y="1172647"/>
                  <a:pt x="9695167" y="1174519"/>
                </a:cubicBezTo>
                <a:cubicBezTo>
                  <a:pt x="9490047" y="1176391"/>
                  <a:pt x="9125253" y="1148849"/>
                  <a:pt x="8980046" y="1174519"/>
                </a:cubicBezTo>
                <a:cubicBezTo>
                  <a:pt x="8834839" y="1200189"/>
                  <a:pt x="8713597" y="1140497"/>
                  <a:pt x="8522837" y="1174519"/>
                </a:cubicBezTo>
                <a:cubicBezTo>
                  <a:pt x="8332077" y="1208541"/>
                  <a:pt x="8201672" y="1161658"/>
                  <a:pt x="7936672" y="1174519"/>
                </a:cubicBezTo>
                <a:cubicBezTo>
                  <a:pt x="7671672" y="1187380"/>
                  <a:pt x="7820938" y="1159335"/>
                  <a:pt x="7737376" y="1174519"/>
                </a:cubicBezTo>
                <a:cubicBezTo>
                  <a:pt x="7653814" y="1189703"/>
                  <a:pt x="7573088" y="1160073"/>
                  <a:pt x="7409124" y="1174519"/>
                </a:cubicBezTo>
                <a:cubicBezTo>
                  <a:pt x="7245160" y="1188965"/>
                  <a:pt x="6950890" y="1139331"/>
                  <a:pt x="6822959" y="1174519"/>
                </a:cubicBezTo>
                <a:cubicBezTo>
                  <a:pt x="6695028" y="1209707"/>
                  <a:pt x="6489211" y="1163289"/>
                  <a:pt x="6236794" y="1174519"/>
                </a:cubicBezTo>
                <a:cubicBezTo>
                  <a:pt x="5984378" y="1185749"/>
                  <a:pt x="5848094" y="1129936"/>
                  <a:pt x="5650629" y="1174519"/>
                </a:cubicBezTo>
                <a:cubicBezTo>
                  <a:pt x="5453164" y="1219102"/>
                  <a:pt x="5100052" y="1146476"/>
                  <a:pt x="4935508" y="1174519"/>
                </a:cubicBezTo>
                <a:cubicBezTo>
                  <a:pt x="4770964" y="1202562"/>
                  <a:pt x="4785333" y="1158317"/>
                  <a:pt x="4736212" y="1174519"/>
                </a:cubicBezTo>
                <a:cubicBezTo>
                  <a:pt x="4687091" y="1190721"/>
                  <a:pt x="4234443" y="1079199"/>
                  <a:pt x="3892135" y="1174519"/>
                </a:cubicBezTo>
                <a:cubicBezTo>
                  <a:pt x="3549827" y="1269839"/>
                  <a:pt x="3624955" y="1126231"/>
                  <a:pt x="3434926" y="1174519"/>
                </a:cubicBezTo>
                <a:cubicBezTo>
                  <a:pt x="3244897" y="1222807"/>
                  <a:pt x="2983454" y="1110731"/>
                  <a:pt x="2848761" y="1174519"/>
                </a:cubicBezTo>
                <a:cubicBezTo>
                  <a:pt x="2714069" y="1238307"/>
                  <a:pt x="2248171" y="1088395"/>
                  <a:pt x="2004684" y="1174519"/>
                </a:cubicBezTo>
                <a:cubicBezTo>
                  <a:pt x="1761197" y="1260643"/>
                  <a:pt x="1583722" y="1154275"/>
                  <a:pt x="1418519" y="1174519"/>
                </a:cubicBezTo>
                <a:cubicBezTo>
                  <a:pt x="1253317" y="1194763"/>
                  <a:pt x="838079" y="1097975"/>
                  <a:pt x="574442" y="1174519"/>
                </a:cubicBezTo>
                <a:cubicBezTo>
                  <a:pt x="310805" y="1251063"/>
                  <a:pt x="228994" y="1116007"/>
                  <a:pt x="0" y="1174519"/>
                </a:cubicBezTo>
                <a:cubicBezTo>
                  <a:pt x="-56140" y="953793"/>
                  <a:pt x="26400" y="782466"/>
                  <a:pt x="0" y="575514"/>
                </a:cubicBezTo>
                <a:cubicBezTo>
                  <a:pt x="-26400" y="368562"/>
                  <a:pt x="53457" y="161768"/>
                  <a:pt x="0" y="0"/>
                </a:cubicBezTo>
                <a:close/>
              </a:path>
              <a:path w="12895627" h="1174519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55961" y="128577"/>
                  <a:pt x="12886720" y="385999"/>
                  <a:pt x="12895627" y="575514"/>
                </a:cubicBezTo>
                <a:cubicBezTo>
                  <a:pt x="12904534" y="765029"/>
                  <a:pt x="12888344" y="967412"/>
                  <a:pt x="12895627" y="1174519"/>
                </a:cubicBezTo>
                <a:cubicBezTo>
                  <a:pt x="12674129" y="1229255"/>
                  <a:pt x="12613985" y="1150479"/>
                  <a:pt x="12438418" y="1174519"/>
                </a:cubicBezTo>
                <a:cubicBezTo>
                  <a:pt x="12262851" y="1198559"/>
                  <a:pt x="11876772" y="1151039"/>
                  <a:pt x="11594341" y="1174519"/>
                </a:cubicBezTo>
                <a:cubicBezTo>
                  <a:pt x="11311910" y="1197999"/>
                  <a:pt x="11339675" y="1124639"/>
                  <a:pt x="11137132" y="1174519"/>
                </a:cubicBezTo>
                <a:cubicBezTo>
                  <a:pt x="10934589" y="1224399"/>
                  <a:pt x="10806435" y="1171110"/>
                  <a:pt x="10679924" y="1174519"/>
                </a:cubicBezTo>
                <a:cubicBezTo>
                  <a:pt x="10553413" y="1177928"/>
                  <a:pt x="10388545" y="1170066"/>
                  <a:pt x="10222715" y="1174519"/>
                </a:cubicBezTo>
                <a:cubicBezTo>
                  <a:pt x="10056885" y="1178972"/>
                  <a:pt x="9738736" y="1108001"/>
                  <a:pt x="9378638" y="1174519"/>
                </a:cubicBezTo>
                <a:cubicBezTo>
                  <a:pt x="9018540" y="1241037"/>
                  <a:pt x="9170014" y="1174007"/>
                  <a:pt x="9050385" y="1174519"/>
                </a:cubicBezTo>
                <a:cubicBezTo>
                  <a:pt x="8930756" y="1175031"/>
                  <a:pt x="8834318" y="1145011"/>
                  <a:pt x="8722133" y="1174519"/>
                </a:cubicBezTo>
                <a:cubicBezTo>
                  <a:pt x="8609948" y="1204027"/>
                  <a:pt x="8215964" y="1098905"/>
                  <a:pt x="8007012" y="1174519"/>
                </a:cubicBezTo>
                <a:cubicBezTo>
                  <a:pt x="7798060" y="1250133"/>
                  <a:pt x="7624560" y="1102272"/>
                  <a:pt x="7291891" y="1174519"/>
                </a:cubicBezTo>
                <a:cubicBezTo>
                  <a:pt x="6959222" y="1246766"/>
                  <a:pt x="7077685" y="1151617"/>
                  <a:pt x="6963639" y="1174519"/>
                </a:cubicBezTo>
                <a:cubicBezTo>
                  <a:pt x="6849593" y="1197421"/>
                  <a:pt x="6543789" y="1104532"/>
                  <a:pt x="6248517" y="1174519"/>
                </a:cubicBezTo>
                <a:cubicBezTo>
                  <a:pt x="5953245" y="1244506"/>
                  <a:pt x="5808744" y="1097343"/>
                  <a:pt x="5404440" y="1174519"/>
                </a:cubicBezTo>
                <a:cubicBezTo>
                  <a:pt x="5000136" y="1251695"/>
                  <a:pt x="5173578" y="1168438"/>
                  <a:pt x="4947231" y="1174519"/>
                </a:cubicBezTo>
                <a:cubicBezTo>
                  <a:pt x="4720884" y="1180600"/>
                  <a:pt x="4474442" y="1137396"/>
                  <a:pt x="4232110" y="1174519"/>
                </a:cubicBezTo>
                <a:cubicBezTo>
                  <a:pt x="3989778" y="1211642"/>
                  <a:pt x="3791261" y="1147749"/>
                  <a:pt x="3516989" y="1174519"/>
                </a:cubicBezTo>
                <a:cubicBezTo>
                  <a:pt x="3242717" y="1201289"/>
                  <a:pt x="3246351" y="1154599"/>
                  <a:pt x="3059781" y="1174519"/>
                </a:cubicBezTo>
                <a:cubicBezTo>
                  <a:pt x="2873211" y="1194439"/>
                  <a:pt x="2784212" y="1166351"/>
                  <a:pt x="2602572" y="1174519"/>
                </a:cubicBezTo>
                <a:cubicBezTo>
                  <a:pt x="2420932" y="1182687"/>
                  <a:pt x="2237530" y="1131558"/>
                  <a:pt x="1887451" y="1174519"/>
                </a:cubicBezTo>
                <a:cubicBezTo>
                  <a:pt x="1537372" y="1217480"/>
                  <a:pt x="1243042" y="1096023"/>
                  <a:pt x="1043373" y="1174519"/>
                </a:cubicBezTo>
                <a:cubicBezTo>
                  <a:pt x="843704" y="1253015"/>
                  <a:pt x="415426" y="1103470"/>
                  <a:pt x="0" y="1174519"/>
                </a:cubicBezTo>
                <a:cubicBezTo>
                  <a:pt x="-28528" y="902181"/>
                  <a:pt x="48407" y="698506"/>
                  <a:pt x="0" y="563769"/>
                </a:cubicBezTo>
                <a:cubicBezTo>
                  <a:pt x="-48407" y="429032"/>
                  <a:pt x="37431" y="16206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640080" rtlCol="0" anchor="ctr"/>
          <a:lstStyle/>
          <a:p>
            <a:pPr algn="r"/>
            <a:endParaRPr lang="en-US" sz="2400" b="1" dirty="0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A20A20-8F01-A4B0-03E2-A22236AF8D47}"/>
              </a:ext>
            </a:extLst>
          </p:cNvPr>
          <p:cNvSpPr/>
          <p:nvPr/>
        </p:nvSpPr>
        <p:spPr>
          <a:xfrm>
            <a:off x="-296727" y="-235413"/>
            <a:ext cx="12895627" cy="1711682"/>
          </a:xfrm>
          <a:custGeom>
            <a:avLst/>
            <a:gdLst>
              <a:gd name="connsiteX0" fmla="*/ 0 w 12895627"/>
              <a:gd name="connsiteY0" fmla="*/ 0 h 1711682"/>
              <a:gd name="connsiteX1" fmla="*/ 328252 w 12895627"/>
              <a:gd name="connsiteY1" fmla="*/ 0 h 1711682"/>
              <a:gd name="connsiteX2" fmla="*/ 1172330 w 12895627"/>
              <a:gd name="connsiteY2" fmla="*/ 0 h 1711682"/>
              <a:gd name="connsiteX3" fmla="*/ 1629538 w 12895627"/>
              <a:gd name="connsiteY3" fmla="*/ 0 h 1711682"/>
              <a:gd name="connsiteX4" fmla="*/ 2086747 w 12895627"/>
              <a:gd name="connsiteY4" fmla="*/ 0 h 1711682"/>
              <a:gd name="connsiteX5" fmla="*/ 2414999 w 12895627"/>
              <a:gd name="connsiteY5" fmla="*/ 0 h 1711682"/>
              <a:gd name="connsiteX6" fmla="*/ 2743252 w 12895627"/>
              <a:gd name="connsiteY6" fmla="*/ 0 h 1711682"/>
              <a:gd name="connsiteX7" fmla="*/ 3200460 w 12895627"/>
              <a:gd name="connsiteY7" fmla="*/ 0 h 1711682"/>
              <a:gd name="connsiteX8" fmla="*/ 4044538 w 12895627"/>
              <a:gd name="connsiteY8" fmla="*/ 0 h 1711682"/>
              <a:gd name="connsiteX9" fmla="*/ 4372790 w 12895627"/>
              <a:gd name="connsiteY9" fmla="*/ 0 h 1711682"/>
              <a:gd name="connsiteX10" fmla="*/ 4701042 w 12895627"/>
              <a:gd name="connsiteY10" fmla="*/ 0 h 1711682"/>
              <a:gd name="connsiteX11" fmla="*/ 5029295 w 12895627"/>
              <a:gd name="connsiteY11" fmla="*/ 0 h 1711682"/>
              <a:gd name="connsiteX12" fmla="*/ 5357547 w 12895627"/>
              <a:gd name="connsiteY12" fmla="*/ 0 h 1711682"/>
              <a:gd name="connsiteX13" fmla="*/ 5943712 w 12895627"/>
              <a:gd name="connsiteY13" fmla="*/ 0 h 1711682"/>
              <a:gd name="connsiteX14" fmla="*/ 6271964 w 12895627"/>
              <a:gd name="connsiteY14" fmla="*/ 0 h 1711682"/>
              <a:gd name="connsiteX15" fmla="*/ 6729173 w 12895627"/>
              <a:gd name="connsiteY15" fmla="*/ 0 h 1711682"/>
              <a:gd name="connsiteX16" fmla="*/ 7186381 w 12895627"/>
              <a:gd name="connsiteY16" fmla="*/ 0 h 1711682"/>
              <a:gd name="connsiteX17" fmla="*/ 8030459 w 12895627"/>
              <a:gd name="connsiteY17" fmla="*/ 0 h 1711682"/>
              <a:gd name="connsiteX18" fmla="*/ 8229755 w 12895627"/>
              <a:gd name="connsiteY18" fmla="*/ 0 h 1711682"/>
              <a:gd name="connsiteX19" fmla="*/ 8429051 w 12895627"/>
              <a:gd name="connsiteY19" fmla="*/ 0 h 1711682"/>
              <a:gd name="connsiteX20" fmla="*/ 9144172 w 12895627"/>
              <a:gd name="connsiteY20" fmla="*/ 0 h 1711682"/>
              <a:gd name="connsiteX21" fmla="*/ 9859293 w 12895627"/>
              <a:gd name="connsiteY21" fmla="*/ 0 h 1711682"/>
              <a:gd name="connsiteX22" fmla="*/ 10187545 w 12895627"/>
              <a:gd name="connsiteY22" fmla="*/ 0 h 1711682"/>
              <a:gd name="connsiteX23" fmla="*/ 10515798 w 12895627"/>
              <a:gd name="connsiteY23" fmla="*/ 0 h 1711682"/>
              <a:gd name="connsiteX24" fmla="*/ 11359875 w 12895627"/>
              <a:gd name="connsiteY24" fmla="*/ 0 h 1711682"/>
              <a:gd name="connsiteX25" fmla="*/ 12203952 w 12895627"/>
              <a:gd name="connsiteY25" fmla="*/ 0 h 1711682"/>
              <a:gd name="connsiteX26" fmla="*/ 12895627 w 12895627"/>
              <a:gd name="connsiteY26" fmla="*/ 0 h 1711682"/>
              <a:gd name="connsiteX27" fmla="*/ 12895627 w 12895627"/>
              <a:gd name="connsiteY27" fmla="*/ 519210 h 1711682"/>
              <a:gd name="connsiteX28" fmla="*/ 12895627 w 12895627"/>
              <a:gd name="connsiteY28" fmla="*/ 1055537 h 1711682"/>
              <a:gd name="connsiteX29" fmla="*/ 12895627 w 12895627"/>
              <a:gd name="connsiteY29" fmla="*/ 1711682 h 1711682"/>
              <a:gd name="connsiteX30" fmla="*/ 12051550 w 12895627"/>
              <a:gd name="connsiteY30" fmla="*/ 1711682 h 1711682"/>
              <a:gd name="connsiteX31" fmla="*/ 11723297 w 12895627"/>
              <a:gd name="connsiteY31" fmla="*/ 1711682 h 1711682"/>
              <a:gd name="connsiteX32" fmla="*/ 11137132 w 12895627"/>
              <a:gd name="connsiteY32" fmla="*/ 1711682 h 1711682"/>
              <a:gd name="connsiteX33" fmla="*/ 10550968 w 12895627"/>
              <a:gd name="connsiteY33" fmla="*/ 1711682 h 1711682"/>
              <a:gd name="connsiteX34" fmla="*/ 9835846 w 12895627"/>
              <a:gd name="connsiteY34" fmla="*/ 1711682 h 1711682"/>
              <a:gd name="connsiteX35" fmla="*/ 9378638 w 12895627"/>
              <a:gd name="connsiteY35" fmla="*/ 1711682 h 1711682"/>
              <a:gd name="connsiteX36" fmla="*/ 8792473 w 12895627"/>
              <a:gd name="connsiteY36" fmla="*/ 1711682 h 1711682"/>
              <a:gd name="connsiteX37" fmla="*/ 8593177 w 12895627"/>
              <a:gd name="connsiteY37" fmla="*/ 1711682 h 1711682"/>
              <a:gd name="connsiteX38" fmla="*/ 8264925 w 12895627"/>
              <a:gd name="connsiteY38" fmla="*/ 1711682 h 1711682"/>
              <a:gd name="connsiteX39" fmla="*/ 7678760 w 12895627"/>
              <a:gd name="connsiteY39" fmla="*/ 1711682 h 1711682"/>
              <a:gd name="connsiteX40" fmla="*/ 7092595 w 12895627"/>
              <a:gd name="connsiteY40" fmla="*/ 1711682 h 1711682"/>
              <a:gd name="connsiteX41" fmla="*/ 6506430 w 12895627"/>
              <a:gd name="connsiteY41" fmla="*/ 1711682 h 1711682"/>
              <a:gd name="connsiteX42" fmla="*/ 5791309 w 12895627"/>
              <a:gd name="connsiteY42" fmla="*/ 1711682 h 1711682"/>
              <a:gd name="connsiteX43" fmla="*/ 5592013 w 12895627"/>
              <a:gd name="connsiteY43" fmla="*/ 1711682 h 1711682"/>
              <a:gd name="connsiteX44" fmla="*/ 4747935 w 12895627"/>
              <a:gd name="connsiteY44" fmla="*/ 1711682 h 1711682"/>
              <a:gd name="connsiteX45" fmla="*/ 4290727 w 12895627"/>
              <a:gd name="connsiteY45" fmla="*/ 1711682 h 1711682"/>
              <a:gd name="connsiteX46" fmla="*/ 3704562 w 12895627"/>
              <a:gd name="connsiteY46" fmla="*/ 1711682 h 1711682"/>
              <a:gd name="connsiteX47" fmla="*/ 2860485 w 12895627"/>
              <a:gd name="connsiteY47" fmla="*/ 1711682 h 1711682"/>
              <a:gd name="connsiteX48" fmla="*/ 2274320 w 12895627"/>
              <a:gd name="connsiteY48" fmla="*/ 1711682 h 1711682"/>
              <a:gd name="connsiteX49" fmla="*/ 1430242 w 12895627"/>
              <a:gd name="connsiteY49" fmla="*/ 1711682 h 1711682"/>
              <a:gd name="connsiteX50" fmla="*/ 1230946 w 12895627"/>
              <a:gd name="connsiteY50" fmla="*/ 1711682 h 1711682"/>
              <a:gd name="connsiteX51" fmla="*/ 515825 w 12895627"/>
              <a:gd name="connsiteY51" fmla="*/ 1711682 h 1711682"/>
              <a:gd name="connsiteX52" fmla="*/ 0 w 12895627"/>
              <a:gd name="connsiteY52" fmla="*/ 1711682 h 1711682"/>
              <a:gd name="connsiteX53" fmla="*/ 0 w 12895627"/>
              <a:gd name="connsiteY53" fmla="*/ 1175355 h 1711682"/>
              <a:gd name="connsiteX54" fmla="*/ 0 w 12895627"/>
              <a:gd name="connsiteY54" fmla="*/ 587677 h 1711682"/>
              <a:gd name="connsiteX55" fmla="*/ 0 w 12895627"/>
              <a:gd name="connsiteY55" fmla="*/ 0 h 1711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895627" h="1711682" fill="none" extrusionOk="0">
                <a:moveTo>
                  <a:pt x="0" y="0"/>
                </a:moveTo>
                <a:cubicBezTo>
                  <a:pt x="109524" y="-14899"/>
                  <a:pt x="177426" y="21354"/>
                  <a:pt x="328252" y="0"/>
                </a:cubicBezTo>
                <a:cubicBezTo>
                  <a:pt x="479078" y="-21354"/>
                  <a:pt x="838553" y="64731"/>
                  <a:pt x="1172330" y="0"/>
                </a:cubicBezTo>
                <a:cubicBezTo>
                  <a:pt x="1506107" y="-64731"/>
                  <a:pt x="1530840" y="213"/>
                  <a:pt x="1629538" y="0"/>
                </a:cubicBezTo>
                <a:cubicBezTo>
                  <a:pt x="1728236" y="-213"/>
                  <a:pt x="1934703" y="29583"/>
                  <a:pt x="2086747" y="0"/>
                </a:cubicBezTo>
                <a:cubicBezTo>
                  <a:pt x="2238791" y="-29583"/>
                  <a:pt x="2290812" y="138"/>
                  <a:pt x="2414999" y="0"/>
                </a:cubicBezTo>
                <a:cubicBezTo>
                  <a:pt x="2539186" y="-138"/>
                  <a:pt x="2652039" y="18389"/>
                  <a:pt x="2743252" y="0"/>
                </a:cubicBezTo>
                <a:cubicBezTo>
                  <a:pt x="2834465" y="-18389"/>
                  <a:pt x="3083521" y="49134"/>
                  <a:pt x="3200460" y="0"/>
                </a:cubicBezTo>
                <a:cubicBezTo>
                  <a:pt x="3317399" y="-49134"/>
                  <a:pt x="3624283" y="78532"/>
                  <a:pt x="4044538" y="0"/>
                </a:cubicBezTo>
                <a:cubicBezTo>
                  <a:pt x="4464793" y="-78532"/>
                  <a:pt x="4222638" y="20055"/>
                  <a:pt x="4372790" y="0"/>
                </a:cubicBezTo>
                <a:cubicBezTo>
                  <a:pt x="4522942" y="-20055"/>
                  <a:pt x="4560127" y="9308"/>
                  <a:pt x="4701042" y="0"/>
                </a:cubicBezTo>
                <a:cubicBezTo>
                  <a:pt x="4841957" y="-9308"/>
                  <a:pt x="4960813" y="32605"/>
                  <a:pt x="5029295" y="0"/>
                </a:cubicBezTo>
                <a:cubicBezTo>
                  <a:pt x="5097777" y="-32605"/>
                  <a:pt x="5218836" y="232"/>
                  <a:pt x="5357547" y="0"/>
                </a:cubicBezTo>
                <a:cubicBezTo>
                  <a:pt x="5496258" y="-232"/>
                  <a:pt x="5690943" y="26106"/>
                  <a:pt x="5943712" y="0"/>
                </a:cubicBezTo>
                <a:cubicBezTo>
                  <a:pt x="6196482" y="-26106"/>
                  <a:pt x="6146008" y="77"/>
                  <a:pt x="6271964" y="0"/>
                </a:cubicBezTo>
                <a:cubicBezTo>
                  <a:pt x="6397920" y="-77"/>
                  <a:pt x="6607186" y="13975"/>
                  <a:pt x="6729173" y="0"/>
                </a:cubicBezTo>
                <a:cubicBezTo>
                  <a:pt x="6851160" y="-13975"/>
                  <a:pt x="7058068" y="20411"/>
                  <a:pt x="7186381" y="0"/>
                </a:cubicBezTo>
                <a:cubicBezTo>
                  <a:pt x="7314694" y="-20411"/>
                  <a:pt x="7819254" y="96313"/>
                  <a:pt x="8030459" y="0"/>
                </a:cubicBezTo>
                <a:cubicBezTo>
                  <a:pt x="8241664" y="-96313"/>
                  <a:pt x="8187439" y="11275"/>
                  <a:pt x="8229755" y="0"/>
                </a:cubicBezTo>
                <a:cubicBezTo>
                  <a:pt x="8272071" y="-11275"/>
                  <a:pt x="8355910" y="14825"/>
                  <a:pt x="8429051" y="0"/>
                </a:cubicBezTo>
                <a:cubicBezTo>
                  <a:pt x="8502192" y="-14825"/>
                  <a:pt x="8893930" y="31051"/>
                  <a:pt x="9144172" y="0"/>
                </a:cubicBezTo>
                <a:cubicBezTo>
                  <a:pt x="9394414" y="-31051"/>
                  <a:pt x="9566890" y="1496"/>
                  <a:pt x="9859293" y="0"/>
                </a:cubicBezTo>
                <a:cubicBezTo>
                  <a:pt x="10151696" y="-1496"/>
                  <a:pt x="10040867" y="1727"/>
                  <a:pt x="10187545" y="0"/>
                </a:cubicBezTo>
                <a:cubicBezTo>
                  <a:pt x="10334223" y="-1727"/>
                  <a:pt x="10392282" y="24384"/>
                  <a:pt x="10515798" y="0"/>
                </a:cubicBezTo>
                <a:cubicBezTo>
                  <a:pt x="10639314" y="-24384"/>
                  <a:pt x="11101796" y="100817"/>
                  <a:pt x="11359875" y="0"/>
                </a:cubicBezTo>
                <a:cubicBezTo>
                  <a:pt x="11617954" y="-100817"/>
                  <a:pt x="11941428" y="80768"/>
                  <a:pt x="12203952" y="0"/>
                </a:cubicBezTo>
                <a:cubicBezTo>
                  <a:pt x="12466476" y="-80768"/>
                  <a:pt x="12585887" y="46492"/>
                  <a:pt x="12895627" y="0"/>
                </a:cubicBezTo>
                <a:cubicBezTo>
                  <a:pt x="12904352" y="176902"/>
                  <a:pt x="12844944" y="398647"/>
                  <a:pt x="12895627" y="519210"/>
                </a:cubicBezTo>
                <a:cubicBezTo>
                  <a:pt x="12946310" y="639773"/>
                  <a:pt x="12837566" y="924112"/>
                  <a:pt x="12895627" y="1055537"/>
                </a:cubicBezTo>
                <a:cubicBezTo>
                  <a:pt x="12953688" y="1186962"/>
                  <a:pt x="12863667" y="1512090"/>
                  <a:pt x="12895627" y="1711682"/>
                </a:cubicBezTo>
                <a:cubicBezTo>
                  <a:pt x="12675542" y="1748661"/>
                  <a:pt x="12472248" y="1633577"/>
                  <a:pt x="12051550" y="1711682"/>
                </a:cubicBezTo>
                <a:cubicBezTo>
                  <a:pt x="11630852" y="1789787"/>
                  <a:pt x="11802281" y="1711270"/>
                  <a:pt x="11723297" y="1711682"/>
                </a:cubicBezTo>
                <a:cubicBezTo>
                  <a:pt x="11644313" y="1712094"/>
                  <a:pt x="11290099" y="1647321"/>
                  <a:pt x="11137132" y="1711682"/>
                </a:cubicBezTo>
                <a:cubicBezTo>
                  <a:pt x="10984165" y="1776043"/>
                  <a:pt x="10753318" y="1709193"/>
                  <a:pt x="10550968" y="1711682"/>
                </a:cubicBezTo>
                <a:cubicBezTo>
                  <a:pt x="10348618" y="1714171"/>
                  <a:pt x="9984008" y="1689052"/>
                  <a:pt x="9835846" y="1711682"/>
                </a:cubicBezTo>
                <a:cubicBezTo>
                  <a:pt x="9687684" y="1734312"/>
                  <a:pt x="9562566" y="1673281"/>
                  <a:pt x="9378638" y="1711682"/>
                </a:cubicBezTo>
                <a:cubicBezTo>
                  <a:pt x="9194710" y="1750083"/>
                  <a:pt x="9057473" y="1698821"/>
                  <a:pt x="8792473" y="1711682"/>
                </a:cubicBezTo>
                <a:cubicBezTo>
                  <a:pt x="8527473" y="1724543"/>
                  <a:pt x="8676739" y="1696498"/>
                  <a:pt x="8593177" y="1711682"/>
                </a:cubicBezTo>
                <a:cubicBezTo>
                  <a:pt x="8509615" y="1726866"/>
                  <a:pt x="8428889" y="1697236"/>
                  <a:pt x="8264925" y="1711682"/>
                </a:cubicBezTo>
                <a:cubicBezTo>
                  <a:pt x="8100961" y="1726128"/>
                  <a:pt x="7806691" y="1676494"/>
                  <a:pt x="7678760" y="1711682"/>
                </a:cubicBezTo>
                <a:cubicBezTo>
                  <a:pt x="7550829" y="1746870"/>
                  <a:pt x="7345012" y="1700452"/>
                  <a:pt x="7092595" y="1711682"/>
                </a:cubicBezTo>
                <a:cubicBezTo>
                  <a:pt x="6840179" y="1722912"/>
                  <a:pt x="6703895" y="1667099"/>
                  <a:pt x="6506430" y="1711682"/>
                </a:cubicBezTo>
                <a:cubicBezTo>
                  <a:pt x="6308965" y="1756265"/>
                  <a:pt x="5955853" y="1683639"/>
                  <a:pt x="5791309" y="1711682"/>
                </a:cubicBezTo>
                <a:cubicBezTo>
                  <a:pt x="5626765" y="1739725"/>
                  <a:pt x="5641134" y="1695480"/>
                  <a:pt x="5592013" y="1711682"/>
                </a:cubicBezTo>
                <a:cubicBezTo>
                  <a:pt x="5542892" y="1727884"/>
                  <a:pt x="5091471" y="1617615"/>
                  <a:pt x="4747935" y="1711682"/>
                </a:cubicBezTo>
                <a:cubicBezTo>
                  <a:pt x="4404399" y="1805749"/>
                  <a:pt x="4477944" y="1661300"/>
                  <a:pt x="4290727" y="1711682"/>
                </a:cubicBezTo>
                <a:cubicBezTo>
                  <a:pt x="4103510" y="1762064"/>
                  <a:pt x="3839255" y="1647894"/>
                  <a:pt x="3704562" y="1711682"/>
                </a:cubicBezTo>
                <a:cubicBezTo>
                  <a:pt x="3569870" y="1775470"/>
                  <a:pt x="3103972" y="1625558"/>
                  <a:pt x="2860485" y="1711682"/>
                </a:cubicBezTo>
                <a:cubicBezTo>
                  <a:pt x="2616998" y="1797806"/>
                  <a:pt x="2439523" y="1691438"/>
                  <a:pt x="2274320" y="1711682"/>
                </a:cubicBezTo>
                <a:cubicBezTo>
                  <a:pt x="2109118" y="1731926"/>
                  <a:pt x="1695040" y="1639823"/>
                  <a:pt x="1430242" y="1711682"/>
                </a:cubicBezTo>
                <a:cubicBezTo>
                  <a:pt x="1165444" y="1783541"/>
                  <a:pt x="1314842" y="1698481"/>
                  <a:pt x="1230946" y="1711682"/>
                </a:cubicBezTo>
                <a:cubicBezTo>
                  <a:pt x="1147050" y="1724883"/>
                  <a:pt x="675072" y="1671450"/>
                  <a:pt x="515825" y="1711682"/>
                </a:cubicBezTo>
                <a:cubicBezTo>
                  <a:pt x="356578" y="1751914"/>
                  <a:pt x="129304" y="1652434"/>
                  <a:pt x="0" y="1711682"/>
                </a:cubicBezTo>
                <a:cubicBezTo>
                  <a:pt x="-45132" y="1596854"/>
                  <a:pt x="62410" y="1357518"/>
                  <a:pt x="0" y="1175355"/>
                </a:cubicBezTo>
                <a:cubicBezTo>
                  <a:pt x="-62410" y="993192"/>
                  <a:pt x="1448" y="832121"/>
                  <a:pt x="0" y="587677"/>
                </a:cubicBezTo>
                <a:cubicBezTo>
                  <a:pt x="-1448" y="343233"/>
                  <a:pt x="37137" y="214152"/>
                  <a:pt x="0" y="0"/>
                </a:cubicBezTo>
                <a:close/>
              </a:path>
              <a:path w="12895627" h="1711682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14334" y="233161"/>
                  <a:pt x="12854249" y="338829"/>
                  <a:pt x="12895627" y="553444"/>
                </a:cubicBezTo>
                <a:cubicBezTo>
                  <a:pt x="12937005" y="768059"/>
                  <a:pt x="12892896" y="926069"/>
                  <a:pt x="12895627" y="1089771"/>
                </a:cubicBezTo>
                <a:cubicBezTo>
                  <a:pt x="12898358" y="1253473"/>
                  <a:pt x="12833760" y="1469884"/>
                  <a:pt x="12895627" y="1711682"/>
                </a:cubicBezTo>
                <a:cubicBezTo>
                  <a:pt x="12639642" y="1725738"/>
                  <a:pt x="12393280" y="1708532"/>
                  <a:pt x="12180506" y="1711682"/>
                </a:cubicBezTo>
                <a:cubicBezTo>
                  <a:pt x="11967732" y="1714832"/>
                  <a:pt x="11925840" y="1661802"/>
                  <a:pt x="11723297" y="1711682"/>
                </a:cubicBezTo>
                <a:cubicBezTo>
                  <a:pt x="11520754" y="1761562"/>
                  <a:pt x="11392600" y="1708273"/>
                  <a:pt x="11266089" y="1711682"/>
                </a:cubicBezTo>
                <a:cubicBezTo>
                  <a:pt x="11139578" y="1715091"/>
                  <a:pt x="10974710" y="1707229"/>
                  <a:pt x="10808880" y="1711682"/>
                </a:cubicBezTo>
                <a:cubicBezTo>
                  <a:pt x="10643050" y="1716135"/>
                  <a:pt x="10324901" y="1645164"/>
                  <a:pt x="9964803" y="1711682"/>
                </a:cubicBezTo>
                <a:cubicBezTo>
                  <a:pt x="9604705" y="1778200"/>
                  <a:pt x="9756179" y="1711170"/>
                  <a:pt x="9636550" y="1711682"/>
                </a:cubicBezTo>
                <a:cubicBezTo>
                  <a:pt x="9516921" y="1712194"/>
                  <a:pt x="9420483" y="1682174"/>
                  <a:pt x="9308298" y="1711682"/>
                </a:cubicBezTo>
                <a:cubicBezTo>
                  <a:pt x="9196113" y="1741190"/>
                  <a:pt x="8802129" y="1636068"/>
                  <a:pt x="8593177" y="1711682"/>
                </a:cubicBezTo>
                <a:cubicBezTo>
                  <a:pt x="8384225" y="1787296"/>
                  <a:pt x="8210725" y="1639435"/>
                  <a:pt x="7878056" y="1711682"/>
                </a:cubicBezTo>
                <a:cubicBezTo>
                  <a:pt x="7545387" y="1783929"/>
                  <a:pt x="7673382" y="1691129"/>
                  <a:pt x="7549803" y="1711682"/>
                </a:cubicBezTo>
                <a:cubicBezTo>
                  <a:pt x="7426224" y="1732235"/>
                  <a:pt x="7126976" y="1641212"/>
                  <a:pt x="6834682" y="1711682"/>
                </a:cubicBezTo>
                <a:cubicBezTo>
                  <a:pt x="6542388" y="1782152"/>
                  <a:pt x="6394909" y="1634506"/>
                  <a:pt x="5990605" y="1711682"/>
                </a:cubicBezTo>
                <a:cubicBezTo>
                  <a:pt x="5586301" y="1788858"/>
                  <a:pt x="5759743" y="1705601"/>
                  <a:pt x="5533396" y="1711682"/>
                </a:cubicBezTo>
                <a:cubicBezTo>
                  <a:pt x="5307049" y="1717763"/>
                  <a:pt x="5060607" y="1674559"/>
                  <a:pt x="4818275" y="1711682"/>
                </a:cubicBezTo>
                <a:cubicBezTo>
                  <a:pt x="4575943" y="1748805"/>
                  <a:pt x="4377426" y="1684912"/>
                  <a:pt x="4103154" y="1711682"/>
                </a:cubicBezTo>
                <a:cubicBezTo>
                  <a:pt x="3828882" y="1738452"/>
                  <a:pt x="3834167" y="1693818"/>
                  <a:pt x="3645945" y="1711682"/>
                </a:cubicBezTo>
                <a:cubicBezTo>
                  <a:pt x="3457723" y="1729546"/>
                  <a:pt x="3366633" y="1697384"/>
                  <a:pt x="3188737" y="1711682"/>
                </a:cubicBezTo>
                <a:cubicBezTo>
                  <a:pt x="3010841" y="1725980"/>
                  <a:pt x="2823695" y="1668721"/>
                  <a:pt x="2473616" y="1711682"/>
                </a:cubicBezTo>
                <a:cubicBezTo>
                  <a:pt x="2123537" y="1754643"/>
                  <a:pt x="1829207" y="1633186"/>
                  <a:pt x="1629538" y="1711682"/>
                </a:cubicBezTo>
                <a:cubicBezTo>
                  <a:pt x="1429869" y="1790178"/>
                  <a:pt x="1312423" y="1697681"/>
                  <a:pt x="1043373" y="1711682"/>
                </a:cubicBezTo>
                <a:cubicBezTo>
                  <a:pt x="774324" y="1725683"/>
                  <a:pt x="214547" y="1646810"/>
                  <a:pt x="0" y="1711682"/>
                </a:cubicBezTo>
                <a:cubicBezTo>
                  <a:pt x="-804" y="1500309"/>
                  <a:pt x="9403" y="1291019"/>
                  <a:pt x="0" y="1124005"/>
                </a:cubicBezTo>
                <a:cubicBezTo>
                  <a:pt x="-9403" y="956991"/>
                  <a:pt x="3571" y="711263"/>
                  <a:pt x="0" y="536327"/>
                </a:cubicBezTo>
                <a:cubicBezTo>
                  <a:pt x="-3571" y="361391"/>
                  <a:pt x="10217" y="172747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E7E6E6"/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31520" rtlCol="0" anchor="ctr"/>
          <a:lstStyle/>
          <a:p>
            <a:pPr algn="r"/>
            <a:endParaRPr lang="en-US" sz="2400" b="1" dirty="0">
              <a:solidFill>
                <a:schemeClr val="tx1"/>
              </a:solidFill>
              <a:latin typeface="Posterama" panose="020B0504020200020000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1F3B8E3-5C5D-7055-4DD6-442071E3AB53}"/>
              </a:ext>
            </a:extLst>
          </p:cNvPr>
          <p:cNvGrpSpPr/>
          <p:nvPr/>
        </p:nvGrpSpPr>
        <p:grpSpPr>
          <a:xfrm>
            <a:off x="9734768" y="4430782"/>
            <a:ext cx="1344101" cy="1858870"/>
            <a:chOff x="8295504" y="4166273"/>
            <a:chExt cx="1000594" cy="138380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1A003E4-CBB5-3890-009A-B2A6CD07969B}"/>
                </a:ext>
              </a:extLst>
            </p:cNvPr>
            <p:cNvSpPr/>
            <p:nvPr/>
          </p:nvSpPr>
          <p:spPr>
            <a:xfrm>
              <a:off x="8683772" y="4166273"/>
              <a:ext cx="224058" cy="138380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49B38E2-D6A2-D8CB-41B3-84EF58B34C9E}"/>
                </a:ext>
              </a:extLst>
            </p:cNvPr>
            <p:cNvSpPr/>
            <p:nvPr/>
          </p:nvSpPr>
          <p:spPr>
            <a:xfrm rot="5400000">
              <a:off x="8683772" y="4122361"/>
              <a:ext cx="224058" cy="100059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427173CC-3EC7-B5BF-8F04-5933D22D2F48}"/>
              </a:ext>
            </a:extLst>
          </p:cNvPr>
          <p:cNvSpPr/>
          <p:nvPr/>
        </p:nvSpPr>
        <p:spPr>
          <a:xfrm>
            <a:off x="10037494" y="4685018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EE2380C-5582-5F59-02AF-D8A4964ED831}"/>
              </a:ext>
            </a:extLst>
          </p:cNvPr>
          <p:cNvSpPr/>
          <p:nvPr/>
        </p:nvSpPr>
        <p:spPr>
          <a:xfrm>
            <a:off x="10132498" y="477645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D24EC06-BA37-1760-1A41-DCEAC54BD947}"/>
              </a:ext>
            </a:extLst>
          </p:cNvPr>
          <p:cNvSpPr/>
          <p:nvPr/>
        </p:nvSpPr>
        <p:spPr>
          <a:xfrm>
            <a:off x="9586185" y="2760685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5C04520-FCF4-9559-EC39-56965E67D476}"/>
              </a:ext>
            </a:extLst>
          </p:cNvPr>
          <p:cNvSpPr/>
          <p:nvPr/>
        </p:nvSpPr>
        <p:spPr>
          <a:xfrm>
            <a:off x="10665413" y="2769563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B83EAF8-5383-6952-A078-3189DB11ED55}"/>
              </a:ext>
            </a:extLst>
          </p:cNvPr>
          <p:cNvSpPr/>
          <p:nvPr/>
        </p:nvSpPr>
        <p:spPr>
          <a:xfrm>
            <a:off x="10912780" y="223977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D8FCD23-CDE8-CFC2-C397-01B3D3D05382}"/>
              </a:ext>
            </a:extLst>
          </p:cNvPr>
          <p:cNvSpPr/>
          <p:nvPr/>
        </p:nvSpPr>
        <p:spPr>
          <a:xfrm>
            <a:off x="9359899" y="2224665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095D51B6-1398-870D-3687-DA08426499A6}"/>
              </a:ext>
            </a:extLst>
          </p:cNvPr>
          <p:cNvSpPr/>
          <p:nvPr/>
        </p:nvSpPr>
        <p:spPr>
          <a:xfrm>
            <a:off x="9262329" y="-317771"/>
            <a:ext cx="2286000" cy="1597002"/>
          </a:xfrm>
          <a:prstGeom prst="rect">
            <a:avLst/>
          </a:prstGeom>
          <a:solidFill>
            <a:schemeClr val="bg1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35C1F28C-1C24-154E-98E8-B20D522D9505}"/>
              </a:ext>
            </a:extLst>
          </p:cNvPr>
          <p:cNvSpPr/>
          <p:nvPr/>
        </p:nvSpPr>
        <p:spPr>
          <a:xfrm>
            <a:off x="9947836" y="15834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F87F807-9596-33EA-A64E-45CEB6BE228C}"/>
              </a:ext>
            </a:extLst>
          </p:cNvPr>
          <p:cNvSpPr/>
          <p:nvPr/>
        </p:nvSpPr>
        <p:spPr>
          <a:xfrm>
            <a:off x="10894512" y="34441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F239BB5-2693-BB81-9A0C-825B460E2E5A}"/>
              </a:ext>
            </a:extLst>
          </p:cNvPr>
          <p:cNvGrpSpPr/>
          <p:nvPr/>
        </p:nvGrpSpPr>
        <p:grpSpPr>
          <a:xfrm>
            <a:off x="10018867" y="5736035"/>
            <a:ext cx="731520" cy="731520"/>
            <a:chOff x="10018867" y="5736035"/>
            <a:chExt cx="731520" cy="73152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287E6BC-3DC5-3607-E04D-3E8C040BF77C}"/>
                </a:ext>
              </a:extLst>
            </p:cNvPr>
            <p:cNvSpPr/>
            <p:nvPr/>
          </p:nvSpPr>
          <p:spPr>
            <a:xfrm>
              <a:off x="10018867" y="5736035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1400" b="1" spc="1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7B521B4-34E7-A42F-303E-EFEA8E0425BF}"/>
                </a:ext>
              </a:extLst>
            </p:cNvPr>
            <p:cNvSpPr/>
            <p:nvPr/>
          </p:nvSpPr>
          <p:spPr>
            <a:xfrm>
              <a:off x="10110307" y="5828275"/>
              <a:ext cx="548640" cy="54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75985C0F-D514-8697-E97E-E514E4E3F101}"/>
              </a:ext>
            </a:extLst>
          </p:cNvPr>
          <p:cNvSpPr/>
          <p:nvPr/>
        </p:nvSpPr>
        <p:spPr>
          <a:xfrm>
            <a:off x="10039276" y="249782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F079218-6B1C-2E3F-8279-6F83A16F45E4}"/>
              </a:ext>
            </a:extLst>
          </p:cNvPr>
          <p:cNvSpPr/>
          <p:nvPr/>
        </p:nvSpPr>
        <p:spPr>
          <a:xfrm>
            <a:off x="10130716" y="341222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56171E2-97C2-63AD-E402-8C7D6A4D19D3}"/>
              </a:ext>
            </a:extLst>
          </p:cNvPr>
          <p:cNvCxnSpPr>
            <a:cxnSpLocks/>
            <a:endCxn id="42" idx="4"/>
          </p:cNvCxnSpPr>
          <p:nvPr/>
        </p:nvCxnSpPr>
        <p:spPr>
          <a:xfrm flipV="1">
            <a:off x="10403254" y="981302"/>
            <a:ext cx="1782" cy="37037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phone top shield">
            <a:extLst>
              <a:ext uri="{FF2B5EF4-FFF2-40B4-BE49-F238E27FC236}">
                <a16:creationId xmlns:a16="http://schemas.microsoft.com/office/drawing/2014/main" id="{0908767E-4017-CE15-5BD9-8EE34C7F3657}"/>
              </a:ext>
            </a:extLst>
          </p:cNvPr>
          <p:cNvSpPr/>
          <p:nvPr/>
        </p:nvSpPr>
        <p:spPr>
          <a:xfrm>
            <a:off x="4664149" y="-235413"/>
            <a:ext cx="3792279" cy="367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8A1EAA2F-DDD0-0B91-9DCE-2709441A90BC}"/>
              </a:ext>
            </a:extLst>
          </p:cNvPr>
          <p:cNvSpPr/>
          <p:nvPr/>
        </p:nvSpPr>
        <p:spPr>
          <a:xfrm>
            <a:off x="9954982" y="171578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02737AA-1869-574B-BED2-EA8F8C0DE258}"/>
              </a:ext>
            </a:extLst>
          </p:cNvPr>
          <p:cNvSpPr/>
          <p:nvPr/>
        </p:nvSpPr>
        <p:spPr>
          <a:xfrm>
            <a:off x="10046422" y="1807433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41E9AB2-29F9-FC25-0D6E-E2E004EDAF5E}"/>
              </a:ext>
            </a:extLst>
          </p:cNvPr>
          <p:cNvSpPr/>
          <p:nvPr/>
        </p:nvSpPr>
        <p:spPr>
          <a:xfrm>
            <a:off x="10137862" y="1898873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E85CFF7-5191-2E2F-51B8-34230B122511}"/>
              </a:ext>
            </a:extLst>
          </p:cNvPr>
          <p:cNvSpPr txBox="1"/>
          <p:nvPr/>
        </p:nvSpPr>
        <p:spPr>
          <a:xfrm rot="16200000">
            <a:off x="8958723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63B3092-D422-BB74-03EC-83ACAFEADA15}"/>
              </a:ext>
            </a:extLst>
          </p:cNvPr>
          <p:cNvSpPr txBox="1"/>
          <p:nvPr/>
        </p:nvSpPr>
        <p:spPr>
          <a:xfrm rot="5400000">
            <a:off x="10673013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CBD1E35-4B91-1212-DEFF-57653C93B57E}"/>
              </a:ext>
            </a:extLst>
          </p:cNvPr>
          <p:cNvSpPr/>
          <p:nvPr/>
        </p:nvSpPr>
        <p:spPr>
          <a:xfrm>
            <a:off x="10123568" y="300594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33493AD-9653-54B1-5CE8-E80E557B9AE9}"/>
              </a:ext>
            </a:extLst>
          </p:cNvPr>
          <p:cNvSpPr/>
          <p:nvPr/>
        </p:nvSpPr>
        <p:spPr>
          <a:xfrm>
            <a:off x="9587202" y="117068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5A16C22E-6C30-3BEA-D5B1-214E2B71DA72}"/>
              </a:ext>
            </a:extLst>
          </p:cNvPr>
          <p:cNvSpPr/>
          <p:nvPr/>
        </p:nvSpPr>
        <p:spPr>
          <a:xfrm>
            <a:off x="9510267" y="249782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AE6A69AE-01A0-0FA5-A568-2B475A7AFEB6}"/>
              </a:ext>
            </a:extLst>
          </p:cNvPr>
          <p:cNvSpPr/>
          <p:nvPr/>
        </p:nvSpPr>
        <p:spPr>
          <a:xfrm>
            <a:off x="9416838" y="398111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79F1E1D2-7EA4-800C-C2E0-D0EF9F73F5CA}"/>
              </a:ext>
            </a:extLst>
          </p:cNvPr>
          <p:cNvSpPr/>
          <p:nvPr/>
        </p:nvSpPr>
        <p:spPr>
          <a:xfrm>
            <a:off x="9487045" y="576526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0311BAEF-4C13-E076-506F-EEF55F8CD332}"/>
              </a:ext>
            </a:extLst>
          </p:cNvPr>
          <p:cNvSpPr/>
          <p:nvPr/>
        </p:nvSpPr>
        <p:spPr>
          <a:xfrm>
            <a:off x="9606323" y="733502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pic>
        <p:nvPicPr>
          <p:cNvPr id="51" name="Picture 50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540697A2-EF9B-679E-001E-856361160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8" y="-897938"/>
            <a:ext cx="9181846" cy="12277140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219F4D12-D57A-A7BC-52B5-F0D856F10720}"/>
              </a:ext>
            </a:extLst>
          </p:cNvPr>
          <p:cNvSpPr>
            <a:spLocks/>
          </p:cNvSpPr>
          <p:nvPr/>
        </p:nvSpPr>
        <p:spPr>
          <a:xfrm>
            <a:off x="281386" y="3500153"/>
            <a:ext cx="7417876" cy="17621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6C1AF94-8FA8-4CC1-7D01-A942CC5485FC}"/>
              </a:ext>
            </a:extLst>
          </p:cNvPr>
          <p:cNvSpPr>
            <a:spLocks/>
          </p:cNvSpPr>
          <p:nvPr/>
        </p:nvSpPr>
        <p:spPr>
          <a:xfrm>
            <a:off x="281386" y="5262342"/>
            <a:ext cx="941851" cy="3468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3" name="Picture 82" descr="A picture containing outdoor object, star, night, dark&#10;&#10;Description automatically generated">
            <a:extLst>
              <a:ext uri="{FF2B5EF4-FFF2-40B4-BE49-F238E27FC236}">
                <a16:creationId xmlns:a16="http://schemas.microsoft.com/office/drawing/2014/main" id="{3F4F1409-0BFD-BB45-E8F7-31F3694BE9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5" y="-12118479"/>
            <a:ext cx="7863840" cy="15480676"/>
          </a:xfrm>
          <a:prstGeom prst="rect">
            <a:avLst/>
          </a:prstGeom>
        </p:spPr>
      </p:pic>
      <p:pic>
        <p:nvPicPr>
          <p:cNvPr id="5" name="Picture 4" descr="A picture containing star, outdoor object, night, dark&#10;&#10;Description automatically generated">
            <a:extLst>
              <a:ext uri="{FF2B5EF4-FFF2-40B4-BE49-F238E27FC236}">
                <a16:creationId xmlns:a16="http://schemas.microsoft.com/office/drawing/2014/main" id="{6A962512-9578-7077-E42F-0AB296638F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5" y="3383478"/>
            <a:ext cx="7863840" cy="6175131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1E8D6244-AB7A-05E4-B917-8C15A5EE45D0}"/>
              </a:ext>
            </a:extLst>
          </p:cNvPr>
          <p:cNvSpPr>
            <a:spLocks/>
          </p:cNvSpPr>
          <p:nvPr/>
        </p:nvSpPr>
        <p:spPr>
          <a:xfrm>
            <a:off x="-256021" y="6395730"/>
            <a:ext cx="1571870" cy="36564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548640">
              <a:defRPr/>
            </a:pPr>
            <a:r>
              <a:rPr lang="en-US" sz="1680" b="1" cap="all" dirty="0">
                <a:solidFill>
                  <a:prstClr val="black"/>
                </a:solidFill>
                <a:latin typeface="Calibri" panose="020F0502020204030204"/>
              </a:rPr>
              <a:t>Hebrews 10</a:t>
            </a:r>
          </a:p>
        </p:txBody>
      </p:sp>
    </p:spTree>
    <p:extLst>
      <p:ext uri="{BB962C8B-B14F-4D97-AF65-F5344CB8AC3E}">
        <p14:creationId xmlns:p14="http://schemas.microsoft.com/office/powerpoint/2010/main" val="10823176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hone top shield">
            <a:extLst>
              <a:ext uri="{FF2B5EF4-FFF2-40B4-BE49-F238E27FC236}">
                <a16:creationId xmlns:a16="http://schemas.microsoft.com/office/drawing/2014/main" id="{0908767E-4017-CE15-5BD9-8EE34C7F3657}"/>
              </a:ext>
            </a:extLst>
          </p:cNvPr>
          <p:cNvSpPr/>
          <p:nvPr/>
        </p:nvSpPr>
        <p:spPr>
          <a:xfrm>
            <a:off x="4664149" y="-235413"/>
            <a:ext cx="3792279" cy="367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50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540697A2-EF9B-679E-001E-856361160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9" y="-897938"/>
            <a:ext cx="12007751" cy="16055686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219F4D12-D57A-A7BC-52B5-F0D856F10720}"/>
              </a:ext>
            </a:extLst>
          </p:cNvPr>
          <p:cNvSpPr>
            <a:spLocks/>
          </p:cNvSpPr>
          <p:nvPr/>
        </p:nvSpPr>
        <p:spPr>
          <a:xfrm>
            <a:off x="281386" y="2539999"/>
            <a:ext cx="9751614" cy="32512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1C41BD-026E-1BC3-7CCC-0193E01780F3}"/>
              </a:ext>
            </a:extLst>
          </p:cNvPr>
          <p:cNvSpPr>
            <a:spLocks/>
          </p:cNvSpPr>
          <p:nvPr/>
        </p:nvSpPr>
        <p:spPr>
          <a:xfrm>
            <a:off x="1559852" y="2036488"/>
            <a:ext cx="8473148" cy="584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6C1AF94-8FA8-4CC1-7D01-A942CC5485FC}"/>
              </a:ext>
            </a:extLst>
          </p:cNvPr>
          <p:cNvSpPr>
            <a:spLocks/>
          </p:cNvSpPr>
          <p:nvPr/>
        </p:nvSpPr>
        <p:spPr>
          <a:xfrm>
            <a:off x="281386" y="5698067"/>
            <a:ext cx="4807081" cy="584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3" name="Picture 82" descr="A picture containing outdoor object, star, night, dark&#10;&#10;Description automatically generated">
            <a:extLst>
              <a:ext uri="{FF2B5EF4-FFF2-40B4-BE49-F238E27FC236}">
                <a16:creationId xmlns:a16="http://schemas.microsoft.com/office/drawing/2014/main" id="{3F4F1409-0BFD-BB45-E8F7-31F3694BE9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4" y="-20616160"/>
            <a:ext cx="10284101" cy="20245177"/>
          </a:xfrm>
          <a:prstGeom prst="rect">
            <a:avLst/>
          </a:prstGeom>
        </p:spPr>
      </p:pic>
      <p:pic>
        <p:nvPicPr>
          <p:cNvPr id="5" name="Picture 4" descr="A picture containing star, outdoor object, night, dark&#10;&#10;Description automatically generated">
            <a:extLst>
              <a:ext uri="{FF2B5EF4-FFF2-40B4-BE49-F238E27FC236}">
                <a16:creationId xmlns:a16="http://schemas.microsoft.com/office/drawing/2014/main" id="{6A962512-9578-7077-E42F-0AB296638F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4" y="-389789"/>
            <a:ext cx="10284101" cy="8075657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1E8D6244-AB7A-05E4-B917-8C15A5EE45D0}"/>
              </a:ext>
            </a:extLst>
          </p:cNvPr>
          <p:cNvSpPr>
            <a:spLocks/>
          </p:cNvSpPr>
          <p:nvPr/>
        </p:nvSpPr>
        <p:spPr>
          <a:xfrm>
            <a:off x="-256021" y="6395730"/>
            <a:ext cx="1571870" cy="36564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548640">
              <a:defRPr/>
            </a:pPr>
            <a:r>
              <a:rPr lang="en-US" sz="1680" b="1" cap="all" dirty="0">
                <a:solidFill>
                  <a:prstClr val="black"/>
                </a:solidFill>
                <a:latin typeface="Calibri" panose="020F0502020204030204"/>
              </a:rPr>
              <a:t>Hebrews 11</a:t>
            </a:r>
          </a:p>
        </p:txBody>
      </p:sp>
      <p:pic>
        <p:nvPicPr>
          <p:cNvPr id="8" name="Picture 7" descr="A picture containing star, outdoor object, dark, night&#10;&#10;Description automatically generated">
            <a:extLst>
              <a:ext uri="{FF2B5EF4-FFF2-40B4-BE49-F238E27FC236}">
                <a16:creationId xmlns:a16="http://schemas.microsoft.com/office/drawing/2014/main" id="{39E626DF-03F7-C841-625A-A36127837E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5" y="7555961"/>
            <a:ext cx="10287000" cy="1543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525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6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hone top shield">
            <a:extLst>
              <a:ext uri="{FF2B5EF4-FFF2-40B4-BE49-F238E27FC236}">
                <a16:creationId xmlns:a16="http://schemas.microsoft.com/office/drawing/2014/main" id="{0908767E-4017-CE15-5BD9-8EE34C7F3657}"/>
              </a:ext>
            </a:extLst>
          </p:cNvPr>
          <p:cNvSpPr/>
          <p:nvPr/>
        </p:nvSpPr>
        <p:spPr>
          <a:xfrm>
            <a:off x="4664149" y="-235413"/>
            <a:ext cx="3792279" cy="367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50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540697A2-EF9B-679E-001E-856361160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9" y="-897938"/>
            <a:ext cx="12007751" cy="16055686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219F4D12-D57A-A7BC-52B5-F0D856F10720}"/>
              </a:ext>
            </a:extLst>
          </p:cNvPr>
          <p:cNvSpPr>
            <a:spLocks/>
          </p:cNvSpPr>
          <p:nvPr/>
        </p:nvSpPr>
        <p:spPr>
          <a:xfrm>
            <a:off x="281386" y="2540000"/>
            <a:ext cx="9751614" cy="14459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1C41BD-026E-1BC3-7CCC-0193E01780F3}"/>
              </a:ext>
            </a:extLst>
          </p:cNvPr>
          <p:cNvSpPr>
            <a:spLocks/>
          </p:cNvSpPr>
          <p:nvPr/>
        </p:nvSpPr>
        <p:spPr>
          <a:xfrm>
            <a:off x="5088466" y="2036488"/>
            <a:ext cx="4944533" cy="584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26C1AF94-8FA8-4CC1-7D01-A942CC5485FC}"/>
              </a:ext>
            </a:extLst>
          </p:cNvPr>
          <p:cNvSpPr>
            <a:spLocks/>
          </p:cNvSpPr>
          <p:nvPr/>
        </p:nvSpPr>
        <p:spPr>
          <a:xfrm>
            <a:off x="281386" y="5698067"/>
            <a:ext cx="4807081" cy="584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3" name="Picture 82" descr="A picture containing outdoor object, star, night, dark&#10;&#10;Description automatically generated">
            <a:extLst>
              <a:ext uri="{FF2B5EF4-FFF2-40B4-BE49-F238E27FC236}">
                <a16:creationId xmlns:a16="http://schemas.microsoft.com/office/drawing/2014/main" id="{3F4F1409-0BFD-BB45-E8F7-31F3694BE9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4" y="-24333033"/>
            <a:ext cx="10284101" cy="20245177"/>
          </a:xfrm>
          <a:prstGeom prst="rect">
            <a:avLst/>
          </a:prstGeom>
        </p:spPr>
      </p:pic>
      <p:pic>
        <p:nvPicPr>
          <p:cNvPr id="5" name="Picture 4" descr="A picture containing star, outdoor object, night, dark&#10;&#10;Description automatically generated">
            <a:extLst>
              <a:ext uri="{FF2B5EF4-FFF2-40B4-BE49-F238E27FC236}">
                <a16:creationId xmlns:a16="http://schemas.microsoft.com/office/drawing/2014/main" id="{6A962512-9578-7077-E42F-0AB296638F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4" y="-4089728"/>
            <a:ext cx="10284101" cy="8075657"/>
          </a:xfrm>
          <a:prstGeom prst="rect">
            <a:avLst/>
          </a:prstGeom>
        </p:spPr>
      </p:pic>
      <p:pic>
        <p:nvPicPr>
          <p:cNvPr id="8" name="Picture 7" descr="A picture containing star, outdoor object, dark, night&#10;&#10;Description automatically generated">
            <a:extLst>
              <a:ext uri="{FF2B5EF4-FFF2-40B4-BE49-F238E27FC236}">
                <a16:creationId xmlns:a16="http://schemas.microsoft.com/office/drawing/2014/main" id="{39E626DF-03F7-C841-625A-A36127837E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5" y="3856022"/>
            <a:ext cx="10287000" cy="15430500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1E8D6244-AB7A-05E4-B917-8C15A5EE45D0}"/>
              </a:ext>
            </a:extLst>
          </p:cNvPr>
          <p:cNvSpPr>
            <a:spLocks/>
          </p:cNvSpPr>
          <p:nvPr/>
        </p:nvSpPr>
        <p:spPr>
          <a:xfrm>
            <a:off x="-256021" y="6395730"/>
            <a:ext cx="1571870" cy="36564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548640">
              <a:defRPr/>
            </a:pPr>
            <a:r>
              <a:rPr lang="en-US" sz="1680" b="1" cap="all" dirty="0">
                <a:solidFill>
                  <a:prstClr val="black"/>
                </a:solidFill>
                <a:latin typeface="Calibri" panose="020F0502020204030204"/>
              </a:rPr>
              <a:t>Hebrews 11</a:t>
            </a:r>
          </a:p>
        </p:txBody>
      </p:sp>
    </p:spTree>
    <p:extLst>
      <p:ext uri="{BB962C8B-B14F-4D97-AF65-F5344CB8AC3E}">
        <p14:creationId xmlns:p14="http://schemas.microsoft.com/office/powerpoint/2010/main" val="20672543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6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hone top shield">
            <a:extLst>
              <a:ext uri="{FF2B5EF4-FFF2-40B4-BE49-F238E27FC236}">
                <a16:creationId xmlns:a16="http://schemas.microsoft.com/office/drawing/2014/main" id="{0908767E-4017-CE15-5BD9-8EE34C7F3657}"/>
              </a:ext>
            </a:extLst>
          </p:cNvPr>
          <p:cNvSpPr/>
          <p:nvPr/>
        </p:nvSpPr>
        <p:spPr>
          <a:xfrm>
            <a:off x="4664149" y="-235413"/>
            <a:ext cx="3792279" cy="367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50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540697A2-EF9B-679E-001E-856361160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9" y="-897938"/>
            <a:ext cx="12007751" cy="16055686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219F4D12-D57A-A7BC-52B5-F0D856F10720}"/>
              </a:ext>
            </a:extLst>
          </p:cNvPr>
          <p:cNvSpPr>
            <a:spLocks/>
          </p:cNvSpPr>
          <p:nvPr/>
        </p:nvSpPr>
        <p:spPr>
          <a:xfrm>
            <a:off x="281386" y="482599"/>
            <a:ext cx="9751614" cy="56241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AD1C41BD-026E-1BC3-7CCC-0193E01780F3}"/>
              </a:ext>
            </a:extLst>
          </p:cNvPr>
          <p:cNvSpPr>
            <a:spLocks/>
          </p:cNvSpPr>
          <p:nvPr/>
        </p:nvSpPr>
        <p:spPr>
          <a:xfrm>
            <a:off x="5088466" y="2036488"/>
            <a:ext cx="4944533" cy="584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26C1AF94-8FA8-4CC1-7D01-A942CC5485FC}"/>
              </a:ext>
            </a:extLst>
          </p:cNvPr>
          <p:cNvSpPr>
            <a:spLocks/>
          </p:cNvSpPr>
          <p:nvPr/>
        </p:nvSpPr>
        <p:spPr>
          <a:xfrm>
            <a:off x="281386" y="5698067"/>
            <a:ext cx="4807081" cy="584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 descr="A picture containing star, outdoor object, night, dark&#10;&#10;Description automatically generated">
            <a:extLst>
              <a:ext uri="{FF2B5EF4-FFF2-40B4-BE49-F238E27FC236}">
                <a16:creationId xmlns:a16="http://schemas.microsoft.com/office/drawing/2014/main" id="{6A962512-9578-7077-E42F-0AB296638F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4" y="-7654198"/>
            <a:ext cx="10284101" cy="8075657"/>
          </a:xfrm>
          <a:prstGeom prst="rect">
            <a:avLst/>
          </a:prstGeom>
        </p:spPr>
      </p:pic>
      <p:pic>
        <p:nvPicPr>
          <p:cNvPr id="8" name="Picture 7" descr="A picture containing star, outdoor object, dark, night&#10;&#10;Description automatically generated">
            <a:extLst>
              <a:ext uri="{FF2B5EF4-FFF2-40B4-BE49-F238E27FC236}">
                <a16:creationId xmlns:a16="http://schemas.microsoft.com/office/drawing/2014/main" id="{39E626DF-03F7-C841-625A-A36127837E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5" y="291552"/>
            <a:ext cx="10287000" cy="15430500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1E8D6244-AB7A-05E4-B917-8C15A5EE45D0}"/>
              </a:ext>
            </a:extLst>
          </p:cNvPr>
          <p:cNvSpPr>
            <a:spLocks/>
          </p:cNvSpPr>
          <p:nvPr/>
        </p:nvSpPr>
        <p:spPr>
          <a:xfrm>
            <a:off x="-256021" y="6395730"/>
            <a:ext cx="1571870" cy="36564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548640">
              <a:defRPr/>
            </a:pPr>
            <a:r>
              <a:rPr lang="en-US" sz="1680" b="1" cap="all" dirty="0">
                <a:solidFill>
                  <a:prstClr val="black"/>
                </a:solidFill>
                <a:latin typeface="Calibri" panose="020F0502020204030204"/>
              </a:rPr>
              <a:t>Hebrews 11</a:t>
            </a:r>
          </a:p>
        </p:txBody>
      </p:sp>
    </p:spTree>
    <p:extLst>
      <p:ext uri="{BB962C8B-B14F-4D97-AF65-F5344CB8AC3E}">
        <p14:creationId xmlns:p14="http://schemas.microsoft.com/office/powerpoint/2010/main" val="42936288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6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hone top shield">
            <a:extLst>
              <a:ext uri="{FF2B5EF4-FFF2-40B4-BE49-F238E27FC236}">
                <a16:creationId xmlns:a16="http://schemas.microsoft.com/office/drawing/2014/main" id="{0908767E-4017-CE15-5BD9-8EE34C7F3657}"/>
              </a:ext>
            </a:extLst>
          </p:cNvPr>
          <p:cNvSpPr/>
          <p:nvPr/>
        </p:nvSpPr>
        <p:spPr>
          <a:xfrm>
            <a:off x="4664149" y="-235413"/>
            <a:ext cx="3792279" cy="367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50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540697A2-EF9B-679E-001E-856361160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9" y="-897938"/>
            <a:ext cx="12007751" cy="16055686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219F4D12-D57A-A7BC-52B5-F0D856F10720}"/>
              </a:ext>
            </a:extLst>
          </p:cNvPr>
          <p:cNvSpPr>
            <a:spLocks/>
          </p:cNvSpPr>
          <p:nvPr/>
        </p:nvSpPr>
        <p:spPr>
          <a:xfrm>
            <a:off x="281386" y="1049868"/>
            <a:ext cx="9751614" cy="4292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AD1C41BD-026E-1BC3-7CCC-0193E01780F3}"/>
              </a:ext>
            </a:extLst>
          </p:cNvPr>
          <p:cNvSpPr>
            <a:spLocks/>
          </p:cNvSpPr>
          <p:nvPr/>
        </p:nvSpPr>
        <p:spPr>
          <a:xfrm>
            <a:off x="5088466" y="2036488"/>
            <a:ext cx="4944533" cy="584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26C1AF94-8FA8-4CC1-7D01-A942CC5485FC}"/>
              </a:ext>
            </a:extLst>
          </p:cNvPr>
          <p:cNvSpPr>
            <a:spLocks/>
          </p:cNvSpPr>
          <p:nvPr/>
        </p:nvSpPr>
        <p:spPr>
          <a:xfrm>
            <a:off x="281386" y="5698067"/>
            <a:ext cx="4807081" cy="584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icture 7" descr="A picture containing star, outdoor object, dark, night&#10;&#10;Description automatically generated">
            <a:extLst>
              <a:ext uri="{FF2B5EF4-FFF2-40B4-BE49-F238E27FC236}">
                <a16:creationId xmlns:a16="http://schemas.microsoft.com/office/drawing/2014/main" id="{39E626DF-03F7-C841-625A-A36127837E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5" y="-5017065"/>
            <a:ext cx="10287000" cy="15430500"/>
          </a:xfrm>
          <a:prstGeom prst="rect">
            <a:avLst/>
          </a:prstGeom>
        </p:spPr>
      </p:pic>
      <p:pic>
        <p:nvPicPr>
          <p:cNvPr id="4" name="Picture 3" descr="A picture containing star, outdoor object, dark, night sky&#10;&#10;Description automatically generated">
            <a:extLst>
              <a:ext uri="{FF2B5EF4-FFF2-40B4-BE49-F238E27FC236}">
                <a16:creationId xmlns:a16="http://schemas.microsoft.com/office/drawing/2014/main" id="{6300A1F5-4163-4FBA-8A8A-194561ABBA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3" y="10413435"/>
            <a:ext cx="10287000" cy="18496817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1E8D6244-AB7A-05E4-B917-8C15A5EE45D0}"/>
              </a:ext>
            </a:extLst>
          </p:cNvPr>
          <p:cNvSpPr>
            <a:spLocks/>
          </p:cNvSpPr>
          <p:nvPr/>
        </p:nvSpPr>
        <p:spPr>
          <a:xfrm>
            <a:off x="-256021" y="6395730"/>
            <a:ext cx="1571870" cy="36564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548640">
              <a:defRPr/>
            </a:pPr>
            <a:r>
              <a:rPr lang="en-US" sz="1680" b="1" cap="all" dirty="0">
                <a:solidFill>
                  <a:prstClr val="black"/>
                </a:solidFill>
                <a:latin typeface="Calibri" panose="020F0502020204030204"/>
              </a:rPr>
              <a:t>Hebrews 11</a:t>
            </a:r>
          </a:p>
        </p:txBody>
      </p:sp>
    </p:spTree>
    <p:extLst>
      <p:ext uri="{BB962C8B-B14F-4D97-AF65-F5344CB8AC3E}">
        <p14:creationId xmlns:p14="http://schemas.microsoft.com/office/powerpoint/2010/main" val="35315372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6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hone top shield">
            <a:extLst>
              <a:ext uri="{FF2B5EF4-FFF2-40B4-BE49-F238E27FC236}">
                <a16:creationId xmlns:a16="http://schemas.microsoft.com/office/drawing/2014/main" id="{0908767E-4017-CE15-5BD9-8EE34C7F3657}"/>
              </a:ext>
            </a:extLst>
          </p:cNvPr>
          <p:cNvSpPr/>
          <p:nvPr/>
        </p:nvSpPr>
        <p:spPr>
          <a:xfrm>
            <a:off x="4664149" y="-235413"/>
            <a:ext cx="3792279" cy="367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50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540697A2-EF9B-679E-001E-856361160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9" y="-897938"/>
            <a:ext cx="12007751" cy="16055686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219F4D12-D57A-A7BC-52B5-F0D856F10720}"/>
              </a:ext>
            </a:extLst>
          </p:cNvPr>
          <p:cNvSpPr>
            <a:spLocks/>
          </p:cNvSpPr>
          <p:nvPr/>
        </p:nvSpPr>
        <p:spPr>
          <a:xfrm>
            <a:off x="281386" y="1049868"/>
            <a:ext cx="9751614" cy="23791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AD1C41BD-026E-1BC3-7CCC-0193E01780F3}"/>
              </a:ext>
            </a:extLst>
          </p:cNvPr>
          <p:cNvSpPr>
            <a:spLocks/>
          </p:cNvSpPr>
          <p:nvPr/>
        </p:nvSpPr>
        <p:spPr>
          <a:xfrm>
            <a:off x="5088466" y="2036488"/>
            <a:ext cx="4944533" cy="584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6C1AF94-8FA8-4CC1-7D01-A942CC5485FC}"/>
              </a:ext>
            </a:extLst>
          </p:cNvPr>
          <p:cNvSpPr>
            <a:spLocks/>
          </p:cNvSpPr>
          <p:nvPr/>
        </p:nvSpPr>
        <p:spPr>
          <a:xfrm>
            <a:off x="281386" y="3429001"/>
            <a:ext cx="1034463" cy="50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icture 7" descr="A picture containing star, outdoor object, dark, night&#10;&#10;Description automatically generated">
            <a:extLst>
              <a:ext uri="{FF2B5EF4-FFF2-40B4-BE49-F238E27FC236}">
                <a16:creationId xmlns:a16="http://schemas.microsoft.com/office/drawing/2014/main" id="{39E626DF-03F7-C841-625A-A36127837E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5" y="-9479010"/>
            <a:ext cx="10287000" cy="15430500"/>
          </a:xfrm>
          <a:prstGeom prst="rect">
            <a:avLst/>
          </a:prstGeom>
        </p:spPr>
      </p:pic>
      <p:pic>
        <p:nvPicPr>
          <p:cNvPr id="4" name="Picture 3" descr="A picture containing star, outdoor object, dark, night sky&#10;&#10;Description automatically generated">
            <a:extLst>
              <a:ext uri="{FF2B5EF4-FFF2-40B4-BE49-F238E27FC236}">
                <a16:creationId xmlns:a16="http://schemas.microsoft.com/office/drawing/2014/main" id="{6300A1F5-4163-4FBA-8A8A-194561ABBA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3" y="5951490"/>
            <a:ext cx="10287000" cy="18496817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1E8D6244-AB7A-05E4-B917-8C15A5EE45D0}"/>
              </a:ext>
            </a:extLst>
          </p:cNvPr>
          <p:cNvSpPr>
            <a:spLocks/>
          </p:cNvSpPr>
          <p:nvPr/>
        </p:nvSpPr>
        <p:spPr>
          <a:xfrm>
            <a:off x="-256021" y="6395730"/>
            <a:ext cx="1571870" cy="36564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548640">
              <a:defRPr/>
            </a:pPr>
            <a:r>
              <a:rPr lang="en-US" sz="1680" b="1" cap="all" dirty="0">
                <a:solidFill>
                  <a:prstClr val="black"/>
                </a:solidFill>
                <a:latin typeface="Calibri" panose="020F0502020204030204"/>
              </a:rPr>
              <a:t>Hebrews 11</a:t>
            </a:r>
          </a:p>
        </p:txBody>
      </p:sp>
    </p:spTree>
    <p:extLst>
      <p:ext uri="{BB962C8B-B14F-4D97-AF65-F5344CB8AC3E}">
        <p14:creationId xmlns:p14="http://schemas.microsoft.com/office/powerpoint/2010/main" val="28870343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6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hone top shield">
            <a:extLst>
              <a:ext uri="{FF2B5EF4-FFF2-40B4-BE49-F238E27FC236}">
                <a16:creationId xmlns:a16="http://schemas.microsoft.com/office/drawing/2014/main" id="{0908767E-4017-CE15-5BD9-8EE34C7F3657}"/>
              </a:ext>
            </a:extLst>
          </p:cNvPr>
          <p:cNvSpPr/>
          <p:nvPr/>
        </p:nvSpPr>
        <p:spPr>
          <a:xfrm>
            <a:off x="4664149" y="-235413"/>
            <a:ext cx="3792279" cy="367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50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540697A2-EF9B-679E-001E-856361160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9" y="-897938"/>
            <a:ext cx="12007751" cy="16055686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219F4D12-D57A-A7BC-52B5-F0D856F10720}"/>
              </a:ext>
            </a:extLst>
          </p:cNvPr>
          <p:cNvSpPr>
            <a:spLocks/>
          </p:cNvSpPr>
          <p:nvPr/>
        </p:nvSpPr>
        <p:spPr>
          <a:xfrm>
            <a:off x="281386" y="2404532"/>
            <a:ext cx="9751614" cy="19388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1C41BD-026E-1BC3-7CCC-0193E01780F3}"/>
              </a:ext>
            </a:extLst>
          </p:cNvPr>
          <p:cNvSpPr>
            <a:spLocks/>
          </p:cNvSpPr>
          <p:nvPr/>
        </p:nvSpPr>
        <p:spPr>
          <a:xfrm>
            <a:off x="1315850" y="1999168"/>
            <a:ext cx="8717150" cy="6215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26C1AF94-8FA8-4CC1-7D01-A942CC5485FC}"/>
              </a:ext>
            </a:extLst>
          </p:cNvPr>
          <p:cNvSpPr>
            <a:spLocks/>
          </p:cNvSpPr>
          <p:nvPr/>
        </p:nvSpPr>
        <p:spPr>
          <a:xfrm>
            <a:off x="281386" y="3429001"/>
            <a:ext cx="1034463" cy="50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icture 7" descr="A picture containing star, outdoor object, dark, night&#10;&#10;Description automatically generated">
            <a:extLst>
              <a:ext uri="{FF2B5EF4-FFF2-40B4-BE49-F238E27FC236}">
                <a16:creationId xmlns:a16="http://schemas.microsoft.com/office/drawing/2014/main" id="{39E626DF-03F7-C841-625A-A36127837E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5" y="-10901410"/>
            <a:ext cx="10287000" cy="15430500"/>
          </a:xfrm>
          <a:prstGeom prst="rect">
            <a:avLst/>
          </a:prstGeom>
        </p:spPr>
      </p:pic>
      <p:pic>
        <p:nvPicPr>
          <p:cNvPr id="4" name="Picture 3" descr="A picture containing star, outdoor object, dark, night sky&#10;&#10;Description automatically generated">
            <a:extLst>
              <a:ext uri="{FF2B5EF4-FFF2-40B4-BE49-F238E27FC236}">
                <a16:creationId xmlns:a16="http://schemas.microsoft.com/office/drawing/2014/main" id="{6300A1F5-4163-4FBA-8A8A-194561ABBA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3" y="4529090"/>
            <a:ext cx="10287000" cy="18496817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1E8D6244-AB7A-05E4-B917-8C15A5EE45D0}"/>
              </a:ext>
            </a:extLst>
          </p:cNvPr>
          <p:cNvSpPr>
            <a:spLocks/>
          </p:cNvSpPr>
          <p:nvPr/>
        </p:nvSpPr>
        <p:spPr>
          <a:xfrm>
            <a:off x="-256021" y="6395730"/>
            <a:ext cx="1571870" cy="36564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548640">
              <a:defRPr/>
            </a:pPr>
            <a:r>
              <a:rPr lang="en-US" sz="1680" b="1" cap="all" dirty="0">
                <a:solidFill>
                  <a:prstClr val="black"/>
                </a:solidFill>
                <a:latin typeface="Calibri" panose="020F0502020204030204"/>
              </a:rPr>
              <a:t>Hebrews 11</a:t>
            </a:r>
          </a:p>
        </p:txBody>
      </p:sp>
    </p:spTree>
    <p:extLst>
      <p:ext uri="{BB962C8B-B14F-4D97-AF65-F5344CB8AC3E}">
        <p14:creationId xmlns:p14="http://schemas.microsoft.com/office/powerpoint/2010/main" val="21320994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6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hone top shield">
            <a:extLst>
              <a:ext uri="{FF2B5EF4-FFF2-40B4-BE49-F238E27FC236}">
                <a16:creationId xmlns:a16="http://schemas.microsoft.com/office/drawing/2014/main" id="{0908767E-4017-CE15-5BD9-8EE34C7F3657}"/>
              </a:ext>
            </a:extLst>
          </p:cNvPr>
          <p:cNvSpPr/>
          <p:nvPr/>
        </p:nvSpPr>
        <p:spPr>
          <a:xfrm>
            <a:off x="4664149" y="-235413"/>
            <a:ext cx="3792279" cy="367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50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540697A2-EF9B-679E-001E-856361160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9" y="-897938"/>
            <a:ext cx="12007751" cy="16055686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219F4D12-D57A-A7BC-52B5-F0D856F10720}"/>
              </a:ext>
            </a:extLst>
          </p:cNvPr>
          <p:cNvSpPr>
            <a:spLocks/>
          </p:cNvSpPr>
          <p:nvPr/>
        </p:nvSpPr>
        <p:spPr>
          <a:xfrm>
            <a:off x="281386" y="1023878"/>
            <a:ext cx="9751614" cy="42847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AD1C41BD-026E-1BC3-7CCC-0193E01780F3}"/>
              </a:ext>
            </a:extLst>
          </p:cNvPr>
          <p:cNvSpPr>
            <a:spLocks/>
          </p:cNvSpPr>
          <p:nvPr/>
        </p:nvSpPr>
        <p:spPr>
          <a:xfrm>
            <a:off x="1315850" y="1999168"/>
            <a:ext cx="8717150" cy="6215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26C1AF94-8FA8-4CC1-7D01-A942CC5485FC}"/>
              </a:ext>
            </a:extLst>
          </p:cNvPr>
          <p:cNvSpPr>
            <a:spLocks/>
          </p:cNvSpPr>
          <p:nvPr/>
        </p:nvSpPr>
        <p:spPr>
          <a:xfrm>
            <a:off x="281386" y="3429001"/>
            <a:ext cx="1034463" cy="50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icture 7" descr="A picture containing star, outdoor object, dark, night&#10;&#10;Description automatically generated">
            <a:extLst>
              <a:ext uri="{FF2B5EF4-FFF2-40B4-BE49-F238E27FC236}">
                <a16:creationId xmlns:a16="http://schemas.microsoft.com/office/drawing/2014/main" id="{39E626DF-03F7-C841-625A-A36127837E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5" y="-14406622"/>
            <a:ext cx="10287000" cy="15430500"/>
          </a:xfrm>
          <a:prstGeom prst="rect">
            <a:avLst/>
          </a:prstGeom>
        </p:spPr>
      </p:pic>
      <p:pic>
        <p:nvPicPr>
          <p:cNvPr id="4" name="Picture 3" descr="A picture containing star, outdoor object, dark, night sky&#10;&#10;Description automatically generated">
            <a:extLst>
              <a:ext uri="{FF2B5EF4-FFF2-40B4-BE49-F238E27FC236}">
                <a16:creationId xmlns:a16="http://schemas.microsoft.com/office/drawing/2014/main" id="{6300A1F5-4163-4FBA-8A8A-194561ABBA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3" y="1023878"/>
            <a:ext cx="10287000" cy="18496817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1E8D6244-AB7A-05E4-B917-8C15A5EE45D0}"/>
              </a:ext>
            </a:extLst>
          </p:cNvPr>
          <p:cNvSpPr>
            <a:spLocks/>
          </p:cNvSpPr>
          <p:nvPr/>
        </p:nvSpPr>
        <p:spPr>
          <a:xfrm>
            <a:off x="-256021" y="6395730"/>
            <a:ext cx="1571870" cy="36564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548640">
              <a:defRPr/>
            </a:pPr>
            <a:r>
              <a:rPr lang="en-US" sz="1680" b="1" cap="all" dirty="0">
                <a:solidFill>
                  <a:prstClr val="black"/>
                </a:solidFill>
                <a:latin typeface="Calibri" panose="020F0502020204030204"/>
              </a:rPr>
              <a:t>Hebrews 11</a:t>
            </a:r>
          </a:p>
        </p:txBody>
      </p:sp>
    </p:spTree>
    <p:extLst>
      <p:ext uri="{BB962C8B-B14F-4D97-AF65-F5344CB8AC3E}">
        <p14:creationId xmlns:p14="http://schemas.microsoft.com/office/powerpoint/2010/main" val="2680533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6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hone top shield">
            <a:extLst>
              <a:ext uri="{FF2B5EF4-FFF2-40B4-BE49-F238E27FC236}">
                <a16:creationId xmlns:a16="http://schemas.microsoft.com/office/drawing/2014/main" id="{0908767E-4017-CE15-5BD9-8EE34C7F3657}"/>
              </a:ext>
            </a:extLst>
          </p:cNvPr>
          <p:cNvSpPr/>
          <p:nvPr/>
        </p:nvSpPr>
        <p:spPr>
          <a:xfrm>
            <a:off x="4664149" y="-235413"/>
            <a:ext cx="3792279" cy="367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50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540697A2-EF9B-679E-001E-856361160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9" y="-897938"/>
            <a:ext cx="12007751" cy="16055686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219F4D12-D57A-A7BC-52B5-F0D856F10720}"/>
              </a:ext>
            </a:extLst>
          </p:cNvPr>
          <p:cNvSpPr>
            <a:spLocks/>
          </p:cNvSpPr>
          <p:nvPr/>
        </p:nvSpPr>
        <p:spPr>
          <a:xfrm>
            <a:off x="281386" y="2929466"/>
            <a:ext cx="9751614" cy="23791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AD1C41BD-026E-1BC3-7CCC-0193E01780F3}"/>
              </a:ext>
            </a:extLst>
          </p:cNvPr>
          <p:cNvSpPr>
            <a:spLocks/>
          </p:cNvSpPr>
          <p:nvPr/>
        </p:nvSpPr>
        <p:spPr>
          <a:xfrm>
            <a:off x="1315850" y="1999168"/>
            <a:ext cx="8717150" cy="6215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26C1AF94-8FA8-4CC1-7D01-A942CC5485FC}"/>
              </a:ext>
            </a:extLst>
          </p:cNvPr>
          <p:cNvSpPr>
            <a:spLocks/>
          </p:cNvSpPr>
          <p:nvPr/>
        </p:nvSpPr>
        <p:spPr>
          <a:xfrm>
            <a:off x="281386" y="3429001"/>
            <a:ext cx="1034463" cy="50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icture 7" descr="A picture containing star, outdoor object, dark, night&#10;&#10;Description automatically generated">
            <a:extLst>
              <a:ext uri="{FF2B5EF4-FFF2-40B4-BE49-F238E27FC236}">
                <a16:creationId xmlns:a16="http://schemas.microsoft.com/office/drawing/2014/main" id="{39E626DF-03F7-C841-625A-A36127837E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2" y="-16743427"/>
            <a:ext cx="10287000" cy="15430500"/>
          </a:xfrm>
          <a:prstGeom prst="rect">
            <a:avLst/>
          </a:prstGeom>
        </p:spPr>
      </p:pic>
      <p:pic>
        <p:nvPicPr>
          <p:cNvPr id="4" name="Picture 3" descr="A picture containing star, outdoor object, dark, night sky&#10;&#10;Description automatically generated">
            <a:extLst>
              <a:ext uri="{FF2B5EF4-FFF2-40B4-BE49-F238E27FC236}">
                <a16:creationId xmlns:a16="http://schemas.microsoft.com/office/drawing/2014/main" id="{6300A1F5-4163-4FBA-8A8A-194561ABBA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3" y="-1312927"/>
            <a:ext cx="10287000" cy="18496817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1E8D6244-AB7A-05E4-B917-8C15A5EE45D0}"/>
              </a:ext>
            </a:extLst>
          </p:cNvPr>
          <p:cNvSpPr>
            <a:spLocks/>
          </p:cNvSpPr>
          <p:nvPr/>
        </p:nvSpPr>
        <p:spPr>
          <a:xfrm>
            <a:off x="-256021" y="6395730"/>
            <a:ext cx="1571870" cy="36564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548640">
              <a:defRPr/>
            </a:pPr>
            <a:r>
              <a:rPr lang="en-US" sz="1680" b="1" cap="all" dirty="0">
                <a:solidFill>
                  <a:prstClr val="black"/>
                </a:solidFill>
                <a:latin typeface="Calibri" panose="020F0502020204030204"/>
              </a:rPr>
              <a:t>Hebrews 11</a:t>
            </a:r>
          </a:p>
        </p:txBody>
      </p:sp>
    </p:spTree>
    <p:extLst>
      <p:ext uri="{BB962C8B-B14F-4D97-AF65-F5344CB8AC3E}">
        <p14:creationId xmlns:p14="http://schemas.microsoft.com/office/powerpoint/2010/main" val="33009315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6" grpId="0" animBg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hone top shield">
            <a:extLst>
              <a:ext uri="{FF2B5EF4-FFF2-40B4-BE49-F238E27FC236}">
                <a16:creationId xmlns:a16="http://schemas.microsoft.com/office/drawing/2014/main" id="{0908767E-4017-CE15-5BD9-8EE34C7F3657}"/>
              </a:ext>
            </a:extLst>
          </p:cNvPr>
          <p:cNvSpPr/>
          <p:nvPr/>
        </p:nvSpPr>
        <p:spPr>
          <a:xfrm>
            <a:off x="4664149" y="-235413"/>
            <a:ext cx="3792279" cy="367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50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540697A2-EF9B-679E-001E-856361160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9" y="-897938"/>
            <a:ext cx="12007751" cy="16055686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219F4D12-D57A-A7BC-52B5-F0D856F10720}"/>
              </a:ext>
            </a:extLst>
          </p:cNvPr>
          <p:cNvSpPr>
            <a:spLocks/>
          </p:cNvSpPr>
          <p:nvPr/>
        </p:nvSpPr>
        <p:spPr>
          <a:xfrm>
            <a:off x="281386" y="3056467"/>
            <a:ext cx="9751614" cy="2057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AD1C41BD-026E-1BC3-7CCC-0193E01780F3}"/>
              </a:ext>
            </a:extLst>
          </p:cNvPr>
          <p:cNvSpPr>
            <a:spLocks/>
          </p:cNvSpPr>
          <p:nvPr/>
        </p:nvSpPr>
        <p:spPr>
          <a:xfrm>
            <a:off x="1315850" y="1999168"/>
            <a:ext cx="8717150" cy="6215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26C1AF94-8FA8-4CC1-7D01-A942CC5485FC}"/>
              </a:ext>
            </a:extLst>
          </p:cNvPr>
          <p:cNvSpPr>
            <a:spLocks/>
          </p:cNvSpPr>
          <p:nvPr/>
        </p:nvSpPr>
        <p:spPr>
          <a:xfrm>
            <a:off x="281386" y="3429001"/>
            <a:ext cx="1034463" cy="50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 descr="A picture containing star, outdoor object, dark, night sky&#10;&#10;Description automatically generated">
            <a:extLst>
              <a:ext uri="{FF2B5EF4-FFF2-40B4-BE49-F238E27FC236}">
                <a16:creationId xmlns:a16="http://schemas.microsoft.com/office/drawing/2014/main" id="{6300A1F5-4163-4FBA-8A8A-194561ABBA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3" y="-3717464"/>
            <a:ext cx="10287000" cy="18496817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1E8D6244-AB7A-05E4-B917-8C15A5EE45D0}"/>
              </a:ext>
            </a:extLst>
          </p:cNvPr>
          <p:cNvSpPr>
            <a:spLocks/>
          </p:cNvSpPr>
          <p:nvPr/>
        </p:nvSpPr>
        <p:spPr>
          <a:xfrm>
            <a:off x="-256021" y="6395730"/>
            <a:ext cx="1571870" cy="36564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548640">
              <a:defRPr/>
            </a:pPr>
            <a:r>
              <a:rPr lang="en-US" sz="1680" b="1" cap="all" dirty="0">
                <a:solidFill>
                  <a:prstClr val="black"/>
                </a:solidFill>
                <a:latin typeface="Calibri" panose="020F0502020204030204"/>
              </a:rPr>
              <a:t>Hebrews 11</a:t>
            </a:r>
          </a:p>
        </p:txBody>
      </p:sp>
    </p:spTree>
    <p:extLst>
      <p:ext uri="{BB962C8B-B14F-4D97-AF65-F5344CB8AC3E}">
        <p14:creationId xmlns:p14="http://schemas.microsoft.com/office/powerpoint/2010/main" val="19631098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6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339CDB2C-13FA-846A-6074-D41A10A38F29}"/>
              </a:ext>
            </a:extLst>
          </p:cNvPr>
          <p:cNvSpPr/>
          <p:nvPr/>
        </p:nvSpPr>
        <p:spPr>
          <a:xfrm>
            <a:off x="6986382" y="5189825"/>
            <a:ext cx="4958498" cy="1452906"/>
          </a:xfrm>
          <a:prstGeom prst="ellipse">
            <a:avLst/>
          </a:prstGeom>
          <a:solidFill>
            <a:srgbClr val="0048B6">
              <a:alpha val="69804"/>
            </a:srgbClr>
          </a:solidFill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softEdge rad="127000"/>
          </a:effectLst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49BE695-B05E-F1FF-32E7-FFF5EC13A923}"/>
              </a:ext>
            </a:extLst>
          </p:cNvPr>
          <p:cNvSpPr/>
          <p:nvPr/>
        </p:nvSpPr>
        <p:spPr>
          <a:xfrm>
            <a:off x="247120" y="454044"/>
            <a:ext cx="5785403" cy="5215006"/>
          </a:xfrm>
          <a:prstGeom prst="roundRect">
            <a:avLst>
              <a:gd name="adj" fmla="val 7791"/>
            </a:avLst>
          </a:prstGeom>
          <a:solidFill>
            <a:srgbClr val="70AD47">
              <a:alpha val="8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Riley had a happy life in Minnesota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Great family, great house, great yard, great friends, great hockey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Family moves to San Francisco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Stressed-out family, nasty house, no yard, no friends, broccoli pizza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Her endurance breaks down at school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Anger’s Idea: Go back to Minnesota, where we were happy!</a:t>
            </a: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6A95092E-68A2-0641-F249-2D9E14243E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391" y="-127591"/>
            <a:ext cx="2963673" cy="2578396"/>
          </a:xfrm>
          <a:prstGeom prst="rect">
            <a:avLst/>
          </a:prstGeom>
        </p:spPr>
      </p:pic>
      <p:pic>
        <p:nvPicPr>
          <p:cNvPr id="10" name="Picture 2" descr="Inside Out (PNG) by oirendacio on DeviantArt">
            <a:extLst>
              <a:ext uri="{FF2B5EF4-FFF2-40B4-BE49-F238E27FC236}">
                <a16:creationId xmlns:a16="http://schemas.microsoft.com/office/drawing/2014/main" id="{9E3408DC-3E4E-7C07-59FA-36B19260A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518" y="1643216"/>
            <a:ext cx="4176227" cy="476074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4044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hone top shield">
            <a:extLst>
              <a:ext uri="{FF2B5EF4-FFF2-40B4-BE49-F238E27FC236}">
                <a16:creationId xmlns:a16="http://schemas.microsoft.com/office/drawing/2014/main" id="{0908767E-4017-CE15-5BD9-8EE34C7F3657}"/>
              </a:ext>
            </a:extLst>
          </p:cNvPr>
          <p:cNvSpPr/>
          <p:nvPr/>
        </p:nvSpPr>
        <p:spPr>
          <a:xfrm>
            <a:off x="4664149" y="-235413"/>
            <a:ext cx="3792279" cy="367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50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540697A2-EF9B-679E-001E-856361160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8" y="-897938"/>
            <a:ext cx="10422929" cy="13936605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219F4D12-D57A-A7BC-52B5-F0D856F10720}"/>
              </a:ext>
            </a:extLst>
          </p:cNvPr>
          <p:cNvSpPr>
            <a:spLocks/>
          </p:cNvSpPr>
          <p:nvPr/>
        </p:nvSpPr>
        <p:spPr>
          <a:xfrm>
            <a:off x="281386" y="96629"/>
            <a:ext cx="8447747" cy="61433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AD1C41BD-026E-1BC3-7CCC-0193E01780F3}"/>
              </a:ext>
            </a:extLst>
          </p:cNvPr>
          <p:cNvSpPr>
            <a:spLocks/>
          </p:cNvSpPr>
          <p:nvPr/>
        </p:nvSpPr>
        <p:spPr>
          <a:xfrm>
            <a:off x="1315850" y="1999168"/>
            <a:ext cx="8717150" cy="6215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26C1AF94-8FA8-4CC1-7D01-A942CC5485FC}"/>
              </a:ext>
            </a:extLst>
          </p:cNvPr>
          <p:cNvSpPr>
            <a:spLocks/>
          </p:cNvSpPr>
          <p:nvPr/>
        </p:nvSpPr>
        <p:spPr>
          <a:xfrm>
            <a:off x="281386" y="3429001"/>
            <a:ext cx="1034463" cy="50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 descr="A picture containing star, outdoor object, dark, night sky&#10;&#10;Description automatically generated">
            <a:extLst>
              <a:ext uri="{FF2B5EF4-FFF2-40B4-BE49-F238E27FC236}">
                <a16:creationId xmlns:a16="http://schemas.microsoft.com/office/drawing/2014/main" id="{6300A1F5-4163-4FBA-8A8A-194561ABBA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4" y="-7679877"/>
            <a:ext cx="8929288" cy="16055547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1E8D6244-AB7A-05E4-B917-8C15A5EE45D0}"/>
              </a:ext>
            </a:extLst>
          </p:cNvPr>
          <p:cNvSpPr>
            <a:spLocks/>
          </p:cNvSpPr>
          <p:nvPr/>
        </p:nvSpPr>
        <p:spPr>
          <a:xfrm>
            <a:off x="-256021" y="6395730"/>
            <a:ext cx="1571870" cy="36564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548640">
              <a:defRPr/>
            </a:pPr>
            <a:r>
              <a:rPr lang="en-US" sz="1680" b="1" cap="all" dirty="0">
                <a:solidFill>
                  <a:prstClr val="black"/>
                </a:solidFill>
                <a:latin typeface="Calibri" panose="020F0502020204030204"/>
              </a:rPr>
              <a:t>Hebrews 11</a:t>
            </a:r>
          </a:p>
        </p:txBody>
      </p:sp>
    </p:spTree>
    <p:extLst>
      <p:ext uri="{BB962C8B-B14F-4D97-AF65-F5344CB8AC3E}">
        <p14:creationId xmlns:p14="http://schemas.microsoft.com/office/powerpoint/2010/main" val="31141857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6" grpId="0" animBg="1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hone top shield">
            <a:extLst>
              <a:ext uri="{FF2B5EF4-FFF2-40B4-BE49-F238E27FC236}">
                <a16:creationId xmlns:a16="http://schemas.microsoft.com/office/drawing/2014/main" id="{0908767E-4017-CE15-5BD9-8EE34C7F3657}"/>
              </a:ext>
            </a:extLst>
          </p:cNvPr>
          <p:cNvSpPr/>
          <p:nvPr/>
        </p:nvSpPr>
        <p:spPr>
          <a:xfrm>
            <a:off x="4664149" y="-235413"/>
            <a:ext cx="3792279" cy="367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50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540697A2-EF9B-679E-001E-856361160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9" y="-9212233"/>
            <a:ext cx="12007751" cy="16055686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219F4D12-D57A-A7BC-52B5-F0D856F10720}"/>
              </a:ext>
            </a:extLst>
          </p:cNvPr>
          <p:cNvSpPr>
            <a:spLocks/>
          </p:cNvSpPr>
          <p:nvPr/>
        </p:nvSpPr>
        <p:spPr>
          <a:xfrm>
            <a:off x="281386" y="3725334"/>
            <a:ext cx="9751614" cy="20150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AD1C41BD-026E-1BC3-7CCC-0193E01780F3}"/>
              </a:ext>
            </a:extLst>
          </p:cNvPr>
          <p:cNvSpPr>
            <a:spLocks/>
          </p:cNvSpPr>
          <p:nvPr/>
        </p:nvSpPr>
        <p:spPr>
          <a:xfrm>
            <a:off x="1315850" y="1999168"/>
            <a:ext cx="8717150" cy="6215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26C1AF94-8FA8-4CC1-7D01-A942CC5485FC}"/>
              </a:ext>
            </a:extLst>
          </p:cNvPr>
          <p:cNvSpPr>
            <a:spLocks/>
          </p:cNvSpPr>
          <p:nvPr/>
        </p:nvSpPr>
        <p:spPr>
          <a:xfrm>
            <a:off x="281386" y="3429001"/>
            <a:ext cx="1034463" cy="50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 descr="A picture containing star, outdoor object, dark, night sky&#10;&#10;Description automatically generated">
            <a:extLst>
              <a:ext uri="{FF2B5EF4-FFF2-40B4-BE49-F238E27FC236}">
                <a16:creationId xmlns:a16="http://schemas.microsoft.com/office/drawing/2014/main" id="{6300A1F5-4163-4FBA-8A8A-194561ABBA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3" y="-12505894"/>
            <a:ext cx="10287000" cy="18496817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1E8D6244-AB7A-05E4-B917-8C15A5EE45D0}"/>
              </a:ext>
            </a:extLst>
          </p:cNvPr>
          <p:cNvSpPr>
            <a:spLocks/>
          </p:cNvSpPr>
          <p:nvPr/>
        </p:nvSpPr>
        <p:spPr>
          <a:xfrm>
            <a:off x="-256021" y="6395730"/>
            <a:ext cx="1571870" cy="36564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548640">
              <a:defRPr/>
            </a:pPr>
            <a:r>
              <a:rPr lang="en-US" sz="1680" b="1" cap="all" dirty="0">
                <a:solidFill>
                  <a:prstClr val="black"/>
                </a:solidFill>
                <a:latin typeface="Calibri" panose="020F0502020204030204"/>
              </a:rPr>
              <a:t>Hebrews 11</a:t>
            </a:r>
          </a:p>
        </p:txBody>
      </p:sp>
    </p:spTree>
    <p:extLst>
      <p:ext uri="{BB962C8B-B14F-4D97-AF65-F5344CB8AC3E}">
        <p14:creationId xmlns:p14="http://schemas.microsoft.com/office/powerpoint/2010/main" val="33238386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6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0C6B881-F402-BC6F-C0E8-BA9CC8D62600}"/>
              </a:ext>
            </a:extLst>
          </p:cNvPr>
          <p:cNvSpPr/>
          <p:nvPr/>
        </p:nvSpPr>
        <p:spPr>
          <a:xfrm>
            <a:off x="247120" y="454044"/>
            <a:ext cx="5785403" cy="5215006"/>
          </a:xfrm>
          <a:prstGeom prst="roundRect">
            <a:avLst>
              <a:gd name="adj" fmla="val 7791"/>
            </a:avLst>
          </a:prstGeom>
          <a:solidFill>
            <a:srgbClr val="70AD47">
              <a:alpha val="8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Riley had a happy life in Minnesota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Great family, great house, great yard, great friends, great hockey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Family moves to San Francisco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Stressed-out family, nasty house, no yard, no friends, broccoli pizza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Her endurance breaks down at school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Anger’s Idea: Go back to Minnesota, where we were happy!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97CA588-4460-F75C-4AF6-FB04BC2923A7}"/>
              </a:ext>
            </a:extLst>
          </p:cNvPr>
          <p:cNvSpPr/>
          <p:nvPr/>
        </p:nvSpPr>
        <p:spPr>
          <a:xfrm>
            <a:off x="6256556" y="454045"/>
            <a:ext cx="5677294" cy="5215006"/>
          </a:xfrm>
          <a:prstGeom prst="roundRect">
            <a:avLst>
              <a:gd name="adj" fmla="val 7791"/>
            </a:avLst>
          </a:prstGeom>
          <a:solidFill>
            <a:srgbClr val="70AD47">
              <a:alpha val="8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The Hebrews had a great life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Serving God via Moses and the Law at a beautiful Temple in Jerusalem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Then these Jews accepted Christ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Suffered persecution, financial losses, prison, social isolation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Their endurance was breaking down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They were thinking: Why not go back to Judaism?</a:t>
            </a:r>
          </a:p>
        </p:txBody>
      </p:sp>
    </p:spTree>
    <p:extLst>
      <p:ext uri="{BB962C8B-B14F-4D97-AF65-F5344CB8AC3E}">
        <p14:creationId xmlns:p14="http://schemas.microsoft.com/office/powerpoint/2010/main" val="368175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8C13104C-31F6-D3E0-8D62-80490A2211A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7294061-4EE2-EE19-6445-7688FAB3A321}"/>
              </a:ext>
            </a:extLst>
          </p:cNvPr>
          <p:cNvSpPr/>
          <p:nvPr/>
        </p:nvSpPr>
        <p:spPr>
          <a:xfrm>
            <a:off x="10611307" y="5626037"/>
            <a:ext cx="1987594" cy="1987594"/>
          </a:xfrm>
          <a:prstGeom prst="ellipse">
            <a:avLst/>
          </a:prstGeom>
          <a:solidFill>
            <a:srgbClr val="00B0F0">
              <a:alpha val="60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4C2CA0-F46B-E3F3-267F-3C092446FDE2}"/>
              </a:ext>
            </a:extLst>
          </p:cNvPr>
          <p:cNvSpPr txBox="1"/>
          <p:nvPr/>
        </p:nvSpPr>
        <p:spPr>
          <a:xfrm rot="19793910">
            <a:off x="10604011" y="5896940"/>
            <a:ext cx="17672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ebrews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DB5D51C-263C-AA85-3D60-C36938E621B1}"/>
              </a:ext>
            </a:extLst>
          </p:cNvPr>
          <p:cNvSpPr/>
          <p:nvPr/>
        </p:nvSpPr>
        <p:spPr>
          <a:xfrm rot="3100743">
            <a:off x="2291032" y="2784082"/>
            <a:ext cx="3038669" cy="3038669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4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E177A3E-9934-B486-6A73-E3A31F7257F2}"/>
              </a:ext>
            </a:extLst>
          </p:cNvPr>
          <p:cNvSpPr/>
          <p:nvPr/>
        </p:nvSpPr>
        <p:spPr>
          <a:xfrm rot="18385685">
            <a:off x="6358915" y="2780328"/>
            <a:ext cx="3038669" cy="3038669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4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MINISTRY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40961A8-EC8A-1FFA-56F5-434804E9D167}"/>
              </a:ext>
            </a:extLst>
          </p:cNvPr>
          <p:cNvSpPr/>
          <p:nvPr/>
        </p:nvSpPr>
        <p:spPr>
          <a:xfrm>
            <a:off x="4425113" y="3743056"/>
            <a:ext cx="3038669" cy="3038669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4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PROMISES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758AAC8-A78A-0507-B483-CB602086859D}"/>
              </a:ext>
            </a:extLst>
          </p:cNvPr>
          <p:cNvSpPr/>
          <p:nvPr/>
        </p:nvSpPr>
        <p:spPr>
          <a:xfrm>
            <a:off x="4302376" y="123643"/>
            <a:ext cx="3038669" cy="3038669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SACRIFICE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4680982-1E87-4000-E05A-5D98B462DB35}"/>
              </a:ext>
            </a:extLst>
          </p:cNvPr>
          <p:cNvSpPr/>
          <p:nvPr/>
        </p:nvSpPr>
        <p:spPr>
          <a:xfrm rot="18274752">
            <a:off x="2651941" y="943234"/>
            <a:ext cx="3038669" cy="3038669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4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TABERNACLE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1727DDF-344D-2548-2D0D-921F123714A2}"/>
              </a:ext>
            </a:extLst>
          </p:cNvPr>
          <p:cNvSpPr/>
          <p:nvPr/>
        </p:nvSpPr>
        <p:spPr>
          <a:xfrm rot="3223724">
            <a:off x="6150977" y="754128"/>
            <a:ext cx="3038669" cy="3038669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4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ORDER &amp; OATH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205AB1A-5189-C236-FA78-18788FEDCEE3}"/>
              </a:ext>
            </a:extLst>
          </p:cNvPr>
          <p:cNvSpPr/>
          <p:nvPr/>
        </p:nvSpPr>
        <p:spPr>
          <a:xfrm>
            <a:off x="3765170" y="1275066"/>
            <a:ext cx="4340091" cy="4340091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JESUS IS OUR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7-10:18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GREAT HIGH PRIEST</a:t>
            </a:r>
          </a:p>
        </p:txBody>
      </p:sp>
    </p:spTree>
    <p:extLst>
      <p:ext uri="{BB962C8B-B14F-4D97-AF65-F5344CB8AC3E}">
        <p14:creationId xmlns:p14="http://schemas.microsoft.com/office/powerpoint/2010/main" val="14366573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8C13104C-31F6-D3E0-8D62-80490A2211A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1" name="Oval 60">
            <a:extLst>
              <a:ext uri="{FF2B5EF4-FFF2-40B4-BE49-F238E27FC236}">
                <a16:creationId xmlns:a16="http://schemas.microsoft.com/office/drawing/2014/main" id="{073A5CA5-A52A-A9D4-A488-3AB1140D2F45}"/>
              </a:ext>
            </a:extLst>
          </p:cNvPr>
          <p:cNvSpPr/>
          <p:nvPr/>
        </p:nvSpPr>
        <p:spPr>
          <a:xfrm>
            <a:off x="10381423" y="1610641"/>
            <a:ext cx="1371600" cy="13716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Esau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0151F8C-5CB1-0A25-55EC-5DCDF4B5CB99}"/>
              </a:ext>
            </a:extLst>
          </p:cNvPr>
          <p:cNvSpPr/>
          <p:nvPr/>
        </p:nvSpPr>
        <p:spPr>
          <a:xfrm>
            <a:off x="9321710" y="3001348"/>
            <a:ext cx="1302367" cy="1302367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Shaking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7F5B3CA8-2F7E-F65F-47B3-AD192AD5B274}"/>
              </a:ext>
            </a:extLst>
          </p:cNvPr>
          <p:cNvSpPr/>
          <p:nvPr/>
        </p:nvSpPr>
        <p:spPr>
          <a:xfrm rot="19165028">
            <a:off x="10705548" y="1218805"/>
            <a:ext cx="1371600" cy="13716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Bitterness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2DF53B3-CB6F-DBCB-D5B0-38F58A46F809}"/>
              </a:ext>
            </a:extLst>
          </p:cNvPr>
          <p:cNvSpPr/>
          <p:nvPr/>
        </p:nvSpPr>
        <p:spPr>
          <a:xfrm rot="19159694">
            <a:off x="1500438" y="5380121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Anchor of Hope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AC2E4DE-65A2-31D8-BD03-F386A80BC2FC}"/>
              </a:ext>
            </a:extLst>
          </p:cNvPr>
          <p:cNvSpPr/>
          <p:nvPr/>
        </p:nvSpPr>
        <p:spPr>
          <a:xfrm rot="21288386">
            <a:off x="539944" y="5380121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Faith &amp; Patience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8DB373C-B5AD-3D9C-E242-55B3521022CE}"/>
              </a:ext>
            </a:extLst>
          </p:cNvPr>
          <p:cNvSpPr/>
          <p:nvPr/>
        </p:nvSpPr>
        <p:spPr>
          <a:xfrm rot="3388948">
            <a:off x="154091" y="4643507"/>
            <a:ext cx="1371600" cy="13716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Falling Away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25F69DA-43AC-8F70-74F6-5ED4BA167F16}"/>
              </a:ext>
            </a:extLst>
          </p:cNvPr>
          <p:cNvSpPr/>
          <p:nvPr/>
        </p:nvSpPr>
        <p:spPr>
          <a:xfrm rot="18966857">
            <a:off x="912060" y="2815902"/>
            <a:ext cx="1371600" cy="13716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God’s Word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D5858A3-4498-9015-9F23-3F5B79136780}"/>
              </a:ext>
            </a:extLst>
          </p:cNvPr>
          <p:cNvSpPr/>
          <p:nvPr/>
        </p:nvSpPr>
        <p:spPr>
          <a:xfrm rot="19158620">
            <a:off x="2181146" y="561535"/>
            <a:ext cx="1371600" cy="13716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Why Lower?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7294061-4EE2-EE19-6445-7688FAB3A321}"/>
              </a:ext>
            </a:extLst>
          </p:cNvPr>
          <p:cNvSpPr/>
          <p:nvPr/>
        </p:nvSpPr>
        <p:spPr>
          <a:xfrm>
            <a:off x="10611307" y="5626037"/>
            <a:ext cx="1987594" cy="1987594"/>
          </a:xfrm>
          <a:prstGeom prst="ellipse">
            <a:avLst/>
          </a:prstGeom>
          <a:solidFill>
            <a:srgbClr val="00B0F0">
              <a:alpha val="60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4C2CA0-F46B-E3F3-267F-3C092446FDE2}"/>
              </a:ext>
            </a:extLst>
          </p:cNvPr>
          <p:cNvSpPr txBox="1"/>
          <p:nvPr/>
        </p:nvSpPr>
        <p:spPr>
          <a:xfrm rot="19793910">
            <a:off x="10604011" y="5896940"/>
            <a:ext cx="17672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ebrews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674050D-C319-B2E9-A55B-F2CEE90DF92F}"/>
              </a:ext>
            </a:extLst>
          </p:cNvPr>
          <p:cNvSpPr/>
          <p:nvPr/>
        </p:nvSpPr>
        <p:spPr>
          <a:xfrm rot="1264511">
            <a:off x="221191" y="2772894"/>
            <a:ext cx="1302367" cy="1302367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Miss Rest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06DCEFD-A66D-9D60-3937-1C74A7484B87}"/>
              </a:ext>
            </a:extLst>
          </p:cNvPr>
          <p:cNvSpPr/>
          <p:nvPr/>
        </p:nvSpPr>
        <p:spPr>
          <a:xfrm rot="18536443">
            <a:off x="693719" y="4286985"/>
            <a:ext cx="1371600" cy="13716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Immaturity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8F1D4D61-3032-1B05-DB5A-B508C9935B01}"/>
              </a:ext>
            </a:extLst>
          </p:cNvPr>
          <p:cNvSpPr/>
          <p:nvPr/>
        </p:nvSpPr>
        <p:spPr>
          <a:xfrm>
            <a:off x="8483643" y="1295292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Righteousness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53F5C076-2F80-D5A5-58FD-4A5141EBF781}"/>
              </a:ext>
            </a:extLst>
          </p:cNvPr>
          <p:cNvSpPr/>
          <p:nvPr/>
        </p:nvSpPr>
        <p:spPr>
          <a:xfrm>
            <a:off x="8509757" y="360591"/>
            <a:ext cx="1371600" cy="137160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Sorrowful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934FB226-B9AD-8376-BC49-533DE4369FF6}"/>
              </a:ext>
            </a:extLst>
          </p:cNvPr>
          <p:cNvSpPr/>
          <p:nvPr/>
        </p:nvSpPr>
        <p:spPr>
          <a:xfrm>
            <a:off x="8491271" y="738901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Enduring </a:t>
            </a:r>
            <a:r>
              <a:rPr kumimoji="0" lang="en-US" sz="14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foR</a:t>
            </a:r>
            <a:endParaRPr kumimoji="0" lang="en-US" sz="14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12:4-11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Discipline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70FBA56C-F308-B396-2404-5D915B1A2A01}"/>
              </a:ext>
            </a:extLst>
          </p:cNvPr>
          <p:cNvSpPr/>
          <p:nvPr/>
        </p:nvSpPr>
        <p:spPr>
          <a:xfrm>
            <a:off x="10320429" y="124632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Straighten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FD3BEAE4-68B5-98C6-6D7F-BD5BA6444155}"/>
              </a:ext>
            </a:extLst>
          </p:cNvPr>
          <p:cNvSpPr/>
          <p:nvPr/>
        </p:nvSpPr>
        <p:spPr>
          <a:xfrm rot="3836919">
            <a:off x="10754094" y="602182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Pursue Peace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4AA6DD91-89E9-60BA-9B73-EEBE27C2E282}"/>
              </a:ext>
            </a:extLst>
          </p:cNvPr>
          <p:cNvSpPr/>
          <p:nvPr/>
        </p:nvSpPr>
        <p:spPr>
          <a:xfrm rot="18806335">
            <a:off x="10018634" y="549303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Strengthen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FE92C617-A252-D037-8BF4-8CF5CEE65530}"/>
              </a:ext>
            </a:extLst>
          </p:cNvPr>
          <p:cNvSpPr/>
          <p:nvPr/>
        </p:nvSpPr>
        <p:spPr>
          <a:xfrm rot="1815126">
            <a:off x="10046954" y="1181160"/>
            <a:ext cx="1371600" cy="13716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Short of Grace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983DB0C1-9871-1127-44E3-B3CF030D7938}"/>
              </a:ext>
            </a:extLst>
          </p:cNvPr>
          <p:cNvSpPr/>
          <p:nvPr/>
        </p:nvSpPr>
        <p:spPr>
          <a:xfrm>
            <a:off x="10375003" y="76105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Prepare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12:12-17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to Endure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DE03B9B-7162-4EF8-3DA0-03756BDE2D64}"/>
              </a:ext>
            </a:extLst>
          </p:cNvPr>
          <p:cNvSpPr/>
          <p:nvPr/>
        </p:nvSpPr>
        <p:spPr>
          <a:xfrm rot="16373474">
            <a:off x="9974447" y="3370889"/>
            <a:ext cx="1371600" cy="13716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Reveremce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 &amp; Awe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105D4FB-D3D0-F660-5F63-DD843AC6F6BF}"/>
              </a:ext>
            </a:extLst>
          </p:cNvPr>
          <p:cNvSpPr/>
          <p:nvPr/>
        </p:nvSpPr>
        <p:spPr>
          <a:xfrm rot="5400000">
            <a:off x="8589299" y="3330968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Gratitude &amp; Service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9F2B480-2572-4F5A-96BD-0940A73DFCFB}"/>
              </a:ext>
            </a:extLst>
          </p:cNvPr>
          <p:cNvSpPr/>
          <p:nvPr/>
        </p:nvSpPr>
        <p:spPr>
          <a:xfrm rot="19125989">
            <a:off x="169400" y="1465991"/>
            <a:ext cx="1357159" cy="135715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Encourage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DA184F52-F75F-9541-5D8C-FEC82C0C8DCD}"/>
              </a:ext>
            </a:extLst>
          </p:cNvPr>
          <p:cNvSpPr/>
          <p:nvPr/>
        </p:nvSpPr>
        <p:spPr>
          <a:xfrm>
            <a:off x="3217877" y="2057771"/>
            <a:ext cx="822960" cy="82296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2:17-18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21323644-60D4-A82A-4B3D-DFC1F153D8B4}"/>
              </a:ext>
            </a:extLst>
          </p:cNvPr>
          <p:cNvSpPr/>
          <p:nvPr/>
        </p:nvSpPr>
        <p:spPr>
          <a:xfrm rot="1442442">
            <a:off x="6618262" y="250981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Joy set before Him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E1CAE11-3937-49A4-51B6-B7FE780F0FA2}"/>
              </a:ext>
            </a:extLst>
          </p:cNvPr>
          <p:cNvSpPr/>
          <p:nvPr/>
        </p:nvSpPr>
        <p:spPr>
          <a:xfrm rot="19830770">
            <a:off x="6256333" y="812558"/>
            <a:ext cx="1371600" cy="137160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Endured Cross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205AB1A-5189-C236-FA78-18788FEDCEE3}"/>
              </a:ext>
            </a:extLst>
          </p:cNvPr>
          <p:cNvSpPr/>
          <p:nvPr/>
        </p:nvSpPr>
        <p:spPr>
          <a:xfrm>
            <a:off x="4112793" y="2401985"/>
            <a:ext cx="1828800" cy="18288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JESUS IS OUR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7-10:18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GREAT HIGH PRIEST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7B7510F1-84F2-1A80-F821-86EAF7575203}"/>
              </a:ext>
            </a:extLst>
          </p:cNvPr>
          <p:cNvSpPr/>
          <p:nvPr/>
        </p:nvSpPr>
        <p:spPr>
          <a:xfrm rot="2921381">
            <a:off x="6963966" y="1160265"/>
            <a:ext cx="1371600" cy="13716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Despising Shame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1CAC9394-0A60-701B-B27A-4363B204F1A3}"/>
              </a:ext>
            </a:extLst>
          </p:cNvPr>
          <p:cNvSpPr/>
          <p:nvPr/>
        </p:nvSpPr>
        <p:spPr>
          <a:xfrm rot="21423758">
            <a:off x="2830679" y="3023724"/>
            <a:ext cx="822960" cy="82296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Hold Fast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FBE50F96-774A-CA07-1CCB-31196FB79EC3}"/>
              </a:ext>
            </a:extLst>
          </p:cNvPr>
          <p:cNvSpPr/>
          <p:nvPr/>
        </p:nvSpPr>
        <p:spPr>
          <a:xfrm>
            <a:off x="2825748" y="3568080"/>
            <a:ext cx="822960" cy="82296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Draw Near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40035518-1D76-DE15-CF40-A9B5A225FB6C}"/>
              </a:ext>
            </a:extLst>
          </p:cNvPr>
          <p:cNvSpPr/>
          <p:nvPr/>
        </p:nvSpPr>
        <p:spPr>
          <a:xfrm>
            <a:off x="2830679" y="3268929"/>
            <a:ext cx="822960" cy="82296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4:14-16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FF41557-1EEB-27DA-54C5-F96429D6CF0A}"/>
              </a:ext>
            </a:extLst>
          </p:cNvPr>
          <p:cNvSpPr/>
          <p:nvPr/>
        </p:nvSpPr>
        <p:spPr>
          <a:xfrm rot="2769511">
            <a:off x="4683840" y="4750789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Hold Fast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30097BCB-1D87-15F1-704D-1719908A6DDA}"/>
              </a:ext>
            </a:extLst>
          </p:cNvPr>
          <p:cNvSpPr/>
          <p:nvPr/>
        </p:nvSpPr>
        <p:spPr>
          <a:xfrm rot="2553008">
            <a:off x="4004637" y="5288402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Stir Up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F7D7CB75-2ADE-D28D-BDE3-31CC8595B108}"/>
              </a:ext>
            </a:extLst>
          </p:cNvPr>
          <p:cNvSpPr/>
          <p:nvPr/>
        </p:nvSpPr>
        <p:spPr>
          <a:xfrm rot="18691118">
            <a:off x="4646228" y="5292019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Encourage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C7A3E93-504F-3EAC-050D-2F187864778F}"/>
              </a:ext>
            </a:extLst>
          </p:cNvPr>
          <p:cNvSpPr/>
          <p:nvPr/>
        </p:nvSpPr>
        <p:spPr>
          <a:xfrm rot="18828535">
            <a:off x="4048668" y="4745193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Draw Near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E1BBB48-8590-62A5-7CD0-2A0C2E1D12C9}"/>
              </a:ext>
            </a:extLst>
          </p:cNvPr>
          <p:cNvSpPr/>
          <p:nvPr/>
        </p:nvSpPr>
        <p:spPr>
          <a:xfrm>
            <a:off x="4326642" y="5000728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SINCE Therefore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10:19-25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LET US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F2CAED7-28F6-8CEB-4267-8E966C458759}"/>
              </a:ext>
            </a:extLst>
          </p:cNvPr>
          <p:cNvSpPr/>
          <p:nvPr/>
        </p:nvSpPr>
        <p:spPr>
          <a:xfrm rot="2769511">
            <a:off x="6953842" y="4659003"/>
            <a:ext cx="1371600" cy="13716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Vengeance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C32DC1FC-0042-6301-8695-5446980810B6}"/>
              </a:ext>
            </a:extLst>
          </p:cNvPr>
          <p:cNvSpPr/>
          <p:nvPr/>
        </p:nvSpPr>
        <p:spPr>
          <a:xfrm rot="2553008">
            <a:off x="6268735" y="5306233"/>
            <a:ext cx="1371600" cy="13716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Fury of Fire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6BFA11BE-0B91-B776-2A17-C43259364851}"/>
              </a:ext>
            </a:extLst>
          </p:cNvPr>
          <p:cNvSpPr/>
          <p:nvPr/>
        </p:nvSpPr>
        <p:spPr>
          <a:xfrm rot="18691118">
            <a:off x="6972057" y="5303789"/>
            <a:ext cx="1371600" cy="13716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Terrifying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DEED9C87-8311-42FC-C8AD-8ADE3316C3C2}"/>
              </a:ext>
            </a:extLst>
          </p:cNvPr>
          <p:cNvSpPr/>
          <p:nvPr/>
        </p:nvSpPr>
        <p:spPr>
          <a:xfrm rot="18828535">
            <a:off x="6298833" y="4650391"/>
            <a:ext cx="1371600" cy="13716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Judgment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5DBD80E4-A805-B899-CB07-18C6F935E103}"/>
              </a:ext>
            </a:extLst>
          </p:cNvPr>
          <p:cNvSpPr/>
          <p:nvPr/>
        </p:nvSpPr>
        <p:spPr>
          <a:xfrm>
            <a:off x="6598923" y="4942872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For if we go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10:26-31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on sinning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A27FC6A-0D01-1A54-68BF-4C242E98DA5D}"/>
              </a:ext>
            </a:extLst>
          </p:cNvPr>
          <p:cNvSpPr/>
          <p:nvPr/>
        </p:nvSpPr>
        <p:spPr>
          <a:xfrm rot="16680888">
            <a:off x="1376126" y="1973363"/>
            <a:ext cx="1302367" cy="1302367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No Evil Hearts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009B5CA-7423-5704-92AC-BE1ECB11B509}"/>
              </a:ext>
            </a:extLst>
          </p:cNvPr>
          <p:cNvSpPr/>
          <p:nvPr/>
        </p:nvSpPr>
        <p:spPr>
          <a:xfrm rot="1362853">
            <a:off x="708406" y="1650066"/>
            <a:ext cx="1357159" cy="135715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Hold Firm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8E7733C-4D23-DB02-C725-3D12D719D47B}"/>
              </a:ext>
            </a:extLst>
          </p:cNvPr>
          <p:cNvSpPr/>
          <p:nvPr/>
        </p:nvSpPr>
        <p:spPr>
          <a:xfrm rot="16200000">
            <a:off x="184724" y="2167680"/>
            <a:ext cx="1357159" cy="135715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Be Diligent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CF5D4B-728C-7FD3-6C3C-0706480DF2A7}"/>
              </a:ext>
            </a:extLst>
          </p:cNvPr>
          <p:cNvSpPr/>
          <p:nvPr/>
        </p:nvSpPr>
        <p:spPr>
          <a:xfrm>
            <a:off x="629296" y="2153239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Moses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Joshua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3-4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34A8BF9F-706E-A650-C1AE-1593C11EAC42}"/>
              </a:ext>
            </a:extLst>
          </p:cNvPr>
          <p:cNvSpPr/>
          <p:nvPr/>
        </p:nvSpPr>
        <p:spPr>
          <a:xfrm>
            <a:off x="3153410" y="4582956"/>
            <a:ext cx="822960" cy="82296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MelchizEdek</a:t>
            </a:r>
            <a:endParaRPr kumimoji="0" lang="en-US" sz="12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A37966E2-C04F-0C8F-A11B-A912B3784725}"/>
              </a:ext>
            </a:extLst>
          </p:cNvPr>
          <p:cNvSpPr/>
          <p:nvPr/>
        </p:nvSpPr>
        <p:spPr>
          <a:xfrm rot="3709855">
            <a:off x="6160681" y="3004132"/>
            <a:ext cx="1371600" cy="13716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Throw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 Away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37B47C53-095B-455A-D138-6C4761E23C3A}"/>
              </a:ext>
            </a:extLst>
          </p:cNvPr>
          <p:cNvSpPr/>
          <p:nvPr/>
        </p:nvSpPr>
        <p:spPr>
          <a:xfrm rot="4180124">
            <a:off x="7148566" y="2336506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Have Faith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3CBEB53D-7C11-4E34-C413-5D8D55226BA9}"/>
              </a:ext>
            </a:extLst>
          </p:cNvPr>
          <p:cNvSpPr/>
          <p:nvPr/>
        </p:nvSpPr>
        <p:spPr>
          <a:xfrm rot="15950892">
            <a:off x="6087020" y="1735783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Run with Endurance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DDBBB076-F4B2-DA44-3A21-3B656C00A0DF}"/>
              </a:ext>
            </a:extLst>
          </p:cNvPr>
          <p:cNvSpPr/>
          <p:nvPr/>
        </p:nvSpPr>
        <p:spPr>
          <a:xfrm>
            <a:off x="9290607" y="5349509"/>
            <a:ext cx="1280160" cy="128016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Closing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exhortations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15E8E6A-2FDD-E955-C8DF-CDC450330E5A}"/>
              </a:ext>
            </a:extLst>
          </p:cNvPr>
          <p:cNvSpPr/>
          <p:nvPr/>
        </p:nvSpPr>
        <p:spPr>
          <a:xfrm rot="16200000">
            <a:off x="893410" y="140665"/>
            <a:ext cx="1302367" cy="1302367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Lest we drift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D2E8EBF3-2324-C7EA-73BF-A0A9B6331C73}"/>
              </a:ext>
            </a:extLst>
          </p:cNvPr>
          <p:cNvSpPr/>
          <p:nvPr/>
        </p:nvSpPr>
        <p:spPr>
          <a:xfrm rot="2507081">
            <a:off x="4122307" y="1088839"/>
            <a:ext cx="822960" cy="82296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Purification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BED33475-9835-0A33-D923-A5F292ABE3F1}"/>
              </a:ext>
            </a:extLst>
          </p:cNvPr>
          <p:cNvSpPr/>
          <p:nvPr/>
        </p:nvSpPr>
        <p:spPr>
          <a:xfrm rot="18641551">
            <a:off x="5163416" y="1096084"/>
            <a:ext cx="822960" cy="82296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Right Hand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55A83AA0-43F6-9600-651A-10FF85EF0A87}"/>
              </a:ext>
            </a:extLst>
          </p:cNvPr>
          <p:cNvSpPr/>
          <p:nvPr/>
        </p:nvSpPr>
        <p:spPr>
          <a:xfrm rot="17844658">
            <a:off x="7007299" y="2998219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Need Endurance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949D846C-CA11-7C4B-6FAD-81D710F00907}"/>
              </a:ext>
            </a:extLst>
          </p:cNvPr>
          <p:cNvSpPr/>
          <p:nvPr/>
        </p:nvSpPr>
        <p:spPr>
          <a:xfrm>
            <a:off x="6584605" y="2746610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Cloud of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Witnesses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10:32-12:1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2075CF53-9FB9-044E-240A-3DDFB40082DB}"/>
              </a:ext>
            </a:extLst>
          </p:cNvPr>
          <p:cNvSpPr/>
          <p:nvPr/>
        </p:nvSpPr>
        <p:spPr>
          <a:xfrm rot="2916173">
            <a:off x="1442880" y="4290707"/>
            <a:ext cx="1371600" cy="137160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Suffering of Christ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1F67F39-5535-26EB-8C32-659892970CB9}"/>
              </a:ext>
            </a:extLst>
          </p:cNvPr>
          <p:cNvSpPr/>
          <p:nvPr/>
        </p:nvSpPr>
        <p:spPr>
          <a:xfrm>
            <a:off x="6591735" y="1569645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Looking to Jesus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12:2-3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8070DF1-1018-91D6-8739-D66DDC2E9866}"/>
              </a:ext>
            </a:extLst>
          </p:cNvPr>
          <p:cNvSpPr/>
          <p:nvPr/>
        </p:nvSpPr>
        <p:spPr>
          <a:xfrm>
            <a:off x="1070971" y="4649301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5:1-10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455C94B7-2464-732D-6026-38DF748EB703}"/>
              </a:ext>
            </a:extLst>
          </p:cNvPr>
          <p:cNvSpPr/>
          <p:nvPr/>
        </p:nvSpPr>
        <p:spPr>
          <a:xfrm>
            <a:off x="4396191" y="480826"/>
            <a:ext cx="1280160" cy="128016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 speaks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1:1-3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In his son</a:t>
            </a: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3E22784B-04F8-1419-A53B-2D1F3080ED4D}"/>
              </a:ext>
            </a:extLst>
          </p:cNvPr>
          <p:cNvSpPr/>
          <p:nvPr/>
        </p:nvSpPr>
        <p:spPr>
          <a:xfrm>
            <a:off x="9298757" y="3883559"/>
            <a:ext cx="1302367" cy="1302367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Consuming Fire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57591F7-7FE7-AAC4-452B-0E4078E07EC6}"/>
              </a:ext>
            </a:extLst>
          </p:cNvPr>
          <p:cNvSpPr/>
          <p:nvPr/>
        </p:nvSpPr>
        <p:spPr>
          <a:xfrm>
            <a:off x="9246057" y="3328120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Sinai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12:18-29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AND Zion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2B7F60-5B3D-90B5-9B5C-FEE26C99B9ED}"/>
              </a:ext>
            </a:extLst>
          </p:cNvPr>
          <p:cNvSpPr/>
          <p:nvPr/>
        </p:nvSpPr>
        <p:spPr>
          <a:xfrm rot="16200000">
            <a:off x="1398987" y="154517"/>
            <a:ext cx="1357159" cy="135715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Pay Attention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91FB5A6-2D7F-DBCF-0BD8-04D791529FE7}"/>
              </a:ext>
            </a:extLst>
          </p:cNvPr>
          <p:cNvSpPr/>
          <p:nvPr/>
        </p:nvSpPr>
        <p:spPr>
          <a:xfrm>
            <a:off x="1835549" y="179635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Angels</a:t>
            </a:r>
          </a:p>
          <a:p>
            <a:pPr algn="ctr"/>
            <a:r>
              <a:rPr lang="en-US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1:4-2:15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D4B9BFC-4ECE-C8BD-2734-BFCF282C3A33}"/>
              </a:ext>
            </a:extLst>
          </p:cNvPr>
          <p:cNvGrpSpPr/>
          <p:nvPr/>
        </p:nvGrpSpPr>
        <p:grpSpPr>
          <a:xfrm>
            <a:off x="4278534" y="2637140"/>
            <a:ext cx="1473220" cy="1943080"/>
            <a:chOff x="370808" y="213811"/>
            <a:chExt cx="1473220" cy="194308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A7CCE5AE-F0F2-A614-EDE4-C3DCB32CDF1D}"/>
                </a:ext>
              </a:extLst>
            </p:cNvPr>
            <p:cNvSpPr/>
            <p:nvPr/>
          </p:nvSpPr>
          <p:spPr>
            <a:xfrm rot="16680888">
              <a:off x="375899" y="213811"/>
              <a:ext cx="1463040" cy="1463040"/>
            </a:xfrm>
            <a:prstGeom prst="ellipse">
              <a:avLst/>
            </a:prstGeom>
            <a:solidFill>
              <a:srgbClr val="FF0000">
                <a:alpha val="89804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Down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pic>
          <p:nvPicPr>
            <p:cNvPr id="34" name="Picture 33" descr="A person wearing a suit and tie&#10;&#10;Description automatically generated with medium confidence">
              <a:extLst>
                <a:ext uri="{FF2B5EF4-FFF2-40B4-BE49-F238E27FC236}">
                  <a16:creationId xmlns:a16="http://schemas.microsoft.com/office/drawing/2014/main" id="{6FA5436A-1ADE-9A1A-C9EF-B39FD0034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531" y="321444"/>
              <a:ext cx="1247775" cy="1247775"/>
            </a:xfrm>
            <a:prstGeom prst="rect">
              <a:avLst/>
            </a:prstGeom>
          </p:spPr>
        </p:pic>
        <p:pic>
          <p:nvPicPr>
            <p:cNvPr id="66" name="Picture 65" descr="Text, logo&#10;&#10;Description automatically generated">
              <a:extLst>
                <a:ext uri="{FF2B5EF4-FFF2-40B4-BE49-F238E27FC236}">
                  <a16:creationId xmlns:a16="http://schemas.microsoft.com/office/drawing/2014/main" id="{80DD0815-ED4A-C8AA-54CB-4498F264FF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327"/>
            <a:stretch/>
          </p:blipFill>
          <p:spPr>
            <a:xfrm>
              <a:off x="370808" y="1730059"/>
              <a:ext cx="1473220" cy="42683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DA751F05-ECCB-FEF4-52CB-4C7180A1D61F}"/>
              </a:ext>
            </a:extLst>
          </p:cNvPr>
          <p:cNvGrpSpPr/>
          <p:nvPr/>
        </p:nvGrpSpPr>
        <p:grpSpPr>
          <a:xfrm>
            <a:off x="4279216" y="2624146"/>
            <a:ext cx="1463040" cy="1922046"/>
            <a:chOff x="2074899" y="213811"/>
            <a:chExt cx="1463040" cy="1922046"/>
          </a:xfrm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37E20AAA-C1CC-F914-167F-7DC3E68936D5}"/>
                </a:ext>
              </a:extLst>
            </p:cNvPr>
            <p:cNvSpPr/>
            <p:nvPr/>
          </p:nvSpPr>
          <p:spPr>
            <a:xfrm rot="16680888">
              <a:off x="2074899" y="213811"/>
              <a:ext cx="1463040" cy="1463040"/>
            </a:xfrm>
            <a:prstGeom prst="ellipse">
              <a:avLst/>
            </a:prstGeom>
            <a:solidFill>
              <a:srgbClr val="7030A0">
                <a:alpha val="89804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Down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pic>
          <p:nvPicPr>
            <p:cNvPr id="79" name="Picture 78" descr="A person wearing a garment&#10;&#10;Description automatically generated with medium confidence">
              <a:extLst>
                <a:ext uri="{FF2B5EF4-FFF2-40B4-BE49-F238E27FC236}">
                  <a16:creationId xmlns:a16="http://schemas.microsoft.com/office/drawing/2014/main" id="{14C14B0A-54CF-BDBB-AE7C-86C9B4797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2532" y="321444"/>
              <a:ext cx="1247775" cy="1247775"/>
            </a:xfrm>
            <a:prstGeom prst="rect">
              <a:avLst/>
            </a:prstGeom>
          </p:spPr>
        </p:pic>
        <p:pic>
          <p:nvPicPr>
            <p:cNvPr id="80" name="Picture 79" descr="A screenshot of a video game&#10;&#10;Description automatically generated with medium confidence">
              <a:extLst>
                <a:ext uri="{FF2B5EF4-FFF2-40B4-BE49-F238E27FC236}">
                  <a16:creationId xmlns:a16="http://schemas.microsoft.com/office/drawing/2014/main" id="{7A19F8CD-02BF-81C1-3E7D-527F0AF829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2564"/>
            <a:stretch/>
          </p:blipFill>
          <p:spPr>
            <a:xfrm>
              <a:off x="2279454" y="1740716"/>
              <a:ext cx="1053930" cy="39514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29D73E1B-B2C8-A585-5E2D-864979CF43F1}"/>
              </a:ext>
            </a:extLst>
          </p:cNvPr>
          <p:cNvGrpSpPr/>
          <p:nvPr/>
        </p:nvGrpSpPr>
        <p:grpSpPr>
          <a:xfrm>
            <a:off x="4074681" y="2632668"/>
            <a:ext cx="1879575" cy="1925332"/>
            <a:chOff x="6029251" y="213811"/>
            <a:chExt cx="1879575" cy="1925332"/>
          </a:xfrm>
        </p:grpSpPr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9BE97040-A843-6746-DBCC-FB0F9FD45CB7}"/>
                </a:ext>
              </a:extLst>
            </p:cNvPr>
            <p:cNvSpPr/>
            <p:nvPr/>
          </p:nvSpPr>
          <p:spPr>
            <a:xfrm rot="16680888">
              <a:off x="6237518" y="213811"/>
              <a:ext cx="1463040" cy="1463040"/>
            </a:xfrm>
            <a:prstGeom prst="ellipse">
              <a:avLst/>
            </a:prstGeom>
            <a:solidFill>
              <a:srgbClr val="92D050">
                <a:alpha val="89804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Down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pic>
          <p:nvPicPr>
            <p:cNvPr id="83" name="Picture 82" descr="A picture containing looking, toy, doll&#10;&#10;Description automatically generated">
              <a:extLst>
                <a:ext uri="{FF2B5EF4-FFF2-40B4-BE49-F238E27FC236}">
                  <a16:creationId xmlns:a16="http://schemas.microsoft.com/office/drawing/2014/main" id="{E26D0B7E-9065-C3B1-91DE-DE46F8301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5151" y="321444"/>
              <a:ext cx="1247775" cy="1247775"/>
            </a:xfrm>
            <a:prstGeom prst="rect">
              <a:avLst/>
            </a:prstGeom>
          </p:spPr>
        </p:pic>
        <p:pic>
          <p:nvPicPr>
            <p:cNvPr id="84" name="Picture 83" descr="Text&#10;&#10;Description automatically generated">
              <a:extLst>
                <a:ext uri="{FF2B5EF4-FFF2-40B4-BE49-F238E27FC236}">
                  <a16:creationId xmlns:a16="http://schemas.microsoft.com/office/drawing/2014/main" id="{35DF26C9-F7C4-55EA-EF6C-EF519827A7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505"/>
            <a:stretch/>
          </p:blipFill>
          <p:spPr>
            <a:xfrm>
              <a:off x="6029251" y="1780277"/>
              <a:ext cx="1879575" cy="35886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558A1E1-2C8C-7292-C855-3F7BB171D2B7}"/>
              </a:ext>
            </a:extLst>
          </p:cNvPr>
          <p:cNvGrpSpPr/>
          <p:nvPr/>
        </p:nvGrpSpPr>
        <p:grpSpPr>
          <a:xfrm>
            <a:off x="4281949" y="2641645"/>
            <a:ext cx="1463040" cy="1960899"/>
            <a:chOff x="7939951" y="213811"/>
            <a:chExt cx="1463040" cy="1960899"/>
          </a:xfrm>
        </p:grpSpPr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2DC6E6FE-C2A1-53ED-1009-AE22920A0857}"/>
                </a:ext>
              </a:extLst>
            </p:cNvPr>
            <p:cNvSpPr/>
            <p:nvPr/>
          </p:nvSpPr>
          <p:spPr>
            <a:xfrm rot="16680888">
              <a:off x="7939951" y="213811"/>
              <a:ext cx="1463040" cy="1463040"/>
            </a:xfrm>
            <a:prstGeom prst="ellipse">
              <a:avLst/>
            </a:prstGeom>
            <a:solidFill>
              <a:srgbClr val="FFFF00">
                <a:alpha val="89804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Down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pic>
          <p:nvPicPr>
            <p:cNvPr id="89" name="Picture 88" descr="A close up of a toy&#10;&#10;Description automatically generated with medium confidence">
              <a:extLst>
                <a:ext uri="{FF2B5EF4-FFF2-40B4-BE49-F238E27FC236}">
                  <a16:creationId xmlns:a16="http://schemas.microsoft.com/office/drawing/2014/main" id="{8E3324C3-A3CA-2F0C-3F12-90FA107AA9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7584" y="321444"/>
              <a:ext cx="1247775" cy="1247775"/>
            </a:xfrm>
            <a:prstGeom prst="rect">
              <a:avLst/>
            </a:prstGeom>
          </p:spPr>
        </p:pic>
        <p:pic>
          <p:nvPicPr>
            <p:cNvPr id="90" name="Picture 8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546889AB-9EC7-8112-1D45-34DCBD8D74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815"/>
            <a:stretch/>
          </p:blipFill>
          <p:spPr>
            <a:xfrm>
              <a:off x="8212990" y="1780277"/>
              <a:ext cx="916963" cy="39443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4CAF8251-CD8A-DC0A-E967-ADAD62F35321}"/>
              </a:ext>
            </a:extLst>
          </p:cNvPr>
          <p:cNvGrpSpPr/>
          <p:nvPr/>
        </p:nvGrpSpPr>
        <p:grpSpPr>
          <a:xfrm>
            <a:off x="3991772" y="2627231"/>
            <a:ext cx="2006669" cy="1972596"/>
            <a:chOff x="9841584" y="213811"/>
            <a:chExt cx="2006669" cy="1972596"/>
          </a:xfrm>
        </p:grpSpPr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8081B836-76B8-44D7-0BC9-1294CDF78883}"/>
                </a:ext>
              </a:extLst>
            </p:cNvPr>
            <p:cNvSpPr/>
            <p:nvPr/>
          </p:nvSpPr>
          <p:spPr>
            <a:xfrm rot="16680888">
              <a:off x="10113398" y="213811"/>
              <a:ext cx="1463040" cy="1463040"/>
            </a:xfrm>
            <a:prstGeom prst="ellipse">
              <a:avLst/>
            </a:prstGeom>
            <a:solidFill>
              <a:srgbClr val="00B0F0">
                <a:alpha val="89804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numCol="1" rtlCol="0" anchor="ctr">
              <a:prstTxWarp prst="textArchUp">
                <a:avLst/>
              </a:prstTxWarp>
            </a:bodyPr>
            <a:lstStyle/>
            <a:p>
              <a:pPr algn="ctr"/>
              <a:endParaRPr lang="en-US" sz="16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endParaRPr>
            </a:p>
          </p:txBody>
        </p:sp>
        <p:pic>
          <p:nvPicPr>
            <p:cNvPr id="93" name="Picture 9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1D61630C-AEEE-85DE-677B-2A95002190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1031" y="321444"/>
              <a:ext cx="1247775" cy="1247775"/>
            </a:xfrm>
            <a:prstGeom prst="rect">
              <a:avLst/>
            </a:prstGeom>
          </p:spPr>
        </p:pic>
        <p:pic>
          <p:nvPicPr>
            <p:cNvPr id="94" name="Picture 93" descr="Text, logo&#10;&#10;Description automatically generated">
              <a:extLst>
                <a:ext uri="{FF2B5EF4-FFF2-40B4-BE49-F238E27FC236}">
                  <a16:creationId xmlns:a16="http://schemas.microsoft.com/office/drawing/2014/main" id="{38424378-6926-1FFD-8AF0-599EB56AEA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2748"/>
            <a:stretch/>
          </p:blipFill>
          <p:spPr>
            <a:xfrm>
              <a:off x="9841584" y="1771701"/>
              <a:ext cx="2006669" cy="41470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29898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500"/>
                            </p:stCondLst>
                            <p:childTnLst>
                              <p:par>
                                <p:cTn id="2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17" grpId="0" animBg="1"/>
      <p:bldP spid="60" grpId="0" animBg="1"/>
      <p:bldP spid="32" grpId="0" animBg="1"/>
      <p:bldP spid="3" grpId="0" animBg="1"/>
      <p:bldP spid="28" grpId="0" animBg="1"/>
      <p:bldP spid="25" grpId="0" animBg="1"/>
      <p:bldP spid="12" grpId="0" animBg="1"/>
      <p:bldP spid="22" grpId="0" animBg="1"/>
      <p:bldP spid="26" grpId="0" animBg="1"/>
      <p:bldP spid="51" grpId="0" animBg="1"/>
      <p:bldP spid="54" grpId="0" animBg="1"/>
      <p:bldP spid="50" grpId="0" animBg="1"/>
      <p:bldP spid="57" grpId="0" animBg="1"/>
      <p:bldP spid="56" grpId="0" animBg="1"/>
      <p:bldP spid="58" grpId="0" animBg="1"/>
      <p:bldP spid="59" grpId="0" animBg="1"/>
      <p:bldP spid="55" grpId="0" animBg="1"/>
      <p:bldP spid="27" grpId="0" animBg="1"/>
      <p:bldP spid="31" grpId="0" animBg="1"/>
      <p:bldP spid="21" grpId="0" animBg="1"/>
      <p:bldP spid="39" grpId="0" animBg="1"/>
      <p:bldP spid="41" grpId="0" animBg="1"/>
      <p:bldP spid="42" grpId="0" animBg="1"/>
      <p:bldP spid="5" grpId="0" animBg="1"/>
      <p:bldP spid="5" grpId="1" animBg="1"/>
      <p:bldP spid="43" grpId="0" animBg="1"/>
      <p:bldP spid="68" grpId="0" animBg="1"/>
      <p:bldP spid="69" grpId="0" animBg="1"/>
      <p:bldP spid="40" grpId="0" animBg="1"/>
      <p:bldP spid="30" grpId="0" animBg="1"/>
      <p:bldP spid="35" grpId="0" animBg="1"/>
      <p:bldP spid="36" grpId="0" animBg="1"/>
      <p:bldP spid="15" grpId="0" animBg="1"/>
      <p:bldP spid="14" grpId="0" animBg="1"/>
      <p:bldP spid="37" grpId="0" animBg="1"/>
      <p:bldP spid="38" grpId="0" animBg="1"/>
      <p:bldP spid="49" grpId="0" animBg="1"/>
      <p:bldP spid="52" grpId="0" animBg="1"/>
      <p:bldP spid="53" grpId="0" animBg="1"/>
      <p:bldP spid="19" grpId="0" animBg="1"/>
      <p:bldP spid="18" grpId="0" animBg="1"/>
      <p:bldP spid="24" grpId="0" animBg="1"/>
      <p:bldP spid="20" grpId="0" animBg="1"/>
      <p:bldP spid="46" grpId="0" animBg="1"/>
      <p:bldP spid="62" grpId="0" animBg="1"/>
      <p:bldP spid="71" grpId="0" animBg="1"/>
      <p:bldP spid="67" grpId="0" animBg="1"/>
      <p:bldP spid="72" grpId="0" animBg="1"/>
      <p:bldP spid="8" grpId="0" animBg="1"/>
      <p:bldP spid="73" grpId="0" animBg="1"/>
      <p:bldP spid="74" grpId="0" animBg="1"/>
      <p:bldP spid="44" grpId="0" animBg="1"/>
      <p:bldP spid="47" grpId="0" animBg="1"/>
      <p:bldP spid="86" grpId="0" animBg="1"/>
      <p:bldP spid="45" grpId="0" animBg="1"/>
      <p:bldP spid="29" grpId="0" animBg="1"/>
      <p:bldP spid="63" grpId="0" animBg="1"/>
      <p:bldP spid="87" grpId="0" animBg="1"/>
      <p:bldP spid="16" grpId="0" animBg="1"/>
      <p:bldP spid="7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NEW COVENANT">
            <a:extLst>
              <a:ext uri="{FF2B5EF4-FFF2-40B4-BE49-F238E27FC236}">
                <a16:creationId xmlns:a16="http://schemas.microsoft.com/office/drawing/2014/main" id="{8EA7B09F-D2F5-8274-647B-7FB4BFACD4E7}"/>
              </a:ext>
            </a:extLst>
          </p:cNvPr>
          <p:cNvSpPr/>
          <p:nvPr/>
        </p:nvSpPr>
        <p:spPr>
          <a:xfrm>
            <a:off x="9307326" y="561999"/>
            <a:ext cx="2194560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867849-E23D-D168-9B47-03761C6926D1}"/>
              </a:ext>
            </a:extLst>
          </p:cNvPr>
          <p:cNvSpPr/>
          <p:nvPr/>
        </p:nvSpPr>
        <p:spPr>
          <a:xfrm>
            <a:off x="-172629" y="6082875"/>
            <a:ext cx="12895627" cy="1174519"/>
          </a:xfrm>
          <a:custGeom>
            <a:avLst/>
            <a:gdLst>
              <a:gd name="connsiteX0" fmla="*/ 0 w 12895627"/>
              <a:gd name="connsiteY0" fmla="*/ 0 h 1174519"/>
              <a:gd name="connsiteX1" fmla="*/ 715121 w 12895627"/>
              <a:gd name="connsiteY1" fmla="*/ 0 h 1174519"/>
              <a:gd name="connsiteX2" fmla="*/ 1301286 w 12895627"/>
              <a:gd name="connsiteY2" fmla="*/ 0 h 1174519"/>
              <a:gd name="connsiteX3" fmla="*/ 2016407 w 12895627"/>
              <a:gd name="connsiteY3" fmla="*/ 0 h 1174519"/>
              <a:gd name="connsiteX4" fmla="*/ 2860485 w 12895627"/>
              <a:gd name="connsiteY4" fmla="*/ 0 h 1174519"/>
              <a:gd name="connsiteX5" fmla="*/ 3317693 w 12895627"/>
              <a:gd name="connsiteY5" fmla="*/ 0 h 1174519"/>
              <a:gd name="connsiteX6" fmla="*/ 3774902 w 12895627"/>
              <a:gd name="connsiteY6" fmla="*/ 0 h 1174519"/>
              <a:gd name="connsiteX7" fmla="*/ 4103154 w 12895627"/>
              <a:gd name="connsiteY7" fmla="*/ 0 h 1174519"/>
              <a:gd name="connsiteX8" fmla="*/ 4431406 w 12895627"/>
              <a:gd name="connsiteY8" fmla="*/ 0 h 1174519"/>
              <a:gd name="connsiteX9" fmla="*/ 4888615 w 12895627"/>
              <a:gd name="connsiteY9" fmla="*/ 0 h 1174519"/>
              <a:gd name="connsiteX10" fmla="*/ 5732692 w 12895627"/>
              <a:gd name="connsiteY10" fmla="*/ 0 h 1174519"/>
              <a:gd name="connsiteX11" fmla="*/ 6060945 w 12895627"/>
              <a:gd name="connsiteY11" fmla="*/ 0 h 1174519"/>
              <a:gd name="connsiteX12" fmla="*/ 6389197 w 12895627"/>
              <a:gd name="connsiteY12" fmla="*/ 0 h 1174519"/>
              <a:gd name="connsiteX13" fmla="*/ 6717449 w 12895627"/>
              <a:gd name="connsiteY13" fmla="*/ 0 h 1174519"/>
              <a:gd name="connsiteX14" fmla="*/ 7045702 w 12895627"/>
              <a:gd name="connsiteY14" fmla="*/ 0 h 1174519"/>
              <a:gd name="connsiteX15" fmla="*/ 7631867 w 12895627"/>
              <a:gd name="connsiteY15" fmla="*/ 0 h 1174519"/>
              <a:gd name="connsiteX16" fmla="*/ 7960119 w 12895627"/>
              <a:gd name="connsiteY16" fmla="*/ 0 h 1174519"/>
              <a:gd name="connsiteX17" fmla="*/ 8417327 w 12895627"/>
              <a:gd name="connsiteY17" fmla="*/ 0 h 1174519"/>
              <a:gd name="connsiteX18" fmla="*/ 8874536 w 12895627"/>
              <a:gd name="connsiteY18" fmla="*/ 0 h 1174519"/>
              <a:gd name="connsiteX19" fmla="*/ 9718613 w 12895627"/>
              <a:gd name="connsiteY19" fmla="*/ 0 h 1174519"/>
              <a:gd name="connsiteX20" fmla="*/ 9917909 w 12895627"/>
              <a:gd name="connsiteY20" fmla="*/ 0 h 1174519"/>
              <a:gd name="connsiteX21" fmla="*/ 10117206 w 12895627"/>
              <a:gd name="connsiteY21" fmla="*/ 0 h 1174519"/>
              <a:gd name="connsiteX22" fmla="*/ 10832327 w 12895627"/>
              <a:gd name="connsiteY22" fmla="*/ 0 h 1174519"/>
              <a:gd name="connsiteX23" fmla="*/ 11547448 w 12895627"/>
              <a:gd name="connsiteY23" fmla="*/ 0 h 1174519"/>
              <a:gd name="connsiteX24" fmla="*/ 11875700 w 12895627"/>
              <a:gd name="connsiteY24" fmla="*/ 0 h 1174519"/>
              <a:gd name="connsiteX25" fmla="*/ 12203952 w 12895627"/>
              <a:gd name="connsiteY25" fmla="*/ 0 h 1174519"/>
              <a:gd name="connsiteX26" fmla="*/ 12895627 w 12895627"/>
              <a:gd name="connsiteY26" fmla="*/ 0 h 1174519"/>
              <a:gd name="connsiteX27" fmla="*/ 12895627 w 12895627"/>
              <a:gd name="connsiteY27" fmla="*/ 610750 h 1174519"/>
              <a:gd name="connsiteX28" fmla="*/ 12895627 w 12895627"/>
              <a:gd name="connsiteY28" fmla="*/ 1174519 h 1174519"/>
              <a:gd name="connsiteX29" fmla="*/ 12696331 w 12895627"/>
              <a:gd name="connsiteY29" fmla="*/ 1174519 h 1174519"/>
              <a:gd name="connsiteX30" fmla="*/ 12368079 w 12895627"/>
              <a:gd name="connsiteY30" fmla="*/ 1174519 h 1174519"/>
              <a:gd name="connsiteX31" fmla="*/ 11652957 w 12895627"/>
              <a:gd name="connsiteY31" fmla="*/ 1174519 h 1174519"/>
              <a:gd name="connsiteX32" fmla="*/ 11195749 w 12895627"/>
              <a:gd name="connsiteY32" fmla="*/ 1174519 h 1174519"/>
              <a:gd name="connsiteX33" fmla="*/ 10867497 w 12895627"/>
              <a:gd name="connsiteY33" fmla="*/ 1174519 h 1174519"/>
              <a:gd name="connsiteX34" fmla="*/ 10281332 w 12895627"/>
              <a:gd name="connsiteY34" fmla="*/ 1174519 h 1174519"/>
              <a:gd name="connsiteX35" fmla="*/ 9695167 w 12895627"/>
              <a:gd name="connsiteY35" fmla="*/ 1174519 h 1174519"/>
              <a:gd name="connsiteX36" fmla="*/ 8980046 w 12895627"/>
              <a:gd name="connsiteY36" fmla="*/ 1174519 h 1174519"/>
              <a:gd name="connsiteX37" fmla="*/ 8522837 w 12895627"/>
              <a:gd name="connsiteY37" fmla="*/ 1174519 h 1174519"/>
              <a:gd name="connsiteX38" fmla="*/ 7936672 w 12895627"/>
              <a:gd name="connsiteY38" fmla="*/ 1174519 h 1174519"/>
              <a:gd name="connsiteX39" fmla="*/ 7737376 w 12895627"/>
              <a:gd name="connsiteY39" fmla="*/ 1174519 h 1174519"/>
              <a:gd name="connsiteX40" fmla="*/ 7409124 w 12895627"/>
              <a:gd name="connsiteY40" fmla="*/ 1174519 h 1174519"/>
              <a:gd name="connsiteX41" fmla="*/ 6822959 w 12895627"/>
              <a:gd name="connsiteY41" fmla="*/ 1174519 h 1174519"/>
              <a:gd name="connsiteX42" fmla="*/ 6236794 w 12895627"/>
              <a:gd name="connsiteY42" fmla="*/ 1174519 h 1174519"/>
              <a:gd name="connsiteX43" fmla="*/ 5650629 w 12895627"/>
              <a:gd name="connsiteY43" fmla="*/ 1174519 h 1174519"/>
              <a:gd name="connsiteX44" fmla="*/ 4935508 w 12895627"/>
              <a:gd name="connsiteY44" fmla="*/ 1174519 h 1174519"/>
              <a:gd name="connsiteX45" fmla="*/ 4736212 w 12895627"/>
              <a:gd name="connsiteY45" fmla="*/ 1174519 h 1174519"/>
              <a:gd name="connsiteX46" fmla="*/ 3892135 w 12895627"/>
              <a:gd name="connsiteY46" fmla="*/ 1174519 h 1174519"/>
              <a:gd name="connsiteX47" fmla="*/ 3434926 w 12895627"/>
              <a:gd name="connsiteY47" fmla="*/ 1174519 h 1174519"/>
              <a:gd name="connsiteX48" fmla="*/ 2848761 w 12895627"/>
              <a:gd name="connsiteY48" fmla="*/ 1174519 h 1174519"/>
              <a:gd name="connsiteX49" fmla="*/ 2004684 w 12895627"/>
              <a:gd name="connsiteY49" fmla="*/ 1174519 h 1174519"/>
              <a:gd name="connsiteX50" fmla="*/ 1418519 w 12895627"/>
              <a:gd name="connsiteY50" fmla="*/ 1174519 h 1174519"/>
              <a:gd name="connsiteX51" fmla="*/ 574442 w 12895627"/>
              <a:gd name="connsiteY51" fmla="*/ 1174519 h 1174519"/>
              <a:gd name="connsiteX52" fmla="*/ 0 w 12895627"/>
              <a:gd name="connsiteY52" fmla="*/ 1174519 h 1174519"/>
              <a:gd name="connsiteX53" fmla="*/ 0 w 12895627"/>
              <a:gd name="connsiteY53" fmla="*/ 575514 h 1174519"/>
              <a:gd name="connsiteX54" fmla="*/ 0 w 12895627"/>
              <a:gd name="connsiteY54" fmla="*/ 0 h 117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895627" h="1174519" fill="none" extrusionOk="0">
                <a:moveTo>
                  <a:pt x="0" y="0"/>
                </a:moveTo>
                <a:cubicBezTo>
                  <a:pt x="285515" y="-31597"/>
                  <a:pt x="446400" y="61401"/>
                  <a:pt x="715121" y="0"/>
                </a:cubicBezTo>
                <a:cubicBezTo>
                  <a:pt x="983842" y="-61401"/>
                  <a:pt x="1083440" y="25558"/>
                  <a:pt x="1301286" y="0"/>
                </a:cubicBezTo>
                <a:cubicBezTo>
                  <a:pt x="1519132" y="-25558"/>
                  <a:pt x="1691732" y="3032"/>
                  <a:pt x="2016407" y="0"/>
                </a:cubicBezTo>
                <a:cubicBezTo>
                  <a:pt x="2341082" y="-3032"/>
                  <a:pt x="2526708" y="64731"/>
                  <a:pt x="2860485" y="0"/>
                </a:cubicBezTo>
                <a:cubicBezTo>
                  <a:pt x="3194262" y="-64731"/>
                  <a:pt x="3218995" y="213"/>
                  <a:pt x="3317693" y="0"/>
                </a:cubicBezTo>
                <a:cubicBezTo>
                  <a:pt x="3416391" y="-213"/>
                  <a:pt x="3622858" y="29583"/>
                  <a:pt x="3774902" y="0"/>
                </a:cubicBezTo>
                <a:cubicBezTo>
                  <a:pt x="3926946" y="-29583"/>
                  <a:pt x="3978967" y="138"/>
                  <a:pt x="4103154" y="0"/>
                </a:cubicBezTo>
                <a:cubicBezTo>
                  <a:pt x="4227341" y="-138"/>
                  <a:pt x="4351377" y="19357"/>
                  <a:pt x="4431406" y="0"/>
                </a:cubicBezTo>
                <a:cubicBezTo>
                  <a:pt x="4511435" y="-19357"/>
                  <a:pt x="4770686" y="48921"/>
                  <a:pt x="4888615" y="0"/>
                </a:cubicBezTo>
                <a:cubicBezTo>
                  <a:pt x="5006544" y="-48921"/>
                  <a:pt x="5316195" y="83435"/>
                  <a:pt x="5732692" y="0"/>
                </a:cubicBezTo>
                <a:cubicBezTo>
                  <a:pt x="6149189" y="-83435"/>
                  <a:pt x="5909736" y="15810"/>
                  <a:pt x="6060945" y="0"/>
                </a:cubicBezTo>
                <a:cubicBezTo>
                  <a:pt x="6212154" y="-15810"/>
                  <a:pt x="6248282" y="9308"/>
                  <a:pt x="6389197" y="0"/>
                </a:cubicBezTo>
                <a:cubicBezTo>
                  <a:pt x="6530112" y="-9308"/>
                  <a:pt x="6561697" y="38570"/>
                  <a:pt x="6717449" y="0"/>
                </a:cubicBezTo>
                <a:cubicBezTo>
                  <a:pt x="6873201" y="-38570"/>
                  <a:pt x="6901087" y="30654"/>
                  <a:pt x="7045702" y="0"/>
                </a:cubicBezTo>
                <a:cubicBezTo>
                  <a:pt x="7190317" y="-30654"/>
                  <a:pt x="7379098" y="26106"/>
                  <a:pt x="7631867" y="0"/>
                </a:cubicBezTo>
                <a:cubicBezTo>
                  <a:pt x="7884637" y="-26106"/>
                  <a:pt x="7834163" y="77"/>
                  <a:pt x="7960119" y="0"/>
                </a:cubicBezTo>
                <a:cubicBezTo>
                  <a:pt x="8086075" y="-77"/>
                  <a:pt x="8296642" y="15301"/>
                  <a:pt x="8417327" y="0"/>
                </a:cubicBezTo>
                <a:cubicBezTo>
                  <a:pt x="8538012" y="-15301"/>
                  <a:pt x="8738156" y="20007"/>
                  <a:pt x="8874536" y="0"/>
                </a:cubicBezTo>
                <a:cubicBezTo>
                  <a:pt x="9010916" y="-20007"/>
                  <a:pt x="9509887" y="98471"/>
                  <a:pt x="9718613" y="0"/>
                </a:cubicBezTo>
                <a:cubicBezTo>
                  <a:pt x="9927339" y="-98471"/>
                  <a:pt x="9875593" y="11275"/>
                  <a:pt x="9917909" y="0"/>
                </a:cubicBezTo>
                <a:cubicBezTo>
                  <a:pt x="9960225" y="-11275"/>
                  <a:pt x="10036851" y="1671"/>
                  <a:pt x="10117206" y="0"/>
                </a:cubicBezTo>
                <a:cubicBezTo>
                  <a:pt x="10197561" y="-1671"/>
                  <a:pt x="10582085" y="31051"/>
                  <a:pt x="10832327" y="0"/>
                </a:cubicBezTo>
                <a:cubicBezTo>
                  <a:pt x="11082569" y="-31051"/>
                  <a:pt x="11255045" y="1496"/>
                  <a:pt x="11547448" y="0"/>
                </a:cubicBezTo>
                <a:cubicBezTo>
                  <a:pt x="11839851" y="-1496"/>
                  <a:pt x="11729022" y="1727"/>
                  <a:pt x="11875700" y="0"/>
                </a:cubicBezTo>
                <a:cubicBezTo>
                  <a:pt x="12022378" y="-1727"/>
                  <a:pt x="12088934" y="25565"/>
                  <a:pt x="12203952" y="0"/>
                </a:cubicBezTo>
                <a:cubicBezTo>
                  <a:pt x="12318970" y="-25565"/>
                  <a:pt x="12691957" y="20074"/>
                  <a:pt x="12895627" y="0"/>
                </a:cubicBezTo>
                <a:cubicBezTo>
                  <a:pt x="12964186" y="159977"/>
                  <a:pt x="12876484" y="346626"/>
                  <a:pt x="12895627" y="610750"/>
                </a:cubicBezTo>
                <a:cubicBezTo>
                  <a:pt x="12914770" y="874874"/>
                  <a:pt x="12839199" y="973566"/>
                  <a:pt x="12895627" y="1174519"/>
                </a:cubicBezTo>
                <a:cubicBezTo>
                  <a:pt x="12825913" y="1176750"/>
                  <a:pt x="12766173" y="1155909"/>
                  <a:pt x="12696331" y="1174519"/>
                </a:cubicBezTo>
                <a:cubicBezTo>
                  <a:pt x="12626489" y="1193129"/>
                  <a:pt x="12442416" y="1143305"/>
                  <a:pt x="12368079" y="1174519"/>
                </a:cubicBezTo>
                <a:cubicBezTo>
                  <a:pt x="12293742" y="1205733"/>
                  <a:pt x="11840124" y="1145900"/>
                  <a:pt x="11652957" y="1174519"/>
                </a:cubicBezTo>
                <a:cubicBezTo>
                  <a:pt x="11465790" y="1203138"/>
                  <a:pt x="11340187" y="1146945"/>
                  <a:pt x="11195749" y="1174519"/>
                </a:cubicBezTo>
                <a:cubicBezTo>
                  <a:pt x="11051311" y="1202093"/>
                  <a:pt x="10941844" y="1161326"/>
                  <a:pt x="10867497" y="1174519"/>
                </a:cubicBezTo>
                <a:cubicBezTo>
                  <a:pt x="10793150" y="1187712"/>
                  <a:pt x="10434299" y="1110158"/>
                  <a:pt x="10281332" y="1174519"/>
                </a:cubicBezTo>
                <a:cubicBezTo>
                  <a:pt x="10128365" y="1238880"/>
                  <a:pt x="9900287" y="1172647"/>
                  <a:pt x="9695167" y="1174519"/>
                </a:cubicBezTo>
                <a:cubicBezTo>
                  <a:pt x="9490047" y="1176391"/>
                  <a:pt x="9125253" y="1148849"/>
                  <a:pt x="8980046" y="1174519"/>
                </a:cubicBezTo>
                <a:cubicBezTo>
                  <a:pt x="8834839" y="1200189"/>
                  <a:pt x="8713597" y="1140497"/>
                  <a:pt x="8522837" y="1174519"/>
                </a:cubicBezTo>
                <a:cubicBezTo>
                  <a:pt x="8332077" y="1208541"/>
                  <a:pt x="8201672" y="1161658"/>
                  <a:pt x="7936672" y="1174519"/>
                </a:cubicBezTo>
                <a:cubicBezTo>
                  <a:pt x="7671672" y="1187380"/>
                  <a:pt x="7820938" y="1159335"/>
                  <a:pt x="7737376" y="1174519"/>
                </a:cubicBezTo>
                <a:cubicBezTo>
                  <a:pt x="7653814" y="1189703"/>
                  <a:pt x="7573088" y="1160073"/>
                  <a:pt x="7409124" y="1174519"/>
                </a:cubicBezTo>
                <a:cubicBezTo>
                  <a:pt x="7245160" y="1188965"/>
                  <a:pt x="6950890" y="1139331"/>
                  <a:pt x="6822959" y="1174519"/>
                </a:cubicBezTo>
                <a:cubicBezTo>
                  <a:pt x="6695028" y="1209707"/>
                  <a:pt x="6489211" y="1163289"/>
                  <a:pt x="6236794" y="1174519"/>
                </a:cubicBezTo>
                <a:cubicBezTo>
                  <a:pt x="5984378" y="1185749"/>
                  <a:pt x="5848094" y="1129936"/>
                  <a:pt x="5650629" y="1174519"/>
                </a:cubicBezTo>
                <a:cubicBezTo>
                  <a:pt x="5453164" y="1219102"/>
                  <a:pt x="5100052" y="1146476"/>
                  <a:pt x="4935508" y="1174519"/>
                </a:cubicBezTo>
                <a:cubicBezTo>
                  <a:pt x="4770964" y="1202562"/>
                  <a:pt x="4785333" y="1158317"/>
                  <a:pt x="4736212" y="1174519"/>
                </a:cubicBezTo>
                <a:cubicBezTo>
                  <a:pt x="4687091" y="1190721"/>
                  <a:pt x="4234443" y="1079199"/>
                  <a:pt x="3892135" y="1174519"/>
                </a:cubicBezTo>
                <a:cubicBezTo>
                  <a:pt x="3549827" y="1269839"/>
                  <a:pt x="3624955" y="1126231"/>
                  <a:pt x="3434926" y="1174519"/>
                </a:cubicBezTo>
                <a:cubicBezTo>
                  <a:pt x="3244897" y="1222807"/>
                  <a:pt x="2983454" y="1110731"/>
                  <a:pt x="2848761" y="1174519"/>
                </a:cubicBezTo>
                <a:cubicBezTo>
                  <a:pt x="2714069" y="1238307"/>
                  <a:pt x="2248171" y="1088395"/>
                  <a:pt x="2004684" y="1174519"/>
                </a:cubicBezTo>
                <a:cubicBezTo>
                  <a:pt x="1761197" y="1260643"/>
                  <a:pt x="1583722" y="1154275"/>
                  <a:pt x="1418519" y="1174519"/>
                </a:cubicBezTo>
                <a:cubicBezTo>
                  <a:pt x="1253317" y="1194763"/>
                  <a:pt x="838079" y="1097975"/>
                  <a:pt x="574442" y="1174519"/>
                </a:cubicBezTo>
                <a:cubicBezTo>
                  <a:pt x="310805" y="1251063"/>
                  <a:pt x="228994" y="1116007"/>
                  <a:pt x="0" y="1174519"/>
                </a:cubicBezTo>
                <a:cubicBezTo>
                  <a:pt x="-56140" y="953793"/>
                  <a:pt x="26400" y="782466"/>
                  <a:pt x="0" y="575514"/>
                </a:cubicBezTo>
                <a:cubicBezTo>
                  <a:pt x="-26400" y="368562"/>
                  <a:pt x="53457" y="161768"/>
                  <a:pt x="0" y="0"/>
                </a:cubicBezTo>
                <a:close/>
              </a:path>
              <a:path w="12895627" h="1174519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55961" y="128577"/>
                  <a:pt x="12886720" y="385999"/>
                  <a:pt x="12895627" y="575514"/>
                </a:cubicBezTo>
                <a:cubicBezTo>
                  <a:pt x="12904534" y="765029"/>
                  <a:pt x="12888344" y="967412"/>
                  <a:pt x="12895627" y="1174519"/>
                </a:cubicBezTo>
                <a:cubicBezTo>
                  <a:pt x="12674129" y="1229255"/>
                  <a:pt x="12613985" y="1150479"/>
                  <a:pt x="12438418" y="1174519"/>
                </a:cubicBezTo>
                <a:cubicBezTo>
                  <a:pt x="12262851" y="1198559"/>
                  <a:pt x="11876772" y="1151039"/>
                  <a:pt x="11594341" y="1174519"/>
                </a:cubicBezTo>
                <a:cubicBezTo>
                  <a:pt x="11311910" y="1197999"/>
                  <a:pt x="11339675" y="1124639"/>
                  <a:pt x="11137132" y="1174519"/>
                </a:cubicBezTo>
                <a:cubicBezTo>
                  <a:pt x="10934589" y="1224399"/>
                  <a:pt x="10806435" y="1171110"/>
                  <a:pt x="10679924" y="1174519"/>
                </a:cubicBezTo>
                <a:cubicBezTo>
                  <a:pt x="10553413" y="1177928"/>
                  <a:pt x="10388545" y="1170066"/>
                  <a:pt x="10222715" y="1174519"/>
                </a:cubicBezTo>
                <a:cubicBezTo>
                  <a:pt x="10056885" y="1178972"/>
                  <a:pt x="9738736" y="1108001"/>
                  <a:pt x="9378638" y="1174519"/>
                </a:cubicBezTo>
                <a:cubicBezTo>
                  <a:pt x="9018540" y="1241037"/>
                  <a:pt x="9170014" y="1174007"/>
                  <a:pt x="9050385" y="1174519"/>
                </a:cubicBezTo>
                <a:cubicBezTo>
                  <a:pt x="8930756" y="1175031"/>
                  <a:pt x="8834318" y="1145011"/>
                  <a:pt x="8722133" y="1174519"/>
                </a:cubicBezTo>
                <a:cubicBezTo>
                  <a:pt x="8609948" y="1204027"/>
                  <a:pt x="8215964" y="1098905"/>
                  <a:pt x="8007012" y="1174519"/>
                </a:cubicBezTo>
                <a:cubicBezTo>
                  <a:pt x="7798060" y="1250133"/>
                  <a:pt x="7624560" y="1102272"/>
                  <a:pt x="7291891" y="1174519"/>
                </a:cubicBezTo>
                <a:cubicBezTo>
                  <a:pt x="6959222" y="1246766"/>
                  <a:pt x="7077685" y="1151617"/>
                  <a:pt x="6963639" y="1174519"/>
                </a:cubicBezTo>
                <a:cubicBezTo>
                  <a:pt x="6849593" y="1197421"/>
                  <a:pt x="6543789" y="1104532"/>
                  <a:pt x="6248517" y="1174519"/>
                </a:cubicBezTo>
                <a:cubicBezTo>
                  <a:pt x="5953245" y="1244506"/>
                  <a:pt x="5808744" y="1097343"/>
                  <a:pt x="5404440" y="1174519"/>
                </a:cubicBezTo>
                <a:cubicBezTo>
                  <a:pt x="5000136" y="1251695"/>
                  <a:pt x="5173578" y="1168438"/>
                  <a:pt x="4947231" y="1174519"/>
                </a:cubicBezTo>
                <a:cubicBezTo>
                  <a:pt x="4720884" y="1180600"/>
                  <a:pt x="4474442" y="1137396"/>
                  <a:pt x="4232110" y="1174519"/>
                </a:cubicBezTo>
                <a:cubicBezTo>
                  <a:pt x="3989778" y="1211642"/>
                  <a:pt x="3791261" y="1147749"/>
                  <a:pt x="3516989" y="1174519"/>
                </a:cubicBezTo>
                <a:cubicBezTo>
                  <a:pt x="3242717" y="1201289"/>
                  <a:pt x="3246351" y="1154599"/>
                  <a:pt x="3059781" y="1174519"/>
                </a:cubicBezTo>
                <a:cubicBezTo>
                  <a:pt x="2873211" y="1194439"/>
                  <a:pt x="2784212" y="1166351"/>
                  <a:pt x="2602572" y="1174519"/>
                </a:cubicBezTo>
                <a:cubicBezTo>
                  <a:pt x="2420932" y="1182687"/>
                  <a:pt x="2237530" y="1131558"/>
                  <a:pt x="1887451" y="1174519"/>
                </a:cubicBezTo>
                <a:cubicBezTo>
                  <a:pt x="1537372" y="1217480"/>
                  <a:pt x="1243042" y="1096023"/>
                  <a:pt x="1043373" y="1174519"/>
                </a:cubicBezTo>
                <a:cubicBezTo>
                  <a:pt x="843704" y="1253015"/>
                  <a:pt x="415426" y="1103470"/>
                  <a:pt x="0" y="1174519"/>
                </a:cubicBezTo>
                <a:cubicBezTo>
                  <a:pt x="-28528" y="902181"/>
                  <a:pt x="48407" y="698506"/>
                  <a:pt x="0" y="563769"/>
                </a:cubicBezTo>
                <a:cubicBezTo>
                  <a:pt x="-48407" y="429032"/>
                  <a:pt x="37431" y="16206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640080" rtlCol="0" anchor="ctr"/>
          <a:lstStyle/>
          <a:p>
            <a:pPr algn="r"/>
            <a:endParaRPr lang="en-US" sz="2400" b="1" dirty="0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A20A20-8F01-A4B0-03E2-A22236AF8D47}"/>
              </a:ext>
            </a:extLst>
          </p:cNvPr>
          <p:cNvSpPr/>
          <p:nvPr/>
        </p:nvSpPr>
        <p:spPr>
          <a:xfrm>
            <a:off x="-296727" y="-235413"/>
            <a:ext cx="12895627" cy="1711682"/>
          </a:xfrm>
          <a:custGeom>
            <a:avLst/>
            <a:gdLst>
              <a:gd name="connsiteX0" fmla="*/ 0 w 12895627"/>
              <a:gd name="connsiteY0" fmla="*/ 0 h 1711682"/>
              <a:gd name="connsiteX1" fmla="*/ 328252 w 12895627"/>
              <a:gd name="connsiteY1" fmla="*/ 0 h 1711682"/>
              <a:gd name="connsiteX2" fmla="*/ 1172330 w 12895627"/>
              <a:gd name="connsiteY2" fmla="*/ 0 h 1711682"/>
              <a:gd name="connsiteX3" fmla="*/ 1629538 w 12895627"/>
              <a:gd name="connsiteY3" fmla="*/ 0 h 1711682"/>
              <a:gd name="connsiteX4" fmla="*/ 2086747 w 12895627"/>
              <a:gd name="connsiteY4" fmla="*/ 0 h 1711682"/>
              <a:gd name="connsiteX5" fmla="*/ 2414999 w 12895627"/>
              <a:gd name="connsiteY5" fmla="*/ 0 h 1711682"/>
              <a:gd name="connsiteX6" fmla="*/ 2743252 w 12895627"/>
              <a:gd name="connsiteY6" fmla="*/ 0 h 1711682"/>
              <a:gd name="connsiteX7" fmla="*/ 3200460 w 12895627"/>
              <a:gd name="connsiteY7" fmla="*/ 0 h 1711682"/>
              <a:gd name="connsiteX8" fmla="*/ 4044538 w 12895627"/>
              <a:gd name="connsiteY8" fmla="*/ 0 h 1711682"/>
              <a:gd name="connsiteX9" fmla="*/ 4372790 w 12895627"/>
              <a:gd name="connsiteY9" fmla="*/ 0 h 1711682"/>
              <a:gd name="connsiteX10" fmla="*/ 4701042 w 12895627"/>
              <a:gd name="connsiteY10" fmla="*/ 0 h 1711682"/>
              <a:gd name="connsiteX11" fmla="*/ 5029295 w 12895627"/>
              <a:gd name="connsiteY11" fmla="*/ 0 h 1711682"/>
              <a:gd name="connsiteX12" fmla="*/ 5357547 w 12895627"/>
              <a:gd name="connsiteY12" fmla="*/ 0 h 1711682"/>
              <a:gd name="connsiteX13" fmla="*/ 5943712 w 12895627"/>
              <a:gd name="connsiteY13" fmla="*/ 0 h 1711682"/>
              <a:gd name="connsiteX14" fmla="*/ 6271964 w 12895627"/>
              <a:gd name="connsiteY14" fmla="*/ 0 h 1711682"/>
              <a:gd name="connsiteX15" fmla="*/ 6729173 w 12895627"/>
              <a:gd name="connsiteY15" fmla="*/ 0 h 1711682"/>
              <a:gd name="connsiteX16" fmla="*/ 7186381 w 12895627"/>
              <a:gd name="connsiteY16" fmla="*/ 0 h 1711682"/>
              <a:gd name="connsiteX17" fmla="*/ 8030459 w 12895627"/>
              <a:gd name="connsiteY17" fmla="*/ 0 h 1711682"/>
              <a:gd name="connsiteX18" fmla="*/ 8229755 w 12895627"/>
              <a:gd name="connsiteY18" fmla="*/ 0 h 1711682"/>
              <a:gd name="connsiteX19" fmla="*/ 8429051 w 12895627"/>
              <a:gd name="connsiteY19" fmla="*/ 0 h 1711682"/>
              <a:gd name="connsiteX20" fmla="*/ 9144172 w 12895627"/>
              <a:gd name="connsiteY20" fmla="*/ 0 h 1711682"/>
              <a:gd name="connsiteX21" fmla="*/ 9859293 w 12895627"/>
              <a:gd name="connsiteY21" fmla="*/ 0 h 1711682"/>
              <a:gd name="connsiteX22" fmla="*/ 10187545 w 12895627"/>
              <a:gd name="connsiteY22" fmla="*/ 0 h 1711682"/>
              <a:gd name="connsiteX23" fmla="*/ 10515798 w 12895627"/>
              <a:gd name="connsiteY23" fmla="*/ 0 h 1711682"/>
              <a:gd name="connsiteX24" fmla="*/ 11359875 w 12895627"/>
              <a:gd name="connsiteY24" fmla="*/ 0 h 1711682"/>
              <a:gd name="connsiteX25" fmla="*/ 12203952 w 12895627"/>
              <a:gd name="connsiteY25" fmla="*/ 0 h 1711682"/>
              <a:gd name="connsiteX26" fmla="*/ 12895627 w 12895627"/>
              <a:gd name="connsiteY26" fmla="*/ 0 h 1711682"/>
              <a:gd name="connsiteX27" fmla="*/ 12895627 w 12895627"/>
              <a:gd name="connsiteY27" fmla="*/ 519210 h 1711682"/>
              <a:gd name="connsiteX28" fmla="*/ 12895627 w 12895627"/>
              <a:gd name="connsiteY28" fmla="*/ 1055537 h 1711682"/>
              <a:gd name="connsiteX29" fmla="*/ 12895627 w 12895627"/>
              <a:gd name="connsiteY29" fmla="*/ 1711682 h 1711682"/>
              <a:gd name="connsiteX30" fmla="*/ 12051550 w 12895627"/>
              <a:gd name="connsiteY30" fmla="*/ 1711682 h 1711682"/>
              <a:gd name="connsiteX31" fmla="*/ 11723297 w 12895627"/>
              <a:gd name="connsiteY31" fmla="*/ 1711682 h 1711682"/>
              <a:gd name="connsiteX32" fmla="*/ 11137132 w 12895627"/>
              <a:gd name="connsiteY32" fmla="*/ 1711682 h 1711682"/>
              <a:gd name="connsiteX33" fmla="*/ 10550968 w 12895627"/>
              <a:gd name="connsiteY33" fmla="*/ 1711682 h 1711682"/>
              <a:gd name="connsiteX34" fmla="*/ 9835846 w 12895627"/>
              <a:gd name="connsiteY34" fmla="*/ 1711682 h 1711682"/>
              <a:gd name="connsiteX35" fmla="*/ 9378638 w 12895627"/>
              <a:gd name="connsiteY35" fmla="*/ 1711682 h 1711682"/>
              <a:gd name="connsiteX36" fmla="*/ 8792473 w 12895627"/>
              <a:gd name="connsiteY36" fmla="*/ 1711682 h 1711682"/>
              <a:gd name="connsiteX37" fmla="*/ 8593177 w 12895627"/>
              <a:gd name="connsiteY37" fmla="*/ 1711682 h 1711682"/>
              <a:gd name="connsiteX38" fmla="*/ 8264925 w 12895627"/>
              <a:gd name="connsiteY38" fmla="*/ 1711682 h 1711682"/>
              <a:gd name="connsiteX39" fmla="*/ 7678760 w 12895627"/>
              <a:gd name="connsiteY39" fmla="*/ 1711682 h 1711682"/>
              <a:gd name="connsiteX40" fmla="*/ 7092595 w 12895627"/>
              <a:gd name="connsiteY40" fmla="*/ 1711682 h 1711682"/>
              <a:gd name="connsiteX41" fmla="*/ 6506430 w 12895627"/>
              <a:gd name="connsiteY41" fmla="*/ 1711682 h 1711682"/>
              <a:gd name="connsiteX42" fmla="*/ 5791309 w 12895627"/>
              <a:gd name="connsiteY42" fmla="*/ 1711682 h 1711682"/>
              <a:gd name="connsiteX43" fmla="*/ 5592013 w 12895627"/>
              <a:gd name="connsiteY43" fmla="*/ 1711682 h 1711682"/>
              <a:gd name="connsiteX44" fmla="*/ 4747935 w 12895627"/>
              <a:gd name="connsiteY44" fmla="*/ 1711682 h 1711682"/>
              <a:gd name="connsiteX45" fmla="*/ 4290727 w 12895627"/>
              <a:gd name="connsiteY45" fmla="*/ 1711682 h 1711682"/>
              <a:gd name="connsiteX46" fmla="*/ 3704562 w 12895627"/>
              <a:gd name="connsiteY46" fmla="*/ 1711682 h 1711682"/>
              <a:gd name="connsiteX47" fmla="*/ 2860485 w 12895627"/>
              <a:gd name="connsiteY47" fmla="*/ 1711682 h 1711682"/>
              <a:gd name="connsiteX48" fmla="*/ 2274320 w 12895627"/>
              <a:gd name="connsiteY48" fmla="*/ 1711682 h 1711682"/>
              <a:gd name="connsiteX49" fmla="*/ 1430242 w 12895627"/>
              <a:gd name="connsiteY49" fmla="*/ 1711682 h 1711682"/>
              <a:gd name="connsiteX50" fmla="*/ 1230946 w 12895627"/>
              <a:gd name="connsiteY50" fmla="*/ 1711682 h 1711682"/>
              <a:gd name="connsiteX51" fmla="*/ 515825 w 12895627"/>
              <a:gd name="connsiteY51" fmla="*/ 1711682 h 1711682"/>
              <a:gd name="connsiteX52" fmla="*/ 0 w 12895627"/>
              <a:gd name="connsiteY52" fmla="*/ 1711682 h 1711682"/>
              <a:gd name="connsiteX53" fmla="*/ 0 w 12895627"/>
              <a:gd name="connsiteY53" fmla="*/ 1175355 h 1711682"/>
              <a:gd name="connsiteX54" fmla="*/ 0 w 12895627"/>
              <a:gd name="connsiteY54" fmla="*/ 587677 h 1711682"/>
              <a:gd name="connsiteX55" fmla="*/ 0 w 12895627"/>
              <a:gd name="connsiteY55" fmla="*/ 0 h 1711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895627" h="1711682" fill="none" extrusionOk="0">
                <a:moveTo>
                  <a:pt x="0" y="0"/>
                </a:moveTo>
                <a:cubicBezTo>
                  <a:pt x="109524" y="-14899"/>
                  <a:pt x="177426" y="21354"/>
                  <a:pt x="328252" y="0"/>
                </a:cubicBezTo>
                <a:cubicBezTo>
                  <a:pt x="479078" y="-21354"/>
                  <a:pt x="838553" y="64731"/>
                  <a:pt x="1172330" y="0"/>
                </a:cubicBezTo>
                <a:cubicBezTo>
                  <a:pt x="1506107" y="-64731"/>
                  <a:pt x="1530840" y="213"/>
                  <a:pt x="1629538" y="0"/>
                </a:cubicBezTo>
                <a:cubicBezTo>
                  <a:pt x="1728236" y="-213"/>
                  <a:pt x="1934703" y="29583"/>
                  <a:pt x="2086747" y="0"/>
                </a:cubicBezTo>
                <a:cubicBezTo>
                  <a:pt x="2238791" y="-29583"/>
                  <a:pt x="2290812" y="138"/>
                  <a:pt x="2414999" y="0"/>
                </a:cubicBezTo>
                <a:cubicBezTo>
                  <a:pt x="2539186" y="-138"/>
                  <a:pt x="2652039" y="18389"/>
                  <a:pt x="2743252" y="0"/>
                </a:cubicBezTo>
                <a:cubicBezTo>
                  <a:pt x="2834465" y="-18389"/>
                  <a:pt x="3083521" y="49134"/>
                  <a:pt x="3200460" y="0"/>
                </a:cubicBezTo>
                <a:cubicBezTo>
                  <a:pt x="3317399" y="-49134"/>
                  <a:pt x="3624283" y="78532"/>
                  <a:pt x="4044538" y="0"/>
                </a:cubicBezTo>
                <a:cubicBezTo>
                  <a:pt x="4464793" y="-78532"/>
                  <a:pt x="4222638" y="20055"/>
                  <a:pt x="4372790" y="0"/>
                </a:cubicBezTo>
                <a:cubicBezTo>
                  <a:pt x="4522942" y="-20055"/>
                  <a:pt x="4560127" y="9308"/>
                  <a:pt x="4701042" y="0"/>
                </a:cubicBezTo>
                <a:cubicBezTo>
                  <a:pt x="4841957" y="-9308"/>
                  <a:pt x="4960813" y="32605"/>
                  <a:pt x="5029295" y="0"/>
                </a:cubicBezTo>
                <a:cubicBezTo>
                  <a:pt x="5097777" y="-32605"/>
                  <a:pt x="5218836" y="232"/>
                  <a:pt x="5357547" y="0"/>
                </a:cubicBezTo>
                <a:cubicBezTo>
                  <a:pt x="5496258" y="-232"/>
                  <a:pt x="5690943" y="26106"/>
                  <a:pt x="5943712" y="0"/>
                </a:cubicBezTo>
                <a:cubicBezTo>
                  <a:pt x="6196482" y="-26106"/>
                  <a:pt x="6146008" y="77"/>
                  <a:pt x="6271964" y="0"/>
                </a:cubicBezTo>
                <a:cubicBezTo>
                  <a:pt x="6397920" y="-77"/>
                  <a:pt x="6607186" y="13975"/>
                  <a:pt x="6729173" y="0"/>
                </a:cubicBezTo>
                <a:cubicBezTo>
                  <a:pt x="6851160" y="-13975"/>
                  <a:pt x="7058068" y="20411"/>
                  <a:pt x="7186381" y="0"/>
                </a:cubicBezTo>
                <a:cubicBezTo>
                  <a:pt x="7314694" y="-20411"/>
                  <a:pt x="7819254" y="96313"/>
                  <a:pt x="8030459" y="0"/>
                </a:cubicBezTo>
                <a:cubicBezTo>
                  <a:pt x="8241664" y="-96313"/>
                  <a:pt x="8187439" y="11275"/>
                  <a:pt x="8229755" y="0"/>
                </a:cubicBezTo>
                <a:cubicBezTo>
                  <a:pt x="8272071" y="-11275"/>
                  <a:pt x="8355910" y="14825"/>
                  <a:pt x="8429051" y="0"/>
                </a:cubicBezTo>
                <a:cubicBezTo>
                  <a:pt x="8502192" y="-14825"/>
                  <a:pt x="8893930" y="31051"/>
                  <a:pt x="9144172" y="0"/>
                </a:cubicBezTo>
                <a:cubicBezTo>
                  <a:pt x="9394414" y="-31051"/>
                  <a:pt x="9566890" y="1496"/>
                  <a:pt x="9859293" y="0"/>
                </a:cubicBezTo>
                <a:cubicBezTo>
                  <a:pt x="10151696" y="-1496"/>
                  <a:pt x="10040867" y="1727"/>
                  <a:pt x="10187545" y="0"/>
                </a:cubicBezTo>
                <a:cubicBezTo>
                  <a:pt x="10334223" y="-1727"/>
                  <a:pt x="10392282" y="24384"/>
                  <a:pt x="10515798" y="0"/>
                </a:cubicBezTo>
                <a:cubicBezTo>
                  <a:pt x="10639314" y="-24384"/>
                  <a:pt x="11101796" y="100817"/>
                  <a:pt x="11359875" y="0"/>
                </a:cubicBezTo>
                <a:cubicBezTo>
                  <a:pt x="11617954" y="-100817"/>
                  <a:pt x="11941428" y="80768"/>
                  <a:pt x="12203952" y="0"/>
                </a:cubicBezTo>
                <a:cubicBezTo>
                  <a:pt x="12466476" y="-80768"/>
                  <a:pt x="12585887" y="46492"/>
                  <a:pt x="12895627" y="0"/>
                </a:cubicBezTo>
                <a:cubicBezTo>
                  <a:pt x="12904352" y="176902"/>
                  <a:pt x="12844944" y="398647"/>
                  <a:pt x="12895627" y="519210"/>
                </a:cubicBezTo>
                <a:cubicBezTo>
                  <a:pt x="12946310" y="639773"/>
                  <a:pt x="12837566" y="924112"/>
                  <a:pt x="12895627" y="1055537"/>
                </a:cubicBezTo>
                <a:cubicBezTo>
                  <a:pt x="12953688" y="1186962"/>
                  <a:pt x="12863667" y="1512090"/>
                  <a:pt x="12895627" y="1711682"/>
                </a:cubicBezTo>
                <a:cubicBezTo>
                  <a:pt x="12675542" y="1748661"/>
                  <a:pt x="12472248" y="1633577"/>
                  <a:pt x="12051550" y="1711682"/>
                </a:cubicBezTo>
                <a:cubicBezTo>
                  <a:pt x="11630852" y="1789787"/>
                  <a:pt x="11802281" y="1711270"/>
                  <a:pt x="11723297" y="1711682"/>
                </a:cubicBezTo>
                <a:cubicBezTo>
                  <a:pt x="11644313" y="1712094"/>
                  <a:pt x="11290099" y="1647321"/>
                  <a:pt x="11137132" y="1711682"/>
                </a:cubicBezTo>
                <a:cubicBezTo>
                  <a:pt x="10984165" y="1776043"/>
                  <a:pt x="10753318" y="1709193"/>
                  <a:pt x="10550968" y="1711682"/>
                </a:cubicBezTo>
                <a:cubicBezTo>
                  <a:pt x="10348618" y="1714171"/>
                  <a:pt x="9984008" y="1689052"/>
                  <a:pt x="9835846" y="1711682"/>
                </a:cubicBezTo>
                <a:cubicBezTo>
                  <a:pt x="9687684" y="1734312"/>
                  <a:pt x="9562566" y="1673281"/>
                  <a:pt x="9378638" y="1711682"/>
                </a:cubicBezTo>
                <a:cubicBezTo>
                  <a:pt x="9194710" y="1750083"/>
                  <a:pt x="9057473" y="1698821"/>
                  <a:pt x="8792473" y="1711682"/>
                </a:cubicBezTo>
                <a:cubicBezTo>
                  <a:pt x="8527473" y="1724543"/>
                  <a:pt x="8676739" y="1696498"/>
                  <a:pt x="8593177" y="1711682"/>
                </a:cubicBezTo>
                <a:cubicBezTo>
                  <a:pt x="8509615" y="1726866"/>
                  <a:pt x="8428889" y="1697236"/>
                  <a:pt x="8264925" y="1711682"/>
                </a:cubicBezTo>
                <a:cubicBezTo>
                  <a:pt x="8100961" y="1726128"/>
                  <a:pt x="7806691" y="1676494"/>
                  <a:pt x="7678760" y="1711682"/>
                </a:cubicBezTo>
                <a:cubicBezTo>
                  <a:pt x="7550829" y="1746870"/>
                  <a:pt x="7345012" y="1700452"/>
                  <a:pt x="7092595" y="1711682"/>
                </a:cubicBezTo>
                <a:cubicBezTo>
                  <a:pt x="6840179" y="1722912"/>
                  <a:pt x="6703895" y="1667099"/>
                  <a:pt x="6506430" y="1711682"/>
                </a:cubicBezTo>
                <a:cubicBezTo>
                  <a:pt x="6308965" y="1756265"/>
                  <a:pt x="5955853" y="1683639"/>
                  <a:pt x="5791309" y="1711682"/>
                </a:cubicBezTo>
                <a:cubicBezTo>
                  <a:pt x="5626765" y="1739725"/>
                  <a:pt x="5641134" y="1695480"/>
                  <a:pt x="5592013" y="1711682"/>
                </a:cubicBezTo>
                <a:cubicBezTo>
                  <a:pt x="5542892" y="1727884"/>
                  <a:pt x="5091471" y="1617615"/>
                  <a:pt x="4747935" y="1711682"/>
                </a:cubicBezTo>
                <a:cubicBezTo>
                  <a:pt x="4404399" y="1805749"/>
                  <a:pt x="4477944" y="1661300"/>
                  <a:pt x="4290727" y="1711682"/>
                </a:cubicBezTo>
                <a:cubicBezTo>
                  <a:pt x="4103510" y="1762064"/>
                  <a:pt x="3839255" y="1647894"/>
                  <a:pt x="3704562" y="1711682"/>
                </a:cubicBezTo>
                <a:cubicBezTo>
                  <a:pt x="3569870" y="1775470"/>
                  <a:pt x="3103972" y="1625558"/>
                  <a:pt x="2860485" y="1711682"/>
                </a:cubicBezTo>
                <a:cubicBezTo>
                  <a:pt x="2616998" y="1797806"/>
                  <a:pt x="2439523" y="1691438"/>
                  <a:pt x="2274320" y="1711682"/>
                </a:cubicBezTo>
                <a:cubicBezTo>
                  <a:pt x="2109118" y="1731926"/>
                  <a:pt x="1695040" y="1639823"/>
                  <a:pt x="1430242" y="1711682"/>
                </a:cubicBezTo>
                <a:cubicBezTo>
                  <a:pt x="1165444" y="1783541"/>
                  <a:pt x="1314842" y="1698481"/>
                  <a:pt x="1230946" y="1711682"/>
                </a:cubicBezTo>
                <a:cubicBezTo>
                  <a:pt x="1147050" y="1724883"/>
                  <a:pt x="675072" y="1671450"/>
                  <a:pt x="515825" y="1711682"/>
                </a:cubicBezTo>
                <a:cubicBezTo>
                  <a:pt x="356578" y="1751914"/>
                  <a:pt x="129304" y="1652434"/>
                  <a:pt x="0" y="1711682"/>
                </a:cubicBezTo>
                <a:cubicBezTo>
                  <a:pt x="-45132" y="1596854"/>
                  <a:pt x="62410" y="1357518"/>
                  <a:pt x="0" y="1175355"/>
                </a:cubicBezTo>
                <a:cubicBezTo>
                  <a:pt x="-62410" y="993192"/>
                  <a:pt x="1448" y="832121"/>
                  <a:pt x="0" y="587677"/>
                </a:cubicBezTo>
                <a:cubicBezTo>
                  <a:pt x="-1448" y="343233"/>
                  <a:pt x="37137" y="214152"/>
                  <a:pt x="0" y="0"/>
                </a:cubicBezTo>
                <a:close/>
              </a:path>
              <a:path w="12895627" h="1711682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14334" y="233161"/>
                  <a:pt x="12854249" y="338829"/>
                  <a:pt x="12895627" y="553444"/>
                </a:cubicBezTo>
                <a:cubicBezTo>
                  <a:pt x="12937005" y="768059"/>
                  <a:pt x="12892896" y="926069"/>
                  <a:pt x="12895627" y="1089771"/>
                </a:cubicBezTo>
                <a:cubicBezTo>
                  <a:pt x="12898358" y="1253473"/>
                  <a:pt x="12833760" y="1469884"/>
                  <a:pt x="12895627" y="1711682"/>
                </a:cubicBezTo>
                <a:cubicBezTo>
                  <a:pt x="12639642" y="1725738"/>
                  <a:pt x="12393280" y="1708532"/>
                  <a:pt x="12180506" y="1711682"/>
                </a:cubicBezTo>
                <a:cubicBezTo>
                  <a:pt x="11967732" y="1714832"/>
                  <a:pt x="11925840" y="1661802"/>
                  <a:pt x="11723297" y="1711682"/>
                </a:cubicBezTo>
                <a:cubicBezTo>
                  <a:pt x="11520754" y="1761562"/>
                  <a:pt x="11392600" y="1708273"/>
                  <a:pt x="11266089" y="1711682"/>
                </a:cubicBezTo>
                <a:cubicBezTo>
                  <a:pt x="11139578" y="1715091"/>
                  <a:pt x="10974710" y="1707229"/>
                  <a:pt x="10808880" y="1711682"/>
                </a:cubicBezTo>
                <a:cubicBezTo>
                  <a:pt x="10643050" y="1716135"/>
                  <a:pt x="10324901" y="1645164"/>
                  <a:pt x="9964803" y="1711682"/>
                </a:cubicBezTo>
                <a:cubicBezTo>
                  <a:pt x="9604705" y="1778200"/>
                  <a:pt x="9756179" y="1711170"/>
                  <a:pt x="9636550" y="1711682"/>
                </a:cubicBezTo>
                <a:cubicBezTo>
                  <a:pt x="9516921" y="1712194"/>
                  <a:pt x="9420483" y="1682174"/>
                  <a:pt x="9308298" y="1711682"/>
                </a:cubicBezTo>
                <a:cubicBezTo>
                  <a:pt x="9196113" y="1741190"/>
                  <a:pt x="8802129" y="1636068"/>
                  <a:pt x="8593177" y="1711682"/>
                </a:cubicBezTo>
                <a:cubicBezTo>
                  <a:pt x="8384225" y="1787296"/>
                  <a:pt x="8210725" y="1639435"/>
                  <a:pt x="7878056" y="1711682"/>
                </a:cubicBezTo>
                <a:cubicBezTo>
                  <a:pt x="7545387" y="1783929"/>
                  <a:pt x="7673382" y="1691129"/>
                  <a:pt x="7549803" y="1711682"/>
                </a:cubicBezTo>
                <a:cubicBezTo>
                  <a:pt x="7426224" y="1732235"/>
                  <a:pt x="7126976" y="1641212"/>
                  <a:pt x="6834682" y="1711682"/>
                </a:cubicBezTo>
                <a:cubicBezTo>
                  <a:pt x="6542388" y="1782152"/>
                  <a:pt x="6394909" y="1634506"/>
                  <a:pt x="5990605" y="1711682"/>
                </a:cubicBezTo>
                <a:cubicBezTo>
                  <a:pt x="5586301" y="1788858"/>
                  <a:pt x="5759743" y="1705601"/>
                  <a:pt x="5533396" y="1711682"/>
                </a:cubicBezTo>
                <a:cubicBezTo>
                  <a:pt x="5307049" y="1717763"/>
                  <a:pt x="5060607" y="1674559"/>
                  <a:pt x="4818275" y="1711682"/>
                </a:cubicBezTo>
                <a:cubicBezTo>
                  <a:pt x="4575943" y="1748805"/>
                  <a:pt x="4377426" y="1684912"/>
                  <a:pt x="4103154" y="1711682"/>
                </a:cubicBezTo>
                <a:cubicBezTo>
                  <a:pt x="3828882" y="1738452"/>
                  <a:pt x="3834167" y="1693818"/>
                  <a:pt x="3645945" y="1711682"/>
                </a:cubicBezTo>
                <a:cubicBezTo>
                  <a:pt x="3457723" y="1729546"/>
                  <a:pt x="3366633" y="1697384"/>
                  <a:pt x="3188737" y="1711682"/>
                </a:cubicBezTo>
                <a:cubicBezTo>
                  <a:pt x="3010841" y="1725980"/>
                  <a:pt x="2823695" y="1668721"/>
                  <a:pt x="2473616" y="1711682"/>
                </a:cubicBezTo>
                <a:cubicBezTo>
                  <a:pt x="2123537" y="1754643"/>
                  <a:pt x="1829207" y="1633186"/>
                  <a:pt x="1629538" y="1711682"/>
                </a:cubicBezTo>
                <a:cubicBezTo>
                  <a:pt x="1429869" y="1790178"/>
                  <a:pt x="1312423" y="1697681"/>
                  <a:pt x="1043373" y="1711682"/>
                </a:cubicBezTo>
                <a:cubicBezTo>
                  <a:pt x="774324" y="1725683"/>
                  <a:pt x="214547" y="1646810"/>
                  <a:pt x="0" y="1711682"/>
                </a:cubicBezTo>
                <a:cubicBezTo>
                  <a:pt x="-804" y="1500309"/>
                  <a:pt x="9403" y="1291019"/>
                  <a:pt x="0" y="1124005"/>
                </a:cubicBezTo>
                <a:cubicBezTo>
                  <a:pt x="-9403" y="956991"/>
                  <a:pt x="3571" y="711263"/>
                  <a:pt x="0" y="536327"/>
                </a:cubicBezTo>
                <a:cubicBezTo>
                  <a:pt x="-3571" y="361391"/>
                  <a:pt x="10217" y="172747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E7E6E6"/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31520" rtlCol="0" anchor="ctr"/>
          <a:lstStyle/>
          <a:p>
            <a:pPr algn="r"/>
            <a:endParaRPr lang="en-US" sz="2400" b="1" dirty="0">
              <a:solidFill>
                <a:schemeClr val="tx1"/>
              </a:solidFill>
              <a:latin typeface="Posterama" panose="020B0504020200020000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1F3B8E3-5C5D-7055-4DD6-442071E3AB53}"/>
              </a:ext>
            </a:extLst>
          </p:cNvPr>
          <p:cNvGrpSpPr/>
          <p:nvPr/>
        </p:nvGrpSpPr>
        <p:grpSpPr>
          <a:xfrm>
            <a:off x="9734768" y="4430782"/>
            <a:ext cx="1344101" cy="1858870"/>
            <a:chOff x="8295504" y="4166273"/>
            <a:chExt cx="1000594" cy="138380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1A003E4-CBB5-3890-009A-B2A6CD07969B}"/>
                </a:ext>
              </a:extLst>
            </p:cNvPr>
            <p:cNvSpPr/>
            <p:nvPr/>
          </p:nvSpPr>
          <p:spPr>
            <a:xfrm>
              <a:off x="8683772" y="4166273"/>
              <a:ext cx="224058" cy="138380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49B38E2-D6A2-D8CB-41B3-84EF58B34C9E}"/>
                </a:ext>
              </a:extLst>
            </p:cNvPr>
            <p:cNvSpPr/>
            <p:nvPr/>
          </p:nvSpPr>
          <p:spPr>
            <a:xfrm rot="5400000">
              <a:off x="8683772" y="4122361"/>
              <a:ext cx="224058" cy="100059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427173CC-3EC7-B5BF-8F04-5933D22D2F48}"/>
              </a:ext>
            </a:extLst>
          </p:cNvPr>
          <p:cNvSpPr/>
          <p:nvPr/>
        </p:nvSpPr>
        <p:spPr>
          <a:xfrm>
            <a:off x="10037494" y="4685018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EE2380C-5582-5F59-02AF-D8A4964ED831}"/>
              </a:ext>
            </a:extLst>
          </p:cNvPr>
          <p:cNvSpPr/>
          <p:nvPr/>
        </p:nvSpPr>
        <p:spPr>
          <a:xfrm>
            <a:off x="10132498" y="477645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D24EC06-BA37-1760-1A41-DCEAC54BD947}"/>
              </a:ext>
            </a:extLst>
          </p:cNvPr>
          <p:cNvSpPr/>
          <p:nvPr/>
        </p:nvSpPr>
        <p:spPr>
          <a:xfrm>
            <a:off x="9586185" y="2760685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5C04520-FCF4-9559-EC39-56965E67D476}"/>
              </a:ext>
            </a:extLst>
          </p:cNvPr>
          <p:cNvSpPr/>
          <p:nvPr/>
        </p:nvSpPr>
        <p:spPr>
          <a:xfrm>
            <a:off x="10665413" y="2769563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B83EAF8-5383-6952-A078-3189DB11ED55}"/>
              </a:ext>
            </a:extLst>
          </p:cNvPr>
          <p:cNvSpPr/>
          <p:nvPr/>
        </p:nvSpPr>
        <p:spPr>
          <a:xfrm>
            <a:off x="10912780" y="223977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D8FCD23-CDE8-CFC2-C397-01B3D3D05382}"/>
              </a:ext>
            </a:extLst>
          </p:cNvPr>
          <p:cNvSpPr/>
          <p:nvPr/>
        </p:nvSpPr>
        <p:spPr>
          <a:xfrm>
            <a:off x="9359899" y="2224665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095D51B6-1398-870D-3687-DA08426499A6}"/>
              </a:ext>
            </a:extLst>
          </p:cNvPr>
          <p:cNvSpPr/>
          <p:nvPr/>
        </p:nvSpPr>
        <p:spPr>
          <a:xfrm>
            <a:off x="9262329" y="-317771"/>
            <a:ext cx="2286000" cy="1597002"/>
          </a:xfrm>
          <a:prstGeom prst="rect">
            <a:avLst/>
          </a:prstGeom>
          <a:solidFill>
            <a:schemeClr val="bg1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35C1F28C-1C24-154E-98E8-B20D522D9505}"/>
              </a:ext>
            </a:extLst>
          </p:cNvPr>
          <p:cNvSpPr/>
          <p:nvPr/>
        </p:nvSpPr>
        <p:spPr>
          <a:xfrm>
            <a:off x="9947836" y="15834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F87F807-9596-33EA-A64E-45CEB6BE228C}"/>
              </a:ext>
            </a:extLst>
          </p:cNvPr>
          <p:cNvSpPr/>
          <p:nvPr/>
        </p:nvSpPr>
        <p:spPr>
          <a:xfrm>
            <a:off x="10894512" y="34441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F239BB5-2693-BB81-9A0C-825B460E2E5A}"/>
              </a:ext>
            </a:extLst>
          </p:cNvPr>
          <p:cNvGrpSpPr/>
          <p:nvPr/>
        </p:nvGrpSpPr>
        <p:grpSpPr>
          <a:xfrm>
            <a:off x="10018867" y="5736035"/>
            <a:ext cx="731520" cy="731520"/>
            <a:chOff x="10018867" y="5736035"/>
            <a:chExt cx="731520" cy="73152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287E6BC-3DC5-3607-E04D-3E8C040BF77C}"/>
                </a:ext>
              </a:extLst>
            </p:cNvPr>
            <p:cNvSpPr/>
            <p:nvPr/>
          </p:nvSpPr>
          <p:spPr>
            <a:xfrm>
              <a:off x="10018867" y="5736035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1400" b="1" spc="1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7B521B4-34E7-A42F-303E-EFEA8E0425BF}"/>
                </a:ext>
              </a:extLst>
            </p:cNvPr>
            <p:cNvSpPr/>
            <p:nvPr/>
          </p:nvSpPr>
          <p:spPr>
            <a:xfrm>
              <a:off x="10110307" y="5828275"/>
              <a:ext cx="548640" cy="54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75985C0F-D514-8697-E97E-E514E4E3F101}"/>
              </a:ext>
            </a:extLst>
          </p:cNvPr>
          <p:cNvSpPr/>
          <p:nvPr/>
        </p:nvSpPr>
        <p:spPr>
          <a:xfrm>
            <a:off x="10039276" y="249782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F079218-6B1C-2E3F-8279-6F83A16F45E4}"/>
              </a:ext>
            </a:extLst>
          </p:cNvPr>
          <p:cNvSpPr/>
          <p:nvPr/>
        </p:nvSpPr>
        <p:spPr>
          <a:xfrm>
            <a:off x="10130716" y="341222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56171E2-97C2-63AD-E402-8C7D6A4D19D3}"/>
              </a:ext>
            </a:extLst>
          </p:cNvPr>
          <p:cNvCxnSpPr>
            <a:cxnSpLocks/>
            <a:endCxn id="42" idx="4"/>
          </p:cNvCxnSpPr>
          <p:nvPr/>
        </p:nvCxnSpPr>
        <p:spPr>
          <a:xfrm flipV="1">
            <a:off x="10403254" y="981302"/>
            <a:ext cx="1782" cy="37037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phone top shield">
            <a:extLst>
              <a:ext uri="{FF2B5EF4-FFF2-40B4-BE49-F238E27FC236}">
                <a16:creationId xmlns:a16="http://schemas.microsoft.com/office/drawing/2014/main" id="{0908767E-4017-CE15-5BD9-8EE34C7F3657}"/>
              </a:ext>
            </a:extLst>
          </p:cNvPr>
          <p:cNvSpPr/>
          <p:nvPr/>
        </p:nvSpPr>
        <p:spPr>
          <a:xfrm>
            <a:off x="4664149" y="-235413"/>
            <a:ext cx="3792279" cy="367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8A1EAA2F-DDD0-0B91-9DCE-2709441A90BC}"/>
              </a:ext>
            </a:extLst>
          </p:cNvPr>
          <p:cNvSpPr/>
          <p:nvPr/>
        </p:nvSpPr>
        <p:spPr>
          <a:xfrm>
            <a:off x="9954982" y="171578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02737AA-1869-574B-BED2-EA8F8C0DE258}"/>
              </a:ext>
            </a:extLst>
          </p:cNvPr>
          <p:cNvSpPr/>
          <p:nvPr/>
        </p:nvSpPr>
        <p:spPr>
          <a:xfrm>
            <a:off x="10046422" y="1807433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41E9AB2-29F9-FC25-0D6E-E2E004EDAF5E}"/>
              </a:ext>
            </a:extLst>
          </p:cNvPr>
          <p:cNvSpPr/>
          <p:nvPr/>
        </p:nvSpPr>
        <p:spPr>
          <a:xfrm>
            <a:off x="10137862" y="1898873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E85CFF7-5191-2E2F-51B8-34230B122511}"/>
              </a:ext>
            </a:extLst>
          </p:cNvPr>
          <p:cNvSpPr txBox="1"/>
          <p:nvPr/>
        </p:nvSpPr>
        <p:spPr>
          <a:xfrm rot="16200000">
            <a:off x="8958723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63B3092-D422-BB74-03EC-83ACAFEADA15}"/>
              </a:ext>
            </a:extLst>
          </p:cNvPr>
          <p:cNvSpPr txBox="1"/>
          <p:nvPr/>
        </p:nvSpPr>
        <p:spPr>
          <a:xfrm rot="5400000">
            <a:off x="10673013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CBD1E35-4B91-1212-DEFF-57653C93B57E}"/>
              </a:ext>
            </a:extLst>
          </p:cNvPr>
          <p:cNvSpPr/>
          <p:nvPr/>
        </p:nvSpPr>
        <p:spPr>
          <a:xfrm>
            <a:off x="10123568" y="300594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33493AD-9653-54B1-5CE8-E80E557B9AE9}"/>
              </a:ext>
            </a:extLst>
          </p:cNvPr>
          <p:cNvSpPr/>
          <p:nvPr/>
        </p:nvSpPr>
        <p:spPr>
          <a:xfrm>
            <a:off x="9587202" y="117068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5A16C22E-6C30-3BEA-D5B1-214E2B71DA72}"/>
              </a:ext>
            </a:extLst>
          </p:cNvPr>
          <p:cNvSpPr/>
          <p:nvPr/>
        </p:nvSpPr>
        <p:spPr>
          <a:xfrm>
            <a:off x="9510267" y="249782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AE6A69AE-01A0-0FA5-A568-2B475A7AFEB6}"/>
              </a:ext>
            </a:extLst>
          </p:cNvPr>
          <p:cNvSpPr/>
          <p:nvPr/>
        </p:nvSpPr>
        <p:spPr>
          <a:xfrm>
            <a:off x="9416838" y="398111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79F1E1D2-7EA4-800C-C2E0-D0EF9F73F5CA}"/>
              </a:ext>
            </a:extLst>
          </p:cNvPr>
          <p:cNvSpPr/>
          <p:nvPr/>
        </p:nvSpPr>
        <p:spPr>
          <a:xfrm>
            <a:off x="9487045" y="576526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0311BAEF-4C13-E076-506F-EEF55F8CD332}"/>
              </a:ext>
            </a:extLst>
          </p:cNvPr>
          <p:cNvSpPr/>
          <p:nvPr/>
        </p:nvSpPr>
        <p:spPr>
          <a:xfrm>
            <a:off x="9606323" y="733502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pic>
        <p:nvPicPr>
          <p:cNvPr id="51" name="Picture 50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540697A2-EF9B-679E-001E-856361160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8" y="-897938"/>
            <a:ext cx="9181846" cy="12277140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219F4D12-D57A-A7BC-52B5-F0D856F10720}"/>
              </a:ext>
            </a:extLst>
          </p:cNvPr>
          <p:cNvSpPr>
            <a:spLocks/>
          </p:cNvSpPr>
          <p:nvPr/>
        </p:nvSpPr>
        <p:spPr>
          <a:xfrm>
            <a:off x="281386" y="1497550"/>
            <a:ext cx="7417876" cy="45248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1" name="Picture 80" descr="A picture containing star, night, outdoor object, dark&#10;&#10;Description automatically generated">
            <a:extLst>
              <a:ext uri="{FF2B5EF4-FFF2-40B4-BE49-F238E27FC236}">
                <a16:creationId xmlns:a16="http://schemas.microsoft.com/office/drawing/2014/main" id="{DD689B51-C665-B85A-5F86-A0B4B9A3BE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5" y="-14376337"/>
            <a:ext cx="7863840" cy="15813374"/>
          </a:xfrm>
          <a:prstGeom prst="rect">
            <a:avLst/>
          </a:prstGeom>
        </p:spPr>
      </p:pic>
      <p:pic>
        <p:nvPicPr>
          <p:cNvPr id="83" name="Picture 82" descr="A picture containing outdoor object, star, night, dark&#10;&#10;Description automatically generated">
            <a:extLst>
              <a:ext uri="{FF2B5EF4-FFF2-40B4-BE49-F238E27FC236}">
                <a16:creationId xmlns:a16="http://schemas.microsoft.com/office/drawing/2014/main" id="{3F4F1409-0BFD-BB45-E8F7-31F3694BE9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5" y="1497550"/>
            <a:ext cx="7863840" cy="15480676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1E8D6244-AB7A-05E4-B917-8C15A5EE45D0}"/>
              </a:ext>
            </a:extLst>
          </p:cNvPr>
          <p:cNvSpPr>
            <a:spLocks/>
          </p:cNvSpPr>
          <p:nvPr/>
        </p:nvSpPr>
        <p:spPr>
          <a:xfrm>
            <a:off x="-256021" y="6395730"/>
            <a:ext cx="1571870" cy="36564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548640">
              <a:defRPr/>
            </a:pPr>
            <a:r>
              <a:rPr lang="en-US" sz="1680" b="1" cap="all" dirty="0">
                <a:solidFill>
                  <a:prstClr val="black"/>
                </a:solidFill>
                <a:latin typeface="Calibri" panose="020F0502020204030204"/>
              </a:rPr>
              <a:t>Hebrews 10</a:t>
            </a:r>
          </a:p>
        </p:txBody>
      </p:sp>
    </p:spTree>
    <p:extLst>
      <p:ext uri="{BB962C8B-B14F-4D97-AF65-F5344CB8AC3E}">
        <p14:creationId xmlns:p14="http://schemas.microsoft.com/office/powerpoint/2010/main" val="30863677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NEW COVENANT">
            <a:extLst>
              <a:ext uri="{FF2B5EF4-FFF2-40B4-BE49-F238E27FC236}">
                <a16:creationId xmlns:a16="http://schemas.microsoft.com/office/drawing/2014/main" id="{8EA7B09F-D2F5-8274-647B-7FB4BFACD4E7}"/>
              </a:ext>
            </a:extLst>
          </p:cNvPr>
          <p:cNvSpPr/>
          <p:nvPr/>
        </p:nvSpPr>
        <p:spPr>
          <a:xfrm>
            <a:off x="9307326" y="561999"/>
            <a:ext cx="2194560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867849-E23D-D168-9B47-03761C6926D1}"/>
              </a:ext>
            </a:extLst>
          </p:cNvPr>
          <p:cNvSpPr/>
          <p:nvPr/>
        </p:nvSpPr>
        <p:spPr>
          <a:xfrm>
            <a:off x="-172629" y="6082875"/>
            <a:ext cx="12895627" cy="1174519"/>
          </a:xfrm>
          <a:custGeom>
            <a:avLst/>
            <a:gdLst>
              <a:gd name="connsiteX0" fmla="*/ 0 w 12895627"/>
              <a:gd name="connsiteY0" fmla="*/ 0 h 1174519"/>
              <a:gd name="connsiteX1" fmla="*/ 715121 w 12895627"/>
              <a:gd name="connsiteY1" fmla="*/ 0 h 1174519"/>
              <a:gd name="connsiteX2" fmla="*/ 1301286 w 12895627"/>
              <a:gd name="connsiteY2" fmla="*/ 0 h 1174519"/>
              <a:gd name="connsiteX3" fmla="*/ 2016407 w 12895627"/>
              <a:gd name="connsiteY3" fmla="*/ 0 h 1174519"/>
              <a:gd name="connsiteX4" fmla="*/ 2860485 w 12895627"/>
              <a:gd name="connsiteY4" fmla="*/ 0 h 1174519"/>
              <a:gd name="connsiteX5" fmla="*/ 3317693 w 12895627"/>
              <a:gd name="connsiteY5" fmla="*/ 0 h 1174519"/>
              <a:gd name="connsiteX6" fmla="*/ 3774902 w 12895627"/>
              <a:gd name="connsiteY6" fmla="*/ 0 h 1174519"/>
              <a:gd name="connsiteX7" fmla="*/ 4103154 w 12895627"/>
              <a:gd name="connsiteY7" fmla="*/ 0 h 1174519"/>
              <a:gd name="connsiteX8" fmla="*/ 4431406 w 12895627"/>
              <a:gd name="connsiteY8" fmla="*/ 0 h 1174519"/>
              <a:gd name="connsiteX9" fmla="*/ 4888615 w 12895627"/>
              <a:gd name="connsiteY9" fmla="*/ 0 h 1174519"/>
              <a:gd name="connsiteX10" fmla="*/ 5732692 w 12895627"/>
              <a:gd name="connsiteY10" fmla="*/ 0 h 1174519"/>
              <a:gd name="connsiteX11" fmla="*/ 6060945 w 12895627"/>
              <a:gd name="connsiteY11" fmla="*/ 0 h 1174519"/>
              <a:gd name="connsiteX12" fmla="*/ 6389197 w 12895627"/>
              <a:gd name="connsiteY12" fmla="*/ 0 h 1174519"/>
              <a:gd name="connsiteX13" fmla="*/ 6717449 w 12895627"/>
              <a:gd name="connsiteY13" fmla="*/ 0 h 1174519"/>
              <a:gd name="connsiteX14" fmla="*/ 7045702 w 12895627"/>
              <a:gd name="connsiteY14" fmla="*/ 0 h 1174519"/>
              <a:gd name="connsiteX15" fmla="*/ 7631867 w 12895627"/>
              <a:gd name="connsiteY15" fmla="*/ 0 h 1174519"/>
              <a:gd name="connsiteX16" fmla="*/ 7960119 w 12895627"/>
              <a:gd name="connsiteY16" fmla="*/ 0 h 1174519"/>
              <a:gd name="connsiteX17" fmla="*/ 8417327 w 12895627"/>
              <a:gd name="connsiteY17" fmla="*/ 0 h 1174519"/>
              <a:gd name="connsiteX18" fmla="*/ 8874536 w 12895627"/>
              <a:gd name="connsiteY18" fmla="*/ 0 h 1174519"/>
              <a:gd name="connsiteX19" fmla="*/ 9718613 w 12895627"/>
              <a:gd name="connsiteY19" fmla="*/ 0 h 1174519"/>
              <a:gd name="connsiteX20" fmla="*/ 9917909 w 12895627"/>
              <a:gd name="connsiteY20" fmla="*/ 0 h 1174519"/>
              <a:gd name="connsiteX21" fmla="*/ 10117206 w 12895627"/>
              <a:gd name="connsiteY21" fmla="*/ 0 h 1174519"/>
              <a:gd name="connsiteX22" fmla="*/ 10832327 w 12895627"/>
              <a:gd name="connsiteY22" fmla="*/ 0 h 1174519"/>
              <a:gd name="connsiteX23" fmla="*/ 11547448 w 12895627"/>
              <a:gd name="connsiteY23" fmla="*/ 0 h 1174519"/>
              <a:gd name="connsiteX24" fmla="*/ 11875700 w 12895627"/>
              <a:gd name="connsiteY24" fmla="*/ 0 h 1174519"/>
              <a:gd name="connsiteX25" fmla="*/ 12203952 w 12895627"/>
              <a:gd name="connsiteY25" fmla="*/ 0 h 1174519"/>
              <a:gd name="connsiteX26" fmla="*/ 12895627 w 12895627"/>
              <a:gd name="connsiteY26" fmla="*/ 0 h 1174519"/>
              <a:gd name="connsiteX27" fmla="*/ 12895627 w 12895627"/>
              <a:gd name="connsiteY27" fmla="*/ 610750 h 1174519"/>
              <a:gd name="connsiteX28" fmla="*/ 12895627 w 12895627"/>
              <a:gd name="connsiteY28" fmla="*/ 1174519 h 1174519"/>
              <a:gd name="connsiteX29" fmla="*/ 12696331 w 12895627"/>
              <a:gd name="connsiteY29" fmla="*/ 1174519 h 1174519"/>
              <a:gd name="connsiteX30" fmla="*/ 12368079 w 12895627"/>
              <a:gd name="connsiteY30" fmla="*/ 1174519 h 1174519"/>
              <a:gd name="connsiteX31" fmla="*/ 11652957 w 12895627"/>
              <a:gd name="connsiteY31" fmla="*/ 1174519 h 1174519"/>
              <a:gd name="connsiteX32" fmla="*/ 11195749 w 12895627"/>
              <a:gd name="connsiteY32" fmla="*/ 1174519 h 1174519"/>
              <a:gd name="connsiteX33" fmla="*/ 10867497 w 12895627"/>
              <a:gd name="connsiteY33" fmla="*/ 1174519 h 1174519"/>
              <a:gd name="connsiteX34" fmla="*/ 10281332 w 12895627"/>
              <a:gd name="connsiteY34" fmla="*/ 1174519 h 1174519"/>
              <a:gd name="connsiteX35" fmla="*/ 9695167 w 12895627"/>
              <a:gd name="connsiteY35" fmla="*/ 1174519 h 1174519"/>
              <a:gd name="connsiteX36" fmla="*/ 8980046 w 12895627"/>
              <a:gd name="connsiteY36" fmla="*/ 1174519 h 1174519"/>
              <a:gd name="connsiteX37" fmla="*/ 8522837 w 12895627"/>
              <a:gd name="connsiteY37" fmla="*/ 1174519 h 1174519"/>
              <a:gd name="connsiteX38" fmla="*/ 7936672 w 12895627"/>
              <a:gd name="connsiteY38" fmla="*/ 1174519 h 1174519"/>
              <a:gd name="connsiteX39" fmla="*/ 7737376 w 12895627"/>
              <a:gd name="connsiteY39" fmla="*/ 1174519 h 1174519"/>
              <a:gd name="connsiteX40" fmla="*/ 7409124 w 12895627"/>
              <a:gd name="connsiteY40" fmla="*/ 1174519 h 1174519"/>
              <a:gd name="connsiteX41" fmla="*/ 6822959 w 12895627"/>
              <a:gd name="connsiteY41" fmla="*/ 1174519 h 1174519"/>
              <a:gd name="connsiteX42" fmla="*/ 6236794 w 12895627"/>
              <a:gd name="connsiteY42" fmla="*/ 1174519 h 1174519"/>
              <a:gd name="connsiteX43" fmla="*/ 5650629 w 12895627"/>
              <a:gd name="connsiteY43" fmla="*/ 1174519 h 1174519"/>
              <a:gd name="connsiteX44" fmla="*/ 4935508 w 12895627"/>
              <a:gd name="connsiteY44" fmla="*/ 1174519 h 1174519"/>
              <a:gd name="connsiteX45" fmla="*/ 4736212 w 12895627"/>
              <a:gd name="connsiteY45" fmla="*/ 1174519 h 1174519"/>
              <a:gd name="connsiteX46" fmla="*/ 3892135 w 12895627"/>
              <a:gd name="connsiteY46" fmla="*/ 1174519 h 1174519"/>
              <a:gd name="connsiteX47" fmla="*/ 3434926 w 12895627"/>
              <a:gd name="connsiteY47" fmla="*/ 1174519 h 1174519"/>
              <a:gd name="connsiteX48" fmla="*/ 2848761 w 12895627"/>
              <a:gd name="connsiteY48" fmla="*/ 1174519 h 1174519"/>
              <a:gd name="connsiteX49" fmla="*/ 2004684 w 12895627"/>
              <a:gd name="connsiteY49" fmla="*/ 1174519 h 1174519"/>
              <a:gd name="connsiteX50" fmla="*/ 1418519 w 12895627"/>
              <a:gd name="connsiteY50" fmla="*/ 1174519 h 1174519"/>
              <a:gd name="connsiteX51" fmla="*/ 574442 w 12895627"/>
              <a:gd name="connsiteY51" fmla="*/ 1174519 h 1174519"/>
              <a:gd name="connsiteX52" fmla="*/ 0 w 12895627"/>
              <a:gd name="connsiteY52" fmla="*/ 1174519 h 1174519"/>
              <a:gd name="connsiteX53" fmla="*/ 0 w 12895627"/>
              <a:gd name="connsiteY53" fmla="*/ 575514 h 1174519"/>
              <a:gd name="connsiteX54" fmla="*/ 0 w 12895627"/>
              <a:gd name="connsiteY54" fmla="*/ 0 h 117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895627" h="1174519" fill="none" extrusionOk="0">
                <a:moveTo>
                  <a:pt x="0" y="0"/>
                </a:moveTo>
                <a:cubicBezTo>
                  <a:pt x="285515" y="-31597"/>
                  <a:pt x="446400" y="61401"/>
                  <a:pt x="715121" y="0"/>
                </a:cubicBezTo>
                <a:cubicBezTo>
                  <a:pt x="983842" y="-61401"/>
                  <a:pt x="1083440" y="25558"/>
                  <a:pt x="1301286" y="0"/>
                </a:cubicBezTo>
                <a:cubicBezTo>
                  <a:pt x="1519132" y="-25558"/>
                  <a:pt x="1691732" y="3032"/>
                  <a:pt x="2016407" y="0"/>
                </a:cubicBezTo>
                <a:cubicBezTo>
                  <a:pt x="2341082" y="-3032"/>
                  <a:pt x="2526708" y="64731"/>
                  <a:pt x="2860485" y="0"/>
                </a:cubicBezTo>
                <a:cubicBezTo>
                  <a:pt x="3194262" y="-64731"/>
                  <a:pt x="3218995" y="213"/>
                  <a:pt x="3317693" y="0"/>
                </a:cubicBezTo>
                <a:cubicBezTo>
                  <a:pt x="3416391" y="-213"/>
                  <a:pt x="3622858" y="29583"/>
                  <a:pt x="3774902" y="0"/>
                </a:cubicBezTo>
                <a:cubicBezTo>
                  <a:pt x="3926946" y="-29583"/>
                  <a:pt x="3978967" y="138"/>
                  <a:pt x="4103154" y="0"/>
                </a:cubicBezTo>
                <a:cubicBezTo>
                  <a:pt x="4227341" y="-138"/>
                  <a:pt x="4351377" y="19357"/>
                  <a:pt x="4431406" y="0"/>
                </a:cubicBezTo>
                <a:cubicBezTo>
                  <a:pt x="4511435" y="-19357"/>
                  <a:pt x="4770686" y="48921"/>
                  <a:pt x="4888615" y="0"/>
                </a:cubicBezTo>
                <a:cubicBezTo>
                  <a:pt x="5006544" y="-48921"/>
                  <a:pt x="5316195" y="83435"/>
                  <a:pt x="5732692" y="0"/>
                </a:cubicBezTo>
                <a:cubicBezTo>
                  <a:pt x="6149189" y="-83435"/>
                  <a:pt x="5909736" y="15810"/>
                  <a:pt x="6060945" y="0"/>
                </a:cubicBezTo>
                <a:cubicBezTo>
                  <a:pt x="6212154" y="-15810"/>
                  <a:pt x="6248282" y="9308"/>
                  <a:pt x="6389197" y="0"/>
                </a:cubicBezTo>
                <a:cubicBezTo>
                  <a:pt x="6530112" y="-9308"/>
                  <a:pt x="6561697" y="38570"/>
                  <a:pt x="6717449" y="0"/>
                </a:cubicBezTo>
                <a:cubicBezTo>
                  <a:pt x="6873201" y="-38570"/>
                  <a:pt x="6901087" y="30654"/>
                  <a:pt x="7045702" y="0"/>
                </a:cubicBezTo>
                <a:cubicBezTo>
                  <a:pt x="7190317" y="-30654"/>
                  <a:pt x="7379098" y="26106"/>
                  <a:pt x="7631867" y="0"/>
                </a:cubicBezTo>
                <a:cubicBezTo>
                  <a:pt x="7884637" y="-26106"/>
                  <a:pt x="7834163" y="77"/>
                  <a:pt x="7960119" y="0"/>
                </a:cubicBezTo>
                <a:cubicBezTo>
                  <a:pt x="8086075" y="-77"/>
                  <a:pt x="8296642" y="15301"/>
                  <a:pt x="8417327" y="0"/>
                </a:cubicBezTo>
                <a:cubicBezTo>
                  <a:pt x="8538012" y="-15301"/>
                  <a:pt x="8738156" y="20007"/>
                  <a:pt x="8874536" y="0"/>
                </a:cubicBezTo>
                <a:cubicBezTo>
                  <a:pt x="9010916" y="-20007"/>
                  <a:pt x="9509887" y="98471"/>
                  <a:pt x="9718613" y="0"/>
                </a:cubicBezTo>
                <a:cubicBezTo>
                  <a:pt x="9927339" y="-98471"/>
                  <a:pt x="9875593" y="11275"/>
                  <a:pt x="9917909" y="0"/>
                </a:cubicBezTo>
                <a:cubicBezTo>
                  <a:pt x="9960225" y="-11275"/>
                  <a:pt x="10036851" y="1671"/>
                  <a:pt x="10117206" y="0"/>
                </a:cubicBezTo>
                <a:cubicBezTo>
                  <a:pt x="10197561" y="-1671"/>
                  <a:pt x="10582085" y="31051"/>
                  <a:pt x="10832327" y="0"/>
                </a:cubicBezTo>
                <a:cubicBezTo>
                  <a:pt x="11082569" y="-31051"/>
                  <a:pt x="11255045" y="1496"/>
                  <a:pt x="11547448" y="0"/>
                </a:cubicBezTo>
                <a:cubicBezTo>
                  <a:pt x="11839851" y="-1496"/>
                  <a:pt x="11729022" y="1727"/>
                  <a:pt x="11875700" y="0"/>
                </a:cubicBezTo>
                <a:cubicBezTo>
                  <a:pt x="12022378" y="-1727"/>
                  <a:pt x="12088934" y="25565"/>
                  <a:pt x="12203952" y="0"/>
                </a:cubicBezTo>
                <a:cubicBezTo>
                  <a:pt x="12318970" y="-25565"/>
                  <a:pt x="12691957" y="20074"/>
                  <a:pt x="12895627" y="0"/>
                </a:cubicBezTo>
                <a:cubicBezTo>
                  <a:pt x="12964186" y="159977"/>
                  <a:pt x="12876484" y="346626"/>
                  <a:pt x="12895627" y="610750"/>
                </a:cubicBezTo>
                <a:cubicBezTo>
                  <a:pt x="12914770" y="874874"/>
                  <a:pt x="12839199" y="973566"/>
                  <a:pt x="12895627" y="1174519"/>
                </a:cubicBezTo>
                <a:cubicBezTo>
                  <a:pt x="12825913" y="1176750"/>
                  <a:pt x="12766173" y="1155909"/>
                  <a:pt x="12696331" y="1174519"/>
                </a:cubicBezTo>
                <a:cubicBezTo>
                  <a:pt x="12626489" y="1193129"/>
                  <a:pt x="12442416" y="1143305"/>
                  <a:pt x="12368079" y="1174519"/>
                </a:cubicBezTo>
                <a:cubicBezTo>
                  <a:pt x="12293742" y="1205733"/>
                  <a:pt x="11840124" y="1145900"/>
                  <a:pt x="11652957" y="1174519"/>
                </a:cubicBezTo>
                <a:cubicBezTo>
                  <a:pt x="11465790" y="1203138"/>
                  <a:pt x="11340187" y="1146945"/>
                  <a:pt x="11195749" y="1174519"/>
                </a:cubicBezTo>
                <a:cubicBezTo>
                  <a:pt x="11051311" y="1202093"/>
                  <a:pt x="10941844" y="1161326"/>
                  <a:pt x="10867497" y="1174519"/>
                </a:cubicBezTo>
                <a:cubicBezTo>
                  <a:pt x="10793150" y="1187712"/>
                  <a:pt x="10434299" y="1110158"/>
                  <a:pt x="10281332" y="1174519"/>
                </a:cubicBezTo>
                <a:cubicBezTo>
                  <a:pt x="10128365" y="1238880"/>
                  <a:pt x="9900287" y="1172647"/>
                  <a:pt x="9695167" y="1174519"/>
                </a:cubicBezTo>
                <a:cubicBezTo>
                  <a:pt x="9490047" y="1176391"/>
                  <a:pt x="9125253" y="1148849"/>
                  <a:pt x="8980046" y="1174519"/>
                </a:cubicBezTo>
                <a:cubicBezTo>
                  <a:pt x="8834839" y="1200189"/>
                  <a:pt x="8713597" y="1140497"/>
                  <a:pt x="8522837" y="1174519"/>
                </a:cubicBezTo>
                <a:cubicBezTo>
                  <a:pt x="8332077" y="1208541"/>
                  <a:pt x="8201672" y="1161658"/>
                  <a:pt x="7936672" y="1174519"/>
                </a:cubicBezTo>
                <a:cubicBezTo>
                  <a:pt x="7671672" y="1187380"/>
                  <a:pt x="7820938" y="1159335"/>
                  <a:pt x="7737376" y="1174519"/>
                </a:cubicBezTo>
                <a:cubicBezTo>
                  <a:pt x="7653814" y="1189703"/>
                  <a:pt x="7573088" y="1160073"/>
                  <a:pt x="7409124" y="1174519"/>
                </a:cubicBezTo>
                <a:cubicBezTo>
                  <a:pt x="7245160" y="1188965"/>
                  <a:pt x="6950890" y="1139331"/>
                  <a:pt x="6822959" y="1174519"/>
                </a:cubicBezTo>
                <a:cubicBezTo>
                  <a:pt x="6695028" y="1209707"/>
                  <a:pt x="6489211" y="1163289"/>
                  <a:pt x="6236794" y="1174519"/>
                </a:cubicBezTo>
                <a:cubicBezTo>
                  <a:pt x="5984378" y="1185749"/>
                  <a:pt x="5848094" y="1129936"/>
                  <a:pt x="5650629" y="1174519"/>
                </a:cubicBezTo>
                <a:cubicBezTo>
                  <a:pt x="5453164" y="1219102"/>
                  <a:pt x="5100052" y="1146476"/>
                  <a:pt x="4935508" y="1174519"/>
                </a:cubicBezTo>
                <a:cubicBezTo>
                  <a:pt x="4770964" y="1202562"/>
                  <a:pt x="4785333" y="1158317"/>
                  <a:pt x="4736212" y="1174519"/>
                </a:cubicBezTo>
                <a:cubicBezTo>
                  <a:pt x="4687091" y="1190721"/>
                  <a:pt x="4234443" y="1079199"/>
                  <a:pt x="3892135" y="1174519"/>
                </a:cubicBezTo>
                <a:cubicBezTo>
                  <a:pt x="3549827" y="1269839"/>
                  <a:pt x="3624955" y="1126231"/>
                  <a:pt x="3434926" y="1174519"/>
                </a:cubicBezTo>
                <a:cubicBezTo>
                  <a:pt x="3244897" y="1222807"/>
                  <a:pt x="2983454" y="1110731"/>
                  <a:pt x="2848761" y="1174519"/>
                </a:cubicBezTo>
                <a:cubicBezTo>
                  <a:pt x="2714069" y="1238307"/>
                  <a:pt x="2248171" y="1088395"/>
                  <a:pt x="2004684" y="1174519"/>
                </a:cubicBezTo>
                <a:cubicBezTo>
                  <a:pt x="1761197" y="1260643"/>
                  <a:pt x="1583722" y="1154275"/>
                  <a:pt x="1418519" y="1174519"/>
                </a:cubicBezTo>
                <a:cubicBezTo>
                  <a:pt x="1253317" y="1194763"/>
                  <a:pt x="838079" y="1097975"/>
                  <a:pt x="574442" y="1174519"/>
                </a:cubicBezTo>
                <a:cubicBezTo>
                  <a:pt x="310805" y="1251063"/>
                  <a:pt x="228994" y="1116007"/>
                  <a:pt x="0" y="1174519"/>
                </a:cubicBezTo>
                <a:cubicBezTo>
                  <a:pt x="-56140" y="953793"/>
                  <a:pt x="26400" y="782466"/>
                  <a:pt x="0" y="575514"/>
                </a:cubicBezTo>
                <a:cubicBezTo>
                  <a:pt x="-26400" y="368562"/>
                  <a:pt x="53457" y="161768"/>
                  <a:pt x="0" y="0"/>
                </a:cubicBezTo>
                <a:close/>
              </a:path>
              <a:path w="12895627" h="1174519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55961" y="128577"/>
                  <a:pt x="12886720" y="385999"/>
                  <a:pt x="12895627" y="575514"/>
                </a:cubicBezTo>
                <a:cubicBezTo>
                  <a:pt x="12904534" y="765029"/>
                  <a:pt x="12888344" y="967412"/>
                  <a:pt x="12895627" y="1174519"/>
                </a:cubicBezTo>
                <a:cubicBezTo>
                  <a:pt x="12674129" y="1229255"/>
                  <a:pt x="12613985" y="1150479"/>
                  <a:pt x="12438418" y="1174519"/>
                </a:cubicBezTo>
                <a:cubicBezTo>
                  <a:pt x="12262851" y="1198559"/>
                  <a:pt x="11876772" y="1151039"/>
                  <a:pt x="11594341" y="1174519"/>
                </a:cubicBezTo>
                <a:cubicBezTo>
                  <a:pt x="11311910" y="1197999"/>
                  <a:pt x="11339675" y="1124639"/>
                  <a:pt x="11137132" y="1174519"/>
                </a:cubicBezTo>
                <a:cubicBezTo>
                  <a:pt x="10934589" y="1224399"/>
                  <a:pt x="10806435" y="1171110"/>
                  <a:pt x="10679924" y="1174519"/>
                </a:cubicBezTo>
                <a:cubicBezTo>
                  <a:pt x="10553413" y="1177928"/>
                  <a:pt x="10388545" y="1170066"/>
                  <a:pt x="10222715" y="1174519"/>
                </a:cubicBezTo>
                <a:cubicBezTo>
                  <a:pt x="10056885" y="1178972"/>
                  <a:pt x="9738736" y="1108001"/>
                  <a:pt x="9378638" y="1174519"/>
                </a:cubicBezTo>
                <a:cubicBezTo>
                  <a:pt x="9018540" y="1241037"/>
                  <a:pt x="9170014" y="1174007"/>
                  <a:pt x="9050385" y="1174519"/>
                </a:cubicBezTo>
                <a:cubicBezTo>
                  <a:pt x="8930756" y="1175031"/>
                  <a:pt x="8834318" y="1145011"/>
                  <a:pt x="8722133" y="1174519"/>
                </a:cubicBezTo>
                <a:cubicBezTo>
                  <a:pt x="8609948" y="1204027"/>
                  <a:pt x="8215964" y="1098905"/>
                  <a:pt x="8007012" y="1174519"/>
                </a:cubicBezTo>
                <a:cubicBezTo>
                  <a:pt x="7798060" y="1250133"/>
                  <a:pt x="7624560" y="1102272"/>
                  <a:pt x="7291891" y="1174519"/>
                </a:cubicBezTo>
                <a:cubicBezTo>
                  <a:pt x="6959222" y="1246766"/>
                  <a:pt x="7077685" y="1151617"/>
                  <a:pt x="6963639" y="1174519"/>
                </a:cubicBezTo>
                <a:cubicBezTo>
                  <a:pt x="6849593" y="1197421"/>
                  <a:pt x="6543789" y="1104532"/>
                  <a:pt x="6248517" y="1174519"/>
                </a:cubicBezTo>
                <a:cubicBezTo>
                  <a:pt x="5953245" y="1244506"/>
                  <a:pt x="5808744" y="1097343"/>
                  <a:pt x="5404440" y="1174519"/>
                </a:cubicBezTo>
                <a:cubicBezTo>
                  <a:pt x="5000136" y="1251695"/>
                  <a:pt x="5173578" y="1168438"/>
                  <a:pt x="4947231" y="1174519"/>
                </a:cubicBezTo>
                <a:cubicBezTo>
                  <a:pt x="4720884" y="1180600"/>
                  <a:pt x="4474442" y="1137396"/>
                  <a:pt x="4232110" y="1174519"/>
                </a:cubicBezTo>
                <a:cubicBezTo>
                  <a:pt x="3989778" y="1211642"/>
                  <a:pt x="3791261" y="1147749"/>
                  <a:pt x="3516989" y="1174519"/>
                </a:cubicBezTo>
                <a:cubicBezTo>
                  <a:pt x="3242717" y="1201289"/>
                  <a:pt x="3246351" y="1154599"/>
                  <a:pt x="3059781" y="1174519"/>
                </a:cubicBezTo>
                <a:cubicBezTo>
                  <a:pt x="2873211" y="1194439"/>
                  <a:pt x="2784212" y="1166351"/>
                  <a:pt x="2602572" y="1174519"/>
                </a:cubicBezTo>
                <a:cubicBezTo>
                  <a:pt x="2420932" y="1182687"/>
                  <a:pt x="2237530" y="1131558"/>
                  <a:pt x="1887451" y="1174519"/>
                </a:cubicBezTo>
                <a:cubicBezTo>
                  <a:pt x="1537372" y="1217480"/>
                  <a:pt x="1243042" y="1096023"/>
                  <a:pt x="1043373" y="1174519"/>
                </a:cubicBezTo>
                <a:cubicBezTo>
                  <a:pt x="843704" y="1253015"/>
                  <a:pt x="415426" y="1103470"/>
                  <a:pt x="0" y="1174519"/>
                </a:cubicBezTo>
                <a:cubicBezTo>
                  <a:pt x="-28528" y="902181"/>
                  <a:pt x="48407" y="698506"/>
                  <a:pt x="0" y="563769"/>
                </a:cubicBezTo>
                <a:cubicBezTo>
                  <a:pt x="-48407" y="429032"/>
                  <a:pt x="37431" y="16206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640080" rtlCol="0" anchor="ctr"/>
          <a:lstStyle/>
          <a:p>
            <a:pPr algn="r"/>
            <a:endParaRPr lang="en-US" sz="2400" b="1" dirty="0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A20A20-8F01-A4B0-03E2-A22236AF8D47}"/>
              </a:ext>
            </a:extLst>
          </p:cNvPr>
          <p:cNvSpPr/>
          <p:nvPr/>
        </p:nvSpPr>
        <p:spPr>
          <a:xfrm>
            <a:off x="-296727" y="-235413"/>
            <a:ext cx="12895627" cy="1711682"/>
          </a:xfrm>
          <a:custGeom>
            <a:avLst/>
            <a:gdLst>
              <a:gd name="connsiteX0" fmla="*/ 0 w 12895627"/>
              <a:gd name="connsiteY0" fmla="*/ 0 h 1711682"/>
              <a:gd name="connsiteX1" fmla="*/ 328252 w 12895627"/>
              <a:gd name="connsiteY1" fmla="*/ 0 h 1711682"/>
              <a:gd name="connsiteX2" fmla="*/ 1172330 w 12895627"/>
              <a:gd name="connsiteY2" fmla="*/ 0 h 1711682"/>
              <a:gd name="connsiteX3" fmla="*/ 1629538 w 12895627"/>
              <a:gd name="connsiteY3" fmla="*/ 0 h 1711682"/>
              <a:gd name="connsiteX4" fmla="*/ 2086747 w 12895627"/>
              <a:gd name="connsiteY4" fmla="*/ 0 h 1711682"/>
              <a:gd name="connsiteX5" fmla="*/ 2414999 w 12895627"/>
              <a:gd name="connsiteY5" fmla="*/ 0 h 1711682"/>
              <a:gd name="connsiteX6" fmla="*/ 2743252 w 12895627"/>
              <a:gd name="connsiteY6" fmla="*/ 0 h 1711682"/>
              <a:gd name="connsiteX7" fmla="*/ 3200460 w 12895627"/>
              <a:gd name="connsiteY7" fmla="*/ 0 h 1711682"/>
              <a:gd name="connsiteX8" fmla="*/ 4044538 w 12895627"/>
              <a:gd name="connsiteY8" fmla="*/ 0 h 1711682"/>
              <a:gd name="connsiteX9" fmla="*/ 4372790 w 12895627"/>
              <a:gd name="connsiteY9" fmla="*/ 0 h 1711682"/>
              <a:gd name="connsiteX10" fmla="*/ 4701042 w 12895627"/>
              <a:gd name="connsiteY10" fmla="*/ 0 h 1711682"/>
              <a:gd name="connsiteX11" fmla="*/ 5029295 w 12895627"/>
              <a:gd name="connsiteY11" fmla="*/ 0 h 1711682"/>
              <a:gd name="connsiteX12" fmla="*/ 5357547 w 12895627"/>
              <a:gd name="connsiteY12" fmla="*/ 0 h 1711682"/>
              <a:gd name="connsiteX13" fmla="*/ 5943712 w 12895627"/>
              <a:gd name="connsiteY13" fmla="*/ 0 h 1711682"/>
              <a:gd name="connsiteX14" fmla="*/ 6271964 w 12895627"/>
              <a:gd name="connsiteY14" fmla="*/ 0 h 1711682"/>
              <a:gd name="connsiteX15" fmla="*/ 6729173 w 12895627"/>
              <a:gd name="connsiteY15" fmla="*/ 0 h 1711682"/>
              <a:gd name="connsiteX16" fmla="*/ 7186381 w 12895627"/>
              <a:gd name="connsiteY16" fmla="*/ 0 h 1711682"/>
              <a:gd name="connsiteX17" fmla="*/ 8030459 w 12895627"/>
              <a:gd name="connsiteY17" fmla="*/ 0 h 1711682"/>
              <a:gd name="connsiteX18" fmla="*/ 8229755 w 12895627"/>
              <a:gd name="connsiteY18" fmla="*/ 0 h 1711682"/>
              <a:gd name="connsiteX19" fmla="*/ 8429051 w 12895627"/>
              <a:gd name="connsiteY19" fmla="*/ 0 h 1711682"/>
              <a:gd name="connsiteX20" fmla="*/ 9144172 w 12895627"/>
              <a:gd name="connsiteY20" fmla="*/ 0 h 1711682"/>
              <a:gd name="connsiteX21" fmla="*/ 9859293 w 12895627"/>
              <a:gd name="connsiteY21" fmla="*/ 0 h 1711682"/>
              <a:gd name="connsiteX22" fmla="*/ 10187545 w 12895627"/>
              <a:gd name="connsiteY22" fmla="*/ 0 h 1711682"/>
              <a:gd name="connsiteX23" fmla="*/ 10515798 w 12895627"/>
              <a:gd name="connsiteY23" fmla="*/ 0 h 1711682"/>
              <a:gd name="connsiteX24" fmla="*/ 11359875 w 12895627"/>
              <a:gd name="connsiteY24" fmla="*/ 0 h 1711682"/>
              <a:gd name="connsiteX25" fmla="*/ 12203952 w 12895627"/>
              <a:gd name="connsiteY25" fmla="*/ 0 h 1711682"/>
              <a:gd name="connsiteX26" fmla="*/ 12895627 w 12895627"/>
              <a:gd name="connsiteY26" fmla="*/ 0 h 1711682"/>
              <a:gd name="connsiteX27" fmla="*/ 12895627 w 12895627"/>
              <a:gd name="connsiteY27" fmla="*/ 519210 h 1711682"/>
              <a:gd name="connsiteX28" fmla="*/ 12895627 w 12895627"/>
              <a:gd name="connsiteY28" fmla="*/ 1055537 h 1711682"/>
              <a:gd name="connsiteX29" fmla="*/ 12895627 w 12895627"/>
              <a:gd name="connsiteY29" fmla="*/ 1711682 h 1711682"/>
              <a:gd name="connsiteX30" fmla="*/ 12051550 w 12895627"/>
              <a:gd name="connsiteY30" fmla="*/ 1711682 h 1711682"/>
              <a:gd name="connsiteX31" fmla="*/ 11723297 w 12895627"/>
              <a:gd name="connsiteY31" fmla="*/ 1711682 h 1711682"/>
              <a:gd name="connsiteX32" fmla="*/ 11137132 w 12895627"/>
              <a:gd name="connsiteY32" fmla="*/ 1711682 h 1711682"/>
              <a:gd name="connsiteX33" fmla="*/ 10550968 w 12895627"/>
              <a:gd name="connsiteY33" fmla="*/ 1711682 h 1711682"/>
              <a:gd name="connsiteX34" fmla="*/ 9835846 w 12895627"/>
              <a:gd name="connsiteY34" fmla="*/ 1711682 h 1711682"/>
              <a:gd name="connsiteX35" fmla="*/ 9378638 w 12895627"/>
              <a:gd name="connsiteY35" fmla="*/ 1711682 h 1711682"/>
              <a:gd name="connsiteX36" fmla="*/ 8792473 w 12895627"/>
              <a:gd name="connsiteY36" fmla="*/ 1711682 h 1711682"/>
              <a:gd name="connsiteX37" fmla="*/ 8593177 w 12895627"/>
              <a:gd name="connsiteY37" fmla="*/ 1711682 h 1711682"/>
              <a:gd name="connsiteX38" fmla="*/ 8264925 w 12895627"/>
              <a:gd name="connsiteY38" fmla="*/ 1711682 h 1711682"/>
              <a:gd name="connsiteX39" fmla="*/ 7678760 w 12895627"/>
              <a:gd name="connsiteY39" fmla="*/ 1711682 h 1711682"/>
              <a:gd name="connsiteX40" fmla="*/ 7092595 w 12895627"/>
              <a:gd name="connsiteY40" fmla="*/ 1711682 h 1711682"/>
              <a:gd name="connsiteX41" fmla="*/ 6506430 w 12895627"/>
              <a:gd name="connsiteY41" fmla="*/ 1711682 h 1711682"/>
              <a:gd name="connsiteX42" fmla="*/ 5791309 w 12895627"/>
              <a:gd name="connsiteY42" fmla="*/ 1711682 h 1711682"/>
              <a:gd name="connsiteX43" fmla="*/ 5592013 w 12895627"/>
              <a:gd name="connsiteY43" fmla="*/ 1711682 h 1711682"/>
              <a:gd name="connsiteX44" fmla="*/ 4747935 w 12895627"/>
              <a:gd name="connsiteY44" fmla="*/ 1711682 h 1711682"/>
              <a:gd name="connsiteX45" fmla="*/ 4290727 w 12895627"/>
              <a:gd name="connsiteY45" fmla="*/ 1711682 h 1711682"/>
              <a:gd name="connsiteX46" fmla="*/ 3704562 w 12895627"/>
              <a:gd name="connsiteY46" fmla="*/ 1711682 h 1711682"/>
              <a:gd name="connsiteX47" fmla="*/ 2860485 w 12895627"/>
              <a:gd name="connsiteY47" fmla="*/ 1711682 h 1711682"/>
              <a:gd name="connsiteX48" fmla="*/ 2274320 w 12895627"/>
              <a:gd name="connsiteY48" fmla="*/ 1711682 h 1711682"/>
              <a:gd name="connsiteX49" fmla="*/ 1430242 w 12895627"/>
              <a:gd name="connsiteY49" fmla="*/ 1711682 h 1711682"/>
              <a:gd name="connsiteX50" fmla="*/ 1230946 w 12895627"/>
              <a:gd name="connsiteY50" fmla="*/ 1711682 h 1711682"/>
              <a:gd name="connsiteX51" fmla="*/ 515825 w 12895627"/>
              <a:gd name="connsiteY51" fmla="*/ 1711682 h 1711682"/>
              <a:gd name="connsiteX52" fmla="*/ 0 w 12895627"/>
              <a:gd name="connsiteY52" fmla="*/ 1711682 h 1711682"/>
              <a:gd name="connsiteX53" fmla="*/ 0 w 12895627"/>
              <a:gd name="connsiteY53" fmla="*/ 1175355 h 1711682"/>
              <a:gd name="connsiteX54" fmla="*/ 0 w 12895627"/>
              <a:gd name="connsiteY54" fmla="*/ 587677 h 1711682"/>
              <a:gd name="connsiteX55" fmla="*/ 0 w 12895627"/>
              <a:gd name="connsiteY55" fmla="*/ 0 h 1711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895627" h="1711682" fill="none" extrusionOk="0">
                <a:moveTo>
                  <a:pt x="0" y="0"/>
                </a:moveTo>
                <a:cubicBezTo>
                  <a:pt x="109524" y="-14899"/>
                  <a:pt x="177426" y="21354"/>
                  <a:pt x="328252" y="0"/>
                </a:cubicBezTo>
                <a:cubicBezTo>
                  <a:pt x="479078" y="-21354"/>
                  <a:pt x="838553" y="64731"/>
                  <a:pt x="1172330" y="0"/>
                </a:cubicBezTo>
                <a:cubicBezTo>
                  <a:pt x="1506107" y="-64731"/>
                  <a:pt x="1530840" y="213"/>
                  <a:pt x="1629538" y="0"/>
                </a:cubicBezTo>
                <a:cubicBezTo>
                  <a:pt x="1728236" y="-213"/>
                  <a:pt x="1934703" y="29583"/>
                  <a:pt x="2086747" y="0"/>
                </a:cubicBezTo>
                <a:cubicBezTo>
                  <a:pt x="2238791" y="-29583"/>
                  <a:pt x="2290812" y="138"/>
                  <a:pt x="2414999" y="0"/>
                </a:cubicBezTo>
                <a:cubicBezTo>
                  <a:pt x="2539186" y="-138"/>
                  <a:pt x="2652039" y="18389"/>
                  <a:pt x="2743252" y="0"/>
                </a:cubicBezTo>
                <a:cubicBezTo>
                  <a:pt x="2834465" y="-18389"/>
                  <a:pt x="3083521" y="49134"/>
                  <a:pt x="3200460" y="0"/>
                </a:cubicBezTo>
                <a:cubicBezTo>
                  <a:pt x="3317399" y="-49134"/>
                  <a:pt x="3624283" y="78532"/>
                  <a:pt x="4044538" y="0"/>
                </a:cubicBezTo>
                <a:cubicBezTo>
                  <a:pt x="4464793" y="-78532"/>
                  <a:pt x="4222638" y="20055"/>
                  <a:pt x="4372790" y="0"/>
                </a:cubicBezTo>
                <a:cubicBezTo>
                  <a:pt x="4522942" y="-20055"/>
                  <a:pt x="4560127" y="9308"/>
                  <a:pt x="4701042" y="0"/>
                </a:cubicBezTo>
                <a:cubicBezTo>
                  <a:pt x="4841957" y="-9308"/>
                  <a:pt x="4960813" y="32605"/>
                  <a:pt x="5029295" y="0"/>
                </a:cubicBezTo>
                <a:cubicBezTo>
                  <a:pt x="5097777" y="-32605"/>
                  <a:pt x="5218836" y="232"/>
                  <a:pt x="5357547" y="0"/>
                </a:cubicBezTo>
                <a:cubicBezTo>
                  <a:pt x="5496258" y="-232"/>
                  <a:pt x="5690943" y="26106"/>
                  <a:pt x="5943712" y="0"/>
                </a:cubicBezTo>
                <a:cubicBezTo>
                  <a:pt x="6196482" y="-26106"/>
                  <a:pt x="6146008" y="77"/>
                  <a:pt x="6271964" y="0"/>
                </a:cubicBezTo>
                <a:cubicBezTo>
                  <a:pt x="6397920" y="-77"/>
                  <a:pt x="6607186" y="13975"/>
                  <a:pt x="6729173" y="0"/>
                </a:cubicBezTo>
                <a:cubicBezTo>
                  <a:pt x="6851160" y="-13975"/>
                  <a:pt x="7058068" y="20411"/>
                  <a:pt x="7186381" y="0"/>
                </a:cubicBezTo>
                <a:cubicBezTo>
                  <a:pt x="7314694" y="-20411"/>
                  <a:pt x="7819254" y="96313"/>
                  <a:pt x="8030459" y="0"/>
                </a:cubicBezTo>
                <a:cubicBezTo>
                  <a:pt x="8241664" y="-96313"/>
                  <a:pt x="8187439" y="11275"/>
                  <a:pt x="8229755" y="0"/>
                </a:cubicBezTo>
                <a:cubicBezTo>
                  <a:pt x="8272071" y="-11275"/>
                  <a:pt x="8355910" y="14825"/>
                  <a:pt x="8429051" y="0"/>
                </a:cubicBezTo>
                <a:cubicBezTo>
                  <a:pt x="8502192" y="-14825"/>
                  <a:pt x="8893930" y="31051"/>
                  <a:pt x="9144172" y="0"/>
                </a:cubicBezTo>
                <a:cubicBezTo>
                  <a:pt x="9394414" y="-31051"/>
                  <a:pt x="9566890" y="1496"/>
                  <a:pt x="9859293" y="0"/>
                </a:cubicBezTo>
                <a:cubicBezTo>
                  <a:pt x="10151696" y="-1496"/>
                  <a:pt x="10040867" y="1727"/>
                  <a:pt x="10187545" y="0"/>
                </a:cubicBezTo>
                <a:cubicBezTo>
                  <a:pt x="10334223" y="-1727"/>
                  <a:pt x="10392282" y="24384"/>
                  <a:pt x="10515798" y="0"/>
                </a:cubicBezTo>
                <a:cubicBezTo>
                  <a:pt x="10639314" y="-24384"/>
                  <a:pt x="11101796" y="100817"/>
                  <a:pt x="11359875" y="0"/>
                </a:cubicBezTo>
                <a:cubicBezTo>
                  <a:pt x="11617954" y="-100817"/>
                  <a:pt x="11941428" y="80768"/>
                  <a:pt x="12203952" y="0"/>
                </a:cubicBezTo>
                <a:cubicBezTo>
                  <a:pt x="12466476" y="-80768"/>
                  <a:pt x="12585887" y="46492"/>
                  <a:pt x="12895627" y="0"/>
                </a:cubicBezTo>
                <a:cubicBezTo>
                  <a:pt x="12904352" y="176902"/>
                  <a:pt x="12844944" y="398647"/>
                  <a:pt x="12895627" y="519210"/>
                </a:cubicBezTo>
                <a:cubicBezTo>
                  <a:pt x="12946310" y="639773"/>
                  <a:pt x="12837566" y="924112"/>
                  <a:pt x="12895627" y="1055537"/>
                </a:cubicBezTo>
                <a:cubicBezTo>
                  <a:pt x="12953688" y="1186962"/>
                  <a:pt x="12863667" y="1512090"/>
                  <a:pt x="12895627" y="1711682"/>
                </a:cubicBezTo>
                <a:cubicBezTo>
                  <a:pt x="12675542" y="1748661"/>
                  <a:pt x="12472248" y="1633577"/>
                  <a:pt x="12051550" y="1711682"/>
                </a:cubicBezTo>
                <a:cubicBezTo>
                  <a:pt x="11630852" y="1789787"/>
                  <a:pt x="11802281" y="1711270"/>
                  <a:pt x="11723297" y="1711682"/>
                </a:cubicBezTo>
                <a:cubicBezTo>
                  <a:pt x="11644313" y="1712094"/>
                  <a:pt x="11290099" y="1647321"/>
                  <a:pt x="11137132" y="1711682"/>
                </a:cubicBezTo>
                <a:cubicBezTo>
                  <a:pt x="10984165" y="1776043"/>
                  <a:pt x="10753318" y="1709193"/>
                  <a:pt x="10550968" y="1711682"/>
                </a:cubicBezTo>
                <a:cubicBezTo>
                  <a:pt x="10348618" y="1714171"/>
                  <a:pt x="9984008" y="1689052"/>
                  <a:pt x="9835846" y="1711682"/>
                </a:cubicBezTo>
                <a:cubicBezTo>
                  <a:pt x="9687684" y="1734312"/>
                  <a:pt x="9562566" y="1673281"/>
                  <a:pt x="9378638" y="1711682"/>
                </a:cubicBezTo>
                <a:cubicBezTo>
                  <a:pt x="9194710" y="1750083"/>
                  <a:pt x="9057473" y="1698821"/>
                  <a:pt x="8792473" y="1711682"/>
                </a:cubicBezTo>
                <a:cubicBezTo>
                  <a:pt x="8527473" y="1724543"/>
                  <a:pt x="8676739" y="1696498"/>
                  <a:pt x="8593177" y="1711682"/>
                </a:cubicBezTo>
                <a:cubicBezTo>
                  <a:pt x="8509615" y="1726866"/>
                  <a:pt x="8428889" y="1697236"/>
                  <a:pt x="8264925" y="1711682"/>
                </a:cubicBezTo>
                <a:cubicBezTo>
                  <a:pt x="8100961" y="1726128"/>
                  <a:pt x="7806691" y="1676494"/>
                  <a:pt x="7678760" y="1711682"/>
                </a:cubicBezTo>
                <a:cubicBezTo>
                  <a:pt x="7550829" y="1746870"/>
                  <a:pt x="7345012" y="1700452"/>
                  <a:pt x="7092595" y="1711682"/>
                </a:cubicBezTo>
                <a:cubicBezTo>
                  <a:pt x="6840179" y="1722912"/>
                  <a:pt x="6703895" y="1667099"/>
                  <a:pt x="6506430" y="1711682"/>
                </a:cubicBezTo>
                <a:cubicBezTo>
                  <a:pt x="6308965" y="1756265"/>
                  <a:pt x="5955853" y="1683639"/>
                  <a:pt x="5791309" y="1711682"/>
                </a:cubicBezTo>
                <a:cubicBezTo>
                  <a:pt x="5626765" y="1739725"/>
                  <a:pt x="5641134" y="1695480"/>
                  <a:pt x="5592013" y="1711682"/>
                </a:cubicBezTo>
                <a:cubicBezTo>
                  <a:pt x="5542892" y="1727884"/>
                  <a:pt x="5091471" y="1617615"/>
                  <a:pt x="4747935" y="1711682"/>
                </a:cubicBezTo>
                <a:cubicBezTo>
                  <a:pt x="4404399" y="1805749"/>
                  <a:pt x="4477944" y="1661300"/>
                  <a:pt x="4290727" y="1711682"/>
                </a:cubicBezTo>
                <a:cubicBezTo>
                  <a:pt x="4103510" y="1762064"/>
                  <a:pt x="3839255" y="1647894"/>
                  <a:pt x="3704562" y="1711682"/>
                </a:cubicBezTo>
                <a:cubicBezTo>
                  <a:pt x="3569870" y="1775470"/>
                  <a:pt x="3103972" y="1625558"/>
                  <a:pt x="2860485" y="1711682"/>
                </a:cubicBezTo>
                <a:cubicBezTo>
                  <a:pt x="2616998" y="1797806"/>
                  <a:pt x="2439523" y="1691438"/>
                  <a:pt x="2274320" y="1711682"/>
                </a:cubicBezTo>
                <a:cubicBezTo>
                  <a:pt x="2109118" y="1731926"/>
                  <a:pt x="1695040" y="1639823"/>
                  <a:pt x="1430242" y="1711682"/>
                </a:cubicBezTo>
                <a:cubicBezTo>
                  <a:pt x="1165444" y="1783541"/>
                  <a:pt x="1314842" y="1698481"/>
                  <a:pt x="1230946" y="1711682"/>
                </a:cubicBezTo>
                <a:cubicBezTo>
                  <a:pt x="1147050" y="1724883"/>
                  <a:pt x="675072" y="1671450"/>
                  <a:pt x="515825" y="1711682"/>
                </a:cubicBezTo>
                <a:cubicBezTo>
                  <a:pt x="356578" y="1751914"/>
                  <a:pt x="129304" y="1652434"/>
                  <a:pt x="0" y="1711682"/>
                </a:cubicBezTo>
                <a:cubicBezTo>
                  <a:pt x="-45132" y="1596854"/>
                  <a:pt x="62410" y="1357518"/>
                  <a:pt x="0" y="1175355"/>
                </a:cubicBezTo>
                <a:cubicBezTo>
                  <a:pt x="-62410" y="993192"/>
                  <a:pt x="1448" y="832121"/>
                  <a:pt x="0" y="587677"/>
                </a:cubicBezTo>
                <a:cubicBezTo>
                  <a:pt x="-1448" y="343233"/>
                  <a:pt x="37137" y="214152"/>
                  <a:pt x="0" y="0"/>
                </a:cubicBezTo>
                <a:close/>
              </a:path>
              <a:path w="12895627" h="1711682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14334" y="233161"/>
                  <a:pt x="12854249" y="338829"/>
                  <a:pt x="12895627" y="553444"/>
                </a:cubicBezTo>
                <a:cubicBezTo>
                  <a:pt x="12937005" y="768059"/>
                  <a:pt x="12892896" y="926069"/>
                  <a:pt x="12895627" y="1089771"/>
                </a:cubicBezTo>
                <a:cubicBezTo>
                  <a:pt x="12898358" y="1253473"/>
                  <a:pt x="12833760" y="1469884"/>
                  <a:pt x="12895627" y="1711682"/>
                </a:cubicBezTo>
                <a:cubicBezTo>
                  <a:pt x="12639642" y="1725738"/>
                  <a:pt x="12393280" y="1708532"/>
                  <a:pt x="12180506" y="1711682"/>
                </a:cubicBezTo>
                <a:cubicBezTo>
                  <a:pt x="11967732" y="1714832"/>
                  <a:pt x="11925840" y="1661802"/>
                  <a:pt x="11723297" y="1711682"/>
                </a:cubicBezTo>
                <a:cubicBezTo>
                  <a:pt x="11520754" y="1761562"/>
                  <a:pt x="11392600" y="1708273"/>
                  <a:pt x="11266089" y="1711682"/>
                </a:cubicBezTo>
                <a:cubicBezTo>
                  <a:pt x="11139578" y="1715091"/>
                  <a:pt x="10974710" y="1707229"/>
                  <a:pt x="10808880" y="1711682"/>
                </a:cubicBezTo>
                <a:cubicBezTo>
                  <a:pt x="10643050" y="1716135"/>
                  <a:pt x="10324901" y="1645164"/>
                  <a:pt x="9964803" y="1711682"/>
                </a:cubicBezTo>
                <a:cubicBezTo>
                  <a:pt x="9604705" y="1778200"/>
                  <a:pt x="9756179" y="1711170"/>
                  <a:pt x="9636550" y="1711682"/>
                </a:cubicBezTo>
                <a:cubicBezTo>
                  <a:pt x="9516921" y="1712194"/>
                  <a:pt x="9420483" y="1682174"/>
                  <a:pt x="9308298" y="1711682"/>
                </a:cubicBezTo>
                <a:cubicBezTo>
                  <a:pt x="9196113" y="1741190"/>
                  <a:pt x="8802129" y="1636068"/>
                  <a:pt x="8593177" y="1711682"/>
                </a:cubicBezTo>
                <a:cubicBezTo>
                  <a:pt x="8384225" y="1787296"/>
                  <a:pt x="8210725" y="1639435"/>
                  <a:pt x="7878056" y="1711682"/>
                </a:cubicBezTo>
                <a:cubicBezTo>
                  <a:pt x="7545387" y="1783929"/>
                  <a:pt x="7673382" y="1691129"/>
                  <a:pt x="7549803" y="1711682"/>
                </a:cubicBezTo>
                <a:cubicBezTo>
                  <a:pt x="7426224" y="1732235"/>
                  <a:pt x="7126976" y="1641212"/>
                  <a:pt x="6834682" y="1711682"/>
                </a:cubicBezTo>
                <a:cubicBezTo>
                  <a:pt x="6542388" y="1782152"/>
                  <a:pt x="6394909" y="1634506"/>
                  <a:pt x="5990605" y="1711682"/>
                </a:cubicBezTo>
                <a:cubicBezTo>
                  <a:pt x="5586301" y="1788858"/>
                  <a:pt x="5759743" y="1705601"/>
                  <a:pt x="5533396" y="1711682"/>
                </a:cubicBezTo>
                <a:cubicBezTo>
                  <a:pt x="5307049" y="1717763"/>
                  <a:pt x="5060607" y="1674559"/>
                  <a:pt x="4818275" y="1711682"/>
                </a:cubicBezTo>
                <a:cubicBezTo>
                  <a:pt x="4575943" y="1748805"/>
                  <a:pt x="4377426" y="1684912"/>
                  <a:pt x="4103154" y="1711682"/>
                </a:cubicBezTo>
                <a:cubicBezTo>
                  <a:pt x="3828882" y="1738452"/>
                  <a:pt x="3834167" y="1693818"/>
                  <a:pt x="3645945" y="1711682"/>
                </a:cubicBezTo>
                <a:cubicBezTo>
                  <a:pt x="3457723" y="1729546"/>
                  <a:pt x="3366633" y="1697384"/>
                  <a:pt x="3188737" y="1711682"/>
                </a:cubicBezTo>
                <a:cubicBezTo>
                  <a:pt x="3010841" y="1725980"/>
                  <a:pt x="2823695" y="1668721"/>
                  <a:pt x="2473616" y="1711682"/>
                </a:cubicBezTo>
                <a:cubicBezTo>
                  <a:pt x="2123537" y="1754643"/>
                  <a:pt x="1829207" y="1633186"/>
                  <a:pt x="1629538" y="1711682"/>
                </a:cubicBezTo>
                <a:cubicBezTo>
                  <a:pt x="1429869" y="1790178"/>
                  <a:pt x="1312423" y="1697681"/>
                  <a:pt x="1043373" y="1711682"/>
                </a:cubicBezTo>
                <a:cubicBezTo>
                  <a:pt x="774324" y="1725683"/>
                  <a:pt x="214547" y="1646810"/>
                  <a:pt x="0" y="1711682"/>
                </a:cubicBezTo>
                <a:cubicBezTo>
                  <a:pt x="-804" y="1500309"/>
                  <a:pt x="9403" y="1291019"/>
                  <a:pt x="0" y="1124005"/>
                </a:cubicBezTo>
                <a:cubicBezTo>
                  <a:pt x="-9403" y="956991"/>
                  <a:pt x="3571" y="711263"/>
                  <a:pt x="0" y="536327"/>
                </a:cubicBezTo>
                <a:cubicBezTo>
                  <a:pt x="-3571" y="361391"/>
                  <a:pt x="10217" y="172747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E7E6E6"/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31520" rtlCol="0" anchor="ctr"/>
          <a:lstStyle/>
          <a:p>
            <a:pPr algn="r"/>
            <a:endParaRPr lang="en-US" sz="2400" b="1" dirty="0">
              <a:solidFill>
                <a:schemeClr val="tx1"/>
              </a:solidFill>
              <a:latin typeface="Posterama" panose="020B0504020200020000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1F3B8E3-5C5D-7055-4DD6-442071E3AB53}"/>
              </a:ext>
            </a:extLst>
          </p:cNvPr>
          <p:cNvGrpSpPr/>
          <p:nvPr/>
        </p:nvGrpSpPr>
        <p:grpSpPr>
          <a:xfrm>
            <a:off x="9734768" y="4430782"/>
            <a:ext cx="1344101" cy="1858870"/>
            <a:chOff x="8295504" y="4166273"/>
            <a:chExt cx="1000594" cy="138380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1A003E4-CBB5-3890-009A-B2A6CD07969B}"/>
                </a:ext>
              </a:extLst>
            </p:cNvPr>
            <p:cNvSpPr/>
            <p:nvPr/>
          </p:nvSpPr>
          <p:spPr>
            <a:xfrm>
              <a:off x="8683772" y="4166273"/>
              <a:ext cx="224058" cy="138380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49B38E2-D6A2-D8CB-41B3-84EF58B34C9E}"/>
                </a:ext>
              </a:extLst>
            </p:cNvPr>
            <p:cNvSpPr/>
            <p:nvPr/>
          </p:nvSpPr>
          <p:spPr>
            <a:xfrm rot="5400000">
              <a:off x="8683772" y="4122361"/>
              <a:ext cx="224058" cy="100059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427173CC-3EC7-B5BF-8F04-5933D22D2F48}"/>
              </a:ext>
            </a:extLst>
          </p:cNvPr>
          <p:cNvSpPr/>
          <p:nvPr/>
        </p:nvSpPr>
        <p:spPr>
          <a:xfrm>
            <a:off x="10037494" y="4685018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EE2380C-5582-5F59-02AF-D8A4964ED831}"/>
              </a:ext>
            </a:extLst>
          </p:cNvPr>
          <p:cNvSpPr/>
          <p:nvPr/>
        </p:nvSpPr>
        <p:spPr>
          <a:xfrm>
            <a:off x="10132498" y="477645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D24EC06-BA37-1760-1A41-DCEAC54BD947}"/>
              </a:ext>
            </a:extLst>
          </p:cNvPr>
          <p:cNvSpPr/>
          <p:nvPr/>
        </p:nvSpPr>
        <p:spPr>
          <a:xfrm>
            <a:off x="9586185" y="2760685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5C04520-FCF4-9559-EC39-56965E67D476}"/>
              </a:ext>
            </a:extLst>
          </p:cNvPr>
          <p:cNvSpPr/>
          <p:nvPr/>
        </p:nvSpPr>
        <p:spPr>
          <a:xfrm>
            <a:off x="10665413" y="2769563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B83EAF8-5383-6952-A078-3189DB11ED55}"/>
              </a:ext>
            </a:extLst>
          </p:cNvPr>
          <p:cNvSpPr/>
          <p:nvPr/>
        </p:nvSpPr>
        <p:spPr>
          <a:xfrm>
            <a:off x="10912780" y="223977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D8FCD23-CDE8-CFC2-C397-01B3D3D05382}"/>
              </a:ext>
            </a:extLst>
          </p:cNvPr>
          <p:cNvSpPr/>
          <p:nvPr/>
        </p:nvSpPr>
        <p:spPr>
          <a:xfrm>
            <a:off x="9359899" y="2224665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095D51B6-1398-870D-3687-DA08426499A6}"/>
              </a:ext>
            </a:extLst>
          </p:cNvPr>
          <p:cNvSpPr/>
          <p:nvPr/>
        </p:nvSpPr>
        <p:spPr>
          <a:xfrm>
            <a:off x="9262329" y="-317771"/>
            <a:ext cx="2286000" cy="1597002"/>
          </a:xfrm>
          <a:prstGeom prst="rect">
            <a:avLst/>
          </a:prstGeom>
          <a:solidFill>
            <a:schemeClr val="bg1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35C1F28C-1C24-154E-98E8-B20D522D9505}"/>
              </a:ext>
            </a:extLst>
          </p:cNvPr>
          <p:cNvSpPr/>
          <p:nvPr/>
        </p:nvSpPr>
        <p:spPr>
          <a:xfrm>
            <a:off x="9947836" y="15834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F87F807-9596-33EA-A64E-45CEB6BE228C}"/>
              </a:ext>
            </a:extLst>
          </p:cNvPr>
          <p:cNvSpPr/>
          <p:nvPr/>
        </p:nvSpPr>
        <p:spPr>
          <a:xfrm>
            <a:off x="10894512" y="34441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F239BB5-2693-BB81-9A0C-825B460E2E5A}"/>
              </a:ext>
            </a:extLst>
          </p:cNvPr>
          <p:cNvGrpSpPr/>
          <p:nvPr/>
        </p:nvGrpSpPr>
        <p:grpSpPr>
          <a:xfrm>
            <a:off x="10018867" y="5736035"/>
            <a:ext cx="731520" cy="731520"/>
            <a:chOff x="10018867" y="5736035"/>
            <a:chExt cx="731520" cy="73152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287E6BC-3DC5-3607-E04D-3E8C040BF77C}"/>
                </a:ext>
              </a:extLst>
            </p:cNvPr>
            <p:cNvSpPr/>
            <p:nvPr/>
          </p:nvSpPr>
          <p:spPr>
            <a:xfrm>
              <a:off x="10018867" y="5736035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1400" b="1" spc="1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7B521B4-34E7-A42F-303E-EFEA8E0425BF}"/>
                </a:ext>
              </a:extLst>
            </p:cNvPr>
            <p:cNvSpPr/>
            <p:nvPr/>
          </p:nvSpPr>
          <p:spPr>
            <a:xfrm>
              <a:off x="10110307" y="5828275"/>
              <a:ext cx="548640" cy="54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75985C0F-D514-8697-E97E-E514E4E3F101}"/>
              </a:ext>
            </a:extLst>
          </p:cNvPr>
          <p:cNvSpPr/>
          <p:nvPr/>
        </p:nvSpPr>
        <p:spPr>
          <a:xfrm>
            <a:off x="10039276" y="249782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F079218-6B1C-2E3F-8279-6F83A16F45E4}"/>
              </a:ext>
            </a:extLst>
          </p:cNvPr>
          <p:cNvSpPr/>
          <p:nvPr/>
        </p:nvSpPr>
        <p:spPr>
          <a:xfrm>
            <a:off x="10130716" y="341222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56171E2-97C2-63AD-E402-8C7D6A4D19D3}"/>
              </a:ext>
            </a:extLst>
          </p:cNvPr>
          <p:cNvCxnSpPr>
            <a:cxnSpLocks/>
            <a:endCxn id="42" idx="4"/>
          </p:cNvCxnSpPr>
          <p:nvPr/>
        </p:nvCxnSpPr>
        <p:spPr>
          <a:xfrm flipV="1">
            <a:off x="10403254" y="981302"/>
            <a:ext cx="1782" cy="37037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phone top shield">
            <a:extLst>
              <a:ext uri="{FF2B5EF4-FFF2-40B4-BE49-F238E27FC236}">
                <a16:creationId xmlns:a16="http://schemas.microsoft.com/office/drawing/2014/main" id="{0908767E-4017-CE15-5BD9-8EE34C7F3657}"/>
              </a:ext>
            </a:extLst>
          </p:cNvPr>
          <p:cNvSpPr/>
          <p:nvPr/>
        </p:nvSpPr>
        <p:spPr>
          <a:xfrm>
            <a:off x="4664149" y="-235413"/>
            <a:ext cx="3792279" cy="367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8A1EAA2F-DDD0-0B91-9DCE-2709441A90BC}"/>
              </a:ext>
            </a:extLst>
          </p:cNvPr>
          <p:cNvSpPr/>
          <p:nvPr/>
        </p:nvSpPr>
        <p:spPr>
          <a:xfrm>
            <a:off x="9954982" y="171578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02737AA-1869-574B-BED2-EA8F8C0DE258}"/>
              </a:ext>
            </a:extLst>
          </p:cNvPr>
          <p:cNvSpPr/>
          <p:nvPr/>
        </p:nvSpPr>
        <p:spPr>
          <a:xfrm>
            <a:off x="10046422" y="1807433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41E9AB2-29F9-FC25-0D6E-E2E004EDAF5E}"/>
              </a:ext>
            </a:extLst>
          </p:cNvPr>
          <p:cNvSpPr/>
          <p:nvPr/>
        </p:nvSpPr>
        <p:spPr>
          <a:xfrm>
            <a:off x="10137862" y="1898873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E85CFF7-5191-2E2F-51B8-34230B122511}"/>
              </a:ext>
            </a:extLst>
          </p:cNvPr>
          <p:cNvSpPr txBox="1"/>
          <p:nvPr/>
        </p:nvSpPr>
        <p:spPr>
          <a:xfrm rot="16200000">
            <a:off x="8958723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63B3092-D422-BB74-03EC-83ACAFEADA15}"/>
              </a:ext>
            </a:extLst>
          </p:cNvPr>
          <p:cNvSpPr txBox="1"/>
          <p:nvPr/>
        </p:nvSpPr>
        <p:spPr>
          <a:xfrm rot="5400000">
            <a:off x="10673013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CBD1E35-4B91-1212-DEFF-57653C93B57E}"/>
              </a:ext>
            </a:extLst>
          </p:cNvPr>
          <p:cNvSpPr/>
          <p:nvPr/>
        </p:nvSpPr>
        <p:spPr>
          <a:xfrm>
            <a:off x="10123568" y="300594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33493AD-9653-54B1-5CE8-E80E557B9AE9}"/>
              </a:ext>
            </a:extLst>
          </p:cNvPr>
          <p:cNvSpPr/>
          <p:nvPr/>
        </p:nvSpPr>
        <p:spPr>
          <a:xfrm>
            <a:off x="9587202" y="117068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5A16C22E-6C30-3BEA-D5B1-214E2B71DA72}"/>
              </a:ext>
            </a:extLst>
          </p:cNvPr>
          <p:cNvSpPr/>
          <p:nvPr/>
        </p:nvSpPr>
        <p:spPr>
          <a:xfrm>
            <a:off x="9510267" y="249782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AE6A69AE-01A0-0FA5-A568-2B475A7AFEB6}"/>
              </a:ext>
            </a:extLst>
          </p:cNvPr>
          <p:cNvSpPr/>
          <p:nvPr/>
        </p:nvSpPr>
        <p:spPr>
          <a:xfrm>
            <a:off x="9416838" y="398111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79F1E1D2-7EA4-800C-C2E0-D0EF9F73F5CA}"/>
              </a:ext>
            </a:extLst>
          </p:cNvPr>
          <p:cNvSpPr/>
          <p:nvPr/>
        </p:nvSpPr>
        <p:spPr>
          <a:xfrm>
            <a:off x="9487045" y="576526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0311BAEF-4C13-E076-506F-EEF55F8CD332}"/>
              </a:ext>
            </a:extLst>
          </p:cNvPr>
          <p:cNvSpPr/>
          <p:nvPr/>
        </p:nvSpPr>
        <p:spPr>
          <a:xfrm>
            <a:off x="9606323" y="733502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pic>
        <p:nvPicPr>
          <p:cNvPr id="51" name="Picture 50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540697A2-EF9B-679E-001E-856361160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8" y="-897938"/>
            <a:ext cx="9181846" cy="12277140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219F4D12-D57A-A7BC-52B5-F0D856F10720}"/>
              </a:ext>
            </a:extLst>
          </p:cNvPr>
          <p:cNvSpPr>
            <a:spLocks/>
          </p:cNvSpPr>
          <p:nvPr/>
        </p:nvSpPr>
        <p:spPr>
          <a:xfrm>
            <a:off x="281386" y="1497550"/>
            <a:ext cx="7417876" cy="45248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1" name="Picture 80" descr="A picture containing star, night, outdoor object, dark&#10;&#10;Description automatically generated">
            <a:extLst>
              <a:ext uri="{FF2B5EF4-FFF2-40B4-BE49-F238E27FC236}">
                <a16:creationId xmlns:a16="http://schemas.microsoft.com/office/drawing/2014/main" id="{DD689B51-C665-B85A-5F86-A0B4B9A3BE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5" y="-18831390"/>
            <a:ext cx="7863840" cy="15813374"/>
          </a:xfrm>
          <a:prstGeom prst="rect">
            <a:avLst/>
          </a:prstGeom>
        </p:spPr>
      </p:pic>
      <p:pic>
        <p:nvPicPr>
          <p:cNvPr id="83" name="Picture 82" descr="A picture containing outdoor object, star, night, dark&#10;&#10;Description automatically generated">
            <a:extLst>
              <a:ext uri="{FF2B5EF4-FFF2-40B4-BE49-F238E27FC236}">
                <a16:creationId xmlns:a16="http://schemas.microsoft.com/office/drawing/2014/main" id="{3F4F1409-0BFD-BB45-E8F7-31F3694BE9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5" y="-2957503"/>
            <a:ext cx="7863840" cy="15480676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1E8D6244-AB7A-05E4-B917-8C15A5EE45D0}"/>
              </a:ext>
            </a:extLst>
          </p:cNvPr>
          <p:cNvSpPr>
            <a:spLocks/>
          </p:cNvSpPr>
          <p:nvPr/>
        </p:nvSpPr>
        <p:spPr>
          <a:xfrm>
            <a:off x="-256021" y="6395730"/>
            <a:ext cx="1571870" cy="36564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548640">
              <a:defRPr/>
            </a:pPr>
            <a:r>
              <a:rPr lang="en-US" sz="1680" b="1" cap="all" dirty="0">
                <a:solidFill>
                  <a:prstClr val="black"/>
                </a:solidFill>
                <a:latin typeface="Calibri" panose="020F0502020204030204"/>
              </a:rPr>
              <a:t>Hebrews 10</a:t>
            </a:r>
          </a:p>
        </p:txBody>
      </p:sp>
      <p:pic>
        <p:nvPicPr>
          <p:cNvPr id="5" name="Picture 4" descr="A picture containing star, outdoor object, night, dark&#10;&#10;Description automatically generated">
            <a:extLst>
              <a:ext uri="{FF2B5EF4-FFF2-40B4-BE49-F238E27FC236}">
                <a16:creationId xmlns:a16="http://schemas.microsoft.com/office/drawing/2014/main" id="{6A962512-9578-7077-E42F-0AB296638F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5" y="12544454"/>
            <a:ext cx="7863840" cy="617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0592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NEW COVENANT">
            <a:extLst>
              <a:ext uri="{FF2B5EF4-FFF2-40B4-BE49-F238E27FC236}">
                <a16:creationId xmlns:a16="http://schemas.microsoft.com/office/drawing/2014/main" id="{8EA7B09F-D2F5-8274-647B-7FB4BFACD4E7}"/>
              </a:ext>
            </a:extLst>
          </p:cNvPr>
          <p:cNvSpPr/>
          <p:nvPr/>
        </p:nvSpPr>
        <p:spPr>
          <a:xfrm>
            <a:off x="9307326" y="561999"/>
            <a:ext cx="2194560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867849-E23D-D168-9B47-03761C6926D1}"/>
              </a:ext>
            </a:extLst>
          </p:cNvPr>
          <p:cNvSpPr/>
          <p:nvPr/>
        </p:nvSpPr>
        <p:spPr>
          <a:xfrm>
            <a:off x="-172629" y="6082875"/>
            <a:ext cx="12895627" cy="1174519"/>
          </a:xfrm>
          <a:custGeom>
            <a:avLst/>
            <a:gdLst>
              <a:gd name="connsiteX0" fmla="*/ 0 w 12895627"/>
              <a:gd name="connsiteY0" fmla="*/ 0 h 1174519"/>
              <a:gd name="connsiteX1" fmla="*/ 715121 w 12895627"/>
              <a:gd name="connsiteY1" fmla="*/ 0 h 1174519"/>
              <a:gd name="connsiteX2" fmla="*/ 1301286 w 12895627"/>
              <a:gd name="connsiteY2" fmla="*/ 0 h 1174519"/>
              <a:gd name="connsiteX3" fmla="*/ 2016407 w 12895627"/>
              <a:gd name="connsiteY3" fmla="*/ 0 h 1174519"/>
              <a:gd name="connsiteX4" fmla="*/ 2860485 w 12895627"/>
              <a:gd name="connsiteY4" fmla="*/ 0 h 1174519"/>
              <a:gd name="connsiteX5" fmla="*/ 3317693 w 12895627"/>
              <a:gd name="connsiteY5" fmla="*/ 0 h 1174519"/>
              <a:gd name="connsiteX6" fmla="*/ 3774902 w 12895627"/>
              <a:gd name="connsiteY6" fmla="*/ 0 h 1174519"/>
              <a:gd name="connsiteX7" fmla="*/ 4103154 w 12895627"/>
              <a:gd name="connsiteY7" fmla="*/ 0 h 1174519"/>
              <a:gd name="connsiteX8" fmla="*/ 4431406 w 12895627"/>
              <a:gd name="connsiteY8" fmla="*/ 0 h 1174519"/>
              <a:gd name="connsiteX9" fmla="*/ 4888615 w 12895627"/>
              <a:gd name="connsiteY9" fmla="*/ 0 h 1174519"/>
              <a:gd name="connsiteX10" fmla="*/ 5732692 w 12895627"/>
              <a:gd name="connsiteY10" fmla="*/ 0 h 1174519"/>
              <a:gd name="connsiteX11" fmla="*/ 6060945 w 12895627"/>
              <a:gd name="connsiteY11" fmla="*/ 0 h 1174519"/>
              <a:gd name="connsiteX12" fmla="*/ 6389197 w 12895627"/>
              <a:gd name="connsiteY12" fmla="*/ 0 h 1174519"/>
              <a:gd name="connsiteX13" fmla="*/ 6717449 w 12895627"/>
              <a:gd name="connsiteY13" fmla="*/ 0 h 1174519"/>
              <a:gd name="connsiteX14" fmla="*/ 7045702 w 12895627"/>
              <a:gd name="connsiteY14" fmla="*/ 0 h 1174519"/>
              <a:gd name="connsiteX15" fmla="*/ 7631867 w 12895627"/>
              <a:gd name="connsiteY15" fmla="*/ 0 h 1174519"/>
              <a:gd name="connsiteX16" fmla="*/ 7960119 w 12895627"/>
              <a:gd name="connsiteY16" fmla="*/ 0 h 1174519"/>
              <a:gd name="connsiteX17" fmla="*/ 8417327 w 12895627"/>
              <a:gd name="connsiteY17" fmla="*/ 0 h 1174519"/>
              <a:gd name="connsiteX18" fmla="*/ 8874536 w 12895627"/>
              <a:gd name="connsiteY18" fmla="*/ 0 h 1174519"/>
              <a:gd name="connsiteX19" fmla="*/ 9718613 w 12895627"/>
              <a:gd name="connsiteY19" fmla="*/ 0 h 1174519"/>
              <a:gd name="connsiteX20" fmla="*/ 9917909 w 12895627"/>
              <a:gd name="connsiteY20" fmla="*/ 0 h 1174519"/>
              <a:gd name="connsiteX21" fmla="*/ 10117206 w 12895627"/>
              <a:gd name="connsiteY21" fmla="*/ 0 h 1174519"/>
              <a:gd name="connsiteX22" fmla="*/ 10832327 w 12895627"/>
              <a:gd name="connsiteY22" fmla="*/ 0 h 1174519"/>
              <a:gd name="connsiteX23" fmla="*/ 11547448 w 12895627"/>
              <a:gd name="connsiteY23" fmla="*/ 0 h 1174519"/>
              <a:gd name="connsiteX24" fmla="*/ 11875700 w 12895627"/>
              <a:gd name="connsiteY24" fmla="*/ 0 h 1174519"/>
              <a:gd name="connsiteX25" fmla="*/ 12203952 w 12895627"/>
              <a:gd name="connsiteY25" fmla="*/ 0 h 1174519"/>
              <a:gd name="connsiteX26" fmla="*/ 12895627 w 12895627"/>
              <a:gd name="connsiteY26" fmla="*/ 0 h 1174519"/>
              <a:gd name="connsiteX27" fmla="*/ 12895627 w 12895627"/>
              <a:gd name="connsiteY27" fmla="*/ 610750 h 1174519"/>
              <a:gd name="connsiteX28" fmla="*/ 12895627 w 12895627"/>
              <a:gd name="connsiteY28" fmla="*/ 1174519 h 1174519"/>
              <a:gd name="connsiteX29" fmla="*/ 12696331 w 12895627"/>
              <a:gd name="connsiteY29" fmla="*/ 1174519 h 1174519"/>
              <a:gd name="connsiteX30" fmla="*/ 12368079 w 12895627"/>
              <a:gd name="connsiteY30" fmla="*/ 1174519 h 1174519"/>
              <a:gd name="connsiteX31" fmla="*/ 11652957 w 12895627"/>
              <a:gd name="connsiteY31" fmla="*/ 1174519 h 1174519"/>
              <a:gd name="connsiteX32" fmla="*/ 11195749 w 12895627"/>
              <a:gd name="connsiteY32" fmla="*/ 1174519 h 1174519"/>
              <a:gd name="connsiteX33" fmla="*/ 10867497 w 12895627"/>
              <a:gd name="connsiteY33" fmla="*/ 1174519 h 1174519"/>
              <a:gd name="connsiteX34" fmla="*/ 10281332 w 12895627"/>
              <a:gd name="connsiteY34" fmla="*/ 1174519 h 1174519"/>
              <a:gd name="connsiteX35" fmla="*/ 9695167 w 12895627"/>
              <a:gd name="connsiteY35" fmla="*/ 1174519 h 1174519"/>
              <a:gd name="connsiteX36" fmla="*/ 8980046 w 12895627"/>
              <a:gd name="connsiteY36" fmla="*/ 1174519 h 1174519"/>
              <a:gd name="connsiteX37" fmla="*/ 8522837 w 12895627"/>
              <a:gd name="connsiteY37" fmla="*/ 1174519 h 1174519"/>
              <a:gd name="connsiteX38" fmla="*/ 7936672 w 12895627"/>
              <a:gd name="connsiteY38" fmla="*/ 1174519 h 1174519"/>
              <a:gd name="connsiteX39" fmla="*/ 7737376 w 12895627"/>
              <a:gd name="connsiteY39" fmla="*/ 1174519 h 1174519"/>
              <a:gd name="connsiteX40" fmla="*/ 7409124 w 12895627"/>
              <a:gd name="connsiteY40" fmla="*/ 1174519 h 1174519"/>
              <a:gd name="connsiteX41" fmla="*/ 6822959 w 12895627"/>
              <a:gd name="connsiteY41" fmla="*/ 1174519 h 1174519"/>
              <a:gd name="connsiteX42" fmla="*/ 6236794 w 12895627"/>
              <a:gd name="connsiteY42" fmla="*/ 1174519 h 1174519"/>
              <a:gd name="connsiteX43" fmla="*/ 5650629 w 12895627"/>
              <a:gd name="connsiteY43" fmla="*/ 1174519 h 1174519"/>
              <a:gd name="connsiteX44" fmla="*/ 4935508 w 12895627"/>
              <a:gd name="connsiteY44" fmla="*/ 1174519 h 1174519"/>
              <a:gd name="connsiteX45" fmla="*/ 4736212 w 12895627"/>
              <a:gd name="connsiteY45" fmla="*/ 1174519 h 1174519"/>
              <a:gd name="connsiteX46" fmla="*/ 3892135 w 12895627"/>
              <a:gd name="connsiteY46" fmla="*/ 1174519 h 1174519"/>
              <a:gd name="connsiteX47" fmla="*/ 3434926 w 12895627"/>
              <a:gd name="connsiteY47" fmla="*/ 1174519 h 1174519"/>
              <a:gd name="connsiteX48" fmla="*/ 2848761 w 12895627"/>
              <a:gd name="connsiteY48" fmla="*/ 1174519 h 1174519"/>
              <a:gd name="connsiteX49" fmla="*/ 2004684 w 12895627"/>
              <a:gd name="connsiteY49" fmla="*/ 1174519 h 1174519"/>
              <a:gd name="connsiteX50" fmla="*/ 1418519 w 12895627"/>
              <a:gd name="connsiteY50" fmla="*/ 1174519 h 1174519"/>
              <a:gd name="connsiteX51" fmla="*/ 574442 w 12895627"/>
              <a:gd name="connsiteY51" fmla="*/ 1174519 h 1174519"/>
              <a:gd name="connsiteX52" fmla="*/ 0 w 12895627"/>
              <a:gd name="connsiteY52" fmla="*/ 1174519 h 1174519"/>
              <a:gd name="connsiteX53" fmla="*/ 0 w 12895627"/>
              <a:gd name="connsiteY53" fmla="*/ 575514 h 1174519"/>
              <a:gd name="connsiteX54" fmla="*/ 0 w 12895627"/>
              <a:gd name="connsiteY54" fmla="*/ 0 h 117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895627" h="1174519" fill="none" extrusionOk="0">
                <a:moveTo>
                  <a:pt x="0" y="0"/>
                </a:moveTo>
                <a:cubicBezTo>
                  <a:pt x="285515" y="-31597"/>
                  <a:pt x="446400" y="61401"/>
                  <a:pt x="715121" y="0"/>
                </a:cubicBezTo>
                <a:cubicBezTo>
                  <a:pt x="983842" y="-61401"/>
                  <a:pt x="1083440" y="25558"/>
                  <a:pt x="1301286" y="0"/>
                </a:cubicBezTo>
                <a:cubicBezTo>
                  <a:pt x="1519132" y="-25558"/>
                  <a:pt x="1691732" y="3032"/>
                  <a:pt x="2016407" y="0"/>
                </a:cubicBezTo>
                <a:cubicBezTo>
                  <a:pt x="2341082" y="-3032"/>
                  <a:pt x="2526708" y="64731"/>
                  <a:pt x="2860485" y="0"/>
                </a:cubicBezTo>
                <a:cubicBezTo>
                  <a:pt x="3194262" y="-64731"/>
                  <a:pt x="3218995" y="213"/>
                  <a:pt x="3317693" y="0"/>
                </a:cubicBezTo>
                <a:cubicBezTo>
                  <a:pt x="3416391" y="-213"/>
                  <a:pt x="3622858" y="29583"/>
                  <a:pt x="3774902" y="0"/>
                </a:cubicBezTo>
                <a:cubicBezTo>
                  <a:pt x="3926946" y="-29583"/>
                  <a:pt x="3978967" y="138"/>
                  <a:pt x="4103154" y="0"/>
                </a:cubicBezTo>
                <a:cubicBezTo>
                  <a:pt x="4227341" y="-138"/>
                  <a:pt x="4351377" y="19357"/>
                  <a:pt x="4431406" y="0"/>
                </a:cubicBezTo>
                <a:cubicBezTo>
                  <a:pt x="4511435" y="-19357"/>
                  <a:pt x="4770686" y="48921"/>
                  <a:pt x="4888615" y="0"/>
                </a:cubicBezTo>
                <a:cubicBezTo>
                  <a:pt x="5006544" y="-48921"/>
                  <a:pt x="5316195" y="83435"/>
                  <a:pt x="5732692" y="0"/>
                </a:cubicBezTo>
                <a:cubicBezTo>
                  <a:pt x="6149189" y="-83435"/>
                  <a:pt x="5909736" y="15810"/>
                  <a:pt x="6060945" y="0"/>
                </a:cubicBezTo>
                <a:cubicBezTo>
                  <a:pt x="6212154" y="-15810"/>
                  <a:pt x="6248282" y="9308"/>
                  <a:pt x="6389197" y="0"/>
                </a:cubicBezTo>
                <a:cubicBezTo>
                  <a:pt x="6530112" y="-9308"/>
                  <a:pt x="6561697" y="38570"/>
                  <a:pt x="6717449" y="0"/>
                </a:cubicBezTo>
                <a:cubicBezTo>
                  <a:pt x="6873201" y="-38570"/>
                  <a:pt x="6901087" y="30654"/>
                  <a:pt x="7045702" y="0"/>
                </a:cubicBezTo>
                <a:cubicBezTo>
                  <a:pt x="7190317" y="-30654"/>
                  <a:pt x="7379098" y="26106"/>
                  <a:pt x="7631867" y="0"/>
                </a:cubicBezTo>
                <a:cubicBezTo>
                  <a:pt x="7884637" y="-26106"/>
                  <a:pt x="7834163" y="77"/>
                  <a:pt x="7960119" y="0"/>
                </a:cubicBezTo>
                <a:cubicBezTo>
                  <a:pt x="8086075" y="-77"/>
                  <a:pt x="8296642" y="15301"/>
                  <a:pt x="8417327" y="0"/>
                </a:cubicBezTo>
                <a:cubicBezTo>
                  <a:pt x="8538012" y="-15301"/>
                  <a:pt x="8738156" y="20007"/>
                  <a:pt x="8874536" y="0"/>
                </a:cubicBezTo>
                <a:cubicBezTo>
                  <a:pt x="9010916" y="-20007"/>
                  <a:pt x="9509887" y="98471"/>
                  <a:pt x="9718613" y="0"/>
                </a:cubicBezTo>
                <a:cubicBezTo>
                  <a:pt x="9927339" y="-98471"/>
                  <a:pt x="9875593" y="11275"/>
                  <a:pt x="9917909" y="0"/>
                </a:cubicBezTo>
                <a:cubicBezTo>
                  <a:pt x="9960225" y="-11275"/>
                  <a:pt x="10036851" y="1671"/>
                  <a:pt x="10117206" y="0"/>
                </a:cubicBezTo>
                <a:cubicBezTo>
                  <a:pt x="10197561" y="-1671"/>
                  <a:pt x="10582085" y="31051"/>
                  <a:pt x="10832327" y="0"/>
                </a:cubicBezTo>
                <a:cubicBezTo>
                  <a:pt x="11082569" y="-31051"/>
                  <a:pt x="11255045" y="1496"/>
                  <a:pt x="11547448" y="0"/>
                </a:cubicBezTo>
                <a:cubicBezTo>
                  <a:pt x="11839851" y="-1496"/>
                  <a:pt x="11729022" y="1727"/>
                  <a:pt x="11875700" y="0"/>
                </a:cubicBezTo>
                <a:cubicBezTo>
                  <a:pt x="12022378" y="-1727"/>
                  <a:pt x="12088934" y="25565"/>
                  <a:pt x="12203952" y="0"/>
                </a:cubicBezTo>
                <a:cubicBezTo>
                  <a:pt x="12318970" y="-25565"/>
                  <a:pt x="12691957" y="20074"/>
                  <a:pt x="12895627" y="0"/>
                </a:cubicBezTo>
                <a:cubicBezTo>
                  <a:pt x="12964186" y="159977"/>
                  <a:pt x="12876484" y="346626"/>
                  <a:pt x="12895627" y="610750"/>
                </a:cubicBezTo>
                <a:cubicBezTo>
                  <a:pt x="12914770" y="874874"/>
                  <a:pt x="12839199" y="973566"/>
                  <a:pt x="12895627" y="1174519"/>
                </a:cubicBezTo>
                <a:cubicBezTo>
                  <a:pt x="12825913" y="1176750"/>
                  <a:pt x="12766173" y="1155909"/>
                  <a:pt x="12696331" y="1174519"/>
                </a:cubicBezTo>
                <a:cubicBezTo>
                  <a:pt x="12626489" y="1193129"/>
                  <a:pt x="12442416" y="1143305"/>
                  <a:pt x="12368079" y="1174519"/>
                </a:cubicBezTo>
                <a:cubicBezTo>
                  <a:pt x="12293742" y="1205733"/>
                  <a:pt x="11840124" y="1145900"/>
                  <a:pt x="11652957" y="1174519"/>
                </a:cubicBezTo>
                <a:cubicBezTo>
                  <a:pt x="11465790" y="1203138"/>
                  <a:pt x="11340187" y="1146945"/>
                  <a:pt x="11195749" y="1174519"/>
                </a:cubicBezTo>
                <a:cubicBezTo>
                  <a:pt x="11051311" y="1202093"/>
                  <a:pt x="10941844" y="1161326"/>
                  <a:pt x="10867497" y="1174519"/>
                </a:cubicBezTo>
                <a:cubicBezTo>
                  <a:pt x="10793150" y="1187712"/>
                  <a:pt x="10434299" y="1110158"/>
                  <a:pt x="10281332" y="1174519"/>
                </a:cubicBezTo>
                <a:cubicBezTo>
                  <a:pt x="10128365" y="1238880"/>
                  <a:pt x="9900287" y="1172647"/>
                  <a:pt x="9695167" y="1174519"/>
                </a:cubicBezTo>
                <a:cubicBezTo>
                  <a:pt x="9490047" y="1176391"/>
                  <a:pt x="9125253" y="1148849"/>
                  <a:pt x="8980046" y="1174519"/>
                </a:cubicBezTo>
                <a:cubicBezTo>
                  <a:pt x="8834839" y="1200189"/>
                  <a:pt x="8713597" y="1140497"/>
                  <a:pt x="8522837" y="1174519"/>
                </a:cubicBezTo>
                <a:cubicBezTo>
                  <a:pt x="8332077" y="1208541"/>
                  <a:pt x="8201672" y="1161658"/>
                  <a:pt x="7936672" y="1174519"/>
                </a:cubicBezTo>
                <a:cubicBezTo>
                  <a:pt x="7671672" y="1187380"/>
                  <a:pt x="7820938" y="1159335"/>
                  <a:pt x="7737376" y="1174519"/>
                </a:cubicBezTo>
                <a:cubicBezTo>
                  <a:pt x="7653814" y="1189703"/>
                  <a:pt x="7573088" y="1160073"/>
                  <a:pt x="7409124" y="1174519"/>
                </a:cubicBezTo>
                <a:cubicBezTo>
                  <a:pt x="7245160" y="1188965"/>
                  <a:pt x="6950890" y="1139331"/>
                  <a:pt x="6822959" y="1174519"/>
                </a:cubicBezTo>
                <a:cubicBezTo>
                  <a:pt x="6695028" y="1209707"/>
                  <a:pt x="6489211" y="1163289"/>
                  <a:pt x="6236794" y="1174519"/>
                </a:cubicBezTo>
                <a:cubicBezTo>
                  <a:pt x="5984378" y="1185749"/>
                  <a:pt x="5848094" y="1129936"/>
                  <a:pt x="5650629" y="1174519"/>
                </a:cubicBezTo>
                <a:cubicBezTo>
                  <a:pt x="5453164" y="1219102"/>
                  <a:pt x="5100052" y="1146476"/>
                  <a:pt x="4935508" y="1174519"/>
                </a:cubicBezTo>
                <a:cubicBezTo>
                  <a:pt x="4770964" y="1202562"/>
                  <a:pt x="4785333" y="1158317"/>
                  <a:pt x="4736212" y="1174519"/>
                </a:cubicBezTo>
                <a:cubicBezTo>
                  <a:pt x="4687091" y="1190721"/>
                  <a:pt x="4234443" y="1079199"/>
                  <a:pt x="3892135" y="1174519"/>
                </a:cubicBezTo>
                <a:cubicBezTo>
                  <a:pt x="3549827" y="1269839"/>
                  <a:pt x="3624955" y="1126231"/>
                  <a:pt x="3434926" y="1174519"/>
                </a:cubicBezTo>
                <a:cubicBezTo>
                  <a:pt x="3244897" y="1222807"/>
                  <a:pt x="2983454" y="1110731"/>
                  <a:pt x="2848761" y="1174519"/>
                </a:cubicBezTo>
                <a:cubicBezTo>
                  <a:pt x="2714069" y="1238307"/>
                  <a:pt x="2248171" y="1088395"/>
                  <a:pt x="2004684" y="1174519"/>
                </a:cubicBezTo>
                <a:cubicBezTo>
                  <a:pt x="1761197" y="1260643"/>
                  <a:pt x="1583722" y="1154275"/>
                  <a:pt x="1418519" y="1174519"/>
                </a:cubicBezTo>
                <a:cubicBezTo>
                  <a:pt x="1253317" y="1194763"/>
                  <a:pt x="838079" y="1097975"/>
                  <a:pt x="574442" y="1174519"/>
                </a:cubicBezTo>
                <a:cubicBezTo>
                  <a:pt x="310805" y="1251063"/>
                  <a:pt x="228994" y="1116007"/>
                  <a:pt x="0" y="1174519"/>
                </a:cubicBezTo>
                <a:cubicBezTo>
                  <a:pt x="-56140" y="953793"/>
                  <a:pt x="26400" y="782466"/>
                  <a:pt x="0" y="575514"/>
                </a:cubicBezTo>
                <a:cubicBezTo>
                  <a:pt x="-26400" y="368562"/>
                  <a:pt x="53457" y="161768"/>
                  <a:pt x="0" y="0"/>
                </a:cubicBezTo>
                <a:close/>
              </a:path>
              <a:path w="12895627" h="1174519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55961" y="128577"/>
                  <a:pt x="12886720" y="385999"/>
                  <a:pt x="12895627" y="575514"/>
                </a:cubicBezTo>
                <a:cubicBezTo>
                  <a:pt x="12904534" y="765029"/>
                  <a:pt x="12888344" y="967412"/>
                  <a:pt x="12895627" y="1174519"/>
                </a:cubicBezTo>
                <a:cubicBezTo>
                  <a:pt x="12674129" y="1229255"/>
                  <a:pt x="12613985" y="1150479"/>
                  <a:pt x="12438418" y="1174519"/>
                </a:cubicBezTo>
                <a:cubicBezTo>
                  <a:pt x="12262851" y="1198559"/>
                  <a:pt x="11876772" y="1151039"/>
                  <a:pt x="11594341" y="1174519"/>
                </a:cubicBezTo>
                <a:cubicBezTo>
                  <a:pt x="11311910" y="1197999"/>
                  <a:pt x="11339675" y="1124639"/>
                  <a:pt x="11137132" y="1174519"/>
                </a:cubicBezTo>
                <a:cubicBezTo>
                  <a:pt x="10934589" y="1224399"/>
                  <a:pt x="10806435" y="1171110"/>
                  <a:pt x="10679924" y="1174519"/>
                </a:cubicBezTo>
                <a:cubicBezTo>
                  <a:pt x="10553413" y="1177928"/>
                  <a:pt x="10388545" y="1170066"/>
                  <a:pt x="10222715" y="1174519"/>
                </a:cubicBezTo>
                <a:cubicBezTo>
                  <a:pt x="10056885" y="1178972"/>
                  <a:pt x="9738736" y="1108001"/>
                  <a:pt x="9378638" y="1174519"/>
                </a:cubicBezTo>
                <a:cubicBezTo>
                  <a:pt x="9018540" y="1241037"/>
                  <a:pt x="9170014" y="1174007"/>
                  <a:pt x="9050385" y="1174519"/>
                </a:cubicBezTo>
                <a:cubicBezTo>
                  <a:pt x="8930756" y="1175031"/>
                  <a:pt x="8834318" y="1145011"/>
                  <a:pt x="8722133" y="1174519"/>
                </a:cubicBezTo>
                <a:cubicBezTo>
                  <a:pt x="8609948" y="1204027"/>
                  <a:pt x="8215964" y="1098905"/>
                  <a:pt x="8007012" y="1174519"/>
                </a:cubicBezTo>
                <a:cubicBezTo>
                  <a:pt x="7798060" y="1250133"/>
                  <a:pt x="7624560" y="1102272"/>
                  <a:pt x="7291891" y="1174519"/>
                </a:cubicBezTo>
                <a:cubicBezTo>
                  <a:pt x="6959222" y="1246766"/>
                  <a:pt x="7077685" y="1151617"/>
                  <a:pt x="6963639" y="1174519"/>
                </a:cubicBezTo>
                <a:cubicBezTo>
                  <a:pt x="6849593" y="1197421"/>
                  <a:pt x="6543789" y="1104532"/>
                  <a:pt x="6248517" y="1174519"/>
                </a:cubicBezTo>
                <a:cubicBezTo>
                  <a:pt x="5953245" y="1244506"/>
                  <a:pt x="5808744" y="1097343"/>
                  <a:pt x="5404440" y="1174519"/>
                </a:cubicBezTo>
                <a:cubicBezTo>
                  <a:pt x="5000136" y="1251695"/>
                  <a:pt x="5173578" y="1168438"/>
                  <a:pt x="4947231" y="1174519"/>
                </a:cubicBezTo>
                <a:cubicBezTo>
                  <a:pt x="4720884" y="1180600"/>
                  <a:pt x="4474442" y="1137396"/>
                  <a:pt x="4232110" y="1174519"/>
                </a:cubicBezTo>
                <a:cubicBezTo>
                  <a:pt x="3989778" y="1211642"/>
                  <a:pt x="3791261" y="1147749"/>
                  <a:pt x="3516989" y="1174519"/>
                </a:cubicBezTo>
                <a:cubicBezTo>
                  <a:pt x="3242717" y="1201289"/>
                  <a:pt x="3246351" y="1154599"/>
                  <a:pt x="3059781" y="1174519"/>
                </a:cubicBezTo>
                <a:cubicBezTo>
                  <a:pt x="2873211" y="1194439"/>
                  <a:pt x="2784212" y="1166351"/>
                  <a:pt x="2602572" y="1174519"/>
                </a:cubicBezTo>
                <a:cubicBezTo>
                  <a:pt x="2420932" y="1182687"/>
                  <a:pt x="2237530" y="1131558"/>
                  <a:pt x="1887451" y="1174519"/>
                </a:cubicBezTo>
                <a:cubicBezTo>
                  <a:pt x="1537372" y="1217480"/>
                  <a:pt x="1243042" y="1096023"/>
                  <a:pt x="1043373" y="1174519"/>
                </a:cubicBezTo>
                <a:cubicBezTo>
                  <a:pt x="843704" y="1253015"/>
                  <a:pt x="415426" y="1103470"/>
                  <a:pt x="0" y="1174519"/>
                </a:cubicBezTo>
                <a:cubicBezTo>
                  <a:pt x="-28528" y="902181"/>
                  <a:pt x="48407" y="698506"/>
                  <a:pt x="0" y="563769"/>
                </a:cubicBezTo>
                <a:cubicBezTo>
                  <a:pt x="-48407" y="429032"/>
                  <a:pt x="37431" y="16206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640080" rtlCol="0" anchor="ctr"/>
          <a:lstStyle/>
          <a:p>
            <a:pPr algn="r"/>
            <a:endParaRPr lang="en-US" sz="2400" b="1" dirty="0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A20A20-8F01-A4B0-03E2-A22236AF8D47}"/>
              </a:ext>
            </a:extLst>
          </p:cNvPr>
          <p:cNvSpPr/>
          <p:nvPr/>
        </p:nvSpPr>
        <p:spPr>
          <a:xfrm>
            <a:off x="-296727" y="-235413"/>
            <a:ext cx="12895627" cy="1711682"/>
          </a:xfrm>
          <a:custGeom>
            <a:avLst/>
            <a:gdLst>
              <a:gd name="connsiteX0" fmla="*/ 0 w 12895627"/>
              <a:gd name="connsiteY0" fmla="*/ 0 h 1711682"/>
              <a:gd name="connsiteX1" fmla="*/ 328252 w 12895627"/>
              <a:gd name="connsiteY1" fmla="*/ 0 h 1711682"/>
              <a:gd name="connsiteX2" fmla="*/ 1172330 w 12895627"/>
              <a:gd name="connsiteY2" fmla="*/ 0 h 1711682"/>
              <a:gd name="connsiteX3" fmla="*/ 1629538 w 12895627"/>
              <a:gd name="connsiteY3" fmla="*/ 0 h 1711682"/>
              <a:gd name="connsiteX4" fmla="*/ 2086747 w 12895627"/>
              <a:gd name="connsiteY4" fmla="*/ 0 h 1711682"/>
              <a:gd name="connsiteX5" fmla="*/ 2414999 w 12895627"/>
              <a:gd name="connsiteY5" fmla="*/ 0 h 1711682"/>
              <a:gd name="connsiteX6" fmla="*/ 2743252 w 12895627"/>
              <a:gd name="connsiteY6" fmla="*/ 0 h 1711682"/>
              <a:gd name="connsiteX7" fmla="*/ 3200460 w 12895627"/>
              <a:gd name="connsiteY7" fmla="*/ 0 h 1711682"/>
              <a:gd name="connsiteX8" fmla="*/ 4044538 w 12895627"/>
              <a:gd name="connsiteY8" fmla="*/ 0 h 1711682"/>
              <a:gd name="connsiteX9" fmla="*/ 4372790 w 12895627"/>
              <a:gd name="connsiteY9" fmla="*/ 0 h 1711682"/>
              <a:gd name="connsiteX10" fmla="*/ 4701042 w 12895627"/>
              <a:gd name="connsiteY10" fmla="*/ 0 h 1711682"/>
              <a:gd name="connsiteX11" fmla="*/ 5029295 w 12895627"/>
              <a:gd name="connsiteY11" fmla="*/ 0 h 1711682"/>
              <a:gd name="connsiteX12" fmla="*/ 5357547 w 12895627"/>
              <a:gd name="connsiteY12" fmla="*/ 0 h 1711682"/>
              <a:gd name="connsiteX13" fmla="*/ 5943712 w 12895627"/>
              <a:gd name="connsiteY13" fmla="*/ 0 h 1711682"/>
              <a:gd name="connsiteX14" fmla="*/ 6271964 w 12895627"/>
              <a:gd name="connsiteY14" fmla="*/ 0 h 1711682"/>
              <a:gd name="connsiteX15" fmla="*/ 6729173 w 12895627"/>
              <a:gd name="connsiteY15" fmla="*/ 0 h 1711682"/>
              <a:gd name="connsiteX16" fmla="*/ 7186381 w 12895627"/>
              <a:gd name="connsiteY16" fmla="*/ 0 h 1711682"/>
              <a:gd name="connsiteX17" fmla="*/ 8030459 w 12895627"/>
              <a:gd name="connsiteY17" fmla="*/ 0 h 1711682"/>
              <a:gd name="connsiteX18" fmla="*/ 8229755 w 12895627"/>
              <a:gd name="connsiteY18" fmla="*/ 0 h 1711682"/>
              <a:gd name="connsiteX19" fmla="*/ 8429051 w 12895627"/>
              <a:gd name="connsiteY19" fmla="*/ 0 h 1711682"/>
              <a:gd name="connsiteX20" fmla="*/ 9144172 w 12895627"/>
              <a:gd name="connsiteY20" fmla="*/ 0 h 1711682"/>
              <a:gd name="connsiteX21" fmla="*/ 9859293 w 12895627"/>
              <a:gd name="connsiteY21" fmla="*/ 0 h 1711682"/>
              <a:gd name="connsiteX22" fmla="*/ 10187545 w 12895627"/>
              <a:gd name="connsiteY22" fmla="*/ 0 h 1711682"/>
              <a:gd name="connsiteX23" fmla="*/ 10515798 w 12895627"/>
              <a:gd name="connsiteY23" fmla="*/ 0 h 1711682"/>
              <a:gd name="connsiteX24" fmla="*/ 11359875 w 12895627"/>
              <a:gd name="connsiteY24" fmla="*/ 0 h 1711682"/>
              <a:gd name="connsiteX25" fmla="*/ 12203952 w 12895627"/>
              <a:gd name="connsiteY25" fmla="*/ 0 h 1711682"/>
              <a:gd name="connsiteX26" fmla="*/ 12895627 w 12895627"/>
              <a:gd name="connsiteY26" fmla="*/ 0 h 1711682"/>
              <a:gd name="connsiteX27" fmla="*/ 12895627 w 12895627"/>
              <a:gd name="connsiteY27" fmla="*/ 519210 h 1711682"/>
              <a:gd name="connsiteX28" fmla="*/ 12895627 w 12895627"/>
              <a:gd name="connsiteY28" fmla="*/ 1055537 h 1711682"/>
              <a:gd name="connsiteX29" fmla="*/ 12895627 w 12895627"/>
              <a:gd name="connsiteY29" fmla="*/ 1711682 h 1711682"/>
              <a:gd name="connsiteX30" fmla="*/ 12051550 w 12895627"/>
              <a:gd name="connsiteY30" fmla="*/ 1711682 h 1711682"/>
              <a:gd name="connsiteX31" fmla="*/ 11723297 w 12895627"/>
              <a:gd name="connsiteY31" fmla="*/ 1711682 h 1711682"/>
              <a:gd name="connsiteX32" fmla="*/ 11137132 w 12895627"/>
              <a:gd name="connsiteY32" fmla="*/ 1711682 h 1711682"/>
              <a:gd name="connsiteX33" fmla="*/ 10550968 w 12895627"/>
              <a:gd name="connsiteY33" fmla="*/ 1711682 h 1711682"/>
              <a:gd name="connsiteX34" fmla="*/ 9835846 w 12895627"/>
              <a:gd name="connsiteY34" fmla="*/ 1711682 h 1711682"/>
              <a:gd name="connsiteX35" fmla="*/ 9378638 w 12895627"/>
              <a:gd name="connsiteY35" fmla="*/ 1711682 h 1711682"/>
              <a:gd name="connsiteX36" fmla="*/ 8792473 w 12895627"/>
              <a:gd name="connsiteY36" fmla="*/ 1711682 h 1711682"/>
              <a:gd name="connsiteX37" fmla="*/ 8593177 w 12895627"/>
              <a:gd name="connsiteY37" fmla="*/ 1711682 h 1711682"/>
              <a:gd name="connsiteX38" fmla="*/ 8264925 w 12895627"/>
              <a:gd name="connsiteY38" fmla="*/ 1711682 h 1711682"/>
              <a:gd name="connsiteX39" fmla="*/ 7678760 w 12895627"/>
              <a:gd name="connsiteY39" fmla="*/ 1711682 h 1711682"/>
              <a:gd name="connsiteX40" fmla="*/ 7092595 w 12895627"/>
              <a:gd name="connsiteY40" fmla="*/ 1711682 h 1711682"/>
              <a:gd name="connsiteX41" fmla="*/ 6506430 w 12895627"/>
              <a:gd name="connsiteY41" fmla="*/ 1711682 h 1711682"/>
              <a:gd name="connsiteX42" fmla="*/ 5791309 w 12895627"/>
              <a:gd name="connsiteY42" fmla="*/ 1711682 h 1711682"/>
              <a:gd name="connsiteX43" fmla="*/ 5592013 w 12895627"/>
              <a:gd name="connsiteY43" fmla="*/ 1711682 h 1711682"/>
              <a:gd name="connsiteX44" fmla="*/ 4747935 w 12895627"/>
              <a:gd name="connsiteY44" fmla="*/ 1711682 h 1711682"/>
              <a:gd name="connsiteX45" fmla="*/ 4290727 w 12895627"/>
              <a:gd name="connsiteY45" fmla="*/ 1711682 h 1711682"/>
              <a:gd name="connsiteX46" fmla="*/ 3704562 w 12895627"/>
              <a:gd name="connsiteY46" fmla="*/ 1711682 h 1711682"/>
              <a:gd name="connsiteX47" fmla="*/ 2860485 w 12895627"/>
              <a:gd name="connsiteY47" fmla="*/ 1711682 h 1711682"/>
              <a:gd name="connsiteX48" fmla="*/ 2274320 w 12895627"/>
              <a:gd name="connsiteY48" fmla="*/ 1711682 h 1711682"/>
              <a:gd name="connsiteX49" fmla="*/ 1430242 w 12895627"/>
              <a:gd name="connsiteY49" fmla="*/ 1711682 h 1711682"/>
              <a:gd name="connsiteX50" fmla="*/ 1230946 w 12895627"/>
              <a:gd name="connsiteY50" fmla="*/ 1711682 h 1711682"/>
              <a:gd name="connsiteX51" fmla="*/ 515825 w 12895627"/>
              <a:gd name="connsiteY51" fmla="*/ 1711682 h 1711682"/>
              <a:gd name="connsiteX52" fmla="*/ 0 w 12895627"/>
              <a:gd name="connsiteY52" fmla="*/ 1711682 h 1711682"/>
              <a:gd name="connsiteX53" fmla="*/ 0 w 12895627"/>
              <a:gd name="connsiteY53" fmla="*/ 1175355 h 1711682"/>
              <a:gd name="connsiteX54" fmla="*/ 0 w 12895627"/>
              <a:gd name="connsiteY54" fmla="*/ 587677 h 1711682"/>
              <a:gd name="connsiteX55" fmla="*/ 0 w 12895627"/>
              <a:gd name="connsiteY55" fmla="*/ 0 h 1711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895627" h="1711682" fill="none" extrusionOk="0">
                <a:moveTo>
                  <a:pt x="0" y="0"/>
                </a:moveTo>
                <a:cubicBezTo>
                  <a:pt x="109524" y="-14899"/>
                  <a:pt x="177426" y="21354"/>
                  <a:pt x="328252" y="0"/>
                </a:cubicBezTo>
                <a:cubicBezTo>
                  <a:pt x="479078" y="-21354"/>
                  <a:pt x="838553" y="64731"/>
                  <a:pt x="1172330" y="0"/>
                </a:cubicBezTo>
                <a:cubicBezTo>
                  <a:pt x="1506107" y="-64731"/>
                  <a:pt x="1530840" y="213"/>
                  <a:pt x="1629538" y="0"/>
                </a:cubicBezTo>
                <a:cubicBezTo>
                  <a:pt x="1728236" y="-213"/>
                  <a:pt x="1934703" y="29583"/>
                  <a:pt x="2086747" y="0"/>
                </a:cubicBezTo>
                <a:cubicBezTo>
                  <a:pt x="2238791" y="-29583"/>
                  <a:pt x="2290812" y="138"/>
                  <a:pt x="2414999" y="0"/>
                </a:cubicBezTo>
                <a:cubicBezTo>
                  <a:pt x="2539186" y="-138"/>
                  <a:pt x="2652039" y="18389"/>
                  <a:pt x="2743252" y="0"/>
                </a:cubicBezTo>
                <a:cubicBezTo>
                  <a:pt x="2834465" y="-18389"/>
                  <a:pt x="3083521" y="49134"/>
                  <a:pt x="3200460" y="0"/>
                </a:cubicBezTo>
                <a:cubicBezTo>
                  <a:pt x="3317399" y="-49134"/>
                  <a:pt x="3624283" y="78532"/>
                  <a:pt x="4044538" y="0"/>
                </a:cubicBezTo>
                <a:cubicBezTo>
                  <a:pt x="4464793" y="-78532"/>
                  <a:pt x="4222638" y="20055"/>
                  <a:pt x="4372790" y="0"/>
                </a:cubicBezTo>
                <a:cubicBezTo>
                  <a:pt x="4522942" y="-20055"/>
                  <a:pt x="4560127" y="9308"/>
                  <a:pt x="4701042" y="0"/>
                </a:cubicBezTo>
                <a:cubicBezTo>
                  <a:pt x="4841957" y="-9308"/>
                  <a:pt x="4960813" y="32605"/>
                  <a:pt x="5029295" y="0"/>
                </a:cubicBezTo>
                <a:cubicBezTo>
                  <a:pt x="5097777" y="-32605"/>
                  <a:pt x="5218836" y="232"/>
                  <a:pt x="5357547" y="0"/>
                </a:cubicBezTo>
                <a:cubicBezTo>
                  <a:pt x="5496258" y="-232"/>
                  <a:pt x="5690943" y="26106"/>
                  <a:pt x="5943712" y="0"/>
                </a:cubicBezTo>
                <a:cubicBezTo>
                  <a:pt x="6196482" y="-26106"/>
                  <a:pt x="6146008" y="77"/>
                  <a:pt x="6271964" y="0"/>
                </a:cubicBezTo>
                <a:cubicBezTo>
                  <a:pt x="6397920" y="-77"/>
                  <a:pt x="6607186" y="13975"/>
                  <a:pt x="6729173" y="0"/>
                </a:cubicBezTo>
                <a:cubicBezTo>
                  <a:pt x="6851160" y="-13975"/>
                  <a:pt x="7058068" y="20411"/>
                  <a:pt x="7186381" y="0"/>
                </a:cubicBezTo>
                <a:cubicBezTo>
                  <a:pt x="7314694" y="-20411"/>
                  <a:pt x="7819254" y="96313"/>
                  <a:pt x="8030459" y="0"/>
                </a:cubicBezTo>
                <a:cubicBezTo>
                  <a:pt x="8241664" y="-96313"/>
                  <a:pt x="8187439" y="11275"/>
                  <a:pt x="8229755" y="0"/>
                </a:cubicBezTo>
                <a:cubicBezTo>
                  <a:pt x="8272071" y="-11275"/>
                  <a:pt x="8355910" y="14825"/>
                  <a:pt x="8429051" y="0"/>
                </a:cubicBezTo>
                <a:cubicBezTo>
                  <a:pt x="8502192" y="-14825"/>
                  <a:pt x="8893930" y="31051"/>
                  <a:pt x="9144172" y="0"/>
                </a:cubicBezTo>
                <a:cubicBezTo>
                  <a:pt x="9394414" y="-31051"/>
                  <a:pt x="9566890" y="1496"/>
                  <a:pt x="9859293" y="0"/>
                </a:cubicBezTo>
                <a:cubicBezTo>
                  <a:pt x="10151696" y="-1496"/>
                  <a:pt x="10040867" y="1727"/>
                  <a:pt x="10187545" y="0"/>
                </a:cubicBezTo>
                <a:cubicBezTo>
                  <a:pt x="10334223" y="-1727"/>
                  <a:pt x="10392282" y="24384"/>
                  <a:pt x="10515798" y="0"/>
                </a:cubicBezTo>
                <a:cubicBezTo>
                  <a:pt x="10639314" y="-24384"/>
                  <a:pt x="11101796" y="100817"/>
                  <a:pt x="11359875" y="0"/>
                </a:cubicBezTo>
                <a:cubicBezTo>
                  <a:pt x="11617954" y="-100817"/>
                  <a:pt x="11941428" y="80768"/>
                  <a:pt x="12203952" y="0"/>
                </a:cubicBezTo>
                <a:cubicBezTo>
                  <a:pt x="12466476" y="-80768"/>
                  <a:pt x="12585887" y="46492"/>
                  <a:pt x="12895627" y="0"/>
                </a:cubicBezTo>
                <a:cubicBezTo>
                  <a:pt x="12904352" y="176902"/>
                  <a:pt x="12844944" y="398647"/>
                  <a:pt x="12895627" y="519210"/>
                </a:cubicBezTo>
                <a:cubicBezTo>
                  <a:pt x="12946310" y="639773"/>
                  <a:pt x="12837566" y="924112"/>
                  <a:pt x="12895627" y="1055537"/>
                </a:cubicBezTo>
                <a:cubicBezTo>
                  <a:pt x="12953688" y="1186962"/>
                  <a:pt x="12863667" y="1512090"/>
                  <a:pt x="12895627" y="1711682"/>
                </a:cubicBezTo>
                <a:cubicBezTo>
                  <a:pt x="12675542" y="1748661"/>
                  <a:pt x="12472248" y="1633577"/>
                  <a:pt x="12051550" y="1711682"/>
                </a:cubicBezTo>
                <a:cubicBezTo>
                  <a:pt x="11630852" y="1789787"/>
                  <a:pt x="11802281" y="1711270"/>
                  <a:pt x="11723297" y="1711682"/>
                </a:cubicBezTo>
                <a:cubicBezTo>
                  <a:pt x="11644313" y="1712094"/>
                  <a:pt x="11290099" y="1647321"/>
                  <a:pt x="11137132" y="1711682"/>
                </a:cubicBezTo>
                <a:cubicBezTo>
                  <a:pt x="10984165" y="1776043"/>
                  <a:pt x="10753318" y="1709193"/>
                  <a:pt x="10550968" y="1711682"/>
                </a:cubicBezTo>
                <a:cubicBezTo>
                  <a:pt x="10348618" y="1714171"/>
                  <a:pt x="9984008" y="1689052"/>
                  <a:pt x="9835846" y="1711682"/>
                </a:cubicBezTo>
                <a:cubicBezTo>
                  <a:pt x="9687684" y="1734312"/>
                  <a:pt x="9562566" y="1673281"/>
                  <a:pt x="9378638" y="1711682"/>
                </a:cubicBezTo>
                <a:cubicBezTo>
                  <a:pt x="9194710" y="1750083"/>
                  <a:pt x="9057473" y="1698821"/>
                  <a:pt x="8792473" y="1711682"/>
                </a:cubicBezTo>
                <a:cubicBezTo>
                  <a:pt x="8527473" y="1724543"/>
                  <a:pt x="8676739" y="1696498"/>
                  <a:pt x="8593177" y="1711682"/>
                </a:cubicBezTo>
                <a:cubicBezTo>
                  <a:pt x="8509615" y="1726866"/>
                  <a:pt x="8428889" y="1697236"/>
                  <a:pt x="8264925" y="1711682"/>
                </a:cubicBezTo>
                <a:cubicBezTo>
                  <a:pt x="8100961" y="1726128"/>
                  <a:pt x="7806691" y="1676494"/>
                  <a:pt x="7678760" y="1711682"/>
                </a:cubicBezTo>
                <a:cubicBezTo>
                  <a:pt x="7550829" y="1746870"/>
                  <a:pt x="7345012" y="1700452"/>
                  <a:pt x="7092595" y="1711682"/>
                </a:cubicBezTo>
                <a:cubicBezTo>
                  <a:pt x="6840179" y="1722912"/>
                  <a:pt x="6703895" y="1667099"/>
                  <a:pt x="6506430" y="1711682"/>
                </a:cubicBezTo>
                <a:cubicBezTo>
                  <a:pt x="6308965" y="1756265"/>
                  <a:pt x="5955853" y="1683639"/>
                  <a:pt x="5791309" y="1711682"/>
                </a:cubicBezTo>
                <a:cubicBezTo>
                  <a:pt x="5626765" y="1739725"/>
                  <a:pt x="5641134" y="1695480"/>
                  <a:pt x="5592013" y="1711682"/>
                </a:cubicBezTo>
                <a:cubicBezTo>
                  <a:pt x="5542892" y="1727884"/>
                  <a:pt x="5091471" y="1617615"/>
                  <a:pt x="4747935" y="1711682"/>
                </a:cubicBezTo>
                <a:cubicBezTo>
                  <a:pt x="4404399" y="1805749"/>
                  <a:pt x="4477944" y="1661300"/>
                  <a:pt x="4290727" y="1711682"/>
                </a:cubicBezTo>
                <a:cubicBezTo>
                  <a:pt x="4103510" y="1762064"/>
                  <a:pt x="3839255" y="1647894"/>
                  <a:pt x="3704562" y="1711682"/>
                </a:cubicBezTo>
                <a:cubicBezTo>
                  <a:pt x="3569870" y="1775470"/>
                  <a:pt x="3103972" y="1625558"/>
                  <a:pt x="2860485" y="1711682"/>
                </a:cubicBezTo>
                <a:cubicBezTo>
                  <a:pt x="2616998" y="1797806"/>
                  <a:pt x="2439523" y="1691438"/>
                  <a:pt x="2274320" y="1711682"/>
                </a:cubicBezTo>
                <a:cubicBezTo>
                  <a:pt x="2109118" y="1731926"/>
                  <a:pt x="1695040" y="1639823"/>
                  <a:pt x="1430242" y="1711682"/>
                </a:cubicBezTo>
                <a:cubicBezTo>
                  <a:pt x="1165444" y="1783541"/>
                  <a:pt x="1314842" y="1698481"/>
                  <a:pt x="1230946" y="1711682"/>
                </a:cubicBezTo>
                <a:cubicBezTo>
                  <a:pt x="1147050" y="1724883"/>
                  <a:pt x="675072" y="1671450"/>
                  <a:pt x="515825" y="1711682"/>
                </a:cubicBezTo>
                <a:cubicBezTo>
                  <a:pt x="356578" y="1751914"/>
                  <a:pt x="129304" y="1652434"/>
                  <a:pt x="0" y="1711682"/>
                </a:cubicBezTo>
                <a:cubicBezTo>
                  <a:pt x="-45132" y="1596854"/>
                  <a:pt x="62410" y="1357518"/>
                  <a:pt x="0" y="1175355"/>
                </a:cubicBezTo>
                <a:cubicBezTo>
                  <a:pt x="-62410" y="993192"/>
                  <a:pt x="1448" y="832121"/>
                  <a:pt x="0" y="587677"/>
                </a:cubicBezTo>
                <a:cubicBezTo>
                  <a:pt x="-1448" y="343233"/>
                  <a:pt x="37137" y="214152"/>
                  <a:pt x="0" y="0"/>
                </a:cubicBezTo>
                <a:close/>
              </a:path>
              <a:path w="12895627" h="1711682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14334" y="233161"/>
                  <a:pt x="12854249" y="338829"/>
                  <a:pt x="12895627" y="553444"/>
                </a:cubicBezTo>
                <a:cubicBezTo>
                  <a:pt x="12937005" y="768059"/>
                  <a:pt x="12892896" y="926069"/>
                  <a:pt x="12895627" y="1089771"/>
                </a:cubicBezTo>
                <a:cubicBezTo>
                  <a:pt x="12898358" y="1253473"/>
                  <a:pt x="12833760" y="1469884"/>
                  <a:pt x="12895627" y="1711682"/>
                </a:cubicBezTo>
                <a:cubicBezTo>
                  <a:pt x="12639642" y="1725738"/>
                  <a:pt x="12393280" y="1708532"/>
                  <a:pt x="12180506" y="1711682"/>
                </a:cubicBezTo>
                <a:cubicBezTo>
                  <a:pt x="11967732" y="1714832"/>
                  <a:pt x="11925840" y="1661802"/>
                  <a:pt x="11723297" y="1711682"/>
                </a:cubicBezTo>
                <a:cubicBezTo>
                  <a:pt x="11520754" y="1761562"/>
                  <a:pt x="11392600" y="1708273"/>
                  <a:pt x="11266089" y="1711682"/>
                </a:cubicBezTo>
                <a:cubicBezTo>
                  <a:pt x="11139578" y="1715091"/>
                  <a:pt x="10974710" y="1707229"/>
                  <a:pt x="10808880" y="1711682"/>
                </a:cubicBezTo>
                <a:cubicBezTo>
                  <a:pt x="10643050" y="1716135"/>
                  <a:pt x="10324901" y="1645164"/>
                  <a:pt x="9964803" y="1711682"/>
                </a:cubicBezTo>
                <a:cubicBezTo>
                  <a:pt x="9604705" y="1778200"/>
                  <a:pt x="9756179" y="1711170"/>
                  <a:pt x="9636550" y="1711682"/>
                </a:cubicBezTo>
                <a:cubicBezTo>
                  <a:pt x="9516921" y="1712194"/>
                  <a:pt x="9420483" y="1682174"/>
                  <a:pt x="9308298" y="1711682"/>
                </a:cubicBezTo>
                <a:cubicBezTo>
                  <a:pt x="9196113" y="1741190"/>
                  <a:pt x="8802129" y="1636068"/>
                  <a:pt x="8593177" y="1711682"/>
                </a:cubicBezTo>
                <a:cubicBezTo>
                  <a:pt x="8384225" y="1787296"/>
                  <a:pt x="8210725" y="1639435"/>
                  <a:pt x="7878056" y="1711682"/>
                </a:cubicBezTo>
                <a:cubicBezTo>
                  <a:pt x="7545387" y="1783929"/>
                  <a:pt x="7673382" y="1691129"/>
                  <a:pt x="7549803" y="1711682"/>
                </a:cubicBezTo>
                <a:cubicBezTo>
                  <a:pt x="7426224" y="1732235"/>
                  <a:pt x="7126976" y="1641212"/>
                  <a:pt x="6834682" y="1711682"/>
                </a:cubicBezTo>
                <a:cubicBezTo>
                  <a:pt x="6542388" y="1782152"/>
                  <a:pt x="6394909" y="1634506"/>
                  <a:pt x="5990605" y="1711682"/>
                </a:cubicBezTo>
                <a:cubicBezTo>
                  <a:pt x="5586301" y="1788858"/>
                  <a:pt x="5759743" y="1705601"/>
                  <a:pt x="5533396" y="1711682"/>
                </a:cubicBezTo>
                <a:cubicBezTo>
                  <a:pt x="5307049" y="1717763"/>
                  <a:pt x="5060607" y="1674559"/>
                  <a:pt x="4818275" y="1711682"/>
                </a:cubicBezTo>
                <a:cubicBezTo>
                  <a:pt x="4575943" y="1748805"/>
                  <a:pt x="4377426" y="1684912"/>
                  <a:pt x="4103154" y="1711682"/>
                </a:cubicBezTo>
                <a:cubicBezTo>
                  <a:pt x="3828882" y="1738452"/>
                  <a:pt x="3834167" y="1693818"/>
                  <a:pt x="3645945" y="1711682"/>
                </a:cubicBezTo>
                <a:cubicBezTo>
                  <a:pt x="3457723" y="1729546"/>
                  <a:pt x="3366633" y="1697384"/>
                  <a:pt x="3188737" y="1711682"/>
                </a:cubicBezTo>
                <a:cubicBezTo>
                  <a:pt x="3010841" y="1725980"/>
                  <a:pt x="2823695" y="1668721"/>
                  <a:pt x="2473616" y="1711682"/>
                </a:cubicBezTo>
                <a:cubicBezTo>
                  <a:pt x="2123537" y="1754643"/>
                  <a:pt x="1829207" y="1633186"/>
                  <a:pt x="1629538" y="1711682"/>
                </a:cubicBezTo>
                <a:cubicBezTo>
                  <a:pt x="1429869" y="1790178"/>
                  <a:pt x="1312423" y="1697681"/>
                  <a:pt x="1043373" y="1711682"/>
                </a:cubicBezTo>
                <a:cubicBezTo>
                  <a:pt x="774324" y="1725683"/>
                  <a:pt x="214547" y="1646810"/>
                  <a:pt x="0" y="1711682"/>
                </a:cubicBezTo>
                <a:cubicBezTo>
                  <a:pt x="-804" y="1500309"/>
                  <a:pt x="9403" y="1291019"/>
                  <a:pt x="0" y="1124005"/>
                </a:cubicBezTo>
                <a:cubicBezTo>
                  <a:pt x="-9403" y="956991"/>
                  <a:pt x="3571" y="711263"/>
                  <a:pt x="0" y="536327"/>
                </a:cubicBezTo>
                <a:cubicBezTo>
                  <a:pt x="-3571" y="361391"/>
                  <a:pt x="10217" y="172747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E7E6E6"/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31520" rtlCol="0" anchor="ctr"/>
          <a:lstStyle/>
          <a:p>
            <a:pPr algn="r"/>
            <a:endParaRPr lang="en-US" sz="2400" b="1" dirty="0">
              <a:solidFill>
                <a:schemeClr val="tx1"/>
              </a:solidFill>
              <a:latin typeface="Posterama" panose="020B0504020200020000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1F3B8E3-5C5D-7055-4DD6-442071E3AB53}"/>
              </a:ext>
            </a:extLst>
          </p:cNvPr>
          <p:cNvGrpSpPr/>
          <p:nvPr/>
        </p:nvGrpSpPr>
        <p:grpSpPr>
          <a:xfrm>
            <a:off x="9734768" y="4430782"/>
            <a:ext cx="1344101" cy="1858870"/>
            <a:chOff x="8295504" y="4166273"/>
            <a:chExt cx="1000594" cy="138380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1A003E4-CBB5-3890-009A-B2A6CD07969B}"/>
                </a:ext>
              </a:extLst>
            </p:cNvPr>
            <p:cNvSpPr/>
            <p:nvPr/>
          </p:nvSpPr>
          <p:spPr>
            <a:xfrm>
              <a:off x="8683772" y="4166273"/>
              <a:ext cx="224058" cy="138380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49B38E2-D6A2-D8CB-41B3-84EF58B34C9E}"/>
                </a:ext>
              </a:extLst>
            </p:cNvPr>
            <p:cNvSpPr/>
            <p:nvPr/>
          </p:nvSpPr>
          <p:spPr>
            <a:xfrm rot="5400000">
              <a:off x="8683772" y="4122361"/>
              <a:ext cx="224058" cy="100059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427173CC-3EC7-B5BF-8F04-5933D22D2F48}"/>
              </a:ext>
            </a:extLst>
          </p:cNvPr>
          <p:cNvSpPr/>
          <p:nvPr/>
        </p:nvSpPr>
        <p:spPr>
          <a:xfrm>
            <a:off x="10037494" y="4685018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EE2380C-5582-5F59-02AF-D8A4964ED831}"/>
              </a:ext>
            </a:extLst>
          </p:cNvPr>
          <p:cNvSpPr/>
          <p:nvPr/>
        </p:nvSpPr>
        <p:spPr>
          <a:xfrm>
            <a:off x="10132498" y="477645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D24EC06-BA37-1760-1A41-DCEAC54BD947}"/>
              </a:ext>
            </a:extLst>
          </p:cNvPr>
          <p:cNvSpPr/>
          <p:nvPr/>
        </p:nvSpPr>
        <p:spPr>
          <a:xfrm>
            <a:off x="9586185" y="2760685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5C04520-FCF4-9559-EC39-56965E67D476}"/>
              </a:ext>
            </a:extLst>
          </p:cNvPr>
          <p:cNvSpPr/>
          <p:nvPr/>
        </p:nvSpPr>
        <p:spPr>
          <a:xfrm>
            <a:off x="10665413" y="2769563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B83EAF8-5383-6952-A078-3189DB11ED55}"/>
              </a:ext>
            </a:extLst>
          </p:cNvPr>
          <p:cNvSpPr/>
          <p:nvPr/>
        </p:nvSpPr>
        <p:spPr>
          <a:xfrm>
            <a:off x="10912780" y="223977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D8FCD23-CDE8-CFC2-C397-01B3D3D05382}"/>
              </a:ext>
            </a:extLst>
          </p:cNvPr>
          <p:cNvSpPr/>
          <p:nvPr/>
        </p:nvSpPr>
        <p:spPr>
          <a:xfrm>
            <a:off x="9359899" y="2224665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095D51B6-1398-870D-3687-DA08426499A6}"/>
              </a:ext>
            </a:extLst>
          </p:cNvPr>
          <p:cNvSpPr/>
          <p:nvPr/>
        </p:nvSpPr>
        <p:spPr>
          <a:xfrm>
            <a:off x="9262329" y="-317771"/>
            <a:ext cx="2286000" cy="1597002"/>
          </a:xfrm>
          <a:prstGeom prst="rect">
            <a:avLst/>
          </a:prstGeom>
          <a:solidFill>
            <a:schemeClr val="bg1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35C1F28C-1C24-154E-98E8-B20D522D9505}"/>
              </a:ext>
            </a:extLst>
          </p:cNvPr>
          <p:cNvSpPr/>
          <p:nvPr/>
        </p:nvSpPr>
        <p:spPr>
          <a:xfrm>
            <a:off x="9947836" y="15834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F87F807-9596-33EA-A64E-45CEB6BE228C}"/>
              </a:ext>
            </a:extLst>
          </p:cNvPr>
          <p:cNvSpPr/>
          <p:nvPr/>
        </p:nvSpPr>
        <p:spPr>
          <a:xfrm>
            <a:off x="10894512" y="34441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F239BB5-2693-BB81-9A0C-825B460E2E5A}"/>
              </a:ext>
            </a:extLst>
          </p:cNvPr>
          <p:cNvGrpSpPr/>
          <p:nvPr/>
        </p:nvGrpSpPr>
        <p:grpSpPr>
          <a:xfrm>
            <a:off x="10018867" y="5736035"/>
            <a:ext cx="731520" cy="731520"/>
            <a:chOff x="10018867" y="5736035"/>
            <a:chExt cx="731520" cy="73152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287E6BC-3DC5-3607-E04D-3E8C040BF77C}"/>
                </a:ext>
              </a:extLst>
            </p:cNvPr>
            <p:cNvSpPr/>
            <p:nvPr/>
          </p:nvSpPr>
          <p:spPr>
            <a:xfrm>
              <a:off x="10018867" y="5736035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1400" b="1" spc="1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7B521B4-34E7-A42F-303E-EFEA8E0425BF}"/>
                </a:ext>
              </a:extLst>
            </p:cNvPr>
            <p:cNvSpPr/>
            <p:nvPr/>
          </p:nvSpPr>
          <p:spPr>
            <a:xfrm>
              <a:off x="10110307" y="5828275"/>
              <a:ext cx="548640" cy="54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75985C0F-D514-8697-E97E-E514E4E3F101}"/>
              </a:ext>
            </a:extLst>
          </p:cNvPr>
          <p:cNvSpPr/>
          <p:nvPr/>
        </p:nvSpPr>
        <p:spPr>
          <a:xfrm>
            <a:off x="10039276" y="249782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F079218-6B1C-2E3F-8279-6F83A16F45E4}"/>
              </a:ext>
            </a:extLst>
          </p:cNvPr>
          <p:cNvSpPr/>
          <p:nvPr/>
        </p:nvSpPr>
        <p:spPr>
          <a:xfrm>
            <a:off x="10130716" y="341222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56171E2-97C2-63AD-E402-8C7D6A4D19D3}"/>
              </a:ext>
            </a:extLst>
          </p:cNvPr>
          <p:cNvCxnSpPr>
            <a:cxnSpLocks/>
            <a:endCxn id="42" idx="4"/>
          </p:cNvCxnSpPr>
          <p:nvPr/>
        </p:nvCxnSpPr>
        <p:spPr>
          <a:xfrm flipV="1">
            <a:off x="10403254" y="981302"/>
            <a:ext cx="1782" cy="37037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phone top shield">
            <a:extLst>
              <a:ext uri="{FF2B5EF4-FFF2-40B4-BE49-F238E27FC236}">
                <a16:creationId xmlns:a16="http://schemas.microsoft.com/office/drawing/2014/main" id="{0908767E-4017-CE15-5BD9-8EE34C7F3657}"/>
              </a:ext>
            </a:extLst>
          </p:cNvPr>
          <p:cNvSpPr/>
          <p:nvPr/>
        </p:nvSpPr>
        <p:spPr>
          <a:xfrm>
            <a:off x="4664149" y="-235413"/>
            <a:ext cx="3792279" cy="367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8A1EAA2F-DDD0-0B91-9DCE-2709441A90BC}"/>
              </a:ext>
            </a:extLst>
          </p:cNvPr>
          <p:cNvSpPr/>
          <p:nvPr/>
        </p:nvSpPr>
        <p:spPr>
          <a:xfrm>
            <a:off x="9954982" y="171578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02737AA-1869-574B-BED2-EA8F8C0DE258}"/>
              </a:ext>
            </a:extLst>
          </p:cNvPr>
          <p:cNvSpPr/>
          <p:nvPr/>
        </p:nvSpPr>
        <p:spPr>
          <a:xfrm>
            <a:off x="10046422" y="1807433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41E9AB2-29F9-FC25-0D6E-E2E004EDAF5E}"/>
              </a:ext>
            </a:extLst>
          </p:cNvPr>
          <p:cNvSpPr/>
          <p:nvPr/>
        </p:nvSpPr>
        <p:spPr>
          <a:xfrm>
            <a:off x="10137862" y="1898873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E85CFF7-5191-2E2F-51B8-34230B122511}"/>
              </a:ext>
            </a:extLst>
          </p:cNvPr>
          <p:cNvSpPr txBox="1"/>
          <p:nvPr/>
        </p:nvSpPr>
        <p:spPr>
          <a:xfrm rot="16200000">
            <a:off x="8958723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63B3092-D422-BB74-03EC-83ACAFEADA15}"/>
              </a:ext>
            </a:extLst>
          </p:cNvPr>
          <p:cNvSpPr txBox="1"/>
          <p:nvPr/>
        </p:nvSpPr>
        <p:spPr>
          <a:xfrm rot="5400000">
            <a:off x="10673013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CBD1E35-4B91-1212-DEFF-57653C93B57E}"/>
              </a:ext>
            </a:extLst>
          </p:cNvPr>
          <p:cNvSpPr/>
          <p:nvPr/>
        </p:nvSpPr>
        <p:spPr>
          <a:xfrm>
            <a:off x="10123568" y="300594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33493AD-9653-54B1-5CE8-E80E557B9AE9}"/>
              </a:ext>
            </a:extLst>
          </p:cNvPr>
          <p:cNvSpPr/>
          <p:nvPr/>
        </p:nvSpPr>
        <p:spPr>
          <a:xfrm>
            <a:off x="9587202" y="117068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5A16C22E-6C30-3BEA-D5B1-214E2B71DA72}"/>
              </a:ext>
            </a:extLst>
          </p:cNvPr>
          <p:cNvSpPr/>
          <p:nvPr/>
        </p:nvSpPr>
        <p:spPr>
          <a:xfrm>
            <a:off x="9510267" y="249782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AE6A69AE-01A0-0FA5-A568-2B475A7AFEB6}"/>
              </a:ext>
            </a:extLst>
          </p:cNvPr>
          <p:cNvSpPr/>
          <p:nvPr/>
        </p:nvSpPr>
        <p:spPr>
          <a:xfrm>
            <a:off x="9416838" y="398111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79F1E1D2-7EA4-800C-C2E0-D0EF9F73F5CA}"/>
              </a:ext>
            </a:extLst>
          </p:cNvPr>
          <p:cNvSpPr/>
          <p:nvPr/>
        </p:nvSpPr>
        <p:spPr>
          <a:xfrm>
            <a:off x="9487045" y="576526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0311BAEF-4C13-E076-506F-EEF55F8CD332}"/>
              </a:ext>
            </a:extLst>
          </p:cNvPr>
          <p:cNvSpPr/>
          <p:nvPr/>
        </p:nvSpPr>
        <p:spPr>
          <a:xfrm>
            <a:off x="9606323" y="733502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pic>
        <p:nvPicPr>
          <p:cNvPr id="51" name="Picture 50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540697A2-EF9B-679E-001E-856361160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8" y="-897938"/>
            <a:ext cx="9181846" cy="12277140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219F4D12-D57A-A7BC-52B5-F0D856F10720}"/>
              </a:ext>
            </a:extLst>
          </p:cNvPr>
          <p:cNvSpPr>
            <a:spLocks/>
          </p:cNvSpPr>
          <p:nvPr/>
        </p:nvSpPr>
        <p:spPr>
          <a:xfrm>
            <a:off x="281386" y="1443567"/>
            <a:ext cx="7417876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26C1AF94-8FA8-4CC1-7D01-A942CC5485FC}"/>
              </a:ext>
            </a:extLst>
          </p:cNvPr>
          <p:cNvSpPr>
            <a:spLocks/>
          </p:cNvSpPr>
          <p:nvPr/>
        </p:nvSpPr>
        <p:spPr>
          <a:xfrm>
            <a:off x="281386" y="3981340"/>
            <a:ext cx="4125514" cy="3739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1" name="Picture 80" descr="A picture containing star, night, outdoor object, dark&#10;&#10;Description automatically generated">
            <a:extLst>
              <a:ext uri="{FF2B5EF4-FFF2-40B4-BE49-F238E27FC236}">
                <a16:creationId xmlns:a16="http://schemas.microsoft.com/office/drawing/2014/main" id="{DD689B51-C665-B85A-5F86-A0B4B9A3BE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5" y="-23499097"/>
            <a:ext cx="7863840" cy="15813374"/>
          </a:xfrm>
          <a:prstGeom prst="rect">
            <a:avLst/>
          </a:prstGeom>
        </p:spPr>
      </p:pic>
      <p:pic>
        <p:nvPicPr>
          <p:cNvPr id="83" name="Picture 82" descr="A picture containing outdoor object, star, night, dark&#10;&#10;Description automatically generated">
            <a:extLst>
              <a:ext uri="{FF2B5EF4-FFF2-40B4-BE49-F238E27FC236}">
                <a16:creationId xmlns:a16="http://schemas.microsoft.com/office/drawing/2014/main" id="{3F4F1409-0BFD-BB45-E8F7-31F3694BE9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5" y="-7625210"/>
            <a:ext cx="7863840" cy="15480676"/>
          </a:xfrm>
          <a:prstGeom prst="rect">
            <a:avLst/>
          </a:prstGeom>
        </p:spPr>
      </p:pic>
      <p:pic>
        <p:nvPicPr>
          <p:cNvPr id="5" name="Picture 4" descr="A picture containing star, outdoor object, night, dark&#10;&#10;Description automatically generated">
            <a:extLst>
              <a:ext uri="{FF2B5EF4-FFF2-40B4-BE49-F238E27FC236}">
                <a16:creationId xmlns:a16="http://schemas.microsoft.com/office/drawing/2014/main" id="{6A962512-9578-7077-E42F-0AB296638F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5" y="7876747"/>
            <a:ext cx="7863840" cy="6175131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1E8D6244-AB7A-05E4-B917-8C15A5EE45D0}"/>
              </a:ext>
            </a:extLst>
          </p:cNvPr>
          <p:cNvSpPr>
            <a:spLocks/>
          </p:cNvSpPr>
          <p:nvPr/>
        </p:nvSpPr>
        <p:spPr>
          <a:xfrm>
            <a:off x="-256021" y="6395730"/>
            <a:ext cx="1571870" cy="36564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548640">
              <a:defRPr/>
            </a:pPr>
            <a:r>
              <a:rPr lang="en-US" sz="1680" b="1" cap="all" dirty="0">
                <a:solidFill>
                  <a:prstClr val="black"/>
                </a:solidFill>
                <a:latin typeface="Calibri" panose="020F0502020204030204"/>
              </a:rPr>
              <a:t>Hebrews 10</a:t>
            </a:r>
          </a:p>
        </p:txBody>
      </p:sp>
    </p:spTree>
    <p:extLst>
      <p:ext uri="{BB962C8B-B14F-4D97-AF65-F5344CB8AC3E}">
        <p14:creationId xmlns:p14="http://schemas.microsoft.com/office/powerpoint/2010/main" val="36105125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NEW COVENANT">
            <a:extLst>
              <a:ext uri="{FF2B5EF4-FFF2-40B4-BE49-F238E27FC236}">
                <a16:creationId xmlns:a16="http://schemas.microsoft.com/office/drawing/2014/main" id="{8EA7B09F-D2F5-8274-647B-7FB4BFACD4E7}"/>
              </a:ext>
            </a:extLst>
          </p:cNvPr>
          <p:cNvSpPr/>
          <p:nvPr/>
        </p:nvSpPr>
        <p:spPr>
          <a:xfrm>
            <a:off x="9307326" y="561999"/>
            <a:ext cx="2194560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867849-E23D-D168-9B47-03761C6926D1}"/>
              </a:ext>
            </a:extLst>
          </p:cNvPr>
          <p:cNvSpPr/>
          <p:nvPr/>
        </p:nvSpPr>
        <p:spPr>
          <a:xfrm>
            <a:off x="-172629" y="6082875"/>
            <a:ext cx="12895627" cy="1174519"/>
          </a:xfrm>
          <a:custGeom>
            <a:avLst/>
            <a:gdLst>
              <a:gd name="connsiteX0" fmla="*/ 0 w 12895627"/>
              <a:gd name="connsiteY0" fmla="*/ 0 h 1174519"/>
              <a:gd name="connsiteX1" fmla="*/ 715121 w 12895627"/>
              <a:gd name="connsiteY1" fmla="*/ 0 h 1174519"/>
              <a:gd name="connsiteX2" fmla="*/ 1301286 w 12895627"/>
              <a:gd name="connsiteY2" fmla="*/ 0 h 1174519"/>
              <a:gd name="connsiteX3" fmla="*/ 2016407 w 12895627"/>
              <a:gd name="connsiteY3" fmla="*/ 0 h 1174519"/>
              <a:gd name="connsiteX4" fmla="*/ 2860485 w 12895627"/>
              <a:gd name="connsiteY4" fmla="*/ 0 h 1174519"/>
              <a:gd name="connsiteX5" fmla="*/ 3317693 w 12895627"/>
              <a:gd name="connsiteY5" fmla="*/ 0 h 1174519"/>
              <a:gd name="connsiteX6" fmla="*/ 3774902 w 12895627"/>
              <a:gd name="connsiteY6" fmla="*/ 0 h 1174519"/>
              <a:gd name="connsiteX7" fmla="*/ 4103154 w 12895627"/>
              <a:gd name="connsiteY7" fmla="*/ 0 h 1174519"/>
              <a:gd name="connsiteX8" fmla="*/ 4431406 w 12895627"/>
              <a:gd name="connsiteY8" fmla="*/ 0 h 1174519"/>
              <a:gd name="connsiteX9" fmla="*/ 4888615 w 12895627"/>
              <a:gd name="connsiteY9" fmla="*/ 0 h 1174519"/>
              <a:gd name="connsiteX10" fmla="*/ 5732692 w 12895627"/>
              <a:gd name="connsiteY10" fmla="*/ 0 h 1174519"/>
              <a:gd name="connsiteX11" fmla="*/ 6060945 w 12895627"/>
              <a:gd name="connsiteY11" fmla="*/ 0 h 1174519"/>
              <a:gd name="connsiteX12" fmla="*/ 6389197 w 12895627"/>
              <a:gd name="connsiteY12" fmla="*/ 0 h 1174519"/>
              <a:gd name="connsiteX13" fmla="*/ 6717449 w 12895627"/>
              <a:gd name="connsiteY13" fmla="*/ 0 h 1174519"/>
              <a:gd name="connsiteX14" fmla="*/ 7045702 w 12895627"/>
              <a:gd name="connsiteY14" fmla="*/ 0 h 1174519"/>
              <a:gd name="connsiteX15" fmla="*/ 7631867 w 12895627"/>
              <a:gd name="connsiteY15" fmla="*/ 0 h 1174519"/>
              <a:gd name="connsiteX16" fmla="*/ 7960119 w 12895627"/>
              <a:gd name="connsiteY16" fmla="*/ 0 h 1174519"/>
              <a:gd name="connsiteX17" fmla="*/ 8417327 w 12895627"/>
              <a:gd name="connsiteY17" fmla="*/ 0 h 1174519"/>
              <a:gd name="connsiteX18" fmla="*/ 8874536 w 12895627"/>
              <a:gd name="connsiteY18" fmla="*/ 0 h 1174519"/>
              <a:gd name="connsiteX19" fmla="*/ 9718613 w 12895627"/>
              <a:gd name="connsiteY19" fmla="*/ 0 h 1174519"/>
              <a:gd name="connsiteX20" fmla="*/ 9917909 w 12895627"/>
              <a:gd name="connsiteY20" fmla="*/ 0 h 1174519"/>
              <a:gd name="connsiteX21" fmla="*/ 10117206 w 12895627"/>
              <a:gd name="connsiteY21" fmla="*/ 0 h 1174519"/>
              <a:gd name="connsiteX22" fmla="*/ 10832327 w 12895627"/>
              <a:gd name="connsiteY22" fmla="*/ 0 h 1174519"/>
              <a:gd name="connsiteX23" fmla="*/ 11547448 w 12895627"/>
              <a:gd name="connsiteY23" fmla="*/ 0 h 1174519"/>
              <a:gd name="connsiteX24" fmla="*/ 11875700 w 12895627"/>
              <a:gd name="connsiteY24" fmla="*/ 0 h 1174519"/>
              <a:gd name="connsiteX25" fmla="*/ 12203952 w 12895627"/>
              <a:gd name="connsiteY25" fmla="*/ 0 h 1174519"/>
              <a:gd name="connsiteX26" fmla="*/ 12895627 w 12895627"/>
              <a:gd name="connsiteY26" fmla="*/ 0 h 1174519"/>
              <a:gd name="connsiteX27" fmla="*/ 12895627 w 12895627"/>
              <a:gd name="connsiteY27" fmla="*/ 610750 h 1174519"/>
              <a:gd name="connsiteX28" fmla="*/ 12895627 w 12895627"/>
              <a:gd name="connsiteY28" fmla="*/ 1174519 h 1174519"/>
              <a:gd name="connsiteX29" fmla="*/ 12696331 w 12895627"/>
              <a:gd name="connsiteY29" fmla="*/ 1174519 h 1174519"/>
              <a:gd name="connsiteX30" fmla="*/ 12368079 w 12895627"/>
              <a:gd name="connsiteY30" fmla="*/ 1174519 h 1174519"/>
              <a:gd name="connsiteX31" fmla="*/ 11652957 w 12895627"/>
              <a:gd name="connsiteY31" fmla="*/ 1174519 h 1174519"/>
              <a:gd name="connsiteX32" fmla="*/ 11195749 w 12895627"/>
              <a:gd name="connsiteY32" fmla="*/ 1174519 h 1174519"/>
              <a:gd name="connsiteX33" fmla="*/ 10867497 w 12895627"/>
              <a:gd name="connsiteY33" fmla="*/ 1174519 h 1174519"/>
              <a:gd name="connsiteX34" fmla="*/ 10281332 w 12895627"/>
              <a:gd name="connsiteY34" fmla="*/ 1174519 h 1174519"/>
              <a:gd name="connsiteX35" fmla="*/ 9695167 w 12895627"/>
              <a:gd name="connsiteY35" fmla="*/ 1174519 h 1174519"/>
              <a:gd name="connsiteX36" fmla="*/ 8980046 w 12895627"/>
              <a:gd name="connsiteY36" fmla="*/ 1174519 h 1174519"/>
              <a:gd name="connsiteX37" fmla="*/ 8522837 w 12895627"/>
              <a:gd name="connsiteY37" fmla="*/ 1174519 h 1174519"/>
              <a:gd name="connsiteX38" fmla="*/ 7936672 w 12895627"/>
              <a:gd name="connsiteY38" fmla="*/ 1174519 h 1174519"/>
              <a:gd name="connsiteX39" fmla="*/ 7737376 w 12895627"/>
              <a:gd name="connsiteY39" fmla="*/ 1174519 h 1174519"/>
              <a:gd name="connsiteX40" fmla="*/ 7409124 w 12895627"/>
              <a:gd name="connsiteY40" fmla="*/ 1174519 h 1174519"/>
              <a:gd name="connsiteX41" fmla="*/ 6822959 w 12895627"/>
              <a:gd name="connsiteY41" fmla="*/ 1174519 h 1174519"/>
              <a:gd name="connsiteX42" fmla="*/ 6236794 w 12895627"/>
              <a:gd name="connsiteY42" fmla="*/ 1174519 h 1174519"/>
              <a:gd name="connsiteX43" fmla="*/ 5650629 w 12895627"/>
              <a:gd name="connsiteY43" fmla="*/ 1174519 h 1174519"/>
              <a:gd name="connsiteX44" fmla="*/ 4935508 w 12895627"/>
              <a:gd name="connsiteY44" fmla="*/ 1174519 h 1174519"/>
              <a:gd name="connsiteX45" fmla="*/ 4736212 w 12895627"/>
              <a:gd name="connsiteY45" fmla="*/ 1174519 h 1174519"/>
              <a:gd name="connsiteX46" fmla="*/ 3892135 w 12895627"/>
              <a:gd name="connsiteY46" fmla="*/ 1174519 h 1174519"/>
              <a:gd name="connsiteX47" fmla="*/ 3434926 w 12895627"/>
              <a:gd name="connsiteY47" fmla="*/ 1174519 h 1174519"/>
              <a:gd name="connsiteX48" fmla="*/ 2848761 w 12895627"/>
              <a:gd name="connsiteY48" fmla="*/ 1174519 h 1174519"/>
              <a:gd name="connsiteX49" fmla="*/ 2004684 w 12895627"/>
              <a:gd name="connsiteY49" fmla="*/ 1174519 h 1174519"/>
              <a:gd name="connsiteX50" fmla="*/ 1418519 w 12895627"/>
              <a:gd name="connsiteY50" fmla="*/ 1174519 h 1174519"/>
              <a:gd name="connsiteX51" fmla="*/ 574442 w 12895627"/>
              <a:gd name="connsiteY51" fmla="*/ 1174519 h 1174519"/>
              <a:gd name="connsiteX52" fmla="*/ 0 w 12895627"/>
              <a:gd name="connsiteY52" fmla="*/ 1174519 h 1174519"/>
              <a:gd name="connsiteX53" fmla="*/ 0 w 12895627"/>
              <a:gd name="connsiteY53" fmla="*/ 575514 h 1174519"/>
              <a:gd name="connsiteX54" fmla="*/ 0 w 12895627"/>
              <a:gd name="connsiteY54" fmla="*/ 0 h 117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895627" h="1174519" fill="none" extrusionOk="0">
                <a:moveTo>
                  <a:pt x="0" y="0"/>
                </a:moveTo>
                <a:cubicBezTo>
                  <a:pt x="285515" y="-31597"/>
                  <a:pt x="446400" y="61401"/>
                  <a:pt x="715121" y="0"/>
                </a:cubicBezTo>
                <a:cubicBezTo>
                  <a:pt x="983842" y="-61401"/>
                  <a:pt x="1083440" y="25558"/>
                  <a:pt x="1301286" y="0"/>
                </a:cubicBezTo>
                <a:cubicBezTo>
                  <a:pt x="1519132" y="-25558"/>
                  <a:pt x="1691732" y="3032"/>
                  <a:pt x="2016407" y="0"/>
                </a:cubicBezTo>
                <a:cubicBezTo>
                  <a:pt x="2341082" y="-3032"/>
                  <a:pt x="2526708" y="64731"/>
                  <a:pt x="2860485" y="0"/>
                </a:cubicBezTo>
                <a:cubicBezTo>
                  <a:pt x="3194262" y="-64731"/>
                  <a:pt x="3218995" y="213"/>
                  <a:pt x="3317693" y="0"/>
                </a:cubicBezTo>
                <a:cubicBezTo>
                  <a:pt x="3416391" y="-213"/>
                  <a:pt x="3622858" y="29583"/>
                  <a:pt x="3774902" y="0"/>
                </a:cubicBezTo>
                <a:cubicBezTo>
                  <a:pt x="3926946" y="-29583"/>
                  <a:pt x="3978967" y="138"/>
                  <a:pt x="4103154" y="0"/>
                </a:cubicBezTo>
                <a:cubicBezTo>
                  <a:pt x="4227341" y="-138"/>
                  <a:pt x="4351377" y="19357"/>
                  <a:pt x="4431406" y="0"/>
                </a:cubicBezTo>
                <a:cubicBezTo>
                  <a:pt x="4511435" y="-19357"/>
                  <a:pt x="4770686" y="48921"/>
                  <a:pt x="4888615" y="0"/>
                </a:cubicBezTo>
                <a:cubicBezTo>
                  <a:pt x="5006544" y="-48921"/>
                  <a:pt x="5316195" y="83435"/>
                  <a:pt x="5732692" y="0"/>
                </a:cubicBezTo>
                <a:cubicBezTo>
                  <a:pt x="6149189" y="-83435"/>
                  <a:pt x="5909736" y="15810"/>
                  <a:pt x="6060945" y="0"/>
                </a:cubicBezTo>
                <a:cubicBezTo>
                  <a:pt x="6212154" y="-15810"/>
                  <a:pt x="6248282" y="9308"/>
                  <a:pt x="6389197" y="0"/>
                </a:cubicBezTo>
                <a:cubicBezTo>
                  <a:pt x="6530112" y="-9308"/>
                  <a:pt x="6561697" y="38570"/>
                  <a:pt x="6717449" y="0"/>
                </a:cubicBezTo>
                <a:cubicBezTo>
                  <a:pt x="6873201" y="-38570"/>
                  <a:pt x="6901087" y="30654"/>
                  <a:pt x="7045702" y="0"/>
                </a:cubicBezTo>
                <a:cubicBezTo>
                  <a:pt x="7190317" y="-30654"/>
                  <a:pt x="7379098" y="26106"/>
                  <a:pt x="7631867" y="0"/>
                </a:cubicBezTo>
                <a:cubicBezTo>
                  <a:pt x="7884637" y="-26106"/>
                  <a:pt x="7834163" y="77"/>
                  <a:pt x="7960119" y="0"/>
                </a:cubicBezTo>
                <a:cubicBezTo>
                  <a:pt x="8086075" y="-77"/>
                  <a:pt x="8296642" y="15301"/>
                  <a:pt x="8417327" y="0"/>
                </a:cubicBezTo>
                <a:cubicBezTo>
                  <a:pt x="8538012" y="-15301"/>
                  <a:pt x="8738156" y="20007"/>
                  <a:pt x="8874536" y="0"/>
                </a:cubicBezTo>
                <a:cubicBezTo>
                  <a:pt x="9010916" y="-20007"/>
                  <a:pt x="9509887" y="98471"/>
                  <a:pt x="9718613" y="0"/>
                </a:cubicBezTo>
                <a:cubicBezTo>
                  <a:pt x="9927339" y="-98471"/>
                  <a:pt x="9875593" y="11275"/>
                  <a:pt x="9917909" y="0"/>
                </a:cubicBezTo>
                <a:cubicBezTo>
                  <a:pt x="9960225" y="-11275"/>
                  <a:pt x="10036851" y="1671"/>
                  <a:pt x="10117206" y="0"/>
                </a:cubicBezTo>
                <a:cubicBezTo>
                  <a:pt x="10197561" y="-1671"/>
                  <a:pt x="10582085" y="31051"/>
                  <a:pt x="10832327" y="0"/>
                </a:cubicBezTo>
                <a:cubicBezTo>
                  <a:pt x="11082569" y="-31051"/>
                  <a:pt x="11255045" y="1496"/>
                  <a:pt x="11547448" y="0"/>
                </a:cubicBezTo>
                <a:cubicBezTo>
                  <a:pt x="11839851" y="-1496"/>
                  <a:pt x="11729022" y="1727"/>
                  <a:pt x="11875700" y="0"/>
                </a:cubicBezTo>
                <a:cubicBezTo>
                  <a:pt x="12022378" y="-1727"/>
                  <a:pt x="12088934" y="25565"/>
                  <a:pt x="12203952" y="0"/>
                </a:cubicBezTo>
                <a:cubicBezTo>
                  <a:pt x="12318970" y="-25565"/>
                  <a:pt x="12691957" y="20074"/>
                  <a:pt x="12895627" y="0"/>
                </a:cubicBezTo>
                <a:cubicBezTo>
                  <a:pt x="12964186" y="159977"/>
                  <a:pt x="12876484" y="346626"/>
                  <a:pt x="12895627" y="610750"/>
                </a:cubicBezTo>
                <a:cubicBezTo>
                  <a:pt x="12914770" y="874874"/>
                  <a:pt x="12839199" y="973566"/>
                  <a:pt x="12895627" y="1174519"/>
                </a:cubicBezTo>
                <a:cubicBezTo>
                  <a:pt x="12825913" y="1176750"/>
                  <a:pt x="12766173" y="1155909"/>
                  <a:pt x="12696331" y="1174519"/>
                </a:cubicBezTo>
                <a:cubicBezTo>
                  <a:pt x="12626489" y="1193129"/>
                  <a:pt x="12442416" y="1143305"/>
                  <a:pt x="12368079" y="1174519"/>
                </a:cubicBezTo>
                <a:cubicBezTo>
                  <a:pt x="12293742" y="1205733"/>
                  <a:pt x="11840124" y="1145900"/>
                  <a:pt x="11652957" y="1174519"/>
                </a:cubicBezTo>
                <a:cubicBezTo>
                  <a:pt x="11465790" y="1203138"/>
                  <a:pt x="11340187" y="1146945"/>
                  <a:pt x="11195749" y="1174519"/>
                </a:cubicBezTo>
                <a:cubicBezTo>
                  <a:pt x="11051311" y="1202093"/>
                  <a:pt x="10941844" y="1161326"/>
                  <a:pt x="10867497" y="1174519"/>
                </a:cubicBezTo>
                <a:cubicBezTo>
                  <a:pt x="10793150" y="1187712"/>
                  <a:pt x="10434299" y="1110158"/>
                  <a:pt x="10281332" y="1174519"/>
                </a:cubicBezTo>
                <a:cubicBezTo>
                  <a:pt x="10128365" y="1238880"/>
                  <a:pt x="9900287" y="1172647"/>
                  <a:pt x="9695167" y="1174519"/>
                </a:cubicBezTo>
                <a:cubicBezTo>
                  <a:pt x="9490047" y="1176391"/>
                  <a:pt x="9125253" y="1148849"/>
                  <a:pt x="8980046" y="1174519"/>
                </a:cubicBezTo>
                <a:cubicBezTo>
                  <a:pt x="8834839" y="1200189"/>
                  <a:pt x="8713597" y="1140497"/>
                  <a:pt x="8522837" y="1174519"/>
                </a:cubicBezTo>
                <a:cubicBezTo>
                  <a:pt x="8332077" y="1208541"/>
                  <a:pt x="8201672" y="1161658"/>
                  <a:pt x="7936672" y="1174519"/>
                </a:cubicBezTo>
                <a:cubicBezTo>
                  <a:pt x="7671672" y="1187380"/>
                  <a:pt x="7820938" y="1159335"/>
                  <a:pt x="7737376" y="1174519"/>
                </a:cubicBezTo>
                <a:cubicBezTo>
                  <a:pt x="7653814" y="1189703"/>
                  <a:pt x="7573088" y="1160073"/>
                  <a:pt x="7409124" y="1174519"/>
                </a:cubicBezTo>
                <a:cubicBezTo>
                  <a:pt x="7245160" y="1188965"/>
                  <a:pt x="6950890" y="1139331"/>
                  <a:pt x="6822959" y="1174519"/>
                </a:cubicBezTo>
                <a:cubicBezTo>
                  <a:pt x="6695028" y="1209707"/>
                  <a:pt x="6489211" y="1163289"/>
                  <a:pt x="6236794" y="1174519"/>
                </a:cubicBezTo>
                <a:cubicBezTo>
                  <a:pt x="5984378" y="1185749"/>
                  <a:pt x="5848094" y="1129936"/>
                  <a:pt x="5650629" y="1174519"/>
                </a:cubicBezTo>
                <a:cubicBezTo>
                  <a:pt x="5453164" y="1219102"/>
                  <a:pt x="5100052" y="1146476"/>
                  <a:pt x="4935508" y="1174519"/>
                </a:cubicBezTo>
                <a:cubicBezTo>
                  <a:pt x="4770964" y="1202562"/>
                  <a:pt x="4785333" y="1158317"/>
                  <a:pt x="4736212" y="1174519"/>
                </a:cubicBezTo>
                <a:cubicBezTo>
                  <a:pt x="4687091" y="1190721"/>
                  <a:pt x="4234443" y="1079199"/>
                  <a:pt x="3892135" y="1174519"/>
                </a:cubicBezTo>
                <a:cubicBezTo>
                  <a:pt x="3549827" y="1269839"/>
                  <a:pt x="3624955" y="1126231"/>
                  <a:pt x="3434926" y="1174519"/>
                </a:cubicBezTo>
                <a:cubicBezTo>
                  <a:pt x="3244897" y="1222807"/>
                  <a:pt x="2983454" y="1110731"/>
                  <a:pt x="2848761" y="1174519"/>
                </a:cubicBezTo>
                <a:cubicBezTo>
                  <a:pt x="2714069" y="1238307"/>
                  <a:pt x="2248171" y="1088395"/>
                  <a:pt x="2004684" y="1174519"/>
                </a:cubicBezTo>
                <a:cubicBezTo>
                  <a:pt x="1761197" y="1260643"/>
                  <a:pt x="1583722" y="1154275"/>
                  <a:pt x="1418519" y="1174519"/>
                </a:cubicBezTo>
                <a:cubicBezTo>
                  <a:pt x="1253317" y="1194763"/>
                  <a:pt x="838079" y="1097975"/>
                  <a:pt x="574442" y="1174519"/>
                </a:cubicBezTo>
                <a:cubicBezTo>
                  <a:pt x="310805" y="1251063"/>
                  <a:pt x="228994" y="1116007"/>
                  <a:pt x="0" y="1174519"/>
                </a:cubicBezTo>
                <a:cubicBezTo>
                  <a:pt x="-56140" y="953793"/>
                  <a:pt x="26400" y="782466"/>
                  <a:pt x="0" y="575514"/>
                </a:cubicBezTo>
                <a:cubicBezTo>
                  <a:pt x="-26400" y="368562"/>
                  <a:pt x="53457" y="161768"/>
                  <a:pt x="0" y="0"/>
                </a:cubicBezTo>
                <a:close/>
              </a:path>
              <a:path w="12895627" h="1174519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55961" y="128577"/>
                  <a:pt x="12886720" y="385999"/>
                  <a:pt x="12895627" y="575514"/>
                </a:cubicBezTo>
                <a:cubicBezTo>
                  <a:pt x="12904534" y="765029"/>
                  <a:pt x="12888344" y="967412"/>
                  <a:pt x="12895627" y="1174519"/>
                </a:cubicBezTo>
                <a:cubicBezTo>
                  <a:pt x="12674129" y="1229255"/>
                  <a:pt x="12613985" y="1150479"/>
                  <a:pt x="12438418" y="1174519"/>
                </a:cubicBezTo>
                <a:cubicBezTo>
                  <a:pt x="12262851" y="1198559"/>
                  <a:pt x="11876772" y="1151039"/>
                  <a:pt x="11594341" y="1174519"/>
                </a:cubicBezTo>
                <a:cubicBezTo>
                  <a:pt x="11311910" y="1197999"/>
                  <a:pt x="11339675" y="1124639"/>
                  <a:pt x="11137132" y="1174519"/>
                </a:cubicBezTo>
                <a:cubicBezTo>
                  <a:pt x="10934589" y="1224399"/>
                  <a:pt x="10806435" y="1171110"/>
                  <a:pt x="10679924" y="1174519"/>
                </a:cubicBezTo>
                <a:cubicBezTo>
                  <a:pt x="10553413" y="1177928"/>
                  <a:pt x="10388545" y="1170066"/>
                  <a:pt x="10222715" y="1174519"/>
                </a:cubicBezTo>
                <a:cubicBezTo>
                  <a:pt x="10056885" y="1178972"/>
                  <a:pt x="9738736" y="1108001"/>
                  <a:pt x="9378638" y="1174519"/>
                </a:cubicBezTo>
                <a:cubicBezTo>
                  <a:pt x="9018540" y="1241037"/>
                  <a:pt x="9170014" y="1174007"/>
                  <a:pt x="9050385" y="1174519"/>
                </a:cubicBezTo>
                <a:cubicBezTo>
                  <a:pt x="8930756" y="1175031"/>
                  <a:pt x="8834318" y="1145011"/>
                  <a:pt x="8722133" y="1174519"/>
                </a:cubicBezTo>
                <a:cubicBezTo>
                  <a:pt x="8609948" y="1204027"/>
                  <a:pt x="8215964" y="1098905"/>
                  <a:pt x="8007012" y="1174519"/>
                </a:cubicBezTo>
                <a:cubicBezTo>
                  <a:pt x="7798060" y="1250133"/>
                  <a:pt x="7624560" y="1102272"/>
                  <a:pt x="7291891" y="1174519"/>
                </a:cubicBezTo>
                <a:cubicBezTo>
                  <a:pt x="6959222" y="1246766"/>
                  <a:pt x="7077685" y="1151617"/>
                  <a:pt x="6963639" y="1174519"/>
                </a:cubicBezTo>
                <a:cubicBezTo>
                  <a:pt x="6849593" y="1197421"/>
                  <a:pt x="6543789" y="1104532"/>
                  <a:pt x="6248517" y="1174519"/>
                </a:cubicBezTo>
                <a:cubicBezTo>
                  <a:pt x="5953245" y="1244506"/>
                  <a:pt x="5808744" y="1097343"/>
                  <a:pt x="5404440" y="1174519"/>
                </a:cubicBezTo>
                <a:cubicBezTo>
                  <a:pt x="5000136" y="1251695"/>
                  <a:pt x="5173578" y="1168438"/>
                  <a:pt x="4947231" y="1174519"/>
                </a:cubicBezTo>
                <a:cubicBezTo>
                  <a:pt x="4720884" y="1180600"/>
                  <a:pt x="4474442" y="1137396"/>
                  <a:pt x="4232110" y="1174519"/>
                </a:cubicBezTo>
                <a:cubicBezTo>
                  <a:pt x="3989778" y="1211642"/>
                  <a:pt x="3791261" y="1147749"/>
                  <a:pt x="3516989" y="1174519"/>
                </a:cubicBezTo>
                <a:cubicBezTo>
                  <a:pt x="3242717" y="1201289"/>
                  <a:pt x="3246351" y="1154599"/>
                  <a:pt x="3059781" y="1174519"/>
                </a:cubicBezTo>
                <a:cubicBezTo>
                  <a:pt x="2873211" y="1194439"/>
                  <a:pt x="2784212" y="1166351"/>
                  <a:pt x="2602572" y="1174519"/>
                </a:cubicBezTo>
                <a:cubicBezTo>
                  <a:pt x="2420932" y="1182687"/>
                  <a:pt x="2237530" y="1131558"/>
                  <a:pt x="1887451" y="1174519"/>
                </a:cubicBezTo>
                <a:cubicBezTo>
                  <a:pt x="1537372" y="1217480"/>
                  <a:pt x="1243042" y="1096023"/>
                  <a:pt x="1043373" y="1174519"/>
                </a:cubicBezTo>
                <a:cubicBezTo>
                  <a:pt x="843704" y="1253015"/>
                  <a:pt x="415426" y="1103470"/>
                  <a:pt x="0" y="1174519"/>
                </a:cubicBezTo>
                <a:cubicBezTo>
                  <a:pt x="-28528" y="902181"/>
                  <a:pt x="48407" y="698506"/>
                  <a:pt x="0" y="563769"/>
                </a:cubicBezTo>
                <a:cubicBezTo>
                  <a:pt x="-48407" y="429032"/>
                  <a:pt x="37431" y="16206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640080" rtlCol="0" anchor="ctr"/>
          <a:lstStyle/>
          <a:p>
            <a:pPr algn="r"/>
            <a:endParaRPr lang="en-US" sz="2400" b="1" dirty="0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A20A20-8F01-A4B0-03E2-A22236AF8D47}"/>
              </a:ext>
            </a:extLst>
          </p:cNvPr>
          <p:cNvSpPr/>
          <p:nvPr/>
        </p:nvSpPr>
        <p:spPr>
          <a:xfrm>
            <a:off x="-296727" y="-235413"/>
            <a:ext cx="12895627" cy="1711682"/>
          </a:xfrm>
          <a:custGeom>
            <a:avLst/>
            <a:gdLst>
              <a:gd name="connsiteX0" fmla="*/ 0 w 12895627"/>
              <a:gd name="connsiteY0" fmla="*/ 0 h 1711682"/>
              <a:gd name="connsiteX1" fmla="*/ 328252 w 12895627"/>
              <a:gd name="connsiteY1" fmla="*/ 0 h 1711682"/>
              <a:gd name="connsiteX2" fmla="*/ 1172330 w 12895627"/>
              <a:gd name="connsiteY2" fmla="*/ 0 h 1711682"/>
              <a:gd name="connsiteX3" fmla="*/ 1629538 w 12895627"/>
              <a:gd name="connsiteY3" fmla="*/ 0 h 1711682"/>
              <a:gd name="connsiteX4" fmla="*/ 2086747 w 12895627"/>
              <a:gd name="connsiteY4" fmla="*/ 0 h 1711682"/>
              <a:gd name="connsiteX5" fmla="*/ 2414999 w 12895627"/>
              <a:gd name="connsiteY5" fmla="*/ 0 h 1711682"/>
              <a:gd name="connsiteX6" fmla="*/ 2743252 w 12895627"/>
              <a:gd name="connsiteY6" fmla="*/ 0 h 1711682"/>
              <a:gd name="connsiteX7" fmla="*/ 3200460 w 12895627"/>
              <a:gd name="connsiteY7" fmla="*/ 0 h 1711682"/>
              <a:gd name="connsiteX8" fmla="*/ 4044538 w 12895627"/>
              <a:gd name="connsiteY8" fmla="*/ 0 h 1711682"/>
              <a:gd name="connsiteX9" fmla="*/ 4372790 w 12895627"/>
              <a:gd name="connsiteY9" fmla="*/ 0 h 1711682"/>
              <a:gd name="connsiteX10" fmla="*/ 4701042 w 12895627"/>
              <a:gd name="connsiteY10" fmla="*/ 0 h 1711682"/>
              <a:gd name="connsiteX11" fmla="*/ 5029295 w 12895627"/>
              <a:gd name="connsiteY11" fmla="*/ 0 h 1711682"/>
              <a:gd name="connsiteX12" fmla="*/ 5357547 w 12895627"/>
              <a:gd name="connsiteY12" fmla="*/ 0 h 1711682"/>
              <a:gd name="connsiteX13" fmla="*/ 5943712 w 12895627"/>
              <a:gd name="connsiteY13" fmla="*/ 0 h 1711682"/>
              <a:gd name="connsiteX14" fmla="*/ 6271964 w 12895627"/>
              <a:gd name="connsiteY14" fmla="*/ 0 h 1711682"/>
              <a:gd name="connsiteX15" fmla="*/ 6729173 w 12895627"/>
              <a:gd name="connsiteY15" fmla="*/ 0 h 1711682"/>
              <a:gd name="connsiteX16" fmla="*/ 7186381 w 12895627"/>
              <a:gd name="connsiteY16" fmla="*/ 0 h 1711682"/>
              <a:gd name="connsiteX17" fmla="*/ 8030459 w 12895627"/>
              <a:gd name="connsiteY17" fmla="*/ 0 h 1711682"/>
              <a:gd name="connsiteX18" fmla="*/ 8229755 w 12895627"/>
              <a:gd name="connsiteY18" fmla="*/ 0 h 1711682"/>
              <a:gd name="connsiteX19" fmla="*/ 8429051 w 12895627"/>
              <a:gd name="connsiteY19" fmla="*/ 0 h 1711682"/>
              <a:gd name="connsiteX20" fmla="*/ 9144172 w 12895627"/>
              <a:gd name="connsiteY20" fmla="*/ 0 h 1711682"/>
              <a:gd name="connsiteX21" fmla="*/ 9859293 w 12895627"/>
              <a:gd name="connsiteY21" fmla="*/ 0 h 1711682"/>
              <a:gd name="connsiteX22" fmla="*/ 10187545 w 12895627"/>
              <a:gd name="connsiteY22" fmla="*/ 0 h 1711682"/>
              <a:gd name="connsiteX23" fmla="*/ 10515798 w 12895627"/>
              <a:gd name="connsiteY23" fmla="*/ 0 h 1711682"/>
              <a:gd name="connsiteX24" fmla="*/ 11359875 w 12895627"/>
              <a:gd name="connsiteY24" fmla="*/ 0 h 1711682"/>
              <a:gd name="connsiteX25" fmla="*/ 12203952 w 12895627"/>
              <a:gd name="connsiteY25" fmla="*/ 0 h 1711682"/>
              <a:gd name="connsiteX26" fmla="*/ 12895627 w 12895627"/>
              <a:gd name="connsiteY26" fmla="*/ 0 h 1711682"/>
              <a:gd name="connsiteX27" fmla="*/ 12895627 w 12895627"/>
              <a:gd name="connsiteY27" fmla="*/ 519210 h 1711682"/>
              <a:gd name="connsiteX28" fmla="*/ 12895627 w 12895627"/>
              <a:gd name="connsiteY28" fmla="*/ 1055537 h 1711682"/>
              <a:gd name="connsiteX29" fmla="*/ 12895627 w 12895627"/>
              <a:gd name="connsiteY29" fmla="*/ 1711682 h 1711682"/>
              <a:gd name="connsiteX30" fmla="*/ 12051550 w 12895627"/>
              <a:gd name="connsiteY30" fmla="*/ 1711682 h 1711682"/>
              <a:gd name="connsiteX31" fmla="*/ 11723297 w 12895627"/>
              <a:gd name="connsiteY31" fmla="*/ 1711682 h 1711682"/>
              <a:gd name="connsiteX32" fmla="*/ 11137132 w 12895627"/>
              <a:gd name="connsiteY32" fmla="*/ 1711682 h 1711682"/>
              <a:gd name="connsiteX33" fmla="*/ 10550968 w 12895627"/>
              <a:gd name="connsiteY33" fmla="*/ 1711682 h 1711682"/>
              <a:gd name="connsiteX34" fmla="*/ 9835846 w 12895627"/>
              <a:gd name="connsiteY34" fmla="*/ 1711682 h 1711682"/>
              <a:gd name="connsiteX35" fmla="*/ 9378638 w 12895627"/>
              <a:gd name="connsiteY35" fmla="*/ 1711682 h 1711682"/>
              <a:gd name="connsiteX36" fmla="*/ 8792473 w 12895627"/>
              <a:gd name="connsiteY36" fmla="*/ 1711682 h 1711682"/>
              <a:gd name="connsiteX37" fmla="*/ 8593177 w 12895627"/>
              <a:gd name="connsiteY37" fmla="*/ 1711682 h 1711682"/>
              <a:gd name="connsiteX38" fmla="*/ 8264925 w 12895627"/>
              <a:gd name="connsiteY38" fmla="*/ 1711682 h 1711682"/>
              <a:gd name="connsiteX39" fmla="*/ 7678760 w 12895627"/>
              <a:gd name="connsiteY39" fmla="*/ 1711682 h 1711682"/>
              <a:gd name="connsiteX40" fmla="*/ 7092595 w 12895627"/>
              <a:gd name="connsiteY40" fmla="*/ 1711682 h 1711682"/>
              <a:gd name="connsiteX41" fmla="*/ 6506430 w 12895627"/>
              <a:gd name="connsiteY41" fmla="*/ 1711682 h 1711682"/>
              <a:gd name="connsiteX42" fmla="*/ 5791309 w 12895627"/>
              <a:gd name="connsiteY42" fmla="*/ 1711682 h 1711682"/>
              <a:gd name="connsiteX43" fmla="*/ 5592013 w 12895627"/>
              <a:gd name="connsiteY43" fmla="*/ 1711682 h 1711682"/>
              <a:gd name="connsiteX44" fmla="*/ 4747935 w 12895627"/>
              <a:gd name="connsiteY44" fmla="*/ 1711682 h 1711682"/>
              <a:gd name="connsiteX45" fmla="*/ 4290727 w 12895627"/>
              <a:gd name="connsiteY45" fmla="*/ 1711682 h 1711682"/>
              <a:gd name="connsiteX46" fmla="*/ 3704562 w 12895627"/>
              <a:gd name="connsiteY46" fmla="*/ 1711682 h 1711682"/>
              <a:gd name="connsiteX47" fmla="*/ 2860485 w 12895627"/>
              <a:gd name="connsiteY47" fmla="*/ 1711682 h 1711682"/>
              <a:gd name="connsiteX48" fmla="*/ 2274320 w 12895627"/>
              <a:gd name="connsiteY48" fmla="*/ 1711682 h 1711682"/>
              <a:gd name="connsiteX49" fmla="*/ 1430242 w 12895627"/>
              <a:gd name="connsiteY49" fmla="*/ 1711682 h 1711682"/>
              <a:gd name="connsiteX50" fmla="*/ 1230946 w 12895627"/>
              <a:gd name="connsiteY50" fmla="*/ 1711682 h 1711682"/>
              <a:gd name="connsiteX51" fmla="*/ 515825 w 12895627"/>
              <a:gd name="connsiteY51" fmla="*/ 1711682 h 1711682"/>
              <a:gd name="connsiteX52" fmla="*/ 0 w 12895627"/>
              <a:gd name="connsiteY52" fmla="*/ 1711682 h 1711682"/>
              <a:gd name="connsiteX53" fmla="*/ 0 w 12895627"/>
              <a:gd name="connsiteY53" fmla="*/ 1175355 h 1711682"/>
              <a:gd name="connsiteX54" fmla="*/ 0 w 12895627"/>
              <a:gd name="connsiteY54" fmla="*/ 587677 h 1711682"/>
              <a:gd name="connsiteX55" fmla="*/ 0 w 12895627"/>
              <a:gd name="connsiteY55" fmla="*/ 0 h 1711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895627" h="1711682" fill="none" extrusionOk="0">
                <a:moveTo>
                  <a:pt x="0" y="0"/>
                </a:moveTo>
                <a:cubicBezTo>
                  <a:pt x="109524" y="-14899"/>
                  <a:pt x="177426" y="21354"/>
                  <a:pt x="328252" y="0"/>
                </a:cubicBezTo>
                <a:cubicBezTo>
                  <a:pt x="479078" y="-21354"/>
                  <a:pt x="838553" y="64731"/>
                  <a:pt x="1172330" y="0"/>
                </a:cubicBezTo>
                <a:cubicBezTo>
                  <a:pt x="1506107" y="-64731"/>
                  <a:pt x="1530840" y="213"/>
                  <a:pt x="1629538" y="0"/>
                </a:cubicBezTo>
                <a:cubicBezTo>
                  <a:pt x="1728236" y="-213"/>
                  <a:pt x="1934703" y="29583"/>
                  <a:pt x="2086747" y="0"/>
                </a:cubicBezTo>
                <a:cubicBezTo>
                  <a:pt x="2238791" y="-29583"/>
                  <a:pt x="2290812" y="138"/>
                  <a:pt x="2414999" y="0"/>
                </a:cubicBezTo>
                <a:cubicBezTo>
                  <a:pt x="2539186" y="-138"/>
                  <a:pt x="2652039" y="18389"/>
                  <a:pt x="2743252" y="0"/>
                </a:cubicBezTo>
                <a:cubicBezTo>
                  <a:pt x="2834465" y="-18389"/>
                  <a:pt x="3083521" y="49134"/>
                  <a:pt x="3200460" y="0"/>
                </a:cubicBezTo>
                <a:cubicBezTo>
                  <a:pt x="3317399" y="-49134"/>
                  <a:pt x="3624283" y="78532"/>
                  <a:pt x="4044538" y="0"/>
                </a:cubicBezTo>
                <a:cubicBezTo>
                  <a:pt x="4464793" y="-78532"/>
                  <a:pt x="4222638" y="20055"/>
                  <a:pt x="4372790" y="0"/>
                </a:cubicBezTo>
                <a:cubicBezTo>
                  <a:pt x="4522942" y="-20055"/>
                  <a:pt x="4560127" y="9308"/>
                  <a:pt x="4701042" y="0"/>
                </a:cubicBezTo>
                <a:cubicBezTo>
                  <a:pt x="4841957" y="-9308"/>
                  <a:pt x="4960813" y="32605"/>
                  <a:pt x="5029295" y="0"/>
                </a:cubicBezTo>
                <a:cubicBezTo>
                  <a:pt x="5097777" y="-32605"/>
                  <a:pt x="5218836" y="232"/>
                  <a:pt x="5357547" y="0"/>
                </a:cubicBezTo>
                <a:cubicBezTo>
                  <a:pt x="5496258" y="-232"/>
                  <a:pt x="5690943" y="26106"/>
                  <a:pt x="5943712" y="0"/>
                </a:cubicBezTo>
                <a:cubicBezTo>
                  <a:pt x="6196482" y="-26106"/>
                  <a:pt x="6146008" y="77"/>
                  <a:pt x="6271964" y="0"/>
                </a:cubicBezTo>
                <a:cubicBezTo>
                  <a:pt x="6397920" y="-77"/>
                  <a:pt x="6607186" y="13975"/>
                  <a:pt x="6729173" y="0"/>
                </a:cubicBezTo>
                <a:cubicBezTo>
                  <a:pt x="6851160" y="-13975"/>
                  <a:pt x="7058068" y="20411"/>
                  <a:pt x="7186381" y="0"/>
                </a:cubicBezTo>
                <a:cubicBezTo>
                  <a:pt x="7314694" y="-20411"/>
                  <a:pt x="7819254" y="96313"/>
                  <a:pt x="8030459" y="0"/>
                </a:cubicBezTo>
                <a:cubicBezTo>
                  <a:pt x="8241664" y="-96313"/>
                  <a:pt x="8187439" y="11275"/>
                  <a:pt x="8229755" y="0"/>
                </a:cubicBezTo>
                <a:cubicBezTo>
                  <a:pt x="8272071" y="-11275"/>
                  <a:pt x="8355910" y="14825"/>
                  <a:pt x="8429051" y="0"/>
                </a:cubicBezTo>
                <a:cubicBezTo>
                  <a:pt x="8502192" y="-14825"/>
                  <a:pt x="8893930" y="31051"/>
                  <a:pt x="9144172" y="0"/>
                </a:cubicBezTo>
                <a:cubicBezTo>
                  <a:pt x="9394414" y="-31051"/>
                  <a:pt x="9566890" y="1496"/>
                  <a:pt x="9859293" y="0"/>
                </a:cubicBezTo>
                <a:cubicBezTo>
                  <a:pt x="10151696" y="-1496"/>
                  <a:pt x="10040867" y="1727"/>
                  <a:pt x="10187545" y="0"/>
                </a:cubicBezTo>
                <a:cubicBezTo>
                  <a:pt x="10334223" y="-1727"/>
                  <a:pt x="10392282" y="24384"/>
                  <a:pt x="10515798" y="0"/>
                </a:cubicBezTo>
                <a:cubicBezTo>
                  <a:pt x="10639314" y="-24384"/>
                  <a:pt x="11101796" y="100817"/>
                  <a:pt x="11359875" y="0"/>
                </a:cubicBezTo>
                <a:cubicBezTo>
                  <a:pt x="11617954" y="-100817"/>
                  <a:pt x="11941428" y="80768"/>
                  <a:pt x="12203952" y="0"/>
                </a:cubicBezTo>
                <a:cubicBezTo>
                  <a:pt x="12466476" y="-80768"/>
                  <a:pt x="12585887" y="46492"/>
                  <a:pt x="12895627" y="0"/>
                </a:cubicBezTo>
                <a:cubicBezTo>
                  <a:pt x="12904352" y="176902"/>
                  <a:pt x="12844944" y="398647"/>
                  <a:pt x="12895627" y="519210"/>
                </a:cubicBezTo>
                <a:cubicBezTo>
                  <a:pt x="12946310" y="639773"/>
                  <a:pt x="12837566" y="924112"/>
                  <a:pt x="12895627" y="1055537"/>
                </a:cubicBezTo>
                <a:cubicBezTo>
                  <a:pt x="12953688" y="1186962"/>
                  <a:pt x="12863667" y="1512090"/>
                  <a:pt x="12895627" y="1711682"/>
                </a:cubicBezTo>
                <a:cubicBezTo>
                  <a:pt x="12675542" y="1748661"/>
                  <a:pt x="12472248" y="1633577"/>
                  <a:pt x="12051550" y="1711682"/>
                </a:cubicBezTo>
                <a:cubicBezTo>
                  <a:pt x="11630852" y="1789787"/>
                  <a:pt x="11802281" y="1711270"/>
                  <a:pt x="11723297" y="1711682"/>
                </a:cubicBezTo>
                <a:cubicBezTo>
                  <a:pt x="11644313" y="1712094"/>
                  <a:pt x="11290099" y="1647321"/>
                  <a:pt x="11137132" y="1711682"/>
                </a:cubicBezTo>
                <a:cubicBezTo>
                  <a:pt x="10984165" y="1776043"/>
                  <a:pt x="10753318" y="1709193"/>
                  <a:pt x="10550968" y="1711682"/>
                </a:cubicBezTo>
                <a:cubicBezTo>
                  <a:pt x="10348618" y="1714171"/>
                  <a:pt x="9984008" y="1689052"/>
                  <a:pt x="9835846" y="1711682"/>
                </a:cubicBezTo>
                <a:cubicBezTo>
                  <a:pt x="9687684" y="1734312"/>
                  <a:pt x="9562566" y="1673281"/>
                  <a:pt x="9378638" y="1711682"/>
                </a:cubicBezTo>
                <a:cubicBezTo>
                  <a:pt x="9194710" y="1750083"/>
                  <a:pt x="9057473" y="1698821"/>
                  <a:pt x="8792473" y="1711682"/>
                </a:cubicBezTo>
                <a:cubicBezTo>
                  <a:pt x="8527473" y="1724543"/>
                  <a:pt x="8676739" y="1696498"/>
                  <a:pt x="8593177" y="1711682"/>
                </a:cubicBezTo>
                <a:cubicBezTo>
                  <a:pt x="8509615" y="1726866"/>
                  <a:pt x="8428889" y="1697236"/>
                  <a:pt x="8264925" y="1711682"/>
                </a:cubicBezTo>
                <a:cubicBezTo>
                  <a:pt x="8100961" y="1726128"/>
                  <a:pt x="7806691" y="1676494"/>
                  <a:pt x="7678760" y="1711682"/>
                </a:cubicBezTo>
                <a:cubicBezTo>
                  <a:pt x="7550829" y="1746870"/>
                  <a:pt x="7345012" y="1700452"/>
                  <a:pt x="7092595" y="1711682"/>
                </a:cubicBezTo>
                <a:cubicBezTo>
                  <a:pt x="6840179" y="1722912"/>
                  <a:pt x="6703895" y="1667099"/>
                  <a:pt x="6506430" y="1711682"/>
                </a:cubicBezTo>
                <a:cubicBezTo>
                  <a:pt x="6308965" y="1756265"/>
                  <a:pt x="5955853" y="1683639"/>
                  <a:pt x="5791309" y="1711682"/>
                </a:cubicBezTo>
                <a:cubicBezTo>
                  <a:pt x="5626765" y="1739725"/>
                  <a:pt x="5641134" y="1695480"/>
                  <a:pt x="5592013" y="1711682"/>
                </a:cubicBezTo>
                <a:cubicBezTo>
                  <a:pt x="5542892" y="1727884"/>
                  <a:pt x="5091471" y="1617615"/>
                  <a:pt x="4747935" y="1711682"/>
                </a:cubicBezTo>
                <a:cubicBezTo>
                  <a:pt x="4404399" y="1805749"/>
                  <a:pt x="4477944" y="1661300"/>
                  <a:pt x="4290727" y="1711682"/>
                </a:cubicBezTo>
                <a:cubicBezTo>
                  <a:pt x="4103510" y="1762064"/>
                  <a:pt x="3839255" y="1647894"/>
                  <a:pt x="3704562" y="1711682"/>
                </a:cubicBezTo>
                <a:cubicBezTo>
                  <a:pt x="3569870" y="1775470"/>
                  <a:pt x="3103972" y="1625558"/>
                  <a:pt x="2860485" y="1711682"/>
                </a:cubicBezTo>
                <a:cubicBezTo>
                  <a:pt x="2616998" y="1797806"/>
                  <a:pt x="2439523" y="1691438"/>
                  <a:pt x="2274320" y="1711682"/>
                </a:cubicBezTo>
                <a:cubicBezTo>
                  <a:pt x="2109118" y="1731926"/>
                  <a:pt x="1695040" y="1639823"/>
                  <a:pt x="1430242" y="1711682"/>
                </a:cubicBezTo>
                <a:cubicBezTo>
                  <a:pt x="1165444" y="1783541"/>
                  <a:pt x="1314842" y="1698481"/>
                  <a:pt x="1230946" y="1711682"/>
                </a:cubicBezTo>
                <a:cubicBezTo>
                  <a:pt x="1147050" y="1724883"/>
                  <a:pt x="675072" y="1671450"/>
                  <a:pt x="515825" y="1711682"/>
                </a:cubicBezTo>
                <a:cubicBezTo>
                  <a:pt x="356578" y="1751914"/>
                  <a:pt x="129304" y="1652434"/>
                  <a:pt x="0" y="1711682"/>
                </a:cubicBezTo>
                <a:cubicBezTo>
                  <a:pt x="-45132" y="1596854"/>
                  <a:pt x="62410" y="1357518"/>
                  <a:pt x="0" y="1175355"/>
                </a:cubicBezTo>
                <a:cubicBezTo>
                  <a:pt x="-62410" y="993192"/>
                  <a:pt x="1448" y="832121"/>
                  <a:pt x="0" y="587677"/>
                </a:cubicBezTo>
                <a:cubicBezTo>
                  <a:pt x="-1448" y="343233"/>
                  <a:pt x="37137" y="214152"/>
                  <a:pt x="0" y="0"/>
                </a:cubicBezTo>
                <a:close/>
              </a:path>
              <a:path w="12895627" h="1711682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14334" y="233161"/>
                  <a:pt x="12854249" y="338829"/>
                  <a:pt x="12895627" y="553444"/>
                </a:cubicBezTo>
                <a:cubicBezTo>
                  <a:pt x="12937005" y="768059"/>
                  <a:pt x="12892896" y="926069"/>
                  <a:pt x="12895627" y="1089771"/>
                </a:cubicBezTo>
                <a:cubicBezTo>
                  <a:pt x="12898358" y="1253473"/>
                  <a:pt x="12833760" y="1469884"/>
                  <a:pt x="12895627" y="1711682"/>
                </a:cubicBezTo>
                <a:cubicBezTo>
                  <a:pt x="12639642" y="1725738"/>
                  <a:pt x="12393280" y="1708532"/>
                  <a:pt x="12180506" y="1711682"/>
                </a:cubicBezTo>
                <a:cubicBezTo>
                  <a:pt x="11967732" y="1714832"/>
                  <a:pt x="11925840" y="1661802"/>
                  <a:pt x="11723297" y="1711682"/>
                </a:cubicBezTo>
                <a:cubicBezTo>
                  <a:pt x="11520754" y="1761562"/>
                  <a:pt x="11392600" y="1708273"/>
                  <a:pt x="11266089" y="1711682"/>
                </a:cubicBezTo>
                <a:cubicBezTo>
                  <a:pt x="11139578" y="1715091"/>
                  <a:pt x="10974710" y="1707229"/>
                  <a:pt x="10808880" y="1711682"/>
                </a:cubicBezTo>
                <a:cubicBezTo>
                  <a:pt x="10643050" y="1716135"/>
                  <a:pt x="10324901" y="1645164"/>
                  <a:pt x="9964803" y="1711682"/>
                </a:cubicBezTo>
                <a:cubicBezTo>
                  <a:pt x="9604705" y="1778200"/>
                  <a:pt x="9756179" y="1711170"/>
                  <a:pt x="9636550" y="1711682"/>
                </a:cubicBezTo>
                <a:cubicBezTo>
                  <a:pt x="9516921" y="1712194"/>
                  <a:pt x="9420483" y="1682174"/>
                  <a:pt x="9308298" y="1711682"/>
                </a:cubicBezTo>
                <a:cubicBezTo>
                  <a:pt x="9196113" y="1741190"/>
                  <a:pt x="8802129" y="1636068"/>
                  <a:pt x="8593177" y="1711682"/>
                </a:cubicBezTo>
                <a:cubicBezTo>
                  <a:pt x="8384225" y="1787296"/>
                  <a:pt x="8210725" y="1639435"/>
                  <a:pt x="7878056" y="1711682"/>
                </a:cubicBezTo>
                <a:cubicBezTo>
                  <a:pt x="7545387" y="1783929"/>
                  <a:pt x="7673382" y="1691129"/>
                  <a:pt x="7549803" y="1711682"/>
                </a:cubicBezTo>
                <a:cubicBezTo>
                  <a:pt x="7426224" y="1732235"/>
                  <a:pt x="7126976" y="1641212"/>
                  <a:pt x="6834682" y="1711682"/>
                </a:cubicBezTo>
                <a:cubicBezTo>
                  <a:pt x="6542388" y="1782152"/>
                  <a:pt x="6394909" y="1634506"/>
                  <a:pt x="5990605" y="1711682"/>
                </a:cubicBezTo>
                <a:cubicBezTo>
                  <a:pt x="5586301" y="1788858"/>
                  <a:pt x="5759743" y="1705601"/>
                  <a:pt x="5533396" y="1711682"/>
                </a:cubicBezTo>
                <a:cubicBezTo>
                  <a:pt x="5307049" y="1717763"/>
                  <a:pt x="5060607" y="1674559"/>
                  <a:pt x="4818275" y="1711682"/>
                </a:cubicBezTo>
                <a:cubicBezTo>
                  <a:pt x="4575943" y="1748805"/>
                  <a:pt x="4377426" y="1684912"/>
                  <a:pt x="4103154" y="1711682"/>
                </a:cubicBezTo>
                <a:cubicBezTo>
                  <a:pt x="3828882" y="1738452"/>
                  <a:pt x="3834167" y="1693818"/>
                  <a:pt x="3645945" y="1711682"/>
                </a:cubicBezTo>
                <a:cubicBezTo>
                  <a:pt x="3457723" y="1729546"/>
                  <a:pt x="3366633" y="1697384"/>
                  <a:pt x="3188737" y="1711682"/>
                </a:cubicBezTo>
                <a:cubicBezTo>
                  <a:pt x="3010841" y="1725980"/>
                  <a:pt x="2823695" y="1668721"/>
                  <a:pt x="2473616" y="1711682"/>
                </a:cubicBezTo>
                <a:cubicBezTo>
                  <a:pt x="2123537" y="1754643"/>
                  <a:pt x="1829207" y="1633186"/>
                  <a:pt x="1629538" y="1711682"/>
                </a:cubicBezTo>
                <a:cubicBezTo>
                  <a:pt x="1429869" y="1790178"/>
                  <a:pt x="1312423" y="1697681"/>
                  <a:pt x="1043373" y="1711682"/>
                </a:cubicBezTo>
                <a:cubicBezTo>
                  <a:pt x="774324" y="1725683"/>
                  <a:pt x="214547" y="1646810"/>
                  <a:pt x="0" y="1711682"/>
                </a:cubicBezTo>
                <a:cubicBezTo>
                  <a:pt x="-804" y="1500309"/>
                  <a:pt x="9403" y="1291019"/>
                  <a:pt x="0" y="1124005"/>
                </a:cubicBezTo>
                <a:cubicBezTo>
                  <a:pt x="-9403" y="956991"/>
                  <a:pt x="3571" y="711263"/>
                  <a:pt x="0" y="536327"/>
                </a:cubicBezTo>
                <a:cubicBezTo>
                  <a:pt x="-3571" y="361391"/>
                  <a:pt x="10217" y="172747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E7E6E6"/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31520" rtlCol="0" anchor="ctr"/>
          <a:lstStyle/>
          <a:p>
            <a:pPr algn="r"/>
            <a:endParaRPr lang="en-US" sz="2400" b="1" dirty="0">
              <a:solidFill>
                <a:schemeClr val="tx1"/>
              </a:solidFill>
              <a:latin typeface="Posterama" panose="020B0504020200020000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1F3B8E3-5C5D-7055-4DD6-442071E3AB53}"/>
              </a:ext>
            </a:extLst>
          </p:cNvPr>
          <p:cNvGrpSpPr/>
          <p:nvPr/>
        </p:nvGrpSpPr>
        <p:grpSpPr>
          <a:xfrm>
            <a:off x="9734768" y="4430782"/>
            <a:ext cx="1344101" cy="1858870"/>
            <a:chOff x="8295504" y="4166273"/>
            <a:chExt cx="1000594" cy="138380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1A003E4-CBB5-3890-009A-B2A6CD07969B}"/>
                </a:ext>
              </a:extLst>
            </p:cNvPr>
            <p:cNvSpPr/>
            <p:nvPr/>
          </p:nvSpPr>
          <p:spPr>
            <a:xfrm>
              <a:off x="8683772" y="4166273"/>
              <a:ext cx="224058" cy="138380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49B38E2-D6A2-D8CB-41B3-84EF58B34C9E}"/>
                </a:ext>
              </a:extLst>
            </p:cNvPr>
            <p:cNvSpPr/>
            <p:nvPr/>
          </p:nvSpPr>
          <p:spPr>
            <a:xfrm rot="5400000">
              <a:off x="8683772" y="4122361"/>
              <a:ext cx="224058" cy="100059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427173CC-3EC7-B5BF-8F04-5933D22D2F48}"/>
              </a:ext>
            </a:extLst>
          </p:cNvPr>
          <p:cNvSpPr/>
          <p:nvPr/>
        </p:nvSpPr>
        <p:spPr>
          <a:xfrm>
            <a:off x="10037494" y="4685018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EE2380C-5582-5F59-02AF-D8A4964ED831}"/>
              </a:ext>
            </a:extLst>
          </p:cNvPr>
          <p:cNvSpPr/>
          <p:nvPr/>
        </p:nvSpPr>
        <p:spPr>
          <a:xfrm>
            <a:off x="10132498" y="477645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D24EC06-BA37-1760-1A41-DCEAC54BD947}"/>
              </a:ext>
            </a:extLst>
          </p:cNvPr>
          <p:cNvSpPr/>
          <p:nvPr/>
        </p:nvSpPr>
        <p:spPr>
          <a:xfrm>
            <a:off x="9586185" y="2760685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5C04520-FCF4-9559-EC39-56965E67D476}"/>
              </a:ext>
            </a:extLst>
          </p:cNvPr>
          <p:cNvSpPr/>
          <p:nvPr/>
        </p:nvSpPr>
        <p:spPr>
          <a:xfrm>
            <a:off x="10665413" y="2769563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B83EAF8-5383-6952-A078-3189DB11ED55}"/>
              </a:ext>
            </a:extLst>
          </p:cNvPr>
          <p:cNvSpPr/>
          <p:nvPr/>
        </p:nvSpPr>
        <p:spPr>
          <a:xfrm>
            <a:off x="10912780" y="223977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D8FCD23-CDE8-CFC2-C397-01B3D3D05382}"/>
              </a:ext>
            </a:extLst>
          </p:cNvPr>
          <p:cNvSpPr/>
          <p:nvPr/>
        </p:nvSpPr>
        <p:spPr>
          <a:xfrm>
            <a:off x="9359899" y="2224665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095D51B6-1398-870D-3687-DA08426499A6}"/>
              </a:ext>
            </a:extLst>
          </p:cNvPr>
          <p:cNvSpPr/>
          <p:nvPr/>
        </p:nvSpPr>
        <p:spPr>
          <a:xfrm>
            <a:off x="9262329" y="-317771"/>
            <a:ext cx="2286000" cy="1597002"/>
          </a:xfrm>
          <a:prstGeom prst="rect">
            <a:avLst/>
          </a:prstGeom>
          <a:solidFill>
            <a:schemeClr val="bg1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35C1F28C-1C24-154E-98E8-B20D522D9505}"/>
              </a:ext>
            </a:extLst>
          </p:cNvPr>
          <p:cNvSpPr/>
          <p:nvPr/>
        </p:nvSpPr>
        <p:spPr>
          <a:xfrm>
            <a:off x="9947836" y="15834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F87F807-9596-33EA-A64E-45CEB6BE228C}"/>
              </a:ext>
            </a:extLst>
          </p:cNvPr>
          <p:cNvSpPr/>
          <p:nvPr/>
        </p:nvSpPr>
        <p:spPr>
          <a:xfrm>
            <a:off x="10894512" y="34441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F239BB5-2693-BB81-9A0C-825B460E2E5A}"/>
              </a:ext>
            </a:extLst>
          </p:cNvPr>
          <p:cNvGrpSpPr/>
          <p:nvPr/>
        </p:nvGrpSpPr>
        <p:grpSpPr>
          <a:xfrm>
            <a:off x="10018867" y="5736035"/>
            <a:ext cx="731520" cy="731520"/>
            <a:chOff x="10018867" y="5736035"/>
            <a:chExt cx="731520" cy="73152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287E6BC-3DC5-3607-E04D-3E8C040BF77C}"/>
                </a:ext>
              </a:extLst>
            </p:cNvPr>
            <p:cNvSpPr/>
            <p:nvPr/>
          </p:nvSpPr>
          <p:spPr>
            <a:xfrm>
              <a:off x="10018867" y="5736035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1400" b="1" spc="1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7B521B4-34E7-A42F-303E-EFEA8E0425BF}"/>
                </a:ext>
              </a:extLst>
            </p:cNvPr>
            <p:cNvSpPr/>
            <p:nvPr/>
          </p:nvSpPr>
          <p:spPr>
            <a:xfrm>
              <a:off x="10110307" y="5828275"/>
              <a:ext cx="548640" cy="54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75985C0F-D514-8697-E97E-E514E4E3F101}"/>
              </a:ext>
            </a:extLst>
          </p:cNvPr>
          <p:cNvSpPr/>
          <p:nvPr/>
        </p:nvSpPr>
        <p:spPr>
          <a:xfrm>
            <a:off x="10039276" y="249782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F079218-6B1C-2E3F-8279-6F83A16F45E4}"/>
              </a:ext>
            </a:extLst>
          </p:cNvPr>
          <p:cNvSpPr/>
          <p:nvPr/>
        </p:nvSpPr>
        <p:spPr>
          <a:xfrm>
            <a:off x="10130716" y="341222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56171E2-97C2-63AD-E402-8C7D6A4D19D3}"/>
              </a:ext>
            </a:extLst>
          </p:cNvPr>
          <p:cNvCxnSpPr>
            <a:cxnSpLocks/>
            <a:endCxn id="42" idx="4"/>
          </p:cNvCxnSpPr>
          <p:nvPr/>
        </p:nvCxnSpPr>
        <p:spPr>
          <a:xfrm flipV="1">
            <a:off x="10403254" y="981302"/>
            <a:ext cx="1782" cy="37037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phone top shield">
            <a:extLst>
              <a:ext uri="{FF2B5EF4-FFF2-40B4-BE49-F238E27FC236}">
                <a16:creationId xmlns:a16="http://schemas.microsoft.com/office/drawing/2014/main" id="{0908767E-4017-CE15-5BD9-8EE34C7F3657}"/>
              </a:ext>
            </a:extLst>
          </p:cNvPr>
          <p:cNvSpPr/>
          <p:nvPr/>
        </p:nvSpPr>
        <p:spPr>
          <a:xfrm>
            <a:off x="4664149" y="-235413"/>
            <a:ext cx="3792279" cy="367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8A1EAA2F-DDD0-0B91-9DCE-2709441A90BC}"/>
              </a:ext>
            </a:extLst>
          </p:cNvPr>
          <p:cNvSpPr/>
          <p:nvPr/>
        </p:nvSpPr>
        <p:spPr>
          <a:xfrm>
            <a:off x="9954982" y="171578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02737AA-1869-574B-BED2-EA8F8C0DE258}"/>
              </a:ext>
            </a:extLst>
          </p:cNvPr>
          <p:cNvSpPr/>
          <p:nvPr/>
        </p:nvSpPr>
        <p:spPr>
          <a:xfrm>
            <a:off x="10046422" y="1807433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41E9AB2-29F9-FC25-0D6E-E2E004EDAF5E}"/>
              </a:ext>
            </a:extLst>
          </p:cNvPr>
          <p:cNvSpPr/>
          <p:nvPr/>
        </p:nvSpPr>
        <p:spPr>
          <a:xfrm>
            <a:off x="10137862" y="1898873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E85CFF7-5191-2E2F-51B8-34230B122511}"/>
              </a:ext>
            </a:extLst>
          </p:cNvPr>
          <p:cNvSpPr txBox="1"/>
          <p:nvPr/>
        </p:nvSpPr>
        <p:spPr>
          <a:xfrm rot="16200000">
            <a:off x="8958723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63B3092-D422-BB74-03EC-83ACAFEADA15}"/>
              </a:ext>
            </a:extLst>
          </p:cNvPr>
          <p:cNvSpPr txBox="1"/>
          <p:nvPr/>
        </p:nvSpPr>
        <p:spPr>
          <a:xfrm rot="5400000">
            <a:off x="10673013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CBD1E35-4B91-1212-DEFF-57653C93B57E}"/>
              </a:ext>
            </a:extLst>
          </p:cNvPr>
          <p:cNvSpPr/>
          <p:nvPr/>
        </p:nvSpPr>
        <p:spPr>
          <a:xfrm>
            <a:off x="10123568" y="300594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33493AD-9653-54B1-5CE8-E80E557B9AE9}"/>
              </a:ext>
            </a:extLst>
          </p:cNvPr>
          <p:cNvSpPr/>
          <p:nvPr/>
        </p:nvSpPr>
        <p:spPr>
          <a:xfrm>
            <a:off x="9587202" y="117068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5A16C22E-6C30-3BEA-D5B1-214E2B71DA72}"/>
              </a:ext>
            </a:extLst>
          </p:cNvPr>
          <p:cNvSpPr/>
          <p:nvPr/>
        </p:nvSpPr>
        <p:spPr>
          <a:xfrm>
            <a:off x="9510267" y="249782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AE6A69AE-01A0-0FA5-A568-2B475A7AFEB6}"/>
              </a:ext>
            </a:extLst>
          </p:cNvPr>
          <p:cNvSpPr/>
          <p:nvPr/>
        </p:nvSpPr>
        <p:spPr>
          <a:xfrm>
            <a:off x="9416838" y="398111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79F1E1D2-7EA4-800C-C2E0-D0EF9F73F5CA}"/>
              </a:ext>
            </a:extLst>
          </p:cNvPr>
          <p:cNvSpPr/>
          <p:nvPr/>
        </p:nvSpPr>
        <p:spPr>
          <a:xfrm>
            <a:off x="9487045" y="576526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0311BAEF-4C13-E076-506F-EEF55F8CD332}"/>
              </a:ext>
            </a:extLst>
          </p:cNvPr>
          <p:cNvSpPr/>
          <p:nvPr/>
        </p:nvSpPr>
        <p:spPr>
          <a:xfrm>
            <a:off x="9606323" y="733502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pic>
        <p:nvPicPr>
          <p:cNvPr id="51" name="Picture 50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540697A2-EF9B-679E-001E-856361160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8" y="-897938"/>
            <a:ext cx="9181846" cy="12277140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219F4D12-D57A-A7BC-52B5-F0D856F10720}"/>
              </a:ext>
            </a:extLst>
          </p:cNvPr>
          <p:cNvSpPr>
            <a:spLocks/>
          </p:cNvSpPr>
          <p:nvPr/>
        </p:nvSpPr>
        <p:spPr>
          <a:xfrm>
            <a:off x="281386" y="2538953"/>
            <a:ext cx="7417876" cy="26651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26C1AF94-8FA8-4CC1-7D01-A942CC5485FC}"/>
              </a:ext>
            </a:extLst>
          </p:cNvPr>
          <p:cNvSpPr>
            <a:spLocks/>
          </p:cNvSpPr>
          <p:nvPr/>
        </p:nvSpPr>
        <p:spPr>
          <a:xfrm>
            <a:off x="281386" y="3981340"/>
            <a:ext cx="4125514" cy="3739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3" name="Picture 82" descr="A picture containing outdoor object, star, night, dark&#10;&#10;Description automatically generated">
            <a:extLst>
              <a:ext uri="{FF2B5EF4-FFF2-40B4-BE49-F238E27FC236}">
                <a16:creationId xmlns:a16="http://schemas.microsoft.com/office/drawing/2014/main" id="{3F4F1409-0BFD-BB45-E8F7-31F3694BE9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5" y="-10180677"/>
            <a:ext cx="7863840" cy="15480676"/>
          </a:xfrm>
          <a:prstGeom prst="rect">
            <a:avLst/>
          </a:prstGeom>
        </p:spPr>
      </p:pic>
      <p:pic>
        <p:nvPicPr>
          <p:cNvPr id="5" name="Picture 4" descr="A picture containing star, outdoor object, night, dark&#10;&#10;Description automatically generated">
            <a:extLst>
              <a:ext uri="{FF2B5EF4-FFF2-40B4-BE49-F238E27FC236}">
                <a16:creationId xmlns:a16="http://schemas.microsoft.com/office/drawing/2014/main" id="{6A962512-9578-7077-E42F-0AB296638F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5" y="5321280"/>
            <a:ext cx="7863840" cy="6175131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1E8D6244-AB7A-05E4-B917-8C15A5EE45D0}"/>
              </a:ext>
            </a:extLst>
          </p:cNvPr>
          <p:cNvSpPr>
            <a:spLocks/>
          </p:cNvSpPr>
          <p:nvPr/>
        </p:nvSpPr>
        <p:spPr>
          <a:xfrm>
            <a:off x="-256021" y="6395730"/>
            <a:ext cx="1571870" cy="36564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548640">
              <a:defRPr/>
            </a:pPr>
            <a:r>
              <a:rPr lang="en-US" sz="1680" b="1" cap="all" dirty="0">
                <a:solidFill>
                  <a:prstClr val="black"/>
                </a:solidFill>
                <a:latin typeface="Calibri" panose="020F0502020204030204"/>
              </a:rPr>
              <a:t>Hebrews 10</a:t>
            </a:r>
          </a:p>
        </p:txBody>
      </p:sp>
    </p:spTree>
    <p:extLst>
      <p:ext uri="{BB962C8B-B14F-4D97-AF65-F5344CB8AC3E}">
        <p14:creationId xmlns:p14="http://schemas.microsoft.com/office/powerpoint/2010/main" val="2386709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4.1.3212"/>
  <p:tag name="SLIDO_PRESENTATION_ID" val="00000000-0000-0000-0000-000000000000"/>
  <p:tag name="SLIDO_EVENT_UUID" val="dc593380-ccf5-4748-8639-a7049274037d"/>
  <p:tag name="SLIDO_EVENT_SECTION_UUID" val="7b1eacbb-76aa-45fd-9d76-0d6255638c1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18030</TotalTime>
  <Words>459</Words>
  <Application>Microsoft Office PowerPoint</Application>
  <PresentationFormat>Widescreen</PresentationFormat>
  <Paragraphs>218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Inside Out</vt:lpstr>
      <vt:lpstr>Posterama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Williams</dc:creator>
  <cp:lastModifiedBy>David Williams</cp:lastModifiedBy>
  <cp:revision>10</cp:revision>
  <dcterms:created xsi:type="dcterms:W3CDTF">2022-09-11T00:48:47Z</dcterms:created>
  <dcterms:modified xsi:type="dcterms:W3CDTF">2022-10-12T17:47:22Z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oAppVersion">
    <vt:lpwstr>1.4.1.3212</vt:lpwstr>
  </property>
</Properties>
</file>