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479" r:id="rId3"/>
    <p:sldId id="480" r:id="rId4"/>
    <p:sldId id="609" r:id="rId5"/>
    <p:sldId id="565" r:id="rId6"/>
    <p:sldId id="555" r:id="rId7"/>
    <p:sldId id="556" r:id="rId8"/>
    <p:sldId id="280" r:id="rId9"/>
    <p:sldId id="583" r:id="rId10"/>
    <p:sldId id="584" r:id="rId11"/>
    <p:sldId id="600" r:id="rId12"/>
    <p:sldId id="601" r:id="rId13"/>
    <p:sldId id="602" r:id="rId14"/>
    <p:sldId id="603" r:id="rId15"/>
    <p:sldId id="604" r:id="rId16"/>
    <p:sldId id="605" r:id="rId17"/>
    <p:sldId id="606" r:id="rId18"/>
    <p:sldId id="607" r:id="rId19"/>
    <p:sldId id="608" r:id="rId20"/>
    <p:sldId id="610" r:id="rId21"/>
    <p:sldId id="611" r:id="rId22"/>
    <p:sldId id="612" r:id="rId23"/>
    <p:sldId id="613" r:id="rId24"/>
    <p:sldId id="614" r:id="rId25"/>
    <p:sldId id="615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59E0"/>
    <a:srgbClr val="BF900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E08A9-6C1D-4FA9-8352-C089387691C6}" v="398" dt="2022-10-23T10:54:38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80" d="100"/>
          <a:sy n="80" d="100"/>
        </p:scale>
        <p:origin x="192" y="-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58CE08A9-6C1D-4FA9-8352-C089387691C6}"/>
    <pc:docChg chg="undo custSel addSld modSld sldOrd">
      <pc:chgData name="David Williams" userId="35a5f6dfa23fba43" providerId="LiveId" clId="{58CE08A9-6C1D-4FA9-8352-C089387691C6}" dt="2022-10-23T10:54:38.490" v="1626"/>
      <pc:docMkLst>
        <pc:docMk/>
      </pc:docMkLst>
      <pc:sldChg chg="modSp mod">
        <pc:chgData name="David Williams" userId="35a5f6dfa23fba43" providerId="LiveId" clId="{58CE08A9-6C1D-4FA9-8352-C089387691C6}" dt="2022-10-22T00:17:31.652" v="23" actId="20577"/>
        <pc:sldMkLst>
          <pc:docMk/>
          <pc:sldMk cId="1369604703" sldId="284"/>
        </pc:sldMkLst>
        <pc:spChg chg="mod">
          <ac:chgData name="David Williams" userId="35a5f6dfa23fba43" providerId="LiveId" clId="{58CE08A9-6C1D-4FA9-8352-C089387691C6}" dt="2022-10-22T00:17:31.652" v="23" actId="20577"/>
          <ac:spMkLst>
            <pc:docMk/>
            <pc:sldMk cId="1369604703" sldId="284"/>
            <ac:spMk id="27" creationId="{1BE3D1EB-81ED-BFDC-EB28-0E1AC22E164B}"/>
          </ac:spMkLst>
        </pc:spChg>
      </pc:sldChg>
      <pc:sldChg chg="addSp modSp mod modAnim">
        <pc:chgData name="David Williams" userId="35a5f6dfa23fba43" providerId="LiveId" clId="{58CE08A9-6C1D-4FA9-8352-C089387691C6}" dt="2022-10-23T10:53:12.064" v="1620" actId="962"/>
        <pc:sldMkLst>
          <pc:docMk/>
          <pc:sldMk cId="3610512520" sldId="583"/>
        </pc:sldMkLst>
        <pc:spChg chg="add mod ord">
          <ac:chgData name="David Williams" userId="35a5f6dfa23fba43" providerId="LiveId" clId="{58CE08A9-6C1D-4FA9-8352-C089387691C6}" dt="2022-10-23T04:02:10.172" v="373" actId="13244"/>
          <ac:spMkLst>
            <pc:docMk/>
            <pc:sldMk cId="3610512520" sldId="583"/>
            <ac:spMk id="2" creationId="{E3E9716D-12C6-684E-918E-CCE255BF517D}"/>
          </ac:spMkLst>
        </pc:spChg>
        <pc:spChg chg="add mod ord">
          <ac:chgData name="David Williams" userId="35a5f6dfa23fba43" providerId="LiveId" clId="{58CE08A9-6C1D-4FA9-8352-C089387691C6}" dt="2022-10-23T04:02:10.172" v="373" actId="13244"/>
          <ac:spMkLst>
            <pc:docMk/>
            <pc:sldMk cId="3610512520" sldId="583"/>
            <ac:spMk id="4" creationId="{208983D9-582C-B3B5-0E62-AA7D53271B5A}"/>
          </ac:spMkLst>
        </pc:spChg>
        <pc:spChg chg="add mod ord">
          <ac:chgData name="David Williams" userId="35a5f6dfa23fba43" providerId="LiveId" clId="{58CE08A9-6C1D-4FA9-8352-C089387691C6}" dt="2022-10-23T10:53:12.064" v="1620" actId="962"/>
          <ac:spMkLst>
            <pc:docMk/>
            <pc:sldMk cId="3610512520" sldId="583"/>
            <ac:spMk id="15" creationId="{365202C7-160A-9E83-5F0F-58162D9930C9}"/>
          </ac:spMkLst>
        </pc:spChg>
        <pc:spChg chg="add mod ord">
          <ac:chgData name="David Williams" userId="35a5f6dfa23fba43" providerId="LiveId" clId="{58CE08A9-6C1D-4FA9-8352-C089387691C6}" dt="2022-10-23T10:53:06.308" v="1619" actId="962"/>
          <ac:spMkLst>
            <pc:docMk/>
            <pc:sldMk cId="3610512520" sldId="583"/>
            <ac:spMk id="16" creationId="{A86750F0-24AA-DC23-CC7B-6BC1695A2835}"/>
          </ac:spMkLst>
        </pc:spChg>
      </pc:sldChg>
      <pc:sldChg chg="addSp modSp mod modAnim">
        <pc:chgData name="David Williams" userId="35a5f6dfa23fba43" providerId="LiveId" clId="{58CE08A9-6C1D-4FA9-8352-C089387691C6}" dt="2022-10-23T10:54:38.490" v="1626"/>
        <pc:sldMkLst>
          <pc:docMk/>
          <pc:sldMk cId="2386709770" sldId="584"/>
        </pc:sldMkLst>
        <pc:spChg chg="add mod ord">
          <ac:chgData name="David Williams" userId="35a5f6dfa23fba43" providerId="LiveId" clId="{58CE08A9-6C1D-4FA9-8352-C089387691C6}" dt="2022-10-23T10:54:13.531" v="1625" actId="13244"/>
          <ac:spMkLst>
            <pc:docMk/>
            <pc:sldMk cId="2386709770" sldId="584"/>
            <ac:spMk id="2" creationId="{C96725CA-3B73-5934-52E1-F30ACEED5422}"/>
          </ac:spMkLst>
        </pc:spChg>
      </pc:sldChg>
      <pc:sldChg chg="addSp delSp modSp add mod ord delAnim modAnim">
        <pc:chgData name="David Williams" userId="35a5f6dfa23fba43" providerId="LiveId" clId="{58CE08A9-6C1D-4FA9-8352-C089387691C6}" dt="2022-10-23T10:22:36.650" v="1111" actId="14430"/>
        <pc:sldMkLst>
          <pc:docMk/>
          <pc:sldMk cId="2656498863" sldId="611"/>
        </pc:sldMkLst>
        <pc:spChg chg="mod modVis">
          <ac:chgData name="David Williams" userId="35a5f6dfa23fba43" providerId="LiveId" clId="{58CE08A9-6C1D-4FA9-8352-C089387691C6}" dt="2022-10-23T10:22:36.650" v="1111" actId="14430"/>
          <ac:spMkLst>
            <pc:docMk/>
            <pc:sldMk cId="2656498863" sldId="611"/>
            <ac:spMk id="3" creationId="{26C1AF94-8FA8-4CC1-7D01-A942CC5485FC}"/>
          </ac:spMkLst>
        </pc:spChg>
        <pc:spChg chg="add mod">
          <ac:chgData name="David Williams" userId="35a5f6dfa23fba43" providerId="LiveId" clId="{58CE08A9-6C1D-4FA9-8352-C089387691C6}" dt="2022-10-23T10:07:16.270" v="657" actId="1076"/>
          <ac:spMkLst>
            <pc:docMk/>
            <pc:sldMk cId="2656498863" sldId="611"/>
            <ac:spMk id="5" creationId="{7956B47B-1581-B09D-60C7-51E6C3E5B3F2}"/>
          </ac:spMkLst>
        </pc:spChg>
        <pc:spChg chg="add mod">
          <ac:chgData name="David Williams" userId="35a5f6dfa23fba43" providerId="LiveId" clId="{58CE08A9-6C1D-4FA9-8352-C089387691C6}" dt="2022-10-23T10:13:04.710" v="792" actId="1035"/>
          <ac:spMkLst>
            <pc:docMk/>
            <pc:sldMk cId="2656498863" sldId="611"/>
            <ac:spMk id="6" creationId="{C4EFF3A6-E2CF-BEA4-8CA9-20E32BDEACD3}"/>
          </ac:spMkLst>
        </pc:spChg>
        <pc:spChg chg="add mod ord">
          <ac:chgData name="David Williams" userId="35a5f6dfa23fba43" providerId="LiveId" clId="{58CE08A9-6C1D-4FA9-8352-C089387691C6}" dt="2022-10-23T03:48:43.306" v="300" actId="13244"/>
          <ac:spMkLst>
            <pc:docMk/>
            <pc:sldMk cId="2656498863" sldId="611"/>
            <ac:spMk id="7" creationId="{26A001D7-11D7-443B-0400-1303C8B7DC81}"/>
          </ac:spMkLst>
        </pc:spChg>
        <pc:spChg chg="add mod">
          <ac:chgData name="David Williams" userId="35a5f6dfa23fba43" providerId="LiveId" clId="{58CE08A9-6C1D-4FA9-8352-C089387691C6}" dt="2022-10-23T10:13:47.754" v="799" actId="465"/>
          <ac:spMkLst>
            <pc:docMk/>
            <pc:sldMk cId="2656498863" sldId="611"/>
            <ac:spMk id="8" creationId="{E7F7795D-0AEA-82C8-11A0-65C86B46E039}"/>
          </ac:spMkLst>
        </pc:spChg>
        <pc:spChg chg="add mod ord">
          <ac:chgData name="David Williams" userId="35a5f6dfa23fba43" providerId="LiveId" clId="{58CE08A9-6C1D-4FA9-8352-C089387691C6}" dt="2022-10-23T09:48:43.668" v="422" actId="14100"/>
          <ac:spMkLst>
            <pc:docMk/>
            <pc:sldMk cId="2656498863" sldId="611"/>
            <ac:spMk id="9" creationId="{6574E907-8C2D-E9CF-76FC-A7EA86887F4B}"/>
          </ac:spMkLst>
        </pc:spChg>
        <pc:spChg chg="add mod ord">
          <ac:chgData name="David Williams" userId="35a5f6dfa23fba43" providerId="LiveId" clId="{58CE08A9-6C1D-4FA9-8352-C089387691C6}" dt="2022-10-23T09:48:48.888" v="423" actId="14100"/>
          <ac:spMkLst>
            <pc:docMk/>
            <pc:sldMk cId="2656498863" sldId="611"/>
            <ac:spMk id="10" creationId="{16BA9ABB-BA0C-9167-0F86-AA9159A17106}"/>
          </ac:spMkLst>
        </pc:spChg>
        <pc:spChg chg="add mod ord">
          <ac:chgData name="David Williams" userId="35a5f6dfa23fba43" providerId="LiveId" clId="{58CE08A9-6C1D-4FA9-8352-C089387691C6}" dt="2022-10-23T09:48:55.107" v="424" actId="14100"/>
          <ac:spMkLst>
            <pc:docMk/>
            <pc:sldMk cId="2656498863" sldId="611"/>
            <ac:spMk id="11" creationId="{309BB491-B62B-90F4-C8FC-1E1C92C95CEC}"/>
          </ac:spMkLst>
        </pc:spChg>
        <pc:spChg chg="add mod">
          <ac:chgData name="David Williams" userId="35a5f6dfa23fba43" providerId="LiveId" clId="{58CE08A9-6C1D-4FA9-8352-C089387691C6}" dt="2022-10-23T10:13:47.754" v="799" actId="465"/>
          <ac:spMkLst>
            <pc:docMk/>
            <pc:sldMk cId="2656498863" sldId="611"/>
            <ac:spMk id="14" creationId="{339A9797-51E4-510E-C4AF-785CBE15A4AE}"/>
          </ac:spMkLst>
        </pc:spChg>
        <pc:spChg chg="mod modVis">
          <ac:chgData name="David Williams" userId="35a5f6dfa23fba43" providerId="LiveId" clId="{58CE08A9-6C1D-4FA9-8352-C089387691C6}" dt="2022-10-23T01:30:49.477" v="231" actId="14430"/>
          <ac:spMkLst>
            <pc:docMk/>
            <pc:sldMk cId="2656498863" sldId="611"/>
            <ac:spMk id="15" creationId="{6F28BCEA-D115-1806-5B2D-5F787DEC4151}"/>
          </ac:spMkLst>
        </pc:spChg>
        <pc:spChg chg="add mod ord">
          <ac:chgData name="David Williams" userId="35a5f6dfa23fba43" providerId="LiveId" clId="{58CE08A9-6C1D-4FA9-8352-C089387691C6}" dt="2022-10-23T09:46:09.372" v="417" actId="13244"/>
          <ac:spMkLst>
            <pc:docMk/>
            <pc:sldMk cId="2656498863" sldId="611"/>
            <ac:spMk id="16" creationId="{CF867B54-8883-A385-5CBB-A1DCC735F008}"/>
          </ac:spMkLst>
        </pc:spChg>
        <pc:spChg chg="add mod ord">
          <ac:chgData name="David Williams" userId="35a5f6dfa23fba43" providerId="LiveId" clId="{58CE08A9-6C1D-4FA9-8352-C089387691C6}" dt="2022-10-23T09:46:09.372" v="417" actId="13244"/>
          <ac:spMkLst>
            <pc:docMk/>
            <pc:sldMk cId="2656498863" sldId="611"/>
            <ac:spMk id="17" creationId="{B7ECCDE4-A5DF-E933-5C64-5B1C9956BCDD}"/>
          </ac:spMkLst>
        </pc:spChg>
        <pc:spChg chg="add mod ord">
          <ac:chgData name="David Williams" userId="35a5f6dfa23fba43" providerId="LiveId" clId="{58CE08A9-6C1D-4FA9-8352-C089387691C6}" dt="2022-10-23T09:46:09.372" v="417" actId="13244"/>
          <ac:spMkLst>
            <pc:docMk/>
            <pc:sldMk cId="2656498863" sldId="611"/>
            <ac:spMk id="19" creationId="{A9EDF3DC-845B-E637-A2DB-BBC3000D6C9F}"/>
          </ac:spMkLst>
        </pc:spChg>
        <pc:spChg chg="add mod">
          <ac:chgData name="David Williams" userId="35a5f6dfa23fba43" providerId="LiveId" clId="{58CE08A9-6C1D-4FA9-8352-C089387691C6}" dt="2022-10-23T10:13:47.754" v="799" actId="465"/>
          <ac:spMkLst>
            <pc:docMk/>
            <pc:sldMk cId="2656498863" sldId="611"/>
            <ac:spMk id="20" creationId="{8F0E4EFC-7C9A-8129-6447-6A5ED025CD79}"/>
          </ac:spMkLst>
        </pc:spChg>
        <pc:spChg chg="add mod ord">
          <ac:chgData name="David Williams" userId="35a5f6dfa23fba43" providerId="LiveId" clId="{58CE08A9-6C1D-4FA9-8352-C089387691C6}" dt="2022-10-23T09:53:40.524" v="547" actId="13244"/>
          <ac:spMkLst>
            <pc:docMk/>
            <pc:sldMk cId="2656498863" sldId="611"/>
            <ac:spMk id="21" creationId="{C9AF4B93-85C1-623B-8133-5FAE362A71F6}"/>
          </ac:spMkLst>
        </pc:spChg>
        <pc:spChg chg="add mod ord">
          <ac:chgData name="David Williams" userId="35a5f6dfa23fba43" providerId="LiveId" clId="{58CE08A9-6C1D-4FA9-8352-C089387691C6}" dt="2022-10-23T09:53:40.524" v="547" actId="13244"/>
          <ac:spMkLst>
            <pc:docMk/>
            <pc:sldMk cId="2656498863" sldId="611"/>
            <ac:spMk id="22" creationId="{78A3A832-758D-AA19-08A3-4F133B55C0D5}"/>
          </ac:spMkLst>
        </pc:spChg>
        <pc:spChg chg="add mod ord">
          <ac:chgData name="David Williams" userId="35a5f6dfa23fba43" providerId="LiveId" clId="{58CE08A9-6C1D-4FA9-8352-C089387691C6}" dt="2022-10-23T09:53:40.524" v="547" actId="13244"/>
          <ac:spMkLst>
            <pc:docMk/>
            <pc:sldMk cId="2656498863" sldId="611"/>
            <ac:spMk id="23" creationId="{ABF84A70-6539-0C14-A5E1-06D43A05A385}"/>
          </ac:spMkLst>
        </pc:spChg>
        <pc:spChg chg="add mod">
          <ac:chgData name="David Williams" userId="35a5f6dfa23fba43" providerId="LiveId" clId="{58CE08A9-6C1D-4FA9-8352-C089387691C6}" dt="2022-10-23T10:13:47.754" v="799" actId="465"/>
          <ac:spMkLst>
            <pc:docMk/>
            <pc:sldMk cId="2656498863" sldId="611"/>
            <ac:spMk id="24" creationId="{593674F4-C950-B446-D2A7-8391F7070511}"/>
          </ac:spMkLst>
        </pc:spChg>
        <pc:spChg chg="add mod ord">
          <ac:chgData name="David Williams" userId="35a5f6dfa23fba43" providerId="LiveId" clId="{58CE08A9-6C1D-4FA9-8352-C089387691C6}" dt="2022-10-23T10:00:55.602" v="597" actId="13244"/>
          <ac:spMkLst>
            <pc:docMk/>
            <pc:sldMk cId="2656498863" sldId="611"/>
            <ac:spMk id="25" creationId="{C6CF56B5-665E-A740-C989-870A29E2C2F3}"/>
          </ac:spMkLst>
        </pc:spChg>
        <pc:spChg chg="add mod ord">
          <ac:chgData name="David Williams" userId="35a5f6dfa23fba43" providerId="LiveId" clId="{58CE08A9-6C1D-4FA9-8352-C089387691C6}" dt="2022-10-23T10:00:55.602" v="597" actId="13244"/>
          <ac:spMkLst>
            <pc:docMk/>
            <pc:sldMk cId="2656498863" sldId="611"/>
            <ac:spMk id="26" creationId="{290EE851-2654-E0AD-3B85-D93236D06C3F}"/>
          </ac:spMkLst>
        </pc:spChg>
        <pc:spChg chg="add mod ord">
          <ac:chgData name="David Williams" userId="35a5f6dfa23fba43" providerId="LiveId" clId="{58CE08A9-6C1D-4FA9-8352-C089387691C6}" dt="2022-10-23T10:00:55.602" v="597" actId="13244"/>
          <ac:spMkLst>
            <pc:docMk/>
            <pc:sldMk cId="2656498863" sldId="611"/>
            <ac:spMk id="27" creationId="{027E09AC-BC96-AD30-6715-E2165493B484}"/>
          </ac:spMkLst>
        </pc:spChg>
        <pc:spChg chg="add mod ord">
          <ac:chgData name="David Williams" userId="35a5f6dfa23fba43" providerId="LiveId" clId="{58CE08A9-6C1D-4FA9-8352-C089387691C6}" dt="2022-10-23T10:00:55.602" v="597" actId="13244"/>
          <ac:spMkLst>
            <pc:docMk/>
            <pc:sldMk cId="2656498863" sldId="611"/>
            <ac:spMk id="28" creationId="{01231D58-200C-A139-8D4E-33B03637B5BA}"/>
          </ac:spMkLst>
        </pc:spChg>
        <pc:spChg chg="add mod ord">
          <ac:chgData name="David Williams" userId="35a5f6dfa23fba43" providerId="LiveId" clId="{58CE08A9-6C1D-4FA9-8352-C089387691C6}" dt="2022-10-23T10:00:55.602" v="597" actId="13244"/>
          <ac:spMkLst>
            <pc:docMk/>
            <pc:sldMk cId="2656498863" sldId="611"/>
            <ac:spMk id="29" creationId="{8BFFFF8A-CF0D-CD23-2236-673ECF0698D2}"/>
          </ac:spMkLst>
        </pc:spChg>
        <pc:spChg chg="add mod">
          <ac:chgData name="David Williams" userId="35a5f6dfa23fba43" providerId="LiveId" clId="{58CE08A9-6C1D-4FA9-8352-C089387691C6}" dt="2022-10-23T10:13:47.754" v="799" actId="465"/>
          <ac:spMkLst>
            <pc:docMk/>
            <pc:sldMk cId="2656498863" sldId="611"/>
            <ac:spMk id="30" creationId="{20506279-3BE7-3E9A-9ED3-217698F501DF}"/>
          </ac:spMkLst>
        </pc:spChg>
        <pc:spChg chg="add mod ord">
          <ac:chgData name="David Williams" userId="35a5f6dfa23fba43" providerId="LiveId" clId="{58CE08A9-6C1D-4FA9-8352-C089387691C6}" dt="2022-10-23T10:09:59.841" v="713" actId="13244"/>
          <ac:spMkLst>
            <pc:docMk/>
            <pc:sldMk cId="2656498863" sldId="611"/>
            <ac:spMk id="31" creationId="{A0DBBF0A-1CD4-6672-7C95-6BF0674E1786}"/>
          </ac:spMkLst>
        </pc:spChg>
        <pc:spChg chg="del">
          <ac:chgData name="David Williams" userId="35a5f6dfa23fba43" providerId="LiveId" clId="{58CE08A9-6C1D-4FA9-8352-C089387691C6}" dt="2022-10-23T01:28:05.074" v="27" actId="478"/>
          <ac:spMkLst>
            <pc:docMk/>
            <pc:sldMk cId="2656498863" sldId="611"/>
            <ac:spMk id="32" creationId="{9DF153B3-23DD-B69D-0316-FD1A0D735319}"/>
          </ac:spMkLst>
        </pc:spChg>
        <pc:spChg chg="del">
          <ac:chgData name="David Williams" userId="35a5f6dfa23fba43" providerId="LiveId" clId="{58CE08A9-6C1D-4FA9-8352-C089387691C6}" dt="2022-10-23T01:28:05.074" v="27" actId="478"/>
          <ac:spMkLst>
            <pc:docMk/>
            <pc:sldMk cId="2656498863" sldId="611"/>
            <ac:spMk id="33" creationId="{F6F9F4B2-4799-8DF0-4DE1-C11ED2B08FE6}"/>
          </ac:spMkLst>
        </pc:spChg>
        <pc:spChg chg="del">
          <ac:chgData name="David Williams" userId="35a5f6dfa23fba43" providerId="LiveId" clId="{58CE08A9-6C1D-4FA9-8352-C089387691C6}" dt="2022-10-23T01:28:05.074" v="27" actId="478"/>
          <ac:spMkLst>
            <pc:docMk/>
            <pc:sldMk cId="2656498863" sldId="611"/>
            <ac:spMk id="34" creationId="{15E2095C-D1A1-6392-1F57-E4FC805434CC}"/>
          </ac:spMkLst>
        </pc:spChg>
        <pc:spChg chg="del">
          <ac:chgData name="David Williams" userId="35a5f6dfa23fba43" providerId="LiveId" clId="{58CE08A9-6C1D-4FA9-8352-C089387691C6}" dt="2022-10-23T01:28:05.074" v="27" actId="478"/>
          <ac:spMkLst>
            <pc:docMk/>
            <pc:sldMk cId="2656498863" sldId="611"/>
            <ac:spMk id="35" creationId="{58C1B864-5059-6DB1-D768-8C88880C989E}"/>
          </ac:spMkLst>
        </pc:spChg>
        <pc:spChg chg="del">
          <ac:chgData name="David Williams" userId="35a5f6dfa23fba43" providerId="LiveId" clId="{58CE08A9-6C1D-4FA9-8352-C089387691C6}" dt="2022-10-23T01:28:05.074" v="27" actId="478"/>
          <ac:spMkLst>
            <pc:docMk/>
            <pc:sldMk cId="2656498863" sldId="611"/>
            <ac:spMk id="36" creationId="{91DF5917-6136-CC92-77E3-DF6B814860CE}"/>
          </ac:spMkLst>
        </pc:spChg>
        <pc:spChg chg="add mod ord">
          <ac:chgData name="David Williams" userId="35a5f6dfa23fba43" providerId="LiveId" clId="{58CE08A9-6C1D-4FA9-8352-C089387691C6}" dt="2022-10-23T10:09:59.841" v="713" actId="13244"/>
          <ac:spMkLst>
            <pc:docMk/>
            <pc:sldMk cId="2656498863" sldId="611"/>
            <ac:spMk id="37" creationId="{F98CAEA9-3624-2251-8688-42E8D83B41C4}"/>
          </ac:spMkLst>
        </pc:spChg>
        <pc:spChg chg="add del mod">
          <ac:chgData name="David Williams" userId="35a5f6dfa23fba43" providerId="LiveId" clId="{58CE08A9-6C1D-4FA9-8352-C089387691C6}" dt="2022-10-23T10:22:24.979" v="1110" actId="478"/>
          <ac:spMkLst>
            <pc:docMk/>
            <pc:sldMk cId="2656498863" sldId="611"/>
            <ac:spMk id="38" creationId="{BE8B5F6C-3222-E8B0-8A13-A7A6168F91F4}"/>
          </ac:spMkLst>
        </pc:spChg>
        <pc:spChg chg="add del mod">
          <ac:chgData name="David Williams" userId="35a5f6dfa23fba43" providerId="LiveId" clId="{58CE08A9-6C1D-4FA9-8352-C089387691C6}" dt="2022-10-23T10:22:24.979" v="1110" actId="478"/>
          <ac:spMkLst>
            <pc:docMk/>
            <pc:sldMk cId="2656498863" sldId="611"/>
            <ac:spMk id="39" creationId="{53951303-8D17-E90F-9358-4872E0ED0177}"/>
          </ac:spMkLst>
        </pc:spChg>
        <pc:spChg chg="add del mod">
          <ac:chgData name="David Williams" userId="35a5f6dfa23fba43" providerId="LiveId" clId="{58CE08A9-6C1D-4FA9-8352-C089387691C6}" dt="2022-10-23T10:22:24.979" v="1110" actId="478"/>
          <ac:spMkLst>
            <pc:docMk/>
            <pc:sldMk cId="2656498863" sldId="611"/>
            <ac:spMk id="40" creationId="{DB1097D2-84C1-5B73-92DA-72C30EB0F2AA}"/>
          </ac:spMkLst>
        </pc:spChg>
        <pc:spChg chg="add del mod">
          <ac:chgData name="David Williams" userId="35a5f6dfa23fba43" providerId="LiveId" clId="{58CE08A9-6C1D-4FA9-8352-C089387691C6}" dt="2022-10-23T10:22:24.979" v="1110" actId="478"/>
          <ac:spMkLst>
            <pc:docMk/>
            <pc:sldMk cId="2656498863" sldId="611"/>
            <ac:spMk id="41" creationId="{C0C530B6-0375-1010-7DBB-E46427192E08}"/>
          </ac:spMkLst>
        </pc:spChg>
        <pc:spChg chg="del">
          <ac:chgData name="David Williams" userId="35a5f6dfa23fba43" providerId="LiveId" clId="{58CE08A9-6C1D-4FA9-8352-C089387691C6}" dt="2022-10-23T01:28:46.144" v="31" actId="478"/>
          <ac:spMkLst>
            <pc:docMk/>
            <pc:sldMk cId="2656498863" sldId="611"/>
            <ac:spMk id="49" creationId="{0908767E-4017-CE15-5BD9-8EE34C7F3657}"/>
          </ac:spMkLst>
        </pc:spChg>
        <pc:spChg chg="mod">
          <ac:chgData name="David Williams" userId="35a5f6dfa23fba43" providerId="LiveId" clId="{58CE08A9-6C1D-4FA9-8352-C089387691C6}" dt="2022-10-23T01:30:28.634" v="224" actId="20577"/>
          <ac:spMkLst>
            <pc:docMk/>
            <pc:sldMk cId="2656498863" sldId="611"/>
            <ac:spMk id="78" creationId="{1E8D6244-AB7A-05E4-B917-8C15A5EE45D0}"/>
          </ac:spMkLst>
        </pc:spChg>
        <pc:spChg chg="mod modVis">
          <ac:chgData name="David Williams" userId="35a5f6dfa23fba43" providerId="LiveId" clId="{58CE08A9-6C1D-4FA9-8352-C089387691C6}" dt="2022-10-23T10:10:08.108" v="714" actId="14100"/>
          <ac:spMkLst>
            <pc:docMk/>
            <pc:sldMk cId="2656498863" sldId="611"/>
            <ac:spMk id="79" creationId="{219F4D12-D57A-A7BC-52B5-F0D856F10720}"/>
          </ac:spMkLst>
        </pc:spChg>
        <pc:picChg chg="add mod ord">
          <ac:chgData name="David Williams" userId="35a5f6dfa23fba43" providerId="LiveId" clId="{58CE08A9-6C1D-4FA9-8352-C089387691C6}" dt="2022-10-23T01:31:04.023" v="249" actId="1036"/>
          <ac:picMkLst>
            <pc:docMk/>
            <pc:sldMk cId="2656498863" sldId="611"/>
            <ac:picMk id="4" creationId="{174CBD5D-C791-5FEC-B48E-52BCF6630BEE}"/>
          </ac:picMkLst>
        </pc:picChg>
        <pc:picChg chg="add mod">
          <ac:chgData name="David Williams" userId="35a5f6dfa23fba43" providerId="LiveId" clId="{58CE08A9-6C1D-4FA9-8352-C089387691C6}" dt="2022-10-23T03:59:31.657" v="362" actId="1076"/>
          <ac:picMkLst>
            <pc:docMk/>
            <pc:sldMk cId="2656498863" sldId="611"/>
            <ac:picMk id="13" creationId="{E2F73B33-985F-1F77-C7B9-56C0F2245250}"/>
          </ac:picMkLst>
        </pc:picChg>
        <pc:picChg chg="del mod">
          <ac:chgData name="David Williams" userId="35a5f6dfa23fba43" providerId="LiveId" clId="{58CE08A9-6C1D-4FA9-8352-C089387691C6}" dt="2022-10-23T01:28:34.533" v="30" actId="478"/>
          <ac:picMkLst>
            <pc:docMk/>
            <pc:sldMk cId="2656498863" sldId="611"/>
            <ac:picMk id="18" creationId="{0FA9D6DB-FC63-2605-097A-AD6344F40666}"/>
          </ac:picMkLst>
        </pc:picChg>
        <pc:picChg chg="mod">
          <ac:chgData name="David Williams" userId="35a5f6dfa23fba43" providerId="LiveId" clId="{58CE08A9-6C1D-4FA9-8352-C089387691C6}" dt="2022-10-23T01:29:22.528" v="154" actId="1035"/>
          <ac:picMkLst>
            <pc:docMk/>
            <pc:sldMk cId="2656498863" sldId="611"/>
            <ac:picMk id="51" creationId="{540697A2-EF9B-679E-001E-856361160C5C}"/>
          </ac:picMkLst>
        </pc:picChg>
      </pc:sldChg>
      <pc:sldChg chg="addSp delSp modSp add mod delAnim modAnim">
        <pc:chgData name="David Williams" userId="35a5f6dfa23fba43" providerId="LiveId" clId="{58CE08A9-6C1D-4FA9-8352-C089387691C6}" dt="2022-10-23T10:32:52.853" v="1149" actId="13244"/>
        <pc:sldMkLst>
          <pc:docMk/>
          <pc:sldMk cId="2430859255" sldId="612"/>
        </pc:sldMkLst>
        <pc:spChg chg="add mod ord">
          <ac:chgData name="David Williams" userId="35a5f6dfa23fba43" providerId="LiveId" clId="{58CE08A9-6C1D-4FA9-8352-C089387691C6}" dt="2022-10-23T10:25:52.676" v="1124" actId="13244"/>
          <ac:spMkLst>
            <pc:docMk/>
            <pc:sldMk cId="2430859255" sldId="612"/>
            <ac:spMk id="2" creationId="{934B5B83-3754-2EED-B9B7-1EBF990EEC55}"/>
          </ac:spMkLst>
        </pc:spChg>
        <pc:spChg chg="mod modVis">
          <ac:chgData name="David Williams" userId="35a5f6dfa23fba43" providerId="LiveId" clId="{58CE08A9-6C1D-4FA9-8352-C089387691C6}" dt="2022-10-23T10:22:47.349" v="1112" actId="14430"/>
          <ac:spMkLst>
            <pc:docMk/>
            <pc:sldMk cId="2430859255" sldId="612"/>
            <ac:spMk id="3" creationId="{26C1AF94-8FA8-4CC1-7D01-A942CC5485FC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6" creationId="{C4EFF3A6-E2CF-BEA4-8CA9-20E32BDEACD3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7" creationId="{26A001D7-11D7-443B-0400-1303C8B7DC81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8" creationId="{E7F7795D-0AEA-82C8-11A0-65C86B46E039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9" creationId="{6574E907-8C2D-E9CF-76FC-A7EA86887F4B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10" creationId="{16BA9ABB-BA0C-9167-0F86-AA9159A17106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11" creationId="{309BB491-B62B-90F4-C8FC-1E1C92C95CEC}"/>
          </ac:spMkLst>
        </pc:spChg>
        <pc:spChg chg="add mod ord">
          <ac:chgData name="David Williams" userId="35a5f6dfa23fba43" providerId="LiveId" clId="{58CE08A9-6C1D-4FA9-8352-C089387691C6}" dt="2022-10-23T10:25:52.676" v="1124" actId="13244"/>
          <ac:spMkLst>
            <pc:docMk/>
            <pc:sldMk cId="2430859255" sldId="612"/>
            <ac:spMk id="12" creationId="{1FEBD129-80BB-49CC-6CE9-68A40B8D5BDC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14" creationId="{339A9797-51E4-510E-C4AF-785CBE15A4AE}"/>
          </ac:spMkLst>
        </pc:spChg>
        <pc:spChg chg="mod modVis">
          <ac:chgData name="David Williams" userId="35a5f6dfa23fba43" providerId="LiveId" clId="{58CE08A9-6C1D-4FA9-8352-C089387691C6}" dt="2022-10-23T10:22:49.029" v="1113" actId="14430"/>
          <ac:spMkLst>
            <pc:docMk/>
            <pc:sldMk cId="2430859255" sldId="612"/>
            <ac:spMk id="15" creationId="{6F28BCEA-D115-1806-5B2D-5F787DEC4151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16" creationId="{CF867B54-8883-A385-5CBB-A1DCC735F008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17" creationId="{B7ECCDE4-A5DF-E933-5C64-5B1C9956BCDD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19" creationId="{A9EDF3DC-845B-E637-A2DB-BBC3000D6C9F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20" creationId="{8F0E4EFC-7C9A-8129-6447-6A5ED025CD79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1" creationId="{C9AF4B93-85C1-623B-8133-5FAE362A71F6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2" creationId="{78A3A832-758D-AA19-08A3-4F133B55C0D5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3" creationId="{ABF84A70-6539-0C14-A5E1-06D43A05A385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24" creationId="{593674F4-C950-B446-D2A7-8391F7070511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5" creationId="{C6CF56B5-665E-A740-C989-870A29E2C2F3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6" creationId="{290EE851-2654-E0AD-3B85-D93236D06C3F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7" creationId="{027E09AC-BC96-AD30-6715-E2165493B484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8" creationId="{01231D58-200C-A139-8D4E-33B03637B5BA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29" creationId="{8BFFFF8A-CF0D-CD23-2236-673ECF0698D2}"/>
          </ac:spMkLst>
        </pc:spChg>
        <pc:spChg chg="mod">
          <ac:chgData name="David Williams" userId="35a5f6dfa23fba43" providerId="LiveId" clId="{58CE08A9-6C1D-4FA9-8352-C089387691C6}" dt="2022-10-23T10:18:44.738" v="817" actId="207"/>
          <ac:spMkLst>
            <pc:docMk/>
            <pc:sldMk cId="2430859255" sldId="612"/>
            <ac:spMk id="30" creationId="{20506279-3BE7-3E9A-9ED3-217698F501DF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31" creationId="{A0DBBF0A-1CD4-6672-7C95-6BF0674E1786}"/>
          </ac:spMkLst>
        </pc:spChg>
        <pc:spChg chg="del">
          <ac:chgData name="David Williams" userId="35a5f6dfa23fba43" providerId="LiveId" clId="{58CE08A9-6C1D-4FA9-8352-C089387691C6}" dt="2022-10-23T10:18:20.775" v="816" actId="478"/>
          <ac:spMkLst>
            <pc:docMk/>
            <pc:sldMk cId="2430859255" sldId="612"/>
            <ac:spMk id="37" creationId="{F98CAEA9-3624-2251-8688-42E8D83B41C4}"/>
          </ac:spMkLst>
        </pc:spChg>
        <pc:spChg chg="mod">
          <ac:chgData name="David Williams" userId="35a5f6dfa23fba43" providerId="LiveId" clId="{58CE08A9-6C1D-4FA9-8352-C089387691C6}" dt="2022-10-23T10:14:27.899" v="814" actId="20577"/>
          <ac:spMkLst>
            <pc:docMk/>
            <pc:sldMk cId="2430859255" sldId="612"/>
            <ac:spMk id="38" creationId="{BE8B5F6C-3222-E8B0-8A13-A7A6168F91F4}"/>
          </ac:spMkLst>
        </pc:spChg>
        <pc:spChg chg="del">
          <ac:chgData name="David Williams" userId="35a5f6dfa23fba43" providerId="LiveId" clId="{58CE08A9-6C1D-4FA9-8352-C089387691C6}" dt="2022-10-23T10:30:11.690" v="1135" actId="478"/>
          <ac:spMkLst>
            <pc:docMk/>
            <pc:sldMk cId="2430859255" sldId="612"/>
            <ac:spMk id="39" creationId="{53951303-8D17-E90F-9358-4872E0ED0177}"/>
          </ac:spMkLst>
        </pc:spChg>
        <pc:spChg chg="del">
          <ac:chgData name="David Williams" userId="35a5f6dfa23fba43" providerId="LiveId" clId="{58CE08A9-6C1D-4FA9-8352-C089387691C6}" dt="2022-10-23T10:30:11.690" v="1135" actId="478"/>
          <ac:spMkLst>
            <pc:docMk/>
            <pc:sldMk cId="2430859255" sldId="612"/>
            <ac:spMk id="40" creationId="{DB1097D2-84C1-5B73-92DA-72C30EB0F2AA}"/>
          </ac:spMkLst>
        </pc:spChg>
        <pc:spChg chg="del">
          <ac:chgData name="David Williams" userId="35a5f6dfa23fba43" providerId="LiveId" clId="{58CE08A9-6C1D-4FA9-8352-C089387691C6}" dt="2022-10-23T10:30:11.690" v="1135" actId="478"/>
          <ac:spMkLst>
            <pc:docMk/>
            <pc:sldMk cId="2430859255" sldId="612"/>
            <ac:spMk id="41" creationId="{C0C530B6-0375-1010-7DBB-E46427192E08}"/>
          </ac:spMkLst>
        </pc:spChg>
        <pc:spChg chg="mod">
          <ac:chgData name="David Williams" userId="35a5f6dfa23fba43" providerId="LiveId" clId="{58CE08A9-6C1D-4FA9-8352-C089387691C6}" dt="2022-10-23T10:20:37.738" v="1109" actId="14100"/>
          <ac:spMkLst>
            <pc:docMk/>
            <pc:sldMk cId="2430859255" sldId="612"/>
            <ac:spMk id="79" creationId="{219F4D12-D57A-A7BC-52B5-F0D856F10720}"/>
          </ac:spMkLst>
        </pc:spChg>
        <pc:picChg chg="mod">
          <ac:chgData name="David Williams" userId="35a5f6dfa23fba43" providerId="LiveId" clId="{58CE08A9-6C1D-4FA9-8352-C089387691C6}" dt="2022-10-23T10:20:21.720" v="1107" actId="1035"/>
          <ac:picMkLst>
            <pc:docMk/>
            <pc:sldMk cId="2430859255" sldId="612"/>
            <ac:picMk id="4" creationId="{174CBD5D-C791-5FEC-B48E-52BCF6630BEE}"/>
          </ac:picMkLst>
        </pc:picChg>
        <pc:picChg chg="mod ord">
          <ac:chgData name="David Williams" userId="35a5f6dfa23fba43" providerId="LiveId" clId="{58CE08A9-6C1D-4FA9-8352-C089387691C6}" dt="2022-10-23T10:32:52.853" v="1149" actId="13244"/>
          <ac:picMkLst>
            <pc:docMk/>
            <pc:sldMk cId="2430859255" sldId="612"/>
            <ac:picMk id="13" creationId="{E2F73B33-985F-1F77-C7B9-56C0F2245250}"/>
          </ac:picMkLst>
        </pc:picChg>
        <pc:picChg chg="mod">
          <ac:chgData name="David Williams" userId="35a5f6dfa23fba43" providerId="LiveId" clId="{58CE08A9-6C1D-4FA9-8352-C089387691C6}" dt="2022-10-23T10:20:13.415" v="1023" actId="1035"/>
          <ac:picMkLst>
            <pc:docMk/>
            <pc:sldMk cId="2430859255" sldId="612"/>
            <ac:picMk id="51" creationId="{540697A2-EF9B-679E-001E-856361160C5C}"/>
          </ac:picMkLst>
        </pc:picChg>
      </pc:sldChg>
      <pc:sldChg chg="addSp modSp add mod modAnim">
        <pc:chgData name="David Williams" userId="35a5f6dfa23fba43" providerId="LiveId" clId="{58CE08A9-6C1D-4FA9-8352-C089387691C6}" dt="2022-10-23T10:44:23.421" v="1375"/>
        <pc:sldMkLst>
          <pc:docMk/>
          <pc:sldMk cId="3022438678" sldId="613"/>
        </pc:sldMkLst>
        <pc:spChg chg="mod">
          <ac:chgData name="David Williams" userId="35a5f6dfa23fba43" providerId="LiveId" clId="{58CE08A9-6C1D-4FA9-8352-C089387691C6}" dt="2022-10-23T10:35:00.468" v="1323" actId="962"/>
          <ac:spMkLst>
            <pc:docMk/>
            <pc:sldMk cId="3022438678" sldId="613"/>
            <ac:spMk id="2" creationId="{934B5B83-3754-2EED-B9B7-1EBF990EEC55}"/>
          </ac:spMkLst>
        </pc:spChg>
        <pc:spChg chg="add mod ord">
          <ac:chgData name="David Williams" userId="35a5f6dfa23fba43" providerId="LiveId" clId="{58CE08A9-6C1D-4FA9-8352-C089387691C6}" dt="2022-10-23T10:40:21.087" v="1340" actId="13244"/>
          <ac:spMkLst>
            <pc:docMk/>
            <pc:sldMk cId="3022438678" sldId="613"/>
            <ac:spMk id="7" creationId="{B144C4AA-B0C2-25E0-0D4E-04296F303F43}"/>
          </ac:spMkLst>
        </pc:spChg>
        <pc:spChg chg="add mod ord">
          <ac:chgData name="David Williams" userId="35a5f6dfa23fba43" providerId="LiveId" clId="{58CE08A9-6C1D-4FA9-8352-C089387691C6}" dt="2022-10-23T10:43:41.161" v="1357" actId="13244"/>
          <ac:spMkLst>
            <pc:docMk/>
            <pc:sldMk cId="3022438678" sldId="613"/>
            <ac:spMk id="9" creationId="{25A242B9-0807-3A32-54A3-334D94D7BB68}"/>
          </ac:spMkLst>
        </pc:spChg>
        <pc:spChg chg="mod">
          <ac:chgData name="David Williams" userId="35a5f6dfa23fba43" providerId="LiveId" clId="{58CE08A9-6C1D-4FA9-8352-C089387691C6}" dt="2022-10-23T10:35:17.616" v="1325" actId="962"/>
          <ac:spMkLst>
            <pc:docMk/>
            <pc:sldMk cId="3022438678" sldId="613"/>
            <ac:spMk id="12" creationId="{1FEBD129-80BB-49CC-6CE9-68A40B8D5BDC}"/>
          </ac:spMkLst>
        </pc:spChg>
        <pc:spChg chg="mod">
          <ac:chgData name="David Williams" userId="35a5f6dfa23fba43" providerId="LiveId" clId="{58CE08A9-6C1D-4FA9-8352-C089387691C6}" dt="2022-10-23T10:31:37.809" v="1137" actId="207"/>
          <ac:spMkLst>
            <pc:docMk/>
            <pc:sldMk cId="3022438678" sldId="613"/>
            <ac:spMk id="38" creationId="{BE8B5F6C-3222-E8B0-8A13-A7A6168F91F4}"/>
          </ac:spMkLst>
        </pc:spChg>
        <pc:spChg chg="mod">
          <ac:chgData name="David Williams" userId="35a5f6dfa23fba43" providerId="LiveId" clId="{58CE08A9-6C1D-4FA9-8352-C089387691C6}" dt="2022-10-23T10:31:52.287" v="1147" actId="20577"/>
          <ac:spMkLst>
            <pc:docMk/>
            <pc:sldMk cId="3022438678" sldId="613"/>
            <ac:spMk id="39" creationId="{53951303-8D17-E90F-9358-4872E0ED0177}"/>
          </ac:spMkLst>
        </pc:spChg>
        <pc:spChg chg="mod">
          <ac:chgData name="David Williams" userId="35a5f6dfa23fba43" providerId="LiveId" clId="{58CE08A9-6C1D-4FA9-8352-C089387691C6}" dt="2022-10-23T10:41:06.765" v="1349" actId="20577"/>
          <ac:spMkLst>
            <pc:docMk/>
            <pc:sldMk cId="3022438678" sldId="613"/>
            <ac:spMk id="40" creationId="{DB1097D2-84C1-5B73-92DA-72C30EB0F2AA}"/>
          </ac:spMkLst>
        </pc:spChg>
        <pc:spChg chg="mod">
          <ac:chgData name="David Williams" userId="35a5f6dfa23fba43" providerId="LiveId" clId="{58CE08A9-6C1D-4FA9-8352-C089387691C6}" dt="2022-10-23T10:43:56.764" v="1374" actId="20577"/>
          <ac:spMkLst>
            <pc:docMk/>
            <pc:sldMk cId="3022438678" sldId="613"/>
            <ac:spMk id="41" creationId="{C0C530B6-0375-1010-7DBB-E46427192E08}"/>
          </ac:spMkLst>
        </pc:spChg>
        <pc:picChg chg="mod">
          <ac:chgData name="David Williams" userId="35a5f6dfa23fba43" providerId="LiveId" clId="{58CE08A9-6C1D-4FA9-8352-C089387691C6}" dt="2022-10-23T10:33:34.717" v="1315" actId="1036"/>
          <ac:picMkLst>
            <pc:docMk/>
            <pc:sldMk cId="3022438678" sldId="613"/>
            <ac:picMk id="4" creationId="{174CBD5D-C791-5FEC-B48E-52BCF6630BEE}"/>
          </ac:picMkLst>
        </pc:picChg>
        <pc:picChg chg="mod ord">
          <ac:chgData name="David Williams" userId="35a5f6dfa23fba43" providerId="LiveId" clId="{58CE08A9-6C1D-4FA9-8352-C089387691C6}" dt="2022-10-23T10:34:26.801" v="1317" actId="1076"/>
          <ac:picMkLst>
            <pc:docMk/>
            <pc:sldMk cId="3022438678" sldId="613"/>
            <ac:picMk id="13" creationId="{E2F73B33-985F-1F77-C7B9-56C0F2245250}"/>
          </ac:picMkLst>
        </pc:picChg>
      </pc:sldChg>
      <pc:sldChg chg="addSp delSp modSp add mod addAnim delAnim modAnim">
        <pc:chgData name="David Williams" userId="35a5f6dfa23fba43" providerId="LiveId" clId="{58CE08A9-6C1D-4FA9-8352-C089387691C6}" dt="2022-10-23T10:50:50.617" v="1606" actId="14430"/>
        <pc:sldMkLst>
          <pc:docMk/>
          <pc:sldMk cId="2344805481" sldId="614"/>
        </pc:sldMkLst>
        <pc:spChg chg="del">
          <ac:chgData name="David Williams" userId="35a5f6dfa23fba43" providerId="LiveId" clId="{58CE08A9-6C1D-4FA9-8352-C089387691C6}" dt="2022-10-23T10:47:51.595" v="1592" actId="478"/>
          <ac:spMkLst>
            <pc:docMk/>
            <pc:sldMk cId="2344805481" sldId="614"/>
            <ac:spMk id="2" creationId="{934B5B83-3754-2EED-B9B7-1EBF990EEC55}"/>
          </ac:spMkLst>
        </pc:spChg>
        <pc:spChg chg="del">
          <ac:chgData name="David Williams" userId="35a5f6dfa23fba43" providerId="LiveId" clId="{58CE08A9-6C1D-4FA9-8352-C089387691C6}" dt="2022-10-23T10:47:51.595" v="1592" actId="478"/>
          <ac:spMkLst>
            <pc:docMk/>
            <pc:sldMk cId="2344805481" sldId="614"/>
            <ac:spMk id="7" creationId="{B144C4AA-B0C2-25E0-0D4E-04296F303F43}"/>
          </ac:spMkLst>
        </pc:spChg>
        <pc:spChg chg="mod">
          <ac:chgData name="David Williams" userId="35a5f6dfa23fba43" providerId="LiveId" clId="{58CE08A9-6C1D-4FA9-8352-C089387691C6}" dt="2022-10-23T10:48:26.964" v="1598" actId="14100"/>
          <ac:spMkLst>
            <pc:docMk/>
            <pc:sldMk cId="2344805481" sldId="614"/>
            <ac:spMk id="9" creationId="{25A242B9-0807-3A32-54A3-334D94D7BB68}"/>
          </ac:spMkLst>
        </pc:spChg>
        <pc:spChg chg="del">
          <ac:chgData name="David Williams" userId="35a5f6dfa23fba43" providerId="LiveId" clId="{58CE08A9-6C1D-4FA9-8352-C089387691C6}" dt="2022-10-23T10:47:51.595" v="1592" actId="478"/>
          <ac:spMkLst>
            <pc:docMk/>
            <pc:sldMk cId="2344805481" sldId="614"/>
            <ac:spMk id="12" creationId="{1FEBD129-80BB-49CC-6CE9-68A40B8D5BDC}"/>
          </ac:spMkLst>
        </pc:spChg>
        <pc:spChg chg="mod modVis">
          <ac:chgData name="David Williams" userId="35a5f6dfa23fba43" providerId="LiveId" clId="{58CE08A9-6C1D-4FA9-8352-C089387691C6}" dt="2022-10-23T10:50:50.617" v="1606" actId="14430"/>
          <ac:spMkLst>
            <pc:docMk/>
            <pc:sldMk cId="2344805481" sldId="614"/>
            <ac:spMk id="15" creationId="{6F28BCEA-D115-1806-5B2D-5F787DEC4151}"/>
          </ac:spMkLst>
        </pc:spChg>
        <pc:spChg chg="add del mod">
          <ac:chgData name="David Williams" userId="35a5f6dfa23fba43" providerId="LiveId" clId="{58CE08A9-6C1D-4FA9-8352-C089387691C6}" dt="2022-10-23T10:45:47.203" v="1380" actId="207"/>
          <ac:spMkLst>
            <pc:docMk/>
            <pc:sldMk cId="2344805481" sldId="614"/>
            <ac:spMk id="39" creationId="{53951303-8D17-E90F-9358-4872E0ED0177}"/>
          </ac:spMkLst>
        </pc:spChg>
        <pc:spChg chg="add del mod">
          <ac:chgData name="David Williams" userId="35a5f6dfa23fba43" providerId="LiveId" clId="{58CE08A9-6C1D-4FA9-8352-C089387691C6}" dt="2022-10-23T10:45:47.203" v="1380" actId="207"/>
          <ac:spMkLst>
            <pc:docMk/>
            <pc:sldMk cId="2344805481" sldId="614"/>
            <ac:spMk id="40" creationId="{DB1097D2-84C1-5B73-92DA-72C30EB0F2AA}"/>
          </ac:spMkLst>
        </pc:spChg>
        <pc:spChg chg="add del mod">
          <ac:chgData name="David Williams" userId="35a5f6dfa23fba43" providerId="LiveId" clId="{58CE08A9-6C1D-4FA9-8352-C089387691C6}" dt="2022-10-23T10:45:47.203" v="1380" actId="207"/>
          <ac:spMkLst>
            <pc:docMk/>
            <pc:sldMk cId="2344805481" sldId="614"/>
            <ac:spMk id="41" creationId="{C0C530B6-0375-1010-7DBB-E46427192E08}"/>
          </ac:spMkLst>
        </pc:spChg>
        <pc:spChg chg="mod">
          <ac:chgData name="David Williams" userId="35a5f6dfa23fba43" providerId="LiveId" clId="{58CE08A9-6C1D-4FA9-8352-C089387691C6}" dt="2022-10-23T10:47:21.325" v="1591" actId="14100"/>
          <ac:spMkLst>
            <pc:docMk/>
            <pc:sldMk cId="2344805481" sldId="614"/>
            <ac:spMk id="79" creationId="{219F4D12-D57A-A7BC-52B5-F0D856F10720}"/>
          </ac:spMkLst>
        </pc:spChg>
        <pc:picChg chg="mod">
          <ac:chgData name="David Williams" userId="35a5f6dfa23fba43" providerId="LiveId" clId="{58CE08A9-6C1D-4FA9-8352-C089387691C6}" dt="2022-10-23T10:46:50.431" v="1589" actId="1035"/>
          <ac:picMkLst>
            <pc:docMk/>
            <pc:sldMk cId="2344805481" sldId="614"/>
            <ac:picMk id="4" creationId="{174CBD5D-C791-5FEC-B48E-52BCF6630BEE}"/>
          </ac:picMkLst>
        </pc:picChg>
        <pc:picChg chg="mod">
          <ac:chgData name="David Williams" userId="35a5f6dfa23fba43" providerId="LiveId" clId="{58CE08A9-6C1D-4FA9-8352-C089387691C6}" dt="2022-10-23T10:48:03.385" v="1594" actId="1076"/>
          <ac:picMkLst>
            <pc:docMk/>
            <pc:sldMk cId="2344805481" sldId="614"/>
            <ac:picMk id="13" creationId="{E2F73B33-985F-1F77-C7B9-56C0F2245250}"/>
          </ac:picMkLst>
        </pc:picChg>
        <pc:picChg chg="mod">
          <ac:chgData name="David Williams" userId="35a5f6dfa23fba43" providerId="LiveId" clId="{58CE08A9-6C1D-4FA9-8352-C089387691C6}" dt="2022-10-23T10:46:34.927" v="1566" actId="1036"/>
          <ac:picMkLst>
            <pc:docMk/>
            <pc:sldMk cId="2344805481" sldId="614"/>
            <ac:picMk id="51" creationId="{540697A2-EF9B-679E-001E-856361160C5C}"/>
          </ac:picMkLst>
        </pc:picChg>
      </pc:sldChg>
      <pc:sldChg chg="add ord">
        <pc:chgData name="David Williams" userId="35a5f6dfa23fba43" providerId="LiveId" clId="{58CE08A9-6C1D-4FA9-8352-C089387691C6}" dt="2022-10-23T10:50:17.320" v="1605"/>
        <pc:sldMkLst>
          <pc:docMk/>
          <pc:sldMk cId="2123402109" sldId="6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Twelve: Final Exhortations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538953"/>
            <a:ext cx="7417876" cy="266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5443869"/>
            <a:ext cx="7417876" cy="832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aith">
            <a:extLst>
              <a:ext uri="{FF2B5EF4-FFF2-40B4-BE49-F238E27FC236}">
                <a16:creationId xmlns:a16="http://schemas.microsoft.com/office/drawing/2014/main" id="{C96725CA-3B73-5934-52E1-F30ACEED5422}"/>
              </a:ext>
            </a:extLst>
          </p:cNvPr>
          <p:cNvSpPr>
            <a:spLocks/>
          </p:cNvSpPr>
          <p:nvPr/>
        </p:nvSpPr>
        <p:spPr>
          <a:xfrm>
            <a:off x="1577163" y="4708074"/>
            <a:ext cx="1102242" cy="36794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08DAB154-3472-389C-3ED9-E4BBB9FF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1379202"/>
            <a:ext cx="7863840" cy="11795760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5321280"/>
            <a:ext cx="7863840" cy="6175131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0180677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</p:spTree>
    <p:extLst>
      <p:ext uri="{BB962C8B-B14F-4D97-AF65-F5344CB8AC3E}">
        <p14:creationId xmlns:p14="http://schemas.microsoft.com/office/powerpoint/2010/main" val="238670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15" grpId="0" animBg="1"/>
      <p:bldP spid="3" grpId="0" animBg="1"/>
      <p:bldP spid="2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979759"/>
            <a:ext cx="7417876" cy="2167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5443869"/>
            <a:ext cx="7417876" cy="832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4147490"/>
            <a:ext cx="736709" cy="36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08DAB154-3472-389C-3ED9-E4BBB9FF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824863"/>
            <a:ext cx="7863840" cy="11795760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4233059"/>
            <a:ext cx="7863840" cy="6175131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9735016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</p:spTree>
    <p:extLst>
      <p:ext uri="{BB962C8B-B14F-4D97-AF65-F5344CB8AC3E}">
        <p14:creationId xmlns:p14="http://schemas.microsoft.com/office/powerpoint/2010/main" val="21460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979759"/>
            <a:ext cx="7417876" cy="332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5443869"/>
            <a:ext cx="7417876" cy="832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4147490"/>
            <a:ext cx="736709" cy="36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08DAB154-3472-389C-3ED9-E4BBB9FF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654015"/>
            <a:ext cx="7863840" cy="11795760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8711937"/>
            <a:ext cx="7863840" cy="6175131"/>
          </a:xfrm>
          <a:prstGeom prst="rect">
            <a:avLst/>
          </a:prstGeom>
        </p:spPr>
      </p:pic>
      <p:pic>
        <p:nvPicPr>
          <p:cNvPr id="2" name="Picture 1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1A830F4F-2BC1-A9CC-9652-182B2A563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9141745"/>
            <a:ext cx="7863840" cy="14139789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</p:spTree>
    <p:extLst>
      <p:ext uri="{BB962C8B-B14F-4D97-AF65-F5344CB8AC3E}">
        <p14:creationId xmlns:p14="http://schemas.microsoft.com/office/powerpoint/2010/main" val="238976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180026"/>
            <a:ext cx="7417876" cy="2171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5443869"/>
            <a:ext cx="7417876" cy="832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08DAB154-3472-389C-3ED9-E4BBB9FF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0731232"/>
            <a:ext cx="7863840" cy="11795760"/>
          </a:xfrm>
          <a:prstGeom prst="rect">
            <a:avLst/>
          </a:prstGeom>
        </p:spPr>
      </p:pic>
      <p:pic>
        <p:nvPicPr>
          <p:cNvPr id="2" name="Picture 1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1A830F4F-2BC1-A9CC-9652-182B2A563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064528"/>
            <a:ext cx="7863840" cy="14139789"/>
          </a:xfrm>
          <a:prstGeom prst="rect">
            <a:avLst/>
          </a:prstGeom>
        </p:spPr>
      </p:pic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4985689"/>
            <a:ext cx="7863840" cy="1221919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</p:spTree>
    <p:extLst>
      <p:ext uri="{BB962C8B-B14F-4D97-AF65-F5344CB8AC3E}">
        <p14:creationId xmlns:p14="http://schemas.microsoft.com/office/powerpoint/2010/main" val="103870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871871"/>
            <a:ext cx="7417876" cy="15665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5443869"/>
            <a:ext cx="7417876" cy="832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08DAB154-3472-389C-3ED9-E4BBB9FF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3341480"/>
            <a:ext cx="7863840" cy="11795760"/>
          </a:xfrm>
          <a:prstGeom prst="rect">
            <a:avLst/>
          </a:prstGeom>
        </p:spPr>
      </p:pic>
      <p:pic>
        <p:nvPicPr>
          <p:cNvPr id="2" name="Picture 1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1A830F4F-2BC1-A9CC-9652-182B2A563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1545720"/>
            <a:ext cx="7863840" cy="14139789"/>
          </a:xfrm>
          <a:prstGeom prst="rect">
            <a:avLst/>
          </a:prstGeom>
        </p:spPr>
      </p:pic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2375441"/>
            <a:ext cx="7863840" cy="1221919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</p:spTree>
    <p:extLst>
      <p:ext uri="{BB962C8B-B14F-4D97-AF65-F5344CB8AC3E}">
        <p14:creationId xmlns:p14="http://schemas.microsoft.com/office/powerpoint/2010/main" val="2127015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795053"/>
            <a:ext cx="7417876" cy="2734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1A830F4F-2BC1-A9CC-9652-182B2A563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3317812"/>
            <a:ext cx="7863840" cy="14139789"/>
          </a:xfrm>
          <a:prstGeom prst="rect">
            <a:avLst/>
          </a:prstGeom>
        </p:spPr>
      </p:pic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603349"/>
            <a:ext cx="7863840" cy="1221919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9BB68-D2B0-44D3-56D5-2E21CCF9EAAF}"/>
              </a:ext>
            </a:extLst>
          </p:cNvPr>
          <p:cNvSpPr/>
          <p:nvPr/>
        </p:nvSpPr>
        <p:spPr>
          <a:xfrm rot="1442442">
            <a:off x="9981674" y="24757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91B16-06CE-963A-05D4-3031EF4AC82A}"/>
              </a:ext>
            </a:extLst>
          </p:cNvPr>
          <p:cNvSpPr/>
          <p:nvPr/>
        </p:nvSpPr>
        <p:spPr>
          <a:xfrm rot="19830770">
            <a:off x="9619745" y="80914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97E652-2E45-C9C9-D3D6-CBEC2CC1E26F}"/>
              </a:ext>
            </a:extLst>
          </p:cNvPr>
          <p:cNvSpPr/>
          <p:nvPr/>
        </p:nvSpPr>
        <p:spPr>
          <a:xfrm rot="15950892">
            <a:off x="9450432" y="173237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7FCCFF-B841-5DC7-6D95-F9DA30532A38}"/>
              </a:ext>
            </a:extLst>
          </p:cNvPr>
          <p:cNvSpPr/>
          <p:nvPr/>
        </p:nvSpPr>
        <p:spPr>
          <a:xfrm rot="2921381">
            <a:off x="10327378" y="115685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D97F0-E3E1-600C-0A51-16A85D901718}"/>
              </a:ext>
            </a:extLst>
          </p:cNvPr>
          <p:cNvSpPr/>
          <p:nvPr/>
        </p:nvSpPr>
        <p:spPr>
          <a:xfrm>
            <a:off x="9955147" y="15662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D8ACB5-E3A4-CA44-D1B9-2DA3EB15A3D4}"/>
              </a:ext>
            </a:extLst>
          </p:cNvPr>
          <p:cNvSpPr/>
          <p:nvPr/>
        </p:nvSpPr>
        <p:spPr>
          <a:xfrm>
            <a:off x="9955147" y="786621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969A7-5A6C-7E13-3A99-F686D0E9B5E8}"/>
              </a:ext>
            </a:extLst>
          </p:cNvPr>
          <p:cNvSpPr/>
          <p:nvPr/>
        </p:nvSpPr>
        <p:spPr>
          <a:xfrm>
            <a:off x="9981261" y="6931512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410355-E6F5-32DB-A4D9-CCE55B5B912F}"/>
              </a:ext>
            </a:extLst>
          </p:cNvPr>
          <p:cNvSpPr/>
          <p:nvPr/>
        </p:nvSpPr>
        <p:spPr>
          <a:xfrm>
            <a:off x="9962775" y="730982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</p:spTree>
    <p:extLst>
      <p:ext uri="{BB962C8B-B14F-4D97-AF65-F5344CB8AC3E}">
        <p14:creationId xmlns:p14="http://schemas.microsoft.com/office/powerpoint/2010/main" val="1097474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15" grpId="0" animBg="1"/>
      <p:bldP spid="3" grpId="0" animBg="1"/>
      <p:bldP spid="5" grpId="0" animBg="1"/>
      <p:bldP spid="6" grpId="0" animBg="1"/>
      <p:bldP spid="8" grpId="0" animBg="1"/>
      <p:bldP spid="7" grpId="0" animBg="1"/>
      <p:bldP spid="11" grpId="0" animBg="1"/>
      <p:bldP spid="13" grpId="0" animBg="1"/>
      <p:bldP spid="14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0"/>
            <a:ext cx="74178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1A830F4F-2BC1-A9CC-9652-182B2A563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7932331"/>
            <a:ext cx="7863840" cy="14139789"/>
          </a:xfrm>
          <a:prstGeom prst="rect">
            <a:avLst/>
          </a:prstGeom>
        </p:spPr>
      </p:pic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4011170"/>
            <a:ext cx="7863840" cy="12219195"/>
          </a:xfrm>
          <a:prstGeom prst="rect">
            <a:avLst/>
          </a:prstGeom>
        </p:spPr>
      </p:pic>
      <p:pic>
        <p:nvPicPr>
          <p:cNvPr id="18" name="Picture 17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0FA9D6DB-FC63-2605-097A-AD6344F40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8196973"/>
            <a:ext cx="7863840" cy="12153665"/>
          </a:xfrm>
          <a:prstGeom prst="rect">
            <a:avLst/>
          </a:prstGeom>
        </p:spPr>
      </p:pic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498A1-200E-0817-1759-6B1EB0F05CDF}"/>
              </a:ext>
            </a:extLst>
          </p:cNvPr>
          <p:cNvSpPr/>
          <p:nvPr/>
        </p:nvSpPr>
        <p:spPr>
          <a:xfrm rot="3709855">
            <a:off x="9524093" y="-15287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3A26DD-1FC4-3055-62FE-0E05405F85E2}"/>
              </a:ext>
            </a:extLst>
          </p:cNvPr>
          <p:cNvSpPr/>
          <p:nvPr/>
        </p:nvSpPr>
        <p:spPr>
          <a:xfrm rot="4180124">
            <a:off x="10511978" y="-2196367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F81F1F-09D7-3E3A-66DD-55689622E617}"/>
              </a:ext>
            </a:extLst>
          </p:cNvPr>
          <p:cNvSpPr/>
          <p:nvPr/>
        </p:nvSpPr>
        <p:spPr>
          <a:xfrm rot="17844658">
            <a:off x="10370711" y="-1534654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9BB68-D2B0-44D3-56D5-2E21CCF9EAAF}"/>
              </a:ext>
            </a:extLst>
          </p:cNvPr>
          <p:cNvSpPr/>
          <p:nvPr/>
        </p:nvSpPr>
        <p:spPr>
          <a:xfrm rot="1442442">
            <a:off x="9981674" y="-42818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91B16-06CE-963A-05D4-3031EF4AC82A}"/>
              </a:ext>
            </a:extLst>
          </p:cNvPr>
          <p:cNvSpPr/>
          <p:nvPr/>
        </p:nvSpPr>
        <p:spPr>
          <a:xfrm rot="19830770">
            <a:off x="9619745" y="-3720315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97E652-2E45-C9C9-D3D6-CBEC2CC1E26F}"/>
              </a:ext>
            </a:extLst>
          </p:cNvPr>
          <p:cNvSpPr/>
          <p:nvPr/>
        </p:nvSpPr>
        <p:spPr>
          <a:xfrm rot="15950892">
            <a:off x="9450432" y="-2797090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7FCCFF-B841-5DC7-6D95-F9DA30532A38}"/>
              </a:ext>
            </a:extLst>
          </p:cNvPr>
          <p:cNvSpPr/>
          <p:nvPr/>
        </p:nvSpPr>
        <p:spPr>
          <a:xfrm rot="2921381">
            <a:off x="10327378" y="-3372608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31573C-2883-1B89-6B15-A48C358B54C0}"/>
              </a:ext>
            </a:extLst>
          </p:cNvPr>
          <p:cNvSpPr/>
          <p:nvPr/>
        </p:nvSpPr>
        <p:spPr>
          <a:xfrm>
            <a:off x="9948017" y="-178626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D97F0-E3E1-600C-0A51-16A85D901718}"/>
              </a:ext>
            </a:extLst>
          </p:cNvPr>
          <p:cNvSpPr/>
          <p:nvPr/>
        </p:nvSpPr>
        <p:spPr>
          <a:xfrm>
            <a:off x="9955147" y="-29632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29ABA2-A66A-D994-675C-17CB3FB10FF3}"/>
              </a:ext>
            </a:extLst>
          </p:cNvPr>
          <p:cNvSpPr/>
          <p:nvPr/>
        </p:nvSpPr>
        <p:spPr>
          <a:xfrm>
            <a:off x="9842367" y="2057400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D0EBE-A170-6212-E6AF-AC8986943D96}"/>
              </a:ext>
            </a:extLst>
          </p:cNvPr>
          <p:cNvSpPr/>
          <p:nvPr/>
        </p:nvSpPr>
        <p:spPr>
          <a:xfrm>
            <a:off x="9868481" y="1122699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E58F07-413A-9BC5-5B15-AB79851F4F64}"/>
              </a:ext>
            </a:extLst>
          </p:cNvPr>
          <p:cNvSpPr/>
          <p:nvPr/>
        </p:nvSpPr>
        <p:spPr>
          <a:xfrm>
            <a:off x="9849995" y="150100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</p:spTree>
    <p:extLst>
      <p:ext uri="{BB962C8B-B14F-4D97-AF65-F5344CB8AC3E}">
        <p14:creationId xmlns:p14="http://schemas.microsoft.com/office/powerpoint/2010/main" val="220604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382232"/>
            <a:ext cx="7417876" cy="4359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9533029"/>
            <a:ext cx="7863840" cy="12219195"/>
          </a:xfrm>
          <a:prstGeom prst="rect">
            <a:avLst/>
          </a:prstGeom>
        </p:spPr>
      </p:pic>
      <p:pic>
        <p:nvPicPr>
          <p:cNvPr id="18" name="Picture 17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0FA9D6DB-FC63-2605-097A-AD6344F40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2675114"/>
            <a:ext cx="7863840" cy="1215366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29ABA2-A66A-D994-675C-17CB3FB10FF3}"/>
              </a:ext>
            </a:extLst>
          </p:cNvPr>
          <p:cNvSpPr/>
          <p:nvPr/>
        </p:nvSpPr>
        <p:spPr>
          <a:xfrm>
            <a:off x="9842367" y="-346445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D0EBE-A170-6212-E6AF-AC8986943D96}"/>
              </a:ext>
            </a:extLst>
          </p:cNvPr>
          <p:cNvSpPr/>
          <p:nvPr/>
        </p:nvSpPr>
        <p:spPr>
          <a:xfrm>
            <a:off x="9868481" y="-4399160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E58F07-413A-9BC5-5B15-AB79851F4F64}"/>
              </a:ext>
            </a:extLst>
          </p:cNvPr>
          <p:cNvSpPr/>
          <p:nvPr/>
        </p:nvSpPr>
        <p:spPr>
          <a:xfrm>
            <a:off x="9849995" y="-402085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FEA1CE-72EF-496A-B61A-A49F77D0626E}"/>
              </a:ext>
            </a:extLst>
          </p:cNvPr>
          <p:cNvSpPr/>
          <p:nvPr/>
        </p:nvSpPr>
        <p:spPr>
          <a:xfrm>
            <a:off x="9928068" y="340400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C181CA-DDC5-9B28-15C9-3BC21B84AB64}"/>
              </a:ext>
            </a:extLst>
          </p:cNvPr>
          <p:cNvSpPr/>
          <p:nvPr/>
        </p:nvSpPr>
        <p:spPr>
          <a:xfrm rot="19165028">
            <a:off x="10252193" y="3012164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570E2D-170D-9021-3088-77DEADEA0F67}"/>
              </a:ext>
            </a:extLst>
          </p:cNvPr>
          <p:cNvSpPr/>
          <p:nvPr/>
        </p:nvSpPr>
        <p:spPr>
          <a:xfrm>
            <a:off x="9867074" y="191799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3AC09A-5325-A789-0587-D7AAA78E6A4C}"/>
              </a:ext>
            </a:extLst>
          </p:cNvPr>
          <p:cNvSpPr/>
          <p:nvPr/>
        </p:nvSpPr>
        <p:spPr>
          <a:xfrm rot="3836919">
            <a:off x="10300739" y="239554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36A37C-CD81-4E47-1908-D40E243FC580}"/>
              </a:ext>
            </a:extLst>
          </p:cNvPr>
          <p:cNvSpPr/>
          <p:nvPr/>
        </p:nvSpPr>
        <p:spPr>
          <a:xfrm rot="18806335">
            <a:off x="9565279" y="234266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19F1A9-634C-1D7D-3256-CEBA1FA2CA09}"/>
              </a:ext>
            </a:extLst>
          </p:cNvPr>
          <p:cNvSpPr/>
          <p:nvPr/>
        </p:nvSpPr>
        <p:spPr>
          <a:xfrm rot="1815126">
            <a:off x="9593599" y="2974519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2D4C61-75FF-525A-1D5E-2A8C48C520C0}"/>
              </a:ext>
            </a:extLst>
          </p:cNvPr>
          <p:cNvSpPr/>
          <p:nvPr/>
        </p:nvSpPr>
        <p:spPr>
          <a:xfrm>
            <a:off x="9921648" y="255441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DF5917-6136-CC92-77E3-DF6B814860CE}"/>
              </a:ext>
            </a:extLst>
          </p:cNvPr>
          <p:cNvSpPr/>
          <p:nvPr/>
        </p:nvSpPr>
        <p:spPr>
          <a:xfrm>
            <a:off x="9921648" y="754934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</p:spTree>
    <p:extLst>
      <p:ext uri="{BB962C8B-B14F-4D97-AF65-F5344CB8AC3E}">
        <p14:creationId xmlns:p14="http://schemas.microsoft.com/office/powerpoint/2010/main" val="726178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79401"/>
            <a:ext cx="7417876" cy="482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778EDDA-901A-6310-A50B-E977DACFE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5078705"/>
            <a:ext cx="7863840" cy="12219195"/>
          </a:xfrm>
          <a:prstGeom prst="rect">
            <a:avLst/>
          </a:prstGeom>
        </p:spPr>
      </p:pic>
      <p:pic>
        <p:nvPicPr>
          <p:cNvPr id="18" name="Picture 17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0FA9D6DB-FC63-2605-097A-AD6344F40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870562"/>
            <a:ext cx="7863840" cy="1215366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29ABA2-A66A-D994-675C-17CB3FB10FF3}"/>
              </a:ext>
            </a:extLst>
          </p:cNvPr>
          <p:cNvSpPr/>
          <p:nvPr/>
        </p:nvSpPr>
        <p:spPr>
          <a:xfrm>
            <a:off x="9842367" y="-901013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D0EBE-A170-6212-E6AF-AC8986943D96}"/>
              </a:ext>
            </a:extLst>
          </p:cNvPr>
          <p:cNvSpPr/>
          <p:nvPr/>
        </p:nvSpPr>
        <p:spPr>
          <a:xfrm>
            <a:off x="9868481" y="-9944836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E58F07-413A-9BC5-5B15-AB79851F4F64}"/>
              </a:ext>
            </a:extLst>
          </p:cNvPr>
          <p:cNvSpPr/>
          <p:nvPr/>
        </p:nvSpPr>
        <p:spPr>
          <a:xfrm>
            <a:off x="9849995" y="-95665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FEA1CE-72EF-496A-B61A-A49F77D0626E}"/>
              </a:ext>
            </a:extLst>
          </p:cNvPr>
          <p:cNvSpPr/>
          <p:nvPr/>
        </p:nvSpPr>
        <p:spPr>
          <a:xfrm>
            <a:off x="9928068" y="-2141676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C181CA-DDC5-9B28-15C9-3BC21B84AB64}"/>
              </a:ext>
            </a:extLst>
          </p:cNvPr>
          <p:cNvSpPr/>
          <p:nvPr/>
        </p:nvSpPr>
        <p:spPr>
          <a:xfrm rot="19165028">
            <a:off x="10252193" y="-253351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570E2D-170D-9021-3088-77DEADEA0F67}"/>
              </a:ext>
            </a:extLst>
          </p:cNvPr>
          <p:cNvSpPr/>
          <p:nvPr/>
        </p:nvSpPr>
        <p:spPr>
          <a:xfrm>
            <a:off x="9867074" y="-362768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3AC09A-5325-A789-0587-D7AAA78E6A4C}"/>
              </a:ext>
            </a:extLst>
          </p:cNvPr>
          <p:cNvSpPr/>
          <p:nvPr/>
        </p:nvSpPr>
        <p:spPr>
          <a:xfrm rot="3836919">
            <a:off x="10300739" y="-315013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36A37C-CD81-4E47-1908-D40E243FC580}"/>
              </a:ext>
            </a:extLst>
          </p:cNvPr>
          <p:cNvSpPr/>
          <p:nvPr/>
        </p:nvSpPr>
        <p:spPr>
          <a:xfrm rot="18806335">
            <a:off x="9565279" y="-3203014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19F1A9-634C-1D7D-3256-CEBA1FA2CA09}"/>
              </a:ext>
            </a:extLst>
          </p:cNvPr>
          <p:cNvSpPr/>
          <p:nvPr/>
        </p:nvSpPr>
        <p:spPr>
          <a:xfrm rot="1815126">
            <a:off x="9593599" y="-2571157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2D4C61-75FF-525A-1D5E-2A8C48C520C0}"/>
              </a:ext>
            </a:extLst>
          </p:cNvPr>
          <p:cNvSpPr/>
          <p:nvPr/>
        </p:nvSpPr>
        <p:spPr>
          <a:xfrm>
            <a:off x="9921648" y="-299126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DF5917-6136-CC92-77E3-DF6B814860CE}"/>
              </a:ext>
            </a:extLst>
          </p:cNvPr>
          <p:cNvSpPr/>
          <p:nvPr/>
        </p:nvSpPr>
        <p:spPr>
          <a:xfrm>
            <a:off x="9921648" y="200366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pic>
        <p:nvPicPr>
          <p:cNvPr id="2" name="Picture 1" descr="A picture containing text, drawing, orange, painting&#10;&#10;Description automatically generated">
            <a:extLst>
              <a:ext uri="{FF2B5EF4-FFF2-40B4-BE49-F238E27FC236}">
                <a16:creationId xmlns:a16="http://schemas.microsoft.com/office/drawing/2014/main" id="{BE6F16C7-B57C-7DC2-B8C8-9477CDEC8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83" y="2986305"/>
            <a:ext cx="4868473" cy="3713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482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5416790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903227"/>
            <a:ext cx="7417876" cy="4051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0FA9D6DB-FC63-2605-097A-AD6344F40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6102451"/>
            <a:ext cx="7863840" cy="1215366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F153B3-23DD-B69D-0316-FD1A0D735319}"/>
              </a:ext>
            </a:extLst>
          </p:cNvPr>
          <p:cNvSpPr/>
          <p:nvPr/>
        </p:nvSpPr>
        <p:spPr>
          <a:xfrm>
            <a:off x="9997301" y="1676894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F9F4B2-4799-8DF0-4DE1-C11ED2B08FE6}"/>
              </a:ext>
            </a:extLst>
          </p:cNvPr>
          <p:cNvSpPr/>
          <p:nvPr/>
        </p:nvSpPr>
        <p:spPr>
          <a:xfrm rot="16373474">
            <a:off x="10650038" y="2046435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5E2095C-D1A1-6392-1F57-E4FC805434CC}"/>
              </a:ext>
            </a:extLst>
          </p:cNvPr>
          <p:cNvSpPr/>
          <p:nvPr/>
        </p:nvSpPr>
        <p:spPr>
          <a:xfrm rot="5400000">
            <a:off x="9264890" y="2006514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C1B864-5059-6DB1-D768-8C88880C989E}"/>
              </a:ext>
            </a:extLst>
          </p:cNvPr>
          <p:cNvSpPr/>
          <p:nvPr/>
        </p:nvSpPr>
        <p:spPr>
          <a:xfrm>
            <a:off x="9974348" y="2559105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DF5917-6136-CC92-77E3-DF6B814860CE}"/>
              </a:ext>
            </a:extLst>
          </p:cNvPr>
          <p:cNvSpPr/>
          <p:nvPr/>
        </p:nvSpPr>
        <p:spPr>
          <a:xfrm>
            <a:off x="9921648" y="200366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</p:spTree>
    <p:extLst>
      <p:ext uri="{BB962C8B-B14F-4D97-AF65-F5344CB8AC3E}">
        <p14:creationId xmlns:p14="http://schemas.microsoft.com/office/powerpoint/2010/main" val="237078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</p:spTree>
    <p:extLst>
      <p:ext uri="{BB962C8B-B14F-4D97-AF65-F5344CB8AC3E}">
        <p14:creationId xmlns:p14="http://schemas.microsoft.com/office/powerpoint/2010/main" val="168232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27093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538714"/>
            <a:ext cx="7416586" cy="5565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>
            <a:extLst>
              <a:ext uri="{FF2B5EF4-FFF2-40B4-BE49-F238E27FC236}">
                <a16:creationId xmlns:a16="http://schemas.microsoft.com/office/drawing/2014/main" id="{A0DBBF0A-1CD4-6672-7C95-6BF0674E1786}"/>
              </a:ext>
            </a:extLst>
          </p:cNvPr>
          <p:cNvSpPr>
            <a:spLocks/>
          </p:cNvSpPr>
          <p:nvPr/>
        </p:nvSpPr>
        <p:spPr>
          <a:xfrm>
            <a:off x="374717" y="5336775"/>
            <a:ext cx="7185580" cy="39990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>
            <a:extLst>
              <a:ext uri="{FF2B5EF4-FFF2-40B4-BE49-F238E27FC236}">
                <a16:creationId xmlns:a16="http://schemas.microsoft.com/office/drawing/2014/main" id="{F98CAEA9-3624-2251-8688-42E8D83B41C4}"/>
              </a:ext>
            </a:extLst>
          </p:cNvPr>
          <p:cNvSpPr>
            <a:spLocks/>
          </p:cNvSpPr>
          <p:nvPr/>
        </p:nvSpPr>
        <p:spPr>
          <a:xfrm>
            <a:off x="394585" y="5704726"/>
            <a:ext cx="6482269" cy="39990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>
            <a:extLst>
              <a:ext uri="{FF2B5EF4-FFF2-40B4-BE49-F238E27FC236}">
                <a16:creationId xmlns:a16="http://schemas.microsoft.com/office/drawing/2014/main" id="{C6CF56B5-665E-A740-C989-870A29E2C2F3}"/>
              </a:ext>
            </a:extLst>
          </p:cNvPr>
          <p:cNvSpPr>
            <a:spLocks/>
          </p:cNvSpPr>
          <p:nvPr/>
        </p:nvSpPr>
        <p:spPr>
          <a:xfrm>
            <a:off x="1545166" y="2723986"/>
            <a:ext cx="5732819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>
            <a:extLst>
              <a:ext uri="{FF2B5EF4-FFF2-40B4-BE49-F238E27FC236}">
                <a16:creationId xmlns:a16="http://schemas.microsoft.com/office/drawing/2014/main" id="{290EE851-2654-E0AD-3B85-D93236D06C3F}"/>
              </a:ext>
            </a:extLst>
          </p:cNvPr>
          <p:cNvSpPr>
            <a:spLocks/>
          </p:cNvSpPr>
          <p:nvPr/>
        </p:nvSpPr>
        <p:spPr>
          <a:xfrm>
            <a:off x="394585" y="3074319"/>
            <a:ext cx="6978488" cy="77406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>
            <a:extLst>
              <a:ext uri="{FF2B5EF4-FFF2-40B4-BE49-F238E27FC236}">
                <a16:creationId xmlns:a16="http://schemas.microsoft.com/office/drawing/2014/main" id="{027E09AC-BC96-AD30-6715-E2165493B484}"/>
              </a:ext>
            </a:extLst>
          </p:cNvPr>
          <p:cNvSpPr>
            <a:spLocks/>
          </p:cNvSpPr>
          <p:nvPr/>
        </p:nvSpPr>
        <p:spPr>
          <a:xfrm>
            <a:off x="404519" y="3843474"/>
            <a:ext cx="1705932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>
            <a:extLst>
              <a:ext uri="{FF2B5EF4-FFF2-40B4-BE49-F238E27FC236}">
                <a16:creationId xmlns:a16="http://schemas.microsoft.com/office/drawing/2014/main" id="{01231D58-200C-A139-8D4E-33B03637B5BA}"/>
              </a:ext>
            </a:extLst>
          </p:cNvPr>
          <p:cNvSpPr>
            <a:spLocks/>
          </p:cNvSpPr>
          <p:nvPr/>
        </p:nvSpPr>
        <p:spPr>
          <a:xfrm>
            <a:off x="1253787" y="4396467"/>
            <a:ext cx="4643245" cy="39990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>
            <a:extLst>
              <a:ext uri="{FF2B5EF4-FFF2-40B4-BE49-F238E27FC236}">
                <a16:creationId xmlns:a16="http://schemas.microsoft.com/office/drawing/2014/main" id="{8BFFFF8A-CF0D-CD23-2236-673ECF0698D2}"/>
              </a:ext>
            </a:extLst>
          </p:cNvPr>
          <p:cNvSpPr>
            <a:spLocks/>
          </p:cNvSpPr>
          <p:nvPr/>
        </p:nvSpPr>
        <p:spPr>
          <a:xfrm>
            <a:off x="1223722" y="4752329"/>
            <a:ext cx="2908012" cy="39990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>
            <a:extLst>
              <a:ext uri="{FF2B5EF4-FFF2-40B4-BE49-F238E27FC236}">
                <a16:creationId xmlns:a16="http://schemas.microsoft.com/office/drawing/2014/main" id="{C9AF4B93-85C1-623B-8133-5FAE362A71F6}"/>
              </a:ext>
            </a:extLst>
          </p:cNvPr>
          <p:cNvSpPr>
            <a:spLocks/>
          </p:cNvSpPr>
          <p:nvPr/>
        </p:nvSpPr>
        <p:spPr>
          <a:xfrm>
            <a:off x="2132858" y="2046480"/>
            <a:ext cx="5355953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>
            <a:extLst>
              <a:ext uri="{FF2B5EF4-FFF2-40B4-BE49-F238E27FC236}">
                <a16:creationId xmlns:a16="http://schemas.microsoft.com/office/drawing/2014/main" id="{78A3A832-758D-AA19-08A3-4F133B55C0D5}"/>
              </a:ext>
            </a:extLst>
          </p:cNvPr>
          <p:cNvSpPr>
            <a:spLocks/>
          </p:cNvSpPr>
          <p:nvPr/>
        </p:nvSpPr>
        <p:spPr>
          <a:xfrm>
            <a:off x="394585" y="2381657"/>
            <a:ext cx="6998356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>
            <a:extLst>
              <a:ext uri="{FF2B5EF4-FFF2-40B4-BE49-F238E27FC236}">
                <a16:creationId xmlns:a16="http://schemas.microsoft.com/office/drawing/2014/main" id="{ABF84A70-6539-0C14-A5E1-06D43A05A385}"/>
              </a:ext>
            </a:extLst>
          </p:cNvPr>
          <p:cNvSpPr>
            <a:spLocks/>
          </p:cNvSpPr>
          <p:nvPr/>
        </p:nvSpPr>
        <p:spPr>
          <a:xfrm>
            <a:off x="374717" y="2735807"/>
            <a:ext cx="1170450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>
            <a:extLst>
              <a:ext uri="{FF2B5EF4-FFF2-40B4-BE49-F238E27FC236}">
                <a16:creationId xmlns:a16="http://schemas.microsoft.com/office/drawing/2014/main" id="{CF867B54-8883-A385-5CBB-A1DCC735F008}"/>
              </a:ext>
            </a:extLst>
          </p:cNvPr>
          <p:cNvSpPr>
            <a:spLocks/>
          </p:cNvSpPr>
          <p:nvPr/>
        </p:nvSpPr>
        <p:spPr>
          <a:xfrm>
            <a:off x="2442358" y="1352693"/>
            <a:ext cx="4975531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>
            <a:extLst>
              <a:ext uri="{FF2B5EF4-FFF2-40B4-BE49-F238E27FC236}">
                <a16:creationId xmlns:a16="http://schemas.microsoft.com/office/drawing/2014/main" id="{B7ECCDE4-A5DF-E933-5C64-5B1C9956BCDD}"/>
              </a:ext>
            </a:extLst>
          </p:cNvPr>
          <p:cNvSpPr>
            <a:spLocks/>
          </p:cNvSpPr>
          <p:nvPr/>
        </p:nvSpPr>
        <p:spPr>
          <a:xfrm>
            <a:off x="374717" y="1684577"/>
            <a:ext cx="6998356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>
            <a:extLst>
              <a:ext uri="{FF2B5EF4-FFF2-40B4-BE49-F238E27FC236}">
                <a16:creationId xmlns:a16="http://schemas.microsoft.com/office/drawing/2014/main" id="{A9EDF3DC-845B-E637-A2DB-BBC3000D6C9F}"/>
              </a:ext>
            </a:extLst>
          </p:cNvPr>
          <p:cNvSpPr>
            <a:spLocks/>
          </p:cNvSpPr>
          <p:nvPr/>
        </p:nvSpPr>
        <p:spPr>
          <a:xfrm>
            <a:off x="397125" y="2023089"/>
            <a:ext cx="1713326" cy="36611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>
            <a:extLst>
              <a:ext uri="{FF2B5EF4-FFF2-40B4-BE49-F238E27FC236}">
                <a16:creationId xmlns:a16="http://schemas.microsoft.com/office/drawing/2014/main" id="{6574E907-8C2D-E9CF-76FC-A7EA86887F4B}"/>
              </a:ext>
            </a:extLst>
          </p:cNvPr>
          <p:cNvSpPr>
            <a:spLocks/>
          </p:cNvSpPr>
          <p:nvPr/>
        </p:nvSpPr>
        <p:spPr>
          <a:xfrm>
            <a:off x="4462313" y="557832"/>
            <a:ext cx="2656185" cy="42017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>
            <a:extLst>
              <a:ext uri="{FF2B5EF4-FFF2-40B4-BE49-F238E27FC236}">
                <a16:creationId xmlns:a16="http://schemas.microsoft.com/office/drawing/2014/main" id="{16BA9ABB-BA0C-9167-0F86-AA9159A17106}"/>
              </a:ext>
            </a:extLst>
          </p:cNvPr>
          <p:cNvSpPr>
            <a:spLocks/>
          </p:cNvSpPr>
          <p:nvPr/>
        </p:nvSpPr>
        <p:spPr>
          <a:xfrm>
            <a:off x="403094" y="978011"/>
            <a:ext cx="6874892" cy="3746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>
            <a:extLst>
              <a:ext uri="{FF2B5EF4-FFF2-40B4-BE49-F238E27FC236}">
                <a16:creationId xmlns:a16="http://schemas.microsoft.com/office/drawing/2014/main" id="{309BB491-B62B-90F4-C8FC-1E1C92C95CEC}"/>
              </a:ext>
            </a:extLst>
          </p:cNvPr>
          <p:cNvSpPr>
            <a:spLocks/>
          </p:cNvSpPr>
          <p:nvPr/>
        </p:nvSpPr>
        <p:spPr>
          <a:xfrm>
            <a:off x="403094" y="1327134"/>
            <a:ext cx="2090241" cy="39167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>
            <a:extLst>
              <a:ext uri="{FF2B5EF4-FFF2-40B4-BE49-F238E27FC236}">
                <a16:creationId xmlns:a16="http://schemas.microsoft.com/office/drawing/2014/main" id="{26A001D7-11D7-443B-0400-1303C8B7DC81}"/>
              </a:ext>
            </a:extLst>
          </p:cNvPr>
          <p:cNvSpPr>
            <a:spLocks/>
          </p:cNvSpPr>
          <p:nvPr/>
        </p:nvSpPr>
        <p:spPr>
          <a:xfrm>
            <a:off x="403094" y="541884"/>
            <a:ext cx="4078529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" y="331376"/>
            <a:ext cx="7863840" cy="1008184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56B47B-1581-B09D-60C7-51E6C3E5B3F2}"/>
              </a:ext>
            </a:extLst>
          </p:cNvPr>
          <p:cNvSpPr/>
          <p:nvPr/>
        </p:nvSpPr>
        <p:spPr>
          <a:xfrm>
            <a:off x="7750071" y="587473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9171694" y="226831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9171694" y="886774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" y="10317748"/>
            <a:ext cx="7863840" cy="934082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9179828" y="1546717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9179828" y="2206660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9179828" y="2866603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9179828" y="3526546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</p:spTree>
    <p:extLst>
      <p:ext uri="{BB962C8B-B14F-4D97-AF65-F5344CB8AC3E}">
        <p14:creationId xmlns:p14="http://schemas.microsoft.com/office/powerpoint/2010/main" val="2656498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6" grpId="0" animBg="1"/>
      <p:bldP spid="8" grpId="0" animBg="1"/>
      <p:bldP spid="14" grpId="0" animBg="1"/>
      <p:bldP spid="20" grpId="0" animBg="1"/>
      <p:bldP spid="24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1117430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240837"/>
            <a:ext cx="7416586" cy="4376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achings">
            <a:extLst>
              <a:ext uri="{FF2B5EF4-FFF2-40B4-BE49-F238E27FC236}">
                <a16:creationId xmlns:a16="http://schemas.microsoft.com/office/drawing/2014/main" id="{934B5B83-3754-2EED-B9B7-1EBF990EEC55}"/>
              </a:ext>
            </a:extLst>
          </p:cNvPr>
          <p:cNvSpPr>
            <a:spLocks/>
          </p:cNvSpPr>
          <p:nvPr/>
        </p:nvSpPr>
        <p:spPr>
          <a:xfrm>
            <a:off x="385233" y="1653150"/>
            <a:ext cx="5143500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do not">
            <a:extLst>
              <a:ext uri="{FF2B5EF4-FFF2-40B4-BE49-F238E27FC236}">
                <a16:creationId xmlns:a16="http://schemas.microsoft.com/office/drawing/2014/main" id="{1FEBD129-80BB-49CC-6CE9-68A40B8D5BDC}"/>
              </a:ext>
            </a:extLst>
          </p:cNvPr>
          <p:cNvSpPr>
            <a:spLocks/>
          </p:cNvSpPr>
          <p:nvPr/>
        </p:nvSpPr>
        <p:spPr>
          <a:xfrm>
            <a:off x="6582666" y="1284850"/>
            <a:ext cx="889168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" y="5521689"/>
            <a:ext cx="7863840" cy="9340829"/>
          </a:xfrm>
          <a:prstGeom prst="rect">
            <a:avLst/>
          </a:prstGeom>
        </p:spPr>
      </p:pic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" y="-4464683"/>
            <a:ext cx="7863840" cy="1008184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56B47B-1581-B09D-60C7-51E6C3E5B3F2}"/>
              </a:ext>
            </a:extLst>
          </p:cNvPr>
          <p:cNvSpPr/>
          <p:nvPr/>
        </p:nvSpPr>
        <p:spPr>
          <a:xfrm>
            <a:off x="7750071" y="587473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9171694" y="226831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9171694" y="886774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9179828" y="1546717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9179828" y="2206660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9179828" y="2866603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9179828" y="3526546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8B5F6C-3222-E8B0-8A13-A7A6168F91F4}"/>
              </a:ext>
            </a:extLst>
          </p:cNvPr>
          <p:cNvSpPr/>
          <p:nvPr/>
        </p:nvSpPr>
        <p:spPr>
          <a:xfrm>
            <a:off x="9171693" y="4186489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</p:spTree>
    <p:extLst>
      <p:ext uri="{BB962C8B-B14F-4D97-AF65-F5344CB8AC3E}">
        <p14:creationId xmlns:p14="http://schemas.microsoft.com/office/powerpoint/2010/main" val="2430859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2" grpId="0" animBg="1"/>
      <p:bldP spid="2" grpId="1" animBg="1"/>
      <p:bldP spid="12" grpId="0" animBg="1"/>
      <p:bldP spid="12" grpId="1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1117430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240837"/>
            <a:ext cx="7416586" cy="4376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ray">
            <a:extLst>
              <a:ext uri="{FF2B5EF4-FFF2-40B4-BE49-F238E27FC236}">
                <a16:creationId xmlns:a16="http://schemas.microsoft.com/office/drawing/2014/main" id="{25A242B9-0807-3A32-54A3-334D94D7BB68}"/>
              </a:ext>
            </a:extLst>
          </p:cNvPr>
          <p:cNvSpPr>
            <a:spLocks/>
          </p:cNvSpPr>
          <p:nvPr/>
        </p:nvSpPr>
        <p:spPr>
          <a:xfrm>
            <a:off x="461433" y="4211188"/>
            <a:ext cx="1413934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bey">
            <a:extLst>
              <a:ext uri="{FF2B5EF4-FFF2-40B4-BE49-F238E27FC236}">
                <a16:creationId xmlns:a16="http://schemas.microsoft.com/office/drawing/2014/main" id="{B144C4AA-B0C2-25E0-0D4E-04296F303F43}"/>
              </a:ext>
            </a:extLst>
          </p:cNvPr>
          <p:cNvSpPr>
            <a:spLocks/>
          </p:cNvSpPr>
          <p:nvPr/>
        </p:nvSpPr>
        <p:spPr>
          <a:xfrm>
            <a:off x="461433" y="2935972"/>
            <a:ext cx="4309534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uch">
            <a:extLst>
              <a:ext uri="{FF2B5EF4-FFF2-40B4-BE49-F238E27FC236}">
                <a16:creationId xmlns:a16="http://schemas.microsoft.com/office/drawing/2014/main" id="{934B5B83-3754-2EED-B9B7-1EBF990EEC55}"/>
              </a:ext>
            </a:extLst>
          </p:cNvPr>
          <p:cNvSpPr>
            <a:spLocks/>
          </p:cNvSpPr>
          <p:nvPr/>
        </p:nvSpPr>
        <p:spPr>
          <a:xfrm>
            <a:off x="5545667" y="1993902"/>
            <a:ext cx="1511300" cy="33146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sacrifice">
            <a:extLst>
              <a:ext uri="{FF2B5EF4-FFF2-40B4-BE49-F238E27FC236}">
                <a16:creationId xmlns:a16="http://schemas.microsoft.com/office/drawing/2014/main" id="{1FEBD129-80BB-49CC-6CE9-68A40B8D5BDC}"/>
              </a:ext>
            </a:extLst>
          </p:cNvPr>
          <p:cNvSpPr>
            <a:spLocks/>
          </p:cNvSpPr>
          <p:nvPr/>
        </p:nvSpPr>
        <p:spPr>
          <a:xfrm>
            <a:off x="5592233" y="1284850"/>
            <a:ext cx="1879601" cy="33146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" y="1107147"/>
            <a:ext cx="7863840" cy="9340829"/>
          </a:xfrm>
          <a:prstGeom prst="rect">
            <a:avLst/>
          </a:prstGeom>
        </p:spPr>
      </p:pic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" y="-8879225"/>
            <a:ext cx="7863840" cy="1008184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56B47B-1581-B09D-60C7-51E6C3E5B3F2}"/>
              </a:ext>
            </a:extLst>
          </p:cNvPr>
          <p:cNvSpPr/>
          <p:nvPr/>
        </p:nvSpPr>
        <p:spPr>
          <a:xfrm>
            <a:off x="7750071" y="587473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9171694" y="226831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9171694" y="886774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9179828" y="1546717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9179828" y="2206660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9179828" y="2866603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9179828" y="3526546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8B5F6C-3222-E8B0-8A13-A7A6168F91F4}"/>
              </a:ext>
            </a:extLst>
          </p:cNvPr>
          <p:cNvSpPr/>
          <p:nvPr/>
        </p:nvSpPr>
        <p:spPr>
          <a:xfrm>
            <a:off x="9171693" y="4186489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951303-8D17-E90F-9358-4872E0ED0177}"/>
              </a:ext>
            </a:extLst>
          </p:cNvPr>
          <p:cNvSpPr/>
          <p:nvPr/>
        </p:nvSpPr>
        <p:spPr>
          <a:xfrm>
            <a:off x="9163558" y="4846432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1097D2-84C1-5B73-92DA-72C30EB0F2AA}"/>
              </a:ext>
            </a:extLst>
          </p:cNvPr>
          <p:cNvSpPr/>
          <p:nvPr/>
        </p:nvSpPr>
        <p:spPr>
          <a:xfrm>
            <a:off x="9155423" y="5506375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0C530B6-0375-1010-7DBB-E46427192E08}"/>
              </a:ext>
            </a:extLst>
          </p:cNvPr>
          <p:cNvSpPr/>
          <p:nvPr/>
        </p:nvSpPr>
        <p:spPr>
          <a:xfrm>
            <a:off x="9171693" y="6166317"/>
            <a:ext cx="2808691" cy="520996"/>
          </a:xfrm>
          <a:prstGeom prst="roundRect">
            <a:avLst>
              <a:gd name="adj" fmla="val 50000"/>
            </a:avLst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3022438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9" grpId="0" animBg="1"/>
      <p:bldP spid="9" grpId="1" animBg="1"/>
      <p:bldP spid="7" grpId="0" animBg="1"/>
      <p:bldP spid="7" grpId="1" animBg="1"/>
      <p:bldP spid="2" grpId="0" animBg="1"/>
      <p:bldP spid="2" grpId="1" animBg="1"/>
      <p:bldP spid="12" grpId="0" animBg="1"/>
      <p:bldP spid="12" grpId="1" animBg="1"/>
      <p:bldP spid="39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542696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546717"/>
            <a:ext cx="7416586" cy="4444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81386" y="3541399"/>
            <a:ext cx="7417876" cy="959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4034672" y="1854200"/>
            <a:ext cx="3664589" cy="397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ray">
            <a:extLst>
              <a:ext uri="{FF2B5EF4-FFF2-40B4-BE49-F238E27FC236}">
                <a16:creationId xmlns:a16="http://schemas.microsoft.com/office/drawing/2014/main" id="{25A242B9-0807-3A32-54A3-334D94D7BB68}"/>
              </a:ext>
            </a:extLst>
          </p:cNvPr>
          <p:cNvSpPr>
            <a:spLocks/>
          </p:cNvSpPr>
          <p:nvPr/>
        </p:nvSpPr>
        <p:spPr>
          <a:xfrm>
            <a:off x="2594344" y="2275368"/>
            <a:ext cx="4949455" cy="37745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" y="-3185468"/>
            <a:ext cx="7863840" cy="9340829"/>
          </a:xfrm>
          <a:prstGeom prst="rect">
            <a:avLst/>
          </a:prstGeom>
        </p:spPr>
      </p:pic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" y="-13171840"/>
            <a:ext cx="7863840" cy="1008184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56B47B-1581-B09D-60C7-51E6C3E5B3F2}"/>
              </a:ext>
            </a:extLst>
          </p:cNvPr>
          <p:cNvSpPr/>
          <p:nvPr/>
        </p:nvSpPr>
        <p:spPr>
          <a:xfrm>
            <a:off x="7750071" y="587473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9171694" y="226831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9171694" y="886774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9179828" y="1546717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9179828" y="2206660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9179828" y="2866603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9179828" y="3526546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8B5F6C-3222-E8B0-8A13-A7A6168F91F4}"/>
              </a:ext>
            </a:extLst>
          </p:cNvPr>
          <p:cNvSpPr/>
          <p:nvPr/>
        </p:nvSpPr>
        <p:spPr>
          <a:xfrm>
            <a:off x="9171693" y="4186489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951303-8D17-E90F-9358-4872E0ED0177}"/>
              </a:ext>
            </a:extLst>
          </p:cNvPr>
          <p:cNvSpPr/>
          <p:nvPr/>
        </p:nvSpPr>
        <p:spPr>
          <a:xfrm>
            <a:off x="9163558" y="4846432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1097D2-84C1-5B73-92DA-72C30EB0F2AA}"/>
              </a:ext>
            </a:extLst>
          </p:cNvPr>
          <p:cNvSpPr/>
          <p:nvPr/>
        </p:nvSpPr>
        <p:spPr>
          <a:xfrm>
            <a:off x="9155423" y="5506375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0C530B6-0375-1010-7DBB-E46427192E08}"/>
              </a:ext>
            </a:extLst>
          </p:cNvPr>
          <p:cNvSpPr/>
          <p:nvPr/>
        </p:nvSpPr>
        <p:spPr>
          <a:xfrm>
            <a:off x="9171693" y="6166317"/>
            <a:ext cx="2808691" cy="520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2344805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</p:spTree>
    <p:extLst>
      <p:ext uri="{BB962C8B-B14F-4D97-AF65-F5344CB8AC3E}">
        <p14:creationId xmlns:p14="http://schemas.microsoft.com/office/powerpoint/2010/main" val="2123402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</p:spTree>
    <p:extLst>
      <p:ext uri="{BB962C8B-B14F-4D97-AF65-F5344CB8AC3E}">
        <p14:creationId xmlns:p14="http://schemas.microsoft.com/office/powerpoint/2010/main" val="1502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Sacrifice Arrow">
            <a:extLst>
              <a:ext uri="{FF2B5EF4-FFF2-40B4-BE49-F238E27FC236}">
                <a16:creationId xmlns:a16="http://schemas.microsoft.com/office/drawing/2014/main" id="{791AFA5C-6D4B-4B8C-80A5-51168B1DDABF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E8696372-4CA3-81C2-9BAB-CA42BBF4B505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LD COVENANT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3369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ADB0FB52-BCD8-D477-EE59-D5D76DF795E9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4CE883-E389-55A0-1FF3-CB831EA0B9E2}"/>
              </a:ext>
            </a:extLst>
          </p:cNvPr>
          <p:cNvSpPr/>
          <p:nvPr/>
        </p:nvSpPr>
        <p:spPr>
          <a:xfrm>
            <a:off x="5623185" y="337264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6729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crifice Arrow">
            <a:extLst>
              <a:ext uri="{FF2B5EF4-FFF2-40B4-BE49-F238E27FC236}">
                <a16:creationId xmlns:a16="http://schemas.microsoft.com/office/drawing/2014/main" id="{64503049-9685-358D-FE4B-4F4896DF35A2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6546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00FA9377-FBB2-143E-D63B-B54A89ADD351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6347D0C-F990-D283-C266-D720EEE27E6C}"/>
              </a:ext>
            </a:extLst>
          </p:cNvPr>
          <p:cNvSpPr/>
          <p:nvPr/>
        </p:nvSpPr>
        <p:spPr>
          <a:xfrm>
            <a:off x="9456526" y="231390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4FC326-3065-C822-851A-5FC8AF0666B7}"/>
              </a:ext>
            </a:extLst>
          </p:cNvPr>
          <p:cNvSpPr/>
          <p:nvPr/>
        </p:nvSpPr>
        <p:spPr>
          <a:xfrm>
            <a:off x="9676198" y="2863943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11C0910-88F5-5C02-6588-D0AEA6000F83}"/>
              </a:ext>
            </a:extLst>
          </p:cNvPr>
          <p:cNvSpPr/>
          <p:nvPr/>
        </p:nvSpPr>
        <p:spPr>
          <a:xfrm>
            <a:off x="10219917" y="311046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FC8F869-D766-E201-AEF0-87B7A402D351}"/>
              </a:ext>
            </a:extLst>
          </p:cNvPr>
          <p:cNvSpPr/>
          <p:nvPr/>
        </p:nvSpPr>
        <p:spPr>
          <a:xfrm>
            <a:off x="10769014" y="287639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2627C0-383E-8E54-436E-80FC3FB24828}"/>
              </a:ext>
            </a:extLst>
          </p:cNvPr>
          <p:cNvSpPr/>
          <p:nvPr/>
        </p:nvSpPr>
        <p:spPr>
          <a:xfrm>
            <a:off x="11002754" y="2321859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5D8FDAD-926F-87DA-3161-61FC6F7B4F10}"/>
              </a:ext>
            </a:extLst>
          </p:cNvPr>
          <p:cNvSpPr/>
          <p:nvPr/>
        </p:nvSpPr>
        <p:spPr>
          <a:xfrm>
            <a:off x="5623185" y="337264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342042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69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crifice Arrow">
            <a:extLst>
              <a:ext uri="{FF2B5EF4-FFF2-40B4-BE49-F238E27FC236}">
                <a16:creationId xmlns:a16="http://schemas.microsoft.com/office/drawing/2014/main" id="{56194374-F3CC-5757-7266-CCE29B535D81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E1D0C5D-00BC-205F-B897-D65C92833469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AC8DC1-D9E1-B156-990C-1023435E1F74}"/>
              </a:ext>
            </a:extLst>
          </p:cNvPr>
          <p:cNvSpPr/>
          <p:nvPr/>
        </p:nvSpPr>
        <p:spPr>
          <a:xfrm rot="2769511">
            <a:off x="7589192" y="265223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30D18ED-3D7C-5395-6ADE-914B62593785}"/>
              </a:ext>
            </a:extLst>
          </p:cNvPr>
          <p:cNvSpPr/>
          <p:nvPr/>
        </p:nvSpPr>
        <p:spPr>
          <a:xfrm rot="2553008">
            <a:off x="6909989" y="318984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DC05888-91E4-92FC-ABCA-ED21D4CD07B9}"/>
              </a:ext>
            </a:extLst>
          </p:cNvPr>
          <p:cNvSpPr/>
          <p:nvPr/>
        </p:nvSpPr>
        <p:spPr>
          <a:xfrm rot="18691118">
            <a:off x="7551580" y="319346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A03A813-A68D-E981-2355-DF798744D4D2}"/>
              </a:ext>
            </a:extLst>
          </p:cNvPr>
          <p:cNvSpPr/>
          <p:nvPr/>
        </p:nvSpPr>
        <p:spPr>
          <a:xfrm rot="18828535">
            <a:off x="6954020" y="2646640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D8EF4A5-9B7B-1CE3-D16A-7CF3421CF47F}"/>
              </a:ext>
            </a:extLst>
          </p:cNvPr>
          <p:cNvSpPr/>
          <p:nvPr/>
        </p:nvSpPr>
        <p:spPr>
          <a:xfrm>
            <a:off x="7231994" y="290217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7E3217B-FA0F-A2FB-DC50-DC3CD5D7CAB2}"/>
              </a:ext>
            </a:extLst>
          </p:cNvPr>
          <p:cNvSpPr/>
          <p:nvPr/>
        </p:nvSpPr>
        <p:spPr>
          <a:xfrm rot="2769511">
            <a:off x="4982425" y="2627319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FB93021-9E63-011D-6EE0-EAEB9C260D46}"/>
              </a:ext>
            </a:extLst>
          </p:cNvPr>
          <p:cNvSpPr/>
          <p:nvPr/>
        </p:nvSpPr>
        <p:spPr>
          <a:xfrm rot="2553008">
            <a:off x="4297318" y="3274549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0F14E22-217B-797B-4E04-532EDE887017}"/>
              </a:ext>
            </a:extLst>
          </p:cNvPr>
          <p:cNvSpPr/>
          <p:nvPr/>
        </p:nvSpPr>
        <p:spPr>
          <a:xfrm rot="18691118">
            <a:off x="5000640" y="3272105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A7030B1-5B22-E256-2676-A61DA4B9185F}"/>
              </a:ext>
            </a:extLst>
          </p:cNvPr>
          <p:cNvSpPr/>
          <p:nvPr/>
        </p:nvSpPr>
        <p:spPr>
          <a:xfrm rot="18828535">
            <a:off x="4327416" y="26187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4A892C-4444-CFC9-08F9-12DAAF65A2FB}"/>
              </a:ext>
            </a:extLst>
          </p:cNvPr>
          <p:cNvSpPr/>
          <p:nvPr/>
        </p:nvSpPr>
        <p:spPr>
          <a:xfrm>
            <a:off x="4627506" y="291118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73ADC6B-7CEE-28FA-F8EC-7850D2591737}"/>
              </a:ext>
            </a:extLst>
          </p:cNvPr>
          <p:cNvSpPr/>
          <p:nvPr/>
        </p:nvSpPr>
        <p:spPr>
          <a:xfrm>
            <a:off x="5623185" y="337264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01146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0" grpId="0" animBg="1"/>
      <p:bldP spid="74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43567"/>
            <a:ext cx="7417876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need">
            <a:extLst>
              <a:ext uri="{FF2B5EF4-FFF2-40B4-BE49-F238E27FC236}">
                <a16:creationId xmlns:a16="http://schemas.microsoft.com/office/drawing/2014/main" id="{365202C7-160A-9E83-5F0F-58162D9930C9}"/>
              </a:ext>
            </a:extLst>
          </p:cNvPr>
          <p:cNvSpPr>
            <a:spLocks/>
          </p:cNvSpPr>
          <p:nvPr/>
        </p:nvSpPr>
        <p:spPr>
          <a:xfrm>
            <a:off x="6096001" y="3984154"/>
            <a:ext cx="868326" cy="36794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ndurance">
            <a:extLst>
              <a:ext uri="{FF2B5EF4-FFF2-40B4-BE49-F238E27FC236}">
                <a16:creationId xmlns:a16="http://schemas.microsoft.com/office/drawing/2014/main" id="{A86750F0-24AA-DC23-CC7B-6BC1695A2835}"/>
              </a:ext>
            </a:extLst>
          </p:cNvPr>
          <p:cNvSpPr>
            <a:spLocks/>
          </p:cNvSpPr>
          <p:nvPr/>
        </p:nvSpPr>
        <p:spPr>
          <a:xfrm>
            <a:off x="436259" y="4350422"/>
            <a:ext cx="1211788" cy="36794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love">
            <a:extLst>
              <a:ext uri="{FF2B5EF4-FFF2-40B4-BE49-F238E27FC236}">
                <a16:creationId xmlns:a16="http://schemas.microsoft.com/office/drawing/2014/main" id="{E3E9716D-12C6-684E-918E-CCE255BF517D}"/>
              </a:ext>
            </a:extLst>
          </p:cNvPr>
          <p:cNvSpPr>
            <a:spLocks/>
          </p:cNvSpPr>
          <p:nvPr/>
        </p:nvSpPr>
        <p:spPr>
          <a:xfrm>
            <a:off x="4930324" y="3626055"/>
            <a:ext cx="2565630" cy="367941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love">
            <a:extLst>
              <a:ext uri="{FF2B5EF4-FFF2-40B4-BE49-F238E27FC236}">
                <a16:creationId xmlns:a16="http://schemas.microsoft.com/office/drawing/2014/main" id="{208983D9-582C-B3B5-0E62-AA7D53271B5A}"/>
              </a:ext>
            </a:extLst>
          </p:cNvPr>
          <p:cNvSpPr>
            <a:spLocks/>
          </p:cNvSpPr>
          <p:nvPr/>
        </p:nvSpPr>
        <p:spPr>
          <a:xfrm>
            <a:off x="446542" y="3961200"/>
            <a:ext cx="1201505" cy="367941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349909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7625210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7876747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AF71A2-E1BA-9745-3F8A-614F15E97984}"/>
              </a:ext>
            </a:extLst>
          </p:cNvPr>
          <p:cNvSpPr/>
          <p:nvPr/>
        </p:nvSpPr>
        <p:spPr>
          <a:xfrm rot="1442442">
            <a:off x="9981674" y="24757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ABDD12-0C17-D4E3-CF18-118732B458A0}"/>
              </a:ext>
            </a:extLst>
          </p:cNvPr>
          <p:cNvSpPr/>
          <p:nvPr/>
        </p:nvSpPr>
        <p:spPr>
          <a:xfrm rot="19830770">
            <a:off x="9619745" y="80914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84A885-A811-A561-8D95-A523B75B7FE8}"/>
              </a:ext>
            </a:extLst>
          </p:cNvPr>
          <p:cNvSpPr/>
          <p:nvPr/>
        </p:nvSpPr>
        <p:spPr>
          <a:xfrm rot="2921381">
            <a:off x="10327378" y="115685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3575E8-D03F-F36D-6ED2-A276E9756C0E}"/>
              </a:ext>
            </a:extLst>
          </p:cNvPr>
          <p:cNvSpPr/>
          <p:nvPr/>
        </p:nvSpPr>
        <p:spPr>
          <a:xfrm rot="3709855">
            <a:off x="9524093" y="300072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EF1D32-1B30-9E62-0255-3C5D16CDC462}"/>
              </a:ext>
            </a:extLst>
          </p:cNvPr>
          <p:cNvSpPr/>
          <p:nvPr/>
        </p:nvSpPr>
        <p:spPr>
          <a:xfrm rot="4180124">
            <a:off x="10511978" y="233309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9E0ED0-576B-BB3F-785B-4ADE485A6458}"/>
              </a:ext>
            </a:extLst>
          </p:cNvPr>
          <p:cNvSpPr/>
          <p:nvPr/>
        </p:nvSpPr>
        <p:spPr>
          <a:xfrm rot="15950892">
            <a:off x="9450432" y="173237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37C834-4A85-AA44-C2C0-5AC1263089AB}"/>
              </a:ext>
            </a:extLst>
          </p:cNvPr>
          <p:cNvSpPr/>
          <p:nvPr/>
        </p:nvSpPr>
        <p:spPr>
          <a:xfrm rot="17844658">
            <a:off x="10370711" y="299480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26A4BD-0BEC-2F1C-8E61-04674A556386}"/>
              </a:ext>
            </a:extLst>
          </p:cNvPr>
          <p:cNvSpPr/>
          <p:nvPr/>
        </p:nvSpPr>
        <p:spPr>
          <a:xfrm>
            <a:off x="9948017" y="274320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57EF54-06BA-9999-B72F-1C9A5C870604}"/>
              </a:ext>
            </a:extLst>
          </p:cNvPr>
          <p:cNvSpPr/>
          <p:nvPr/>
        </p:nvSpPr>
        <p:spPr>
          <a:xfrm>
            <a:off x="9955147" y="15662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</p:spTree>
    <p:extLst>
      <p:ext uri="{BB962C8B-B14F-4D97-AF65-F5344CB8AC3E}">
        <p14:creationId xmlns:p14="http://schemas.microsoft.com/office/powerpoint/2010/main" val="361051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15" grpId="0" animBg="1"/>
      <p:bldP spid="16" grpId="0" animBg="1"/>
      <p:bldP spid="2" grpId="0" animBg="1"/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20340</TotalTime>
  <Words>1247</Words>
  <Application>Microsoft Office PowerPoint</Application>
  <PresentationFormat>Widescreen</PresentationFormat>
  <Paragraphs>708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Inside Out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12</cp:revision>
  <dcterms:created xsi:type="dcterms:W3CDTF">2022-09-11T00:48:47Z</dcterms:created>
  <dcterms:modified xsi:type="dcterms:W3CDTF">2022-10-23T10:54:49Z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