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A7EEE8-92D8-489A-8A03-1ADA245169E2}">
          <p14:sldIdLst>
            <p14:sldId id="256"/>
            <p14:sldId id="258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58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279A97-730F-41CB-96BB-19A6A91EBEF0}" v="535" dt="2022-12-03T20:35:24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65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stin Merkle" userId="2e42eb49e6de39f7" providerId="LiveId" clId="{1D279A97-730F-41CB-96BB-19A6A91EBEF0}"/>
    <pc:docChg chg="undo redo custSel addSld delSld modSld sldOrd addMainMaster delMainMaster modMainMaster addSection delSection modSection">
      <pc:chgData name="Dustin Merkle" userId="2e42eb49e6de39f7" providerId="LiveId" clId="{1D279A97-730F-41CB-96BB-19A6A91EBEF0}" dt="2022-12-03T20:35:24.894" v="2139" actId="20577"/>
      <pc:docMkLst>
        <pc:docMk/>
      </pc:docMkLst>
      <pc:sldChg chg="addSp delSp modSp new mod setBg modClrScheme addAnim modAnim setClrOvrMap chgLayout">
        <pc:chgData name="Dustin Merkle" userId="2e42eb49e6de39f7" providerId="LiveId" clId="{1D279A97-730F-41CB-96BB-19A6A91EBEF0}" dt="2022-12-03T02:11:24.593" v="1928"/>
        <pc:sldMkLst>
          <pc:docMk/>
          <pc:sldMk cId="3780040441" sldId="256"/>
        </pc:sldMkLst>
        <pc:spChg chg="mod">
          <ac:chgData name="Dustin Merkle" userId="2e42eb49e6de39f7" providerId="LiveId" clId="{1D279A97-730F-41CB-96BB-19A6A91EBEF0}" dt="2022-12-02T14:35:35.681" v="911" actId="20577"/>
          <ac:spMkLst>
            <pc:docMk/>
            <pc:sldMk cId="3780040441" sldId="256"/>
            <ac:spMk id="2" creationId="{88DF0D51-666D-43CF-22E9-C07408A801F6}"/>
          </ac:spMkLst>
        </pc:spChg>
        <pc:spChg chg="mod">
          <ac:chgData name="Dustin Merkle" userId="2e42eb49e6de39f7" providerId="LiveId" clId="{1D279A97-730F-41CB-96BB-19A6A91EBEF0}" dt="2022-12-02T10:51:57.807" v="890" actId="403"/>
          <ac:spMkLst>
            <pc:docMk/>
            <pc:sldMk cId="3780040441" sldId="256"/>
            <ac:spMk id="3" creationId="{E5920926-BD52-2AC6-94F8-8A0FF88FA2F0}"/>
          </ac:spMkLst>
        </pc:spChg>
        <pc:spChg chg="add del">
          <ac:chgData name="Dustin Merkle" userId="2e42eb49e6de39f7" providerId="LiveId" clId="{1D279A97-730F-41CB-96BB-19A6A91EBEF0}" dt="2022-12-01T15:27:39.126" v="25" actId="26606"/>
          <ac:spMkLst>
            <pc:docMk/>
            <pc:sldMk cId="3780040441" sldId="256"/>
            <ac:spMk id="9" creationId="{AD35AE2F-5E3A-49D9-8DE1-8A333BA4088E}"/>
          </ac:spMkLst>
        </pc:spChg>
        <pc:spChg chg="add del">
          <ac:chgData name="Dustin Merkle" userId="2e42eb49e6de39f7" providerId="LiveId" clId="{1D279A97-730F-41CB-96BB-19A6A91EBEF0}" dt="2022-12-01T15:27:39.126" v="25" actId="26606"/>
          <ac:spMkLst>
            <pc:docMk/>
            <pc:sldMk cId="3780040441" sldId="256"/>
            <ac:spMk id="11" creationId="{04D8AD8F-EF7F-481F-B99A-B8513897050A}"/>
          </ac:spMkLst>
        </pc:spChg>
        <pc:spChg chg="add del">
          <ac:chgData name="Dustin Merkle" userId="2e42eb49e6de39f7" providerId="LiveId" clId="{1D279A97-730F-41CB-96BB-19A6A91EBEF0}" dt="2022-12-01T15:27:39.126" v="25" actId="26606"/>
          <ac:spMkLst>
            <pc:docMk/>
            <pc:sldMk cId="3780040441" sldId="256"/>
            <ac:spMk id="13" creationId="{79EB4626-023C-436D-9F57-9EB46080909D}"/>
          </ac:spMkLst>
        </pc:spChg>
        <pc:spChg chg="add del">
          <ac:chgData name="Dustin Merkle" userId="2e42eb49e6de39f7" providerId="LiveId" clId="{1D279A97-730F-41CB-96BB-19A6A91EBEF0}" dt="2022-12-01T15:27:52.453" v="27" actId="26606"/>
          <ac:spMkLst>
            <pc:docMk/>
            <pc:sldMk cId="3780040441" sldId="256"/>
            <ac:spMk id="15" creationId="{82950D9A-4705-4314-961A-4F88B2CE412D}"/>
          </ac:spMkLst>
        </pc:spChg>
        <pc:spChg chg="add del">
          <ac:chgData name="Dustin Merkle" userId="2e42eb49e6de39f7" providerId="LiveId" clId="{1D279A97-730F-41CB-96BB-19A6A91EBEF0}" dt="2022-12-01T15:28:59.503" v="49" actId="26606"/>
          <ac:spMkLst>
            <pc:docMk/>
            <pc:sldMk cId="3780040441" sldId="256"/>
            <ac:spMk id="20" creationId="{0AF4F2BA-3C03-4E2C-8ABC-0949B61B3C5E}"/>
          </ac:spMkLst>
        </pc:spChg>
        <pc:spChg chg="add del">
          <ac:chgData name="Dustin Merkle" userId="2e42eb49e6de39f7" providerId="LiveId" clId="{1D279A97-730F-41CB-96BB-19A6A91EBEF0}" dt="2022-12-01T15:28:59.503" v="49" actId="26606"/>
          <ac:spMkLst>
            <pc:docMk/>
            <pc:sldMk cId="3780040441" sldId="256"/>
            <ac:spMk id="23" creationId="{B40A8CA7-7D5A-43B0-A1A0-B558ECA9EED1}"/>
          </ac:spMkLst>
        </pc:spChg>
        <pc:spChg chg="add del">
          <ac:chgData name="Dustin Merkle" userId="2e42eb49e6de39f7" providerId="LiveId" clId="{1D279A97-730F-41CB-96BB-19A6A91EBEF0}" dt="2022-12-02T10:51:14.499" v="879" actId="26606"/>
          <ac:spMkLst>
            <pc:docMk/>
            <pc:sldMk cId="3780040441" sldId="256"/>
            <ac:spMk id="28" creationId="{E20BB609-EF92-42DB-836C-0699A590B5CF}"/>
          </ac:spMkLst>
        </pc:spChg>
        <pc:spChg chg="add del">
          <ac:chgData name="Dustin Merkle" userId="2e42eb49e6de39f7" providerId="LiveId" clId="{1D279A97-730F-41CB-96BB-19A6A91EBEF0}" dt="2022-12-02T10:51:14.499" v="879" actId="26606"/>
          <ac:spMkLst>
            <pc:docMk/>
            <pc:sldMk cId="3780040441" sldId="256"/>
            <ac:spMk id="30" creationId="{40FA88D0-E295-4CF3-934C-6423EACEB025}"/>
          </ac:spMkLst>
        </pc:spChg>
        <pc:spChg chg="add">
          <ac:chgData name="Dustin Merkle" userId="2e42eb49e6de39f7" providerId="LiveId" clId="{1D279A97-730F-41CB-96BB-19A6A91EBEF0}" dt="2022-12-02T10:51:14.499" v="879" actId="26606"/>
          <ac:spMkLst>
            <pc:docMk/>
            <pc:sldMk cId="3780040441" sldId="256"/>
            <ac:spMk id="39" creationId="{E20BB609-EF92-42DB-836C-0699A590B5CF}"/>
          </ac:spMkLst>
        </pc:spChg>
        <pc:spChg chg="add">
          <ac:chgData name="Dustin Merkle" userId="2e42eb49e6de39f7" providerId="LiveId" clId="{1D279A97-730F-41CB-96BB-19A6A91EBEF0}" dt="2022-12-02T10:51:14.499" v="879" actId="26606"/>
          <ac:spMkLst>
            <pc:docMk/>
            <pc:sldMk cId="3780040441" sldId="256"/>
            <ac:spMk id="41" creationId="{40FA88D0-E295-4CF3-934C-6423EACEB025}"/>
          </ac:spMkLst>
        </pc:spChg>
        <pc:picChg chg="add del">
          <ac:chgData name="Dustin Merkle" userId="2e42eb49e6de39f7" providerId="LiveId" clId="{1D279A97-730F-41CB-96BB-19A6A91EBEF0}" dt="2022-12-01T15:27:39.126" v="25" actId="26606"/>
          <ac:picMkLst>
            <pc:docMk/>
            <pc:sldMk cId="3780040441" sldId="256"/>
            <ac:picMk id="4" creationId="{A8C215D8-C055-957B-7D12-B12A429169C1}"/>
          </ac:picMkLst>
        </pc:picChg>
        <pc:picChg chg="add del">
          <ac:chgData name="Dustin Merkle" userId="2e42eb49e6de39f7" providerId="LiveId" clId="{1D279A97-730F-41CB-96BB-19A6A91EBEF0}" dt="2022-12-01T15:27:52.453" v="27" actId="26606"/>
          <ac:picMkLst>
            <pc:docMk/>
            <pc:sldMk cId="3780040441" sldId="256"/>
            <ac:picMk id="16" creationId="{EF7C747B-101C-F42D-A19D-A6ABBC822B9F}"/>
          </ac:picMkLst>
        </pc:picChg>
        <pc:picChg chg="add mod">
          <ac:chgData name="Dustin Merkle" userId="2e42eb49e6de39f7" providerId="LiveId" clId="{1D279A97-730F-41CB-96BB-19A6A91EBEF0}" dt="2022-12-02T10:51:14.499" v="879" actId="26606"/>
          <ac:picMkLst>
            <pc:docMk/>
            <pc:sldMk cId="3780040441" sldId="256"/>
            <ac:picMk id="21" creationId="{1B895398-B7C9-394F-ED30-A8E55A5D4F8B}"/>
          </ac:picMkLst>
        </pc:picChg>
        <pc:cxnChg chg="add del">
          <ac:chgData name="Dustin Merkle" userId="2e42eb49e6de39f7" providerId="LiveId" clId="{1D279A97-730F-41CB-96BB-19A6A91EBEF0}" dt="2022-12-01T15:27:52.453" v="27" actId="26606"/>
          <ac:cxnSpMkLst>
            <pc:docMk/>
            <pc:sldMk cId="3780040441" sldId="256"/>
            <ac:cxnSpMk id="17" creationId="{13AC671C-E66F-43C5-A66A-C477339DD232}"/>
          </ac:cxnSpMkLst>
        </pc:cxnChg>
        <pc:cxnChg chg="add del">
          <ac:chgData name="Dustin Merkle" userId="2e42eb49e6de39f7" providerId="LiveId" clId="{1D279A97-730F-41CB-96BB-19A6A91EBEF0}" dt="2022-12-01T15:27:52.453" v="27" actId="26606"/>
          <ac:cxnSpMkLst>
            <pc:docMk/>
            <pc:sldMk cId="3780040441" sldId="256"/>
            <ac:cxnSpMk id="18" creationId="{EEE10AC2-20ED-4628-9A8E-14F8437B55CB}"/>
          </ac:cxnSpMkLst>
        </pc:cxnChg>
        <pc:cxnChg chg="add del">
          <ac:chgData name="Dustin Merkle" userId="2e42eb49e6de39f7" providerId="LiveId" clId="{1D279A97-730F-41CB-96BB-19A6A91EBEF0}" dt="2022-12-01T15:28:59.503" v="49" actId="26606"/>
          <ac:cxnSpMkLst>
            <pc:docMk/>
            <pc:sldMk cId="3780040441" sldId="256"/>
            <ac:cxnSpMk id="22" creationId="{A07787ED-5EDC-4C54-AD87-55B60D0FE397}"/>
          </ac:cxnSpMkLst>
        </pc:cxnChg>
        <pc:cxnChg chg="add del">
          <ac:chgData name="Dustin Merkle" userId="2e42eb49e6de39f7" providerId="LiveId" clId="{1D279A97-730F-41CB-96BB-19A6A91EBEF0}" dt="2022-12-02T10:51:14.499" v="879" actId="26606"/>
          <ac:cxnSpMkLst>
            <pc:docMk/>
            <pc:sldMk cId="3780040441" sldId="256"/>
            <ac:cxnSpMk id="32" creationId="{8F4E56A8-93D5-4BE3-AE61-84677331AD07}"/>
          </ac:cxnSpMkLst>
        </pc:cxnChg>
        <pc:cxnChg chg="add del">
          <ac:chgData name="Dustin Merkle" userId="2e42eb49e6de39f7" providerId="LiveId" clId="{1D279A97-730F-41CB-96BB-19A6A91EBEF0}" dt="2022-12-02T10:51:14.499" v="879" actId="26606"/>
          <ac:cxnSpMkLst>
            <pc:docMk/>
            <pc:sldMk cId="3780040441" sldId="256"/>
            <ac:cxnSpMk id="34" creationId="{BD492A0C-1773-477B-83B5-C707CB057709}"/>
          </ac:cxnSpMkLst>
        </pc:cxnChg>
        <pc:cxnChg chg="add">
          <ac:chgData name="Dustin Merkle" userId="2e42eb49e6de39f7" providerId="LiveId" clId="{1D279A97-730F-41CB-96BB-19A6A91EBEF0}" dt="2022-12-02T10:51:14.499" v="879" actId="26606"/>
          <ac:cxnSpMkLst>
            <pc:docMk/>
            <pc:sldMk cId="3780040441" sldId="256"/>
            <ac:cxnSpMk id="43" creationId="{8F4E56A8-93D5-4BE3-AE61-84677331AD07}"/>
          </ac:cxnSpMkLst>
        </pc:cxnChg>
        <pc:cxnChg chg="add">
          <ac:chgData name="Dustin Merkle" userId="2e42eb49e6de39f7" providerId="LiveId" clId="{1D279A97-730F-41CB-96BB-19A6A91EBEF0}" dt="2022-12-02T10:51:14.499" v="879" actId="26606"/>
          <ac:cxnSpMkLst>
            <pc:docMk/>
            <pc:sldMk cId="3780040441" sldId="256"/>
            <ac:cxnSpMk id="45" creationId="{BD492A0C-1773-477B-83B5-C707CB057709}"/>
          </ac:cxnSpMkLst>
        </pc:cxnChg>
      </pc:sldChg>
      <pc:sldChg chg="modSp new del mod">
        <pc:chgData name="Dustin Merkle" userId="2e42eb49e6de39f7" providerId="LiveId" clId="{1D279A97-730F-41CB-96BB-19A6A91EBEF0}" dt="2022-12-02T10:45:23.125" v="856" actId="47"/>
        <pc:sldMkLst>
          <pc:docMk/>
          <pc:sldMk cId="1041058383" sldId="257"/>
        </pc:sldMkLst>
        <pc:spChg chg="mod">
          <ac:chgData name="Dustin Merkle" userId="2e42eb49e6de39f7" providerId="LiveId" clId="{1D279A97-730F-41CB-96BB-19A6A91EBEF0}" dt="2022-12-01T15:34:26.209" v="105" actId="404"/>
          <ac:spMkLst>
            <pc:docMk/>
            <pc:sldMk cId="1041058383" sldId="257"/>
            <ac:spMk id="2" creationId="{16B286F5-A6A3-869B-8F62-01BA008EAE97}"/>
          </ac:spMkLst>
        </pc:spChg>
      </pc:sldChg>
      <pc:sldChg chg="addSp delSp modSp new mod setBg modAnim">
        <pc:chgData name="Dustin Merkle" userId="2e42eb49e6de39f7" providerId="LiveId" clId="{1D279A97-730F-41CB-96BB-19A6A91EBEF0}" dt="2022-12-03T11:45:45.416" v="2100"/>
        <pc:sldMkLst>
          <pc:docMk/>
          <pc:sldMk cId="359034185" sldId="258"/>
        </pc:sldMkLst>
        <pc:spChg chg="add mod">
          <ac:chgData name="Dustin Merkle" userId="2e42eb49e6de39f7" providerId="LiveId" clId="{1D279A97-730F-41CB-96BB-19A6A91EBEF0}" dt="2022-12-02T18:16:20.271" v="945" actId="20577"/>
          <ac:spMkLst>
            <pc:docMk/>
            <pc:sldMk cId="359034185" sldId="258"/>
            <ac:spMk id="3" creationId="{0E0EC006-D4AD-D0B8-6149-2F68AC6505C1}"/>
          </ac:spMkLst>
        </pc:spChg>
        <pc:spChg chg="add del mod">
          <ac:chgData name="Dustin Merkle" userId="2e42eb49e6de39f7" providerId="LiveId" clId="{1D279A97-730F-41CB-96BB-19A6A91EBEF0}" dt="2022-12-02T10:40:54.800" v="770" actId="478"/>
          <ac:spMkLst>
            <pc:docMk/>
            <pc:sldMk cId="359034185" sldId="258"/>
            <ac:spMk id="4" creationId="{BDD751C1-0124-7C0D-F121-E93A8522C4FF}"/>
          </ac:spMkLst>
        </pc:spChg>
        <pc:spChg chg="add del">
          <ac:chgData name="Dustin Merkle" userId="2e42eb49e6de39f7" providerId="LiveId" clId="{1D279A97-730F-41CB-96BB-19A6A91EBEF0}" dt="2022-12-02T10:41:10.498" v="772" actId="478"/>
          <ac:spMkLst>
            <pc:docMk/>
            <pc:sldMk cId="359034185" sldId="258"/>
            <ac:spMk id="5" creationId="{5D5A0205-0B0D-D740-2FC9-63E3D71C9E88}"/>
          </ac:spMkLst>
        </pc:spChg>
        <pc:spChg chg="add del mod ord">
          <ac:chgData name="Dustin Merkle" userId="2e42eb49e6de39f7" providerId="LiveId" clId="{1D279A97-730F-41CB-96BB-19A6A91EBEF0}" dt="2022-12-02T10:44:48.847" v="855" actId="478"/>
          <ac:spMkLst>
            <pc:docMk/>
            <pc:sldMk cId="359034185" sldId="258"/>
            <ac:spMk id="6" creationId="{8FE49885-880C-9851-36D2-D9420E6E5D72}"/>
          </ac:spMkLst>
        </pc:spChg>
        <pc:spChg chg="add mod">
          <ac:chgData name="Dustin Merkle" userId="2e42eb49e6de39f7" providerId="LiveId" clId="{1D279A97-730F-41CB-96BB-19A6A91EBEF0}" dt="2022-12-03T11:28:20.669" v="1936" actId="1582"/>
          <ac:spMkLst>
            <pc:docMk/>
            <pc:sldMk cId="359034185" sldId="258"/>
            <ac:spMk id="7" creationId="{0E8543BB-7FEC-EC57-D9D6-A5697564CC0A}"/>
          </ac:spMkLst>
        </pc:spChg>
        <pc:spChg chg="add mod">
          <ac:chgData name="Dustin Merkle" userId="2e42eb49e6de39f7" providerId="LiveId" clId="{1D279A97-730F-41CB-96BB-19A6A91EBEF0}" dt="2022-12-03T11:41:28.429" v="2057" actId="1076"/>
          <ac:spMkLst>
            <pc:docMk/>
            <pc:sldMk cId="359034185" sldId="258"/>
            <ac:spMk id="8" creationId="{7CFBD5ED-852A-6FCB-384B-5843D4A2E447}"/>
          </ac:spMkLst>
        </pc:spChg>
        <pc:spChg chg="add mod">
          <ac:chgData name="Dustin Merkle" userId="2e42eb49e6de39f7" providerId="LiveId" clId="{1D279A97-730F-41CB-96BB-19A6A91EBEF0}" dt="2022-12-03T11:33:46.913" v="1968" actId="1076"/>
          <ac:spMkLst>
            <pc:docMk/>
            <pc:sldMk cId="359034185" sldId="258"/>
            <ac:spMk id="22" creationId="{AE49EC14-4868-BC3E-B9C5-55B3B6A15F23}"/>
          </ac:spMkLst>
        </pc:spChg>
        <pc:spChg chg="add mod">
          <ac:chgData name="Dustin Merkle" userId="2e42eb49e6de39f7" providerId="LiveId" clId="{1D279A97-730F-41CB-96BB-19A6A91EBEF0}" dt="2022-12-03T11:44:08.570" v="2083" actId="1076"/>
          <ac:spMkLst>
            <pc:docMk/>
            <pc:sldMk cId="359034185" sldId="258"/>
            <ac:spMk id="30" creationId="{70B2E6ED-C12B-28C8-1253-2FD8A91CEFAA}"/>
          </ac:spMkLst>
        </pc:spChg>
        <pc:picChg chg="add mod">
          <ac:chgData name="Dustin Merkle" userId="2e42eb49e6de39f7" providerId="LiveId" clId="{1D279A97-730F-41CB-96BB-19A6A91EBEF0}" dt="2022-12-03T11:41:17.493" v="2056" actId="1076"/>
          <ac:picMkLst>
            <pc:docMk/>
            <pc:sldMk cId="359034185" sldId="258"/>
            <ac:picMk id="1026" creationId="{F3C133D1-9FED-815F-7448-E5F3278A77FC}"/>
          </ac:picMkLst>
        </pc:picChg>
        <pc:cxnChg chg="add mod">
          <ac:chgData name="Dustin Merkle" userId="2e42eb49e6de39f7" providerId="LiveId" clId="{1D279A97-730F-41CB-96BB-19A6A91EBEF0}" dt="2022-12-03T11:38:52.746" v="2031" actId="14100"/>
          <ac:cxnSpMkLst>
            <pc:docMk/>
            <pc:sldMk cId="359034185" sldId="258"/>
            <ac:cxnSpMk id="10" creationId="{C2F7FFF4-2AAF-4C86-8488-88CF1D627985}"/>
          </ac:cxnSpMkLst>
        </pc:cxnChg>
        <pc:cxnChg chg="add del mod">
          <ac:chgData name="Dustin Merkle" userId="2e42eb49e6de39f7" providerId="LiveId" clId="{1D279A97-730F-41CB-96BB-19A6A91EBEF0}" dt="2022-12-03T11:33:23.885" v="1963" actId="478"/>
          <ac:cxnSpMkLst>
            <pc:docMk/>
            <pc:sldMk cId="359034185" sldId="258"/>
            <ac:cxnSpMk id="14" creationId="{DFB7E12E-81C7-A90E-2B8B-9CC2A42B602D}"/>
          </ac:cxnSpMkLst>
        </pc:cxnChg>
        <pc:cxnChg chg="add del mod">
          <ac:chgData name="Dustin Merkle" userId="2e42eb49e6de39f7" providerId="LiveId" clId="{1D279A97-730F-41CB-96BB-19A6A91EBEF0}" dt="2022-12-03T11:33:27.195" v="1964" actId="478"/>
          <ac:cxnSpMkLst>
            <pc:docMk/>
            <pc:sldMk cId="359034185" sldId="258"/>
            <ac:cxnSpMk id="16" creationId="{F90643C5-6DDB-57B6-343F-A00DCDC824D9}"/>
          </ac:cxnSpMkLst>
        </pc:cxnChg>
        <pc:cxnChg chg="add del mod">
          <ac:chgData name="Dustin Merkle" userId="2e42eb49e6de39f7" providerId="LiveId" clId="{1D279A97-730F-41CB-96BB-19A6A91EBEF0}" dt="2022-12-03T11:33:09.582" v="1962" actId="478"/>
          <ac:cxnSpMkLst>
            <pc:docMk/>
            <pc:sldMk cId="359034185" sldId="258"/>
            <ac:cxnSpMk id="20" creationId="{F428C705-DA54-60EF-884A-9B3D25C411F6}"/>
          </ac:cxnSpMkLst>
        </pc:cxnChg>
        <pc:cxnChg chg="add mod">
          <ac:chgData name="Dustin Merkle" userId="2e42eb49e6de39f7" providerId="LiveId" clId="{1D279A97-730F-41CB-96BB-19A6A91EBEF0}" dt="2022-12-03T11:39:53.342" v="2041" actId="14100"/>
          <ac:cxnSpMkLst>
            <pc:docMk/>
            <pc:sldMk cId="359034185" sldId="258"/>
            <ac:cxnSpMk id="23" creationId="{6B487922-6269-A91A-E0EE-CB0A0CCA2013}"/>
          </ac:cxnSpMkLst>
        </pc:cxnChg>
      </pc:sldChg>
      <pc:sldChg chg="addSp delSp modSp new add del mod modAnim">
        <pc:chgData name="Dustin Merkle" userId="2e42eb49e6de39f7" providerId="LiveId" clId="{1D279A97-730F-41CB-96BB-19A6A91EBEF0}" dt="2022-12-03T12:25:42.912" v="2104" actId="20577"/>
        <pc:sldMkLst>
          <pc:docMk/>
          <pc:sldMk cId="2634139069" sldId="259"/>
        </pc:sldMkLst>
        <pc:spChg chg="del">
          <ac:chgData name="Dustin Merkle" userId="2e42eb49e6de39f7" providerId="LiveId" clId="{1D279A97-730F-41CB-96BB-19A6A91EBEF0}" dt="2022-12-02T18:42:25.316" v="951" actId="478"/>
          <ac:spMkLst>
            <pc:docMk/>
            <pc:sldMk cId="2634139069" sldId="259"/>
            <ac:spMk id="2" creationId="{D7BAC82B-9BC2-E243-B48E-E6616B524CD1}"/>
          </ac:spMkLst>
        </pc:spChg>
        <pc:spChg chg="mod">
          <ac:chgData name="Dustin Merkle" userId="2e42eb49e6de39f7" providerId="LiveId" clId="{1D279A97-730F-41CB-96BB-19A6A91EBEF0}" dt="2022-12-03T01:45:22.991" v="1651" actId="20577"/>
          <ac:spMkLst>
            <pc:docMk/>
            <pc:sldMk cId="2634139069" sldId="259"/>
            <ac:spMk id="3" creationId="{FB50E4E0-DB20-DF92-7D11-4AE0B00BD117}"/>
          </ac:spMkLst>
        </pc:spChg>
        <pc:spChg chg="add del mod">
          <ac:chgData name="Dustin Merkle" userId="2e42eb49e6de39f7" providerId="LiveId" clId="{1D279A97-730F-41CB-96BB-19A6A91EBEF0}" dt="2022-12-02T18:43:52.604" v="972"/>
          <ac:spMkLst>
            <pc:docMk/>
            <pc:sldMk cId="2634139069" sldId="259"/>
            <ac:spMk id="4" creationId="{16F22326-05F0-3048-1E8D-52690B39B516}"/>
          </ac:spMkLst>
        </pc:spChg>
        <pc:spChg chg="add mod">
          <ac:chgData name="Dustin Merkle" userId="2e42eb49e6de39f7" providerId="LiveId" clId="{1D279A97-730F-41CB-96BB-19A6A91EBEF0}" dt="2022-12-03T12:25:42.912" v="2104" actId="20577"/>
          <ac:spMkLst>
            <pc:docMk/>
            <pc:sldMk cId="2634139069" sldId="259"/>
            <ac:spMk id="5" creationId="{81CD3519-C305-3AC1-5AF5-5FD77B578472}"/>
          </ac:spMkLst>
        </pc:spChg>
        <pc:spChg chg="add mod">
          <ac:chgData name="Dustin Merkle" userId="2e42eb49e6de39f7" providerId="LiveId" clId="{1D279A97-730F-41CB-96BB-19A6A91EBEF0}" dt="2022-12-03T01:29:50.075" v="1311" actId="1076"/>
          <ac:spMkLst>
            <pc:docMk/>
            <pc:sldMk cId="2634139069" sldId="259"/>
            <ac:spMk id="6" creationId="{10F3B825-0E9C-F022-76CA-0E4522E4B94F}"/>
          </ac:spMkLst>
        </pc:spChg>
      </pc:sldChg>
      <pc:sldChg chg="new del">
        <pc:chgData name="Dustin Merkle" userId="2e42eb49e6de39f7" providerId="LiveId" clId="{1D279A97-730F-41CB-96BB-19A6A91EBEF0}" dt="2022-12-02T18:42:00.211" v="947" actId="47"/>
        <pc:sldMkLst>
          <pc:docMk/>
          <pc:sldMk cId="3547522988" sldId="259"/>
        </pc:sldMkLst>
      </pc:sldChg>
      <pc:sldChg chg="delSp modSp add mod delAnim modAnim">
        <pc:chgData name="Dustin Merkle" userId="2e42eb49e6de39f7" providerId="LiveId" clId="{1D279A97-730F-41CB-96BB-19A6A91EBEF0}" dt="2022-12-03T20:35:24.894" v="2139" actId="20577"/>
        <pc:sldMkLst>
          <pc:docMk/>
          <pc:sldMk cId="613913356" sldId="260"/>
        </pc:sldMkLst>
        <pc:spChg chg="mod">
          <ac:chgData name="Dustin Merkle" userId="2e42eb49e6de39f7" providerId="LiveId" clId="{1D279A97-730F-41CB-96BB-19A6A91EBEF0}" dt="2022-12-03T20:35:24.894" v="2139" actId="20577"/>
          <ac:spMkLst>
            <pc:docMk/>
            <pc:sldMk cId="613913356" sldId="260"/>
            <ac:spMk id="3" creationId="{FB50E4E0-DB20-DF92-7D11-4AE0B00BD117}"/>
          </ac:spMkLst>
        </pc:spChg>
        <pc:spChg chg="del">
          <ac:chgData name="Dustin Merkle" userId="2e42eb49e6de39f7" providerId="LiveId" clId="{1D279A97-730F-41CB-96BB-19A6A91EBEF0}" dt="2022-12-03T01:50:56.494" v="1660" actId="478"/>
          <ac:spMkLst>
            <pc:docMk/>
            <pc:sldMk cId="613913356" sldId="260"/>
            <ac:spMk id="5" creationId="{81CD3519-C305-3AC1-5AF5-5FD77B578472}"/>
          </ac:spMkLst>
        </pc:spChg>
      </pc:sldChg>
      <pc:sldChg chg="add ord">
        <pc:chgData name="Dustin Merkle" userId="2e42eb49e6de39f7" providerId="LiveId" clId="{1D279A97-730F-41CB-96BB-19A6A91EBEF0}" dt="2022-12-03T02:12:16.942" v="1931"/>
        <pc:sldMkLst>
          <pc:docMk/>
          <pc:sldMk cId="447868000" sldId="261"/>
        </pc:sldMkLst>
      </pc:sldChg>
      <pc:sldMasterChg chg="add del addSldLayout delSldLayout">
        <pc:chgData name="Dustin Merkle" userId="2e42eb49e6de39f7" providerId="LiveId" clId="{1D279A97-730F-41CB-96BB-19A6A91EBEF0}" dt="2022-12-01T15:27:52.485" v="28" actId="26606"/>
        <pc:sldMasterMkLst>
          <pc:docMk/>
          <pc:sldMasterMk cId="1115707154" sldId="2147483648"/>
        </pc:sldMasterMkLst>
        <pc:sldLayoutChg chg="add del">
          <pc:chgData name="Dustin Merkle" userId="2e42eb49e6de39f7" providerId="LiveId" clId="{1D279A97-730F-41CB-96BB-19A6A91EBEF0}" dt="2022-12-01T15:27:52.485" v="28" actId="26606"/>
          <pc:sldLayoutMkLst>
            <pc:docMk/>
            <pc:sldMasterMk cId="1115707154" sldId="2147483648"/>
            <pc:sldLayoutMk cId="446602078" sldId="2147483649"/>
          </pc:sldLayoutMkLst>
        </pc:sldLayoutChg>
        <pc:sldLayoutChg chg="add del">
          <pc:chgData name="Dustin Merkle" userId="2e42eb49e6de39f7" providerId="LiveId" clId="{1D279A97-730F-41CB-96BB-19A6A91EBEF0}" dt="2022-12-01T15:27:52.485" v="28" actId="26606"/>
          <pc:sldLayoutMkLst>
            <pc:docMk/>
            <pc:sldMasterMk cId="1115707154" sldId="2147483648"/>
            <pc:sldLayoutMk cId="1343766614" sldId="2147483650"/>
          </pc:sldLayoutMkLst>
        </pc:sldLayoutChg>
        <pc:sldLayoutChg chg="add del">
          <pc:chgData name="Dustin Merkle" userId="2e42eb49e6de39f7" providerId="LiveId" clId="{1D279A97-730F-41CB-96BB-19A6A91EBEF0}" dt="2022-12-01T15:27:52.485" v="28" actId="26606"/>
          <pc:sldLayoutMkLst>
            <pc:docMk/>
            <pc:sldMasterMk cId="1115707154" sldId="2147483648"/>
            <pc:sldLayoutMk cId="3046300908" sldId="2147483651"/>
          </pc:sldLayoutMkLst>
        </pc:sldLayoutChg>
        <pc:sldLayoutChg chg="add del">
          <pc:chgData name="Dustin Merkle" userId="2e42eb49e6de39f7" providerId="LiveId" clId="{1D279A97-730F-41CB-96BB-19A6A91EBEF0}" dt="2022-12-01T15:27:52.485" v="28" actId="26606"/>
          <pc:sldLayoutMkLst>
            <pc:docMk/>
            <pc:sldMasterMk cId="1115707154" sldId="2147483648"/>
            <pc:sldLayoutMk cId="1021686783" sldId="2147483652"/>
          </pc:sldLayoutMkLst>
        </pc:sldLayoutChg>
        <pc:sldLayoutChg chg="add del">
          <pc:chgData name="Dustin Merkle" userId="2e42eb49e6de39f7" providerId="LiveId" clId="{1D279A97-730F-41CB-96BB-19A6A91EBEF0}" dt="2022-12-01T15:27:52.485" v="28" actId="26606"/>
          <pc:sldLayoutMkLst>
            <pc:docMk/>
            <pc:sldMasterMk cId="1115707154" sldId="2147483648"/>
            <pc:sldLayoutMk cId="1442939756" sldId="2147483653"/>
          </pc:sldLayoutMkLst>
        </pc:sldLayoutChg>
        <pc:sldLayoutChg chg="add del">
          <pc:chgData name="Dustin Merkle" userId="2e42eb49e6de39f7" providerId="LiveId" clId="{1D279A97-730F-41CB-96BB-19A6A91EBEF0}" dt="2022-12-01T15:27:52.485" v="28" actId="26606"/>
          <pc:sldLayoutMkLst>
            <pc:docMk/>
            <pc:sldMasterMk cId="1115707154" sldId="2147483648"/>
            <pc:sldLayoutMk cId="2306337290" sldId="2147483654"/>
          </pc:sldLayoutMkLst>
        </pc:sldLayoutChg>
        <pc:sldLayoutChg chg="add del">
          <pc:chgData name="Dustin Merkle" userId="2e42eb49e6de39f7" providerId="LiveId" clId="{1D279A97-730F-41CB-96BB-19A6A91EBEF0}" dt="2022-12-01T15:27:52.485" v="28" actId="26606"/>
          <pc:sldLayoutMkLst>
            <pc:docMk/>
            <pc:sldMasterMk cId="1115707154" sldId="2147483648"/>
            <pc:sldLayoutMk cId="1091686347" sldId="2147483655"/>
          </pc:sldLayoutMkLst>
        </pc:sldLayoutChg>
        <pc:sldLayoutChg chg="add del">
          <pc:chgData name="Dustin Merkle" userId="2e42eb49e6de39f7" providerId="LiveId" clId="{1D279A97-730F-41CB-96BB-19A6A91EBEF0}" dt="2022-12-01T15:27:52.485" v="28" actId="26606"/>
          <pc:sldLayoutMkLst>
            <pc:docMk/>
            <pc:sldMasterMk cId="1115707154" sldId="2147483648"/>
            <pc:sldLayoutMk cId="1878413775" sldId="2147483656"/>
          </pc:sldLayoutMkLst>
        </pc:sldLayoutChg>
        <pc:sldLayoutChg chg="add del">
          <pc:chgData name="Dustin Merkle" userId="2e42eb49e6de39f7" providerId="LiveId" clId="{1D279A97-730F-41CB-96BB-19A6A91EBEF0}" dt="2022-12-01T15:27:52.485" v="28" actId="26606"/>
          <pc:sldLayoutMkLst>
            <pc:docMk/>
            <pc:sldMasterMk cId="1115707154" sldId="2147483648"/>
            <pc:sldLayoutMk cId="3480536712" sldId="2147483657"/>
          </pc:sldLayoutMkLst>
        </pc:sldLayoutChg>
        <pc:sldLayoutChg chg="add del">
          <pc:chgData name="Dustin Merkle" userId="2e42eb49e6de39f7" providerId="LiveId" clId="{1D279A97-730F-41CB-96BB-19A6A91EBEF0}" dt="2022-12-01T15:27:52.485" v="28" actId="26606"/>
          <pc:sldLayoutMkLst>
            <pc:docMk/>
            <pc:sldMasterMk cId="1115707154" sldId="2147483648"/>
            <pc:sldLayoutMk cId="4079946421" sldId="2147483658"/>
          </pc:sldLayoutMkLst>
        </pc:sldLayoutChg>
        <pc:sldLayoutChg chg="add del">
          <pc:chgData name="Dustin Merkle" userId="2e42eb49e6de39f7" providerId="LiveId" clId="{1D279A97-730F-41CB-96BB-19A6A91EBEF0}" dt="2022-12-01T15:27:52.485" v="28" actId="26606"/>
          <pc:sldLayoutMkLst>
            <pc:docMk/>
            <pc:sldMasterMk cId="1115707154" sldId="2147483648"/>
            <pc:sldLayoutMk cId="2754631757" sldId="2147483659"/>
          </pc:sldLayoutMkLst>
        </pc:sldLayoutChg>
      </pc:sldMasterChg>
      <pc:sldMasterChg chg="add del addSldLayout delSldLayout">
        <pc:chgData name="Dustin Merkle" userId="2e42eb49e6de39f7" providerId="LiveId" clId="{1D279A97-730F-41CB-96BB-19A6A91EBEF0}" dt="2022-12-01T15:27:39.126" v="25" actId="26606"/>
        <pc:sldMasterMkLst>
          <pc:docMk/>
          <pc:sldMasterMk cId="1981698654" sldId="2147483686"/>
        </pc:sldMasterMkLst>
        <pc:sldLayoutChg chg="add del">
          <pc:chgData name="Dustin Merkle" userId="2e42eb49e6de39f7" providerId="LiveId" clId="{1D279A97-730F-41CB-96BB-19A6A91EBEF0}" dt="2022-12-01T15:27:39.126" v="25" actId="26606"/>
          <pc:sldLayoutMkLst>
            <pc:docMk/>
            <pc:sldMasterMk cId="1981698654" sldId="2147483686"/>
            <pc:sldLayoutMk cId="1324898184" sldId="2147483675"/>
          </pc:sldLayoutMkLst>
        </pc:sldLayoutChg>
        <pc:sldLayoutChg chg="add del">
          <pc:chgData name="Dustin Merkle" userId="2e42eb49e6de39f7" providerId="LiveId" clId="{1D279A97-730F-41CB-96BB-19A6A91EBEF0}" dt="2022-12-01T15:27:39.126" v="25" actId="26606"/>
          <pc:sldLayoutMkLst>
            <pc:docMk/>
            <pc:sldMasterMk cId="1981698654" sldId="2147483686"/>
            <pc:sldLayoutMk cId="2382158213" sldId="2147483676"/>
          </pc:sldLayoutMkLst>
        </pc:sldLayoutChg>
        <pc:sldLayoutChg chg="add del">
          <pc:chgData name="Dustin Merkle" userId="2e42eb49e6de39f7" providerId="LiveId" clId="{1D279A97-730F-41CB-96BB-19A6A91EBEF0}" dt="2022-12-01T15:27:39.126" v="25" actId="26606"/>
          <pc:sldLayoutMkLst>
            <pc:docMk/>
            <pc:sldMasterMk cId="1981698654" sldId="2147483686"/>
            <pc:sldLayoutMk cId="613771467" sldId="2147483677"/>
          </pc:sldLayoutMkLst>
        </pc:sldLayoutChg>
        <pc:sldLayoutChg chg="add del">
          <pc:chgData name="Dustin Merkle" userId="2e42eb49e6de39f7" providerId="LiveId" clId="{1D279A97-730F-41CB-96BB-19A6A91EBEF0}" dt="2022-12-01T15:27:39.126" v="25" actId="26606"/>
          <pc:sldLayoutMkLst>
            <pc:docMk/>
            <pc:sldMasterMk cId="1981698654" sldId="2147483686"/>
            <pc:sldLayoutMk cId="3511892264" sldId="2147483678"/>
          </pc:sldLayoutMkLst>
        </pc:sldLayoutChg>
        <pc:sldLayoutChg chg="add del">
          <pc:chgData name="Dustin Merkle" userId="2e42eb49e6de39f7" providerId="LiveId" clId="{1D279A97-730F-41CB-96BB-19A6A91EBEF0}" dt="2022-12-01T15:27:39.126" v="25" actId="26606"/>
          <pc:sldLayoutMkLst>
            <pc:docMk/>
            <pc:sldMasterMk cId="1981698654" sldId="2147483686"/>
            <pc:sldLayoutMk cId="3061177265" sldId="2147483679"/>
          </pc:sldLayoutMkLst>
        </pc:sldLayoutChg>
        <pc:sldLayoutChg chg="add del">
          <pc:chgData name="Dustin Merkle" userId="2e42eb49e6de39f7" providerId="LiveId" clId="{1D279A97-730F-41CB-96BB-19A6A91EBEF0}" dt="2022-12-01T15:27:39.126" v="25" actId="26606"/>
          <pc:sldLayoutMkLst>
            <pc:docMk/>
            <pc:sldMasterMk cId="1981698654" sldId="2147483686"/>
            <pc:sldLayoutMk cId="3582266651" sldId="2147483680"/>
          </pc:sldLayoutMkLst>
        </pc:sldLayoutChg>
        <pc:sldLayoutChg chg="add del">
          <pc:chgData name="Dustin Merkle" userId="2e42eb49e6de39f7" providerId="LiveId" clId="{1D279A97-730F-41CB-96BB-19A6A91EBEF0}" dt="2022-12-01T15:27:39.126" v="25" actId="26606"/>
          <pc:sldLayoutMkLst>
            <pc:docMk/>
            <pc:sldMasterMk cId="1981698654" sldId="2147483686"/>
            <pc:sldLayoutMk cId="1314226110" sldId="2147483681"/>
          </pc:sldLayoutMkLst>
        </pc:sldLayoutChg>
        <pc:sldLayoutChg chg="add del">
          <pc:chgData name="Dustin Merkle" userId="2e42eb49e6de39f7" providerId="LiveId" clId="{1D279A97-730F-41CB-96BB-19A6A91EBEF0}" dt="2022-12-01T15:27:39.126" v="25" actId="26606"/>
          <pc:sldLayoutMkLst>
            <pc:docMk/>
            <pc:sldMasterMk cId="1981698654" sldId="2147483686"/>
            <pc:sldLayoutMk cId="1288462861" sldId="2147483682"/>
          </pc:sldLayoutMkLst>
        </pc:sldLayoutChg>
        <pc:sldLayoutChg chg="add del">
          <pc:chgData name="Dustin Merkle" userId="2e42eb49e6de39f7" providerId="LiveId" clId="{1D279A97-730F-41CB-96BB-19A6A91EBEF0}" dt="2022-12-01T15:27:39.126" v="25" actId="26606"/>
          <pc:sldLayoutMkLst>
            <pc:docMk/>
            <pc:sldMasterMk cId="1981698654" sldId="2147483686"/>
            <pc:sldLayoutMk cId="1157076577" sldId="2147483683"/>
          </pc:sldLayoutMkLst>
        </pc:sldLayoutChg>
        <pc:sldLayoutChg chg="add del">
          <pc:chgData name="Dustin Merkle" userId="2e42eb49e6de39f7" providerId="LiveId" clId="{1D279A97-730F-41CB-96BB-19A6A91EBEF0}" dt="2022-12-01T15:27:39.126" v="25" actId="26606"/>
          <pc:sldLayoutMkLst>
            <pc:docMk/>
            <pc:sldMasterMk cId="1981698654" sldId="2147483686"/>
            <pc:sldLayoutMk cId="23457403" sldId="2147483684"/>
          </pc:sldLayoutMkLst>
        </pc:sldLayoutChg>
        <pc:sldLayoutChg chg="add del">
          <pc:chgData name="Dustin Merkle" userId="2e42eb49e6de39f7" providerId="LiveId" clId="{1D279A97-730F-41CB-96BB-19A6A91EBEF0}" dt="2022-12-01T15:27:39.126" v="25" actId="26606"/>
          <pc:sldLayoutMkLst>
            <pc:docMk/>
            <pc:sldMasterMk cId="1981698654" sldId="2147483686"/>
            <pc:sldLayoutMk cId="2309367734" sldId="2147483685"/>
          </pc:sldLayoutMkLst>
        </pc:sldLayoutChg>
      </pc:sldMasterChg>
      <pc:sldMasterChg chg="add del addSldLayout delSldLayout">
        <pc:chgData name="Dustin Merkle" userId="2e42eb49e6de39f7" providerId="LiveId" clId="{1D279A97-730F-41CB-96BB-19A6A91EBEF0}" dt="2022-12-01T15:27:52.453" v="27" actId="26606"/>
        <pc:sldMasterMkLst>
          <pc:docMk/>
          <pc:sldMasterMk cId="2008404980" sldId="2147483700"/>
        </pc:sldMasterMkLst>
        <pc:sldLayoutChg chg="add del">
          <pc:chgData name="Dustin Merkle" userId="2e42eb49e6de39f7" providerId="LiveId" clId="{1D279A97-730F-41CB-96BB-19A6A91EBEF0}" dt="2022-12-01T15:27:52.453" v="27" actId="26606"/>
          <pc:sldLayoutMkLst>
            <pc:docMk/>
            <pc:sldMasterMk cId="2008404980" sldId="2147483700"/>
            <pc:sldLayoutMk cId="2001396215" sldId="2147483689"/>
          </pc:sldLayoutMkLst>
        </pc:sldLayoutChg>
        <pc:sldLayoutChg chg="add del">
          <pc:chgData name="Dustin Merkle" userId="2e42eb49e6de39f7" providerId="LiveId" clId="{1D279A97-730F-41CB-96BB-19A6A91EBEF0}" dt="2022-12-01T15:27:52.453" v="27" actId="26606"/>
          <pc:sldLayoutMkLst>
            <pc:docMk/>
            <pc:sldMasterMk cId="2008404980" sldId="2147483700"/>
            <pc:sldLayoutMk cId="1441857995" sldId="2147483690"/>
          </pc:sldLayoutMkLst>
        </pc:sldLayoutChg>
        <pc:sldLayoutChg chg="add del">
          <pc:chgData name="Dustin Merkle" userId="2e42eb49e6de39f7" providerId="LiveId" clId="{1D279A97-730F-41CB-96BB-19A6A91EBEF0}" dt="2022-12-01T15:27:52.453" v="27" actId="26606"/>
          <pc:sldLayoutMkLst>
            <pc:docMk/>
            <pc:sldMasterMk cId="2008404980" sldId="2147483700"/>
            <pc:sldLayoutMk cId="3000217777" sldId="2147483691"/>
          </pc:sldLayoutMkLst>
        </pc:sldLayoutChg>
        <pc:sldLayoutChg chg="add del">
          <pc:chgData name="Dustin Merkle" userId="2e42eb49e6de39f7" providerId="LiveId" clId="{1D279A97-730F-41CB-96BB-19A6A91EBEF0}" dt="2022-12-01T15:27:52.453" v="27" actId="26606"/>
          <pc:sldLayoutMkLst>
            <pc:docMk/>
            <pc:sldMasterMk cId="2008404980" sldId="2147483700"/>
            <pc:sldLayoutMk cId="3843188817" sldId="2147483692"/>
          </pc:sldLayoutMkLst>
        </pc:sldLayoutChg>
        <pc:sldLayoutChg chg="add del">
          <pc:chgData name="Dustin Merkle" userId="2e42eb49e6de39f7" providerId="LiveId" clId="{1D279A97-730F-41CB-96BB-19A6A91EBEF0}" dt="2022-12-01T15:27:52.453" v="27" actId="26606"/>
          <pc:sldLayoutMkLst>
            <pc:docMk/>
            <pc:sldMasterMk cId="2008404980" sldId="2147483700"/>
            <pc:sldLayoutMk cId="399352340" sldId="2147483693"/>
          </pc:sldLayoutMkLst>
        </pc:sldLayoutChg>
        <pc:sldLayoutChg chg="add del">
          <pc:chgData name="Dustin Merkle" userId="2e42eb49e6de39f7" providerId="LiveId" clId="{1D279A97-730F-41CB-96BB-19A6A91EBEF0}" dt="2022-12-01T15:27:52.453" v="27" actId="26606"/>
          <pc:sldLayoutMkLst>
            <pc:docMk/>
            <pc:sldMasterMk cId="2008404980" sldId="2147483700"/>
            <pc:sldLayoutMk cId="427850270" sldId="2147483694"/>
          </pc:sldLayoutMkLst>
        </pc:sldLayoutChg>
        <pc:sldLayoutChg chg="add del">
          <pc:chgData name="Dustin Merkle" userId="2e42eb49e6de39f7" providerId="LiveId" clId="{1D279A97-730F-41CB-96BB-19A6A91EBEF0}" dt="2022-12-01T15:27:52.453" v="27" actId="26606"/>
          <pc:sldLayoutMkLst>
            <pc:docMk/>
            <pc:sldMasterMk cId="2008404980" sldId="2147483700"/>
            <pc:sldLayoutMk cId="2818883372" sldId="2147483695"/>
          </pc:sldLayoutMkLst>
        </pc:sldLayoutChg>
        <pc:sldLayoutChg chg="add del">
          <pc:chgData name="Dustin Merkle" userId="2e42eb49e6de39f7" providerId="LiveId" clId="{1D279A97-730F-41CB-96BB-19A6A91EBEF0}" dt="2022-12-01T15:27:52.453" v="27" actId="26606"/>
          <pc:sldLayoutMkLst>
            <pc:docMk/>
            <pc:sldMasterMk cId="2008404980" sldId="2147483700"/>
            <pc:sldLayoutMk cId="2198891279" sldId="2147483696"/>
          </pc:sldLayoutMkLst>
        </pc:sldLayoutChg>
        <pc:sldLayoutChg chg="add del">
          <pc:chgData name="Dustin Merkle" userId="2e42eb49e6de39f7" providerId="LiveId" clId="{1D279A97-730F-41CB-96BB-19A6A91EBEF0}" dt="2022-12-01T15:27:52.453" v="27" actId="26606"/>
          <pc:sldLayoutMkLst>
            <pc:docMk/>
            <pc:sldMasterMk cId="2008404980" sldId="2147483700"/>
            <pc:sldLayoutMk cId="3012295475" sldId="2147483697"/>
          </pc:sldLayoutMkLst>
        </pc:sldLayoutChg>
        <pc:sldLayoutChg chg="add del">
          <pc:chgData name="Dustin Merkle" userId="2e42eb49e6de39f7" providerId="LiveId" clId="{1D279A97-730F-41CB-96BB-19A6A91EBEF0}" dt="2022-12-01T15:27:52.453" v="27" actId="26606"/>
          <pc:sldLayoutMkLst>
            <pc:docMk/>
            <pc:sldMasterMk cId="2008404980" sldId="2147483700"/>
            <pc:sldLayoutMk cId="3186801261" sldId="2147483698"/>
          </pc:sldLayoutMkLst>
        </pc:sldLayoutChg>
        <pc:sldLayoutChg chg="add del">
          <pc:chgData name="Dustin Merkle" userId="2e42eb49e6de39f7" providerId="LiveId" clId="{1D279A97-730F-41CB-96BB-19A6A91EBEF0}" dt="2022-12-01T15:27:52.453" v="27" actId="26606"/>
          <pc:sldLayoutMkLst>
            <pc:docMk/>
            <pc:sldMasterMk cId="2008404980" sldId="2147483700"/>
            <pc:sldLayoutMk cId="2475136205" sldId="2147483699"/>
          </pc:sldLayoutMkLst>
        </pc:sldLayoutChg>
      </pc:sldMasterChg>
      <pc:sldMasterChg chg="add del addSldLayout delSldLayout">
        <pc:chgData name="Dustin Merkle" userId="2e42eb49e6de39f7" providerId="LiveId" clId="{1D279A97-730F-41CB-96BB-19A6A91EBEF0}" dt="2022-12-01T15:28:59.503" v="49" actId="26606"/>
        <pc:sldMasterMkLst>
          <pc:docMk/>
          <pc:sldMasterMk cId="167971127" sldId="2147483725"/>
        </pc:sldMasterMkLst>
        <pc:sldLayoutChg chg="add del">
          <pc:chgData name="Dustin Merkle" userId="2e42eb49e6de39f7" providerId="LiveId" clId="{1D279A97-730F-41CB-96BB-19A6A91EBEF0}" dt="2022-12-01T15:28:59.503" v="49" actId="26606"/>
          <pc:sldLayoutMkLst>
            <pc:docMk/>
            <pc:sldMasterMk cId="167971127" sldId="2147483725"/>
            <pc:sldLayoutMk cId="2030177818" sldId="2147483714"/>
          </pc:sldLayoutMkLst>
        </pc:sldLayoutChg>
        <pc:sldLayoutChg chg="add del">
          <pc:chgData name="Dustin Merkle" userId="2e42eb49e6de39f7" providerId="LiveId" clId="{1D279A97-730F-41CB-96BB-19A6A91EBEF0}" dt="2022-12-01T15:28:59.503" v="49" actId="26606"/>
          <pc:sldLayoutMkLst>
            <pc:docMk/>
            <pc:sldMasterMk cId="167971127" sldId="2147483725"/>
            <pc:sldLayoutMk cId="2455933945" sldId="2147483715"/>
          </pc:sldLayoutMkLst>
        </pc:sldLayoutChg>
        <pc:sldLayoutChg chg="add del">
          <pc:chgData name="Dustin Merkle" userId="2e42eb49e6de39f7" providerId="LiveId" clId="{1D279A97-730F-41CB-96BB-19A6A91EBEF0}" dt="2022-12-01T15:28:59.503" v="49" actId="26606"/>
          <pc:sldLayoutMkLst>
            <pc:docMk/>
            <pc:sldMasterMk cId="167971127" sldId="2147483725"/>
            <pc:sldLayoutMk cId="3321379222" sldId="2147483716"/>
          </pc:sldLayoutMkLst>
        </pc:sldLayoutChg>
        <pc:sldLayoutChg chg="add del">
          <pc:chgData name="Dustin Merkle" userId="2e42eb49e6de39f7" providerId="LiveId" clId="{1D279A97-730F-41CB-96BB-19A6A91EBEF0}" dt="2022-12-01T15:28:59.503" v="49" actId="26606"/>
          <pc:sldLayoutMkLst>
            <pc:docMk/>
            <pc:sldMasterMk cId="167971127" sldId="2147483725"/>
            <pc:sldLayoutMk cId="1442848066" sldId="2147483717"/>
          </pc:sldLayoutMkLst>
        </pc:sldLayoutChg>
        <pc:sldLayoutChg chg="add del">
          <pc:chgData name="Dustin Merkle" userId="2e42eb49e6de39f7" providerId="LiveId" clId="{1D279A97-730F-41CB-96BB-19A6A91EBEF0}" dt="2022-12-01T15:28:59.503" v="49" actId="26606"/>
          <pc:sldLayoutMkLst>
            <pc:docMk/>
            <pc:sldMasterMk cId="167971127" sldId="2147483725"/>
            <pc:sldLayoutMk cId="3369298218" sldId="2147483718"/>
          </pc:sldLayoutMkLst>
        </pc:sldLayoutChg>
        <pc:sldLayoutChg chg="add del">
          <pc:chgData name="Dustin Merkle" userId="2e42eb49e6de39f7" providerId="LiveId" clId="{1D279A97-730F-41CB-96BB-19A6A91EBEF0}" dt="2022-12-01T15:28:59.503" v="49" actId="26606"/>
          <pc:sldLayoutMkLst>
            <pc:docMk/>
            <pc:sldMasterMk cId="167971127" sldId="2147483725"/>
            <pc:sldLayoutMk cId="1000236995" sldId="2147483719"/>
          </pc:sldLayoutMkLst>
        </pc:sldLayoutChg>
        <pc:sldLayoutChg chg="add del">
          <pc:chgData name="Dustin Merkle" userId="2e42eb49e6de39f7" providerId="LiveId" clId="{1D279A97-730F-41CB-96BB-19A6A91EBEF0}" dt="2022-12-01T15:28:59.503" v="49" actId="26606"/>
          <pc:sldLayoutMkLst>
            <pc:docMk/>
            <pc:sldMasterMk cId="167971127" sldId="2147483725"/>
            <pc:sldLayoutMk cId="3650070428" sldId="2147483720"/>
          </pc:sldLayoutMkLst>
        </pc:sldLayoutChg>
        <pc:sldLayoutChg chg="add del">
          <pc:chgData name="Dustin Merkle" userId="2e42eb49e6de39f7" providerId="LiveId" clId="{1D279A97-730F-41CB-96BB-19A6A91EBEF0}" dt="2022-12-01T15:28:59.503" v="49" actId="26606"/>
          <pc:sldLayoutMkLst>
            <pc:docMk/>
            <pc:sldMasterMk cId="167971127" sldId="2147483725"/>
            <pc:sldLayoutMk cId="4093171387" sldId="2147483721"/>
          </pc:sldLayoutMkLst>
        </pc:sldLayoutChg>
        <pc:sldLayoutChg chg="add del">
          <pc:chgData name="Dustin Merkle" userId="2e42eb49e6de39f7" providerId="LiveId" clId="{1D279A97-730F-41CB-96BB-19A6A91EBEF0}" dt="2022-12-01T15:28:59.503" v="49" actId="26606"/>
          <pc:sldLayoutMkLst>
            <pc:docMk/>
            <pc:sldMasterMk cId="167971127" sldId="2147483725"/>
            <pc:sldLayoutMk cId="1886658018" sldId="2147483722"/>
          </pc:sldLayoutMkLst>
        </pc:sldLayoutChg>
        <pc:sldLayoutChg chg="add del">
          <pc:chgData name="Dustin Merkle" userId="2e42eb49e6de39f7" providerId="LiveId" clId="{1D279A97-730F-41CB-96BB-19A6A91EBEF0}" dt="2022-12-01T15:28:59.503" v="49" actId="26606"/>
          <pc:sldLayoutMkLst>
            <pc:docMk/>
            <pc:sldMasterMk cId="167971127" sldId="2147483725"/>
            <pc:sldLayoutMk cId="3762632201" sldId="2147483723"/>
          </pc:sldLayoutMkLst>
        </pc:sldLayoutChg>
        <pc:sldLayoutChg chg="add del">
          <pc:chgData name="Dustin Merkle" userId="2e42eb49e6de39f7" providerId="LiveId" clId="{1D279A97-730F-41CB-96BB-19A6A91EBEF0}" dt="2022-12-01T15:28:59.503" v="49" actId="26606"/>
          <pc:sldLayoutMkLst>
            <pc:docMk/>
            <pc:sldMasterMk cId="167971127" sldId="2147483725"/>
            <pc:sldLayoutMk cId="1034640838" sldId="2147483724"/>
          </pc:sldLayoutMkLst>
        </pc:sldLayoutChg>
      </pc:sldMasterChg>
      <pc:sldMasterChg chg="add setBg addSldLayout modSldLayout">
        <pc:chgData name="Dustin Merkle" userId="2e42eb49e6de39f7" providerId="LiveId" clId="{1D279A97-730F-41CB-96BB-19A6A91EBEF0}" dt="2022-12-01T15:49:54.176" v="751"/>
        <pc:sldMasterMkLst>
          <pc:docMk/>
          <pc:sldMasterMk cId="658839292" sldId="2147483814"/>
        </pc:sldMasterMkLst>
        <pc:sldLayoutChg chg="add setBg">
          <pc:chgData name="Dustin Merkle" userId="2e42eb49e6de39f7" providerId="LiveId" clId="{1D279A97-730F-41CB-96BB-19A6A91EBEF0}" dt="2022-12-01T15:49:54.176" v="751"/>
          <pc:sldLayoutMkLst>
            <pc:docMk/>
            <pc:sldMasterMk cId="658839292" sldId="2147483814"/>
            <pc:sldLayoutMk cId="504904052" sldId="2147483803"/>
          </pc:sldLayoutMkLst>
        </pc:sldLayoutChg>
        <pc:sldLayoutChg chg="add setBg">
          <pc:chgData name="Dustin Merkle" userId="2e42eb49e6de39f7" providerId="LiveId" clId="{1D279A97-730F-41CB-96BB-19A6A91EBEF0}" dt="2022-12-01T15:49:54.176" v="751"/>
          <pc:sldLayoutMkLst>
            <pc:docMk/>
            <pc:sldMasterMk cId="658839292" sldId="2147483814"/>
            <pc:sldLayoutMk cId="3472227995" sldId="2147483804"/>
          </pc:sldLayoutMkLst>
        </pc:sldLayoutChg>
        <pc:sldLayoutChg chg="add setBg">
          <pc:chgData name="Dustin Merkle" userId="2e42eb49e6de39f7" providerId="LiveId" clId="{1D279A97-730F-41CB-96BB-19A6A91EBEF0}" dt="2022-12-01T15:49:54.176" v="751"/>
          <pc:sldLayoutMkLst>
            <pc:docMk/>
            <pc:sldMasterMk cId="658839292" sldId="2147483814"/>
            <pc:sldLayoutMk cId="4018874203" sldId="2147483805"/>
          </pc:sldLayoutMkLst>
        </pc:sldLayoutChg>
        <pc:sldLayoutChg chg="add setBg">
          <pc:chgData name="Dustin Merkle" userId="2e42eb49e6de39f7" providerId="LiveId" clId="{1D279A97-730F-41CB-96BB-19A6A91EBEF0}" dt="2022-12-01T15:49:54.176" v="751"/>
          <pc:sldLayoutMkLst>
            <pc:docMk/>
            <pc:sldMasterMk cId="658839292" sldId="2147483814"/>
            <pc:sldLayoutMk cId="2159891721" sldId="2147483806"/>
          </pc:sldLayoutMkLst>
        </pc:sldLayoutChg>
        <pc:sldLayoutChg chg="add setBg">
          <pc:chgData name="Dustin Merkle" userId="2e42eb49e6de39f7" providerId="LiveId" clId="{1D279A97-730F-41CB-96BB-19A6A91EBEF0}" dt="2022-12-01T15:49:54.176" v="751"/>
          <pc:sldLayoutMkLst>
            <pc:docMk/>
            <pc:sldMasterMk cId="658839292" sldId="2147483814"/>
            <pc:sldLayoutMk cId="4059079667" sldId="2147483807"/>
          </pc:sldLayoutMkLst>
        </pc:sldLayoutChg>
        <pc:sldLayoutChg chg="add setBg">
          <pc:chgData name="Dustin Merkle" userId="2e42eb49e6de39f7" providerId="LiveId" clId="{1D279A97-730F-41CB-96BB-19A6A91EBEF0}" dt="2022-12-01T15:49:54.176" v="751"/>
          <pc:sldLayoutMkLst>
            <pc:docMk/>
            <pc:sldMasterMk cId="658839292" sldId="2147483814"/>
            <pc:sldLayoutMk cId="3055473689" sldId="2147483808"/>
          </pc:sldLayoutMkLst>
        </pc:sldLayoutChg>
        <pc:sldLayoutChg chg="add setBg">
          <pc:chgData name="Dustin Merkle" userId="2e42eb49e6de39f7" providerId="LiveId" clId="{1D279A97-730F-41CB-96BB-19A6A91EBEF0}" dt="2022-12-01T15:49:54.176" v="751"/>
          <pc:sldLayoutMkLst>
            <pc:docMk/>
            <pc:sldMasterMk cId="658839292" sldId="2147483814"/>
            <pc:sldLayoutMk cId="2633094458" sldId="2147483809"/>
          </pc:sldLayoutMkLst>
        </pc:sldLayoutChg>
        <pc:sldLayoutChg chg="add setBg">
          <pc:chgData name="Dustin Merkle" userId="2e42eb49e6de39f7" providerId="LiveId" clId="{1D279A97-730F-41CB-96BB-19A6A91EBEF0}" dt="2022-12-01T15:49:54.176" v="751"/>
          <pc:sldLayoutMkLst>
            <pc:docMk/>
            <pc:sldMasterMk cId="658839292" sldId="2147483814"/>
            <pc:sldLayoutMk cId="1768480901" sldId="2147483810"/>
          </pc:sldLayoutMkLst>
        </pc:sldLayoutChg>
        <pc:sldLayoutChg chg="add setBg">
          <pc:chgData name="Dustin Merkle" userId="2e42eb49e6de39f7" providerId="LiveId" clId="{1D279A97-730F-41CB-96BB-19A6A91EBEF0}" dt="2022-12-01T15:49:54.176" v="751"/>
          <pc:sldLayoutMkLst>
            <pc:docMk/>
            <pc:sldMasterMk cId="658839292" sldId="2147483814"/>
            <pc:sldLayoutMk cId="963416198" sldId="2147483811"/>
          </pc:sldLayoutMkLst>
        </pc:sldLayoutChg>
        <pc:sldLayoutChg chg="add setBg">
          <pc:chgData name="Dustin Merkle" userId="2e42eb49e6de39f7" providerId="LiveId" clId="{1D279A97-730F-41CB-96BB-19A6A91EBEF0}" dt="2022-12-01T15:49:54.176" v="751"/>
          <pc:sldLayoutMkLst>
            <pc:docMk/>
            <pc:sldMasterMk cId="658839292" sldId="2147483814"/>
            <pc:sldLayoutMk cId="1308422837" sldId="2147483812"/>
          </pc:sldLayoutMkLst>
        </pc:sldLayoutChg>
        <pc:sldLayoutChg chg="add setBg">
          <pc:chgData name="Dustin Merkle" userId="2e42eb49e6de39f7" providerId="LiveId" clId="{1D279A97-730F-41CB-96BB-19A6A91EBEF0}" dt="2022-12-01T15:49:54.176" v="751"/>
          <pc:sldLayoutMkLst>
            <pc:docMk/>
            <pc:sldMasterMk cId="658839292" sldId="2147483814"/>
            <pc:sldLayoutMk cId="3515423625" sldId="214748381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D8F82-7484-48DE-9066-9B972F700A83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07D3F-F154-4765-BA85-4D51A8054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3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07D3F-F154-4765-BA85-4D51A80540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96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42FE-E00B-4FAF-8F73-F722060EB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951" y="815341"/>
            <a:ext cx="7880243" cy="2109629"/>
          </a:xfrm>
          <a:prstGeom prst="rect">
            <a:avLst/>
          </a:prstGeom>
        </p:spPr>
        <p:txBody>
          <a:bodyPr anchor="b"/>
          <a:lstStyle>
            <a:lvl1pPr algn="l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1CCE2-4461-473E-B23C-34C8CCF0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951" y="3001698"/>
            <a:ext cx="7880243" cy="189796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A551A-CE2F-4E35-A714-B1F04D4B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5C907-6594-4DFF-A32B-449C3BA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76D75-E9DA-4660-AC52-51BA63FC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EFA84C-D756-4DC7-AA46-68D776F37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408212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09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999A10-4355-4A13-B008-196B21ABE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1951" y="402980"/>
            <a:ext cx="8360303" cy="2029021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6D448-AFEA-4483-B0E4-00284052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1" y="815341"/>
            <a:ext cx="7880243" cy="146271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16234-4516-4303-8F60-A8127D89A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3145" y="2585943"/>
            <a:ext cx="7880243" cy="257745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5D50-A474-462B-A807-DF186B1C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F1DAF-2E2D-46ED-AA3E-3D2FE40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FC771-EB13-4EB5-A0A2-3968C6AB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B596B8-8230-4695-8D76-F06AFA815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2432001"/>
            <a:ext cx="83603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3EBF93-5FD9-4F4E-8485-7B937145C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408212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89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B4D06-C7C6-4949-8EB2-F03ED999A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031283" y="815340"/>
            <a:ext cx="2210911" cy="427064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21B9D-8C11-4176-AF22-89F972E21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3474" y="815340"/>
            <a:ext cx="5442340" cy="427064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9E1C-8E18-4A35-9BD8-427B1D14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6CDB-7BB6-4DD2-A626-6DA8E569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403B-439E-449F-83B1-799EEC23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7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3735-A77F-440D-9448-6AE7C204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815340"/>
            <a:ext cx="7975854" cy="17983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C6EE-D55E-454B-B28C-EC73D1DB4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A2905-6D2E-4319-9521-61452AB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7550-84E8-49D3-B419-6F5F327D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2C6B-EA5D-4D97-BC84-6C860D5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8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B299E6-11CC-4181-86C3-528A13F1F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0756" y="3268527"/>
            <a:ext cx="8360303" cy="2029021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03473-0A64-4F9F-833B-8D64E390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815341"/>
            <a:ext cx="7886700" cy="2263974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3736-B424-40F2-B562-6DC10E5E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1950" y="3476205"/>
            <a:ext cx="7886700" cy="1598504"/>
          </a:xfrm>
        </p:spPr>
        <p:txBody>
          <a:bodyPr>
            <a:normAutofit/>
          </a:bodyPr>
          <a:lstStyle>
            <a:lvl1pPr marL="0" indent="0">
              <a:buNone/>
              <a:defRPr lang="en-US" sz="18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685800" rtl="0" eaLnBrk="1" latinLnBrk="0" hangingPunct="1">
              <a:lnSpc>
                <a:spcPct val="11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8851-37C0-478D-B722-D76C817D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E063E-66CE-4C18-91FA-D14AE052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6D3D-FD62-470C-BC3C-A03771A3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FF0049-0231-4557-A707-569556F0C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0756" y="3268527"/>
            <a:ext cx="83603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7A0DB1-87C8-4BF4-B2A2-F9CA6ED05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5306782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C29209-8A8F-48A7-8BA2-AFADA37CB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0756" y="5306782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41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66BE9C-AE7C-4C39-9694-C32D6939B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0756" y="402981"/>
            <a:ext cx="8360303" cy="2029020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CC42C-303A-4BDF-990A-2B07967B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815341"/>
            <a:ext cx="8360303" cy="146271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55CEF-353E-4E14-83AD-ACADDC08D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1951" y="2585943"/>
            <a:ext cx="4063913" cy="25615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5ECEF-9654-4AC1-BF77-7BC602BB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8341" y="2585943"/>
            <a:ext cx="4063913" cy="25615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22FC8-BC06-407B-A82B-DA62B33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5B701-4E1F-48AA-8A3C-ED5DD91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BCA31-8AC7-46F5-BCAB-41D54DF8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BA86D8-2A29-4A0E-AEA0-39B41C418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2432001"/>
            <a:ext cx="83603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85E13E-918A-4D04-9E84-94148D7C8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408212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42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E892-D975-4DD6-8583-A14DDBE8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74" y="815339"/>
            <a:ext cx="8358779" cy="1116320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F7700-CECC-4881-BE5C-A13CD825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474" y="2084101"/>
            <a:ext cx="4009667" cy="686593"/>
          </a:xfrm>
        </p:spPr>
        <p:txBody>
          <a:bodyPr anchor="b">
            <a:normAutofit/>
          </a:bodyPr>
          <a:lstStyle>
            <a:lvl1pPr marL="0" indent="0">
              <a:buNone/>
              <a:defRPr lang="en-US" sz="18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11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50766-520A-44C5-943E-569222B7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3474" y="2857499"/>
            <a:ext cx="4009667" cy="23005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F7E42-976A-4239-8006-D68538D4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92841" y="2084101"/>
            <a:ext cx="4029413" cy="686593"/>
          </a:xfrm>
        </p:spPr>
        <p:txBody>
          <a:bodyPr anchor="b"/>
          <a:lstStyle>
            <a:lvl1pPr marL="0" indent="0">
              <a:buNone/>
              <a:defRPr lang="en-US" sz="18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A329-951F-4391-ADC5-7EA320B77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92841" y="2857499"/>
            <a:ext cx="4029413" cy="23005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BEC22A-DA46-460C-B865-D928C20A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2D647-42C5-4AB7-BB71-3A44065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474" y="5349240"/>
            <a:ext cx="3086100" cy="30427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B2B67-714C-46DA-85E5-598B4244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2193" y="-5991"/>
            <a:ext cx="480060" cy="304271"/>
          </a:xfrm>
        </p:spPr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2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D4B6724-AB30-4E7C-BE2B-ECD94FF1B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0756" y="3277760"/>
            <a:ext cx="8360303" cy="2029021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D4BAB-2678-4A19-A575-C47CAF14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815340"/>
            <a:ext cx="7975854" cy="2159591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7C89E-0ABD-4FD2-924C-894345AD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026CE-9CC8-403B-88B1-184D1653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3D616-3C18-401B-A792-E75149FD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C6F70-D800-4067-A36A-5BBFC8018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3277759"/>
            <a:ext cx="83603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B66CB6-8988-4FBA-8524-726765A5F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0756" y="5306782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07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73F84-0C6B-4EF4-9405-C3898249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EC807-744E-4C5C-8B15-09AED3E5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BCB19-9F4B-474C-85C1-4A645A97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0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88B0-DD6B-449B-AE32-D3192081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74" y="815340"/>
            <a:ext cx="3215545" cy="2042160"/>
          </a:xfrm>
          <a:prstGeom prst="rect">
            <a:avLst/>
          </a:prstGeom>
        </p:spPr>
        <p:txBody>
          <a:bodyPr anchor="b"/>
          <a:lstStyle>
            <a:lvl1pPr>
              <a:defRPr lang="en-US" sz="405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2ED6-5B69-4B3B-BF96-3A75F210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0" y="822855"/>
            <a:ext cx="4834863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04043-D45F-440A-A15D-2718A913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474" y="3037561"/>
            <a:ext cx="3215545" cy="1853262"/>
          </a:xfrm>
        </p:spPr>
        <p:txBody>
          <a:bodyPr/>
          <a:lstStyle>
            <a:lvl1pPr marL="0" indent="0">
              <a:buNone/>
              <a:defRPr lang="en-US" sz="18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72DC-7326-43E7-806C-B690C439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9A0F-B8C6-4AA6-A9C4-4A454F42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7A616-A4F2-4FC5-88DE-B4E6BA54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2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773D-D007-4687-BA9C-9F229829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74" y="815340"/>
            <a:ext cx="3215545" cy="2042161"/>
          </a:xfrm>
          <a:prstGeom prst="rect">
            <a:avLst/>
          </a:prstGeom>
        </p:spPr>
        <p:txBody>
          <a:bodyPr anchor="b"/>
          <a:lstStyle>
            <a:lvl1pPr>
              <a:defRPr lang="en-US" sz="405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A75FC-78D2-4EF5-884F-11B7BACF7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822855"/>
            <a:ext cx="4834862" cy="406135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CE0BB-D335-4391-A23F-194C575CA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474" y="3037561"/>
            <a:ext cx="3215545" cy="1853262"/>
          </a:xfrm>
        </p:spPr>
        <p:txBody>
          <a:bodyPr/>
          <a:lstStyle>
            <a:lvl1pPr marL="0" indent="0">
              <a:buNone/>
              <a:defRPr lang="en-US" sz="18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701E1-B97B-4DA5-B9AD-07B7C124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9CF8-F42F-4618-9F26-8BFE5648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A2023-1ECA-4A96-BDC7-F7FA436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7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7A535-3CAC-46BC-B2B2-3AE83EC3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1" y="815341"/>
            <a:ext cx="7880243" cy="1794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EBDBD-59EC-46ED-BE79-6D37B531D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1951" y="2755726"/>
            <a:ext cx="7880243" cy="2143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1F5C-FD3D-42C7-90F4-5ECE6FFCF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3474" y="83820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12/1/2022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63D50-6D0B-4963-97B9-A32AE6323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3474" y="5349240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B5E08-CAC3-4C87-B143-5F8956AE9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2193" y="83820"/>
            <a:ext cx="48006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/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408212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5306782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83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07" r:id="rId6"/>
    <p:sldLayoutId id="2147483803" r:id="rId7"/>
    <p:sldLayoutId id="2147483804" r:id="rId8"/>
    <p:sldLayoutId id="2147483805" r:id="rId9"/>
    <p:sldLayoutId id="2147483806" r:id="rId10"/>
    <p:sldLayoutId id="2147483808" r:id="rId11"/>
  </p:sldLayoutIdLs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0FA88D0-E295-4CF3-934C-6423EACEB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3">
            <a:extLst>
              <a:ext uri="{FF2B5EF4-FFF2-40B4-BE49-F238E27FC236}">
                <a16:creationId xmlns:a16="http://schemas.microsoft.com/office/drawing/2014/main" id="{1B895398-B7C9-394F-ED30-A8E55A5D4F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237" r="-1" b="11573"/>
          <a:stretch/>
        </p:blipFill>
        <p:spPr>
          <a:xfrm>
            <a:off x="20" y="10"/>
            <a:ext cx="9141694" cy="5714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8DF0D51-666D-43CF-22E9-C07408A801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950" y="610026"/>
            <a:ext cx="6884239" cy="2280325"/>
          </a:xfrm>
        </p:spPr>
        <p:txBody>
          <a:bodyPr anchor="t">
            <a:noAutofit/>
          </a:bodyPr>
          <a:lstStyle/>
          <a:p>
            <a:r>
              <a:rPr lang="en-US" sz="8000" dirty="0">
                <a:solidFill>
                  <a:srgbClr val="FFFFFF"/>
                </a:solidFill>
              </a:rPr>
              <a:t>Encourage Like Barnabas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920926-BD52-2AC6-94F8-8A0FF88FA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7423" y="3501434"/>
            <a:ext cx="3739563" cy="1624844"/>
          </a:xfrm>
        </p:spPr>
        <p:txBody>
          <a:bodyPr anchor="b">
            <a:normAutofit/>
          </a:bodyPr>
          <a:lstStyle/>
          <a:p>
            <a:pPr algn="r"/>
            <a:r>
              <a:rPr lang="en-US" sz="3600" dirty="0">
                <a:solidFill>
                  <a:srgbClr val="FFFFFF"/>
                </a:solidFill>
              </a:rPr>
              <a:t>Acts 9 &amp; 15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F4E56A8-93D5-4BE3-AE61-84677331A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1950" y="408212"/>
            <a:ext cx="8360303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D492A0C-1773-477B-83B5-C707CB057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1950" y="5306781"/>
            <a:ext cx="8360303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04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eeBibleimages :: Maps: The journeys of Paul :: Maps of Paul's missionary  journeys and other travels (Acts)">
            <a:extLst>
              <a:ext uri="{FF2B5EF4-FFF2-40B4-BE49-F238E27FC236}">
                <a16:creationId xmlns:a16="http://schemas.microsoft.com/office/drawing/2014/main" id="{F3C133D1-9FED-815F-7448-E5F3278A77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22" t="28086" r="-1" b="9333"/>
          <a:stretch/>
        </p:blipFill>
        <p:spPr bwMode="auto">
          <a:xfrm>
            <a:off x="95239" y="240767"/>
            <a:ext cx="3398115" cy="521589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E0EC006-D4AD-D0B8-6149-2F68AC6505C1}"/>
              </a:ext>
            </a:extLst>
          </p:cNvPr>
          <p:cNvSpPr txBox="1"/>
          <p:nvPr/>
        </p:nvSpPr>
        <p:spPr>
          <a:xfrm>
            <a:off x="3620219" y="420474"/>
            <a:ext cx="5523781" cy="50449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dirty="0"/>
              <a:t>Who Is Barnabas?</a:t>
            </a:r>
          </a:p>
          <a:p>
            <a:pPr marL="428625" indent="-4286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Levite from Cyprus (4)</a:t>
            </a:r>
          </a:p>
          <a:p>
            <a:pPr marL="428625" indent="-4286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Nicknamed “Barnabas”; real name Joseph (4)</a:t>
            </a:r>
          </a:p>
          <a:p>
            <a:pPr marL="428625" indent="-4286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Owned land but sold it (4)</a:t>
            </a:r>
          </a:p>
          <a:p>
            <a:pPr marL="428625" indent="-4286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Influential in Jerusalem (9)</a:t>
            </a:r>
          </a:p>
          <a:p>
            <a:pPr marL="428625" indent="-4286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Sent to Antioch; committed to preaching (11)</a:t>
            </a:r>
          </a:p>
          <a:p>
            <a:pPr marL="428625" indent="-4286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Good man, full of the Holy Spirit and faith (11)</a:t>
            </a:r>
          </a:p>
          <a:p>
            <a:pPr marL="428625" indent="-4286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Willing to seek help (11)</a:t>
            </a:r>
          </a:p>
          <a:p>
            <a:pPr marL="428625" indent="-4286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Trusted with a large contribution (11)</a:t>
            </a:r>
          </a:p>
          <a:p>
            <a:pPr marL="428625" indent="-4286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Listed first in list of prophets and teachers (13)</a:t>
            </a:r>
          </a:p>
          <a:p>
            <a:pPr marL="428625" indent="-4286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Spoke boldly despite persecution (13-14)</a:t>
            </a:r>
          </a:p>
          <a:p>
            <a:pPr marL="428625" indent="-4286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Willing to have “great dissension” with brethren for sake of kingdom (2x in 15)</a:t>
            </a:r>
          </a:p>
          <a:p>
            <a:pPr marL="428625" indent="-4286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Didn’t accept money for preaching (1 Cor. 9)</a:t>
            </a:r>
          </a:p>
          <a:p>
            <a:pPr marL="428625" indent="-42862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Incident of hypocrisy (Gal. 2) 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endParaRPr lang="en-US" sz="15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E8543BB-7FEC-EC57-D9D6-A5697564CC0A}"/>
              </a:ext>
            </a:extLst>
          </p:cNvPr>
          <p:cNvSpPr/>
          <p:nvPr/>
        </p:nvSpPr>
        <p:spPr>
          <a:xfrm>
            <a:off x="379562" y="2113472"/>
            <a:ext cx="1397480" cy="897147"/>
          </a:xfrm>
          <a:prstGeom prst="ellipse">
            <a:avLst/>
          </a:prstGeom>
          <a:noFill/>
          <a:ln w="38100">
            <a:solidFill>
              <a:srgbClr val="2658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CFBD5ED-852A-6FCB-384B-5843D4A2E447}"/>
              </a:ext>
            </a:extLst>
          </p:cNvPr>
          <p:cNvSpPr/>
          <p:nvPr/>
        </p:nvSpPr>
        <p:spPr>
          <a:xfrm>
            <a:off x="1717586" y="4419187"/>
            <a:ext cx="296173" cy="273584"/>
          </a:xfrm>
          <a:prstGeom prst="ellipse">
            <a:avLst/>
          </a:prstGeom>
          <a:noFill/>
          <a:ln w="38100">
            <a:solidFill>
              <a:srgbClr val="2658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2F7FFF4-2AAF-4C86-8488-88CF1D627985}"/>
              </a:ext>
            </a:extLst>
          </p:cNvPr>
          <p:cNvCxnSpPr>
            <a:cxnSpLocks/>
          </p:cNvCxnSpPr>
          <p:nvPr/>
        </p:nvCxnSpPr>
        <p:spPr>
          <a:xfrm flipV="1">
            <a:off x="1898995" y="1923691"/>
            <a:ext cx="389881" cy="2495496"/>
          </a:xfrm>
          <a:prstGeom prst="straightConnector1">
            <a:avLst/>
          </a:prstGeom>
          <a:ln w="38100">
            <a:solidFill>
              <a:srgbClr val="26585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AE49EC14-4868-BC3E-B9C5-55B3B6A15F23}"/>
              </a:ext>
            </a:extLst>
          </p:cNvPr>
          <p:cNvSpPr/>
          <p:nvPr/>
        </p:nvSpPr>
        <p:spPr>
          <a:xfrm>
            <a:off x="146651" y="315026"/>
            <a:ext cx="1647646" cy="1311521"/>
          </a:xfrm>
          <a:prstGeom prst="ellipse">
            <a:avLst/>
          </a:prstGeom>
          <a:noFill/>
          <a:ln w="38100">
            <a:solidFill>
              <a:srgbClr val="2658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B487922-6269-A91A-E0EE-CB0A0CCA2013}"/>
              </a:ext>
            </a:extLst>
          </p:cNvPr>
          <p:cNvCxnSpPr>
            <a:cxnSpLocks/>
          </p:cNvCxnSpPr>
          <p:nvPr/>
        </p:nvCxnSpPr>
        <p:spPr>
          <a:xfrm flipH="1">
            <a:off x="1933500" y="1923691"/>
            <a:ext cx="358718" cy="2495496"/>
          </a:xfrm>
          <a:prstGeom prst="straightConnector1">
            <a:avLst/>
          </a:prstGeom>
          <a:ln w="38100">
            <a:solidFill>
              <a:srgbClr val="26585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70B2E6ED-C12B-28C8-1253-2FD8A91CEFAA}"/>
              </a:ext>
            </a:extLst>
          </p:cNvPr>
          <p:cNvSpPr/>
          <p:nvPr/>
        </p:nvSpPr>
        <p:spPr>
          <a:xfrm>
            <a:off x="2129012" y="1786899"/>
            <a:ext cx="296173" cy="273584"/>
          </a:xfrm>
          <a:prstGeom prst="ellipse">
            <a:avLst/>
          </a:prstGeom>
          <a:noFill/>
          <a:ln w="38100">
            <a:solidFill>
              <a:srgbClr val="2658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22" grpId="0" animBg="1"/>
      <p:bldP spid="22" grpId="1" animBg="1"/>
      <p:bldP spid="30" grpId="0" animBg="1"/>
      <p:bldP spid="3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0E4E0-DB20-DF92-7D11-4AE0B00BD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287" y="957533"/>
            <a:ext cx="4140679" cy="4408098"/>
          </a:xfrm>
          <a:solidFill>
            <a:schemeClr val="bg1"/>
          </a:solidFill>
          <a:ln w="38100">
            <a:solidFill>
              <a:srgbClr val="265853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400" b="1" u="sng" dirty="0"/>
              <a:t>Acts 9:26-28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Saul – former enemy of the church; Christians afraid of him and refuse to associate with him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Barnabas puts his arm around Saul and risks his life and reputation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Barnabas puts Saul to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1CD3519-C305-3AC1-5AF5-5FD77B578472}"/>
              </a:ext>
            </a:extLst>
          </p:cNvPr>
          <p:cNvSpPr txBox="1">
            <a:spLocks/>
          </p:cNvSpPr>
          <p:nvPr/>
        </p:nvSpPr>
        <p:spPr>
          <a:xfrm>
            <a:off x="4779034" y="957533"/>
            <a:ext cx="4140679" cy="4408098"/>
          </a:xfrm>
          <a:prstGeom prst="rect">
            <a:avLst/>
          </a:prstGeom>
          <a:solidFill>
            <a:schemeClr val="bg1"/>
          </a:solidFill>
          <a:ln w="38100">
            <a:solidFill>
              <a:srgbClr val="265853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u="sng" dirty="0"/>
              <a:t>Acts 15:36-40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John Mark – former “helper” of Barnabas and Paul; Paul refuses to bring him along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Barnabas puts his arm around John Mark and risks relationship w/Paul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Barnabas puts John Mark to work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F3B825-0E9C-F022-76CA-0E4522E4B94F}"/>
              </a:ext>
            </a:extLst>
          </p:cNvPr>
          <p:cNvSpPr/>
          <p:nvPr/>
        </p:nvSpPr>
        <p:spPr>
          <a:xfrm>
            <a:off x="1483743" y="120771"/>
            <a:ext cx="6176513" cy="65560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Encourage Like Barnabas</a:t>
            </a:r>
          </a:p>
        </p:txBody>
      </p:sp>
    </p:spTree>
    <p:extLst>
      <p:ext uri="{BB962C8B-B14F-4D97-AF65-F5344CB8AC3E}">
        <p14:creationId xmlns:p14="http://schemas.microsoft.com/office/powerpoint/2010/main" val="263413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0E4E0-DB20-DF92-7D11-4AE0B00BD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346" y="992038"/>
            <a:ext cx="8721305" cy="4028536"/>
          </a:xfrm>
          <a:solidFill>
            <a:schemeClr val="bg1"/>
          </a:solidFill>
          <a:ln w="38100">
            <a:solidFill>
              <a:srgbClr val="265853"/>
            </a:solidFill>
          </a:ln>
        </p:spPr>
        <p:txBody>
          <a:bodyPr anchor="ctr">
            <a:norm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3600" dirty="0"/>
              <a:t>We must be good examples of faith in our day-to-day lives.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3600" dirty="0"/>
              <a:t>We must be willing to invest in others (get to know and </a:t>
            </a:r>
            <a:r>
              <a:rPr lang="en-US" sz="3600"/>
              <a:t>involve).</a:t>
            </a:r>
            <a:endParaRPr lang="en-US" sz="3200" dirty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3600" dirty="0"/>
              <a:t>We must seek those who are truly in need.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F3B825-0E9C-F022-76CA-0E4522E4B94F}"/>
              </a:ext>
            </a:extLst>
          </p:cNvPr>
          <p:cNvSpPr/>
          <p:nvPr/>
        </p:nvSpPr>
        <p:spPr>
          <a:xfrm>
            <a:off x="1483743" y="120771"/>
            <a:ext cx="6176513" cy="65560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Encourage Like Barnabas</a:t>
            </a:r>
          </a:p>
        </p:txBody>
      </p:sp>
    </p:spTree>
    <p:extLst>
      <p:ext uri="{BB962C8B-B14F-4D97-AF65-F5344CB8AC3E}">
        <p14:creationId xmlns:p14="http://schemas.microsoft.com/office/powerpoint/2010/main" val="61391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0FA88D0-E295-4CF3-934C-6423EACEB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3">
            <a:extLst>
              <a:ext uri="{FF2B5EF4-FFF2-40B4-BE49-F238E27FC236}">
                <a16:creationId xmlns:a16="http://schemas.microsoft.com/office/drawing/2014/main" id="{1B895398-B7C9-394F-ED30-A8E55A5D4F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237" r="-1" b="11573"/>
          <a:stretch/>
        </p:blipFill>
        <p:spPr>
          <a:xfrm>
            <a:off x="20" y="10"/>
            <a:ext cx="9141694" cy="5714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8DF0D51-666D-43CF-22E9-C07408A801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950" y="610026"/>
            <a:ext cx="6884239" cy="2280325"/>
          </a:xfrm>
        </p:spPr>
        <p:txBody>
          <a:bodyPr anchor="t">
            <a:noAutofit/>
          </a:bodyPr>
          <a:lstStyle/>
          <a:p>
            <a:r>
              <a:rPr lang="en-US" sz="8000" dirty="0">
                <a:solidFill>
                  <a:srgbClr val="FFFFFF"/>
                </a:solidFill>
              </a:rPr>
              <a:t>Encourage Like Barnabas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920926-BD52-2AC6-94F8-8A0FF88FA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7423" y="3501434"/>
            <a:ext cx="3739563" cy="1624844"/>
          </a:xfrm>
        </p:spPr>
        <p:txBody>
          <a:bodyPr anchor="b">
            <a:normAutofit/>
          </a:bodyPr>
          <a:lstStyle/>
          <a:p>
            <a:pPr algn="r"/>
            <a:r>
              <a:rPr lang="en-US" sz="3600" dirty="0">
                <a:solidFill>
                  <a:srgbClr val="FFFFFF"/>
                </a:solidFill>
              </a:rPr>
              <a:t>Acts 9 &amp; 15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F4E56A8-93D5-4BE3-AE61-84677331A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1950" y="408212"/>
            <a:ext cx="8360303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D492A0C-1773-477B-83B5-C707CB057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1950" y="5306781"/>
            <a:ext cx="8360303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868000"/>
      </p:ext>
    </p:extLst>
  </p:cSld>
  <p:clrMapOvr>
    <a:masterClrMapping/>
  </p:clrMapOvr>
</p:sld>
</file>

<file path=ppt/theme/theme1.xml><?xml version="1.0" encoding="utf-8"?>
<a:theme xmlns:a="http://schemas.openxmlformats.org/drawingml/2006/main" name="LevelVTI">
  <a:themeElements>
    <a:clrScheme name="Custom 88">
      <a:dk1>
        <a:sysClr val="windowText" lastClr="000000"/>
      </a:dk1>
      <a:lt1>
        <a:sysClr val="window" lastClr="FFFFFF"/>
      </a:lt1>
      <a:dk2>
        <a:srgbClr val="182230"/>
      </a:dk2>
      <a:lt2>
        <a:srgbClr val="F2F2F2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939393"/>
      </a:accent6>
      <a:hlink>
        <a:srgbClr val="3E8FF1"/>
      </a:hlink>
      <a:folHlink>
        <a:srgbClr val="939393"/>
      </a:folHlink>
    </a:clrScheme>
    <a:fontScheme name="Seaford">
      <a:majorFont>
        <a:latin typeface="Seaford"/>
        <a:ea typeface=""/>
        <a:cs typeface=""/>
      </a:majorFont>
      <a:minorFont>
        <a:latin typeface="Seafo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elVTI" id="{64F43929-0387-4D33-907F-72B939BCAF99}" vid="{D804DF84-3298-4A39-BA0E-21F83D68B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3188</TotalTime>
  <Words>261</Words>
  <Application>Microsoft Office PowerPoint</Application>
  <PresentationFormat>On-screen Show (16:10)</PresentationFormat>
  <Paragraphs>32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Seaford</vt:lpstr>
      <vt:lpstr>LevelVTI</vt:lpstr>
      <vt:lpstr>Encourage Like Barnabas</vt:lpstr>
      <vt:lpstr>PowerPoint Presentation</vt:lpstr>
      <vt:lpstr>PowerPoint Presentation</vt:lpstr>
      <vt:lpstr>PowerPoint Presentation</vt:lpstr>
      <vt:lpstr>Encourage Like Barnabas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Encourage Like Barnabas</dc:title>
  <dc:creator>Dustin Merkle</dc:creator>
  <cp:lastModifiedBy>Dustin Merkle</cp:lastModifiedBy>
  <cp:revision>1</cp:revision>
  <dcterms:created xsi:type="dcterms:W3CDTF">2022-12-01T15:26:42Z</dcterms:created>
  <dcterms:modified xsi:type="dcterms:W3CDTF">2022-12-03T20:35:29Z</dcterms:modified>
</cp:coreProperties>
</file>