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sldIdLst>
    <p:sldId id="256" r:id="rId2"/>
    <p:sldId id="281" r:id="rId3"/>
    <p:sldId id="282" r:id="rId4"/>
    <p:sldId id="286" r:id="rId5"/>
    <p:sldId id="291" r:id="rId6"/>
    <p:sldId id="292" r:id="rId7"/>
    <p:sldId id="293" r:id="rId8"/>
    <p:sldId id="287" r:id="rId9"/>
    <p:sldId id="288" r:id="rId10"/>
    <p:sldId id="289" r:id="rId11"/>
    <p:sldId id="290" r:id="rId12"/>
    <p:sldId id="294" r:id="rId13"/>
  </p:sldIdLst>
  <p:sldSz cx="9144000" cy="5715000" type="screen16x10"/>
  <p:notesSz cx="7102475" cy="9388475"/>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Graphik Medium" panose="020B0603030202060203" pitchFamily="34" charset="0"/>
      <p:regular r:id="rId21"/>
      <p:italic r:id="rId22"/>
    </p:embeddedFont>
    <p:embeddedFont>
      <p:font typeface="Graphik Regular" panose="020B0503030202060203" pitchFamily="34" charset="0"/>
      <p:regular r:id="rId23"/>
      <p:italic r:id="rId24"/>
    </p:embeddedFont>
    <p:embeddedFont>
      <p:font typeface="Graphik Semibold" panose="020B0703030202060203" pitchFamily="34" charset="0"/>
      <p:bold r:id="rId25"/>
      <p:boldItalic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A0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B0B22A-159C-4956-96B8-95D37D5FBF87}" v="1370" dt="2022-10-16T11:27:05.548"/>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7" autoAdjust="0"/>
    <p:restoredTop sz="67742" autoAdjust="0"/>
  </p:normalViewPr>
  <p:slideViewPr>
    <p:cSldViewPr snapToGrid="0" showGuides="1">
      <p:cViewPr varScale="1">
        <p:scale>
          <a:sx n="87" d="100"/>
          <a:sy n="87" d="100"/>
        </p:scale>
        <p:origin x="1974" y="90"/>
      </p:cViewPr>
      <p:guideLst>
        <p:guide orient="horz" pos="180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ntham, Daniel" userId="fd7dd796-356c-4b0f-9813-de731b46ffaf" providerId="ADAL" clId="{2D095167-48BB-46D0-8E6A-6796854F39C7}"/>
    <pc:docChg chg="undo custSel addSld delSld modSld sldOrd">
      <pc:chgData name="Grantham, Daniel" userId="fd7dd796-356c-4b0f-9813-de731b46ffaf" providerId="ADAL" clId="{2D095167-48BB-46D0-8E6A-6796854F39C7}" dt="2022-09-17T23:53:53.139" v="23628" actId="20577"/>
      <pc:docMkLst>
        <pc:docMk/>
      </pc:docMkLst>
      <pc:sldChg chg="modSp mod">
        <pc:chgData name="Grantham, Daniel" userId="fd7dd796-356c-4b0f-9813-de731b46ffaf" providerId="ADAL" clId="{2D095167-48BB-46D0-8E6A-6796854F39C7}" dt="2022-09-04T20:50:41.703" v="13" actId="552"/>
        <pc:sldMkLst>
          <pc:docMk/>
          <pc:sldMk cId="3490648296" sldId="256"/>
        </pc:sldMkLst>
        <pc:spChg chg="mod">
          <ac:chgData name="Grantham, Daniel" userId="fd7dd796-356c-4b0f-9813-de731b46ffaf" providerId="ADAL" clId="{2D095167-48BB-46D0-8E6A-6796854F39C7}" dt="2022-09-04T20:50:41.703" v="13" actId="552"/>
          <ac:spMkLst>
            <pc:docMk/>
            <pc:sldMk cId="3490648296" sldId="256"/>
            <ac:spMk id="2" creationId="{DBAF1711-26BD-4D9C-AAB6-112E1FB26DFE}"/>
          </ac:spMkLst>
        </pc:spChg>
        <pc:spChg chg="mod">
          <ac:chgData name="Grantham, Daniel" userId="fd7dd796-356c-4b0f-9813-de731b46ffaf" providerId="ADAL" clId="{2D095167-48BB-46D0-8E6A-6796854F39C7}" dt="2022-09-04T20:50:41.703" v="13" actId="552"/>
          <ac:spMkLst>
            <pc:docMk/>
            <pc:sldMk cId="3490648296" sldId="256"/>
            <ac:spMk id="3" creationId="{BF9FD34F-EBAC-4AB4-B726-9AA288191B76}"/>
          </ac:spMkLst>
        </pc:spChg>
      </pc:sldChg>
      <pc:sldChg chg="add ord">
        <pc:chgData name="Grantham, Daniel" userId="fd7dd796-356c-4b0f-9813-de731b46ffaf" providerId="ADAL" clId="{2D095167-48BB-46D0-8E6A-6796854F39C7}" dt="2022-09-13T11:15:25.792" v="4074"/>
        <pc:sldMkLst>
          <pc:docMk/>
          <pc:sldMk cId="1217301123" sldId="257"/>
        </pc:sldMkLst>
      </pc:sldChg>
      <pc:sldChg chg="addSp delSp modSp new del mod">
        <pc:chgData name="Grantham, Daniel" userId="fd7dd796-356c-4b0f-9813-de731b46ffaf" providerId="ADAL" clId="{2D095167-48BB-46D0-8E6A-6796854F39C7}" dt="2022-09-05T23:09:17.952" v="3833" actId="2696"/>
        <pc:sldMkLst>
          <pc:docMk/>
          <pc:sldMk cId="1779724210" sldId="257"/>
        </pc:sldMkLst>
        <pc:spChg chg="add mod">
          <ac:chgData name="Grantham, Daniel" userId="fd7dd796-356c-4b0f-9813-de731b46ffaf" providerId="ADAL" clId="{2D095167-48BB-46D0-8E6A-6796854F39C7}" dt="2022-09-05T12:24:14.598" v="581" actId="165"/>
          <ac:spMkLst>
            <pc:docMk/>
            <pc:sldMk cId="1779724210" sldId="257"/>
            <ac:spMk id="5" creationId="{1EF5A095-42BE-4211-9531-C8B07DC7FAED}"/>
          </ac:spMkLst>
        </pc:spChg>
        <pc:spChg chg="add mod">
          <ac:chgData name="Grantham, Daniel" userId="fd7dd796-356c-4b0f-9813-de731b46ffaf" providerId="ADAL" clId="{2D095167-48BB-46D0-8E6A-6796854F39C7}" dt="2022-09-05T12:24:14.598" v="581" actId="165"/>
          <ac:spMkLst>
            <pc:docMk/>
            <pc:sldMk cId="1779724210" sldId="257"/>
            <ac:spMk id="6" creationId="{BEAB6ABD-BDB0-4EEC-958E-B9053ACB5B6E}"/>
          </ac:spMkLst>
        </pc:spChg>
        <pc:spChg chg="add mod">
          <ac:chgData name="Grantham, Daniel" userId="fd7dd796-356c-4b0f-9813-de731b46ffaf" providerId="ADAL" clId="{2D095167-48BB-46D0-8E6A-6796854F39C7}" dt="2022-09-05T12:24:14.598" v="581" actId="165"/>
          <ac:spMkLst>
            <pc:docMk/>
            <pc:sldMk cId="1779724210" sldId="257"/>
            <ac:spMk id="7" creationId="{9205F81B-D0AE-47A8-8997-152AD2A5D5D1}"/>
          </ac:spMkLst>
        </pc:spChg>
        <pc:spChg chg="add mod">
          <ac:chgData name="Grantham, Daniel" userId="fd7dd796-356c-4b0f-9813-de731b46ffaf" providerId="ADAL" clId="{2D095167-48BB-46D0-8E6A-6796854F39C7}" dt="2022-09-05T12:24:14.598" v="581" actId="165"/>
          <ac:spMkLst>
            <pc:docMk/>
            <pc:sldMk cId="1779724210" sldId="257"/>
            <ac:spMk id="8" creationId="{A9B42F4C-6B6D-4C95-BF4C-ABEA32B2BDD3}"/>
          </ac:spMkLst>
        </pc:spChg>
        <pc:spChg chg="add mod">
          <ac:chgData name="Grantham, Daniel" userId="fd7dd796-356c-4b0f-9813-de731b46ffaf" providerId="ADAL" clId="{2D095167-48BB-46D0-8E6A-6796854F39C7}" dt="2022-09-05T12:24:14.598" v="581" actId="165"/>
          <ac:spMkLst>
            <pc:docMk/>
            <pc:sldMk cId="1779724210" sldId="257"/>
            <ac:spMk id="9" creationId="{B8AEE896-0DEC-436B-9C82-C21349B2F493}"/>
          </ac:spMkLst>
        </pc:spChg>
        <pc:spChg chg="add mod">
          <ac:chgData name="Grantham, Daniel" userId="fd7dd796-356c-4b0f-9813-de731b46ffaf" providerId="ADAL" clId="{2D095167-48BB-46D0-8E6A-6796854F39C7}" dt="2022-09-05T12:24:14.598" v="581" actId="165"/>
          <ac:spMkLst>
            <pc:docMk/>
            <pc:sldMk cId="1779724210" sldId="257"/>
            <ac:spMk id="10" creationId="{40928DEE-A59A-412A-A20B-13746570A589}"/>
          </ac:spMkLst>
        </pc:spChg>
        <pc:spChg chg="add mod">
          <ac:chgData name="Grantham, Daniel" userId="fd7dd796-356c-4b0f-9813-de731b46ffaf" providerId="ADAL" clId="{2D095167-48BB-46D0-8E6A-6796854F39C7}" dt="2022-09-05T12:24:14.598" v="581" actId="165"/>
          <ac:spMkLst>
            <pc:docMk/>
            <pc:sldMk cId="1779724210" sldId="257"/>
            <ac:spMk id="11" creationId="{7D7A2AA2-7E5E-410D-ACCC-01DC12C9F90D}"/>
          </ac:spMkLst>
        </pc:spChg>
        <pc:spChg chg="add mod">
          <ac:chgData name="Grantham, Daniel" userId="fd7dd796-356c-4b0f-9813-de731b46ffaf" providerId="ADAL" clId="{2D095167-48BB-46D0-8E6A-6796854F39C7}" dt="2022-09-05T12:24:14.598" v="581" actId="165"/>
          <ac:spMkLst>
            <pc:docMk/>
            <pc:sldMk cId="1779724210" sldId="257"/>
            <ac:spMk id="12" creationId="{F7C87E30-1C3C-4C5C-BE2D-F68A4753E740}"/>
          </ac:spMkLst>
        </pc:spChg>
        <pc:spChg chg="add mod">
          <ac:chgData name="Grantham, Daniel" userId="fd7dd796-356c-4b0f-9813-de731b46ffaf" providerId="ADAL" clId="{2D095167-48BB-46D0-8E6A-6796854F39C7}" dt="2022-09-05T12:24:14.598" v="581" actId="165"/>
          <ac:spMkLst>
            <pc:docMk/>
            <pc:sldMk cId="1779724210" sldId="257"/>
            <ac:spMk id="13" creationId="{11F72A7E-5598-419F-BBF7-396AA1DFDC10}"/>
          </ac:spMkLst>
        </pc:spChg>
        <pc:spChg chg="add mod">
          <ac:chgData name="Grantham, Daniel" userId="fd7dd796-356c-4b0f-9813-de731b46ffaf" providerId="ADAL" clId="{2D095167-48BB-46D0-8E6A-6796854F39C7}" dt="2022-09-05T12:24:14.598" v="581" actId="165"/>
          <ac:spMkLst>
            <pc:docMk/>
            <pc:sldMk cId="1779724210" sldId="257"/>
            <ac:spMk id="14" creationId="{3FDB1E90-A8F2-44DD-BAAA-02E9E90E2512}"/>
          </ac:spMkLst>
        </pc:spChg>
        <pc:spChg chg="add mod">
          <ac:chgData name="Grantham, Daniel" userId="fd7dd796-356c-4b0f-9813-de731b46ffaf" providerId="ADAL" clId="{2D095167-48BB-46D0-8E6A-6796854F39C7}" dt="2022-09-05T12:24:14.598" v="581" actId="165"/>
          <ac:spMkLst>
            <pc:docMk/>
            <pc:sldMk cId="1779724210" sldId="257"/>
            <ac:spMk id="15" creationId="{59C6130F-2A17-4305-A9FD-245851ED681B}"/>
          </ac:spMkLst>
        </pc:spChg>
        <pc:spChg chg="add mod">
          <ac:chgData name="Grantham, Daniel" userId="fd7dd796-356c-4b0f-9813-de731b46ffaf" providerId="ADAL" clId="{2D095167-48BB-46D0-8E6A-6796854F39C7}" dt="2022-09-05T12:24:14.598" v="581" actId="165"/>
          <ac:spMkLst>
            <pc:docMk/>
            <pc:sldMk cId="1779724210" sldId="257"/>
            <ac:spMk id="16" creationId="{FD6281BF-CCB4-4061-A6BD-13DD059F4992}"/>
          </ac:spMkLst>
        </pc:spChg>
        <pc:spChg chg="add mod">
          <ac:chgData name="Grantham, Daniel" userId="fd7dd796-356c-4b0f-9813-de731b46ffaf" providerId="ADAL" clId="{2D095167-48BB-46D0-8E6A-6796854F39C7}" dt="2022-09-05T12:24:14.598" v="581" actId="165"/>
          <ac:spMkLst>
            <pc:docMk/>
            <pc:sldMk cId="1779724210" sldId="257"/>
            <ac:spMk id="17" creationId="{0117D431-D1E5-4912-8C86-7E05FAB489BB}"/>
          </ac:spMkLst>
        </pc:spChg>
        <pc:spChg chg="add mod">
          <ac:chgData name="Grantham, Daniel" userId="fd7dd796-356c-4b0f-9813-de731b46ffaf" providerId="ADAL" clId="{2D095167-48BB-46D0-8E6A-6796854F39C7}" dt="2022-09-05T12:24:14.598" v="581" actId="165"/>
          <ac:spMkLst>
            <pc:docMk/>
            <pc:sldMk cId="1779724210" sldId="257"/>
            <ac:spMk id="18" creationId="{AECFB264-564F-4334-9BED-9D79A68A6264}"/>
          </ac:spMkLst>
        </pc:spChg>
        <pc:spChg chg="add mod">
          <ac:chgData name="Grantham, Daniel" userId="fd7dd796-356c-4b0f-9813-de731b46ffaf" providerId="ADAL" clId="{2D095167-48BB-46D0-8E6A-6796854F39C7}" dt="2022-09-05T12:24:14.598" v="581" actId="165"/>
          <ac:spMkLst>
            <pc:docMk/>
            <pc:sldMk cId="1779724210" sldId="257"/>
            <ac:spMk id="19" creationId="{8AC2250A-02FB-4234-A0CE-40689F790A06}"/>
          </ac:spMkLst>
        </pc:spChg>
        <pc:spChg chg="add mod">
          <ac:chgData name="Grantham, Daniel" userId="fd7dd796-356c-4b0f-9813-de731b46ffaf" providerId="ADAL" clId="{2D095167-48BB-46D0-8E6A-6796854F39C7}" dt="2022-09-05T12:24:14.598" v="581" actId="165"/>
          <ac:spMkLst>
            <pc:docMk/>
            <pc:sldMk cId="1779724210" sldId="257"/>
            <ac:spMk id="20" creationId="{7117BDCD-91E5-412E-B3F8-B59122E480C9}"/>
          </ac:spMkLst>
        </pc:spChg>
        <pc:spChg chg="add mod">
          <ac:chgData name="Grantham, Daniel" userId="fd7dd796-356c-4b0f-9813-de731b46ffaf" providerId="ADAL" clId="{2D095167-48BB-46D0-8E6A-6796854F39C7}" dt="2022-09-05T12:24:14.598" v="581" actId="165"/>
          <ac:spMkLst>
            <pc:docMk/>
            <pc:sldMk cId="1779724210" sldId="257"/>
            <ac:spMk id="21" creationId="{3EDE7A89-DF0A-4A19-8D6F-A6785D40817A}"/>
          </ac:spMkLst>
        </pc:spChg>
        <pc:spChg chg="add mod">
          <ac:chgData name="Grantham, Daniel" userId="fd7dd796-356c-4b0f-9813-de731b46ffaf" providerId="ADAL" clId="{2D095167-48BB-46D0-8E6A-6796854F39C7}" dt="2022-09-05T12:24:14.598" v="581" actId="165"/>
          <ac:spMkLst>
            <pc:docMk/>
            <pc:sldMk cId="1779724210" sldId="257"/>
            <ac:spMk id="22" creationId="{6E574430-A877-4700-BDE6-DD34EE593BF0}"/>
          </ac:spMkLst>
        </pc:spChg>
        <pc:spChg chg="add mod">
          <ac:chgData name="Grantham, Daniel" userId="fd7dd796-356c-4b0f-9813-de731b46ffaf" providerId="ADAL" clId="{2D095167-48BB-46D0-8E6A-6796854F39C7}" dt="2022-09-05T12:24:14.598" v="581" actId="165"/>
          <ac:spMkLst>
            <pc:docMk/>
            <pc:sldMk cId="1779724210" sldId="257"/>
            <ac:spMk id="23" creationId="{229610A3-A2C3-4A20-8569-8501B1D91885}"/>
          </ac:spMkLst>
        </pc:spChg>
        <pc:spChg chg="add mod">
          <ac:chgData name="Grantham, Daniel" userId="fd7dd796-356c-4b0f-9813-de731b46ffaf" providerId="ADAL" clId="{2D095167-48BB-46D0-8E6A-6796854F39C7}" dt="2022-09-05T12:24:14.598" v="581" actId="165"/>
          <ac:spMkLst>
            <pc:docMk/>
            <pc:sldMk cId="1779724210" sldId="257"/>
            <ac:spMk id="24" creationId="{92F604E3-A5B2-4742-A729-ECAF36DFCEE2}"/>
          </ac:spMkLst>
        </pc:spChg>
        <pc:spChg chg="add mod">
          <ac:chgData name="Grantham, Daniel" userId="fd7dd796-356c-4b0f-9813-de731b46ffaf" providerId="ADAL" clId="{2D095167-48BB-46D0-8E6A-6796854F39C7}" dt="2022-09-05T12:24:14.598" v="581" actId="165"/>
          <ac:spMkLst>
            <pc:docMk/>
            <pc:sldMk cId="1779724210" sldId="257"/>
            <ac:spMk id="25" creationId="{C2F2B5E7-0C03-4055-B3E2-48007AA7C337}"/>
          </ac:spMkLst>
        </pc:spChg>
        <pc:spChg chg="add mod">
          <ac:chgData name="Grantham, Daniel" userId="fd7dd796-356c-4b0f-9813-de731b46ffaf" providerId="ADAL" clId="{2D095167-48BB-46D0-8E6A-6796854F39C7}" dt="2022-09-05T12:24:14.598" v="581" actId="165"/>
          <ac:spMkLst>
            <pc:docMk/>
            <pc:sldMk cId="1779724210" sldId="257"/>
            <ac:spMk id="26" creationId="{F11B1274-5B52-4A20-8D3F-F7D5C13F8530}"/>
          </ac:spMkLst>
        </pc:spChg>
        <pc:spChg chg="add mod">
          <ac:chgData name="Grantham, Daniel" userId="fd7dd796-356c-4b0f-9813-de731b46ffaf" providerId="ADAL" clId="{2D095167-48BB-46D0-8E6A-6796854F39C7}" dt="2022-09-05T12:24:14.598" v="581" actId="165"/>
          <ac:spMkLst>
            <pc:docMk/>
            <pc:sldMk cId="1779724210" sldId="257"/>
            <ac:spMk id="27" creationId="{35FAC84E-ED92-4B19-9287-3C5C7E3C9A9E}"/>
          </ac:spMkLst>
        </pc:spChg>
        <pc:spChg chg="add mod">
          <ac:chgData name="Grantham, Daniel" userId="fd7dd796-356c-4b0f-9813-de731b46ffaf" providerId="ADAL" clId="{2D095167-48BB-46D0-8E6A-6796854F39C7}" dt="2022-09-05T12:24:14.598" v="581" actId="165"/>
          <ac:spMkLst>
            <pc:docMk/>
            <pc:sldMk cId="1779724210" sldId="257"/>
            <ac:spMk id="28" creationId="{6F55988B-691C-43B3-94C4-AA97F4338B8E}"/>
          </ac:spMkLst>
        </pc:spChg>
        <pc:spChg chg="add mod">
          <ac:chgData name="Grantham, Daniel" userId="fd7dd796-356c-4b0f-9813-de731b46ffaf" providerId="ADAL" clId="{2D095167-48BB-46D0-8E6A-6796854F39C7}" dt="2022-09-05T12:24:14.598" v="581" actId="165"/>
          <ac:spMkLst>
            <pc:docMk/>
            <pc:sldMk cId="1779724210" sldId="257"/>
            <ac:spMk id="29" creationId="{26F5443A-F37C-40F7-8540-D36AC6D36C5C}"/>
          </ac:spMkLst>
        </pc:spChg>
        <pc:spChg chg="add mod">
          <ac:chgData name="Grantham, Daniel" userId="fd7dd796-356c-4b0f-9813-de731b46ffaf" providerId="ADAL" clId="{2D095167-48BB-46D0-8E6A-6796854F39C7}" dt="2022-09-05T12:24:14.598" v="581" actId="165"/>
          <ac:spMkLst>
            <pc:docMk/>
            <pc:sldMk cId="1779724210" sldId="257"/>
            <ac:spMk id="30" creationId="{B4998252-E554-49BA-B347-C767408344D9}"/>
          </ac:spMkLst>
        </pc:spChg>
        <pc:spChg chg="add mod">
          <ac:chgData name="Grantham, Daniel" userId="fd7dd796-356c-4b0f-9813-de731b46ffaf" providerId="ADAL" clId="{2D095167-48BB-46D0-8E6A-6796854F39C7}" dt="2022-09-05T12:24:14.598" v="581" actId="165"/>
          <ac:spMkLst>
            <pc:docMk/>
            <pc:sldMk cId="1779724210" sldId="257"/>
            <ac:spMk id="31" creationId="{F48B709A-9F3D-48A7-9681-158455F3FF11}"/>
          </ac:spMkLst>
        </pc:spChg>
        <pc:spChg chg="add mod">
          <ac:chgData name="Grantham, Daniel" userId="fd7dd796-356c-4b0f-9813-de731b46ffaf" providerId="ADAL" clId="{2D095167-48BB-46D0-8E6A-6796854F39C7}" dt="2022-09-05T12:24:14.598" v="581" actId="165"/>
          <ac:spMkLst>
            <pc:docMk/>
            <pc:sldMk cId="1779724210" sldId="257"/>
            <ac:spMk id="32" creationId="{A8FF2242-84DE-4B4A-9081-D8A4C7766717}"/>
          </ac:spMkLst>
        </pc:spChg>
        <pc:spChg chg="add mod">
          <ac:chgData name="Grantham, Daniel" userId="fd7dd796-356c-4b0f-9813-de731b46ffaf" providerId="ADAL" clId="{2D095167-48BB-46D0-8E6A-6796854F39C7}" dt="2022-09-05T12:24:14.598" v="581" actId="165"/>
          <ac:spMkLst>
            <pc:docMk/>
            <pc:sldMk cId="1779724210" sldId="257"/>
            <ac:spMk id="33" creationId="{E4344D50-50DF-442A-A197-E116E24F4D09}"/>
          </ac:spMkLst>
        </pc:spChg>
        <pc:spChg chg="add mod">
          <ac:chgData name="Grantham, Daniel" userId="fd7dd796-356c-4b0f-9813-de731b46ffaf" providerId="ADAL" clId="{2D095167-48BB-46D0-8E6A-6796854F39C7}" dt="2022-09-05T12:24:14.598" v="581" actId="165"/>
          <ac:spMkLst>
            <pc:docMk/>
            <pc:sldMk cId="1779724210" sldId="257"/>
            <ac:spMk id="34" creationId="{E0C25125-EC5B-4320-9AC9-6E37F734341A}"/>
          </ac:spMkLst>
        </pc:spChg>
        <pc:spChg chg="add mod">
          <ac:chgData name="Grantham, Daniel" userId="fd7dd796-356c-4b0f-9813-de731b46ffaf" providerId="ADAL" clId="{2D095167-48BB-46D0-8E6A-6796854F39C7}" dt="2022-09-05T12:24:14.598" v="581" actId="165"/>
          <ac:spMkLst>
            <pc:docMk/>
            <pc:sldMk cId="1779724210" sldId="257"/>
            <ac:spMk id="35" creationId="{D7AC1A6B-67CC-4CDC-AD8E-51E661BCAE1B}"/>
          </ac:spMkLst>
        </pc:spChg>
        <pc:spChg chg="add mod">
          <ac:chgData name="Grantham, Daniel" userId="fd7dd796-356c-4b0f-9813-de731b46ffaf" providerId="ADAL" clId="{2D095167-48BB-46D0-8E6A-6796854F39C7}" dt="2022-09-05T12:24:14.598" v="581" actId="165"/>
          <ac:spMkLst>
            <pc:docMk/>
            <pc:sldMk cId="1779724210" sldId="257"/>
            <ac:spMk id="36" creationId="{70E7C7FA-E8DE-4D5F-A62E-EC0B8559DF0E}"/>
          </ac:spMkLst>
        </pc:spChg>
        <pc:spChg chg="add mod">
          <ac:chgData name="Grantham, Daniel" userId="fd7dd796-356c-4b0f-9813-de731b46ffaf" providerId="ADAL" clId="{2D095167-48BB-46D0-8E6A-6796854F39C7}" dt="2022-09-05T12:24:14.598" v="581" actId="165"/>
          <ac:spMkLst>
            <pc:docMk/>
            <pc:sldMk cId="1779724210" sldId="257"/>
            <ac:spMk id="37" creationId="{76E6591E-3D4D-4CDD-A3FF-280CAC685D1F}"/>
          </ac:spMkLst>
        </pc:spChg>
        <pc:spChg chg="add mod">
          <ac:chgData name="Grantham, Daniel" userId="fd7dd796-356c-4b0f-9813-de731b46ffaf" providerId="ADAL" clId="{2D095167-48BB-46D0-8E6A-6796854F39C7}" dt="2022-09-05T12:24:14.598" v="581" actId="165"/>
          <ac:spMkLst>
            <pc:docMk/>
            <pc:sldMk cId="1779724210" sldId="257"/>
            <ac:spMk id="38" creationId="{FD93A881-7F8E-40E5-9B92-95737FEDE46B}"/>
          </ac:spMkLst>
        </pc:spChg>
        <pc:spChg chg="add mod">
          <ac:chgData name="Grantham, Daniel" userId="fd7dd796-356c-4b0f-9813-de731b46ffaf" providerId="ADAL" clId="{2D095167-48BB-46D0-8E6A-6796854F39C7}" dt="2022-09-05T12:24:14.598" v="581" actId="165"/>
          <ac:spMkLst>
            <pc:docMk/>
            <pc:sldMk cId="1779724210" sldId="257"/>
            <ac:spMk id="39" creationId="{DEDDA7A2-81F7-4B6C-8C2C-2391AF037B00}"/>
          </ac:spMkLst>
        </pc:spChg>
        <pc:spChg chg="add mod">
          <ac:chgData name="Grantham, Daniel" userId="fd7dd796-356c-4b0f-9813-de731b46ffaf" providerId="ADAL" clId="{2D095167-48BB-46D0-8E6A-6796854F39C7}" dt="2022-09-05T12:24:14.598" v="581" actId="165"/>
          <ac:spMkLst>
            <pc:docMk/>
            <pc:sldMk cId="1779724210" sldId="257"/>
            <ac:spMk id="40" creationId="{C3567BDB-5933-4B33-8112-14D4F754C2B1}"/>
          </ac:spMkLst>
        </pc:spChg>
        <pc:spChg chg="add mod">
          <ac:chgData name="Grantham, Daniel" userId="fd7dd796-356c-4b0f-9813-de731b46ffaf" providerId="ADAL" clId="{2D095167-48BB-46D0-8E6A-6796854F39C7}" dt="2022-09-05T12:24:14.598" v="581" actId="165"/>
          <ac:spMkLst>
            <pc:docMk/>
            <pc:sldMk cId="1779724210" sldId="257"/>
            <ac:spMk id="41" creationId="{0584A813-C614-4A0A-A41C-D969A19EAE2D}"/>
          </ac:spMkLst>
        </pc:spChg>
        <pc:spChg chg="add mod">
          <ac:chgData name="Grantham, Daniel" userId="fd7dd796-356c-4b0f-9813-de731b46ffaf" providerId="ADAL" clId="{2D095167-48BB-46D0-8E6A-6796854F39C7}" dt="2022-09-05T12:24:14.598" v="581" actId="165"/>
          <ac:spMkLst>
            <pc:docMk/>
            <pc:sldMk cId="1779724210" sldId="257"/>
            <ac:spMk id="42" creationId="{3C374C90-BA51-4ADE-BD80-E4F16E76A57A}"/>
          </ac:spMkLst>
        </pc:spChg>
        <pc:spChg chg="add mod">
          <ac:chgData name="Grantham, Daniel" userId="fd7dd796-356c-4b0f-9813-de731b46ffaf" providerId="ADAL" clId="{2D095167-48BB-46D0-8E6A-6796854F39C7}" dt="2022-09-05T12:24:14.598" v="581" actId="165"/>
          <ac:spMkLst>
            <pc:docMk/>
            <pc:sldMk cId="1779724210" sldId="257"/>
            <ac:spMk id="43" creationId="{4519E6F0-38B7-4EC2-85C3-34EA929645FA}"/>
          </ac:spMkLst>
        </pc:spChg>
        <pc:spChg chg="add mod">
          <ac:chgData name="Grantham, Daniel" userId="fd7dd796-356c-4b0f-9813-de731b46ffaf" providerId="ADAL" clId="{2D095167-48BB-46D0-8E6A-6796854F39C7}" dt="2022-09-05T12:24:14.598" v="581" actId="165"/>
          <ac:spMkLst>
            <pc:docMk/>
            <pc:sldMk cId="1779724210" sldId="257"/>
            <ac:spMk id="44" creationId="{0CC28106-EE14-4DCB-B24C-0B69AEA54CD7}"/>
          </ac:spMkLst>
        </pc:spChg>
        <pc:spChg chg="add mod">
          <ac:chgData name="Grantham, Daniel" userId="fd7dd796-356c-4b0f-9813-de731b46ffaf" providerId="ADAL" clId="{2D095167-48BB-46D0-8E6A-6796854F39C7}" dt="2022-09-05T12:24:14.598" v="581" actId="165"/>
          <ac:spMkLst>
            <pc:docMk/>
            <pc:sldMk cId="1779724210" sldId="257"/>
            <ac:spMk id="45" creationId="{226D71ED-A6E1-4CC8-96C9-EFAE2407E433}"/>
          </ac:spMkLst>
        </pc:spChg>
        <pc:spChg chg="add mod">
          <ac:chgData name="Grantham, Daniel" userId="fd7dd796-356c-4b0f-9813-de731b46ffaf" providerId="ADAL" clId="{2D095167-48BB-46D0-8E6A-6796854F39C7}" dt="2022-09-05T12:24:14.598" v="581" actId="165"/>
          <ac:spMkLst>
            <pc:docMk/>
            <pc:sldMk cId="1779724210" sldId="257"/>
            <ac:spMk id="46" creationId="{8626FCB9-E7E0-4D3C-B984-9DFC14280363}"/>
          </ac:spMkLst>
        </pc:spChg>
        <pc:spChg chg="add mod">
          <ac:chgData name="Grantham, Daniel" userId="fd7dd796-356c-4b0f-9813-de731b46ffaf" providerId="ADAL" clId="{2D095167-48BB-46D0-8E6A-6796854F39C7}" dt="2022-09-05T12:24:14.598" v="581" actId="165"/>
          <ac:spMkLst>
            <pc:docMk/>
            <pc:sldMk cId="1779724210" sldId="257"/>
            <ac:spMk id="47" creationId="{EA3591C5-E4B6-40E7-9070-243EBC8DFF3A}"/>
          </ac:spMkLst>
        </pc:spChg>
        <pc:spChg chg="add mod">
          <ac:chgData name="Grantham, Daniel" userId="fd7dd796-356c-4b0f-9813-de731b46ffaf" providerId="ADAL" clId="{2D095167-48BB-46D0-8E6A-6796854F39C7}" dt="2022-09-05T12:24:14.598" v="581" actId="165"/>
          <ac:spMkLst>
            <pc:docMk/>
            <pc:sldMk cId="1779724210" sldId="257"/>
            <ac:spMk id="48" creationId="{F6B68E7B-018D-45A4-81EB-0DEF38EA46EA}"/>
          </ac:spMkLst>
        </pc:spChg>
        <pc:spChg chg="add mod">
          <ac:chgData name="Grantham, Daniel" userId="fd7dd796-356c-4b0f-9813-de731b46ffaf" providerId="ADAL" clId="{2D095167-48BB-46D0-8E6A-6796854F39C7}" dt="2022-09-05T12:24:14.598" v="581" actId="165"/>
          <ac:spMkLst>
            <pc:docMk/>
            <pc:sldMk cId="1779724210" sldId="257"/>
            <ac:spMk id="49" creationId="{3D51C73F-905A-4D6B-A00F-A60DE9373DD4}"/>
          </ac:spMkLst>
        </pc:spChg>
        <pc:spChg chg="add mod">
          <ac:chgData name="Grantham, Daniel" userId="fd7dd796-356c-4b0f-9813-de731b46ffaf" providerId="ADAL" clId="{2D095167-48BB-46D0-8E6A-6796854F39C7}" dt="2022-09-05T12:24:14.598" v="581" actId="165"/>
          <ac:spMkLst>
            <pc:docMk/>
            <pc:sldMk cId="1779724210" sldId="257"/>
            <ac:spMk id="50" creationId="{8084978A-86EB-4FBA-A751-96CBA32E7D13}"/>
          </ac:spMkLst>
        </pc:spChg>
        <pc:spChg chg="add mod">
          <ac:chgData name="Grantham, Daniel" userId="fd7dd796-356c-4b0f-9813-de731b46ffaf" providerId="ADAL" clId="{2D095167-48BB-46D0-8E6A-6796854F39C7}" dt="2022-09-05T12:24:14.598" v="581" actId="165"/>
          <ac:spMkLst>
            <pc:docMk/>
            <pc:sldMk cId="1779724210" sldId="257"/>
            <ac:spMk id="51" creationId="{6EB2B6A7-C810-4699-95CD-F77F60BFC21C}"/>
          </ac:spMkLst>
        </pc:spChg>
        <pc:spChg chg="add mod">
          <ac:chgData name="Grantham, Daniel" userId="fd7dd796-356c-4b0f-9813-de731b46ffaf" providerId="ADAL" clId="{2D095167-48BB-46D0-8E6A-6796854F39C7}" dt="2022-09-05T12:24:14.598" v="581" actId="165"/>
          <ac:spMkLst>
            <pc:docMk/>
            <pc:sldMk cId="1779724210" sldId="257"/>
            <ac:spMk id="52" creationId="{18D1CA9F-3854-45E7-84F9-A92F166AEDF5}"/>
          </ac:spMkLst>
        </pc:spChg>
        <pc:spChg chg="add mod">
          <ac:chgData name="Grantham, Daniel" userId="fd7dd796-356c-4b0f-9813-de731b46ffaf" providerId="ADAL" clId="{2D095167-48BB-46D0-8E6A-6796854F39C7}" dt="2022-09-05T12:24:14.598" v="581" actId="165"/>
          <ac:spMkLst>
            <pc:docMk/>
            <pc:sldMk cId="1779724210" sldId="257"/>
            <ac:spMk id="53" creationId="{1A5F9428-F6DF-4708-AE78-D2F9C69007AF}"/>
          </ac:spMkLst>
        </pc:spChg>
        <pc:spChg chg="add mod">
          <ac:chgData name="Grantham, Daniel" userId="fd7dd796-356c-4b0f-9813-de731b46ffaf" providerId="ADAL" clId="{2D095167-48BB-46D0-8E6A-6796854F39C7}" dt="2022-09-05T12:24:14.598" v="581" actId="165"/>
          <ac:spMkLst>
            <pc:docMk/>
            <pc:sldMk cId="1779724210" sldId="257"/>
            <ac:spMk id="54" creationId="{FAB22DC2-1AF0-4054-9917-D0658EE32E90}"/>
          </ac:spMkLst>
        </pc:spChg>
        <pc:spChg chg="add mod">
          <ac:chgData name="Grantham, Daniel" userId="fd7dd796-356c-4b0f-9813-de731b46ffaf" providerId="ADAL" clId="{2D095167-48BB-46D0-8E6A-6796854F39C7}" dt="2022-09-05T12:24:14.598" v="581" actId="165"/>
          <ac:spMkLst>
            <pc:docMk/>
            <pc:sldMk cId="1779724210" sldId="257"/>
            <ac:spMk id="55" creationId="{E0D6EA55-FE73-4C45-923A-248FEEC759C2}"/>
          </ac:spMkLst>
        </pc:spChg>
        <pc:spChg chg="add mod">
          <ac:chgData name="Grantham, Daniel" userId="fd7dd796-356c-4b0f-9813-de731b46ffaf" providerId="ADAL" clId="{2D095167-48BB-46D0-8E6A-6796854F39C7}" dt="2022-09-05T12:24:14.598" v="581" actId="165"/>
          <ac:spMkLst>
            <pc:docMk/>
            <pc:sldMk cId="1779724210" sldId="257"/>
            <ac:spMk id="56" creationId="{CA9D1CCF-B3FE-4A5C-BBC5-4DBB25DBAFE8}"/>
          </ac:spMkLst>
        </pc:spChg>
        <pc:spChg chg="add mod">
          <ac:chgData name="Grantham, Daniel" userId="fd7dd796-356c-4b0f-9813-de731b46ffaf" providerId="ADAL" clId="{2D095167-48BB-46D0-8E6A-6796854F39C7}" dt="2022-09-05T12:24:14.598" v="581" actId="165"/>
          <ac:spMkLst>
            <pc:docMk/>
            <pc:sldMk cId="1779724210" sldId="257"/>
            <ac:spMk id="57" creationId="{F0D2C145-F5A3-467F-AC8C-2C8091B238D6}"/>
          </ac:spMkLst>
        </pc:spChg>
        <pc:spChg chg="add mod">
          <ac:chgData name="Grantham, Daniel" userId="fd7dd796-356c-4b0f-9813-de731b46ffaf" providerId="ADAL" clId="{2D095167-48BB-46D0-8E6A-6796854F39C7}" dt="2022-09-05T12:24:14.598" v="581" actId="165"/>
          <ac:spMkLst>
            <pc:docMk/>
            <pc:sldMk cId="1779724210" sldId="257"/>
            <ac:spMk id="58" creationId="{43BC2668-3E1D-44D6-8AF2-EC825394A955}"/>
          </ac:spMkLst>
        </pc:spChg>
        <pc:spChg chg="add mod">
          <ac:chgData name="Grantham, Daniel" userId="fd7dd796-356c-4b0f-9813-de731b46ffaf" providerId="ADAL" clId="{2D095167-48BB-46D0-8E6A-6796854F39C7}" dt="2022-09-05T12:24:14.598" v="581" actId="165"/>
          <ac:spMkLst>
            <pc:docMk/>
            <pc:sldMk cId="1779724210" sldId="257"/>
            <ac:spMk id="59" creationId="{BCC14ED0-EAEA-490A-A4D6-9400508772BB}"/>
          </ac:spMkLst>
        </pc:spChg>
        <pc:spChg chg="add mod">
          <ac:chgData name="Grantham, Daniel" userId="fd7dd796-356c-4b0f-9813-de731b46ffaf" providerId="ADAL" clId="{2D095167-48BB-46D0-8E6A-6796854F39C7}" dt="2022-09-05T12:24:14.598" v="581" actId="165"/>
          <ac:spMkLst>
            <pc:docMk/>
            <pc:sldMk cId="1779724210" sldId="257"/>
            <ac:spMk id="60" creationId="{1A530626-7FDB-4EAB-9C05-079FFB06C641}"/>
          </ac:spMkLst>
        </pc:spChg>
        <pc:spChg chg="add mod topLvl">
          <ac:chgData name="Grantham, Daniel" userId="fd7dd796-356c-4b0f-9813-de731b46ffaf" providerId="ADAL" clId="{2D095167-48BB-46D0-8E6A-6796854F39C7}" dt="2022-09-05T12:24:14.598" v="581" actId="165"/>
          <ac:spMkLst>
            <pc:docMk/>
            <pc:sldMk cId="1779724210" sldId="257"/>
            <ac:spMk id="89" creationId="{B6DFDEBB-03C2-4969-8959-2835FA310B00}"/>
          </ac:spMkLst>
        </pc:spChg>
        <pc:spChg chg="add mod topLvl">
          <ac:chgData name="Grantham, Daniel" userId="fd7dd796-356c-4b0f-9813-de731b46ffaf" providerId="ADAL" clId="{2D095167-48BB-46D0-8E6A-6796854F39C7}" dt="2022-09-05T12:24:14.598" v="581" actId="165"/>
          <ac:spMkLst>
            <pc:docMk/>
            <pc:sldMk cId="1779724210" sldId="257"/>
            <ac:spMk id="92" creationId="{F759F395-AF06-46A4-AEEA-04A69C0908A0}"/>
          </ac:spMkLst>
        </pc:spChg>
        <pc:spChg chg="add mod topLvl">
          <ac:chgData name="Grantham, Daniel" userId="fd7dd796-356c-4b0f-9813-de731b46ffaf" providerId="ADAL" clId="{2D095167-48BB-46D0-8E6A-6796854F39C7}" dt="2022-09-05T12:24:14.598" v="581" actId="165"/>
          <ac:spMkLst>
            <pc:docMk/>
            <pc:sldMk cId="1779724210" sldId="257"/>
            <ac:spMk id="100" creationId="{4B216246-814D-4479-A962-FE6E1E1432FE}"/>
          </ac:spMkLst>
        </pc:spChg>
        <pc:spChg chg="add mod topLvl">
          <ac:chgData name="Grantham, Daniel" userId="fd7dd796-356c-4b0f-9813-de731b46ffaf" providerId="ADAL" clId="{2D095167-48BB-46D0-8E6A-6796854F39C7}" dt="2022-09-05T12:24:14.598" v="581" actId="165"/>
          <ac:spMkLst>
            <pc:docMk/>
            <pc:sldMk cId="1779724210" sldId="257"/>
            <ac:spMk id="107" creationId="{0678218F-EAAF-470C-B939-339194AAD4B9}"/>
          </ac:spMkLst>
        </pc:spChg>
        <pc:grpChg chg="add mod topLvl">
          <ac:chgData name="Grantham, Daniel" userId="fd7dd796-356c-4b0f-9813-de731b46ffaf" providerId="ADAL" clId="{2D095167-48BB-46D0-8E6A-6796854F39C7}" dt="2022-09-05T12:24:14.598" v="581" actId="165"/>
          <ac:grpSpMkLst>
            <pc:docMk/>
            <pc:sldMk cId="1779724210" sldId="257"/>
            <ac:grpSpMk id="61" creationId="{DF5B711A-4895-442C-89B3-A5C7E0703095}"/>
          </ac:grpSpMkLst>
        </pc:grpChg>
        <pc:grpChg chg="add mod topLvl">
          <ac:chgData name="Grantham, Daniel" userId="fd7dd796-356c-4b0f-9813-de731b46ffaf" providerId="ADAL" clId="{2D095167-48BB-46D0-8E6A-6796854F39C7}" dt="2022-09-05T12:24:14.598" v="581" actId="165"/>
          <ac:grpSpMkLst>
            <pc:docMk/>
            <pc:sldMk cId="1779724210" sldId="257"/>
            <ac:grpSpMk id="62" creationId="{69A71EE4-C415-4154-B2AF-87827A6001D7}"/>
          </ac:grpSpMkLst>
        </pc:grpChg>
        <pc:grpChg chg="add mod topLvl">
          <ac:chgData name="Grantham, Daniel" userId="fd7dd796-356c-4b0f-9813-de731b46ffaf" providerId="ADAL" clId="{2D095167-48BB-46D0-8E6A-6796854F39C7}" dt="2022-09-05T12:24:14.598" v="581" actId="165"/>
          <ac:grpSpMkLst>
            <pc:docMk/>
            <pc:sldMk cId="1779724210" sldId="257"/>
            <ac:grpSpMk id="63" creationId="{7CBAA185-2B43-4611-8761-99224161006E}"/>
          </ac:grpSpMkLst>
        </pc:grpChg>
        <pc:grpChg chg="add mod topLvl">
          <ac:chgData name="Grantham, Daniel" userId="fd7dd796-356c-4b0f-9813-de731b46ffaf" providerId="ADAL" clId="{2D095167-48BB-46D0-8E6A-6796854F39C7}" dt="2022-09-05T12:24:14.598" v="581" actId="165"/>
          <ac:grpSpMkLst>
            <pc:docMk/>
            <pc:sldMk cId="1779724210" sldId="257"/>
            <ac:grpSpMk id="64" creationId="{9D70918C-B8A1-4051-BD18-18316AEEE0E3}"/>
          </ac:grpSpMkLst>
        </pc:grpChg>
        <pc:grpChg chg="add mod topLvl">
          <ac:chgData name="Grantham, Daniel" userId="fd7dd796-356c-4b0f-9813-de731b46ffaf" providerId="ADAL" clId="{2D095167-48BB-46D0-8E6A-6796854F39C7}" dt="2022-09-05T12:24:14.598" v="581" actId="165"/>
          <ac:grpSpMkLst>
            <pc:docMk/>
            <pc:sldMk cId="1779724210" sldId="257"/>
            <ac:grpSpMk id="65" creationId="{DC5332AA-92EE-43B3-9C7C-6E6773AA290A}"/>
          </ac:grpSpMkLst>
        </pc:grpChg>
        <pc:grpChg chg="add mod topLvl">
          <ac:chgData name="Grantham, Daniel" userId="fd7dd796-356c-4b0f-9813-de731b46ffaf" providerId="ADAL" clId="{2D095167-48BB-46D0-8E6A-6796854F39C7}" dt="2022-09-05T12:24:14.598" v="581" actId="165"/>
          <ac:grpSpMkLst>
            <pc:docMk/>
            <pc:sldMk cId="1779724210" sldId="257"/>
            <ac:grpSpMk id="66" creationId="{D9697DDF-BCCC-41E4-8FA5-2637249FDF22}"/>
          </ac:grpSpMkLst>
        </pc:grpChg>
        <pc:grpChg chg="add mod topLvl">
          <ac:chgData name="Grantham, Daniel" userId="fd7dd796-356c-4b0f-9813-de731b46ffaf" providerId="ADAL" clId="{2D095167-48BB-46D0-8E6A-6796854F39C7}" dt="2022-09-05T12:24:14.598" v="581" actId="165"/>
          <ac:grpSpMkLst>
            <pc:docMk/>
            <pc:sldMk cId="1779724210" sldId="257"/>
            <ac:grpSpMk id="67" creationId="{D073ED55-7365-48A6-8929-4A0ECF4E2E27}"/>
          </ac:grpSpMkLst>
        </pc:grpChg>
        <pc:grpChg chg="add mod topLvl">
          <ac:chgData name="Grantham, Daniel" userId="fd7dd796-356c-4b0f-9813-de731b46ffaf" providerId="ADAL" clId="{2D095167-48BB-46D0-8E6A-6796854F39C7}" dt="2022-09-05T12:24:14.598" v="581" actId="165"/>
          <ac:grpSpMkLst>
            <pc:docMk/>
            <pc:sldMk cId="1779724210" sldId="257"/>
            <ac:grpSpMk id="68" creationId="{C03047ED-0508-4275-BDC9-F8B8E2219C9C}"/>
          </ac:grpSpMkLst>
        </pc:grpChg>
        <pc:grpChg chg="add mod topLvl">
          <ac:chgData name="Grantham, Daniel" userId="fd7dd796-356c-4b0f-9813-de731b46ffaf" providerId="ADAL" clId="{2D095167-48BB-46D0-8E6A-6796854F39C7}" dt="2022-09-05T12:24:14.598" v="581" actId="165"/>
          <ac:grpSpMkLst>
            <pc:docMk/>
            <pc:sldMk cId="1779724210" sldId="257"/>
            <ac:grpSpMk id="69" creationId="{AA27EFA7-20F2-4A68-BF30-A5781BA6DA49}"/>
          </ac:grpSpMkLst>
        </pc:grpChg>
        <pc:grpChg chg="add mod topLvl">
          <ac:chgData name="Grantham, Daniel" userId="fd7dd796-356c-4b0f-9813-de731b46ffaf" providerId="ADAL" clId="{2D095167-48BB-46D0-8E6A-6796854F39C7}" dt="2022-09-05T12:24:14.598" v="581" actId="165"/>
          <ac:grpSpMkLst>
            <pc:docMk/>
            <pc:sldMk cId="1779724210" sldId="257"/>
            <ac:grpSpMk id="70" creationId="{AD178404-F1BA-43C5-880C-0CD86C142861}"/>
          </ac:grpSpMkLst>
        </pc:grpChg>
        <pc:grpChg chg="add mod topLvl">
          <ac:chgData name="Grantham, Daniel" userId="fd7dd796-356c-4b0f-9813-de731b46ffaf" providerId="ADAL" clId="{2D095167-48BB-46D0-8E6A-6796854F39C7}" dt="2022-09-05T12:24:14.598" v="581" actId="165"/>
          <ac:grpSpMkLst>
            <pc:docMk/>
            <pc:sldMk cId="1779724210" sldId="257"/>
            <ac:grpSpMk id="71" creationId="{6B9631A5-4760-46E3-8C6B-817F47C130BB}"/>
          </ac:grpSpMkLst>
        </pc:grpChg>
        <pc:grpChg chg="add mod topLvl">
          <ac:chgData name="Grantham, Daniel" userId="fd7dd796-356c-4b0f-9813-de731b46ffaf" providerId="ADAL" clId="{2D095167-48BB-46D0-8E6A-6796854F39C7}" dt="2022-09-05T12:24:14.598" v="581" actId="165"/>
          <ac:grpSpMkLst>
            <pc:docMk/>
            <pc:sldMk cId="1779724210" sldId="257"/>
            <ac:grpSpMk id="72" creationId="{8EB06211-F4C0-44F3-9F26-6E5650EA891F}"/>
          </ac:grpSpMkLst>
        </pc:grpChg>
        <pc:grpChg chg="add mod topLvl">
          <ac:chgData name="Grantham, Daniel" userId="fd7dd796-356c-4b0f-9813-de731b46ffaf" providerId="ADAL" clId="{2D095167-48BB-46D0-8E6A-6796854F39C7}" dt="2022-09-05T12:24:14.598" v="581" actId="165"/>
          <ac:grpSpMkLst>
            <pc:docMk/>
            <pc:sldMk cId="1779724210" sldId="257"/>
            <ac:grpSpMk id="73" creationId="{D1C2A1A5-E66E-43BB-9E21-7F0E381D4548}"/>
          </ac:grpSpMkLst>
        </pc:grpChg>
        <pc:grpChg chg="add mod topLvl">
          <ac:chgData name="Grantham, Daniel" userId="fd7dd796-356c-4b0f-9813-de731b46ffaf" providerId="ADAL" clId="{2D095167-48BB-46D0-8E6A-6796854F39C7}" dt="2022-09-05T12:24:14.598" v="581" actId="165"/>
          <ac:grpSpMkLst>
            <pc:docMk/>
            <pc:sldMk cId="1779724210" sldId="257"/>
            <ac:grpSpMk id="74" creationId="{E8B56F62-A433-42AE-A244-4F928C1A94BD}"/>
          </ac:grpSpMkLst>
        </pc:grpChg>
        <pc:grpChg chg="add mod topLvl">
          <ac:chgData name="Grantham, Daniel" userId="fd7dd796-356c-4b0f-9813-de731b46ffaf" providerId="ADAL" clId="{2D095167-48BB-46D0-8E6A-6796854F39C7}" dt="2022-09-05T12:24:14.598" v="581" actId="165"/>
          <ac:grpSpMkLst>
            <pc:docMk/>
            <pc:sldMk cId="1779724210" sldId="257"/>
            <ac:grpSpMk id="75" creationId="{63F53CB5-650C-4E47-94E3-68A967466F89}"/>
          </ac:grpSpMkLst>
        </pc:grpChg>
        <pc:grpChg chg="add mod topLvl">
          <ac:chgData name="Grantham, Daniel" userId="fd7dd796-356c-4b0f-9813-de731b46ffaf" providerId="ADAL" clId="{2D095167-48BB-46D0-8E6A-6796854F39C7}" dt="2022-09-05T12:24:14.598" v="581" actId="165"/>
          <ac:grpSpMkLst>
            <pc:docMk/>
            <pc:sldMk cId="1779724210" sldId="257"/>
            <ac:grpSpMk id="76" creationId="{DC516112-8810-41BA-856D-B4CE0C4917BA}"/>
          </ac:grpSpMkLst>
        </pc:grpChg>
        <pc:grpChg chg="add mod topLvl">
          <ac:chgData name="Grantham, Daniel" userId="fd7dd796-356c-4b0f-9813-de731b46ffaf" providerId="ADAL" clId="{2D095167-48BB-46D0-8E6A-6796854F39C7}" dt="2022-09-05T12:24:14.598" v="581" actId="165"/>
          <ac:grpSpMkLst>
            <pc:docMk/>
            <pc:sldMk cId="1779724210" sldId="257"/>
            <ac:grpSpMk id="77" creationId="{E0C79AB4-6C61-4498-A063-5AF6DF1EEB4D}"/>
          </ac:grpSpMkLst>
        </pc:grpChg>
        <pc:grpChg chg="add mod topLvl">
          <ac:chgData name="Grantham, Daniel" userId="fd7dd796-356c-4b0f-9813-de731b46ffaf" providerId="ADAL" clId="{2D095167-48BB-46D0-8E6A-6796854F39C7}" dt="2022-09-05T12:24:14.598" v="581" actId="165"/>
          <ac:grpSpMkLst>
            <pc:docMk/>
            <pc:sldMk cId="1779724210" sldId="257"/>
            <ac:grpSpMk id="78" creationId="{861909DB-BA4E-484D-8420-3841803E9EC9}"/>
          </ac:grpSpMkLst>
        </pc:grpChg>
        <pc:grpChg chg="add mod topLvl">
          <ac:chgData name="Grantham, Daniel" userId="fd7dd796-356c-4b0f-9813-de731b46ffaf" providerId="ADAL" clId="{2D095167-48BB-46D0-8E6A-6796854F39C7}" dt="2022-09-05T12:24:14.598" v="581" actId="165"/>
          <ac:grpSpMkLst>
            <pc:docMk/>
            <pc:sldMk cId="1779724210" sldId="257"/>
            <ac:grpSpMk id="79" creationId="{CAAB2B8B-4123-4179-A484-3B3FE4441064}"/>
          </ac:grpSpMkLst>
        </pc:grpChg>
        <pc:grpChg chg="add mod topLvl">
          <ac:chgData name="Grantham, Daniel" userId="fd7dd796-356c-4b0f-9813-de731b46ffaf" providerId="ADAL" clId="{2D095167-48BB-46D0-8E6A-6796854F39C7}" dt="2022-09-05T12:24:14.598" v="581" actId="165"/>
          <ac:grpSpMkLst>
            <pc:docMk/>
            <pc:sldMk cId="1779724210" sldId="257"/>
            <ac:grpSpMk id="80" creationId="{EB66EAE4-2894-41FF-877F-5B7E7F928AB7}"/>
          </ac:grpSpMkLst>
        </pc:grpChg>
        <pc:grpChg chg="add mod topLvl">
          <ac:chgData name="Grantham, Daniel" userId="fd7dd796-356c-4b0f-9813-de731b46ffaf" providerId="ADAL" clId="{2D095167-48BB-46D0-8E6A-6796854F39C7}" dt="2022-09-05T12:24:14.598" v="581" actId="165"/>
          <ac:grpSpMkLst>
            <pc:docMk/>
            <pc:sldMk cId="1779724210" sldId="257"/>
            <ac:grpSpMk id="81" creationId="{EEA38953-5661-4FB6-9180-F1F8CDD1BE6E}"/>
          </ac:grpSpMkLst>
        </pc:grpChg>
        <pc:grpChg chg="add mod topLvl">
          <ac:chgData name="Grantham, Daniel" userId="fd7dd796-356c-4b0f-9813-de731b46ffaf" providerId="ADAL" clId="{2D095167-48BB-46D0-8E6A-6796854F39C7}" dt="2022-09-05T12:24:14.598" v="581" actId="165"/>
          <ac:grpSpMkLst>
            <pc:docMk/>
            <pc:sldMk cId="1779724210" sldId="257"/>
            <ac:grpSpMk id="82" creationId="{515C964B-A67B-4A38-A655-9BF6C28C9975}"/>
          </ac:grpSpMkLst>
        </pc:grpChg>
        <pc:grpChg chg="add mod topLvl">
          <ac:chgData name="Grantham, Daniel" userId="fd7dd796-356c-4b0f-9813-de731b46ffaf" providerId="ADAL" clId="{2D095167-48BB-46D0-8E6A-6796854F39C7}" dt="2022-09-05T12:24:14.598" v="581" actId="165"/>
          <ac:grpSpMkLst>
            <pc:docMk/>
            <pc:sldMk cId="1779724210" sldId="257"/>
            <ac:grpSpMk id="83" creationId="{750452BB-750C-4412-A22C-ECCE4CB42B95}"/>
          </ac:grpSpMkLst>
        </pc:grpChg>
        <pc:grpChg chg="add mod topLvl">
          <ac:chgData name="Grantham, Daniel" userId="fd7dd796-356c-4b0f-9813-de731b46ffaf" providerId="ADAL" clId="{2D095167-48BB-46D0-8E6A-6796854F39C7}" dt="2022-09-05T12:24:14.598" v="581" actId="165"/>
          <ac:grpSpMkLst>
            <pc:docMk/>
            <pc:sldMk cId="1779724210" sldId="257"/>
            <ac:grpSpMk id="84" creationId="{B217B6B7-963C-41C2-8BA1-2F9219C8EB0D}"/>
          </ac:grpSpMkLst>
        </pc:grpChg>
        <pc:grpChg chg="add mod topLvl">
          <ac:chgData name="Grantham, Daniel" userId="fd7dd796-356c-4b0f-9813-de731b46ffaf" providerId="ADAL" clId="{2D095167-48BB-46D0-8E6A-6796854F39C7}" dt="2022-09-05T12:24:14.598" v="581" actId="165"/>
          <ac:grpSpMkLst>
            <pc:docMk/>
            <pc:sldMk cId="1779724210" sldId="257"/>
            <ac:grpSpMk id="85" creationId="{F8BDE3BF-AF3E-46C5-9833-30907BA38599}"/>
          </ac:grpSpMkLst>
        </pc:grpChg>
        <pc:grpChg chg="add mod topLvl">
          <ac:chgData name="Grantham, Daniel" userId="fd7dd796-356c-4b0f-9813-de731b46ffaf" providerId="ADAL" clId="{2D095167-48BB-46D0-8E6A-6796854F39C7}" dt="2022-09-05T12:24:14.598" v="581" actId="165"/>
          <ac:grpSpMkLst>
            <pc:docMk/>
            <pc:sldMk cId="1779724210" sldId="257"/>
            <ac:grpSpMk id="86" creationId="{D89E2D98-0C82-4151-AD87-9B4B80CB1C2C}"/>
          </ac:grpSpMkLst>
        </pc:grpChg>
        <pc:grpChg chg="add mod topLvl">
          <ac:chgData name="Grantham, Daniel" userId="fd7dd796-356c-4b0f-9813-de731b46ffaf" providerId="ADAL" clId="{2D095167-48BB-46D0-8E6A-6796854F39C7}" dt="2022-09-05T12:24:14.598" v="581" actId="165"/>
          <ac:grpSpMkLst>
            <pc:docMk/>
            <pc:sldMk cId="1779724210" sldId="257"/>
            <ac:grpSpMk id="87" creationId="{EEDEAA7A-A950-4341-B792-C83F846FBC22}"/>
          </ac:grpSpMkLst>
        </pc:grpChg>
        <pc:grpChg chg="add mod topLvl">
          <ac:chgData name="Grantham, Daniel" userId="fd7dd796-356c-4b0f-9813-de731b46ffaf" providerId="ADAL" clId="{2D095167-48BB-46D0-8E6A-6796854F39C7}" dt="2022-09-05T12:24:14.598" v="581" actId="165"/>
          <ac:grpSpMkLst>
            <pc:docMk/>
            <pc:sldMk cId="1779724210" sldId="257"/>
            <ac:grpSpMk id="88" creationId="{42A8029C-59C3-4418-B037-7FD49E09C138}"/>
          </ac:grpSpMkLst>
        </pc:grpChg>
        <pc:grpChg chg="add del mod">
          <ac:chgData name="Grantham, Daniel" userId="fd7dd796-356c-4b0f-9813-de731b46ffaf" providerId="ADAL" clId="{2D095167-48BB-46D0-8E6A-6796854F39C7}" dt="2022-09-05T12:24:14.598" v="581" actId="165"/>
          <ac:grpSpMkLst>
            <pc:docMk/>
            <pc:sldMk cId="1779724210" sldId="257"/>
            <ac:grpSpMk id="108" creationId="{664CA866-2946-46BE-B2AB-3508724FD6B5}"/>
          </ac:grpSpMkLst>
        </pc:grpChg>
        <pc:cxnChg chg="add mod topLvl">
          <ac:chgData name="Grantham, Daniel" userId="fd7dd796-356c-4b0f-9813-de731b46ffaf" providerId="ADAL" clId="{2D095167-48BB-46D0-8E6A-6796854F39C7}" dt="2022-09-05T12:24:14.598" v="581" actId="165"/>
          <ac:cxnSpMkLst>
            <pc:docMk/>
            <pc:sldMk cId="1779724210" sldId="257"/>
            <ac:cxnSpMk id="3" creationId="{E1948D38-263A-4742-8192-F0873DB9FB0D}"/>
          </ac:cxnSpMkLst>
        </pc:cxnChg>
        <pc:cxnChg chg="add mod topLvl">
          <ac:chgData name="Grantham, Daniel" userId="fd7dd796-356c-4b0f-9813-de731b46ffaf" providerId="ADAL" clId="{2D095167-48BB-46D0-8E6A-6796854F39C7}" dt="2022-09-05T12:24:14.598" v="581" actId="165"/>
          <ac:cxnSpMkLst>
            <pc:docMk/>
            <pc:sldMk cId="1779724210" sldId="257"/>
            <ac:cxnSpMk id="91" creationId="{50938B4B-6015-4EB7-9BEF-042F3E8DB7CB}"/>
          </ac:cxnSpMkLst>
        </pc:cxnChg>
        <pc:cxnChg chg="add mod topLvl">
          <ac:chgData name="Grantham, Daniel" userId="fd7dd796-356c-4b0f-9813-de731b46ffaf" providerId="ADAL" clId="{2D095167-48BB-46D0-8E6A-6796854F39C7}" dt="2022-09-05T12:24:14.598" v="581" actId="165"/>
          <ac:cxnSpMkLst>
            <pc:docMk/>
            <pc:sldMk cId="1779724210" sldId="257"/>
            <ac:cxnSpMk id="93" creationId="{8EAE2E98-F886-46BD-B8A1-45229F794CC2}"/>
          </ac:cxnSpMkLst>
        </pc:cxnChg>
        <pc:cxnChg chg="add mod topLvl">
          <ac:chgData name="Grantham, Daniel" userId="fd7dd796-356c-4b0f-9813-de731b46ffaf" providerId="ADAL" clId="{2D095167-48BB-46D0-8E6A-6796854F39C7}" dt="2022-09-05T12:24:14.598" v="581" actId="165"/>
          <ac:cxnSpMkLst>
            <pc:docMk/>
            <pc:sldMk cId="1779724210" sldId="257"/>
            <ac:cxnSpMk id="94" creationId="{AE8B50B3-908D-42A4-AABF-56C4169B813C}"/>
          </ac:cxnSpMkLst>
        </pc:cxnChg>
        <pc:cxnChg chg="add mod topLvl">
          <ac:chgData name="Grantham, Daniel" userId="fd7dd796-356c-4b0f-9813-de731b46ffaf" providerId="ADAL" clId="{2D095167-48BB-46D0-8E6A-6796854F39C7}" dt="2022-09-05T12:24:14.598" v="581" actId="165"/>
          <ac:cxnSpMkLst>
            <pc:docMk/>
            <pc:sldMk cId="1779724210" sldId="257"/>
            <ac:cxnSpMk id="95" creationId="{407749EA-E654-4DB9-8D41-92DA4B7D201A}"/>
          </ac:cxnSpMkLst>
        </pc:cxnChg>
        <pc:cxnChg chg="add mod topLvl">
          <ac:chgData name="Grantham, Daniel" userId="fd7dd796-356c-4b0f-9813-de731b46ffaf" providerId="ADAL" clId="{2D095167-48BB-46D0-8E6A-6796854F39C7}" dt="2022-09-05T12:24:14.598" v="581" actId="165"/>
          <ac:cxnSpMkLst>
            <pc:docMk/>
            <pc:sldMk cId="1779724210" sldId="257"/>
            <ac:cxnSpMk id="96" creationId="{602933DE-3E4F-4318-9D04-339CEAD7C77D}"/>
          </ac:cxnSpMkLst>
        </pc:cxnChg>
        <pc:cxnChg chg="add mod ord topLvl">
          <ac:chgData name="Grantham, Daniel" userId="fd7dd796-356c-4b0f-9813-de731b46ffaf" providerId="ADAL" clId="{2D095167-48BB-46D0-8E6A-6796854F39C7}" dt="2022-09-05T12:24:14.598" v="581" actId="165"/>
          <ac:cxnSpMkLst>
            <pc:docMk/>
            <pc:sldMk cId="1779724210" sldId="257"/>
            <ac:cxnSpMk id="98" creationId="{ED9A05F8-8C1F-4A20-ADE2-6F08A5420C6A}"/>
          </ac:cxnSpMkLst>
        </pc:cxnChg>
        <pc:cxnChg chg="add mod topLvl">
          <ac:chgData name="Grantham, Daniel" userId="fd7dd796-356c-4b0f-9813-de731b46ffaf" providerId="ADAL" clId="{2D095167-48BB-46D0-8E6A-6796854F39C7}" dt="2022-09-05T12:24:14.598" v="581" actId="165"/>
          <ac:cxnSpMkLst>
            <pc:docMk/>
            <pc:sldMk cId="1779724210" sldId="257"/>
            <ac:cxnSpMk id="101" creationId="{9FF56CA6-3849-4B45-8A91-B252F52465D8}"/>
          </ac:cxnSpMkLst>
        </pc:cxnChg>
        <pc:cxnChg chg="add mod topLvl">
          <ac:chgData name="Grantham, Daniel" userId="fd7dd796-356c-4b0f-9813-de731b46ffaf" providerId="ADAL" clId="{2D095167-48BB-46D0-8E6A-6796854F39C7}" dt="2022-09-05T12:24:14.598" v="581" actId="165"/>
          <ac:cxnSpMkLst>
            <pc:docMk/>
            <pc:sldMk cId="1779724210" sldId="257"/>
            <ac:cxnSpMk id="102" creationId="{4F00E2D5-5210-4D6D-BBF4-2D2517B6F950}"/>
          </ac:cxnSpMkLst>
        </pc:cxnChg>
        <pc:cxnChg chg="add mod topLvl">
          <ac:chgData name="Grantham, Daniel" userId="fd7dd796-356c-4b0f-9813-de731b46ffaf" providerId="ADAL" clId="{2D095167-48BB-46D0-8E6A-6796854F39C7}" dt="2022-09-05T12:24:14.598" v="581" actId="165"/>
          <ac:cxnSpMkLst>
            <pc:docMk/>
            <pc:sldMk cId="1779724210" sldId="257"/>
            <ac:cxnSpMk id="103" creationId="{FAF1DD91-9092-47FF-9615-98158C95123F}"/>
          </ac:cxnSpMkLst>
        </pc:cxnChg>
        <pc:cxnChg chg="add mod topLvl">
          <ac:chgData name="Grantham, Daniel" userId="fd7dd796-356c-4b0f-9813-de731b46ffaf" providerId="ADAL" clId="{2D095167-48BB-46D0-8E6A-6796854F39C7}" dt="2022-09-05T12:24:14.598" v="581" actId="165"/>
          <ac:cxnSpMkLst>
            <pc:docMk/>
            <pc:sldMk cId="1779724210" sldId="257"/>
            <ac:cxnSpMk id="105" creationId="{9ACFFF3E-0EAD-4B0D-916D-B7E0B0A8AC2E}"/>
          </ac:cxnSpMkLst>
        </pc:cxnChg>
      </pc:sldChg>
      <pc:sldChg chg="addSp modSp new mod modAnim modNotesTx">
        <pc:chgData name="Grantham, Daniel" userId="fd7dd796-356c-4b0f-9813-de731b46ffaf" providerId="ADAL" clId="{2D095167-48BB-46D0-8E6A-6796854F39C7}" dt="2022-09-13T11:38:12.500" v="5819" actId="20577"/>
        <pc:sldMkLst>
          <pc:docMk/>
          <pc:sldMk cId="1222621035" sldId="258"/>
        </pc:sldMkLst>
        <pc:spChg chg="add mod">
          <ac:chgData name="Grantham, Daniel" userId="fd7dd796-356c-4b0f-9813-de731b46ffaf" providerId="ADAL" clId="{2D095167-48BB-46D0-8E6A-6796854F39C7}" dt="2022-09-05T21:55:14.451" v="602" actId="120"/>
          <ac:spMkLst>
            <pc:docMk/>
            <pc:sldMk cId="1222621035" sldId="258"/>
            <ac:spMk id="2" creationId="{F1BFA41D-9765-468C-839A-71C587C29B25}"/>
          </ac:spMkLst>
        </pc:spChg>
        <pc:spChg chg="add mod">
          <ac:chgData name="Grantham, Daniel" userId="fd7dd796-356c-4b0f-9813-de731b46ffaf" providerId="ADAL" clId="{2D095167-48BB-46D0-8E6A-6796854F39C7}" dt="2022-09-13T11:38:12.500" v="5819" actId="20577"/>
          <ac:spMkLst>
            <pc:docMk/>
            <pc:sldMk cId="1222621035" sldId="258"/>
            <ac:spMk id="3" creationId="{7457FEA3-E846-44A0-B622-33E8C7FD722D}"/>
          </ac:spMkLst>
        </pc:spChg>
      </pc:sldChg>
      <pc:sldChg chg="addSp delSp modSp new mod ord">
        <pc:chgData name="Grantham, Daniel" userId="fd7dd796-356c-4b0f-9813-de731b46ffaf" providerId="ADAL" clId="{2D095167-48BB-46D0-8E6A-6796854F39C7}" dt="2022-09-13T11:30:05.630" v="4915"/>
        <pc:sldMkLst>
          <pc:docMk/>
          <pc:sldMk cId="3485785863" sldId="259"/>
        </pc:sldMkLst>
        <pc:spChg chg="add mod">
          <ac:chgData name="Grantham, Daniel" userId="fd7dd796-356c-4b0f-9813-de731b46ffaf" providerId="ADAL" clId="{2D095167-48BB-46D0-8E6A-6796854F39C7}" dt="2022-09-05T22:03:40.830" v="1012" actId="27636"/>
          <ac:spMkLst>
            <pc:docMk/>
            <pc:sldMk cId="3485785863" sldId="259"/>
            <ac:spMk id="3" creationId="{6E432C12-716F-4BF1-A8A1-28286AC04349}"/>
          </ac:spMkLst>
        </pc:spChg>
        <pc:spChg chg="add mod">
          <ac:chgData name="Grantham, Daniel" userId="fd7dd796-356c-4b0f-9813-de731b46ffaf" providerId="ADAL" clId="{2D095167-48BB-46D0-8E6A-6796854F39C7}" dt="2022-09-05T22:03:59.003" v="1025" actId="20577"/>
          <ac:spMkLst>
            <pc:docMk/>
            <pc:sldMk cId="3485785863" sldId="259"/>
            <ac:spMk id="4" creationId="{E88F5092-F38E-41E2-AC1A-0C2029F6EB21}"/>
          </ac:spMkLst>
        </pc:spChg>
        <pc:spChg chg="add mod">
          <ac:chgData name="Grantham, Daniel" userId="fd7dd796-356c-4b0f-9813-de731b46ffaf" providerId="ADAL" clId="{2D095167-48BB-46D0-8E6A-6796854F39C7}" dt="2022-09-05T22:04:15.359" v="1048" actId="27636"/>
          <ac:spMkLst>
            <pc:docMk/>
            <pc:sldMk cId="3485785863" sldId="259"/>
            <ac:spMk id="5" creationId="{59AD4051-A429-416B-8C4F-69AB239EF528}"/>
          </ac:spMkLst>
        </pc:spChg>
        <pc:spChg chg="add mod">
          <ac:chgData name="Grantham, Daniel" userId="fd7dd796-356c-4b0f-9813-de731b46ffaf" providerId="ADAL" clId="{2D095167-48BB-46D0-8E6A-6796854F39C7}" dt="2022-09-05T22:04:35.218" v="1062" actId="20577"/>
          <ac:spMkLst>
            <pc:docMk/>
            <pc:sldMk cId="3485785863" sldId="259"/>
            <ac:spMk id="6" creationId="{89EEFC5B-DF9B-4ED1-821D-825EACA5FEEC}"/>
          </ac:spMkLst>
        </pc:spChg>
        <pc:spChg chg="add mod">
          <ac:chgData name="Grantham, Daniel" userId="fd7dd796-356c-4b0f-9813-de731b46ffaf" providerId="ADAL" clId="{2D095167-48BB-46D0-8E6A-6796854F39C7}" dt="2022-09-05T22:08:33.833" v="1144" actId="14100"/>
          <ac:spMkLst>
            <pc:docMk/>
            <pc:sldMk cId="3485785863" sldId="259"/>
            <ac:spMk id="7" creationId="{D009C00E-E7A8-489A-BBD0-3D64651423A4}"/>
          </ac:spMkLst>
        </pc:spChg>
        <pc:spChg chg="add mod">
          <ac:chgData name="Grantham, Daniel" userId="fd7dd796-356c-4b0f-9813-de731b46ffaf" providerId="ADAL" clId="{2D095167-48BB-46D0-8E6A-6796854F39C7}" dt="2022-09-05T22:04:58.446" v="1088" actId="20577"/>
          <ac:spMkLst>
            <pc:docMk/>
            <pc:sldMk cId="3485785863" sldId="259"/>
            <ac:spMk id="8" creationId="{FCFFF94C-38C3-4F7F-95F4-BD05B54B0214}"/>
          </ac:spMkLst>
        </pc:spChg>
        <pc:spChg chg="add mod">
          <ac:chgData name="Grantham, Daniel" userId="fd7dd796-356c-4b0f-9813-de731b46ffaf" providerId="ADAL" clId="{2D095167-48BB-46D0-8E6A-6796854F39C7}" dt="2022-09-05T22:05:10.593" v="1099" actId="20577"/>
          <ac:spMkLst>
            <pc:docMk/>
            <pc:sldMk cId="3485785863" sldId="259"/>
            <ac:spMk id="9" creationId="{2498AE75-655C-4C91-AD14-A146EDA5FB52}"/>
          </ac:spMkLst>
        </pc:spChg>
        <pc:spChg chg="add mod">
          <ac:chgData name="Grantham, Daniel" userId="fd7dd796-356c-4b0f-9813-de731b46ffaf" providerId="ADAL" clId="{2D095167-48BB-46D0-8E6A-6796854F39C7}" dt="2022-09-05T22:08:12.347" v="1142" actId="1076"/>
          <ac:spMkLst>
            <pc:docMk/>
            <pc:sldMk cId="3485785863" sldId="259"/>
            <ac:spMk id="19" creationId="{4BE33A51-E44E-482A-89C6-4C5D9101D583}"/>
          </ac:spMkLst>
        </pc:spChg>
        <pc:spChg chg="add mod">
          <ac:chgData name="Grantham, Daniel" userId="fd7dd796-356c-4b0f-9813-de731b46ffaf" providerId="ADAL" clId="{2D095167-48BB-46D0-8E6A-6796854F39C7}" dt="2022-09-05T22:09:20.832" v="1201" actId="242"/>
          <ac:spMkLst>
            <pc:docMk/>
            <pc:sldMk cId="3485785863" sldId="259"/>
            <ac:spMk id="20" creationId="{B17DE4CF-FF9B-4502-A2B2-14E192393E28}"/>
          </ac:spMkLst>
        </pc:spChg>
        <pc:picChg chg="add">
          <ac:chgData name="Grantham, Daniel" userId="fd7dd796-356c-4b0f-9813-de731b46ffaf" providerId="ADAL" clId="{2D095167-48BB-46D0-8E6A-6796854F39C7}" dt="2022-09-05T22:02:46.759" v="992"/>
          <ac:picMkLst>
            <pc:docMk/>
            <pc:sldMk cId="3485785863" sldId="259"/>
            <ac:picMk id="1026" creationId="{D09B5639-E511-4ADE-8A60-10D7186CD6B9}"/>
          </ac:picMkLst>
        </pc:picChg>
        <pc:cxnChg chg="add del mod">
          <ac:chgData name="Grantham, Daniel" userId="fd7dd796-356c-4b0f-9813-de731b46ffaf" providerId="ADAL" clId="{2D095167-48BB-46D0-8E6A-6796854F39C7}" dt="2022-09-05T22:07:32.598" v="1124" actId="478"/>
          <ac:cxnSpMkLst>
            <pc:docMk/>
            <pc:sldMk cId="3485785863" sldId="259"/>
            <ac:cxnSpMk id="10" creationId="{D2430BC9-DF58-45DB-B33C-05C1013F5383}"/>
          </ac:cxnSpMkLst>
        </pc:cxnChg>
        <pc:cxnChg chg="add del mod">
          <ac:chgData name="Grantham, Daniel" userId="fd7dd796-356c-4b0f-9813-de731b46ffaf" providerId="ADAL" clId="{2D095167-48BB-46D0-8E6A-6796854F39C7}" dt="2022-09-05T22:07:31.306" v="1123" actId="478"/>
          <ac:cxnSpMkLst>
            <pc:docMk/>
            <pc:sldMk cId="3485785863" sldId="259"/>
            <ac:cxnSpMk id="16" creationId="{D0F3DBC5-60DE-4CAC-977F-440F9C89F5FC}"/>
          </ac:cxnSpMkLst>
        </pc:cxnChg>
        <pc:cxnChg chg="add mod ord">
          <ac:chgData name="Grantham, Daniel" userId="fd7dd796-356c-4b0f-9813-de731b46ffaf" providerId="ADAL" clId="{2D095167-48BB-46D0-8E6A-6796854F39C7}" dt="2022-09-05T22:11:37.468" v="1363" actId="171"/>
          <ac:cxnSpMkLst>
            <pc:docMk/>
            <pc:sldMk cId="3485785863" sldId="259"/>
            <ac:cxnSpMk id="21" creationId="{4F9721B9-B13F-4332-8170-D95AD8F7DFCE}"/>
          </ac:cxnSpMkLst>
        </pc:cxnChg>
      </pc:sldChg>
      <pc:sldChg chg="addSp modSp new mod setBg">
        <pc:chgData name="Grantham, Daniel" userId="fd7dd796-356c-4b0f-9813-de731b46ffaf" providerId="ADAL" clId="{2D095167-48BB-46D0-8E6A-6796854F39C7}" dt="2022-09-05T22:14:32.849" v="1448" actId="122"/>
        <pc:sldMkLst>
          <pc:docMk/>
          <pc:sldMk cId="1133447083" sldId="260"/>
        </pc:sldMkLst>
        <pc:spChg chg="add mod">
          <ac:chgData name="Grantham, Daniel" userId="fd7dd796-356c-4b0f-9813-de731b46ffaf" providerId="ADAL" clId="{2D095167-48BB-46D0-8E6A-6796854F39C7}" dt="2022-09-05T22:14:32.849" v="1448" actId="122"/>
          <ac:spMkLst>
            <pc:docMk/>
            <pc:sldMk cId="1133447083" sldId="260"/>
            <ac:spMk id="2" creationId="{14532EC6-1557-49D0-AE7E-B5F602C256F0}"/>
          </ac:spMkLst>
        </pc:spChg>
        <pc:spChg chg="add mod">
          <ac:chgData name="Grantham, Daniel" userId="fd7dd796-356c-4b0f-9813-de731b46ffaf" providerId="ADAL" clId="{2D095167-48BB-46D0-8E6A-6796854F39C7}" dt="2022-09-05T22:14:16.047" v="1447" actId="5793"/>
          <ac:spMkLst>
            <pc:docMk/>
            <pc:sldMk cId="1133447083" sldId="260"/>
            <ac:spMk id="3" creationId="{23A8F033-6EAB-4B8F-A3CA-6BB737A36412}"/>
          </ac:spMkLst>
        </pc:spChg>
      </pc:sldChg>
      <pc:sldChg chg="addSp modSp add mod setBg modAnim modNotesTx">
        <pc:chgData name="Grantham, Daniel" userId="fd7dd796-356c-4b0f-9813-de731b46ffaf" providerId="ADAL" clId="{2D095167-48BB-46D0-8E6A-6796854F39C7}" dt="2022-09-14T11:41:10.790" v="8926"/>
        <pc:sldMkLst>
          <pc:docMk/>
          <pc:sldMk cId="3053945654" sldId="261"/>
        </pc:sldMkLst>
        <pc:spChg chg="mod">
          <ac:chgData name="Grantham, Daniel" userId="fd7dd796-356c-4b0f-9813-de731b46ffaf" providerId="ADAL" clId="{2D095167-48BB-46D0-8E6A-6796854F39C7}" dt="2022-09-05T22:25:05.560" v="1743" actId="207"/>
          <ac:spMkLst>
            <pc:docMk/>
            <pc:sldMk cId="3053945654" sldId="261"/>
            <ac:spMk id="2" creationId="{14532EC6-1557-49D0-AE7E-B5F602C256F0}"/>
          </ac:spMkLst>
        </pc:spChg>
        <pc:spChg chg="mod">
          <ac:chgData name="Grantham, Daniel" userId="fd7dd796-356c-4b0f-9813-de731b46ffaf" providerId="ADAL" clId="{2D095167-48BB-46D0-8E6A-6796854F39C7}" dt="2022-09-05T22:25:05.560" v="1743" actId="207"/>
          <ac:spMkLst>
            <pc:docMk/>
            <pc:sldMk cId="3053945654" sldId="261"/>
            <ac:spMk id="3" creationId="{23A8F033-6EAB-4B8F-A3CA-6BB737A36412}"/>
          </ac:spMkLst>
        </pc:spChg>
        <pc:spChg chg="add mod">
          <ac:chgData name="Grantham, Daniel" userId="fd7dd796-356c-4b0f-9813-de731b46ffaf" providerId="ADAL" clId="{2D095167-48BB-46D0-8E6A-6796854F39C7}" dt="2022-09-14T11:34:58.090" v="8494" actId="206"/>
          <ac:spMkLst>
            <pc:docMk/>
            <pc:sldMk cId="3053945654" sldId="261"/>
            <ac:spMk id="4" creationId="{81E282C9-61C9-4C1C-AB86-B606C4F250B0}"/>
          </ac:spMkLst>
        </pc:spChg>
      </pc:sldChg>
      <pc:sldChg chg="addSp delSp modSp new mod modNotesTx">
        <pc:chgData name="Grantham, Daniel" userId="fd7dd796-356c-4b0f-9813-de731b46ffaf" providerId="ADAL" clId="{2D095167-48BB-46D0-8E6A-6796854F39C7}" dt="2022-09-14T12:22:56.457" v="11998" actId="20577"/>
        <pc:sldMkLst>
          <pc:docMk/>
          <pc:sldMk cId="2759257094" sldId="262"/>
        </pc:sldMkLst>
        <pc:spChg chg="add mod topLvl">
          <ac:chgData name="Grantham, Daniel" userId="fd7dd796-356c-4b0f-9813-de731b46ffaf" providerId="ADAL" clId="{2D095167-48BB-46D0-8E6A-6796854F39C7}" dt="2022-09-05T22:22:03.058" v="1709" actId="165"/>
          <ac:spMkLst>
            <pc:docMk/>
            <pc:sldMk cId="2759257094" sldId="262"/>
            <ac:spMk id="2" creationId="{4131E142-466F-4DC7-8C1F-1CECC0856316}"/>
          </ac:spMkLst>
        </pc:spChg>
        <pc:spChg chg="add mod topLvl">
          <ac:chgData name="Grantham, Daniel" userId="fd7dd796-356c-4b0f-9813-de731b46ffaf" providerId="ADAL" clId="{2D095167-48BB-46D0-8E6A-6796854F39C7}" dt="2022-09-05T22:22:03.058" v="1709" actId="165"/>
          <ac:spMkLst>
            <pc:docMk/>
            <pc:sldMk cId="2759257094" sldId="262"/>
            <ac:spMk id="3" creationId="{72B6C2E6-6B46-4FB8-94BF-7DCD8E835CBF}"/>
          </ac:spMkLst>
        </pc:spChg>
        <pc:spChg chg="add mod">
          <ac:chgData name="Grantham, Daniel" userId="fd7dd796-356c-4b0f-9813-de731b46ffaf" providerId="ADAL" clId="{2D095167-48BB-46D0-8E6A-6796854F39C7}" dt="2022-09-05T22:23:33.796" v="1720" actId="20577"/>
          <ac:spMkLst>
            <pc:docMk/>
            <pc:sldMk cId="2759257094" sldId="262"/>
            <ac:spMk id="5" creationId="{1786EF77-35C2-43D2-BF59-4548842761A1}"/>
          </ac:spMkLst>
        </pc:spChg>
        <pc:spChg chg="add mod">
          <ac:chgData name="Grantham, Daniel" userId="fd7dd796-356c-4b0f-9813-de731b46ffaf" providerId="ADAL" clId="{2D095167-48BB-46D0-8E6A-6796854F39C7}" dt="2022-09-05T22:24:11.357" v="1733" actId="20577"/>
          <ac:spMkLst>
            <pc:docMk/>
            <pc:sldMk cId="2759257094" sldId="262"/>
            <ac:spMk id="7" creationId="{025EEB5B-99FE-4205-A943-B4FFE040DFE5}"/>
          </ac:spMkLst>
        </pc:spChg>
        <pc:spChg chg="add mod">
          <ac:chgData name="Grantham, Daniel" userId="fd7dd796-356c-4b0f-9813-de731b46ffaf" providerId="ADAL" clId="{2D095167-48BB-46D0-8E6A-6796854F39C7}" dt="2022-09-05T22:24:27.647" v="1742" actId="20577"/>
          <ac:spMkLst>
            <pc:docMk/>
            <pc:sldMk cId="2759257094" sldId="262"/>
            <ac:spMk id="9" creationId="{B7A6124E-BE15-4621-86C8-7D2BA8690F3B}"/>
          </ac:spMkLst>
        </pc:spChg>
        <pc:grpChg chg="add del mod">
          <ac:chgData name="Grantham, Daniel" userId="fd7dd796-356c-4b0f-9813-de731b46ffaf" providerId="ADAL" clId="{2D095167-48BB-46D0-8E6A-6796854F39C7}" dt="2022-09-05T22:22:03.058" v="1709" actId="165"/>
          <ac:grpSpMkLst>
            <pc:docMk/>
            <pc:sldMk cId="2759257094" sldId="262"/>
            <ac:grpSpMk id="4" creationId="{9AD7E547-CD6C-4004-BF7F-886CF6E0255B}"/>
          </ac:grpSpMkLst>
        </pc:grpChg>
        <pc:cxnChg chg="add mod">
          <ac:chgData name="Grantham, Daniel" userId="fd7dd796-356c-4b0f-9813-de731b46ffaf" providerId="ADAL" clId="{2D095167-48BB-46D0-8E6A-6796854F39C7}" dt="2022-09-05T22:23:28.182" v="1711" actId="1076"/>
          <ac:cxnSpMkLst>
            <pc:docMk/>
            <pc:sldMk cId="2759257094" sldId="262"/>
            <ac:cxnSpMk id="6" creationId="{59855F8B-C488-4436-A2EF-5C60996C9EAE}"/>
          </ac:cxnSpMkLst>
        </pc:cxnChg>
        <pc:cxnChg chg="add mod">
          <ac:chgData name="Grantham, Daniel" userId="fd7dd796-356c-4b0f-9813-de731b46ffaf" providerId="ADAL" clId="{2D095167-48BB-46D0-8E6A-6796854F39C7}" dt="2022-09-05T22:24:06.779" v="1724" actId="1076"/>
          <ac:cxnSpMkLst>
            <pc:docMk/>
            <pc:sldMk cId="2759257094" sldId="262"/>
            <ac:cxnSpMk id="8" creationId="{8EDCADDF-3E84-465C-9A40-66B33566524D}"/>
          </ac:cxnSpMkLst>
        </pc:cxnChg>
        <pc:cxnChg chg="add mod">
          <ac:chgData name="Grantham, Daniel" userId="fd7dd796-356c-4b0f-9813-de731b46ffaf" providerId="ADAL" clId="{2D095167-48BB-46D0-8E6A-6796854F39C7}" dt="2022-09-05T22:24:24.108" v="1735" actId="1076"/>
          <ac:cxnSpMkLst>
            <pc:docMk/>
            <pc:sldMk cId="2759257094" sldId="262"/>
            <ac:cxnSpMk id="10" creationId="{5CD93469-39B1-44CD-B12B-267B4333C7CB}"/>
          </ac:cxnSpMkLst>
        </pc:cxnChg>
      </pc:sldChg>
      <pc:sldChg chg="addSp delSp modSp add mod delAnim modAnim modNotesTx">
        <pc:chgData name="Grantham, Daniel" userId="fd7dd796-356c-4b0f-9813-de731b46ffaf" providerId="ADAL" clId="{2D095167-48BB-46D0-8E6A-6796854F39C7}" dt="2022-09-17T20:50:10.135" v="19527" actId="20577"/>
        <pc:sldMkLst>
          <pc:docMk/>
          <pc:sldMk cId="608377791" sldId="263"/>
        </pc:sldMkLst>
        <pc:spChg chg="mod">
          <ac:chgData name="Grantham, Daniel" userId="fd7dd796-356c-4b0f-9813-de731b46ffaf" providerId="ADAL" clId="{2D095167-48BB-46D0-8E6A-6796854F39C7}" dt="2022-09-15T11:40:37.892" v="12629" actId="14100"/>
          <ac:spMkLst>
            <pc:docMk/>
            <pc:sldMk cId="608377791" sldId="263"/>
            <ac:spMk id="2" creationId="{F1BFA41D-9765-468C-839A-71C587C29B25}"/>
          </ac:spMkLst>
        </pc:spChg>
        <pc:spChg chg="del mod">
          <ac:chgData name="Grantham, Daniel" userId="fd7dd796-356c-4b0f-9813-de731b46ffaf" providerId="ADAL" clId="{2D095167-48BB-46D0-8E6A-6796854F39C7}" dt="2022-09-15T11:33:13.876" v="12522" actId="478"/>
          <ac:spMkLst>
            <pc:docMk/>
            <pc:sldMk cId="608377791" sldId="263"/>
            <ac:spMk id="3" creationId="{7457FEA3-E846-44A0-B622-33E8C7FD722D}"/>
          </ac:spMkLst>
        </pc:spChg>
        <pc:spChg chg="add del mod">
          <ac:chgData name="Grantham, Daniel" userId="fd7dd796-356c-4b0f-9813-de731b46ffaf" providerId="ADAL" clId="{2D095167-48BB-46D0-8E6A-6796854F39C7}" dt="2022-09-15T11:33:13.876" v="12522" actId="478"/>
          <ac:spMkLst>
            <pc:docMk/>
            <pc:sldMk cId="608377791" sldId="263"/>
            <ac:spMk id="4" creationId="{1491AA48-2279-4D40-9D1C-C45DE843534A}"/>
          </ac:spMkLst>
        </pc:spChg>
        <pc:spChg chg="add del mod">
          <ac:chgData name="Grantham, Daniel" userId="fd7dd796-356c-4b0f-9813-de731b46ffaf" providerId="ADAL" clId="{2D095167-48BB-46D0-8E6A-6796854F39C7}" dt="2022-09-15T11:33:13.876" v="12522" actId="478"/>
          <ac:spMkLst>
            <pc:docMk/>
            <pc:sldMk cId="608377791" sldId="263"/>
            <ac:spMk id="5" creationId="{F25895CE-6FEF-4C3D-8049-717F62186951}"/>
          </ac:spMkLst>
        </pc:spChg>
        <pc:spChg chg="add del mod">
          <ac:chgData name="Grantham, Daniel" userId="fd7dd796-356c-4b0f-9813-de731b46ffaf" providerId="ADAL" clId="{2D095167-48BB-46D0-8E6A-6796854F39C7}" dt="2022-09-15T11:33:13.876" v="12522" actId="478"/>
          <ac:spMkLst>
            <pc:docMk/>
            <pc:sldMk cId="608377791" sldId="263"/>
            <ac:spMk id="6" creationId="{A5C6B9C3-8AA7-4438-9FDF-6F0C74137D7D}"/>
          </ac:spMkLst>
        </pc:spChg>
        <pc:spChg chg="add mod">
          <ac:chgData name="Grantham, Daniel" userId="fd7dd796-356c-4b0f-9813-de731b46ffaf" providerId="ADAL" clId="{2D095167-48BB-46D0-8E6A-6796854F39C7}" dt="2022-09-15T11:40:37.892" v="12629" actId="14100"/>
          <ac:spMkLst>
            <pc:docMk/>
            <pc:sldMk cId="608377791" sldId="263"/>
            <ac:spMk id="7" creationId="{18564AB4-ED65-4C2B-8018-BFD5EC021B3B}"/>
          </ac:spMkLst>
        </pc:spChg>
        <pc:spChg chg="add del mod">
          <ac:chgData name="Grantham, Daniel" userId="fd7dd796-356c-4b0f-9813-de731b46ffaf" providerId="ADAL" clId="{2D095167-48BB-46D0-8E6A-6796854F39C7}" dt="2022-09-05T22:29:10.463" v="1907"/>
          <ac:spMkLst>
            <pc:docMk/>
            <pc:sldMk cId="608377791" sldId="263"/>
            <ac:spMk id="7" creationId="{65B3D63C-D215-46B0-B452-B99EA7C046D4}"/>
          </ac:spMkLst>
        </pc:spChg>
        <pc:spChg chg="add mod">
          <ac:chgData name="Grantham, Daniel" userId="fd7dd796-356c-4b0f-9813-de731b46ffaf" providerId="ADAL" clId="{2D095167-48BB-46D0-8E6A-6796854F39C7}" dt="2022-09-15T11:40:37.892" v="12629" actId="14100"/>
          <ac:spMkLst>
            <pc:docMk/>
            <pc:sldMk cId="608377791" sldId="263"/>
            <ac:spMk id="8" creationId="{90A64194-3E92-4817-A300-99E5F7829AD4}"/>
          </ac:spMkLst>
        </pc:spChg>
        <pc:spChg chg="add mod">
          <ac:chgData name="Grantham, Daniel" userId="fd7dd796-356c-4b0f-9813-de731b46ffaf" providerId="ADAL" clId="{2D095167-48BB-46D0-8E6A-6796854F39C7}" dt="2022-09-15T11:40:37.892" v="12629" actId="14100"/>
          <ac:spMkLst>
            <pc:docMk/>
            <pc:sldMk cId="608377791" sldId="263"/>
            <ac:spMk id="9" creationId="{0F937B88-DC0A-40D6-89F0-B3E7B50B9084}"/>
          </ac:spMkLst>
        </pc:spChg>
        <pc:spChg chg="add mod">
          <ac:chgData name="Grantham, Daniel" userId="fd7dd796-356c-4b0f-9813-de731b46ffaf" providerId="ADAL" clId="{2D095167-48BB-46D0-8E6A-6796854F39C7}" dt="2022-09-15T11:40:37.892" v="12629" actId="14100"/>
          <ac:spMkLst>
            <pc:docMk/>
            <pc:sldMk cId="608377791" sldId="263"/>
            <ac:spMk id="10" creationId="{78562D90-C094-4E42-8175-446BFF13EF0C}"/>
          </ac:spMkLst>
        </pc:spChg>
        <pc:spChg chg="add mod">
          <ac:chgData name="Grantham, Daniel" userId="fd7dd796-356c-4b0f-9813-de731b46ffaf" providerId="ADAL" clId="{2D095167-48BB-46D0-8E6A-6796854F39C7}" dt="2022-09-15T11:40:37.892" v="12629" actId="14100"/>
          <ac:spMkLst>
            <pc:docMk/>
            <pc:sldMk cId="608377791" sldId="263"/>
            <ac:spMk id="11" creationId="{8B2505E9-E37A-4F13-8A2D-37CA5F0DE975}"/>
          </ac:spMkLst>
        </pc:spChg>
        <pc:spChg chg="add mod">
          <ac:chgData name="Grantham, Daniel" userId="fd7dd796-356c-4b0f-9813-de731b46ffaf" providerId="ADAL" clId="{2D095167-48BB-46D0-8E6A-6796854F39C7}" dt="2022-09-15T11:40:37.892" v="12629" actId="14100"/>
          <ac:spMkLst>
            <pc:docMk/>
            <pc:sldMk cId="608377791" sldId="263"/>
            <ac:spMk id="12" creationId="{D2112546-6E57-42EB-9F9A-41D3963D8D2E}"/>
          </ac:spMkLst>
        </pc:spChg>
        <pc:spChg chg="add mod">
          <ac:chgData name="Grantham, Daniel" userId="fd7dd796-356c-4b0f-9813-de731b46ffaf" providerId="ADAL" clId="{2D095167-48BB-46D0-8E6A-6796854F39C7}" dt="2022-09-15T11:40:37.892" v="12629" actId="14100"/>
          <ac:spMkLst>
            <pc:docMk/>
            <pc:sldMk cId="608377791" sldId="263"/>
            <ac:spMk id="13" creationId="{E492DD79-46C5-430D-BA31-9D5292517BF4}"/>
          </ac:spMkLst>
        </pc:spChg>
        <pc:spChg chg="add mod">
          <ac:chgData name="Grantham, Daniel" userId="fd7dd796-356c-4b0f-9813-de731b46ffaf" providerId="ADAL" clId="{2D095167-48BB-46D0-8E6A-6796854F39C7}" dt="2022-09-15T11:40:37.892" v="12629" actId="14100"/>
          <ac:spMkLst>
            <pc:docMk/>
            <pc:sldMk cId="608377791" sldId="263"/>
            <ac:spMk id="14" creationId="{52151A72-B189-4D76-969C-FCE7230453C2}"/>
          </ac:spMkLst>
        </pc:spChg>
        <pc:spChg chg="add mod">
          <ac:chgData name="Grantham, Daniel" userId="fd7dd796-356c-4b0f-9813-de731b46ffaf" providerId="ADAL" clId="{2D095167-48BB-46D0-8E6A-6796854F39C7}" dt="2022-09-15T11:40:37.892" v="12629" actId="14100"/>
          <ac:spMkLst>
            <pc:docMk/>
            <pc:sldMk cId="608377791" sldId="263"/>
            <ac:spMk id="15" creationId="{76673F93-BFAD-4CB2-87C3-CFD47A80EDB3}"/>
          </ac:spMkLst>
        </pc:spChg>
        <pc:spChg chg="add mod">
          <ac:chgData name="Grantham, Daniel" userId="fd7dd796-356c-4b0f-9813-de731b46ffaf" providerId="ADAL" clId="{2D095167-48BB-46D0-8E6A-6796854F39C7}" dt="2022-09-15T11:41:44.188" v="12678" actId="20577"/>
          <ac:spMkLst>
            <pc:docMk/>
            <pc:sldMk cId="608377791" sldId="263"/>
            <ac:spMk id="16" creationId="{2B494F15-7D03-4653-BD9C-153110733810}"/>
          </ac:spMkLst>
        </pc:spChg>
      </pc:sldChg>
      <pc:sldChg chg="modSp add mod modAnim">
        <pc:chgData name="Grantham, Daniel" userId="fd7dd796-356c-4b0f-9813-de731b46ffaf" providerId="ADAL" clId="{2D095167-48BB-46D0-8E6A-6796854F39C7}" dt="2022-09-05T22:30:04.281" v="2018"/>
        <pc:sldMkLst>
          <pc:docMk/>
          <pc:sldMk cId="2573938706" sldId="264"/>
        </pc:sldMkLst>
        <pc:spChg chg="mod">
          <ac:chgData name="Grantham, Daniel" userId="fd7dd796-356c-4b0f-9813-de731b46ffaf" providerId="ADAL" clId="{2D095167-48BB-46D0-8E6A-6796854F39C7}" dt="2022-09-05T22:29:25.082" v="1944" actId="20577"/>
          <ac:spMkLst>
            <pc:docMk/>
            <pc:sldMk cId="2573938706" sldId="264"/>
            <ac:spMk id="2" creationId="{F1BFA41D-9765-468C-839A-71C587C29B25}"/>
          </ac:spMkLst>
        </pc:spChg>
        <pc:spChg chg="mod">
          <ac:chgData name="Grantham, Daniel" userId="fd7dd796-356c-4b0f-9813-de731b46ffaf" providerId="ADAL" clId="{2D095167-48BB-46D0-8E6A-6796854F39C7}" dt="2022-09-05T22:29:35.484" v="1985" actId="20577"/>
          <ac:spMkLst>
            <pc:docMk/>
            <pc:sldMk cId="2573938706" sldId="264"/>
            <ac:spMk id="5" creationId="{F25895CE-6FEF-4C3D-8049-717F62186951}"/>
          </ac:spMkLst>
        </pc:spChg>
        <pc:spChg chg="mod">
          <ac:chgData name="Grantham, Daniel" userId="fd7dd796-356c-4b0f-9813-de731b46ffaf" providerId="ADAL" clId="{2D095167-48BB-46D0-8E6A-6796854F39C7}" dt="2022-09-05T22:29:42.965" v="2014" actId="20577"/>
          <ac:spMkLst>
            <pc:docMk/>
            <pc:sldMk cId="2573938706" sldId="264"/>
            <ac:spMk id="6" creationId="{A5C6B9C3-8AA7-4438-9FDF-6F0C74137D7D}"/>
          </ac:spMkLst>
        </pc:spChg>
      </pc:sldChg>
      <pc:sldChg chg="modSp add">
        <pc:chgData name="Grantham, Daniel" userId="fd7dd796-356c-4b0f-9813-de731b46ffaf" providerId="ADAL" clId="{2D095167-48BB-46D0-8E6A-6796854F39C7}" dt="2022-09-05T22:30:39.690" v="2095" actId="20577"/>
        <pc:sldMkLst>
          <pc:docMk/>
          <pc:sldMk cId="1857083054" sldId="265"/>
        </pc:sldMkLst>
        <pc:spChg chg="mod">
          <ac:chgData name="Grantham, Daniel" userId="fd7dd796-356c-4b0f-9813-de731b46ffaf" providerId="ADAL" clId="{2D095167-48BB-46D0-8E6A-6796854F39C7}" dt="2022-09-05T22:30:23.065" v="2049" actId="20577"/>
          <ac:spMkLst>
            <pc:docMk/>
            <pc:sldMk cId="1857083054" sldId="265"/>
            <ac:spMk id="2" creationId="{F1BFA41D-9765-468C-839A-71C587C29B25}"/>
          </ac:spMkLst>
        </pc:spChg>
        <pc:spChg chg="mod">
          <ac:chgData name="Grantham, Daniel" userId="fd7dd796-356c-4b0f-9813-de731b46ffaf" providerId="ADAL" clId="{2D095167-48BB-46D0-8E6A-6796854F39C7}" dt="2022-09-05T22:30:33.517" v="2070" actId="20577"/>
          <ac:spMkLst>
            <pc:docMk/>
            <pc:sldMk cId="1857083054" sldId="265"/>
            <ac:spMk id="5" creationId="{F25895CE-6FEF-4C3D-8049-717F62186951}"/>
          </ac:spMkLst>
        </pc:spChg>
        <pc:spChg chg="mod">
          <ac:chgData name="Grantham, Daniel" userId="fd7dd796-356c-4b0f-9813-de731b46ffaf" providerId="ADAL" clId="{2D095167-48BB-46D0-8E6A-6796854F39C7}" dt="2022-09-05T22:30:39.690" v="2095" actId="20577"/>
          <ac:spMkLst>
            <pc:docMk/>
            <pc:sldMk cId="1857083054" sldId="265"/>
            <ac:spMk id="6" creationId="{A5C6B9C3-8AA7-4438-9FDF-6F0C74137D7D}"/>
          </ac:spMkLst>
        </pc:spChg>
      </pc:sldChg>
      <pc:sldChg chg="modSp add mod">
        <pc:chgData name="Grantham, Daniel" userId="fd7dd796-356c-4b0f-9813-de731b46ffaf" providerId="ADAL" clId="{2D095167-48BB-46D0-8E6A-6796854F39C7}" dt="2022-09-05T22:32:59.989" v="2186" actId="20577"/>
        <pc:sldMkLst>
          <pc:docMk/>
          <pc:sldMk cId="2181178614" sldId="266"/>
        </pc:sldMkLst>
        <pc:spChg chg="mod">
          <ac:chgData name="Grantham, Daniel" userId="fd7dd796-356c-4b0f-9813-de731b46ffaf" providerId="ADAL" clId="{2D095167-48BB-46D0-8E6A-6796854F39C7}" dt="2022-09-05T22:32:34.256" v="2111" actId="20577"/>
          <ac:spMkLst>
            <pc:docMk/>
            <pc:sldMk cId="2181178614" sldId="266"/>
            <ac:spMk id="2" creationId="{F1BFA41D-9765-468C-839A-71C587C29B25}"/>
          </ac:spMkLst>
        </pc:spChg>
        <pc:spChg chg="mod">
          <ac:chgData name="Grantham, Daniel" userId="fd7dd796-356c-4b0f-9813-de731b46ffaf" providerId="ADAL" clId="{2D095167-48BB-46D0-8E6A-6796854F39C7}" dt="2022-09-05T22:32:44.240" v="2146" actId="20577"/>
          <ac:spMkLst>
            <pc:docMk/>
            <pc:sldMk cId="2181178614" sldId="266"/>
            <ac:spMk id="5" creationId="{F25895CE-6FEF-4C3D-8049-717F62186951}"/>
          </ac:spMkLst>
        </pc:spChg>
        <pc:spChg chg="mod">
          <ac:chgData name="Grantham, Daniel" userId="fd7dd796-356c-4b0f-9813-de731b46ffaf" providerId="ADAL" clId="{2D095167-48BB-46D0-8E6A-6796854F39C7}" dt="2022-09-05T22:32:59.989" v="2186" actId="20577"/>
          <ac:spMkLst>
            <pc:docMk/>
            <pc:sldMk cId="2181178614" sldId="266"/>
            <ac:spMk id="6" creationId="{A5C6B9C3-8AA7-4438-9FDF-6F0C74137D7D}"/>
          </ac:spMkLst>
        </pc:spChg>
      </pc:sldChg>
      <pc:sldChg chg="addSp modSp new mod">
        <pc:chgData name="Grantham, Daniel" userId="fd7dd796-356c-4b0f-9813-de731b46ffaf" providerId="ADAL" clId="{2D095167-48BB-46D0-8E6A-6796854F39C7}" dt="2022-09-05T22:34:48.064" v="2196" actId="12788"/>
        <pc:sldMkLst>
          <pc:docMk/>
          <pc:sldMk cId="2868193279" sldId="267"/>
        </pc:sldMkLst>
        <pc:picChg chg="add mod">
          <ac:chgData name="Grantham, Daniel" userId="fd7dd796-356c-4b0f-9813-de731b46ffaf" providerId="ADAL" clId="{2D095167-48BB-46D0-8E6A-6796854F39C7}" dt="2022-09-05T22:34:48.064" v="2196" actId="12788"/>
          <ac:picMkLst>
            <pc:docMk/>
            <pc:sldMk cId="2868193279" sldId="267"/>
            <ac:picMk id="2" creationId="{E397365E-EE9F-4CCF-8CD5-E7261A3072C6}"/>
          </ac:picMkLst>
        </pc:picChg>
      </pc:sldChg>
      <pc:sldChg chg="modSp add mod">
        <pc:chgData name="Grantham, Daniel" userId="fd7dd796-356c-4b0f-9813-de731b46ffaf" providerId="ADAL" clId="{2D095167-48BB-46D0-8E6A-6796854F39C7}" dt="2022-09-05T22:35:31.493" v="2293" actId="20577"/>
        <pc:sldMkLst>
          <pc:docMk/>
          <pc:sldMk cId="83622223" sldId="268"/>
        </pc:sldMkLst>
        <pc:spChg chg="mod">
          <ac:chgData name="Grantham, Daniel" userId="fd7dd796-356c-4b0f-9813-de731b46ffaf" providerId="ADAL" clId="{2D095167-48BB-46D0-8E6A-6796854F39C7}" dt="2022-09-05T22:35:15.003" v="2227" actId="20577"/>
          <ac:spMkLst>
            <pc:docMk/>
            <pc:sldMk cId="83622223" sldId="268"/>
            <ac:spMk id="2" creationId="{F1BFA41D-9765-468C-839A-71C587C29B25}"/>
          </ac:spMkLst>
        </pc:spChg>
        <pc:spChg chg="mod">
          <ac:chgData name="Grantham, Daniel" userId="fd7dd796-356c-4b0f-9813-de731b46ffaf" providerId="ADAL" clId="{2D095167-48BB-46D0-8E6A-6796854F39C7}" dt="2022-09-05T22:35:24.922" v="2266" actId="20577"/>
          <ac:spMkLst>
            <pc:docMk/>
            <pc:sldMk cId="83622223" sldId="268"/>
            <ac:spMk id="5" creationId="{F25895CE-6FEF-4C3D-8049-717F62186951}"/>
          </ac:spMkLst>
        </pc:spChg>
        <pc:spChg chg="mod">
          <ac:chgData name="Grantham, Daniel" userId="fd7dd796-356c-4b0f-9813-de731b46ffaf" providerId="ADAL" clId="{2D095167-48BB-46D0-8E6A-6796854F39C7}" dt="2022-09-05T22:35:31.493" v="2293" actId="20577"/>
          <ac:spMkLst>
            <pc:docMk/>
            <pc:sldMk cId="83622223" sldId="268"/>
            <ac:spMk id="6" creationId="{A5C6B9C3-8AA7-4438-9FDF-6F0C74137D7D}"/>
          </ac:spMkLst>
        </pc:spChg>
      </pc:sldChg>
      <pc:sldChg chg="addSp modSp new mod">
        <pc:chgData name="Grantham, Daniel" userId="fd7dd796-356c-4b0f-9813-de731b46ffaf" providerId="ADAL" clId="{2D095167-48BB-46D0-8E6A-6796854F39C7}" dt="2022-09-05T22:50:42.402" v="2426" actId="242"/>
        <pc:sldMkLst>
          <pc:docMk/>
          <pc:sldMk cId="1197388566" sldId="269"/>
        </pc:sldMkLst>
        <pc:spChg chg="add mod">
          <ac:chgData name="Grantham, Daniel" userId="fd7dd796-356c-4b0f-9813-de731b46ffaf" providerId="ADAL" clId="{2D095167-48BB-46D0-8E6A-6796854F39C7}" dt="2022-09-05T22:47:41.804" v="2374" actId="313"/>
          <ac:spMkLst>
            <pc:docMk/>
            <pc:sldMk cId="1197388566" sldId="269"/>
            <ac:spMk id="3" creationId="{1591D61A-695F-4A24-9D12-05749B9CCAA4}"/>
          </ac:spMkLst>
        </pc:spChg>
        <pc:spChg chg="add mod">
          <ac:chgData name="Grantham, Daniel" userId="fd7dd796-356c-4b0f-9813-de731b46ffaf" providerId="ADAL" clId="{2D095167-48BB-46D0-8E6A-6796854F39C7}" dt="2022-09-05T22:50:42.402" v="2426" actId="242"/>
          <ac:spMkLst>
            <pc:docMk/>
            <pc:sldMk cId="1197388566" sldId="269"/>
            <ac:spMk id="4" creationId="{61533DDD-33D4-4A57-A287-48F1303F72FF}"/>
          </ac:spMkLst>
        </pc:spChg>
        <pc:picChg chg="add mod">
          <ac:chgData name="Grantham, Daniel" userId="fd7dd796-356c-4b0f-9813-de731b46ffaf" providerId="ADAL" clId="{2D095167-48BB-46D0-8E6A-6796854F39C7}" dt="2022-09-05T22:46:35.443" v="2298" actId="12789"/>
          <ac:picMkLst>
            <pc:docMk/>
            <pc:sldMk cId="1197388566" sldId="269"/>
            <ac:picMk id="2" creationId="{C5DB2CB3-5C3A-4B28-A1DD-EC16F4582D00}"/>
          </ac:picMkLst>
        </pc:picChg>
      </pc:sldChg>
      <pc:sldChg chg="addSp modSp new mod">
        <pc:chgData name="Grantham, Daniel" userId="fd7dd796-356c-4b0f-9813-de731b46ffaf" providerId="ADAL" clId="{2D095167-48BB-46D0-8E6A-6796854F39C7}" dt="2022-09-05T22:51:51.856" v="2432" actId="12789"/>
        <pc:sldMkLst>
          <pc:docMk/>
          <pc:sldMk cId="2754172631" sldId="270"/>
        </pc:sldMkLst>
        <pc:picChg chg="add mod">
          <ac:chgData name="Grantham, Daniel" userId="fd7dd796-356c-4b0f-9813-de731b46ffaf" providerId="ADAL" clId="{2D095167-48BB-46D0-8E6A-6796854F39C7}" dt="2022-09-05T22:51:51.856" v="2432" actId="12789"/>
          <ac:picMkLst>
            <pc:docMk/>
            <pc:sldMk cId="2754172631" sldId="270"/>
            <ac:picMk id="2" creationId="{8D618E44-584C-49BC-B11F-A498640DCB34}"/>
          </ac:picMkLst>
        </pc:picChg>
      </pc:sldChg>
      <pc:sldChg chg="modSp add mod">
        <pc:chgData name="Grantham, Daniel" userId="fd7dd796-356c-4b0f-9813-de731b46ffaf" providerId="ADAL" clId="{2D095167-48BB-46D0-8E6A-6796854F39C7}" dt="2022-09-05T22:52:34.694" v="2500" actId="20577"/>
        <pc:sldMkLst>
          <pc:docMk/>
          <pc:sldMk cId="1809842618" sldId="271"/>
        </pc:sldMkLst>
        <pc:spChg chg="mod">
          <ac:chgData name="Grantham, Daniel" userId="fd7dd796-356c-4b0f-9813-de731b46ffaf" providerId="ADAL" clId="{2D095167-48BB-46D0-8E6A-6796854F39C7}" dt="2022-09-05T22:52:18.678" v="2452" actId="20577"/>
          <ac:spMkLst>
            <pc:docMk/>
            <pc:sldMk cId="1809842618" sldId="271"/>
            <ac:spMk id="2" creationId="{F1BFA41D-9765-468C-839A-71C587C29B25}"/>
          </ac:spMkLst>
        </pc:spChg>
        <pc:spChg chg="mod">
          <ac:chgData name="Grantham, Daniel" userId="fd7dd796-356c-4b0f-9813-de731b46ffaf" providerId="ADAL" clId="{2D095167-48BB-46D0-8E6A-6796854F39C7}" dt="2022-09-05T22:52:27.157" v="2476" actId="20577"/>
          <ac:spMkLst>
            <pc:docMk/>
            <pc:sldMk cId="1809842618" sldId="271"/>
            <ac:spMk id="5" creationId="{F25895CE-6FEF-4C3D-8049-717F62186951}"/>
          </ac:spMkLst>
        </pc:spChg>
        <pc:spChg chg="mod">
          <ac:chgData name="Grantham, Daniel" userId="fd7dd796-356c-4b0f-9813-de731b46ffaf" providerId="ADAL" clId="{2D095167-48BB-46D0-8E6A-6796854F39C7}" dt="2022-09-05T22:52:34.694" v="2500" actId="20577"/>
          <ac:spMkLst>
            <pc:docMk/>
            <pc:sldMk cId="1809842618" sldId="271"/>
            <ac:spMk id="6" creationId="{A5C6B9C3-8AA7-4438-9FDF-6F0C74137D7D}"/>
          </ac:spMkLst>
        </pc:spChg>
      </pc:sldChg>
      <pc:sldChg chg="modSp add mod">
        <pc:chgData name="Grantham, Daniel" userId="fd7dd796-356c-4b0f-9813-de731b46ffaf" providerId="ADAL" clId="{2D095167-48BB-46D0-8E6A-6796854F39C7}" dt="2022-09-05T22:54:01.334" v="2672" actId="14100"/>
        <pc:sldMkLst>
          <pc:docMk/>
          <pc:sldMk cId="1784848970" sldId="272"/>
        </pc:sldMkLst>
        <pc:spChg chg="mod">
          <ac:chgData name="Grantham, Daniel" userId="fd7dd796-356c-4b0f-9813-de731b46ffaf" providerId="ADAL" clId="{2D095167-48BB-46D0-8E6A-6796854F39C7}" dt="2022-09-05T22:52:54.530" v="2539" actId="20577"/>
          <ac:spMkLst>
            <pc:docMk/>
            <pc:sldMk cId="1784848970" sldId="272"/>
            <ac:spMk id="2" creationId="{F1BFA41D-9765-468C-839A-71C587C29B25}"/>
          </ac:spMkLst>
        </pc:spChg>
        <pc:spChg chg="mod">
          <ac:chgData name="Grantham, Daniel" userId="fd7dd796-356c-4b0f-9813-de731b46ffaf" providerId="ADAL" clId="{2D095167-48BB-46D0-8E6A-6796854F39C7}" dt="2022-09-05T22:53:32.961" v="2602" actId="14100"/>
          <ac:spMkLst>
            <pc:docMk/>
            <pc:sldMk cId="1784848970" sldId="272"/>
            <ac:spMk id="5" creationId="{F25895CE-6FEF-4C3D-8049-717F62186951}"/>
          </ac:spMkLst>
        </pc:spChg>
        <pc:spChg chg="mod">
          <ac:chgData name="Grantham, Daniel" userId="fd7dd796-356c-4b0f-9813-de731b46ffaf" providerId="ADAL" clId="{2D095167-48BB-46D0-8E6A-6796854F39C7}" dt="2022-09-05T22:54:01.334" v="2672" actId="14100"/>
          <ac:spMkLst>
            <pc:docMk/>
            <pc:sldMk cId="1784848970" sldId="272"/>
            <ac:spMk id="6" creationId="{A5C6B9C3-8AA7-4438-9FDF-6F0C74137D7D}"/>
          </ac:spMkLst>
        </pc:spChg>
      </pc:sldChg>
      <pc:sldChg chg="addSp delSp modSp add mod modAnim">
        <pc:chgData name="Grantham, Daniel" userId="fd7dd796-356c-4b0f-9813-de731b46ffaf" providerId="ADAL" clId="{2D095167-48BB-46D0-8E6A-6796854F39C7}" dt="2022-09-05T22:55:09.189" v="2776"/>
        <pc:sldMkLst>
          <pc:docMk/>
          <pc:sldMk cId="2888939" sldId="273"/>
        </pc:sldMkLst>
        <pc:spChg chg="mod">
          <ac:chgData name="Grantham, Daniel" userId="fd7dd796-356c-4b0f-9813-de731b46ffaf" providerId="ADAL" clId="{2D095167-48BB-46D0-8E6A-6796854F39C7}" dt="2022-09-05T22:54:26.476" v="2709" actId="20577"/>
          <ac:spMkLst>
            <pc:docMk/>
            <pc:sldMk cId="2888939" sldId="273"/>
            <ac:spMk id="2" creationId="{F1BFA41D-9765-468C-839A-71C587C29B25}"/>
          </ac:spMkLst>
        </pc:spChg>
        <pc:spChg chg="mod">
          <ac:chgData name="Grantham, Daniel" userId="fd7dd796-356c-4b0f-9813-de731b46ffaf" providerId="ADAL" clId="{2D095167-48BB-46D0-8E6A-6796854F39C7}" dt="2022-09-05T22:54:42.628" v="2747" actId="14100"/>
          <ac:spMkLst>
            <pc:docMk/>
            <pc:sldMk cId="2888939" sldId="273"/>
            <ac:spMk id="5" creationId="{F25895CE-6FEF-4C3D-8049-717F62186951}"/>
          </ac:spMkLst>
        </pc:spChg>
        <pc:spChg chg="mod">
          <ac:chgData name="Grantham, Daniel" userId="fd7dd796-356c-4b0f-9813-de731b46ffaf" providerId="ADAL" clId="{2D095167-48BB-46D0-8E6A-6796854F39C7}" dt="2022-09-05T22:54:56.250" v="2774" actId="14100"/>
          <ac:spMkLst>
            <pc:docMk/>
            <pc:sldMk cId="2888939" sldId="273"/>
            <ac:spMk id="6" creationId="{A5C6B9C3-8AA7-4438-9FDF-6F0C74137D7D}"/>
          </ac:spMkLst>
        </pc:spChg>
        <pc:spChg chg="add del mod">
          <ac:chgData name="Grantham, Daniel" userId="fd7dd796-356c-4b0f-9813-de731b46ffaf" providerId="ADAL" clId="{2D095167-48BB-46D0-8E6A-6796854F39C7}" dt="2022-09-05T22:55:09.189" v="2776"/>
          <ac:spMkLst>
            <pc:docMk/>
            <pc:sldMk cId="2888939" sldId="273"/>
            <ac:spMk id="7" creationId="{BC91EF50-4FEE-4045-AD72-442A6181C976}"/>
          </ac:spMkLst>
        </pc:spChg>
      </pc:sldChg>
      <pc:sldChg chg="modSp add mod">
        <pc:chgData name="Grantham, Daniel" userId="fd7dd796-356c-4b0f-9813-de731b46ffaf" providerId="ADAL" clId="{2D095167-48BB-46D0-8E6A-6796854F39C7}" dt="2022-09-05T22:56:41.717" v="2937" actId="14100"/>
        <pc:sldMkLst>
          <pc:docMk/>
          <pc:sldMk cId="3568674163" sldId="274"/>
        </pc:sldMkLst>
        <pc:spChg chg="mod">
          <ac:chgData name="Grantham, Daniel" userId="fd7dd796-356c-4b0f-9813-de731b46ffaf" providerId="ADAL" clId="{2D095167-48BB-46D0-8E6A-6796854F39C7}" dt="2022-09-05T22:55:21.761" v="2812" actId="20577"/>
          <ac:spMkLst>
            <pc:docMk/>
            <pc:sldMk cId="3568674163" sldId="274"/>
            <ac:spMk id="2" creationId="{F1BFA41D-9765-468C-839A-71C587C29B25}"/>
          </ac:spMkLst>
        </pc:spChg>
        <pc:spChg chg="mod">
          <ac:chgData name="Grantham, Daniel" userId="fd7dd796-356c-4b0f-9813-de731b46ffaf" providerId="ADAL" clId="{2D095167-48BB-46D0-8E6A-6796854F39C7}" dt="2022-09-05T22:55:45.194" v="2865" actId="14100"/>
          <ac:spMkLst>
            <pc:docMk/>
            <pc:sldMk cId="3568674163" sldId="274"/>
            <ac:spMk id="5" creationId="{F25895CE-6FEF-4C3D-8049-717F62186951}"/>
          </ac:spMkLst>
        </pc:spChg>
        <pc:spChg chg="mod">
          <ac:chgData name="Grantham, Daniel" userId="fd7dd796-356c-4b0f-9813-de731b46ffaf" providerId="ADAL" clId="{2D095167-48BB-46D0-8E6A-6796854F39C7}" dt="2022-09-05T22:56:41.717" v="2937" actId="14100"/>
          <ac:spMkLst>
            <pc:docMk/>
            <pc:sldMk cId="3568674163" sldId="274"/>
            <ac:spMk id="6" creationId="{A5C6B9C3-8AA7-4438-9FDF-6F0C74137D7D}"/>
          </ac:spMkLst>
        </pc:spChg>
      </pc:sldChg>
      <pc:sldChg chg="modSp add mod">
        <pc:chgData name="Grantham, Daniel" userId="fd7dd796-356c-4b0f-9813-de731b46ffaf" providerId="ADAL" clId="{2D095167-48BB-46D0-8E6A-6796854F39C7}" dt="2022-09-05T22:57:31.003" v="3049" actId="14100"/>
        <pc:sldMkLst>
          <pc:docMk/>
          <pc:sldMk cId="3222521915" sldId="275"/>
        </pc:sldMkLst>
        <pc:spChg chg="mod">
          <ac:chgData name="Grantham, Daniel" userId="fd7dd796-356c-4b0f-9813-de731b46ffaf" providerId="ADAL" clId="{2D095167-48BB-46D0-8E6A-6796854F39C7}" dt="2022-09-05T22:56:58.913" v="2968" actId="20577"/>
          <ac:spMkLst>
            <pc:docMk/>
            <pc:sldMk cId="3222521915" sldId="275"/>
            <ac:spMk id="2" creationId="{F1BFA41D-9765-468C-839A-71C587C29B25}"/>
          </ac:spMkLst>
        </pc:spChg>
        <pc:spChg chg="mod">
          <ac:chgData name="Grantham, Daniel" userId="fd7dd796-356c-4b0f-9813-de731b46ffaf" providerId="ADAL" clId="{2D095167-48BB-46D0-8E6A-6796854F39C7}" dt="2022-09-05T22:57:19.383" v="3021" actId="14100"/>
          <ac:spMkLst>
            <pc:docMk/>
            <pc:sldMk cId="3222521915" sldId="275"/>
            <ac:spMk id="5" creationId="{F25895CE-6FEF-4C3D-8049-717F62186951}"/>
          </ac:spMkLst>
        </pc:spChg>
        <pc:spChg chg="mod">
          <ac:chgData name="Grantham, Daniel" userId="fd7dd796-356c-4b0f-9813-de731b46ffaf" providerId="ADAL" clId="{2D095167-48BB-46D0-8E6A-6796854F39C7}" dt="2022-09-05T22:57:31.003" v="3049" actId="14100"/>
          <ac:spMkLst>
            <pc:docMk/>
            <pc:sldMk cId="3222521915" sldId="275"/>
            <ac:spMk id="6" creationId="{A5C6B9C3-8AA7-4438-9FDF-6F0C74137D7D}"/>
          </ac:spMkLst>
        </pc:spChg>
      </pc:sldChg>
      <pc:sldChg chg="addSp modSp add mod modAnim modNotesTx">
        <pc:chgData name="Grantham, Daniel" userId="fd7dd796-356c-4b0f-9813-de731b46ffaf" providerId="ADAL" clId="{2D095167-48BB-46D0-8E6A-6796854F39C7}" dt="2022-09-17T20:58:31.877" v="20136" actId="20577"/>
        <pc:sldMkLst>
          <pc:docMk/>
          <pc:sldMk cId="3357517447" sldId="276"/>
        </pc:sldMkLst>
        <pc:spChg chg="mod">
          <ac:chgData name="Grantham, Daniel" userId="fd7dd796-356c-4b0f-9813-de731b46ffaf" providerId="ADAL" clId="{2D095167-48BB-46D0-8E6A-6796854F39C7}" dt="2022-09-05T22:58:10.349" v="3071" actId="20577"/>
          <ac:spMkLst>
            <pc:docMk/>
            <pc:sldMk cId="3357517447" sldId="276"/>
            <ac:spMk id="2" creationId="{F1BFA41D-9765-468C-839A-71C587C29B25}"/>
          </ac:spMkLst>
        </pc:spChg>
        <pc:spChg chg="mod">
          <ac:chgData name="Grantham, Daniel" userId="fd7dd796-356c-4b0f-9813-de731b46ffaf" providerId="ADAL" clId="{2D095167-48BB-46D0-8E6A-6796854F39C7}" dt="2022-09-05T23:16:02.864" v="3880" actId="207"/>
          <ac:spMkLst>
            <pc:docMk/>
            <pc:sldMk cId="3357517447" sldId="276"/>
            <ac:spMk id="3" creationId="{7457FEA3-E846-44A0-B622-33E8C7FD722D}"/>
          </ac:spMkLst>
        </pc:spChg>
        <pc:spChg chg="add mod ord">
          <ac:chgData name="Grantham, Daniel" userId="fd7dd796-356c-4b0f-9813-de731b46ffaf" providerId="ADAL" clId="{2D095167-48BB-46D0-8E6A-6796854F39C7}" dt="2022-09-05T23:12:41.037" v="3847" actId="171"/>
          <ac:spMkLst>
            <pc:docMk/>
            <pc:sldMk cId="3357517447" sldId="276"/>
            <ac:spMk id="4" creationId="{07EF7410-05EC-4F1D-B32E-8B5365036BC1}"/>
          </ac:spMkLst>
        </pc:spChg>
        <pc:spChg chg="add mod ord">
          <ac:chgData name="Grantham, Daniel" userId="fd7dd796-356c-4b0f-9813-de731b46ffaf" providerId="ADAL" clId="{2D095167-48BB-46D0-8E6A-6796854F39C7}" dt="2022-09-05T23:14:21.202" v="3865" actId="167"/>
          <ac:spMkLst>
            <pc:docMk/>
            <pc:sldMk cId="3357517447" sldId="276"/>
            <ac:spMk id="5" creationId="{DEF57A12-4AA1-4F90-899A-244A6D08513C}"/>
          </ac:spMkLst>
        </pc:spChg>
        <pc:spChg chg="add mod ord">
          <ac:chgData name="Grantham, Daniel" userId="fd7dd796-356c-4b0f-9813-de731b46ffaf" providerId="ADAL" clId="{2D095167-48BB-46D0-8E6A-6796854F39C7}" dt="2022-09-05T23:14:58.803" v="3870" actId="171"/>
          <ac:spMkLst>
            <pc:docMk/>
            <pc:sldMk cId="3357517447" sldId="276"/>
            <ac:spMk id="6" creationId="{3AC1E627-9F41-43CE-A998-2049B5F614DA}"/>
          </ac:spMkLst>
        </pc:spChg>
        <pc:spChg chg="add mod ord">
          <ac:chgData name="Grantham, Daniel" userId="fd7dd796-356c-4b0f-9813-de731b46ffaf" providerId="ADAL" clId="{2D095167-48BB-46D0-8E6A-6796854F39C7}" dt="2022-09-05T23:15:56.504" v="3879" actId="171"/>
          <ac:spMkLst>
            <pc:docMk/>
            <pc:sldMk cId="3357517447" sldId="276"/>
            <ac:spMk id="7" creationId="{7249E724-146C-4FA4-AC10-302D66BA4C6E}"/>
          </ac:spMkLst>
        </pc:spChg>
        <pc:spChg chg="add mod ord">
          <ac:chgData name="Grantham, Daniel" userId="fd7dd796-356c-4b0f-9813-de731b46ffaf" providerId="ADAL" clId="{2D095167-48BB-46D0-8E6A-6796854F39C7}" dt="2022-09-05T23:15:56.504" v="3879" actId="171"/>
          <ac:spMkLst>
            <pc:docMk/>
            <pc:sldMk cId="3357517447" sldId="276"/>
            <ac:spMk id="8" creationId="{F603CCC1-1F3D-4082-9406-E4C28DEB487F}"/>
          </ac:spMkLst>
        </pc:spChg>
      </pc:sldChg>
      <pc:sldChg chg="addSp delSp modSp add mod modAnim modNotesTx">
        <pc:chgData name="Grantham, Daniel" userId="fd7dd796-356c-4b0f-9813-de731b46ffaf" providerId="ADAL" clId="{2D095167-48BB-46D0-8E6A-6796854F39C7}" dt="2022-09-17T23:49:56.417" v="23161" actId="20577"/>
        <pc:sldMkLst>
          <pc:docMk/>
          <pc:sldMk cId="4192355133" sldId="277"/>
        </pc:sldMkLst>
        <pc:spChg chg="mod">
          <ac:chgData name="Grantham, Daniel" userId="fd7dd796-356c-4b0f-9813-de731b46ffaf" providerId="ADAL" clId="{2D095167-48BB-46D0-8E6A-6796854F39C7}" dt="2022-09-05T23:03:22.898" v="3532" actId="20577"/>
          <ac:spMkLst>
            <pc:docMk/>
            <pc:sldMk cId="4192355133" sldId="277"/>
            <ac:spMk id="2" creationId="{F1BFA41D-9765-468C-839A-71C587C29B25}"/>
          </ac:spMkLst>
        </pc:spChg>
        <pc:spChg chg="del">
          <ac:chgData name="Grantham, Daniel" userId="fd7dd796-356c-4b0f-9813-de731b46ffaf" providerId="ADAL" clId="{2D095167-48BB-46D0-8E6A-6796854F39C7}" dt="2022-09-05T23:04:59.988" v="3533" actId="478"/>
          <ac:spMkLst>
            <pc:docMk/>
            <pc:sldMk cId="4192355133" sldId="277"/>
            <ac:spMk id="3" creationId="{7457FEA3-E846-44A0-B622-33E8C7FD722D}"/>
          </ac:spMkLst>
        </pc:spChg>
        <pc:spChg chg="add mod">
          <ac:chgData name="Grantham, Daniel" userId="fd7dd796-356c-4b0f-9813-de731b46ffaf" providerId="ADAL" clId="{2D095167-48BB-46D0-8E6A-6796854F39C7}" dt="2022-09-05T23:05:17.507" v="3569" actId="20577"/>
          <ac:spMkLst>
            <pc:docMk/>
            <pc:sldMk cId="4192355133" sldId="277"/>
            <ac:spMk id="4" creationId="{A8D3480D-ACC2-4B10-8DF8-6A146979EF03}"/>
          </ac:spMkLst>
        </pc:spChg>
        <pc:spChg chg="add mod">
          <ac:chgData name="Grantham, Daniel" userId="fd7dd796-356c-4b0f-9813-de731b46ffaf" providerId="ADAL" clId="{2D095167-48BB-46D0-8E6A-6796854F39C7}" dt="2022-09-05T23:05:41.760" v="3640" actId="14100"/>
          <ac:spMkLst>
            <pc:docMk/>
            <pc:sldMk cId="4192355133" sldId="277"/>
            <ac:spMk id="5" creationId="{7509D46D-CAB3-4D92-8814-0FE7D07027D8}"/>
          </ac:spMkLst>
        </pc:spChg>
        <pc:spChg chg="add mod">
          <ac:chgData name="Grantham, Daniel" userId="fd7dd796-356c-4b0f-9813-de731b46ffaf" providerId="ADAL" clId="{2D095167-48BB-46D0-8E6A-6796854F39C7}" dt="2022-09-05T23:07:15.540" v="3831" actId="465"/>
          <ac:spMkLst>
            <pc:docMk/>
            <pc:sldMk cId="4192355133" sldId="277"/>
            <ac:spMk id="6" creationId="{A5CD0CDF-E1D2-402A-87C6-3E4ECB70B51B}"/>
          </ac:spMkLst>
        </pc:spChg>
        <pc:spChg chg="add mod">
          <ac:chgData name="Grantham, Daniel" userId="fd7dd796-356c-4b0f-9813-de731b46ffaf" providerId="ADAL" clId="{2D095167-48BB-46D0-8E6A-6796854F39C7}" dt="2022-09-05T23:07:23.218" v="3832" actId="465"/>
          <ac:spMkLst>
            <pc:docMk/>
            <pc:sldMk cId="4192355133" sldId="277"/>
            <ac:spMk id="7" creationId="{B6D5052C-9ACF-4929-8873-E5D4A9A768E3}"/>
          </ac:spMkLst>
        </pc:spChg>
        <pc:spChg chg="add mod">
          <ac:chgData name="Grantham, Daniel" userId="fd7dd796-356c-4b0f-9813-de731b46ffaf" providerId="ADAL" clId="{2D095167-48BB-46D0-8E6A-6796854F39C7}" dt="2022-09-05T23:06:50.338" v="3772" actId="20577"/>
          <ac:spMkLst>
            <pc:docMk/>
            <pc:sldMk cId="4192355133" sldId="277"/>
            <ac:spMk id="8" creationId="{0036A722-1D7B-4422-AF76-55E834E6BB34}"/>
          </ac:spMkLst>
        </pc:spChg>
        <pc:spChg chg="add mod">
          <ac:chgData name="Grantham, Daniel" userId="fd7dd796-356c-4b0f-9813-de731b46ffaf" providerId="ADAL" clId="{2D095167-48BB-46D0-8E6A-6796854F39C7}" dt="2022-09-05T23:07:03.958" v="3830" actId="20577"/>
          <ac:spMkLst>
            <pc:docMk/>
            <pc:sldMk cId="4192355133" sldId="277"/>
            <ac:spMk id="9" creationId="{ECA475C7-7291-4665-8E01-29E077805DDE}"/>
          </ac:spMkLst>
        </pc:spChg>
      </pc:sldChg>
      <pc:sldChg chg="add modAnim modNotesTx">
        <pc:chgData name="Grantham, Daniel" userId="fd7dd796-356c-4b0f-9813-de731b46ffaf" providerId="ADAL" clId="{2D095167-48BB-46D0-8E6A-6796854F39C7}" dt="2022-09-13T11:56:40.621" v="7885" actId="114"/>
        <pc:sldMkLst>
          <pc:docMk/>
          <pc:sldMk cId="4287021194" sldId="278"/>
        </pc:sldMkLst>
      </pc:sldChg>
      <pc:sldChg chg="add modNotesTx">
        <pc:chgData name="Grantham, Daniel" userId="fd7dd796-356c-4b0f-9813-de731b46ffaf" providerId="ADAL" clId="{2D095167-48BB-46D0-8E6A-6796854F39C7}" dt="2022-09-15T11:33:02.535" v="12521" actId="20577"/>
        <pc:sldMkLst>
          <pc:docMk/>
          <pc:sldMk cId="2017532021" sldId="279"/>
        </pc:sldMkLst>
      </pc:sldChg>
      <pc:sldChg chg="delSp add mod modNotesTx">
        <pc:chgData name="Grantham, Daniel" userId="fd7dd796-356c-4b0f-9813-de731b46ffaf" providerId="ADAL" clId="{2D095167-48BB-46D0-8E6A-6796854F39C7}" dt="2022-09-17T20:50:48.503" v="19531" actId="478"/>
        <pc:sldMkLst>
          <pc:docMk/>
          <pc:sldMk cId="2430407661" sldId="280"/>
        </pc:sldMkLst>
        <pc:spChg chg="del">
          <ac:chgData name="Grantham, Daniel" userId="fd7dd796-356c-4b0f-9813-de731b46ffaf" providerId="ADAL" clId="{2D095167-48BB-46D0-8E6A-6796854F39C7}" dt="2022-09-17T20:50:48.503" v="19531" actId="478"/>
          <ac:spMkLst>
            <pc:docMk/>
            <pc:sldMk cId="2430407661" sldId="280"/>
            <ac:spMk id="16" creationId="{2B494F15-7D03-4653-BD9C-153110733810}"/>
          </ac:spMkLst>
        </pc:spChg>
      </pc:sldChg>
      <pc:sldChg chg="modSp add mod modAnim modNotesTx">
        <pc:chgData name="Grantham, Daniel" userId="fd7dd796-356c-4b0f-9813-de731b46ffaf" providerId="ADAL" clId="{2D095167-48BB-46D0-8E6A-6796854F39C7}" dt="2022-09-17T23:53:53.139" v="23628" actId="20577"/>
        <pc:sldMkLst>
          <pc:docMk/>
          <pc:sldMk cId="3599728504" sldId="281"/>
        </pc:sldMkLst>
        <pc:spChg chg="mod">
          <ac:chgData name="Grantham, Daniel" userId="fd7dd796-356c-4b0f-9813-de731b46ffaf" providerId="ADAL" clId="{2D095167-48BB-46D0-8E6A-6796854F39C7}" dt="2022-09-17T23:52:00.090" v="23174" actId="20577"/>
          <ac:spMkLst>
            <pc:docMk/>
            <pc:sldMk cId="3599728504" sldId="281"/>
            <ac:spMk id="2" creationId="{F1BFA41D-9765-468C-839A-71C587C29B25}"/>
          </ac:spMkLst>
        </pc:spChg>
        <pc:spChg chg="mod">
          <ac:chgData name="Grantham, Daniel" userId="fd7dd796-356c-4b0f-9813-de731b46ffaf" providerId="ADAL" clId="{2D095167-48BB-46D0-8E6A-6796854F39C7}" dt="2022-09-17T23:53:07.316" v="23507" actId="5793"/>
          <ac:spMkLst>
            <pc:docMk/>
            <pc:sldMk cId="3599728504" sldId="281"/>
            <ac:spMk id="3" creationId="{7457FEA3-E846-44A0-B622-33E8C7FD722D}"/>
          </ac:spMkLst>
        </pc:spChg>
      </pc:sldChg>
    </pc:docChg>
  </pc:docChgLst>
  <pc:docChgLst>
    <pc:chgData name="Grantham, Daniel" userId="fd7dd796-356c-4b0f-9813-de731b46ffaf" providerId="ADAL" clId="{6E10A983-B8E6-4F61-B0AD-59C4B5488DB8}"/>
    <pc:docChg chg="undo custSel addSld delSld modSld modNotesMaster">
      <pc:chgData name="Grantham, Daniel" userId="fd7dd796-356c-4b0f-9813-de731b46ffaf" providerId="ADAL" clId="{6E10A983-B8E6-4F61-B0AD-59C4B5488DB8}" dt="2022-10-05T18:54:39.109" v="29680" actId="729"/>
      <pc:docMkLst>
        <pc:docMk/>
      </pc:docMkLst>
      <pc:sldChg chg="modSp mod modShow">
        <pc:chgData name="Grantham, Daniel" userId="fd7dd796-356c-4b0f-9813-de731b46ffaf" providerId="ADAL" clId="{6E10A983-B8E6-4F61-B0AD-59C4B5488DB8}" dt="2022-10-05T18:54:00.830" v="29678" actId="729"/>
        <pc:sldMkLst>
          <pc:docMk/>
          <pc:sldMk cId="3490648296" sldId="256"/>
        </pc:sldMkLst>
        <pc:spChg chg="mod">
          <ac:chgData name="Grantham, Daniel" userId="fd7dd796-356c-4b0f-9813-de731b46ffaf" providerId="ADAL" clId="{6E10A983-B8E6-4F61-B0AD-59C4B5488DB8}" dt="2022-09-26T10:36:38.428" v="1" actId="20577"/>
          <ac:spMkLst>
            <pc:docMk/>
            <pc:sldMk cId="3490648296" sldId="256"/>
            <ac:spMk id="3" creationId="{BF9FD34F-EBAC-4AB4-B726-9AA288191B76}"/>
          </ac:spMkLst>
        </pc:spChg>
        <pc:spChg chg="mod">
          <ac:chgData name="Grantham, Daniel" userId="fd7dd796-356c-4b0f-9813-de731b46ffaf" providerId="ADAL" clId="{6E10A983-B8E6-4F61-B0AD-59C4B5488DB8}" dt="2022-09-26T10:37:26.277" v="45" actId="20577"/>
          <ac:spMkLst>
            <pc:docMk/>
            <pc:sldMk cId="3490648296" sldId="256"/>
            <ac:spMk id="4" creationId="{7245FF05-EF3B-406E-A6A5-1FD68F6AAF66}"/>
          </ac:spMkLst>
        </pc:spChg>
      </pc:sldChg>
      <pc:sldChg chg="modSp del modNotesTx">
        <pc:chgData name="Grantham, Daniel" userId="fd7dd796-356c-4b0f-9813-de731b46ffaf" providerId="ADAL" clId="{6E10A983-B8E6-4F61-B0AD-59C4B5488DB8}" dt="2022-09-26T11:26:22.411" v="1348" actId="47"/>
        <pc:sldMkLst>
          <pc:docMk/>
          <pc:sldMk cId="1222621035" sldId="258"/>
        </pc:sldMkLst>
        <pc:spChg chg="mod">
          <ac:chgData name="Grantham, Daniel" userId="fd7dd796-356c-4b0f-9813-de731b46ffaf" providerId="ADAL" clId="{6E10A983-B8E6-4F61-B0AD-59C4B5488DB8}" dt="2022-09-26T10:41:43.326" v="296" actId="20577"/>
          <ac:spMkLst>
            <pc:docMk/>
            <pc:sldMk cId="1222621035" sldId="258"/>
            <ac:spMk id="3" creationId="{7457FEA3-E846-44A0-B622-33E8C7FD722D}"/>
          </ac:spMkLst>
        </pc:spChg>
      </pc:sldChg>
      <pc:sldChg chg="del">
        <pc:chgData name="Grantham, Daniel" userId="fd7dd796-356c-4b0f-9813-de731b46ffaf" providerId="ADAL" clId="{6E10A983-B8E6-4F61-B0AD-59C4B5488DB8}" dt="2022-09-26T11:21:48.758" v="1347" actId="47"/>
        <pc:sldMkLst>
          <pc:docMk/>
          <pc:sldMk cId="3485785863" sldId="259"/>
        </pc:sldMkLst>
      </pc:sldChg>
      <pc:sldChg chg="del">
        <pc:chgData name="Grantham, Daniel" userId="fd7dd796-356c-4b0f-9813-de731b46ffaf" providerId="ADAL" clId="{6E10A983-B8E6-4F61-B0AD-59C4B5488DB8}" dt="2022-09-26T11:21:48.758" v="1347" actId="47"/>
        <pc:sldMkLst>
          <pc:docMk/>
          <pc:sldMk cId="1133447083" sldId="260"/>
        </pc:sldMkLst>
      </pc:sldChg>
      <pc:sldChg chg="del">
        <pc:chgData name="Grantham, Daniel" userId="fd7dd796-356c-4b0f-9813-de731b46ffaf" providerId="ADAL" clId="{6E10A983-B8E6-4F61-B0AD-59C4B5488DB8}" dt="2022-09-26T11:21:48.758" v="1347" actId="47"/>
        <pc:sldMkLst>
          <pc:docMk/>
          <pc:sldMk cId="1598990259" sldId="267"/>
        </pc:sldMkLst>
      </pc:sldChg>
      <pc:sldChg chg="del">
        <pc:chgData name="Grantham, Daniel" userId="fd7dd796-356c-4b0f-9813-de731b46ffaf" providerId="ADAL" clId="{6E10A983-B8E6-4F61-B0AD-59C4B5488DB8}" dt="2022-09-26T11:21:48.758" v="1347" actId="47"/>
        <pc:sldMkLst>
          <pc:docMk/>
          <pc:sldMk cId="464711933" sldId="268"/>
        </pc:sldMkLst>
      </pc:sldChg>
      <pc:sldChg chg="del">
        <pc:chgData name="Grantham, Daniel" userId="fd7dd796-356c-4b0f-9813-de731b46ffaf" providerId="ADAL" clId="{6E10A983-B8E6-4F61-B0AD-59C4B5488DB8}" dt="2022-09-26T11:21:48.758" v="1347" actId="47"/>
        <pc:sldMkLst>
          <pc:docMk/>
          <pc:sldMk cId="2017745443" sldId="269"/>
        </pc:sldMkLst>
      </pc:sldChg>
      <pc:sldChg chg="del">
        <pc:chgData name="Grantham, Daniel" userId="fd7dd796-356c-4b0f-9813-de731b46ffaf" providerId="ADAL" clId="{6E10A983-B8E6-4F61-B0AD-59C4B5488DB8}" dt="2022-09-26T11:21:48.758" v="1347" actId="47"/>
        <pc:sldMkLst>
          <pc:docMk/>
          <pc:sldMk cId="663493129" sldId="270"/>
        </pc:sldMkLst>
      </pc:sldChg>
      <pc:sldChg chg="addSp delSp modSp mod addAnim delAnim modShow">
        <pc:chgData name="Grantham, Daniel" userId="fd7dd796-356c-4b0f-9813-de731b46ffaf" providerId="ADAL" clId="{6E10A983-B8E6-4F61-B0AD-59C4B5488DB8}" dt="2022-10-05T18:54:00.830" v="29678" actId="729"/>
        <pc:sldMkLst>
          <pc:docMk/>
          <pc:sldMk cId="3599728504" sldId="281"/>
        </pc:sldMkLst>
        <pc:spChg chg="add del mod">
          <ac:chgData name="Grantham, Daniel" userId="fd7dd796-356c-4b0f-9813-de731b46ffaf" providerId="ADAL" clId="{6E10A983-B8E6-4F61-B0AD-59C4B5488DB8}" dt="2022-09-26T11:30:26.474" v="1435" actId="478"/>
          <ac:spMkLst>
            <pc:docMk/>
            <pc:sldMk cId="3599728504" sldId="281"/>
            <ac:spMk id="3" creationId="{7457FEA3-E846-44A0-B622-33E8C7FD722D}"/>
          </ac:spMkLst>
        </pc:spChg>
        <pc:spChg chg="add mod">
          <ac:chgData name="Grantham, Daniel" userId="fd7dd796-356c-4b0f-9813-de731b46ffaf" providerId="ADAL" clId="{6E10A983-B8E6-4F61-B0AD-59C4B5488DB8}" dt="2022-09-26T11:31:00.375" v="1440" actId="552"/>
          <ac:spMkLst>
            <pc:docMk/>
            <pc:sldMk cId="3599728504" sldId="281"/>
            <ac:spMk id="4" creationId="{C791C724-D605-490B-8E75-1A607069C4D4}"/>
          </ac:spMkLst>
        </pc:spChg>
        <pc:spChg chg="add mod">
          <ac:chgData name="Grantham, Daniel" userId="fd7dd796-356c-4b0f-9813-de731b46ffaf" providerId="ADAL" clId="{6E10A983-B8E6-4F61-B0AD-59C4B5488DB8}" dt="2022-09-26T11:31:02.951" v="1441" actId="465"/>
          <ac:spMkLst>
            <pc:docMk/>
            <pc:sldMk cId="3599728504" sldId="281"/>
            <ac:spMk id="5" creationId="{A453D56A-EC54-419D-AACE-B0DE6E7722B0}"/>
          </ac:spMkLst>
        </pc:spChg>
        <pc:spChg chg="add mod">
          <ac:chgData name="Grantham, Daniel" userId="fd7dd796-356c-4b0f-9813-de731b46ffaf" providerId="ADAL" clId="{6E10A983-B8E6-4F61-B0AD-59C4B5488DB8}" dt="2022-09-26T11:31:02.951" v="1441" actId="465"/>
          <ac:spMkLst>
            <pc:docMk/>
            <pc:sldMk cId="3599728504" sldId="281"/>
            <ac:spMk id="6" creationId="{376EA21C-4BAA-4CEF-93F4-C0D5DF4F924A}"/>
          </ac:spMkLst>
        </pc:spChg>
        <pc:spChg chg="add mod">
          <ac:chgData name="Grantham, Daniel" userId="fd7dd796-356c-4b0f-9813-de731b46ffaf" providerId="ADAL" clId="{6E10A983-B8E6-4F61-B0AD-59C4B5488DB8}" dt="2022-09-26T11:31:00.375" v="1440" actId="552"/>
          <ac:spMkLst>
            <pc:docMk/>
            <pc:sldMk cId="3599728504" sldId="281"/>
            <ac:spMk id="7" creationId="{C33B13A5-768B-456E-ABC9-D2D3B00BD036}"/>
          </ac:spMkLst>
        </pc:spChg>
      </pc:sldChg>
      <pc:sldChg chg="del">
        <pc:chgData name="Grantham, Daniel" userId="fd7dd796-356c-4b0f-9813-de731b46ffaf" providerId="ADAL" clId="{6E10A983-B8E6-4F61-B0AD-59C4B5488DB8}" dt="2022-09-26T11:21:48.758" v="1347" actId="47"/>
        <pc:sldMkLst>
          <pc:docMk/>
          <pc:sldMk cId="3098249073" sldId="282"/>
        </pc:sldMkLst>
      </pc:sldChg>
      <pc:sldChg chg="del">
        <pc:chgData name="Grantham, Daniel" userId="fd7dd796-356c-4b0f-9813-de731b46ffaf" providerId="ADAL" clId="{6E10A983-B8E6-4F61-B0AD-59C4B5488DB8}" dt="2022-09-26T11:21:48.758" v="1347" actId="47"/>
        <pc:sldMkLst>
          <pc:docMk/>
          <pc:sldMk cId="2866569746" sldId="283"/>
        </pc:sldMkLst>
      </pc:sldChg>
      <pc:sldChg chg="del">
        <pc:chgData name="Grantham, Daniel" userId="fd7dd796-356c-4b0f-9813-de731b46ffaf" providerId="ADAL" clId="{6E10A983-B8E6-4F61-B0AD-59C4B5488DB8}" dt="2022-09-26T11:21:48.758" v="1347" actId="47"/>
        <pc:sldMkLst>
          <pc:docMk/>
          <pc:sldMk cId="1567410128" sldId="284"/>
        </pc:sldMkLst>
      </pc:sldChg>
      <pc:sldChg chg="del">
        <pc:chgData name="Grantham, Daniel" userId="fd7dd796-356c-4b0f-9813-de731b46ffaf" providerId="ADAL" clId="{6E10A983-B8E6-4F61-B0AD-59C4B5488DB8}" dt="2022-09-26T11:21:48.758" v="1347" actId="47"/>
        <pc:sldMkLst>
          <pc:docMk/>
          <pc:sldMk cId="238702955" sldId="285"/>
        </pc:sldMkLst>
      </pc:sldChg>
      <pc:sldChg chg="del">
        <pc:chgData name="Grantham, Daniel" userId="fd7dd796-356c-4b0f-9813-de731b46ffaf" providerId="ADAL" clId="{6E10A983-B8E6-4F61-B0AD-59C4B5488DB8}" dt="2022-09-26T11:21:48.758" v="1347" actId="47"/>
        <pc:sldMkLst>
          <pc:docMk/>
          <pc:sldMk cId="3851329039" sldId="286"/>
        </pc:sldMkLst>
      </pc:sldChg>
      <pc:sldChg chg="del">
        <pc:chgData name="Grantham, Daniel" userId="fd7dd796-356c-4b0f-9813-de731b46ffaf" providerId="ADAL" clId="{6E10A983-B8E6-4F61-B0AD-59C4B5488DB8}" dt="2022-09-26T11:21:48.758" v="1347" actId="47"/>
        <pc:sldMkLst>
          <pc:docMk/>
          <pc:sldMk cId="2778593265" sldId="287"/>
        </pc:sldMkLst>
      </pc:sldChg>
      <pc:sldChg chg="del">
        <pc:chgData name="Grantham, Daniel" userId="fd7dd796-356c-4b0f-9813-de731b46ffaf" providerId="ADAL" clId="{6E10A983-B8E6-4F61-B0AD-59C4B5488DB8}" dt="2022-09-26T11:21:48.758" v="1347" actId="47"/>
        <pc:sldMkLst>
          <pc:docMk/>
          <pc:sldMk cId="1285307618" sldId="288"/>
        </pc:sldMkLst>
      </pc:sldChg>
      <pc:sldChg chg="del">
        <pc:chgData name="Grantham, Daniel" userId="fd7dd796-356c-4b0f-9813-de731b46ffaf" providerId="ADAL" clId="{6E10A983-B8E6-4F61-B0AD-59C4B5488DB8}" dt="2022-09-26T11:21:48.758" v="1347" actId="47"/>
        <pc:sldMkLst>
          <pc:docMk/>
          <pc:sldMk cId="1133602004" sldId="289"/>
        </pc:sldMkLst>
      </pc:sldChg>
      <pc:sldChg chg="del">
        <pc:chgData name="Grantham, Daniel" userId="fd7dd796-356c-4b0f-9813-de731b46ffaf" providerId="ADAL" clId="{6E10A983-B8E6-4F61-B0AD-59C4B5488DB8}" dt="2022-09-26T11:21:48.758" v="1347" actId="47"/>
        <pc:sldMkLst>
          <pc:docMk/>
          <pc:sldMk cId="2671918044" sldId="290"/>
        </pc:sldMkLst>
      </pc:sldChg>
      <pc:sldChg chg="del">
        <pc:chgData name="Grantham, Daniel" userId="fd7dd796-356c-4b0f-9813-de731b46ffaf" providerId="ADAL" clId="{6E10A983-B8E6-4F61-B0AD-59C4B5488DB8}" dt="2022-09-26T11:21:48.758" v="1347" actId="47"/>
        <pc:sldMkLst>
          <pc:docMk/>
          <pc:sldMk cId="1194723847" sldId="291"/>
        </pc:sldMkLst>
      </pc:sldChg>
      <pc:sldChg chg="del">
        <pc:chgData name="Grantham, Daniel" userId="fd7dd796-356c-4b0f-9813-de731b46ffaf" providerId="ADAL" clId="{6E10A983-B8E6-4F61-B0AD-59C4B5488DB8}" dt="2022-09-26T11:21:48.758" v="1347" actId="47"/>
        <pc:sldMkLst>
          <pc:docMk/>
          <pc:sldMk cId="3267048171" sldId="292"/>
        </pc:sldMkLst>
      </pc:sldChg>
      <pc:sldChg chg="del">
        <pc:chgData name="Grantham, Daniel" userId="fd7dd796-356c-4b0f-9813-de731b46ffaf" providerId="ADAL" clId="{6E10A983-B8E6-4F61-B0AD-59C4B5488DB8}" dt="2022-09-26T11:21:48.758" v="1347" actId="47"/>
        <pc:sldMkLst>
          <pc:docMk/>
          <pc:sldMk cId="2255035299" sldId="293"/>
        </pc:sldMkLst>
      </pc:sldChg>
      <pc:sldChg chg="del">
        <pc:chgData name="Grantham, Daniel" userId="fd7dd796-356c-4b0f-9813-de731b46ffaf" providerId="ADAL" clId="{6E10A983-B8E6-4F61-B0AD-59C4B5488DB8}" dt="2022-09-26T11:21:48.758" v="1347" actId="47"/>
        <pc:sldMkLst>
          <pc:docMk/>
          <pc:sldMk cId="374256415" sldId="294"/>
        </pc:sldMkLst>
      </pc:sldChg>
      <pc:sldChg chg="del">
        <pc:chgData name="Grantham, Daniel" userId="fd7dd796-356c-4b0f-9813-de731b46ffaf" providerId="ADAL" clId="{6E10A983-B8E6-4F61-B0AD-59C4B5488DB8}" dt="2022-09-26T11:21:48.758" v="1347" actId="47"/>
        <pc:sldMkLst>
          <pc:docMk/>
          <pc:sldMk cId="1476790595" sldId="295"/>
        </pc:sldMkLst>
      </pc:sldChg>
      <pc:sldChg chg="del">
        <pc:chgData name="Grantham, Daniel" userId="fd7dd796-356c-4b0f-9813-de731b46ffaf" providerId="ADAL" clId="{6E10A983-B8E6-4F61-B0AD-59C4B5488DB8}" dt="2022-09-26T11:21:48.758" v="1347" actId="47"/>
        <pc:sldMkLst>
          <pc:docMk/>
          <pc:sldMk cId="1683258855" sldId="296"/>
        </pc:sldMkLst>
      </pc:sldChg>
      <pc:sldChg chg="del">
        <pc:chgData name="Grantham, Daniel" userId="fd7dd796-356c-4b0f-9813-de731b46ffaf" providerId="ADAL" clId="{6E10A983-B8E6-4F61-B0AD-59C4B5488DB8}" dt="2022-09-26T11:21:48.758" v="1347" actId="47"/>
        <pc:sldMkLst>
          <pc:docMk/>
          <pc:sldMk cId="2273411249" sldId="297"/>
        </pc:sldMkLst>
      </pc:sldChg>
      <pc:sldChg chg="del">
        <pc:chgData name="Grantham, Daniel" userId="fd7dd796-356c-4b0f-9813-de731b46ffaf" providerId="ADAL" clId="{6E10A983-B8E6-4F61-B0AD-59C4B5488DB8}" dt="2022-09-26T11:21:48.758" v="1347" actId="47"/>
        <pc:sldMkLst>
          <pc:docMk/>
          <pc:sldMk cId="3230092502" sldId="298"/>
        </pc:sldMkLst>
      </pc:sldChg>
      <pc:sldChg chg="del">
        <pc:chgData name="Grantham, Daniel" userId="fd7dd796-356c-4b0f-9813-de731b46ffaf" providerId="ADAL" clId="{6E10A983-B8E6-4F61-B0AD-59C4B5488DB8}" dt="2022-09-26T11:21:48.758" v="1347" actId="47"/>
        <pc:sldMkLst>
          <pc:docMk/>
          <pc:sldMk cId="710937642" sldId="299"/>
        </pc:sldMkLst>
      </pc:sldChg>
      <pc:sldChg chg="addSp modSp new mod modNotesTx">
        <pc:chgData name="Grantham, Daniel" userId="fd7dd796-356c-4b0f-9813-de731b46ffaf" providerId="ADAL" clId="{6E10A983-B8E6-4F61-B0AD-59C4B5488DB8}" dt="2022-09-27T11:17:08.670" v="4168" actId="20577"/>
        <pc:sldMkLst>
          <pc:docMk/>
          <pc:sldMk cId="2900663457" sldId="300"/>
        </pc:sldMkLst>
        <pc:spChg chg="add mod">
          <ac:chgData name="Grantham, Daniel" userId="fd7dd796-356c-4b0f-9813-de731b46ffaf" providerId="ADAL" clId="{6E10A983-B8E6-4F61-B0AD-59C4B5488DB8}" dt="2022-09-26T11:02:53.507" v="343" actId="164"/>
          <ac:spMkLst>
            <pc:docMk/>
            <pc:sldMk cId="2900663457" sldId="300"/>
            <ac:spMk id="4" creationId="{FFB6BF78-0D59-4F46-9D21-9B523F9EB6C0}"/>
          </ac:spMkLst>
        </pc:spChg>
        <pc:spChg chg="add mod">
          <ac:chgData name="Grantham, Daniel" userId="fd7dd796-356c-4b0f-9813-de731b46ffaf" providerId="ADAL" clId="{6E10A983-B8E6-4F61-B0AD-59C4B5488DB8}" dt="2022-09-26T11:02:53.507" v="343" actId="164"/>
          <ac:spMkLst>
            <pc:docMk/>
            <pc:sldMk cId="2900663457" sldId="300"/>
            <ac:spMk id="5" creationId="{AFDAB311-593E-4CAB-A14A-D2F2B63BDEC3}"/>
          </ac:spMkLst>
        </pc:spChg>
        <pc:spChg chg="add mod">
          <ac:chgData name="Grantham, Daniel" userId="fd7dd796-356c-4b0f-9813-de731b46ffaf" providerId="ADAL" clId="{6E10A983-B8E6-4F61-B0AD-59C4B5488DB8}" dt="2022-09-26T11:02:53.507" v="343" actId="164"/>
          <ac:spMkLst>
            <pc:docMk/>
            <pc:sldMk cId="2900663457" sldId="300"/>
            <ac:spMk id="6" creationId="{2050B819-BB91-4832-A22F-8FC41A4B3C0E}"/>
          </ac:spMkLst>
        </pc:spChg>
        <pc:spChg chg="add mod">
          <ac:chgData name="Grantham, Daniel" userId="fd7dd796-356c-4b0f-9813-de731b46ffaf" providerId="ADAL" clId="{6E10A983-B8E6-4F61-B0AD-59C4B5488DB8}" dt="2022-09-26T11:13:30.356" v="909" actId="14100"/>
          <ac:spMkLst>
            <pc:docMk/>
            <pc:sldMk cId="2900663457" sldId="300"/>
            <ac:spMk id="10" creationId="{709CB57E-CDD4-4B80-B0C2-1C963FE70E2C}"/>
          </ac:spMkLst>
        </pc:spChg>
        <pc:spChg chg="add mod">
          <ac:chgData name="Grantham, Daniel" userId="fd7dd796-356c-4b0f-9813-de731b46ffaf" providerId="ADAL" clId="{6E10A983-B8E6-4F61-B0AD-59C4B5488DB8}" dt="2022-09-26T11:14:31.003" v="911" actId="1076"/>
          <ac:spMkLst>
            <pc:docMk/>
            <pc:sldMk cId="2900663457" sldId="300"/>
            <ac:spMk id="11" creationId="{C8E27ACF-5822-4A5D-8798-0F3F259A65B0}"/>
          </ac:spMkLst>
        </pc:spChg>
        <pc:spChg chg="add mod">
          <ac:chgData name="Grantham, Daniel" userId="fd7dd796-356c-4b0f-9813-de731b46ffaf" providerId="ADAL" clId="{6E10A983-B8E6-4F61-B0AD-59C4B5488DB8}" dt="2022-09-26T11:14:46.849" v="914" actId="1076"/>
          <ac:spMkLst>
            <pc:docMk/>
            <pc:sldMk cId="2900663457" sldId="300"/>
            <ac:spMk id="12" creationId="{41FDEBB4-AA7F-4C18-8854-F37EC08F3602}"/>
          </ac:spMkLst>
        </pc:spChg>
        <pc:spChg chg="add mod">
          <ac:chgData name="Grantham, Daniel" userId="fd7dd796-356c-4b0f-9813-de731b46ffaf" providerId="ADAL" clId="{6E10A983-B8E6-4F61-B0AD-59C4B5488DB8}" dt="2022-09-26T11:19:08.079" v="1346" actId="1076"/>
          <ac:spMkLst>
            <pc:docMk/>
            <pc:sldMk cId="2900663457" sldId="300"/>
            <ac:spMk id="13" creationId="{5021FA9A-BD90-4DA5-A5A6-5F289D6A5941}"/>
          </ac:spMkLst>
        </pc:spChg>
        <pc:spChg chg="add mod">
          <ac:chgData name="Grantham, Daniel" userId="fd7dd796-356c-4b0f-9813-de731b46ffaf" providerId="ADAL" clId="{6E10A983-B8E6-4F61-B0AD-59C4B5488DB8}" dt="2022-09-26T11:18:30.649" v="1338" actId="27636"/>
          <ac:spMkLst>
            <pc:docMk/>
            <pc:sldMk cId="2900663457" sldId="300"/>
            <ac:spMk id="14" creationId="{090852B5-B970-4488-A5BF-9AB35135458B}"/>
          </ac:spMkLst>
        </pc:spChg>
        <pc:spChg chg="add mod">
          <ac:chgData name="Grantham, Daniel" userId="fd7dd796-356c-4b0f-9813-de731b46ffaf" providerId="ADAL" clId="{6E10A983-B8E6-4F61-B0AD-59C4B5488DB8}" dt="2022-09-26T11:18:19.270" v="1335" actId="27636"/>
          <ac:spMkLst>
            <pc:docMk/>
            <pc:sldMk cId="2900663457" sldId="300"/>
            <ac:spMk id="15" creationId="{DEF698E5-B2EF-48D4-9386-AD1E01B8BCD3}"/>
          </ac:spMkLst>
        </pc:spChg>
        <pc:grpChg chg="add mod">
          <ac:chgData name="Grantham, Daniel" userId="fd7dd796-356c-4b0f-9813-de731b46ffaf" providerId="ADAL" clId="{6E10A983-B8E6-4F61-B0AD-59C4B5488DB8}" dt="2022-09-26T11:12:08.395" v="876" actId="1076"/>
          <ac:grpSpMkLst>
            <pc:docMk/>
            <pc:sldMk cId="2900663457" sldId="300"/>
            <ac:grpSpMk id="7" creationId="{5577BD20-F6FD-4CB6-97A9-67D3F139E3DE}"/>
          </ac:grpSpMkLst>
        </pc:grpChg>
        <pc:picChg chg="add mod">
          <ac:chgData name="Grantham, Daniel" userId="fd7dd796-356c-4b0f-9813-de731b46ffaf" providerId="ADAL" clId="{6E10A983-B8E6-4F61-B0AD-59C4B5488DB8}" dt="2022-09-26T11:02:53.507" v="343" actId="164"/>
          <ac:picMkLst>
            <pc:docMk/>
            <pc:sldMk cId="2900663457" sldId="300"/>
            <ac:picMk id="3" creationId="{49A6ADCE-CA86-4586-B35B-FCB9D284D0C8}"/>
          </ac:picMkLst>
        </pc:picChg>
        <pc:picChg chg="add mod">
          <ac:chgData name="Grantham, Daniel" userId="fd7dd796-356c-4b0f-9813-de731b46ffaf" providerId="ADAL" clId="{6E10A983-B8E6-4F61-B0AD-59C4B5488DB8}" dt="2022-09-26T11:15:00.157" v="915" actId="1076"/>
          <ac:picMkLst>
            <pc:docMk/>
            <pc:sldMk cId="2900663457" sldId="300"/>
            <ac:picMk id="9" creationId="{3E5B412B-DB85-4738-9E96-84238F033CA5}"/>
          </ac:picMkLst>
        </pc:picChg>
      </pc:sldChg>
      <pc:sldChg chg="addSp modSp new mod modAnim modShow modNotesTx">
        <pc:chgData name="Grantham, Daniel" userId="fd7dd796-356c-4b0f-9813-de731b46ffaf" providerId="ADAL" clId="{6E10A983-B8E6-4F61-B0AD-59C4B5488DB8}" dt="2022-10-05T18:54:25.733" v="29679" actId="729"/>
        <pc:sldMkLst>
          <pc:docMk/>
          <pc:sldMk cId="3998025230" sldId="301"/>
        </pc:sldMkLst>
        <pc:spChg chg="add mod">
          <ac:chgData name="Grantham, Daniel" userId="fd7dd796-356c-4b0f-9813-de731b46ffaf" providerId="ADAL" clId="{6E10A983-B8E6-4F61-B0AD-59C4B5488DB8}" dt="2022-09-26T11:39:46.253" v="1496" actId="14100"/>
          <ac:spMkLst>
            <pc:docMk/>
            <pc:sldMk cId="3998025230" sldId="301"/>
            <ac:spMk id="2" creationId="{F1CB2826-461A-4A34-86CC-A4DDE9E712E7}"/>
          </ac:spMkLst>
        </pc:spChg>
        <pc:spChg chg="add mod">
          <ac:chgData name="Grantham, Daniel" userId="fd7dd796-356c-4b0f-9813-de731b46ffaf" providerId="ADAL" clId="{6E10A983-B8E6-4F61-B0AD-59C4B5488DB8}" dt="2022-09-26T11:41:49.471" v="1544" actId="20577"/>
          <ac:spMkLst>
            <pc:docMk/>
            <pc:sldMk cId="3998025230" sldId="301"/>
            <ac:spMk id="3" creationId="{96DEFCFA-66ED-49E5-BE75-B3847A9D4167}"/>
          </ac:spMkLst>
        </pc:spChg>
        <pc:spChg chg="mod">
          <ac:chgData name="Grantham, Daniel" userId="fd7dd796-356c-4b0f-9813-de731b46ffaf" providerId="ADAL" clId="{6E10A983-B8E6-4F61-B0AD-59C4B5488DB8}" dt="2022-09-26T11:41:11.532" v="1532"/>
          <ac:spMkLst>
            <pc:docMk/>
            <pc:sldMk cId="3998025230" sldId="301"/>
            <ac:spMk id="7" creationId="{A74318A5-FF1E-4436-9B35-2649431A4FED}"/>
          </ac:spMkLst>
        </pc:spChg>
        <pc:spChg chg="mod">
          <ac:chgData name="Grantham, Daniel" userId="fd7dd796-356c-4b0f-9813-de731b46ffaf" providerId="ADAL" clId="{6E10A983-B8E6-4F61-B0AD-59C4B5488DB8}" dt="2022-09-26T11:41:11.532" v="1532"/>
          <ac:spMkLst>
            <pc:docMk/>
            <pc:sldMk cId="3998025230" sldId="301"/>
            <ac:spMk id="8" creationId="{B1DF70FE-3616-46FF-A397-884DD8FFFFC9}"/>
          </ac:spMkLst>
        </pc:spChg>
        <pc:spChg chg="mod">
          <ac:chgData name="Grantham, Daniel" userId="fd7dd796-356c-4b0f-9813-de731b46ffaf" providerId="ADAL" clId="{6E10A983-B8E6-4F61-B0AD-59C4B5488DB8}" dt="2022-09-26T11:41:11.532" v="1532"/>
          <ac:spMkLst>
            <pc:docMk/>
            <pc:sldMk cId="3998025230" sldId="301"/>
            <ac:spMk id="9" creationId="{99580D0F-DD37-4BD2-BFE0-8141E447667C}"/>
          </ac:spMkLst>
        </pc:spChg>
        <pc:spChg chg="add mod">
          <ac:chgData name="Grantham, Daniel" userId="fd7dd796-356c-4b0f-9813-de731b46ffaf" providerId="ADAL" clId="{6E10A983-B8E6-4F61-B0AD-59C4B5488DB8}" dt="2022-09-26T11:43:10.024" v="1574" actId="1035"/>
          <ac:spMkLst>
            <pc:docMk/>
            <pc:sldMk cId="3998025230" sldId="301"/>
            <ac:spMk id="10" creationId="{E140558E-30C7-428E-9AE6-D1088DBEAAF5}"/>
          </ac:spMkLst>
        </pc:spChg>
        <pc:spChg chg="add mod">
          <ac:chgData name="Grantham, Daniel" userId="fd7dd796-356c-4b0f-9813-de731b46ffaf" providerId="ADAL" clId="{6E10A983-B8E6-4F61-B0AD-59C4B5488DB8}" dt="2022-09-26T11:48:58.555" v="1657" actId="120"/>
          <ac:spMkLst>
            <pc:docMk/>
            <pc:sldMk cId="3998025230" sldId="301"/>
            <ac:spMk id="11" creationId="{194CB08F-C484-4FE5-ABDA-AB06F639CB4A}"/>
          </ac:spMkLst>
        </pc:spChg>
        <pc:grpChg chg="add mod">
          <ac:chgData name="Grantham, Daniel" userId="fd7dd796-356c-4b0f-9813-de731b46ffaf" providerId="ADAL" clId="{6E10A983-B8E6-4F61-B0AD-59C4B5488DB8}" dt="2022-09-26T11:41:33.099" v="1535" actId="1076"/>
          <ac:grpSpMkLst>
            <pc:docMk/>
            <pc:sldMk cId="3998025230" sldId="301"/>
            <ac:grpSpMk id="5" creationId="{3F9CF3AA-2E1D-43BF-B81F-940666C52886}"/>
          </ac:grpSpMkLst>
        </pc:grpChg>
        <pc:picChg chg="add mod">
          <ac:chgData name="Grantham, Daniel" userId="fd7dd796-356c-4b0f-9813-de731b46ffaf" providerId="ADAL" clId="{6E10A983-B8E6-4F61-B0AD-59C4B5488DB8}" dt="2022-09-26T11:41:00.236" v="1531" actId="1076"/>
          <ac:picMkLst>
            <pc:docMk/>
            <pc:sldMk cId="3998025230" sldId="301"/>
            <ac:picMk id="4" creationId="{51205375-B34C-42AD-838D-69DF565994FA}"/>
          </ac:picMkLst>
        </pc:picChg>
        <pc:picChg chg="mod">
          <ac:chgData name="Grantham, Daniel" userId="fd7dd796-356c-4b0f-9813-de731b46ffaf" providerId="ADAL" clId="{6E10A983-B8E6-4F61-B0AD-59C4B5488DB8}" dt="2022-09-26T11:41:11.532" v="1532"/>
          <ac:picMkLst>
            <pc:docMk/>
            <pc:sldMk cId="3998025230" sldId="301"/>
            <ac:picMk id="6" creationId="{70BD4036-9FF0-4C64-9395-5CC5C8962910}"/>
          </ac:picMkLst>
        </pc:picChg>
      </pc:sldChg>
      <pc:sldChg chg="addSp delSp modSp add mod modTransition modShow">
        <pc:chgData name="Grantham, Daniel" userId="fd7dd796-356c-4b0f-9813-de731b46ffaf" providerId="ADAL" clId="{6E10A983-B8E6-4F61-B0AD-59C4B5488DB8}" dt="2022-10-05T18:54:25.733" v="29679" actId="729"/>
        <pc:sldMkLst>
          <pc:docMk/>
          <pc:sldMk cId="2090295466" sldId="302"/>
        </pc:sldMkLst>
        <pc:spChg chg="mod topLvl">
          <ac:chgData name="Grantham, Daniel" userId="fd7dd796-356c-4b0f-9813-de731b46ffaf" providerId="ADAL" clId="{6E10A983-B8E6-4F61-B0AD-59C4B5488DB8}" dt="2022-09-26T11:48:52.337" v="1656" actId="120"/>
          <ac:spMkLst>
            <pc:docMk/>
            <pc:sldMk cId="2090295466" sldId="302"/>
            <ac:spMk id="11" creationId="{194CB08F-C484-4FE5-ABDA-AB06F639CB4A}"/>
          </ac:spMkLst>
        </pc:spChg>
        <pc:spChg chg="add mod topLvl">
          <ac:chgData name="Grantham, Daniel" userId="fd7dd796-356c-4b0f-9813-de731b46ffaf" providerId="ADAL" clId="{6E10A983-B8E6-4F61-B0AD-59C4B5488DB8}" dt="2022-09-26T11:48:52.337" v="1656" actId="120"/>
          <ac:spMkLst>
            <pc:docMk/>
            <pc:sldMk cId="2090295466" sldId="302"/>
            <ac:spMk id="12" creationId="{0BECFA4C-EB0D-47E5-B54D-0E0441BFCBCA}"/>
          </ac:spMkLst>
        </pc:spChg>
        <pc:grpChg chg="add del mod">
          <ac:chgData name="Grantham, Daniel" userId="fd7dd796-356c-4b0f-9813-de731b46ffaf" providerId="ADAL" clId="{6E10A983-B8E6-4F61-B0AD-59C4B5488DB8}" dt="2022-09-26T11:48:13.552" v="1652" actId="165"/>
          <ac:grpSpMkLst>
            <pc:docMk/>
            <pc:sldMk cId="2090295466" sldId="302"/>
            <ac:grpSpMk id="13" creationId="{5CD85DC1-3EE7-422E-999E-B752534E242E}"/>
          </ac:grpSpMkLst>
        </pc:grpChg>
      </pc:sldChg>
      <pc:sldChg chg="addSp delSp modSp add mod modTransition">
        <pc:chgData name="Grantham, Daniel" userId="fd7dd796-356c-4b0f-9813-de731b46ffaf" providerId="ADAL" clId="{6E10A983-B8E6-4F61-B0AD-59C4B5488DB8}" dt="2022-09-26T11:50:54.463" v="1693"/>
        <pc:sldMkLst>
          <pc:docMk/>
          <pc:sldMk cId="1979944546" sldId="303"/>
        </pc:sldMkLst>
        <pc:spChg chg="mod topLvl">
          <ac:chgData name="Grantham, Daniel" userId="fd7dd796-356c-4b0f-9813-de731b46ffaf" providerId="ADAL" clId="{6E10A983-B8E6-4F61-B0AD-59C4B5488DB8}" dt="2022-09-26T11:49:45.605" v="1665" actId="165"/>
          <ac:spMkLst>
            <pc:docMk/>
            <pc:sldMk cId="1979944546" sldId="303"/>
            <ac:spMk id="11" creationId="{194CB08F-C484-4FE5-ABDA-AB06F639CB4A}"/>
          </ac:spMkLst>
        </pc:spChg>
        <pc:spChg chg="mod topLvl">
          <ac:chgData name="Grantham, Daniel" userId="fd7dd796-356c-4b0f-9813-de731b46ffaf" providerId="ADAL" clId="{6E10A983-B8E6-4F61-B0AD-59C4B5488DB8}" dt="2022-09-26T11:49:45.605" v="1665" actId="165"/>
          <ac:spMkLst>
            <pc:docMk/>
            <pc:sldMk cId="1979944546" sldId="303"/>
            <ac:spMk id="12" creationId="{0BECFA4C-EB0D-47E5-B54D-0E0441BFCBCA}"/>
          </ac:spMkLst>
        </pc:spChg>
        <pc:spChg chg="add mod topLvl">
          <ac:chgData name="Grantham, Daniel" userId="fd7dd796-356c-4b0f-9813-de731b46ffaf" providerId="ADAL" clId="{6E10A983-B8E6-4F61-B0AD-59C4B5488DB8}" dt="2022-09-26T11:50:15.797" v="1687" actId="20577"/>
          <ac:spMkLst>
            <pc:docMk/>
            <pc:sldMk cId="1979944546" sldId="303"/>
            <ac:spMk id="13" creationId="{721C6900-78F3-44E9-A8AE-8FE1BA0CB416}"/>
          </ac:spMkLst>
        </pc:spChg>
        <pc:grpChg chg="add del mod">
          <ac:chgData name="Grantham, Daniel" userId="fd7dd796-356c-4b0f-9813-de731b46ffaf" providerId="ADAL" clId="{6E10A983-B8E6-4F61-B0AD-59C4B5488DB8}" dt="2022-09-26T11:49:45.605" v="1665" actId="165"/>
          <ac:grpSpMkLst>
            <pc:docMk/>
            <pc:sldMk cId="1979944546" sldId="303"/>
            <ac:grpSpMk id="14" creationId="{E95CBBD7-FB75-406E-8E09-17224BE5292C}"/>
          </ac:grpSpMkLst>
        </pc:grpChg>
      </pc:sldChg>
      <pc:sldChg chg="addSp modSp new mod modNotesTx">
        <pc:chgData name="Grantham, Daniel" userId="fd7dd796-356c-4b0f-9813-de731b46ffaf" providerId="ADAL" clId="{6E10A983-B8E6-4F61-B0AD-59C4B5488DB8}" dt="2022-09-27T22:51:07.317" v="10870" actId="20577"/>
        <pc:sldMkLst>
          <pc:docMk/>
          <pc:sldMk cId="3614399855" sldId="304"/>
        </pc:sldMkLst>
        <pc:spChg chg="add mod">
          <ac:chgData name="Grantham, Daniel" userId="fd7dd796-356c-4b0f-9813-de731b46ffaf" providerId="ADAL" clId="{6E10A983-B8E6-4F61-B0AD-59C4B5488DB8}" dt="2022-09-26T20:34:32.720" v="2161" actId="122"/>
          <ac:spMkLst>
            <pc:docMk/>
            <pc:sldMk cId="3614399855" sldId="304"/>
            <ac:spMk id="2" creationId="{C71A3D90-A63F-4F63-B195-DB38D6E945FB}"/>
          </ac:spMkLst>
        </pc:spChg>
        <pc:spChg chg="add mod">
          <ac:chgData name="Grantham, Daniel" userId="fd7dd796-356c-4b0f-9813-de731b46ffaf" providerId="ADAL" clId="{6E10A983-B8E6-4F61-B0AD-59C4B5488DB8}" dt="2022-09-26T20:52:09.175" v="2489" actId="164"/>
          <ac:spMkLst>
            <pc:docMk/>
            <pc:sldMk cId="3614399855" sldId="304"/>
            <ac:spMk id="3" creationId="{8382E7E9-02F1-4A59-B708-0272B2A949B2}"/>
          </ac:spMkLst>
        </pc:spChg>
        <pc:spChg chg="add mod">
          <ac:chgData name="Grantham, Daniel" userId="fd7dd796-356c-4b0f-9813-de731b46ffaf" providerId="ADAL" clId="{6E10A983-B8E6-4F61-B0AD-59C4B5488DB8}" dt="2022-09-26T20:52:09.175" v="2489" actId="164"/>
          <ac:spMkLst>
            <pc:docMk/>
            <pc:sldMk cId="3614399855" sldId="304"/>
            <ac:spMk id="4" creationId="{163FA1F1-7E9A-47D1-ADBC-8922FB17A92B}"/>
          </ac:spMkLst>
        </pc:spChg>
        <pc:spChg chg="add mod">
          <ac:chgData name="Grantham, Daniel" userId="fd7dd796-356c-4b0f-9813-de731b46ffaf" providerId="ADAL" clId="{6E10A983-B8E6-4F61-B0AD-59C4B5488DB8}" dt="2022-09-26T20:52:09.175" v="2489" actId="164"/>
          <ac:spMkLst>
            <pc:docMk/>
            <pc:sldMk cId="3614399855" sldId="304"/>
            <ac:spMk id="5" creationId="{AEE687C8-DEFE-4344-BB7B-37409EF35944}"/>
          </ac:spMkLst>
        </pc:spChg>
        <pc:spChg chg="add mod">
          <ac:chgData name="Grantham, Daniel" userId="fd7dd796-356c-4b0f-9813-de731b46ffaf" providerId="ADAL" clId="{6E10A983-B8E6-4F61-B0AD-59C4B5488DB8}" dt="2022-09-26T20:52:09.175" v="2489" actId="164"/>
          <ac:spMkLst>
            <pc:docMk/>
            <pc:sldMk cId="3614399855" sldId="304"/>
            <ac:spMk id="14" creationId="{1D1D928C-EF75-4154-AC08-740496EC9C4C}"/>
          </ac:spMkLst>
        </pc:spChg>
        <pc:grpChg chg="add mod">
          <ac:chgData name="Grantham, Daniel" userId="fd7dd796-356c-4b0f-9813-de731b46ffaf" providerId="ADAL" clId="{6E10A983-B8E6-4F61-B0AD-59C4B5488DB8}" dt="2022-09-26T20:52:09.175" v="2489" actId="164"/>
          <ac:grpSpMkLst>
            <pc:docMk/>
            <pc:sldMk cId="3614399855" sldId="304"/>
            <ac:grpSpMk id="19" creationId="{083D7B33-1654-4722-BCDF-F9794FD6A0C1}"/>
          </ac:grpSpMkLst>
        </pc:grpChg>
        <pc:cxnChg chg="add mod ord">
          <ac:chgData name="Grantham, Daniel" userId="fd7dd796-356c-4b0f-9813-de731b46ffaf" providerId="ADAL" clId="{6E10A983-B8E6-4F61-B0AD-59C4B5488DB8}" dt="2022-09-26T20:52:09.175" v="2489" actId="164"/>
          <ac:cxnSpMkLst>
            <pc:docMk/>
            <pc:sldMk cId="3614399855" sldId="304"/>
            <ac:cxnSpMk id="7" creationId="{C373749A-493B-4572-B00D-0A9DF46795BB}"/>
          </ac:cxnSpMkLst>
        </pc:cxnChg>
        <pc:cxnChg chg="add mod">
          <ac:chgData name="Grantham, Daniel" userId="fd7dd796-356c-4b0f-9813-de731b46ffaf" providerId="ADAL" clId="{6E10A983-B8E6-4F61-B0AD-59C4B5488DB8}" dt="2022-09-26T20:52:09.175" v="2489" actId="164"/>
          <ac:cxnSpMkLst>
            <pc:docMk/>
            <pc:sldMk cId="3614399855" sldId="304"/>
            <ac:cxnSpMk id="9" creationId="{22B229F3-C8E2-4CB7-8730-61123B407DF8}"/>
          </ac:cxnSpMkLst>
        </pc:cxnChg>
        <pc:cxnChg chg="add mod">
          <ac:chgData name="Grantham, Daniel" userId="fd7dd796-356c-4b0f-9813-de731b46ffaf" providerId="ADAL" clId="{6E10A983-B8E6-4F61-B0AD-59C4B5488DB8}" dt="2022-09-26T20:52:09.175" v="2489" actId="164"/>
          <ac:cxnSpMkLst>
            <pc:docMk/>
            <pc:sldMk cId="3614399855" sldId="304"/>
            <ac:cxnSpMk id="11" creationId="{0C9ADF19-3742-4677-B3EC-A75941893316}"/>
          </ac:cxnSpMkLst>
        </pc:cxnChg>
        <pc:cxnChg chg="add mod">
          <ac:chgData name="Grantham, Daniel" userId="fd7dd796-356c-4b0f-9813-de731b46ffaf" providerId="ADAL" clId="{6E10A983-B8E6-4F61-B0AD-59C4B5488DB8}" dt="2022-09-26T20:52:09.175" v="2489" actId="164"/>
          <ac:cxnSpMkLst>
            <pc:docMk/>
            <pc:sldMk cId="3614399855" sldId="304"/>
            <ac:cxnSpMk id="18" creationId="{1ABFCB3A-92F5-4437-8DFB-8BD061168775}"/>
          </ac:cxnSpMkLst>
        </pc:cxnChg>
      </pc:sldChg>
      <pc:sldChg chg="addSp delSp modSp add mod modTransition modShow modNotesTx">
        <pc:chgData name="Grantham, Daniel" userId="fd7dd796-356c-4b0f-9813-de731b46ffaf" providerId="ADAL" clId="{6E10A983-B8E6-4F61-B0AD-59C4B5488DB8}" dt="2022-10-05T18:54:39.109" v="29680" actId="729"/>
        <pc:sldMkLst>
          <pc:docMk/>
          <pc:sldMk cId="2870195649" sldId="305"/>
        </pc:sldMkLst>
        <pc:spChg chg="mod">
          <ac:chgData name="Grantham, Daniel" userId="fd7dd796-356c-4b0f-9813-de731b46ffaf" providerId="ADAL" clId="{6E10A983-B8E6-4F61-B0AD-59C4B5488DB8}" dt="2022-09-26T20:42:45.255" v="2275" actId="20577"/>
          <ac:spMkLst>
            <pc:docMk/>
            <pc:sldMk cId="2870195649" sldId="305"/>
            <ac:spMk id="2" creationId="{C71A3D90-A63F-4F63-B195-DB38D6E945FB}"/>
          </ac:spMkLst>
        </pc:spChg>
        <pc:spChg chg="mod">
          <ac:chgData name="Grantham, Daniel" userId="fd7dd796-356c-4b0f-9813-de731b46ffaf" providerId="ADAL" clId="{6E10A983-B8E6-4F61-B0AD-59C4B5488DB8}" dt="2022-09-26T20:44:55.662" v="2447" actId="207"/>
          <ac:spMkLst>
            <pc:docMk/>
            <pc:sldMk cId="2870195649" sldId="305"/>
            <ac:spMk id="3" creationId="{8382E7E9-02F1-4A59-B708-0272B2A949B2}"/>
          </ac:spMkLst>
        </pc:spChg>
        <pc:spChg chg="mod">
          <ac:chgData name="Grantham, Daniel" userId="fd7dd796-356c-4b0f-9813-de731b46ffaf" providerId="ADAL" clId="{6E10A983-B8E6-4F61-B0AD-59C4B5488DB8}" dt="2022-09-26T20:41:07.801" v="2253" actId="404"/>
          <ac:spMkLst>
            <pc:docMk/>
            <pc:sldMk cId="2870195649" sldId="305"/>
            <ac:spMk id="4" creationId="{163FA1F1-7E9A-47D1-ADBC-8922FB17A92B}"/>
          </ac:spMkLst>
        </pc:spChg>
        <pc:spChg chg="mod">
          <ac:chgData name="Grantham, Daniel" userId="fd7dd796-356c-4b0f-9813-de731b46ffaf" providerId="ADAL" clId="{6E10A983-B8E6-4F61-B0AD-59C4B5488DB8}" dt="2022-09-26T20:41:07.801" v="2253" actId="404"/>
          <ac:spMkLst>
            <pc:docMk/>
            <pc:sldMk cId="2870195649" sldId="305"/>
            <ac:spMk id="5" creationId="{AEE687C8-DEFE-4344-BB7B-37409EF35944}"/>
          </ac:spMkLst>
        </pc:spChg>
        <pc:spChg chg="add mod">
          <ac:chgData name="Grantham, Daniel" userId="fd7dd796-356c-4b0f-9813-de731b46ffaf" providerId="ADAL" clId="{6E10A983-B8E6-4F61-B0AD-59C4B5488DB8}" dt="2022-09-26T20:44:35.439" v="2446" actId="14100"/>
          <ac:spMkLst>
            <pc:docMk/>
            <pc:sldMk cId="2870195649" sldId="305"/>
            <ac:spMk id="10" creationId="{B23267F9-678A-4DCF-A9BC-80EDDB410140}"/>
          </ac:spMkLst>
        </pc:spChg>
        <pc:spChg chg="mod">
          <ac:chgData name="Grantham, Daniel" userId="fd7dd796-356c-4b0f-9813-de731b46ffaf" providerId="ADAL" clId="{6E10A983-B8E6-4F61-B0AD-59C4B5488DB8}" dt="2022-09-26T20:52:53.573" v="2501" actId="207"/>
          <ac:spMkLst>
            <pc:docMk/>
            <pc:sldMk cId="2870195649" sldId="305"/>
            <ac:spMk id="14" creationId="{3DA3CD6F-00B5-411B-8F8A-21D521492B02}"/>
          </ac:spMkLst>
        </pc:spChg>
        <pc:spChg chg="mod">
          <ac:chgData name="Grantham, Daniel" userId="fd7dd796-356c-4b0f-9813-de731b46ffaf" providerId="ADAL" clId="{6E10A983-B8E6-4F61-B0AD-59C4B5488DB8}" dt="2022-09-26T20:52:36.680" v="2498" actId="404"/>
          <ac:spMkLst>
            <pc:docMk/>
            <pc:sldMk cId="2870195649" sldId="305"/>
            <ac:spMk id="15" creationId="{9DA8F001-7FE6-4996-A5EF-555622684257}"/>
          </ac:spMkLst>
        </pc:spChg>
        <pc:spChg chg="mod">
          <ac:chgData name="Grantham, Daniel" userId="fd7dd796-356c-4b0f-9813-de731b46ffaf" providerId="ADAL" clId="{6E10A983-B8E6-4F61-B0AD-59C4B5488DB8}" dt="2022-09-26T20:52:36.680" v="2498" actId="404"/>
          <ac:spMkLst>
            <pc:docMk/>
            <pc:sldMk cId="2870195649" sldId="305"/>
            <ac:spMk id="16" creationId="{482A6B22-B763-4EF5-BE36-62EE9F963487}"/>
          </ac:spMkLst>
        </pc:spChg>
        <pc:spChg chg="mod">
          <ac:chgData name="Grantham, Daniel" userId="fd7dd796-356c-4b0f-9813-de731b46ffaf" providerId="ADAL" clId="{6E10A983-B8E6-4F61-B0AD-59C4B5488DB8}" dt="2022-09-26T20:52:36.680" v="2498" actId="404"/>
          <ac:spMkLst>
            <pc:docMk/>
            <pc:sldMk cId="2870195649" sldId="305"/>
            <ac:spMk id="19" creationId="{803295E5-881A-4CE5-97B6-BB9731CA7696}"/>
          </ac:spMkLst>
        </pc:spChg>
        <pc:grpChg chg="add del mod">
          <ac:chgData name="Grantham, Daniel" userId="fd7dd796-356c-4b0f-9813-de731b46ffaf" providerId="ADAL" clId="{6E10A983-B8E6-4F61-B0AD-59C4B5488DB8}" dt="2022-09-26T20:52:40.921" v="2499" actId="478"/>
          <ac:grpSpMkLst>
            <pc:docMk/>
            <pc:sldMk cId="2870195649" sldId="305"/>
            <ac:grpSpMk id="6" creationId="{588ABA32-0284-49B4-970D-325ABB2764BE}"/>
          </ac:grpSpMkLst>
        </pc:grpChg>
        <pc:grpChg chg="add mod">
          <ac:chgData name="Grantham, Daniel" userId="fd7dd796-356c-4b0f-9813-de731b46ffaf" providerId="ADAL" clId="{6E10A983-B8E6-4F61-B0AD-59C4B5488DB8}" dt="2022-09-26T20:52:48.169" v="2500" actId="1076"/>
          <ac:grpSpMkLst>
            <pc:docMk/>
            <pc:sldMk cId="2870195649" sldId="305"/>
            <ac:grpSpMk id="12" creationId="{5537CAE7-AE15-49FC-A2A7-3D810D40E342}"/>
          </ac:grpSpMkLst>
        </pc:grpChg>
        <pc:cxnChg chg="mod">
          <ac:chgData name="Grantham, Daniel" userId="fd7dd796-356c-4b0f-9813-de731b46ffaf" providerId="ADAL" clId="{6E10A983-B8E6-4F61-B0AD-59C4B5488DB8}" dt="2022-09-26T20:52:40.921" v="2499" actId="478"/>
          <ac:cxnSpMkLst>
            <pc:docMk/>
            <pc:sldMk cId="2870195649" sldId="305"/>
            <ac:cxnSpMk id="7" creationId="{C373749A-493B-4572-B00D-0A9DF46795BB}"/>
          </ac:cxnSpMkLst>
        </pc:cxnChg>
        <pc:cxnChg chg="mod">
          <ac:chgData name="Grantham, Daniel" userId="fd7dd796-356c-4b0f-9813-de731b46ffaf" providerId="ADAL" clId="{6E10A983-B8E6-4F61-B0AD-59C4B5488DB8}" dt="2022-09-26T20:52:40.921" v="2499" actId="478"/>
          <ac:cxnSpMkLst>
            <pc:docMk/>
            <pc:sldMk cId="2870195649" sldId="305"/>
            <ac:cxnSpMk id="9" creationId="{22B229F3-C8E2-4CB7-8730-61123B407DF8}"/>
          </ac:cxnSpMkLst>
        </pc:cxnChg>
        <pc:cxnChg chg="mod ord">
          <ac:chgData name="Grantham, Daniel" userId="fd7dd796-356c-4b0f-9813-de731b46ffaf" providerId="ADAL" clId="{6E10A983-B8E6-4F61-B0AD-59C4B5488DB8}" dt="2022-09-26T20:52:40.921" v="2499" actId="478"/>
          <ac:cxnSpMkLst>
            <pc:docMk/>
            <pc:sldMk cId="2870195649" sldId="305"/>
            <ac:cxnSpMk id="11" creationId="{0C9ADF19-3742-4677-B3EC-A75941893316}"/>
          </ac:cxnSpMkLst>
        </pc:cxnChg>
        <pc:cxnChg chg="mod">
          <ac:chgData name="Grantham, Daniel" userId="fd7dd796-356c-4b0f-9813-de731b46ffaf" providerId="ADAL" clId="{6E10A983-B8E6-4F61-B0AD-59C4B5488DB8}" dt="2022-09-26T20:52:23.118" v="2490"/>
          <ac:cxnSpMkLst>
            <pc:docMk/>
            <pc:sldMk cId="2870195649" sldId="305"/>
            <ac:cxnSpMk id="13" creationId="{E1401F68-3FFA-4616-B40F-2BF8E90396BD}"/>
          </ac:cxnSpMkLst>
        </pc:cxnChg>
        <pc:cxnChg chg="mod">
          <ac:chgData name="Grantham, Daniel" userId="fd7dd796-356c-4b0f-9813-de731b46ffaf" providerId="ADAL" clId="{6E10A983-B8E6-4F61-B0AD-59C4B5488DB8}" dt="2022-09-26T20:52:23.118" v="2490"/>
          <ac:cxnSpMkLst>
            <pc:docMk/>
            <pc:sldMk cId="2870195649" sldId="305"/>
            <ac:cxnSpMk id="17" creationId="{F7307C00-1758-44E3-B39A-BFF82AEE6622}"/>
          </ac:cxnSpMkLst>
        </pc:cxnChg>
        <pc:cxnChg chg="mod">
          <ac:chgData name="Grantham, Daniel" userId="fd7dd796-356c-4b0f-9813-de731b46ffaf" providerId="ADAL" clId="{6E10A983-B8E6-4F61-B0AD-59C4B5488DB8}" dt="2022-09-26T20:52:23.118" v="2490"/>
          <ac:cxnSpMkLst>
            <pc:docMk/>
            <pc:sldMk cId="2870195649" sldId="305"/>
            <ac:cxnSpMk id="18" creationId="{ADFFF08D-7F04-470E-95F4-13C14BA197AA}"/>
          </ac:cxnSpMkLst>
        </pc:cxnChg>
        <pc:cxnChg chg="mod">
          <ac:chgData name="Grantham, Daniel" userId="fd7dd796-356c-4b0f-9813-de731b46ffaf" providerId="ADAL" clId="{6E10A983-B8E6-4F61-B0AD-59C4B5488DB8}" dt="2022-09-26T20:52:23.118" v="2490"/>
          <ac:cxnSpMkLst>
            <pc:docMk/>
            <pc:sldMk cId="2870195649" sldId="305"/>
            <ac:cxnSpMk id="20" creationId="{CCA8FACF-03AD-42A1-80EC-B86A45F64C55}"/>
          </ac:cxnSpMkLst>
        </pc:cxnChg>
      </pc:sldChg>
      <pc:sldChg chg="addSp delSp modSp add mod modAnim modShow">
        <pc:chgData name="Grantham, Daniel" userId="fd7dd796-356c-4b0f-9813-de731b46ffaf" providerId="ADAL" clId="{6E10A983-B8E6-4F61-B0AD-59C4B5488DB8}" dt="2022-10-05T18:54:39.109" v="29680" actId="729"/>
        <pc:sldMkLst>
          <pc:docMk/>
          <pc:sldMk cId="820984028" sldId="306"/>
        </pc:sldMkLst>
        <pc:spChg chg="mod">
          <ac:chgData name="Grantham, Daniel" userId="fd7dd796-356c-4b0f-9813-de731b46ffaf" providerId="ADAL" clId="{6E10A983-B8E6-4F61-B0AD-59C4B5488DB8}" dt="2022-09-26T20:46:23.984" v="2458" actId="20577"/>
          <ac:spMkLst>
            <pc:docMk/>
            <pc:sldMk cId="820984028" sldId="306"/>
            <ac:spMk id="2" creationId="{C71A3D90-A63F-4F63-B195-DB38D6E945FB}"/>
          </ac:spMkLst>
        </pc:spChg>
        <pc:spChg chg="mod">
          <ac:chgData name="Grantham, Daniel" userId="fd7dd796-356c-4b0f-9813-de731b46ffaf" providerId="ADAL" clId="{6E10A983-B8E6-4F61-B0AD-59C4B5488DB8}" dt="2022-09-26T20:45:48.702" v="2452" actId="207"/>
          <ac:spMkLst>
            <pc:docMk/>
            <pc:sldMk cId="820984028" sldId="306"/>
            <ac:spMk id="3" creationId="{8382E7E9-02F1-4A59-B708-0272B2A949B2}"/>
          </ac:spMkLst>
        </pc:spChg>
        <pc:spChg chg="mod">
          <ac:chgData name="Grantham, Daniel" userId="fd7dd796-356c-4b0f-9813-de731b46ffaf" providerId="ADAL" clId="{6E10A983-B8E6-4F61-B0AD-59C4B5488DB8}" dt="2022-09-26T20:45:53.908" v="2453" actId="207"/>
          <ac:spMkLst>
            <pc:docMk/>
            <pc:sldMk cId="820984028" sldId="306"/>
            <ac:spMk id="4" creationId="{163FA1F1-7E9A-47D1-ADBC-8922FB17A92B}"/>
          </ac:spMkLst>
        </pc:spChg>
        <pc:spChg chg="mod">
          <ac:chgData name="Grantham, Daniel" userId="fd7dd796-356c-4b0f-9813-de731b46ffaf" providerId="ADAL" clId="{6E10A983-B8E6-4F61-B0AD-59C4B5488DB8}" dt="2022-09-28T11:28:32.466" v="13898" actId="20577"/>
          <ac:spMkLst>
            <pc:docMk/>
            <pc:sldMk cId="820984028" sldId="306"/>
            <ac:spMk id="10" creationId="{B23267F9-678A-4DCF-A9BC-80EDDB410140}"/>
          </ac:spMkLst>
        </pc:spChg>
        <pc:spChg chg="add del mod">
          <ac:chgData name="Grantham, Daniel" userId="fd7dd796-356c-4b0f-9813-de731b46ffaf" providerId="ADAL" clId="{6E10A983-B8E6-4F61-B0AD-59C4B5488DB8}" dt="2022-09-26T20:53:02.591" v="2504"/>
          <ac:spMkLst>
            <pc:docMk/>
            <pc:sldMk cId="820984028" sldId="306"/>
            <ac:spMk id="12" creationId="{B8156BB4-188D-4B08-BBF2-6B75B38E1D58}"/>
          </ac:spMkLst>
        </pc:spChg>
        <pc:spChg chg="mod">
          <ac:chgData name="Grantham, Daniel" userId="fd7dd796-356c-4b0f-9813-de731b46ffaf" providerId="ADAL" clId="{6E10A983-B8E6-4F61-B0AD-59C4B5488DB8}" dt="2022-09-26T20:53:15.159" v="2506" actId="207"/>
          <ac:spMkLst>
            <pc:docMk/>
            <pc:sldMk cId="820984028" sldId="306"/>
            <ac:spMk id="15" creationId="{B6DFE608-3C63-4EF5-91E6-4DB815E3BE15}"/>
          </ac:spMkLst>
        </pc:spChg>
        <pc:spChg chg="mod">
          <ac:chgData name="Grantham, Daniel" userId="fd7dd796-356c-4b0f-9813-de731b46ffaf" providerId="ADAL" clId="{6E10A983-B8E6-4F61-B0AD-59C4B5488DB8}" dt="2022-09-26T20:53:19.805" v="2507" actId="207"/>
          <ac:spMkLst>
            <pc:docMk/>
            <pc:sldMk cId="820984028" sldId="306"/>
            <ac:spMk id="16" creationId="{524D4516-8396-46BF-A65D-86DAB4318708}"/>
          </ac:spMkLst>
        </pc:spChg>
        <pc:spChg chg="mod">
          <ac:chgData name="Grantham, Daniel" userId="fd7dd796-356c-4b0f-9813-de731b46ffaf" providerId="ADAL" clId="{6E10A983-B8E6-4F61-B0AD-59C4B5488DB8}" dt="2022-09-26T20:53:07.836" v="2505"/>
          <ac:spMkLst>
            <pc:docMk/>
            <pc:sldMk cId="820984028" sldId="306"/>
            <ac:spMk id="17" creationId="{64C5CDDF-3CCD-4F2D-AD4A-1B6BDF7FAACE}"/>
          </ac:spMkLst>
        </pc:spChg>
        <pc:spChg chg="mod">
          <ac:chgData name="Grantham, Daniel" userId="fd7dd796-356c-4b0f-9813-de731b46ffaf" providerId="ADAL" clId="{6E10A983-B8E6-4F61-B0AD-59C4B5488DB8}" dt="2022-09-26T20:53:07.836" v="2505"/>
          <ac:spMkLst>
            <pc:docMk/>
            <pc:sldMk cId="820984028" sldId="306"/>
            <ac:spMk id="20" creationId="{4CA78DEB-B7FD-4ADA-AA82-C6E7CF73E3ED}"/>
          </ac:spMkLst>
        </pc:spChg>
        <pc:spChg chg="add mod">
          <ac:chgData name="Grantham, Daniel" userId="fd7dd796-356c-4b0f-9813-de731b46ffaf" providerId="ADAL" clId="{6E10A983-B8E6-4F61-B0AD-59C4B5488DB8}" dt="2022-09-28T11:36:05.963" v="14740" actId="113"/>
          <ac:spMkLst>
            <pc:docMk/>
            <pc:sldMk cId="820984028" sldId="306"/>
            <ac:spMk id="22" creationId="{6E25B3C3-864A-4C27-8414-AD6FB4BBE073}"/>
          </ac:spMkLst>
        </pc:spChg>
        <pc:spChg chg="add mod">
          <ac:chgData name="Grantham, Daniel" userId="fd7dd796-356c-4b0f-9813-de731b46ffaf" providerId="ADAL" clId="{6E10A983-B8E6-4F61-B0AD-59C4B5488DB8}" dt="2022-09-28T11:36:45.627" v="14785" actId="313"/>
          <ac:spMkLst>
            <pc:docMk/>
            <pc:sldMk cId="820984028" sldId="306"/>
            <ac:spMk id="23" creationId="{A92B701A-F8D8-4DDF-8483-7FEEC05608A8}"/>
          </ac:spMkLst>
        </pc:spChg>
        <pc:spChg chg="add mod">
          <ac:chgData name="Grantham, Daniel" userId="fd7dd796-356c-4b0f-9813-de731b46ffaf" providerId="ADAL" clId="{6E10A983-B8E6-4F61-B0AD-59C4B5488DB8}" dt="2022-09-28T11:37:14.546" v="14819" actId="20577"/>
          <ac:spMkLst>
            <pc:docMk/>
            <pc:sldMk cId="820984028" sldId="306"/>
            <ac:spMk id="24" creationId="{2F1832B3-1D69-4600-97D6-60BFCAD275C1}"/>
          </ac:spMkLst>
        </pc:spChg>
        <pc:grpChg chg="del">
          <ac:chgData name="Grantham, Daniel" userId="fd7dd796-356c-4b0f-9813-de731b46ffaf" providerId="ADAL" clId="{6E10A983-B8E6-4F61-B0AD-59C4B5488DB8}" dt="2022-09-26T20:53:00.732" v="2502" actId="478"/>
          <ac:grpSpMkLst>
            <pc:docMk/>
            <pc:sldMk cId="820984028" sldId="306"/>
            <ac:grpSpMk id="6" creationId="{588ABA32-0284-49B4-970D-325ABB2764BE}"/>
          </ac:grpSpMkLst>
        </pc:grpChg>
        <pc:grpChg chg="add mod">
          <ac:chgData name="Grantham, Daniel" userId="fd7dd796-356c-4b0f-9813-de731b46ffaf" providerId="ADAL" clId="{6E10A983-B8E6-4F61-B0AD-59C4B5488DB8}" dt="2022-09-26T20:53:07.836" v="2505"/>
          <ac:grpSpMkLst>
            <pc:docMk/>
            <pc:sldMk cId="820984028" sldId="306"/>
            <ac:grpSpMk id="13" creationId="{574AD18B-1C9D-4FE3-B2ED-77A66EEF477C}"/>
          </ac:grpSpMkLst>
        </pc:grpChg>
        <pc:cxnChg chg="mod">
          <ac:chgData name="Grantham, Daniel" userId="fd7dd796-356c-4b0f-9813-de731b46ffaf" providerId="ADAL" clId="{6E10A983-B8E6-4F61-B0AD-59C4B5488DB8}" dt="2022-09-26T20:53:00.732" v="2502" actId="478"/>
          <ac:cxnSpMkLst>
            <pc:docMk/>
            <pc:sldMk cId="820984028" sldId="306"/>
            <ac:cxnSpMk id="7" creationId="{C373749A-493B-4572-B00D-0A9DF46795BB}"/>
          </ac:cxnSpMkLst>
        </pc:cxnChg>
        <pc:cxnChg chg="mod">
          <ac:chgData name="Grantham, Daniel" userId="fd7dd796-356c-4b0f-9813-de731b46ffaf" providerId="ADAL" clId="{6E10A983-B8E6-4F61-B0AD-59C4B5488DB8}" dt="2022-09-26T20:53:00.732" v="2502" actId="478"/>
          <ac:cxnSpMkLst>
            <pc:docMk/>
            <pc:sldMk cId="820984028" sldId="306"/>
            <ac:cxnSpMk id="9" creationId="{22B229F3-C8E2-4CB7-8730-61123B407DF8}"/>
          </ac:cxnSpMkLst>
        </pc:cxnChg>
        <pc:cxnChg chg="mod">
          <ac:chgData name="Grantham, Daniel" userId="fd7dd796-356c-4b0f-9813-de731b46ffaf" providerId="ADAL" clId="{6E10A983-B8E6-4F61-B0AD-59C4B5488DB8}" dt="2022-09-26T20:53:00.732" v="2502" actId="478"/>
          <ac:cxnSpMkLst>
            <pc:docMk/>
            <pc:sldMk cId="820984028" sldId="306"/>
            <ac:cxnSpMk id="11" creationId="{0C9ADF19-3742-4677-B3EC-A75941893316}"/>
          </ac:cxnSpMkLst>
        </pc:cxnChg>
        <pc:cxnChg chg="mod">
          <ac:chgData name="Grantham, Daniel" userId="fd7dd796-356c-4b0f-9813-de731b46ffaf" providerId="ADAL" clId="{6E10A983-B8E6-4F61-B0AD-59C4B5488DB8}" dt="2022-09-26T20:53:07.836" v="2505"/>
          <ac:cxnSpMkLst>
            <pc:docMk/>
            <pc:sldMk cId="820984028" sldId="306"/>
            <ac:cxnSpMk id="14" creationId="{AA65E8B4-D170-4F45-B82D-985F1B083C10}"/>
          </ac:cxnSpMkLst>
        </pc:cxnChg>
        <pc:cxnChg chg="mod">
          <ac:chgData name="Grantham, Daniel" userId="fd7dd796-356c-4b0f-9813-de731b46ffaf" providerId="ADAL" clId="{6E10A983-B8E6-4F61-B0AD-59C4B5488DB8}" dt="2022-09-26T20:53:07.836" v="2505"/>
          <ac:cxnSpMkLst>
            <pc:docMk/>
            <pc:sldMk cId="820984028" sldId="306"/>
            <ac:cxnSpMk id="18" creationId="{B77D4461-B755-4654-BAEC-616AFC9940E1}"/>
          </ac:cxnSpMkLst>
        </pc:cxnChg>
        <pc:cxnChg chg="mod">
          <ac:chgData name="Grantham, Daniel" userId="fd7dd796-356c-4b0f-9813-de731b46ffaf" providerId="ADAL" clId="{6E10A983-B8E6-4F61-B0AD-59C4B5488DB8}" dt="2022-09-26T20:53:07.836" v="2505"/>
          <ac:cxnSpMkLst>
            <pc:docMk/>
            <pc:sldMk cId="820984028" sldId="306"/>
            <ac:cxnSpMk id="19" creationId="{17850E5C-59DA-40F1-A95B-2A53221F9594}"/>
          </ac:cxnSpMkLst>
        </pc:cxnChg>
        <pc:cxnChg chg="mod">
          <ac:chgData name="Grantham, Daniel" userId="fd7dd796-356c-4b0f-9813-de731b46ffaf" providerId="ADAL" clId="{6E10A983-B8E6-4F61-B0AD-59C4B5488DB8}" dt="2022-09-26T20:53:07.836" v="2505"/>
          <ac:cxnSpMkLst>
            <pc:docMk/>
            <pc:sldMk cId="820984028" sldId="306"/>
            <ac:cxnSpMk id="21" creationId="{CEB7A1E7-DD8F-443F-8EE0-E39F4235EECD}"/>
          </ac:cxnSpMkLst>
        </pc:cxnChg>
      </pc:sldChg>
      <pc:sldChg chg="addSp delSp modSp add mod modShow">
        <pc:chgData name="Grantham, Daniel" userId="fd7dd796-356c-4b0f-9813-de731b46ffaf" providerId="ADAL" clId="{6E10A983-B8E6-4F61-B0AD-59C4B5488DB8}" dt="2022-10-05T18:54:39.109" v="29680" actId="729"/>
        <pc:sldMkLst>
          <pc:docMk/>
          <pc:sldMk cId="2831747964" sldId="307"/>
        </pc:sldMkLst>
        <pc:spChg chg="mod">
          <ac:chgData name="Grantham, Daniel" userId="fd7dd796-356c-4b0f-9813-de731b46ffaf" providerId="ADAL" clId="{6E10A983-B8E6-4F61-B0AD-59C4B5488DB8}" dt="2022-09-26T20:47:43.788" v="2475" actId="20577"/>
          <ac:spMkLst>
            <pc:docMk/>
            <pc:sldMk cId="2831747964" sldId="307"/>
            <ac:spMk id="2" creationId="{C71A3D90-A63F-4F63-B195-DB38D6E945FB}"/>
          </ac:spMkLst>
        </pc:spChg>
        <pc:spChg chg="mod">
          <ac:chgData name="Grantham, Daniel" userId="fd7dd796-356c-4b0f-9813-de731b46ffaf" providerId="ADAL" clId="{6E10A983-B8E6-4F61-B0AD-59C4B5488DB8}" dt="2022-09-26T20:47:20.939" v="2469" actId="207"/>
          <ac:spMkLst>
            <pc:docMk/>
            <pc:sldMk cId="2831747964" sldId="307"/>
            <ac:spMk id="4" creationId="{163FA1F1-7E9A-47D1-ADBC-8922FB17A92B}"/>
          </ac:spMkLst>
        </pc:spChg>
        <pc:spChg chg="mod">
          <ac:chgData name="Grantham, Daniel" userId="fd7dd796-356c-4b0f-9813-de731b46ffaf" providerId="ADAL" clId="{6E10A983-B8E6-4F61-B0AD-59C4B5488DB8}" dt="2022-09-26T20:47:27.186" v="2470" actId="207"/>
          <ac:spMkLst>
            <pc:docMk/>
            <pc:sldMk cId="2831747964" sldId="307"/>
            <ac:spMk id="5" creationId="{AEE687C8-DEFE-4344-BB7B-37409EF35944}"/>
          </ac:spMkLst>
        </pc:spChg>
        <pc:spChg chg="del">
          <ac:chgData name="Grantham, Daniel" userId="fd7dd796-356c-4b0f-9813-de731b46ffaf" providerId="ADAL" clId="{6E10A983-B8E6-4F61-B0AD-59C4B5488DB8}" dt="2022-09-28T11:38:12.775" v="14825" actId="478"/>
          <ac:spMkLst>
            <pc:docMk/>
            <pc:sldMk cId="2831747964" sldId="307"/>
            <ac:spMk id="10" creationId="{B23267F9-678A-4DCF-A9BC-80EDDB410140}"/>
          </ac:spMkLst>
        </pc:spChg>
        <pc:spChg chg="mod">
          <ac:chgData name="Grantham, Daniel" userId="fd7dd796-356c-4b0f-9813-de731b46ffaf" providerId="ADAL" clId="{6E10A983-B8E6-4F61-B0AD-59C4B5488DB8}" dt="2022-09-26T20:53:27.870" v="2509"/>
          <ac:spMkLst>
            <pc:docMk/>
            <pc:sldMk cId="2831747964" sldId="307"/>
            <ac:spMk id="14" creationId="{35756B4E-3DAC-4193-BC28-FD7C123BAE1E}"/>
          </ac:spMkLst>
        </pc:spChg>
        <pc:spChg chg="mod">
          <ac:chgData name="Grantham, Daniel" userId="fd7dd796-356c-4b0f-9813-de731b46ffaf" providerId="ADAL" clId="{6E10A983-B8E6-4F61-B0AD-59C4B5488DB8}" dt="2022-09-26T20:53:35.048" v="2510" actId="207"/>
          <ac:spMkLst>
            <pc:docMk/>
            <pc:sldMk cId="2831747964" sldId="307"/>
            <ac:spMk id="15" creationId="{1ABF231C-C0EF-4B09-9E33-0533CA938BB0}"/>
          </ac:spMkLst>
        </pc:spChg>
        <pc:spChg chg="mod">
          <ac:chgData name="Grantham, Daniel" userId="fd7dd796-356c-4b0f-9813-de731b46ffaf" providerId="ADAL" clId="{6E10A983-B8E6-4F61-B0AD-59C4B5488DB8}" dt="2022-09-26T20:53:39.880" v="2511" actId="207"/>
          <ac:spMkLst>
            <pc:docMk/>
            <pc:sldMk cId="2831747964" sldId="307"/>
            <ac:spMk id="16" creationId="{37EF5F29-6653-41F5-9FE2-DFC25D32DB1D}"/>
          </ac:spMkLst>
        </pc:spChg>
        <pc:spChg chg="mod">
          <ac:chgData name="Grantham, Daniel" userId="fd7dd796-356c-4b0f-9813-de731b46ffaf" providerId="ADAL" clId="{6E10A983-B8E6-4F61-B0AD-59C4B5488DB8}" dt="2022-09-26T20:53:27.870" v="2509"/>
          <ac:spMkLst>
            <pc:docMk/>
            <pc:sldMk cId="2831747964" sldId="307"/>
            <ac:spMk id="19" creationId="{BE26BCD6-9CAC-4535-8A16-ED6753C2CA87}"/>
          </ac:spMkLst>
        </pc:spChg>
        <pc:spChg chg="add mod">
          <ac:chgData name="Grantham, Daniel" userId="fd7dd796-356c-4b0f-9813-de731b46ffaf" providerId="ADAL" clId="{6E10A983-B8E6-4F61-B0AD-59C4B5488DB8}" dt="2022-09-28T11:39:53.466" v="14951" actId="120"/>
          <ac:spMkLst>
            <pc:docMk/>
            <pc:sldMk cId="2831747964" sldId="307"/>
            <ac:spMk id="21" creationId="{DBA67029-1D1C-4A87-97D8-FD5C3FB996D8}"/>
          </ac:spMkLst>
        </pc:spChg>
        <pc:grpChg chg="del">
          <ac:chgData name="Grantham, Daniel" userId="fd7dd796-356c-4b0f-9813-de731b46ffaf" providerId="ADAL" clId="{6E10A983-B8E6-4F61-B0AD-59C4B5488DB8}" dt="2022-09-26T20:53:27.308" v="2508" actId="478"/>
          <ac:grpSpMkLst>
            <pc:docMk/>
            <pc:sldMk cId="2831747964" sldId="307"/>
            <ac:grpSpMk id="6" creationId="{588ABA32-0284-49B4-970D-325ABB2764BE}"/>
          </ac:grpSpMkLst>
        </pc:grpChg>
        <pc:grpChg chg="add mod">
          <ac:chgData name="Grantham, Daniel" userId="fd7dd796-356c-4b0f-9813-de731b46ffaf" providerId="ADAL" clId="{6E10A983-B8E6-4F61-B0AD-59C4B5488DB8}" dt="2022-09-26T20:53:27.870" v="2509"/>
          <ac:grpSpMkLst>
            <pc:docMk/>
            <pc:sldMk cId="2831747964" sldId="307"/>
            <ac:grpSpMk id="12" creationId="{4AB09AEF-9228-44A7-A099-CAC72553DCC2}"/>
          </ac:grpSpMkLst>
        </pc:grpChg>
        <pc:cxnChg chg="mod">
          <ac:chgData name="Grantham, Daniel" userId="fd7dd796-356c-4b0f-9813-de731b46ffaf" providerId="ADAL" clId="{6E10A983-B8E6-4F61-B0AD-59C4B5488DB8}" dt="2022-09-26T20:53:27.308" v="2508" actId="478"/>
          <ac:cxnSpMkLst>
            <pc:docMk/>
            <pc:sldMk cId="2831747964" sldId="307"/>
            <ac:cxnSpMk id="7" creationId="{C373749A-493B-4572-B00D-0A9DF46795BB}"/>
          </ac:cxnSpMkLst>
        </pc:cxnChg>
        <pc:cxnChg chg="mod">
          <ac:chgData name="Grantham, Daniel" userId="fd7dd796-356c-4b0f-9813-de731b46ffaf" providerId="ADAL" clId="{6E10A983-B8E6-4F61-B0AD-59C4B5488DB8}" dt="2022-09-26T20:53:27.308" v="2508" actId="478"/>
          <ac:cxnSpMkLst>
            <pc:docMk/>
            <pc:sldMk cId="2831747964" sldId="307"/>
            <ac:cxnSpMk id="9" creationId="{22B229F3-C8E2-4CB7-8730-61123B407DF8}"/>
          </ac:cxnSpMkLst>
        </pc:cxnChg>
        <pc:cxnChg chg="mod">
          <ac:chgData name="Grantham, Daniel" userId="fd7dd796-356c-4b0f-9813-de731b46ffaf" providerId="ADAL" clId="{6E10A983-B8E6-4F61-B0AD-59C4B5488DB8}" dt="2022-09-26T20:53:27.308" v="2508" actId="478"/>
          <ac:cxnSpMkLst>
            <pc:docMk/>
            <pc:sldMk cId="2831747964" sldId="307"/>
            <ac:cxnSpMk id="11" creationId="{0C9ADF19-3742-4677-B3EC-A75941893316}"/>
          </ac:cxnSpMkLst>
        </pc:cxnChg>
        <pc:cxnChg chg="mod">
          <ac:chgData name="Grantham, Daniel" userId="fd7dd796-356c-4b0f-9813-de731b46ffaf" providerId="ADAL" clId="{6E10A983-B8E6-4F61-B0AD-59C4B5488DB8}" dt="2022-09-26T20:53:27.870" v="2509"/>
          <ac:cxnSpMkLst>
            <pc:docMk/>
            <pc:sldMk cId="2831747964" sldId="307"/>
            <ac:cxnSpMk id="13" creationId="{2604CADD-FEA8-41D5-BF68-9D75441DF7A8}"/>
          </ac:cxnSpMkLst>
        </pc:cxnChg>
        <pc:cxnChg chg="mod">
          <ac:chgData name="Grantham, Daniel" userId="fd7dd796-356c-4b0f-9813-de731b46ffaf" providerId="ADAL" clId="{6E10A983-B8E6-4F61-B0AD-59C4B5488DB8}" dt="2022-09-26T20:53:27.870" v="2509"/>
          <ac:cxnSpMkLst>
            <pc:docMk/>
            <pc:sldMk cId="2831747964" sldId="307"/>
            <ac:cxnSpMk id="17" creationId="{90A9F405-42CF-4CCB-BBA2-9A19BA2CA860}"/>
          </ac:cxnSpMkLst>
        </pc:cxnChg>
        <pc:cxnChg chg="mod">
          <ac:chgData name="Grantham, Daniel" userId="fd7dd796-356c-4b0f-9813-de731b46ffaf" providerId="ADAL" clId="{6E10A983-B8E6-4F61-B0AD-59C4B5488DB8}" dt="2022-09-26T20:53:27.870" v="2509"/>
          <ac:cxnSpMkLst>
            <pc:docMk/>
            <pc:sldMk cId="2831747964" sldId="307"/>
            <ac:cxnSpMk id="18" creationId="{A31798A6-A7F8-4874-8A85-E4F8253BBA1D}"/>
          </ac:cxnSpMkLst>
        </pc:cxnChg>
        <pc:cxnChg chg="mod">
          <ac:chgData name="Grantham, Daniel" userId="fd7dd796-356c-4b0f-9813-de731b46ffaf" providerId="ADAL" clId="{6E10A983-B8E6-4F61-B0AD-59C4B5488DB8}" dt="2022-09-26T20:53:27.870" v="2509"/>
          <ac:cxnSpMkLst>
            <pc:docMk/>
            <pc:sldMk cId="2831747964" sldId="307"/>
            <ac:cxnSpMk id="20" creationId="{8AC2F4F3-3D66-4A06-9DB9-ABD146053D8F}"/>
          </ac:cxnSpMkLst>
        </pc:cxnChg>
      </pc:sldChg>
      <pc:sldChg chg="addSp modSp add mod modAnim modShow modNotesTx">
        <pc:chgData name="Grantham, Daniel" userId="fd7dd796-356c-4b0f-9813-de731b46ffaf" providerId="ADAL" clId="{6E10A983-B8E6-4F61-B0AD-59C4B5488DB8}" dt="2022-10-05T18:54:39.109" v="29680" actId="729"/>
        <pc:sldMkLst>
          <pc:docMk/>
          <pc:sldMk cId="2168010798" sldId="308"/>
        </pc:sldMkLst>
        <pc:spChg chg="mod">
          <ac:chgData name="Grantham, Daniel" userId="fd7dd796-356c-4b0f-9813-de731b46ffaf" providerId="ADAL" clId="{6E10A983-B8E6-4F61-B0AD-59C4B5488DB8}" dt="2022-09-26T20:54:08.104" v="2519" actId="20577"/>
          <ac:spMkLst>
            <pc:docMk/>
            <pc:sldMk cId="2168010798" sldId="308"/>
            <ac:spMk id="2" creationId="{C71A3D90-A63F-4F63-B195-DB38D6E945FB}"/>
          </ac:spMkLst>
        </pc:spChg>
        <pc:spChg chg="mod">
          <ac:chgData name="Grantham, Daniel" userId="fd7dd796-356c-4b0f-9813-de731b46ffaf" providerId="ADAL" clId="{6E10A983-B8E6-4F61-B0AD-59C4B5488DB8}" dt="2022-09-28T12:11:10.246" v="16866" actId="20577"/>
          <ac:spMkLst>
            <pc:docMk/>
            <pc:sldMk cId="2168010798" sldId="308"/>
            <ac:spMk id="10" creationId="{B23267F9-678A-4DCF-A9BC-80EDDB410140}"/>
          </ac:spMkLst>
        </pc:spChg>
        <pc:spChg chg="mod">
          <ac:chgData name="Grantham, Daniel" userId="fd7dd796-356c-4b0f-9813-de731b46ffaf" providerId="ADAL" clId="{6E10A983-B8E6-4F61-B0AD-59C4B5488DB8}" dt="2022-09-26T20:54:16.299" v="2520" actId="207"/>
          <ac:spMkLst>
            <pc:docMk/>
            <pc:sldMk cId="2168010798" sldId="308"/>
            <ac:spMk id="16" creationId="{37EF5F29-6653-41F5-9FE2-DFC25D32DB1D}"/>
          </ac:spMkLst>
        </pc:spChg>
        <pc:spChg chg="mod">
          <ac:chgData name="Grantham, Daniel" userId="fd7dd796-356c-4b0f-9813-de731b46ffaf" providerId="ADAL" clId="{6E10A983-B8E6-4F61-B0AD-59C4B5488DB8}" dt="2022-09-26T20:54:21.425" v="2521" actId="207"/>
          <ac:spMkLst>
            <pc:docMk/>
            <pc:sldMk cId="2168010798" sldId="308"/>
            <ac:spMk id="19" creationId="{BE26BCD6-9CAC-4535-8A16-ED6753C2CA87}"/>
          </ac:spMkLst>
        </pc:spChg>
        <pc:spChg chg="add mod">
          <ac:chgData name="Grantham, Daniel" userId="fd7dd796-356c-4b0f-9813-de731b46ffaf" providerId="ADAL" clId="{6E10A983-B8E6-4F61-B0AD-59C4B5488DB8}" dt="2022-09-28T12:20:05.998" v="17815" actId="14100"/>
          <ac:spMkLst>
            <pc:docMk/>
            <pc:sldMk cId="2168010798" sldId="308"/>
            <ac:spMk id="21" creationId="{A717E3F9-3CDA-41B6-9CDD-19365F8CF508}"/>
          </ac:spMkLst>
        </pc:spChg>
        <pc:spChg chg="add mod">
          <ac:chgData name="Grantham, Daniel" userId="fd7dd796-356c-4b0f-9813-de731b46ffaf" providerId="ADAL" clId="{6E10A983-B8E6-4F61-B0AD-59C4B5488DB8}" dt="2022-09-28T12:20:17.615" v="17818" actId="1076"/>
          <ac:spMkLst>
            <pc:docMk/>
            <pc:sldMk cId="2168010798" sldId="308"/>
            <ac:spMk id="22" creationId="{58C0806F-932C-4D53-ABF5-A4B564DD8F92}"/>
          </ac:spMkLst>
        </pc:spChg>
        <pc:spChg chg="add mod">
          <ac:chgData name="Grantham, Daniel" userId="fd7dd796-356c-4b0f-9813-de731b46ffaf" providerId="ADAL" clId="{6E10A983-B8E6-4F61-B0AD-59C4B5488DB8}" dt="2022-09-28T12:20:34.563" v="17828" actId="1076"/>
          <ac:spMkLst>
            <pc:docMk/>
            <pc:sldMk cId="2168010798" sldId="308"/>
            <ac:spMk id="23" creationId="{23DA969D-6086-4D95-BC1E-6FFBDC66B708}"/>
          </ac:spMkLst>
        </pc:spChg>
      </pc:sldChg>
      <pc:sldChg chg="modSp add del mod modNotesTx">
        <pc:chgData name="Grantham, Daniel" userId="fd7dd796-356c-4b0f-9813-de731b46ffaf" providerId="ADAL" clId="{6E10A983-B8E6-4F61-B0AD-59C4B5488DB8}" dt="2022-09-28T12:43:04.094" v="17875" actId="47"/>
        <pc:sldMkLst>
          <pc:docMk/>
          <pc:sldMk cId="3390217108" sldId="309"/>
        </pc:sldMkLst>
        <pc:spChg chg="mod">
          <ac:chgData name="Grantham, Daniel" userId="fd7dd796-356c-4b0f-9813-de731b46ffaf" providerId="ADAL" clId="{6E10A983-B8E6-4F61-B0AD-59C4B5488DB8}" dt="2022-09-26T20:54:36.820" v="2527" actId="20577"/>
          <ac:spMkLst>
            <pc:docMk/>
            <pc:sldMk cId="3390217108" sldId="309"/>
            <ac:spMk id="2" creationId="{C71A3D90-A63F-4F63-B195-DB38D6E945FB}"/>
          </ac:spMkLst>
        </pc:spChg>
        <pc:spChg chg="mod">
          <ac:chgData name="Grantham, Daniel" userId="fd7dd796-356c-4b0f-9813-de731b46ffaf" providerId="ADAL" clId="{6E10A983-B8E6-4F61-B0AD-59C4B5488DB8}" dt="2022-09-26T20:54:47.280" v="2529" actId="207"/>
          <ac:spMkLst>
            <pc:docMk/>
            <pc:sldMk cId="3390217108" sldId="309"/>
            <ac:spMk id="14" creationId="{35756B4E-3DAC-4193-BC28-FD7C123BAE1E}"/>
          </ac:spMkLst>
        </pc:spChg>
        <pc:spChg chg="mod">
          <ac:chgData name="Grantham, Daniel" userId="fd7dd796-356c-4b0f-9813-de731b46ffaf" providerId="ADAL" clId="{6E10A983-B8E6-4F61-B0AD-59C4B5488DB8}" dt="2022-09-26T20:54:43.484" v="2528" actId="207"/>
          <ac:spMkLst>
            <pc:docMk/>
            <pc:sldMk cId="3390217108" sldId="309"/>
            <ac:spMk id="19" creationId="{BE26BCD6-9CAC-4535-8A16-ED6753C2CA87}"/>
          </ac:spMkLst>
        </pc:spChg>
      </pc:sldChg>
      <pc:sldChg chg="addSp delSp modSp add mod modShow modNotesTx">
        <pc:chgData name="Grantham, Daniel" userId="fd7dd796-356c-4b0f-9813-de731b46ffaf" providerId="ADAL" clId="{6E10A983-B8E6-4F61-B0AD-59C4B5488DB8}" dt="2022-10-05T18:54:39.109" v="29680" actId="729"/>
        <pc:sldMkLst>
          <pc:docMk/>
          <pc:sldMk cId="3565501294" sldId="310"/>
        </pc:sldMkLst>
        <pc:spChg chg="mod">
          <ac:chgData name="Grantham, Daniel" userId="fd7dd796-356c-4b0f-9813-de731b46ffaf" providerId="ADAL" clId="{6E10A983-B8E6-4F61-B0AD-59C4B5488DB8}" dt="2022-09-26T20:55:07.760" v="2533" actId="20577"/>
          <ac:spMkLst>
            <pc:docMk/>
            <pc:sldMk cId="3565501294" sldId="310"/>
            <ac:spMk id="2" creationId="{C71A3D90-A63F-4F63-B195-DB38D6E945FB}"/>
          </ac:spMkLst>
        </pc:spChg>
        <pc:spChg chg="del">
          <ac:chgData name="Grantham, Daniel" userId="fd7dd796-356c-4b0f-9813-de731b46ffaf" providerId="ADAL" clId="{6E10A983-B8E6-4F61-B0AD-59C4B5488DB8}" dt="2022-09-26T20:55:18.695" v="2534" actId="478"/>
          <ac:spMkLst>
            <pc:docMk/>
            <pc:sldMk cId="3565501294" sldId="310"/>
            <ac:spMk id="10" creationId="{B23267F9-678A-4DCF-A9BC-80EDDB410140}"/>
          </ac:spMkLst>
        </pc:spChg>
        <pc:spChg chg="add mod">
          <ac:chgData name="Grantham, Daniel" userId="fd7dd796-356c-4b0f-9813-de731b46ffaf" providerId="ADAL" clId="{6E10A983-B8E6-4F61-B0AD-59C4B5488DB8}" dt="2022-09-26T20:55:35.007" v="2614" actId="20577"/>
          <ac:spMkLst>
            <pc:docMk/>
            <pc:sldMk cId="3565501294" sldId="310"/>
            <ac:spMk id="21" creationId="{5AF192DF-3DBE-46E7-BE20-DD905390D4B3}"/>
          </ac:spMkLst>
        </pc:spChg>
      </pc:sldChg>
      <pc:sldChg chg="addSp delSp modSp add mod modAnim modShow">
        <pc:chgData name="Grantham, Daniel" userId="fd7dd796-356c-4b0f-9813-de731b46ffaf" providerId="ADAL" clId="{6E10A983-B8E6-4F61-B0AD-59C4B5488DB8}" dt="2022-10-05T18:54:39.109" v="29680" actId="729"/>
        <pc:sldMkLst>
          <pc:docMk/>
          <pc:sldMk cId="534666631" sldId="311"/>
        </pc:sldMkLst>
        <pc:spChg chg="mod">
          <ac:chgData name="Grantham, Daniel" userId="fd7dd796-356c-4b0f-9813-de731b46ffaf" providerId="ADAL" clId="{6E10A983-B8E6-4F61-B0AD-59C4B5488DB8}" dt="2022-09-28T13:22:56.743" v="20819" actId="20577"/>
          <ac:spMkLst>
            <pc:docMk/>
            <pc:sldMk cId="534666631" sldId="311"/>
            <ac:spMk id="2" creationId="{C71A3D90-A63F-4F63-B195-DB38D6E945FB}"/>
          </ac:spMkLst>
        </pc:spChg>
        <pc:spChg chg="mod">
          <ac:chgData name="Grantham, Daniel" userId="fd7dd796-356c-4b0f-9813-de731b46ffaf" providerId="ADAL" clId="{6E10A983-B8E6-4F61-B0AD-59C4B5488DB8}" dt="2022-09-26T20:55:54.468" v="2621" actId="207"/>
          <ac:spMkLst>
            <pc:docMk/>
            <pc:sldMk cId="534666631" sldId="311"/>
            <ac:spMk id="14" creationId="{35756B4E-3DAC-4193-BC28-FD7C123BAE1E}"/>
          </ac:spMkLst>
        </pc:spChg>
        <pc:spChg chg="mod">
          <ac:chgData name="Grantham, Daniel" userId="fd7dd796-356c-4b0f-9813-de731b46ffaf" providerId="ADAL" clId="{6E10A983-B8E6-4F61-B0AD-59C4B5488DB8}" dt="2022-09-26T20:55:57.664" v="2622" actId="207"/>
          <ac:spMkLst>
            <pc:docMk/>
            <pc:sldMk cId="534666631" sldId="311"/>
            <ac:spMk id="15" creationId="{1ABF231C-C0EF-4B09-9E33-0533CA938BB0}"/>
          </ac:spMkLst>
        </pc:spChg>
        <pc:spChg chg="del">
          <ac:chgData name="Grantham, Daniel" userId="fd7dd796-356c-4b0f-9813-de731b46ffaf" providerId="ADAL" clId="{6E10A983-B8E6-4F61-B0AD-59C4B5488DB8}" dt="2022-09-26T20:56:07.855" v="2623" actId="478"/>
          <ac:spMkLst>
            <pc:docMk/>
            <pc:sldMk cId="534666631" sldId="311"/>
            <ac:spMk id="21" creationId="{5AF192DF-3DBE-46E7-BE20-DD905390D4B3}"/>
          </ac:spMkLst>
        </pc:spChg>
        <pc:spChg chg="add mod">
          <ac:chgData name="Grantham, Daniel" userId="fd7dd796-356c-4b0f-9813-de731b46ffaf" providerId="ADAL" clId="{6E10A983-B8E6-4F61-B0AD-59C4B5488DB8}" dt="2022-09-28T13:26:22.746" v="21114" actId="255"/>
          <ac:spMkLst>
            <pc:docMk/>
            <pc:sldMk cId="534666631" sldId="311"/>
            <ac:spMk id="21" creationId="{BDA82831-DA64-498E-A38B-FB66A91A3F96}"/>
          </ac:spMkLst>
        </pc:spChg>
        <pc:spChg chg="add del mod">
          <ac:chgData name="Grantham, Daniel" userId="fd7dd796-356c-4b0f-9813-de731b46ffaf" providerId="ADAL" clId="{6E10A983-B8E6-4F61-B0AD-59C4B5488DB8}" dt="2022-09-28T13:22:19.220" v="20787" actId="478"/>
          <ac:spMkLst>
            <pc:docMk/>
            <pc:sldMk cId="534666631" sldId="311"/>
            <ac:spMk id="22" creationId="{917408DB-BBC2-4A86-8CDC-4AD14501FCDC}"/>
          </ac:spMkLst>
        </pc:spChg>
        <pc:spChg chg="add mod">
          <ac:chgData name="Grantham, Daniel" userId="fd7dd796-356c-4b0f-9813-de731b46ffaf" providerId="ADAL" clId="{6E10A983-B8E6-4F61-B0AD-59C4B5488DB8}" dt="2022-09-28T13:24:46.858" v="21029" actId="1076"/>
          <ac:spMkLst>
            <pc:docMk/>
            <pc:sldMk cId="534666631" sldId="311"/>
            <ac:spMk id="23" creationId="{5B49A0DB-2462-44D5-8704-B3833B0F7580}"/>
          </ac:spMkLst>
        </pc:spChg>
        <pc:spChg chg="add mod">
          <ac:chgData name="Grantham, Daniel" userId="fd7dd796-356c-4b0f-9813-de731b46ffaf" providerId="ADAL" clId="{6E10A983-B8E6-4F61-B0AD-59C4B5488DB8}" dt="2022-09-28T13:24:35.651" v="21027" actId="27636"/>
          <ac:spMkLst>
            <pc:docMk/>
            <pc:sldMk cId="534666631" sldId="311"/>
            <ac:spMk id="24" creationId="{365D7BE7-BA85-4070-99F7-47C007C6BDD0}"/>
          </ac:spMkLst>
        </pc:spChg>
        <pc:spChg chg="add mod">
          <ac:chgData name="Grantham, Daniel" userId="fd7dd796-356c-4b0f-9813-de731b46ffaf" providerId="ADAL" clId="{6E10A983-B8E6-4F61-B0AD-59C4B5488DB8}" dt="2022-09-28T13:26:42.098" v="21148" actId="313"/>
          <ac:spMkLst>
            <pc:docMk/>
            <pc:sldMk cId="534666631" sldId="311"/>
            <ac:spMk id="25" creationId="{A6CE87E7-DCE8-4323-A763-D7AF89D0AC13}"/>
          </ac:spMkLst>
        </pc:spChg>
      </pc:sldChg>
      <pc:sldChg chg="addSp delSp modSp add mod modShow modNotesTx">
        <pc:chgData name="Grantham, Daniel" userId="fd7dd796-356c-4b0f-9813-de731b46ffaf" providerId="ADAL" clId="{6E10A983-B8E6-4F61-B0AD-59C4B5488DB8}" dt="2022-10-05T18:54:39.109" v="29680" actId="729"/>
        <pc:sldMkLst>
          <pc:docMk/>
          <pc:sldMk cId="204454688" sldId="312"/>
        </pc:sldMkLst>
        <pc:spChg chg="mod">
          <ac:chgData name="Grantham, Daniel" userId="fd7dd796-356c-4b0f-9813-de731b46ffaf" providerId="ADAL" clId="{6E10A983-B8E6-4F61-B0AD-59C4B5488DB8}" dt="2022-09-26T20:56:46.367" v="2635" actId="20577"/>
          <ac:spMkLst>
            <pc:docMk/>
            <pc:sldMk cId="204454688" sldId="312"/>
            <ac:spMk id="2" creationId="{C71A3D90-A63F-4F63-B195-DB38D6E945FB}"/>
          </ac:spMkLst>
        </pc:spChg>
        <pc:spChg chg="mod">
          <ac:chgData name="Grantham, Daniel" userId="fd7dd796-356c-4b0f-9813-de731b46ffaf" providerId="ADAL" clId="{6E10A983-B8E6-4F61-B0AD-59C4B5488DB8}" dt="2022-09-26T20:56:23.538" v="2626" actId="207"/>
          <ac:spMkLst>
            <pc:docMk/>
            <pc:sldMk cId="204454688" sldId="312"/>
            <ac:spMk id="15" creationId="{1ABF231C-C0EF-4B09-9E33-0533CA938BB0}"/>
          </ac:spMkLst>
        </pc:spChg>
        <pc:spChg chg="mod">
          <ac:chgData name="Grantham, Daniel" userId="fd7dd796-356c-4b0f-9813-de731b46ffaf" providerId="ADAL" clId="{6E10A983-B8E6-4F61-B0AD-59C4B5488DB8}" dt="2022-09-26T20:56:29.049" v="2627" actId="207"/>
          <ac:spMkLst>
            <pc:docMk/>
            <pc:sldMk cId="204454688" sldId="312"/>
            <ac:spMk id="16" creationId="{37EF5F29-6653-41F5-9FE2-DFC25D32DB1D}"/>
          </ac:spMkLst>
        </pc:spChg>
        <pc:spChg chg="add mod">
          <ac:chgData name="Grantham, Daniel" userId="fd7dd796-356c-4b0f-9813-de731b46ffaf" providerId="ADAL" clId="{6E10A983-B8E6-4F61-B0AD-59C4B5488DB8}" dt="2022-09-28T13:28:59.640" v="21354" actId="20577"/>
          <ac:spMkLst>
            <pc:docMk/>
            <pc:sldMk cId="204454688" sldId="312"/>
            <ac:spMk id="21" creationId="{112B0BA4-7AE5-46B4-8623-7A69DDB6C881}"/>
          </ac:spMkLst>
        </pc:spChg>
        <pc:spChg chg="del">
          <ac:chgData name="Grantham, Daniel" userId="fd7dd796-356c-4b0f-9813-de731b46ffaf" providerId="ADAL" clId="{6E10A983-B8E6-4F61-B0AD-59C4B5488DB8}" dt="2022-09-28T13:28:29.316" v="21191" actId="478"/>
          <ac:spMkLst>
            <pc:docMk/>
            <pc:sldMk cId="204454688" sldId="312"/>
            <ac:spMk id="22" creationId="{917408DB-BBC2-4A86-8CDC-4AD14501FCDC}"/>
          </ac:spMkLst>
        </pc:spChg>
      </pc:sldChg>
      <pc:sldChg chg="modSp add mod modAnim modNotesTx">
        <pc:chgData name="Grantham, Daniel" userId="fd7dd796-356c-4b0f-9813-de731b46ffaf" providerId="ADAL" clId="{6E10A983-B8E6-4F61-B0AD-59C4B5488DB8}" dt="2022-10-01T23:55:26.876" v="29675"/>
        <pc:sldMkLst>
          <pc:docMk/>
          <pc:sldMk cId="3502513621" sldId="313"/>
        </pc:sldMkLst>
        <pc:spChg chg="mod">
          <ac:chgData name="Grantham, Daniel" userId="fd7dd796-356c-4b0f-9813-de731b46ffaf" providerId="ADAL" clId="{6E10A983-B8E6-4F61-B0AD-59C4B5488DB8}" dt="2022-09-26T20:58:48.499" v="2754" actId="20577"/>
          <ac:spMkLst>
            <pc:docMk/>
            <pc:sldMk cId="3502513621" sldId="313"/>
            <ac:spMk id="2" creationId="{C71A3D90-A63F-4F63-B195-DB38D6E945FB}"/>
          </ac:spMkLst>
        </pc:spChg>
        <pc:spChg chg="mod">
          <ac:chgData name="Grantham, Daniel" userId="fd7dd796-356c-4b0f-9813-de731b46ffaf" providerId="ADAL" clId="{6E10A983-B8E6-4F61-B0AD-59C4B5488DB8}" dt="2022-09-26T20:57:11.775" v="2647" actId="207"/>
          <ac:spMkLst>
            <pc:docMk/>
            <pc:sldMk cId="3502513621" sldId="313"/>
            <ac:spMk id="16" creationId="{37EF5F29-6653-41F5-9FE2-DFC25D32DB1D}"/>
          </ac:spMkLst>
        </pc:spChg>
        <pc:spChg chg="mod">
          <ac:chgData name="Grantham, Daniel" userId="fd7dd796-356c-4b0f-9813-de731b46ffaf" providerId="ADAL" clId="{6E10A983-B8E6-4F61-B0AD-59C4B5488DB8}" dt="2022-09-26T20:57:16.224" v="2648" actId="207"/>
          <ac:spMkLst>
            <pc:docMk/>
            <pc:sldMk cId="3502513621" sldId="313"/>
            <ac:spMk id="19" creationId="{BE26BCD6-9CAC-4535-8A16-ED6753C2CA87}"/>
          </ac:spMkLst>
        </pc:spChg>
        <pc:spChg chg="mod">
          <ac:chgData name="Grantham, Daniel" userId="fd7dd796-356c-4b0f-9813-de731b46ffaf" providerId="ADAL" clId="{6E10A983-B8E6-4F61-B0AD-59C4B5488DB8}" dt="2022-09-29T16:54:09.213" v="25529" actId="20577"/>
          <ac:spMkLst>
            <pc:docMk/>
            <pc:sldMk cId="3502513621" sldId="313"/>
            <ac:spMk id="22" creationId="{917408DB-BBC2-4A86-8CDC-4AD14501FCDC}"/>
          </ac:spMkLst>
        </pc:spChg>
      </pc:sldChg>
      <pc:sldChg chg="modSp add mod">
        <pc:chgData name="Grantham, Daniel" userId="fd7dd796-356c-4b0f-9813-de731b46ffaf" providerId="ADAL" clId="{6E10A983-B8E6-4F61-B0AD-59C4B5488DB8}" dt="2022-09-26T20:59:21.888" v="2794" actId="20577"/>
        <pc:sldMkLst>
          <pc:docMk/>
          <pc:sldMk cId="1620536619" sldId="314"/>
        </pc:sldMkLst>
        <pc:spChg chg="mod">
          <ac:chgData name="Grantham, Daniel" userId="fd7dd796-356c-4b0f-9813-de731b46ffaf" providerId="ADAL" clId="{6E10A983-B8E6-4F61-B0AD-59C4B5488DB8}" dt="2022-09-26T20:57:28.597" v="2653" actId="20577"/>
          <ac:spMkLst>
            <pc:docMk/>
            <pc:sldMk cId="1620536619" sldId="314"/>
            <ac:spMk id="2" creationId="{C71A3D90-A63F-4F63-B195-DB38D6E945FB}"/>
          </ac:spMkLst>
        </pc:spChg>
        <pc:spChg chg="mod">
          <ac:chgData name="Grantham, Daniel" userId="fd7dd796-356c-4b0f-9813-de731b46ffaf" providerId="ADAL" clId="{6E10A983-B8E6-4F61-B0AD-59C4B5488DB8}" dt="2022-09-26T20:59:21.888" v="2794" actId="20577"/>
          <ac:spMkLst>
            <pc:docMk/>
            <pc:sldMk cId="1620536619" sldId="314"/>
            <ac:spMk id="21" creationId="{5AF192DF-3DBE-46E7-BE20-DD905390D4B3}"/>
          </ac:spMkLst>
        </pc:spChg>
      </pc:sldChg>
      <pc:sldChg chg="modSp add mod modAnim">
        <pc:chgData name="Grantham, Daniel" userId="fd7dd796-356c-4b0f-9813-de731b46ffaf" providerId="ADAL" clId="{6E10A983-B8E6-4F61-B0AD-59C4B5488DB8}" dt="2022-10-02T00:02:15.724" v="29677"/>
        <pc:sldMkLst>
          <pc:docMk/>
          <pc:sldMk cId="2396172806" sldId="315"/>
        </pc:sldMkLst>
        <pc:spChg chg="mod">
          <ac:chgData name="Grantham, Daniel" userId="fd7dd796-356c-4b0f-9813-de731b46ffaf" providerId="ADAL" clId="{6E10A983-B8E6-4F61-B0AD-59C4B5488DB8}" dt="2022-09-26T21:00:08.926" v="2808" actId="20577"/>
          <ac:spMkLst>
            <pc:docMk/>
            <pc:sldMk cId="2396172806" sldId="315"/>
            <ac:spMk id="2" creationId="{C71A3D90-A63F-4F63-B195-DB38D6E945FB}"/>
          </ac:spMkLst>
        </pc:spChg>
        <pc:spChg chg="mod">
          <ac:chgData name="Grantham, Daniel" userId="fd7dd796-356c-4b0f-9813-de731b46ffaf" providerId="ADAL" clId="{6E10A983-B8E6-4F61-B0AD-59C4B5488DB8}" dt="2022-09-29T17:28:04.785" v="27985" actId="20577"/>
          <ac:spMkLst>
            <pc:docMk/>
            <pc:sldMk cId="2396172806" sldId="315"/>
            <ac:spMk id="22" creationId="{917408DB-BBC2-4A86-8CDC-4AD14501FCDC}"/>
          </ac:spMkLst>
        </pc:spChg>
      </pc:sldChg>
    </pc:docChg>
  </pc:docChgLst>
  <pc:docChgLst>
    <pc:chgData name="Grantham, Daniel" userId="fd7dd796-356c-4b0f-9813-de731b46ffaf" providerId="ADAL" clId="{3E92C566-CED5-4355-9197-AB2FE66ED90C}"/>
    <pc:docChg chg="undo custSel addSld delSld modSld">
      <pc:chgData name="Grantham, Daniel" userId="fd7dd796-356c-4b0f-9813-de731b46ffaf" providerId="ADAL" clId="{3E92C566-CED5-4355-9197-AB2FE66ED90C}" dt="2022-09-23T20:29:50.360" v="15548" actId="113"/>
      <pc:docMkLst>
        <pc:docMk/>
      </pc:docMkLst>
      <pc:sldChg chg="modSp mod">
        <pc:chgData name="Grantham, Daniel" userId="fd7dd796-356c-4b0f-9813-de731b46ffaf" providerId="ADAL" clId="{3E92C566-CED5-4355-9197-AB2FE66ED90C}" dt="2022-09-21T20:09:50.378" v="32" actId="20577"/>
        <pc:sldMkLst>
          <pc:docMk/>
          <pc:sldMk cId="3490648296" sldId="256"/>
        </pc:sldMkLst>
        <pc:spChg chg="mod">
          <ac:chgData name="Grantham, Daniel" userId="fd7dd796-356c-4b0f-9813-de731b46ffaf" providerId="ADAL" clId="{3E92C566-CED5-4355-9197-AB2FE66ED90C}" dt="2022-09-21T20:09:35.843" v="1" actId="20577"/>
          <ac:spMkLst>
            <pc:docMk/>
            <pc:sldMk cId="3490648296" sldId="256"/>
            <ac:spMk id="3" creationId="{BF9FD34F-EBAC-4AB4-B726-9AA288191B76}"/>
          </ac:spMkLst>
        </pc:spChg>
        <pc:spChg chg="mod">
          <ac:chgData name="Grantham, Daniel" userId="fd7dd796-356c-4b0f-9813-de731b46ffaf" providerId="ADAL" clId="{3E92C566-CED5-4355-9197-AB2FE66ED90C}" dt="2022-09-21T20:09:50.378" v="32" actId="20577"/>
          <ac:spMkLst>
            <pc:docMk/>
            <pc:sldMk cId="3490648296" sldId="256"/>
            <ac:spMk id="4" creationId="{7245FF05-EF3B-406E-A6A5-1FD68F6AAF66}"/>
          </ac:spMkLst>
        </pc:spChg>
      </pc:sldChg>
      <pc:sldChg chg="del">
        <pc:chgData name="Grantham, Daniel" userId="fd7dd796-356c-4b0f-9813-de731b46ffaf" providerId="ADAL" clId="{3E92C566-CED5-4355-9197-AB2FE66ED90C}" dt="2022-09-21T20:16:49.378" v="949" actId="47"/>
        <pc:sldMkLst>
          <pc:docMk/>
          <pc:sldMk cId="1217301123" sldId="257"/>
        </pc:sldMkLst>
      </pc:sldChg>
      <pc:sldChg chg="modSp mod modAnim modNotesTx">
        <pc:chgData name="Grantham, Daniel" userId="fd7dd796-356c-4b0f-9813-de731b46ffaf" providerId="ADAL" clId="{3E92C566-CED5-4355-9197-AB2FE66ED90C}" dt="2022-09-22T11:27:47.457" v="4145"/>
        <pc:sldMkLst>
          <pc:docMk/>
          <pc:sldMk cId="1222621035" sldId="258"/>
        </pc:sldMkLst>
        <pc:spChg chg="mod">
          <ac:chgData name="Grantham, Daniel" userId="fd7dd796-356c-4b0f-9813-de731b46ffaf" providerId="ADAL" clId="{3E92C566-CED5-4355-9197-AB2FE66ED90C}" dt="2022-09-22T11:22:34.067" v="3824" actId="20577"/>
          <ac:spMkLst>
            <pc:docMk/>
            <pc:sldMk cId="1222621035" sldId="258"/>
            <ac:spMk id="2" creationId="{F1BFA41D-9765-468C-839A-71C587C29B25}"/>
          </ac:spMkLst>
        </pc:spChg>
        <pc:spChg chg="mod">
          <ac:chgData name="Grantham, Daniel" userId="fd7dd796-356c-4b0f-9813-de731b46ffaf" providerId="ADAL" clId="{3E92C566-CED5-4355-9197-AB2FE66ED90C}" dt="2022-09-22T11:26:42.417" v="4139" actId="20577"/>
          <ac:spMkLst>
            <pc:docMk/>
            <pc:sldMk cId="1222621035" sldId="258"/>
            <ac:spMk id="3" creationId="{7457FEA3-E846-44A0-B622-33E8C7FD722D}"/>
          </ac:spMkLst>
        </pc:spChg>
      </pc:sldChg>
      <pc:sldChg chg="addSp delSp modSp mod modAnim modNotesTx">
        <pc:chgData name="Grantham, Daniel" userId="fd7dd796-356c-4b0f-9813-de731b46ffaf" providerId="ADAL" clId="{3E92C566-CED5-4355-9197-AB2FE66ED90C}" dt="2022-09-22T11:56:05.277" v="7958" actId="20577"/>
        <pc:sldMkLst>
          <pc:docMk/>
          <pc:sldMk cId="3485785863" sldId="259"/>
        </pc:sldMkLst>
        <pc:spChg chg="del">
          <ac:chgData name="Grantham, Daniel" userId="fd7dd796-356c-4b0f-9813-de731b46ffaf" providerId="ADAL" clId="{3E92C566-CED5-4355-9197-AB2FE66ED90C}" dt="2022-09-21T20:12:51.728" v="633" actId="478"/>
          <ac:spMkLst>
            <pc:docMk/>
            <pc:sldMk cId="3485785863" sldId="259"/>
            <ac:spMk id="3" creationId="{6E432C12-716F-4BF1-A8A1-28286AC04349}"/>
          </ac:spMkLst>
        </pc:spChg>
        <pc:spChg chg="del">
          <ac:chgData name="Grantham, Daniel" userId="fd7dd796-356c-4b0f-9813-de731b46ffaf" providerId="ADAL" clId="{3E92C566-CED5-4355-9197-AB2FE66ED90C}" dt="2022-09-21T20:12:51.728" v="633" actId="478"/>
          <ac:spMkLst>
            <pc:docMk/>
            <pc:sldMk cId="3485785863" sldId="259"/>
            <ac:spMk id="4" creationId="{E88F5092-F38E-41E2-AC1A-0C2029F6EB21}"/>
          </ac:spMkLst>
        </pc:spChg>
        <pc:spChg chg="del">
          <ac:chgData name="Grantham, Daniel" userId="fd7dd796-356c-4b0f-9813-de731b46ffaf" providerId="ADAL" clId="{3E92C566-CED5-4355-9197-AB2FE66ED90C}" dt="2022-09-21T20:12:51.728" v="633" actId="478"/>
          <ac:spMkLst>
            <pc:docMk/>
            <pc:sldMk cId="3485785863" sldId="259"/>
            <ac:spMk id="5" creationId="{59AD4051-A429-416B-8C4F-69AB239EF528}"/>
          </ac:spMkLst>
        </pc:spChg>
        <pc:spChg chg="del">
          <ac:chgData name="Grantham, Daniel" userId="fd7dd796-356c-4b0f-9813-de731b46ffaf" providerId="ADAL" clId="{3E92C566-CED5-4355-9197-AB2FE66ED90C}" dt="2022-09-21T20:12:51.728" v="633" actId="478"/>
          <ac:spMkLst>
            <pc:docMk/>
            <pc:sldMk cId="3485785863" sldId="259"/>
            <ac:spMk id="6" creationId="{89EEFC5B-DF9B-4ED1-821D-825EACA5FEEC}"/>
          </ac:spMkLst>
        </pc:spChg>
        <pc:spChg chg="del">
          <ac:chgData name="Grantham, Daniel" userId="fd7dd796-356c-4b0f-9813-de731b46ffaf" providerId="ADAL" clId="{3E92C566-CED5-4355-9197-AB2FE66ED90C}" dt="2022-09-21T20:12:51.728" v="633" actId="478"/>
          <ac:spMkLst>
            <pc:docMk/>
            <pc:sldMk cId="3485785863" sldId="259"/>
            <ac:spMk id="7" creationId="{D009C00E-E7A8-489A-BBD0-3D64651423A4}"/>
          </ac:spMkLst>
        </pc:spChg>
        <pc:spChg chg="del">
          <ac:chgData name="Grantham, Daniel" userId="fd7dd796-356c-4b0f-9813-de731b46ffaf" providerId="ADAL" clId="{3E92C566-CED5-4355-9197-AB2FE66ED90C}" dt="2022-09-21T20:12:51.728" v="633" actId="478"/>
          <ac:spMkLst>
            <pc:docMk/>
            <pc:sldMk cId="3485785863" sldId="259"/>
            <ac:spMk id="8" creationId="{FCFFF94C-38C3-4F7F-95F4-BD05B54B0214}"/>
          </ac:spMkLst>
        </pc:spChg>
        <pc:spChg chg="del">
          <ac:chgData name="Grantham, Daniel" userId="fd7dd796-356c-4b0f-9813-de731b46ffaf" providerId="ADAL" clId="{3E92C566-CED5-4355-9197-AB2FE66ED90C}" dt="2022-09-21T20:12:51.728" v="633" actId="478"/>
          <ac:spMkLst>
            <pc:docMk/>
            <pc:sldMk cId="3485785863" sldId="259"/>
            <ac:spMk id="9" creationId="{2498AE75-655C-4C91-AD14-A146EDA5FB52}"/>
          </ac:spMkLst>
        </pc:spChg>
        <pc:spChg chg="add mod">
          <ac:chgData name="Grantham, Daniel" userId="fd7dd796-356c-4b0f-9813-de731b46ffaf" providerId="ADAL" clId="{3E92C566-CED5-4355-9197-AB2FE66ED90C}" dt="2022-09-21T20:14:00.564" v="792" actId="20577"/>
          <ac:spMkLst>
            <pc:docMk/>
            <pc:sldMk cId="3485785863" sldId="259"/>
            <ac:spMk id="15" creationId="{D7B98AAA-D309-4F93-9995-15D8A27A273E}"/>
          </ac:spMkLst>
        </pc:spChg>
        <pc:spChg chg="add mod">
          <ac:chgData name="Grantham, Daniel" userId="fd7dd796-356c-4b0f-9813-de731b46ffaf" providerId="ADAL" clId="{3E92C566-CED5-4355-9197-AB2FE66ED90C}" dt="2022-09-21T20:15:09.817" v="805" actId="1076"/>
          <ac:spMkLst>
            <pc:docMk/>
            <pc:sldMk cId="3485785863" sldId="259"/>
            <ac:spMk id="16" creationId="{6FC81C1A-C96B-4096-848B-F701177668AD}"/>
          </ac:spMkLst>
        </pc:spChg>
        <pc:spChg chg="add mod">
          <ac:chgData name="Grantham, Daniel" userId="fd7dd796-356c-4b0f-9813-de731b46ffaf" providerId="ADAL" clId="{3E92C566-CED5-4355-9197-AB2FE66ED90C}" dt="2022-09-22T11:48:55.275" v="6579" actId="20577"/>
          <ac:spMkLst>
            <pc:docMk/>
            <pc:sldMk cId="3485785863" sldId="259"/>
            <ac:spMk id="17" creationId="{17669142-0DD1-4FE3-9B7C-B229FB6E64F5}"/>
          </ac:spMkLst>
        </pc:spChg>
        <pc:spChg chg="del">
          <ac:chgData name="Grantham, Daniel" userId="fd7dd796-356c-4b0f-9813-de731b46ffaf" providerId="ADAL" clId="{3E92C566-CED5-4355-9197-AB2FE66ED90C}" dt="2022-09-21T20:12:51.728" v="633" actId="478"/>
          <ac:spMkLst>
            <pc:docMk/>
            <pc:sldMk cId="3485785863" sldId="259"/>
            <ac:spMk id="19" creationId="{4BE33A51-E44E-482A-89C6-4C5D9101D583}"/>
          </ac:spMkLst>
        </pc:spChg>
        <pc:spChg chg="del">
          <ac:chgData name="Grantham, Daniel" userId="fd7dd796-356c-4b0f-9813-de731b46ffaf" providerId="ADAL" clId="{3E92C566-CED5-4355-9197-AB2FE66ED90C}" dt="2022-09-21T20:12:51.728" v="633" actId="478"/>
          <ac:spMkLst>
            <pc:docMk/>
            <pc:sldMk cId="3485785863" sldId="259"/>
            <ac:spMk id="20" creationId="{B17DE4CF-FF9B-4502-A2B2-14E192393E28}"/>
          </ac:spMkLst>
        </pc:spChg>
        <pc:picChg chg="add del mod">
          <ac:chgData name="Grantham, Daniel" userId="fd7dd796-356c-4b0f-9813-de731b46ffaf" providerId="ADAL" clId="{3E92C566-CED5-4355-9197-AB2FE66ED90C}" dt="2022-09-21T20:12:48.850" v="632" actId="478"/>
          <ac:picMkLst>
            <pc:docMk/>
            <pc:sldMk cId="3485785863" sldId="259"/>
            <ac:picMk id="13" creationId="{51DECE96-AD0D-461B-975B-EB32D8D63ACA}"/>
          </ac:picMkLst>
        </pc:picChg>
        <pc:picChg chg="add mod">
          <ac:chgData name="Grantham, Daniel" userId="fd7dd796-356c-4b0f-9813-de731b46ffaf" providerId="ADAL" clId="{3E92C566-CED5-4355-9197-AB2FE66ED90C}" dt="2022-09-21T20:13:02.112" v="635" actId="1076"/>
          <ac:picMkLst>
            <pc:docMk/>
            <pc:sldMk cId="3485785863" sldId="259"/>
            <ac:picMk id="14" creationId="{348D743E-F1C6-4691-9C91-8278B1091C3B}"/>
          </ac:picMkLst>
        </pc:picChg>
        <pc:picChg chg="del">
          <ac:chgData name="Grantham, Daniel" userId="fd7dd796-356c-4b0f-9813-de731b46ffaf" providerId="ADAL" clId="{3E92C566-CED5-4355-9197-AB2FE66ED90C}" dt="2022-09-21T20:12:51.728" v="633" actId="478"/>
          <ac:picMkLst>
            <pc:docMk/>
            <pc:sldMk cId="3485785863" sldId="259"/>
            <ac:picMk id="1026" creationId="{D09B5639-E511-4ADE-8A60-10D7186CD6B9}"/>
          </ac:picMkLst>
        </pc:picChg>
        <pc:cxnChg chg="del">
          <ac:chgData name="Grantham, Daniel" userId="fd7dd796-356c-4b0f-9813-de731b46ffaf" providerId="ADAL" clId="{3E92C566-CED5-4355-9197-AB2FE66ED90C}" dt="2022-09-21T20:12:51.728" v="633" actId="478"/>
          <ac:cxnSpMkLst>
            <pc:docMk/>
            <pc:sldMk cId="3485785863" sldId="259"/>
            <ac:cxnSpMk id="21" creationId="{4F9721B9-B13F-4332-8170-D95AD8F7DFCE}"/>
          </ac:cxnSpMkLst>
        </pc:cxnChg>
      </pc:sldChg>
      <pc:sldChg chg="modSp add del mod setBg modAnim modNotesTx">
        <pc:chgData name="Grantham, Daniel" userId="fd7dd796-356c-4b0f-9813-de731b46ffaf" providerId="ADAL" clId="{3E92C566-CED5-4355-9197-AB2FE66ED90C}" dt="2022-09-23T12:36:49.850" v="13446" actId="20577"/>
        <pc:sldMkLst>
          <pc:docMk/>
          <pc:sldMk cId="1133447083" sldId="260"/>
        </pc:sldMkLst>
        <pc:spChg chg="mod">
          <ac:chgData name="Grantham, Daniel" userId="fd7dd796-356c-4b0f-9813-de731b46ffaf" providerId="ADAL" clId="{3E92C566-CED5-4355-9197-AB2FE66ED90C}" dt="2022-09-21T20:27:26.438" v="1906" actId="20577"/>
          <ac:spMkLst>
            <pc:docMk/>
            <pc:sldMk cId="1133447083" sldId="260"/>
            <ac:spMk id="2" creationId="{14532EC6-1557-49D0-AE7E-B5F602C256F0}"/>
          </ac:spMkLst>
        </pc:spChg>
        <pc:spChg chg="mod">
          <ac:chgData name="Grantham, Daniel" userId="fd7dd796-356c-4b0f-9813-de731b46ffaf" providerId="ADAL" clId="{3E92C566-CED5-4355-9197-AB2FE66ED90C}" dt="2022-09-23T12:08:06.114" v="10563" actId="20577"/>
          <ac:spMkLst>
            <pc:docMk/>
            <pc:sldMk cId="1133447083" sldId="260"/>
            <ac:spMk id="3" creationId="{23A8F033-6EAB-4B8F-A3CA-6BB737A36412}"/>
          </ac:spMkLst>
        </pc:spChg>
      </pc:sldChg>
      <pc:sldChg chg="del">
        <pc:chgData name="Grantham, Daniel" userId="fd7dd796-356c-4b0f-9813-de731b46ffaf" providerId="ADAL" clId="{3E92C566-CED5-4355-9197-AB2FE66ED90C}" dt="2022-09-21T20:16:49.378" v="949" actId="47"/>
        <pc:sldMkLst>
          <pc:docMk/>
          <pc:sldMk cId="3053945654" sldId="261"/>
        </pc:sldMkLst>
      </pc:sldChg>
      <pc:sldChg chg="del">
        <pc:chgData name="Grantham, Daniel" userId="fd7dd796-356c-4b0f-9813-de731b46ffaf" providerId="ADAL" clId="{3E92C566-CED5-4355-9197-AB2FE66ED90C}" dt="2022-09-21T20:16:49.378" v="949" actId="47"/>
        <pc:sldMkLst>
          <pc:docMk/>
          <pc:sldMk cId="2759257094" sldId="262"/>
        </pc:sldMkLst>
      </pc:sldChg>
      <pc:sldChg chg="del">
        <pc:chgData name="Grantham, Daniel" userId="fd7dd796-356c-4b0f-9813-de731b46ffaf" providerId="ADAL" clId="{3E92C566-CED5-4355-9197-AB2FE66ED90C}" dt="2022-09-21T20:16:49.378" v="949" actId="47"/>
        <pc:sldMkLst>
          <pc:docMk/>
          <pc:sldMk cId="608377791" sldId="263"/>
        </pc:sldMkLst>
      </pc:sldChg>
      <pc:sldChg chg="del">
        <pc:chgData name="Grantham, Daniel" userId="fd7dd796-356c-4b0f-9813-de731b46ffaf" providerId="ADAL" clId="{3E92C566-CED5-4355-9197-AB2FE66ED90C}" dt="2022-09-21T20:16:49.378" v="949" actId="47"/>
        <pc:sldMkLst>
          <pc:docMk/>
          <pc:sldMk cId="2573938706" sldId="264"/>
        </pc:sldMkLst>
      </pc:sldChg>
      <pc:sldChg chg="del">
        <pc:chgData name="Grantham, Daniel" userId="fd7dd796-356c-4b0f-9813-de731b46ffaf" providerId="ADAL" clId="{3E92C566-CED5-4355-9197-AB2FE66ED90C}" dt="2022-09-21T20:16:49.378" v="949" actId="47"/>
        <pc:sldMkLst>
          <pc:docMk/>
          <pc:sldMk cId="1857083054" sldId="265"/>
        </pc:sldMkLst>
      </pc:sldChg>
      <pc:sldChg chg="del">
        <pc:chgData name="Grantham, Daniel" userId="fd7dd796-356c-4b0f-9813-de731b46ffaf" providerId="ADAL" clId="{3E92C566-CED5-4355-9197-AB2FE66ED90C}" dt="2022-09-21T20:16:49.378" v="949" actId="47"/>
        <pc:sldMkLst>
          <pc:docMk/>
          <pc:sldMk cId="2181178614" sldId="266"/>
        </pc:sldMkLst>
      </pc:sldChg>
      <pc:sldChg chg="add">
        <pc:chgData name="Grantham, Daniel" userId="fd7dd796-356c-4b0f-9813-de731b46ffaf" providerId="ADAL" clId="{3E92C566-CED5-4355-9197-AB2FE66ED90C}" dt="2022-09-23T20:20:10.668" v="15063"/>
        <pc:sldMkLst>
          <pc:docMk/>
          <pc:sldMk cId="1598990259" sldId="267"/>
        </pc:sldMkLst>
      </pc:sldChg>
      <pc:sldChg chg="del">
        <pc:chgData name="Grantham, Daniel" userId="fd7dd796-356c-4b0f-9813-de731b46ffaf" providerId="ADAL" clId="{3E92C566-CED5-4355-9197-AB2FE66ED90C}" dt="2022-09-21T20:16:49.378" v="949" actId="47"/>
        <pc:sldMkLst>
          <pc:docMk/>
          <pc:sldMk cId="2868193279" sldId="267"/>
        </pc:sldMkLst>
      </pc:sldChg>
      <pc:sldChg chg="del">
        <pc:chgData name="Grantham, Daniel" userId="fd7dd796-356c-4b0f-9813-de731b46ffaf" providerId="ADAL" clId="{3E92C566-CED5-4355-9197-AB2FE66ED90C}" dt="2022-09-21T20:16:49.378" v="949" actId="47"/>
        <pc:sldMkLst>
          <pc:docMk/>
          <pc:sldMk cId="83622223" sldId="268"/>
        </pc:sldMkLst>
      </pc:sldChg>
      <pc:sldChg chg="add">
        <pc:chgData name="Grantham, Daniel" userId="fd7dd796-356c-4b0f-9813-de731b46ffaf" providerId="ADAL" clId="{3E92C566-CED5-4355-9197-AB2FE66ED90C}" dt="2022-09-23T20:20:10.668" v="15063"/>
        <pc:sldMkLst>
          <pc:docMk/>
          <pc:sldMk cId="464711933" sldId="268"/>
        </pc:sldMkLst>
      </pc:sldChg>
      <pc:sldChg chg="del">
        <pc:chgData name="Grantham, Daniel" userId="fd7dd796-356c-4b0f-9813-de731b46ffaf" providerId="ADAL" clId="{3E92C566-CED5-4355-9197-AB2FE66ED90C}" dt="2022-09-21T20:16:49.378" v="949" actId="47"/>
        <pc:sldMkLst>
          <pc:docMk/>
          <pc:sldMk cId="1197388566" sldId="269"/>
        </pc:sldMkLst>
      </pc:sldChg>
      <pc:sldChg chg="add">
        <pc:chgData name="Grantham, Daniel" userId="fd7dd796-356c-4b0f-9813-de731b46ffaf" providerId="ADAL" clId="{3E92C566-CED5-4355-9197-AB2FE66ED90C}" dt="2022-09-23T20:20:10.668" v="15063"/>
        <pc:sldMkLst>
          <pc:docMk/>
          <pc:sldMk cId="2017745443" sldId="269"/>
        </pc:sldMkLst>
      </pc:sldChg>
      <pc:sldChg chg="add">
        <pc:chgData name="Grantham, Daniel" userId="fd7dd796-356c-4b0f-9813-de731b46ffaf" providerId="ADAL" clId="{3E92C566-CED5-4355-9197-AB2FE66ED90C}" dt="2022-09-23T20:20:10.668" v="15063"/>
        <pc:sldMkLst>
          <pc:docMk/>
          <pc:sldMk cId="663493129" sldId="270"/>
        </pc:sldMkLst>
      </pc:sldChg>
      <pc:sldChg chg="del">
        <pc:chgData name="Grantham, Daniel" userId="fd7dd796-356c-4b0f-9813-de731b46ffaf" providerId="ADAL" clId="{3E92C566-CED5-4355-9197-AB2FE66ED90C}" dt="2022-09-21T20:16:49.378" v="949" actId="47"/>
        <pc:sldMkLst>
          <pc:docMk/>
          <pc:sldMk cId="2754172631" sldId="270"/>
        </pc:sldMkLst>
      </pc:sldChg>
      <pc:sldChg chg="del">
        <pc:chgData name="Grantham, Daniel" userId="fd7dd796-356c-4b0f-9813-de731b46ffaf" providerId="ADAL" clId="{3E92C566-CED5-4355-9197-AB2FE66ED90C}" dt="2022-09-21T20:16:49.378" v="949" actId="47"/>
        <pc:sldMkLst>
          <pc:docMk/>
          <pc:sldMk cId="1809842618" sldId="271"/>
        </pc:sldMkLst>
      </pc:sldChg>
      <pc:sldChg chg="del">
        <pc:chgData name="Grantham, Daniel" userId="fd7dd796-356c-4b0f-9813-de731b46ffaf" providerId="ADAL" clId="{3E92C566-CED5-4355-9197-AB2FE66ED90C}" dt="2022-09-21T20:16:49.378" v="949" actId="47"/>
        <pc:sldMkLst>
          <pc:docMk/>
          <pc:sldMk cId="1784848970" sldId="272"/>
        </pc:sldMkLst>
      </pc:sldChg>
      <pc:sldChg chg="del">
        <pc:chgData name="Grantham, Daniel" userId="fd7dd796-356c-4b0f-9813-de731b46ffaf" providerId="ADAL" clId="{3E92C566-CED5-4355-9197-AB2FE66ED90C}" dt="2022-09-21T20:16:49.378" v="949" actId="47"/>
        <pc:sldMkLst>
          <pc:docMk/>
          <pc:sldMk cId="2888939" sldId="273"/>
        </pc:sldMkLst>
      </pc:sldChg>
      <pc:sldChg chg="del">
        <pc:chgData name="Grantham, Daniel" userId="fd7dd796-356c-4b0f-9813-de731b46ffaf" providerId="ADAL" clId="{3E92C566-CED5-4355-9197-AB2FE66ED90C}" dt="2022-09-21T20:16:49.378" v="949" actId="47"/>
        <pc:sldMkLst>
          <pc:docMk/>
          <pc:sldMk cId="3568674163" sldId="274"/>
        </pc:sldMkLst>
      </pc:sldChg>
      <pc:sldChg chg="del">
        <pc:chgData name="Grantham, Daniel" userId="fd7dd796-356c-4b0f-9813-de731b46ffaf" providerId="ADAL" clId="{3E92C566-CED5-4355-9197-AB2FE66ED90C}" dt="2022-09-21T20:16:49.378" v="949" actId="47"/>
        <pc:sldMkLst>
          <pc:docMk/>
          <pc:sldMk cId="3222521915" sldId="275"/>
        </pc:sldMkLst>
      </pc:sldChg>
      <pc:sldChg chg="del">
        <pc:chgData name="Grantham, Daniel" userId="fd7dd796-356c-4b0f-9813-de731b46ffaf" providerId="ADAL" clId="{3E92C566-CED5-4355-9197-AB2FE66ED90C}" dt="2022-09-21T20:16:49.378" v="949" actId="47"/>
        <pc:sldMkLst>
          <pc:docMk/>
          <pc:sldMk cId="3357517447" sldId="276"/>
        </pc:sldMkLst>
      </pc:sldChg>
      <pc:sldChg chg="del">
        <pc:chgData name="Grantham, Daniel" userId="fd7dd796-356c-4b0f-9813-de731b46ffaf" providerId="ADAL" clId="{3E92C566-CED5-4355-9197-AB2FE66ED90C}" dt="2022-09-21T20:16:49.378" v="949" actId="47"/>
        <pc:sldMkLst>
          <pc:docMk/>
          <pc:sldMk cId="4192355133" sldId="277"/>
        </pc:sldMkLst>
      </pc:sldChg>
      <pc:sldChg chg="del">
        <pc:chgData name="Grantham, Daniel" userId="fd7dd796-356c-4b0f-9813-de731b46ffaf" providerId="ADAL" clId="{3E92C566-CED5-4355-9197-AB2FE66ED90C}" dt="2022-09-21T20:16:49.378" v="949" actId="47"/>
        <pc:sldMkLst>
          <pc:docMk/>
          <pc:sldMk cId="4287021194" sldId="278"/>
        </pc:sldMkLst>
      </pc:sldChg>
      <pc:sldChg chg="del">
        <pc:chgData name="Grantham, Daniel" userId="fd7dd796-356c-4b0f-9813-de731b46ffaf" providerId="ADAL" clId="{3E92C566-CED5-4355-9197-AB2FE66ED90C}" dt="2022-09-21T20:16:49.378" v="949" actId="47"/>
        <pc:sldMkLst>
          <pc:docMk/>
          <pc:sldMk cId="2017532021" sldId="279"/>
        </pc:sldMkLst>
      </pc:sldChg>
      <pc:sldChg chg="del">
        <pc:chgData name="Grantham, Daniel" userId="fd7dd796-356c-4b0f-9813-de731b46ffaf" providerId="ADAL" clId="{3E92C566-CED5-4355-9197-AB2FE66ED90C}" dt="2022-09-21T20:16:49.378" v="949" actId="47"/>
        <pc:sldMkLst>
          <pc:docMk/>
          <pc:sldMk cId="2430407661" sldId="280"/>
        </pc:sldMkLst>
      </pc:sldChg>
      <pc:sldChg chg="addSp modSp add mod modAnim modNotesTx">
        <pc:chgData name="Grantham, Daniel" userId="fd7dd796-356c-4b0f-9813-de731b46ffaf" providerId="ADAL" clId="{3E92C566-CED5-4355-9197-AB2FE66ED90C}" dt="2022-09-23T11:45:59.345" v="9290" actId="20577"/>
        <pc:sldMkLst>
          <pc:docMk/>
          <pc:sldMk cId="3098249073" sldId="282"/>
        </pc:sldMkLst>
        <pc:spChg chg="mod">
          <ac:chgData name="Grantham, Daniel" userId="fd7dd796-356c-4b0f-9813-de731b46ffaf" providerId="ADAL" clId="{3E92C566-CED5-4355-9197-AB2FE66ED90C}" dt="2022-09-21T20:17:12.863" v="973" actId="20577"/>
          <ac:spMkLst>
            <pc:docMk/>
            <pc:sldMk cId="3098249073" sldId="282"/>
            <ac:spMk id="2" creationId="{F1BFA41D-9765-468C-839A-71C587C29B25}"/>
          </ac:spMkLst>
        </pc:spChg>
        <pc:spChg chg="mod">
          <ac:chgData name="Grantham, Daniel" userId="fd7dd796-356c-4b0f-9813-de731b46ffaf" providerId="ADAL" clId="{3E92C566-CED5-4355-9197-AB2FE66ED90C}" dt="2022-09-21T20:18:10.959" v="1197" actId="14100"/>
          <ac:spMkLst>
            <pc:docMk/>
            <pc:sldMk cId="3098249073" sldId="282"/>
            <ac:spMk id="3" creationId="{7457FEA3-E846-44A0-B622-33E8C7FD722D}"/>
          </ac:spMkLst>
        </pc:spChg>
        <pc:spChg chg="add mod">
          <ac:chgData name="Grantham, Daniel" userId="fd7dd796-356c-4b0f-9813-de731b46ffaf" providerId="ADAL" clId="{3E92C566-CED5-4355-9197-AB2FE66ED90C}" dt="2022-09-23T11:40:26.392" v="8764" actId="20577"/>
          <ac:spMkLst>
            <pc:docMk/>
            <pc:sldMk cId="3098249073" sldId="282"/>
            <ac:spMk id="4" creationId="{5F61ECAC-8BB4-49A4-B7F1-92A95262FA13}"/>
          </ac:spMkLst>
        </pc:spChg>
        <pc:picChg chg="add mod">
          <ac:chgData name="Grantham, Daniel" userId="fd7dd796-356c-4b0f-9813-de731b46ffaf" providerId="ADAL" clId="{3E92C566-CED5-4355-9197-AB2FE66ED90C}" dt="2022-09-21T20:19:14.735" v="1351" actId="1076"/>
          <ac:picMkLst>
            <pc:docMk/>
            <pc:sldMk cId="3098249073" sldId="282"/>
            <ac:picMk id="5" creationId="{8E7CEE2B-6A19-4D8D-9C3D-0349ED8ECDCB}"/>
          </ac:picMkLst>
        </pc:picChg>
      </pc:sldChg>
      <pc:sldChg chg="addSp delSp modSp add mod modAnim">
        <pc:chgData name="Grantham, Daniel" userId="fd7dd796-356c-4b0f-9813-de731b46ffaf" providerId="ADAL" clId="{3E92C566-CED5-4355-9197-AB2FE66ED90C}" dt="2022-09-21T20:22:34.780" v="1400"/>
        <pc:sldMkLst>
          <pc:docMk/>
          <pc:sldMk cId="2866569746" sldId="283"/>
        </pc:sldMkLst>
        <pc:spChg chg="add mod ord">
          <ac:chgData name="Grantham, Daniel" userId="fd7dd796-356c-4b0f-9813-de731b46ffaf" providerId="ADAL" clId="{3E92C566-CED5-4355-9197-AB2FE66ED90C}" dt="2022-09-21T20:22:07.081" v="1383" actId="207"/>
          <ac:spMkLst>
            <pc:docMk/>
            <pc:sldMk cId="2866569746" sldId="283"/>
            <ac:spMk id="2" creationId="{4DB89B42-C7EF-4496-AB48-300692E62EAD}"/>
          </ac:spMkLst>
        </pc:spChg>
        <pc:spChg chg="mod">
          <ac:chgData name="Grantham, Daniel" userId="fd7dd796-356c-4b0f-9813-de731b46ffaf" providerId="ADAL" clId="{3E92C566-CED5-4355-9197-AB2FE66ED90C}" dt="2022-09-21T20:21:13.907" v="1376" actId="207"/>
          <ac:spMkLst>
            <pc:docMk/>
            <pc:sldMk cId="2866569746" sldId="283"/>
            <ac:spMk id="15" creationId="{D7B98AAA-D309-4F93-9995-15D8A27A273E}"/>
          </ac:spMkLst>
        </pc:spChg>
        <pc:spChg chg="del">
          <ac:chgData name="Grantham, Daniel" userId="fd7dd796-356c-4b0f-9813-de731b46ffaf" providerId="ADAL" clId="{3E92C566-CED5-4355-9197-AB2FE66ED90C}" dt="2022-09-21T20:20:20.046" v="1359" actId="478"/>
          <ac:spMkLst>
            <pc:docMk/>
            <pc:sldMk cId="2866569746" sldId="283"/>
            <ac:spMk id="16" creationId="{6FC81C1A-C96B-4096-848B-F701177668AD}"/>
          </ac:spMkLst>
        </pc:spChg>
        <pc:spChg chg="mod">
          <ac:chgData name="Grantham, Daniel" userId="fd7dd796-356c-4b0f-9813-de731b46ffaf" providerId="ADAL" clId="{3E92C566-CED5-4355-9197-AB2FE66ED90C}" dt="2022-09-21T20:22:34.780" v="1400"/>
          <ac:spMkLst>
            <pc:docMk/>
            <pc:sldMk cId="2866569746" sldId="283"/>
            <ac:spMk id="17" creationId="{17669142-0DD1-4FE3-9B7C-B229FB6E64F5}"/>
          </ac:spMkLst>
        </pc:spChg>
        <pc:picChg chg="add mod">
          <ac:chgData name="Grantham, Daniel" userId="fd7dd796-356c-4b0f-9813-de731b46ffaf" providerId="ADAL" clId="{3E92C566-CED5-4355-9197-AB2FE66ED90C}" dt="2022-09-21T20:19:58.791" v="1357" actId="167"/>
          <ac:picMkLst>
            <pc:docMk/>
            <pc:sldMk cId="2866569746" sldId="283"/>
            <ac:picMk id="6" creationId="{0B09BAF9-809C-4BB3-8595-04C5C7B8C69F}"/>
          </ac:picMkLst>
        </pc:picChg>
        <pc:picChg chg="del">
          <ac:chgData name="Grantham, Daniel" userId="fd7dd796-356c-4b0f-9813-de731b46ffaf" providerId="ADAL" clId="{3E92C566-CED5-4355-9197-AB2FE66ED90C}" dt="2022-09-21T20:19:46.711" v="1353" actId="478"/>
          <ac:picMkLst>
            <pc:docMk/>
            <pc:sldMk cId="2866569746" sldId="283"/>
            <ac:picMk id="14" creationId="{348D743E-F1C6-4691-9C91-8278B1091C3B}"/>
          </ac:picMkLst>
        </pc:picChg>
      </pc:sldChg>
      <pc:sldChg chg="addSp delSp modSp add mod modAnim">
        <pc:chgData name="Grantham, Daniel" userId="fd7dd796-356c-4b0f-9813-de731b46ffaf" providerId="ADAL" clId="{3E92C566-CED5-4355-9197-AB2FE66ED90C}" dt="2022-09-21T20:24:29.717" v="1662"/>
        <pc:sldMkLst>
          <pc:docMk/>
          <pc:sldMk cId="1567410128" sldId="284"/>
        </pc:sldMkLst>
        <pc:spChg chg="mod">
          <ac:chgData name="Grantham, Daniel" userId="fd7dd796-356c-4b0f-9813-de731b46ffaf" providerId="ADAL" clId="{3E92C566-CED5-4355-9197-AB2FE66ED90C}" dt="2022-09-21T20:24:01.874" v="1649" actId="14100"/>
          <ac:spMkLst>
            <pc:docMk/>
            <pc:sldMk cId="1567410128" sldId="284"/>
            <ac:spMk id="2" creationId="{4DB89B42-C7EF-4496-AB48-300692E62EAD}"/>
          </ac:spMkLst>
        </pc:spChg>
        <pc:spChg chg="mod">
          <ac:chgData name="Grantham, Daniel" userId="fd7dd796-356c-4b0f-9813-de731b46ffaf" providerId="ADAL" clId="{3E92C566-CED5-4355-9197-AB2FE66ED90C}" dt="2022-09-21T20:23:55.891" v="1648" actId="27636"/>
          <ac:spMkLst>
            <pc:docMk/>
            <pc:sldMk cId="1567410128" sldId="284"/>
            <ac:spMk id="15" creationId="{D7B98AAA-D309-4F93-9995-15D8A27A273E}"/>
          </ac:spMkLst>
        </pc:spChg>
        <pc:spChg chg="mod">
          <ac:chgData name="Grantham, Daniel" userId="fd7dd796-356c-4b0f-9813-de731b46ffaf" providerId="ADAL" clId="{3E92C566-CED5-4355-9197-AB2FE66ED90C}" dt="2022-09-21T20:24:12.384" v="1660" actId="20577"/>
          <ac:spMkLst>
            <pc:docMk/>
            <pc:sldMk cId="1567410128" sldId="284"/>
            <ac:spMk id="17" creationId="{17669142-0DD1-4FE3-9B7C-B229FB6E64F5}"/>
          </ac:spMkLst>
        </pc:spChg>
        <pc:picChg chg="del">
          <ac:chgData name="Grantham, Daniel" userId="fd7dd796-356c-4b0f-9813-de731b46ffaf" providerId="ADAL" clId="{3E92C566-CED5-4355-9197-AB2FE66ED90C}" dt="2022-09-21T20:22:56.975" v="1402" actId="478"/>
          <ac:picMkLst>
            <pc:docMk/>
            <pc:sldMk cId="1567410128" sldId="284"/>
            <ac:picMk id="6" creationId="{0B09BAF9-809C-4BB3-8595-04C5C7B8C69F}"/>
          </ac:picMkLst>
        </pc:picChg>
        <pc:picChg chg="add mod">
          <ac:chgData name="Grantham, Daniel" userId="fd7dd796-356c-4b0f-9813-de731b46ffaf" providerId="ADAL" clId="{3E92C566-CED5-4355-9197-AB2FE66ED90C}" dt="2022-09-21T20:23:12.983" v="1408" actId="167"/>
          <ac:picMkLst>
            <pc:docMk/>
            <pc:sldMk cId="1567410128" sldId="284"/>
            <ac:picMk id="7" creationId="{C14D9838-98B5-4A92-8434-3F9A230A2788}"/>
          </ac:picMkLst>
        </pc:picChg>
        <pc:picChg chg="add del mod">
          <ac:chgData name="Grantham, Daniel" userId="fd7dd796-356c-4b0f-9813-de731b46ffaf" providerId="ADAL" clId="{3E92C566-CED5-4355-9197-AB2FE66ED90C}" dt="2022-09-21T20:24:29.717" v="1662"/>
          <ac:picMkLst>
            <pc:docMk/>
            <pc:sldMk cId="1567410128" sldId="284"/>
            <ac:picMk id="8" creationId="{8C9F9922-AA9A-4EA2-BB37-77FE4D953F24}"/>
          </ac:picMkLst>
        </pc:picChg>
      </pc:sldChg>
      <pc:sldChg chg="addSp delSp modSp add mod delAnim modAnim">
        <pc:chgData name="Grantham, Daniel" userId="fd7dd796-356c-4b0f-9813-de731b46ffaf" providerId="ADAL" clId="{3E92C566-CED5-4355-9197-AB2FE66ED90C}" dt="2022-09-23T11:54:21.129" v="9480" actId="20577"/>
        <pc:sldMkLst>
          <pc:docMk/>
          <pc:sldMk cId="238702955" sldId="285"/>
        </pc:sldMkLst>
        <pc:spChg chg="mod">
          <ac:chgData name="Grantham, Daniel" userId="fd7dd796-356c-4b0f-9813-de731b46ffaf" providerId="ADAL" clId="{3E92C566-CED5-4355-9197-AB2FE66ED90C}" dt="2022-09-21T20:25:17.304" v="1746" actId="14100"/>
          <ac:spMkLst>
            <pc:docMk/>
            <pc:sldMk cId="238702955" sldId="285"/>
            <ac:spMk id="2" creationId="{4DB89B42-C7EF-4496-AB48-300692E62EAD}"/>
          </ac:spMkLst>
        </pc:spChg>
        <pc:spChg chg="add mod">
          <ac:chgData name="Grantham, Daniel" userId="fd7dd796-356c-4b0f-9813-de731b46ffaf" providerId="ADAL" clId="{3E92C566-CED5-4355-9197-AB2FE66ED90C}" dt="2022-09-23T11:54:21.129" v="9480" actId="20577"/>
          <ac:spMkLst>
            <pc:docMk/>
            <pc:sldMk cId="238702955" sldId="285"/>
            <ac:spMk id="5" creationId="{12B0EFB2-1FD8-4F96-98CD-10B12B64ED0D}"/>
          </ac:spMkLst>
        </pc:spChg>
        <pc:spChg chg="mod">
          <ac:chgData name="Grantham, Daniel" userId="fd7dd796-356c-4b0f-9813-de731b46ffaf" providerId="ADAL" clId="{3E92C566-CED5-4355-9197-AB2FE66ED90C}" dt="2022-09-21T20:25:20.908" v="1752" actId="27636"/>
          <ac:spMkLst>
            <pc:docMk/>
            <pc:sldMk cId="238702955" sldId="285"/>
            <ac:spMk id="15" creationId="{D7B98AAA-D309-4F93-9995-15D8A27A273E}"/>
          </ac:spMkLst>
        </pc:spChg>
        <pc:spChg chg="del">
          <ac:chgData name="Grantham, Daniel" userId="fd7dd796-356c-4b0f-9813-de731b46ffaf" providerId="ADAL" clId="{3E92C566-CED5-4355-9197-AB2FE66ED90C}" dt="2022-09-21T20:24:58.209" v="1669" actId="478"/>
          <ac:spMkLst>
            <pc:docMk/>
            <pc:sldMk cId="238702955" sldId="285"/>
            <ac:spMk id="17" creationId="{17669142-0DD1-4FE3-9B7C-B229FB6E64F5}"/>
          </ac:spMkLst>
        </pc:spChg>
        <pc:picChg chg="add mod">
          <ac:chgData name="Grantham, Daniel" userId="fd7dd796-356c-4b0f-9813-de731b46ffaf" providerId="ADAL" clId="{3E92C566-CED5-4355-9197-AB2FE66ED90C}" dt="2022-09-21T20:24:54.372" v="1668" actId="167"/>
          <ac:picMkLst>
            <pc:docMk/>
            <pc:sldMk cId="238702955" sldId="285"/>
            <ac:picMk id="6" creationId="{EC27C18B-7395-4DE3-B2D4-FD8143CBB16C}"/>
          </ac:picMkLst>
        </pc:picChg>
        <pc:picChg chg="del">
          <ac:chgData name="Grantham, Daniel" userId="fd7dd796-356c-4b0f-9813-de731b46ffaf" providerId="ADAL" clId="{3E92C566-CED5-4355-9197-AB2FE66ED90C}" dt="2022-09-21T20:24:50.660" v="1667" actId="478"/>
          <ac:picMkLst>
            <pc:docMk/>
            <pc:sldMk cId="238702955" sldId="285"/>
            <ac:picMk id="7" creationId="{C14D9838-98B5-4A92-8434-3F9A230A2788}"/>
          </ac:picMkLst>
        </pc:picChg>
      </pc:sldChg>
      <pc:sldChg chg="addSp delSp modSp add mod">
        <pc:chgData name="Grantham, Daniel" userId="fd7dd796-356c-4b0f-9813-de731b46ffaf" providerId="ADAL" clId="{3E92C566-CED5-4355-9197-AB2FE66ED90C}" dt="2022-09-21T20:26:33.913" v="1882" actId="313"/>
        <pc:sldMkLst>
          <pc:docMk/>
          <pc:sldMk cId="3851329039" sldId="286"/>
        </pc:sldMkLst>
        <pc:spChg chg="mod">
          <ac:chgData name="Grantham, Daniel" userId="fd7dd796-356c-4b0f-9813-de731b46ffaf" providerId="ADAL" clId="{3E92C566-CED5-4355-9197-AB2FE66ED90C}" dt="2022-09-21T20:26:33.913" v="1882" actId="313"/>
          <ac:spMkLst>
            <pc:docMk/>
            <pc:sldMk cId="3851329039" sldId="286"/>
            <ac:spMk id="15" creationId="{D7B98AAA-D309-4F93-9995-15D8A27A273E}"/>
          </ac:spMkLst>
        </pc:spChg>
        <pc:spChg chg="mod">
          <ac:chgData name="Grantham, Daniel" userId="fd7dd796-356c-4b0f-9813-de731b46ffaf" providerId="ADAL" clId="{3E92C566-CED5-4355-9197-AB2FE66ED90C}" dt="2022-09-21T20:26:11.242" v="1773" actId="20577"/>
          <ac:spMkLst>
            <pc:docMk/>
            <pc:sldMk cId="3851329039" sldId="286"/>
            <ac:spMk id="17" creationId="{17669142-0DD1-4FE3-9B7C-B229FB6E64F5}"/>
          </ac:spMkLst>
        </pc:spChg>
        <pc:picChg chg="add mod">
          <ac:chgData name="Grantham, Daniel" userId="fd7dd796-356c-4b0f-9813-de731b46ffaf" providerId="ADAL" clId="{3E92C566-CED5-4355-9197-AB2FE66ED90C}" dt="2022-09-21T20:26:01.769" v="1757" actId="167"/>
          <ac:picMkLst>
            <pc:docMk/>
            <pc:sldMk cId="3851329039" sldId="286"/>
            <ac:picMk id="6" creationId="{09211323-C047-4618-BC44-E001E8A36DFE}"/>
          </ac:picMkLst>
        </pc:picChg>
        <pc:picChg chg="del">
          <ac:chgData name="Grantham, Daniel" userId="fd7dd796-356c-4b0f-9813-de731b46ffaf" providerId="ADAL" clId="{3E92C566-CED5-4355-9197-AB2FE66ED90C}" dt="2022-09-21T20:25:54.022" v="1754" actId="478"/>
          <ac:picMkLst>
            <pc:docMk/>
            <pc:sldMk cId="3851329039" sldId="286"/>
            <ac:picMk id="7" creationId="{C14D9838-98B5-4A92-8434-3F9A230A2788}"/>
          </ac:picMkLst>
        </pc:picChg>
      </pc:sldChg>
      <pc:sldChg chg="addSp modSp add mod">
        <pc:chgData name="Grantham, Daniel" userId="fd7dd796-356c-4b0f-9813-de731b46ffaf" providerId="ADAL" clId="{3E92C566-CED5-4355-9197-AB2FE66ED90C}" dt="2022-09-21T20:29:57.206" v="2171" actId="14100"/>
        <pc:sldMkLst>
          <pc:docMk/>
          <pc:sldMk cId="2778593265" sldId="287"/>
        </pc:sldMkLst>
        <pc:spChg chg="add mod">
          <ac:chgData name="Grantham, Daniel" userId="fd7dd796-356c-4b0f-9813-de731b46ffaf" providerId="ADAL" clId="{3E92C566-CED5-4355-9197-AB2FE66ED90C}" dt="2022-09-21T20:29:57.206" v="2171" actId="14100"/>
          <ac:spMkLst>
            <pc:docMk/>
            <pc:sldMk cId="2778593265" sldId="287"/>
            <ac:spMk id="7" creationId="{D4A8E2C8-066A-4774-B89D-A1F40998288D}"/>
          </ac:spMkLst>
        </pc:spChg>
        <pc:spChg chg="add mod">
          <ac:chgData name="Grantham, Daniel" userId="fd7dd796-356c-4b0f-9813-de731b46ffaf" providerId="ADAL" clId="{3E92C566-CED5-4355-9197-AB2FE66ED90C}" dt="2022-09-21T20:29:49.031" v="2170" actId="14100"/>
          <ac:spMkLst>
            <pc:docMk/>
            <pc:sldMk cId="2778593265" sldId="287"/>
            <ac:spMk id="8" creationId="{7D670E67-60C1-4BB9-8A05-EC1D87BBACDC}"/>
          </ac:spMkLst>
        </pc:spChg>
        <pc:spChg chg="mod">
          <ac:chgData name="Grantham, Daniel" userId="fd7dd796-356c-4b0f-9813-de731b46ffaf" providerId="ADAL" clId="{3E92C566-CED5-4355-9197-AB2FE66ED90C}" dt="2022-09-21T20:29:02.646" v="2130" actId="27636"/>
          <ac:spMkLst>
            <pc:docMk/>
            <pc:sldMk cId="2778593265" sldId="287"/>
            <ac:spMk id="15" creationId="{D7B98AAA-D309-4F93-9995-15D8A27A273E}"/>
          </ac:spMkLst>
        </pc:spChg>
      </pc:sldChg>
      <pc:sldChg chg="addSp modSp add mod">
        <pc:chgData name="Grantham, Daniel" userId="fd7dd796-356c-4b0f-9813-de731b46ffaf" providerId="ADAL" clId="{3E92C566-CED5-4355-9197-AB2FE66ED90C}" dt="2022-09-21T20:30:39.543" v="2209" actId="14100"/>
        <pc:sldMkLst>
          <pc:docMk/>
          <pc:sldMk cId="1285307618" sldId="288"/>
        </pc:sldMkLst>
        <pc:spChg chg="add mod">
          <ac:chgData name="Grantham, Daniel" userId="fd7dd796-356c-4b0f-9813-de731b46ffaf" providerId="ADAL" clId="{3E92C566-CED5-4355-9197-AB2FE66ED90C}" dt="2022-09-21T20:30:27.330" v="2189" actId="1036"/>
          <ac:spMkLst>
            <pc:docMk/>
            <pc:sldMk cId="1285307618" sldId="288"/>
            <ac:spMk id="6" creationId="{2800BBEC-9B8C-45D6-9CFE-431FEF09D7CD}"/>
          </ac:spMkLst>
        </pc:spChg>
        <pc:spChg chg="add mod">
          <ac:chgData name="Grantham, Daniel" userId="fd7dd796-356c-4b0f-9813-de731b46ffaf" providerId="ADAL" clId="{3E92C566-CED5-4355-9197-AB2FE66ED90C}" dt="2022-09-21T20:30:39.543" v="2209" actId="14100"/>
          <ac:spMkLst>
            <pc:docMk/>
            <pc:sldMk cId="1285307618" sldId="288"/>
            <ac:spMk id="8" creationId="{22D8E32E-FACB-4439-945C-9C27A2EF042E}"/>
          </ac:spMkLst>
        </pc:spChg>
      </pc:sldChg>
      <pc:sldChg chg="addSp modSp add mod">
        <pc:chgData name="Grantham, Daniel" userId="fd7dd796-356c-4b0f-9813-de731b46ffaf" providerId="ADAL" clId="{3E92C566-CED5-4355-9197-AB2FE66ED90C}" dt="2022-09-21T20:31:57.401" v="2296" actId="14100"/>
        <pc:sldMkLst>
          <pc:docMk/>
          <pc:sldMk cId="1133602004" sldId="289"/>
        </pc:sldMkLst>
        <pc:spChg chg="add mod">
          <ac:chgData name="Grantham, Daniel" userId="fd7dd796-356c-4b0f-9813-de731b46ffaf" providerId="ADAL" clId="{3E92C566-CED5-4355-9197-AB2FE66ED90C}" dt="2022-09-21T20:31:57.401" v="2296" actId="14100"/>
          <ac:spMkLst>
            <pc:docMk/>
            <pc:sldMk cId="1133602004" sldId="289"/>
            <ac:spMk id="5" creationId="{1F03CF11-E2A5-4409-8310-CA0BF73B5CE4}"/>
          </ac:spMkLst>
        </pc:spChg>
        <pc:spChg chg="add mod">
          <ac:chgData name="Grantham, Daniel" userId="fd7dd796-356c-4b0f-9813-de731b46ffaf" providerId="ADAL" clId="{3E92C566-CED5-4355-9197-AB2FE66ED90C}" dt="2022-09-21T20:31:50.319" v="2295" actId="27636"/>
          <ac:spMkLst>
            <pc:docMk/>
            <pc:sldMk cId="1133602004" sldId="289"/>
            <ac:spMk id="7" creationId="{30F4E626-09FD-43B2-8173-D4BDA3A23E76}"/>
          </ac:spMkLst>
        </pc:spChg>
      </pc:sldChg>
      <pc:sldChg chg="addSp modSp add mod">
        <pc:chgData name="Grantham, Daniel" userId="fd7dd796-356c-4b0f-9813-de731b46ffaf" providerId="ADAL" clId="{3E92C566-CED5-4355-9197-AB2FE66ED90C}" dt="2022-09-21T20:32:33.306" v="2351" actId="122"/>
        <pc:sldMkLst>
          <pc:docMk/>
          <pc:sldMk cId="2671918044" sldId="290"/>
        </pc:sldMkLst>
        <pc:spChg chg="add mod">
          <ac:chgData name="Grantham, Daniel" userId="fd7dd796-356c-4b0f-9813-de731b46ffaf" providerId="ADAL" clId="{3E92C566-CED5-4355-9197-AB2FE66ED90C}" dt="2022-09-21T20:32:20.490" v="2317" actId="1036"/>
          <ac:spMkLst>
            <pc:docMk/>
            <pc:sldMk cId="2671918044" sldId="290"/>
            <ac:spMk id="7" creationId="{790A67D1-A1BB-4E59-8D0A-8CA34864086B}"/>
          </ac:spMkLst>
        </pc:spChg>
        <pc:spChg chg="add mod">
          <ac:chgData name="Grantham, Daniel" userId="fd7dd796-356c-4b0f-9813-de731b46ffaf" providerId="ADAL" clId="{3E92C566-CED5-4355-9197-AB2FE66ED90C}" dt="2022-09-21T20:32:33.306" v="2351" actId="122"/>
          <ac:spMkLst>
            <pc:docMk/>
            <pc:sldMk cId="2671918044" sldId="290"/>
            <ac:spMk id="8" creationId="{21E6D030-905D-42D5-B62B-95DADCD55337}"/>
          </ac:spMkLst>
        </pc:spChg>
      </pc:sldChg>
      <pc:sldChg chg="modSp add mod modAnim modNotesTx">
        <pc:chgData name="Grantham, Daniel" userId="fd7dd796-356c-4b0f-9813-de731b46ffaf" providerId="ADAL" clId="{3E92C566-CED5-4355-9197-AB2FE66ED90C}" dt="2022-09-23T20:04:20.623" v="14582" actId="20577"/>
        <pc:sldMkLst>
          <pc:docMk/>
          <pc:sldMk cId="1194723847" sldId="291"/>
        </pc:sldMkLst>
        <pc:spChg chg="mod">
          <ac:chgData name="Grantham, Daniel" userId="fd7dd796-356c-4b0f-9813-de731b46ffaf" providerId="ADAL" clId="{3E92C566-CED5-4355-9197-AB2FE66ED90C}" dt="2022-09-21T20:32:59.242" v="2368" actId="20577"/>
          <ac:spMkLst>
            <pc:docMk/>
            <pc:sldMk cId="1194723847" sldId="291"/>
            <ac:spMk id="2" creationId="{F1BFA41D-9765-468C-839A-71C587C29B25}"/>
          </ac:spMkLst>
        </pc:spChg>
        <pc:spChg chg="mod">
          <ac:chgData name="Grantham, Daniel" userId="fd7dd796-356c-4b0f-9813-de731b46ffaf" providerId="ADAL" clId="{3E92C566-CED5-4355-9197-AB2FE66ED90C}" dt="2022-09-23T19:58:22.843" v="13710" actId="20577"/>
          <ac:spMkLst>
            <pc:docMk/>
            <pc:sldMk cId="1194723847" sldId="291"/>
            <ac:spMk id="3" creationId="{7457FEA3-E846-44A0-B622-33E8C7FD722D}"/>
          </ac:spMkLst>
        </pc:spChg>
      </pc:sldChg>
      <pc:sldChg chg="addSp delSp modSp add mod delAnim modAnim modNotesTx">
        <pc:chgData name="Grantham, Daniel" userId="fd7dd796-356c-4b0f-9813-de731b46ffaf" providerId="ADAL" clId="{3E92C566-CED5-4355-9197-AB2FE66ED90C}" dt="2022-09-23T20:15:54.769" v="14875" actId="20577"/>
        <pc:sldMkLst>
          <pc:docMk/>
          <pc:sldMk cId="3267048171" sldId="292"/>
        </pc:sldMkLst>
        <pc:spChg chg="mod">
          <ac:chgData name="Grantham, Daniel" userId="fd7dd796-356c-4b0f-9813-de731b46ffaf" providerId="ADAL" clId="{3E92C566-CED5-4355-9197-AB2FE66ED90C}" dt="2022-09-21T20:34:25.857" v="2635" actId="20577"/>
          <ac:spMkLst>
            <pc:docMk/>
            <pc:sldMk cId="3267048171" sldId="292"/>
            <ac:spMk id="2" creationId="{F1BFA41D-9765-468C-839A-71C587C29B25}"/>
          </ac:spMkLst>
        </pc:spChg>
        <pc:spChg chg="mod">
          <ac:chgData name="Grantham, Daniel" userId="fd7dd796-356c-4b0f-9813-de731b46ffaf" providerId="ADAL" clId="{3E92C566-CED5-4355-9197-AB2FE66ED90C}" dt="2022-09-21T20:34:59.214" v="2697" actId="20577"/>
          <ac:spMkLst>
            <pc:docMk/>
            <pc:sldMk cId="3267048171" sldId="292"/>
            <ac:spMk id="3" creationId="{7457FEA3-E846-44A0-B622-33E8C7FD722D}"/>
          </ac:spMkLst>
        </pc:spChg>
        <pc:spChg chg="mod">
          <ac:chgData name="Grantham, Daniel" userId="fd7dd796-356c-4b0f-9813-de731b46ffaf" providerId="ADAL" clId="{3E92C566-CED5-4355-9197-AB2FE66ED90C}" dt="2022-09-21T20:35:26.495" v="2829" actId="20577"/>
          <ac:spMkLst>
            <pc:docMk/>
            <pc:sldMk cId="3267048171" sldId="292"/>
            <ac:spMk id="4" creationId="{5F61ECAC-8BB4-49A4-B7F1-92A95262FA13}"/>
          </ac:spMkLst>
        </pc:spChg>
        <pc:spChg chg="add mod">
          <ac:chgData name="Grantham, Daniel" userId="fd7dd796-356c-4b0f-9813-de731b46ffaf" providerId="ADAL" clId="{3E92C566-CED5-4355-9197-AB2FE66ED90C}" dt="2022-09-21T20:38:10.862" v="2901" actId="14100"/>
          <ac:spMkLst>
            <pc:docMk/>
            <pc:sldMk cId="3267048171" sldId="292"/>
            <ac:spMk id="7" creationId="{315F3EA3-EDBB-439E-BCAD-4B0450662640}"/>
          </ac:spMkLst>
        </pc:spChg>
        <pc:spChg chg="add mod">
          <ac:chgData name="Grantham, Daniel" userId="fd7dd796-356c-4b0f-9813-de731b46ffaf" providerId="ADAL" clId="{3E92C566-CED5-4355-9197-AB2FE66ED90C}" dt="2022-09-21T20:38:16.642" v="2902" actId="14100"/>
          <ac:spMkLst>
            <pc:docMk/>
            <pc:sldMk cId="3267048171" sldId="292"/>
            <ac:spMk id="8" creationId="{69935961-3495-4999-B5CF-7CBD39311FEB}"/>
          </ac:spMkLst>
        </pc:spChg>
        <pc:picChg chg="del">
          <ac:chgData name="Grantham, Daniel" userId="fd7dd796-356c-4b0f-9813-de731b46ffaf" providerId="ADAL" clId="{3E92C566-CED5-4355-9197-AB2FE66ED90C}" dt="2022-09-21T20:36:26.981" v="2830" actId="478"/>
          <ac:picMkLst>
            <pc:docMk/>
            <pc:sldMk cId="3267048171" sldId="292"/>
            <ac:picMk id="5" creationId="{8E7CEE2B-6A19-4D8D-9C3D-0349ED8ECDCB}"/>
          </ac:picMkLst>
        </pc:picChg>
        <pc:picChg chg="add mod">
          <ac:chgData name="Grantham, Daniel" userId="fd7dd796-356c-4b0f-9813-de731b46ffaf" providerId="ADAL" clId="{3E92C566-CED5-4355-9197-AB2FE66ED90C}" dt="2022-09-21T20:36:58.678" v="2867" actId="1036"/>
          <ac:picMkLst>
            <pc:docMk/>
            <pc:sldMk cId="3267048171" sldId="292"/>
            <ac:picMk id="1026" creationId="{9CE15AEC-D5E6-4138-9056-278624BF175A}"/>
          </ac:picMkLst>
        </pc:picChg>
      </pc:sldChg>
      <pc:sldChg chg="addSp delSp modSp add mod delAnim modNotesTx">
        <pc:chgData name="Grantham, Daniel" userId="fd7dd796-356c-4b0f-9813-de731b46ffaf" providerId="ADAL" clId="{3E92C566-CED5-4355-9197-AB2FE66ED90C}" dt="2022-09-23T20:21:27.841" v="15130" actId="20577"/>
        <pc:sldMkLst>
          <pc:docMk/>
          <pc:sldMk cId="2255035299" sldId="293"/>
        </pc:sldMkLst>
        <pc:spChg chg="mod">
          <ac:chgData name="Grantham, Daniel" userId="fd7dd796-356c-4b0f-9813-de731b46ffaf" providerId="ADAL" clId="{3E92C566-CED5-4355-9197-AB2FE66ED90C}" dt="2022-09-21T20:38:47.697" v="2936" actId="20577"/>
          <ac:spMkLst>
            <pc:docMk/>
            <pc:sldMk cId="2255035299" sldId="293"/>
            <ac:spMk id="2" creationId="{F1BFA41D-9765-468C-839A-71C587C29B25}"/>
          </ac:spMkLst>
        </pc:spChg>
        <pc:spChg chg="mod">
          <ac:chgData name="Grantham, Daniel" userId="fd7dd796-356c-4b0f-9813-de731b46ffaf" providerId="ADAL" clId="{3E92C566-CED5-4355-9197-AB2FE66ED90C}" dt="2022-09-21T20:39:20.668" v="3103" actId="20577"/>
          <ac:spMkLst>
            <pc:docMk/>
            <pc:sldMk cId="2255035299" sldId="293"/>
            <ac:spMk id="3" creationId="{7457FEA3-E846-44A0-B622-33E8C7FD722D}"/>
          </ac:spMkLst>
        </pc:spChg>
        <pc:spChg chg="del">
          <ac:chgData name="Grantham, Daniel" userId="fd7dd796-356c-4b0f-9813-de731b46ffaf" providerId="ADAL" clId="{3E92C566-CED5-4355-9197-AB2FE66ED90C}" dt="2022-09-21T20:39:23.818" v="3104" actId="478"/>
          <ac:spMkLst>
            <pc:docMk/>
            <pc:sldMk cId="2255035299" sldId="293"/>
            <ac:spMk id="4" creationId="{5F61ECAC-8BB4-49A4-B7F1-92A95262FA13}"/>
          </ac:spMkLst>
        </pc:spChg>
        <pc:spChg chg="del">
          <ac:chgData name="Grantham, Daniel" userId="fd7dd796-356c-4b0f-9813-de731b46ffaf" providerId="ADAL" clId="{3E92C566-CED5-4355-9197-AB2FE66ED90C}" dt="2022-09-21T20:39:29.356" v="3107" actId="478"/>
          <ac:spMkLst>
            <pc:docMk/>
            <pc:sldMk cId="2255035299" sldId="293"/>
            <ac:spMk id="7" creationId="{315F3EA3-EDBB-439E-BCAD-4B0450662640}"/>
          </ac:spMkLst>
        </pc:spChg>
        <pc:spChg chg="del">
          <ac:chgData name="Grantham, Daniel" userId="fd7dd796-356c-4b0f-9813-de731b46ffaf" providerId="ADAL" clId="{3E92C566-CED5-4355-9197-AB2FE66ED90C}" dt="2022-09-21T20:39:27.437" v="3106" actId="478"/>
          <ac:spMkLst>
            <pc:docMk/>
            <pc:sldMk cId="2255035299" sldId="293"/>
            <ac:spMk id="8" creationId="{69935961-3495-4999-B5CF-7CBD39311FEB}"/>
          </ac:spMkLst>
        </pc:spChg>
        <pc:picChg chg="del">
          <ac:chgData name="Grantham, Daniel" userId="fd7dd796-356c-4b0f-9813-de731b46ffaf" providerId="ADAL" clId="{3E92C566-CED5-4355-9197-AB2FE66ED90C}" dt="2022-09-21T20:39:25.611" v="3105" actId="478"/>
          <ac:picMkLst>
            <pc:docMk/>
            <pc:sldMk cId="2255035299" sldId="293"/>
            <ac:picMk id="1026" creationId="{9CE15AEC-D5E6-4138-9056-278624BF175A}"/>
          </ac:picMkLst>
        </pc:picChg>
        <pc:picChg chg="add mod">
          <ac:chgData name="Grantham, Daniel" userId="fd7dd796-356c-4b0f-9813-de731b46ffaf" providerId="ADAL" clId="{3E92C566-CED5-4355-9197-AB2FE66ED90C}" dt="2022-09-21T20:40:00.880" v="3110" actId="12788"/>
          <ac:picMkLst>
            <pc:docMk/>
            <pc:sldMk cId="2255035299" sldId="293"/>
            <ac:picMk id="2050" creationId="{905FB649-347F-4E1F-BA8E-1A07BD1A44A7}"/>
          </ac:picMkLst>
        </pc:picChg>
        <pc:picChg chg="add del">
          <ac:chgData name="Grantham, Daniel" userId="fd7dd796-356c-4b0f-9813-de731b46ffaf" providerId="ADAL" clId="{3E92C566-CED5-4355-9197-AB2FE66ED90C}" dt="2022-09-21T20:40:18.726" v="3112"/>
          <ac:picMkLst>
            <pc:docMk/>
            <pc:sldMk cId="2255035299" sldId="293"/>
            <ac:picMk id="2052" creationId="{B0D2CC3F-6241-4817-B706-523983ABDA2C}"/>
          </ac:picMkLst>
        </pc:picChg>
      </pc:sldChg>
      <pc:sldChg chg="addSp delSp modSp add mod delAnim modAnim modNotesTx">
        <pc:chgData name="Grantham, Daniel" userId="fd7dd796-356c-4b0f-9813-de731b46ffaf" providerId="ADAL" clId="{3E92C566-CED5-4355-9197-AB2FE66ED90C}" dt="2022-09-23T20:25:07.051" v="15256" actId="113"/>
        <pc:sldMkLst>
          <pc:docMk/>
          <pc:sldMk cId="374256415" sldId="294"/>
        </pc:sldMkLst>
        <pc:spChg chg="mod">
          <ac:chgData name="Grantham, Daniel" userId="fd7dd796-356c-4b0f-9813-de731b46ffaf" providerId="ADAL" clId="{3E92C566-CED5-4355-9197-AB2FE66ED90C}" dt="2022-09-21T20:40:48.249" v="3150" actId="20577"/>
          <ac:spMkLst>
            <pc:docMk/>
            <pc:sldMk cId="374256415" sldId="294"/>
            <ac:spMk id="2" creationId="{F1BFA41D-9765-468C-839A-71C587C29B25}"/>
          </ac:spMkLst>
        </pc:spChg>
        <pc:spChg chg="mod">
          <ac:chgData name="Grantham, Daniel" userId="fd7dd796-356c-4b0f-9813-de731b46ffaf" providerId="ADAL" clId="{3E92C566-CED5-4355-9197-AB2FE66ED90C}" dt="2022-09-21T20:43:56.569" v="3472" actId="1035"/>
          <ac:spMkLst>
            <pc:docMk/>
            <pc:sldMk cId="374256415" sldId="294"/>
            <ac:spMk id="3" creationId="{7457FEA3-E846-44A0-B622-33E8C7FD722D}"/>
          </ac:spMkLst>
        </pc:spChg>
        <pc:spChg chg="del">
          <ac:chgData name="Grantham, Daniel" userId="fd7dd796-356c-4b0f-9813-de731b46ffaf" providerId="ADAL" clId="{3E92C566-CED5-4355-9197-AB2FE66ED90C}" dt="2022-09-21T20:40:57.814" v="3151" actId="478"/>
          <ac:spMkLst>
            <pc:docMk/>
            <pc:sldMk cId="374256415" sldId="294"/>
            <ac:spMk id="4" creationId="{5F61ECAC-8BB4-49A4-B7F1-92A95262FA13}"/>
          </ac:spMkLst>
        </pc:spChg>
        <pc:spChg chg="add mod">
          <ac:chgData name="Grantham, Daniel" userId="fd7dd796-356c-4b0f-9813-de731b46ffaf" providerId="ADAL" clId="{3E92C566-CED5-4355-9197-AB2FE66ED90C}" dt="2022-09-21T20:43:56.569" v="3472" actId="1035"/>
          <ac:spMkLst>
            <pc:docMk/>
            <pc:sldMk cId="374256415" sldId="294"/>
            <ac:spMk id="6" creationId="{B911CCDF-4867-4F25-8736-7A0B66A0E4F6}"/>
          </ac:spMkLst>
        </pc:spChg>
        <pc:spChg chg="add mod">
          <ac:chgData name="Grantham, Daniel" userId="fd7dd796-356c-4b0f-9813-de731b46ffaf" providerId="ADAL" clId="{3E92C566-CED5-4355-9197-AB2FE66ED90C}" dt="2022-09-21T20:43:56.569" v="3472" actId="1035"/>
          <ac:spMkLst>
            <pc:docMk/>
            <pc:sldMk cId="374256415" sldId="294"/>
            <ac:spMk id="7" creationId="{E3C452D3-BAC7-4064-B263-BEDBE5EDC4ED}"/>
          </ac:spMkLst>
        </pc:spChg>
        <pc:spChg chg="add del">
          <ac:chgData name="Grantham, Daniel" userId="fd7dd796-356c-4b0f-9813-de731b46ffaf" providerId="ADAL" clId="{3E92C566-CED5-4355-9197-AB2FE66ED90C}" dt="2022-09-23T20:21:54.774" v="15132" actId="22"/>
          <ac:spMkLst>
            <pc:docMk/>
            <pc:sldMk cId="374256415" sldId="294"/>
            <ac:spMk id="8" creationId="{044B5BBE-BFD0-4F80-93AD-68C25693D0E0}"/>
          </ac:spMkLst>
        </pc:spChg>
        <pc:picChg chg="del">
          <ac:chgData name="Grantham, Daniel" userId="fd7dd796-356c-4b0f-9813-de731b46ffaf" providerId="ADAL" clId="{3E92C566-CED5-4355-9197-AB2FE66ED90C}" dt="2022-09-21T20:43:08.330" v="3436" actId="478"/>
          <ac:picMkLst>
            <pc:docMk/>
            <pc:sldMk cId="374256415" sldId="294"/>
            <ac:picMk id="5" creationId="{8E7CEE2B-6A19-4D8D-9C3D-0349ED8ECDCB}"/>
          </ac:picMkLst>
        </pc:picChg>
      </pc:sldChg>
      <pc:sldChg chg="addSp delSp modSp add mod modAnim modNotesTx">
        <pc:chgData name="Grantham, Daniel" userId="fd7dd796-356c-4b0f-9813-de731b46ffaf" providerId="ADAL" clId="{3E92C566-CED5-4355-9197-AB2FE66ED90C}" dt="2022-09-23T20:27:41.447" v="15515"/>
        <pc:sldMkLst>
          <pc:docMk/>
          <pc:sldMk cId="1476790595" sldId="295"/>
        </pc:sldMkLst>
        <pc:spChg chg="mod">
          <ac:chgData name="Grantham, Daniel" userId="fd7dd796-356c-4b0f-9813-de731b46ffaf" providerId="ADAL" clId="{3E92C566-CED5-4355-9197-AB2FE66ED90C}" dt="2022-09-21T20:44:35.380" v="3516" actId="20577"/>
          <ac:spMkLst>
            <pc:docMk/>
            <pc:sldMk cId="1476790595" sldId="295"/>
            <ac:spMk id="2" creationId="{F1BFA41D-9765-468C-839A-71C587C29B25}"/>
          </ac:spMkLst>
        </pc:spChg>
        <pc:spChg chg="mod">
          <ac:chgData name="Grantham, Daniel" userId="fd7dd796-356c-4b0f-9813-de731b46ffaf" providerId="ADAL" clId="{3E92C566-CED5-4355-9197-AB2FE66ED90C}" dt="2022-09-21T20:45:10.351" v="3653" actId="20577"/>
          <ac:spMkLst>
            <pc:docMk/>
            <pc:sldMk cId="1476790595" sldId="295"/>
            <ac:spMk id="3" creationId="{7457FEA3-E846-44A0-B622-33E8C7FD722D}"/>
          </ac:spMkLst>
        </pc:spChg>
        <pc:spChg chg="add del">
          <ac:chgData name="Grantham, Daniel" userId="fd7dd796-356c-4b0f-9813-de731b46ffaf" providerId="ADAL" clId="{3E92C566-CED5-4355-9197-AB2FE66ED90C}" dt="2022-09-23T20:25:57.539" v="15258" actId="22"/>
          <ac:spMkLst>
            <pc:docMk/>
            <pc:sldMk cId="1476790595" sldId="295"/>
            <ac:spMk id="6" creationId="{C4EFFAEA-722A-40E6-B178-3E4DB7A28415}"/>
          </ac:spMkLst>
        </pc:spChg>
        <pc:picChg chg="add mod">
          <ac:chgData name="Grantham, Daniel" userId="fd7dd796-356c-4b0f-9813-de731b46ffaf" providerId="ADAL" clId="{3E92C566-CED5-4355-9197-AB2FE66ED90C}" dt="2022-09-21T20:45:30.699" v="3658" actId="12788"/>
          <ac:picMkLst>
            <pc:docMk/>
            <pc:sldMk cId="1476790595" sldId="295"/>
            <ac:picMk id="5" creationId="{B653990A-989E-4B47-B274-3977BDB4E419}"/>
          </ac:picMkLst>
        </pc:picChg>
        <pc:picChg chg="del">
          <ac:chgData name="Grantham, Daniel" userId="fd7dd796-356c-4b0f-9813-de731b46ffaf" providerId="ADAL" clId="{3E92C566-CED5-4355-9197-AB2FE66ED90C}" dt="2022-09-21T20:45:18.290" v="3654" actId="478"/>
          <ac:picMkLst>
            <pc:docMk/>
            <pc:sldMk cId="1476790595" sldId="295"/>
            <ac:picMk id="2050" creationId="{905FB649-347F-4E1F-BA8E-1A07BD1A44A7}"/>
          </ac:picMkLst>
        </pc:picChg>
      </pc:sldChg>
      <pc:sldChg chg="modSp add mod modAnim modNotesTx">
        <pc:chgData name="Grantham, Daniel" userId="fd7dd796-356c-4b0f-9813-de731b46ffaf" providerId="ADAL" clId="{3E92C566-CED5-4355-9197-AB2FE66ED90C}" dt="2022-09-23T20:29:50.360" v="15548" actId="113"/>
        <pc:sldMkLst>
          <pc:docMk/>
          <pc:sldMk cId="1683258855" sldId="296"/>
        </pc:sldMkLst>
        <pc:spChg chg="mod">
          <ac:chgData name="Grantham, Daniel" userId="fd7dd796-356c-4b0f-9813-de731b46ffaf" providerId="ADAL" clId="{3E92C566-CED5-4355-9197-AB2FE66ED90C}" dt="2022-09-21T20:46:15.971" v="3688" actId="20577"/>
          <ac:spMkLst>
            <pc:docMk/>
            <pc:sldMk cId="1683258855" sldId="296"/>
            <ac:spMk id="2" creationId="{F1BFA41D-9765-468C-839A-71C587C29B25}"/>
          </ac:spMkLst>
        </pc:spChg>
        <pc:spChg chg="mod">
          <ac:chgData name="Grantham, Daniel" userId="fd7dd796-356c-4b0f-9813-de731b46ffaf" providerId="ADAL" clId="{3E92C566-CED5-4355-9197-AB2FE66ED90C}" dt="2022-09-23T20:28:46.878" v="15518" actId="20577"/>
          <ac:spMkLst>
            <pc:docMk/>
            <pc:sldMk cId="1683258855" sldId="296"/>
            <ac:spMk id="3" creationId="{7457FEA3-E846-44A0-B622-33E8C7FD722D}"/>
          </ac:spMkLst>
        </pc:spChg>
      </pc:sldChg>
      <pc:sldChg chg="addSp delSp modSp add mod delAnim modNotesTx">
        <pc:chgData name="Grantham, Daniel" userId="fd7dd796-356c-4b0f-9813-de731b46ffaf" providerId="ADAL" clId="{3E92C566-CED5-4355-9197-AB2FE66ED90C}" dt="2022-09-22T11:30:56.362" v="4303" actId="20577"/>
        <pc:sldMkLst>
          <pc:docMk/>
          <pc:sldMk cId="2273411249" sldId="297"/>
        </pc:sldMkLst>
        <pc:spChg chg="mod">
          <ac:chgData name="Grantham, Daniel" userId="fd7dd796-356c-4b0f-9813-de731b46ffaf" providerId="ADAL" clId="{3E92C566-CED5-4355-9197-AB2FE66ED90C}" dt="2022-09-22T11:27:58.712" v="4168" actId="20577"/>
          <ac:spMkLst>
            <pc:docMk/>
            <pc:sldMk cId="2273411249" sldId="297"/>
            <ac:spMk id="2" creationId="{F1BFA41D-9765-468C-839A-71C587C29B25}"/>
          </ac:spMkLst>
        </pc:spChg>
        <pc:spChg chg="del">
          <ac:chgData name="Grantham, Daniel" userId="fd7dd796-356c-4b0f-9813-de731b46ffaf" providerId="ADAL" clId="{3E92C566-CED5-4355-9197-AB2FE66ED90C}" dt="2022-09-22T11:28:02.245" v="4169" actId="478"/>
          <ac:spMkLst>
            <pc:docMk/>
            <pc:sldMk cId="2273411249" sldId="297"/>
            <ac:spMk id="3" creationId="{7457FEA3-E846-44A0-B622-33E8C7FD722D}"/>
          </ac:spMkLst>
        </pc:spChg>
        <pc:graphicFrameChg chg="add mod modGraphic">
          <ac:chgData name="Grantham, Daniel" userId="fd7dd796-356c-4b0f-9813-de731b46ffaf" providerId="ADAL" clId="{3E92C566-CED5-4355-9197-AB2FE66ED90C}" dt="2022-09-22T11:29:52.629" v="4204" actId="207"/>
          <ac:graphicFrameMkLst>
            <pc:docMk/>
            <pc:sldMk cId="2273411249" sldId="297"/>
            <ac:graphicFrameMk id="4" creationId="{4D481F8A-5106-44B8-8ED5-3449D54D269C}"/>
          </ac:graphicFrameMkLst>
        </pc:graphicFrameChg>
        <pc:graphicFrameChg chg="add mod modGraphic">
          <ac:chgData name="Grantham, Daniel" userId="fd7dd796-356c-4b0f-9813-de731b46ffaf" providerId="ADAL" clId="{3E92C566-CED5-4355-9197-AB2FE66ED90C}" dt="2022-09-22T11:29:14.855" v="4201" actId="1036"/>
          <ac:graphicFrameMkLst>
            <pc:docMk/>
            <pc:sldMk cId="2273411249" sldId="297"/>
            <ac:graphicFrameMk id="5" creationId="{C853175C-479B-4EA6-93B1-95A66B15D24C}"/>
          </ac:graphicFrameMkLst>
        </pc:graphicFrameChg>
      </pc:sldChg>
      <pc:sldChg chg="add del">
        <pc:chgData name="Grantham, Daniel" userId="fd7dd796-356c-4b0f-9813-de731b46ffaf" providerId="ADAL" clId="{3E92C566-CED5-4355-9197-AB2FE66ED90C}" dt="2022-09-22T11:29:26.684" v="4203" actId="47"/>
        <pc:sldMkLst>
          <pc:docMk/>
          <pc:sldMk cId="2920411826" sldId="298"/>
        </pc:sldMkLst>
      </pc:sldChg>
      <pc:sldChg chg="modSp add mod modTransition">
        <pc:chgData name="Grantham, Daniel" userId="fd7dd796-356c-4b0f-9813-de731b46ffaf" providerId="ADAL" clId="{3E92C566-CED5-4355-9197-AB2FE66ED90C}" dt="2022-09-22T11:30:46.716" v="4301"/>
        <pc:sldMkLst>
          <pc:docMk/>
          <pc:sldMk cId="3230092502" sldId="298"/>
        </pc:sldMkLst>
        <pc:graphicFrameChg chg="mod">
          <ac:chgData name="Grantham, Daniel" userId="fd7dd796-356c-4b0f-9813-de731b46ffaf" providerId="ADAL" clId="{3E92C566-CED5-4355-9197-AB2FE66ED90C}" dt="2022-09-22T11:30:29.472" v="4296" actId="1038"/>
          <ac:graphicFrameMkLst>
            <pc:docMk/>
            <pc:sldMk cId="3230092502" sldId="298"/>
            <ac:graphicFrameMk id="4" creationId="{4D481F8A-5106-44B8-8ED5-3449D54D269C}"/>
          </ac:graphicFrameMkLst>
        </pc:graphicFrameChg>
        <pc:graphicFrameChg chg="mod">
          <ac:chgData name="Grantham, Daniel" userId="fd7dd796-356c-4b0f-9813-de731b46ffaf" providerId="ADAL" clId="{3E92C566-CED5-4355-9197-AB2FE66ED90C}" dt="2022-09-22T11:30:29.472" v="4296" actId="1038"/>
          <ac:graphicFrameMkLst>
            <pc:docMk/>
            <pc:sldMk cId="3230092502" sldId="298"/>
            <ac:graphicFrameMk id="5" creationId="{C853175C-479B-4EA6-93B1-95A66B15D24C}"/>
          </ac:graphicFrameMkLst>
        </pc:graphicFrameChg>
      </pc:sldChg>
      <pc:sldChg chg="new setBg modNotesTx">
        <pc:chgData name="Grantham, Daniel" userId="fd7dd796-356c-4b0f-9813-de731b46ffaf" providerId="ADAL" clId="{3E92C566-CED5-4355-9197-AB2FE66ED90C}" dt="2022-09-23T11:53:38.012" v="9455" actId="20577"/>
        <pc:sldMkLst>
          <pc:docMk/>
          <pc:sldMk cId="710937642" sldId="299"/>
        </pc:sldMkLst>
      </pc:sldChg>
    </pc:docChg>
  </pc:docChgLst>
  <pc:docChgLst>
    <pc:chgData name="Grantham, Daniel" userId="fd7dd796-356c-4b0f-9813-de731b46ffaf" providerId="ADAL" clId="{A7B0B22A-159C-4956-96B8-95D37D5FBF87}"/>
    <pc:docChg chg="undo custSel addSld delSld modSld">
      <pc:chgData name="Grantham, Daniel" userId="fd7dd796-356c-4b0f-9813-de731b46ffaf" providerId="ADAL" clId="{A7B0B22A-159C-4956-96B8-95D37D5FBF87}" dt="2022-10-16T11:27:05.548" v="26213"/>
      <pc:docMkLst>
        <pc:docMk/>
      </pc:docMkLst>
      <pc:sldChg chg="modSp mod modShow">
        <pc:chgData name="Grantham, Daniel" userId="fd7dd796-356c-4b0f-9813-de731b46ffaf" providerId="ADAL" clId="{A7B0B22A-159C-4956-96B8-95D37D5FBF87}" dt="2022-10-10T11:43:23.915" v="34" actId="20577"/>
        <pc:sldMkLst>
          <pc:docMk/>
          <pc:sldMk cId="3490648296" sldId="256"/>
        </pc:sldMkLst>
        <pc:spChg chg="mod">
          <ac:chgData name="Grantham, Daniel" userId="fd7dd796-356c-4b0f-9813-de731b46ffaf" providerId="ADAL" clId="{A7B0B22A-159C-4956-96B8-95D37D5FBF87}" dt="2022-10-10T11:43:07.449" v="6" actId="20577"/>
          <ac:spMkLst>
            <pc:docMk/>
            <pc:sldMk cId="3490648296" sldId="256"/>
            <ac:spMk id="3" creationId="{BF9FD34F-EBAC-4AB4-B726-9AA288191B76}"/>
          </ac:spMkLst>
        </pc:spChg>
        <pc:spChg chg="mod">
          <ac:chgData name="Grantham, Daniel" userId="fd7dd796-356c-4b0f-9813-de731b46ffaf" providerId="ADAL" clId="{A7B0B22A-159C-4956-96B8-95D37D5FBF87}" dt="2022-10-10T11:43:23.915" v="34" actId="20577"/>
          <ac:spMkLst>
            <pc:docMk/>
            <pc:sldMk cId="3490648296" sldId="256"/>
            <ac:spMk id="4" creationId="{7245FF05-EF3B-406E-A6A5-1FD68F6AAF66}"/>
          </ac:spMkLst>
        </pc:spChg>
      </pc:sldChg>
      <pc:sldChg chg="mod modShow">
        <pc:chgData name="Grantham, Daniel" userId="fd7dd796-356c-4b0f-9813-de731b46ffaf" providerId="ADAL" clId="{A7B0B22A-159C-4956-96B8-95D37D5FBF87}" dt="2022-10-10T11:42:37.460" v="0" actId="729"/>
        <pc:sldMkLst>
          <pc:docMk/>
          <pc:sldMk cId="3599728504" sldId="281"/>
        </pc:sldMkLst>
      </pc:sldChg>
      <pc:sldChg chg="modSp add mod modAnim modShow modNotesTx">
        <pc:chgData name="Grantham, Daniel" userId="fd7dd796-356c-4b0f-9813-de731b46ffaf" providerId="ADAL" clId="{A7B0B22A-159C-4956-96B8-95D37D5FBF87}" dt="2022-10-11T11:13:40.012" v="2852" actId="20577"/>
        <pc:sldMkLst>
          <pc:docMk/>
          <pc:sldMk cId="2349536849" sldId="282"/>
        </pc:sldMkLst>
        <pc:spChg chg="mod">
          <ac:chgData name="Grantham, Daniel" userId="fd7dd796-356c-4b0f-9813-de731b46ffaf" providerId="ADAL" clId="{A7B0B22A-159C-4956-96B8-95D37D5FBF87}" dt="2022-10-11T11:13:13.470" v="2830" actId="403"/>
          <ac:spMkLst>
            <pc:docMk/>
            <pc:sldMk cId="2349536849" sldId="282"/>
            <ac:spMk id="8" creationId="{50972C83-4EB4-437A-A7E9-07A241A0CA20}"/>
          </ac:spMkLst>
        </pc:spChg>
      </pc:sldChg>
      <pc:sldChg chg="delSp modSp add mod delAnim modAnim modNotesTx">
        <pc:chgData name="Grantham, Daniel" userId="fd7dd796-356c-4b0f-9813-de731b46ffaf" providerId="ADAL" clId="{A7B0B22A-159C-4956-96B8-95D37D5FBF87}" dt="2022-10-16T11:11:51.304" v="26202" actId="478"/>
        <pc:sldMkLst>
          <pc:docMk/>
          <pc:sldMk cId="3088958518" sldId="286"/>
        </pc:sldMkLst>
        <pc:spChg chg="mod">
          <ac:chgData name="Grantham, Daniel" userId="fd7dd796-356c-4b0f-9813-de731b46ffaf" providerId="ADAL" clId="{A7B0B22A-159C-4956-96B8-95D37D5FBF87}" dt="2022-10-10T11:46:59.395" v="522" actId="20577"/>
          <ac:spMkLst>
            <pc:docMk/>
            <pc:sldMk cId="3088958518" sldId="286"/>
            <ac:spMk id="2" creationId="{F1BFA41D-9765-468C-839A-71C587C29B25}"/>
          </ac:spMkLst>
        </pc:spChg>
        <pc:spChg chg="mod">
          <ac:chgData name="Grantham, Daniel" userId="fd7dd796-356c-4b0f-9813-de731b46ffaf" providerId="ADAL" clId="{A7B0B22A-159C-4956-96B8-95D37D5FBF87}" dt="2022-10-10T11:47:24.332" v="649" actId="20577"/>
          <ac:spMkLst>
            <pc:docMk/>
            <pc:sldMk cId="3088958518" sldId="286"/>
            <ac:spMk id="4" creationId="{874443E1-CB87-4BAE-A038-14016053A3B7}"/>
          </ac:spMkLst>
        </pc:spChg>
        <pc:spChg chg="del mod">
          <ac:chgData name="Grantham, Daniel" userId="fd7dd796-356c-4b0f-9813-de731b46ffaf" providerId="ADAL" clId="{A7B0B22A-159C-4956-96B8-95D37D5FBF87}" dt="2022-10-16T11:11:51.304" v="26202" actId="478"/>
          <ac:spMkLst>
            <pc:docMk/>
            <pc:sldMk cId="3088958518" sldId="286"/>
            <ac:spMk id="5" creationId="{9CA45819-749E-4C21-BCF7-44E37CA75559}"/>
          </ac:spMkLst>
        </pc:spChg>
        <pc:spChg chg="del mod">
          <ac:chgData name="Grantham, Daniel" userId="fd7dd796-356c-4b0f-9813-de731b46ffaf" providerId="ADAL" clId="{A7B0B22A-159C-4956-96B8-95D37D5FBF87}" dt="2022-10-16T11:11:51.304" v="26202" actId="478"/>
          <ac:spMkLst>
            <pc:docMk/>
            <pc:sldMk cId="3088958518" sldId="286"/>
            <ac:spMk id="8" creationId="{50972C83-4EB4-437A-A7E9-07A241A0CA20}"/>
          </ac:spMkLst>
        </pc:spChg>
      </pc:sldChg>
      <pc:sldChg chg="modSp add mod modAnim modNotesTx">
        <pc:chgData name="Grantham, Daniel" userId="fd7dd796-356c-4b0f-9813-de731b46ffaf" providerId="ADAL" clId="{A7B0B22A-159C-4956-96B8-95D37D5FBF87}" dt="2022-10-16T11:19:19.947" v="26209"/>
        <pc:sldMkLst>
          <pc:docMk/>
          <pc:sldMk cId="1749736015" sldId="287"/>
        </pc:sldMkLst>
        <pc:spChg chg="mod">
          <ac:chgData name="Grantham, Daniel" userId="fd7dd796-356c-4b0f-9813-de731b46ffaf" providerId="ADAL" clId="{A7B0B22A-159C-4956-96B8-95D37D5FBF87}" dt="2022-10-10T11:48:14.361" v="807" actId="20577"/>
          <ac:spMkLst>
            <pc:docMk/>
            <pc:sldMk cId="1749736015" sldId="287"/>
            <ac:spMk id="2" creationId="{F1BFA41D-9765-468C-839A-71C587C29B25}"/>
          </ac:spMkLst>
        </pc:spChg>
        <pc:spChg chg="mod">
          <ac:chgData name="Grantham, Daniel" userId="fd7dd796-356c-4b0f-9813-de731b46ffaf" providerId="ADAL" clId="{A7B0B22A-159C-4956-96B8-95D37D5FBF87}" dt="2022-10-10T11:49:11.915" v="1010" actId="20577"/>
          <ac:spMkLst>
            <pc:docMk/>
            <pc:sldMk cId="1749736015" sldId="287"/>
            <ac:spMk id="4" creationId="{874443E1-CB87-4BAE-A038-14016053A3B7}"/>
          </ac:spMkLst>
        </pc:spChg>
        <pc:spChg chg="mod">
          <ac:chgData name="Grantham, Daniel" userId="fd7dd796-356c-4b0f-9813-de731b46ffaf" providerId="ADAL" clId="{A7B0B22A-159C-4956-96B8-95D37D5FBF87}" dt="2022-10-14T12:18:08.590" v="12789" actId="20577"/>
          <ac:spMkLst>
            <pc:docMk/>
            <pc:sldMk cId="1749736015" sldId="287"/>
            <ac:spMk id="5" creationId="{9CA45819-749E-4C21-BCF7-44E37CA75559}"/>
          </ac:spMkLst>
        </pc:spChg>
        <pc:spChg chg="mod">
          <ac:chgData name="Grantham, Daniel" userId="fd7dd796-356c-4b0f-9813-de731b46ffaf" providerId="ADAL" clId="{A7B0B22A-159C-4956-96B8-95D37D5FBF87}" dt="2022-10-10T11:48:54.720" v="997" actId="20577"/>
          <ac:spMkLst>
            <pc:docMk/>
            <pc:sldMk cId="1749736015" sldId="287"/>
            <ac:spMk id="8" creationId="{50972C83-4EB4-437A-A7E9-07A241A0CA20}"/>
          </ac:spMkLst>
        </pc:spChg>
      </pc:sldChg>
      <pc:sldChg chg="addSp modSp add mod modAnim modNotesTx">
        <pc:chgData name="Grantham, Daniel" userId="fd7dd796-356c-4b0f-9813-de731b46ffaf" providerId="ADAL" clId="{A7B0B22A-159C-4956-96B8-95D37D5FBF87}" dt="2022-10-16T11:27:05.548" v="26213"/>
        <pc:sldMkLst>
          <pc:docMk/>
          <pc:sldMk cId="3172757256" sldId="288"/>
        </pc:sldMkLst>
        <pc:spChg chg="mod">
          <ac:chgData name="Grantham, Daniel" userId="fd7dd796-356c-4b0f-9813-de731b46ffaf" providerId="ADAL" clId="{A7B0B22A-159C-4956-96B8-95D37D5FBF87}" dt="2022-10-10T11:52:20.455" v="1530" actId="404"/>
          <ac:spMkLst>
            <pc:docMk/>
            <pc:sldMk cId="3172757256" sldId="288"/>
            <ac:spMk id="2" creationId="{F1BFA41D-9765-468C-839A-71C587C29B25}"/>
          </ac:spMkLst>
        </pc:spChg>
        <pc:spChg chg="mod">
          <ac:chgData name="Grantham, Daniel" userId="fd7dd796-356c-4b0f-9813-de731b46ffaf" providerId="ADAL" clId="{A7B0B22A-159C-4956-96B8-95D37D5FBF87}" dt="2022-10-15T13:09:00.817" v="14474" actId="1036"/>
          <ac:spMkLst>
            <pc:docMk/>
            <pc:sldMk cId="3172757256" sldId="288"/>
            <ac:spMk id="4" creationId="{874443E1-CB87-4BAE-A038-14016053A3B7}"/>
          </ac:spMkLst>
        </pc:spChg>
        <pc:spChg chg="mod">
          <ac:chgData name="Grantham, Daniel" userId="fd7dd796-356c-4b0f-9813-de731b46ffaf" providerId="ADAL" clId="{A7B0B22A-159C-4956-96B8-95D37D5FBF87}" dt="2022-10-15T13:09:00.817" v="14474" actId="1036"/>
          <ac:spMkLst>
            <pc:docMk/>
            <pc:sldMk cId="3172757256" sldId="288"/>
            <ac:spMk id="5" creationId="{9CA45819-749E-4C21-BCF7-44E37CA75559}"/>
          </ac:spMkLst>
        </pc:spChg>
        <pc:spChg chg="add mod">
          <ac:chgData name="Grantham, Daniel" userId="fd7dd796-356c-4b0f-9813-de731b46ffaf" providerId="ADAL" clId="{A7B0B22A-159C-4956-96B8-95D37D5FBF87}" dt="2022-10-10T11:52:48.475" v="1658" actId="1035"/>
          <ac:spMkLst>
            <pc:docMk/>
            <pc:sldMk cId="3172757256" sldId="288"/>
            <ac:spMk id="6" creationId="{727FD838-D899-46AC-B48C-F0EFBD39B712}"/>
          </ac:spMkLst>
        </pc:spChg>
        <pc:spChg chg="add mod">
          <ac:chgData name="Grantham, Daniel" userId="fd7dd796-356c-4b0f-9813-de731b46ffaf" providerId="ADAL" clId="{A7B0B22A-159C-4956-96B8-95D37D5FBF87}" dt="2022-10-15T13:29:30.809" v="16262" actId="20577"/>
          <ac:spMkLst>
            <pc:docMk/>
            <pc:sldMk cId="3172757256" sldId="288"/>
            <ac:spMk id="7" creationId="{8532E81B-22C6-4CF0-B6A7-1DCD06C03BEF}"/>
          </ac:spMkLst>
        </pc:spChg>
        <pc:spChg chg="mod">
          <ac:chgData name="Grantham, Daniel" userId="fd7dd796-356c-4b0f-9813-de731b46ffaf" providerId="ADAL" clId="{A7B0B22A-159C-4956-96B8-95D37D5FBF87}" dt="2022-10-10T11:52:27.777" v="1557" actId="1035"/>
          <ac:spMkLst>
            <pc:docMk/>
            <pc:sldMk cId="3172757256" sldId="288"/>
            <ac:spMk id="8" creationId="{50972C83-4EB4-437A-A7E9-07A241A0CA20}"/>
          </ac:spMkLst>
        </pc:spChg>
      </pc:sldChg>
      <pc:sldChg chg="modSp add mod modNotesTx">
        <pc:chgData name="Grantham, Daniel" userId="fd7dd796-356c-4b0f-9813-de731b46ffaf" providerId="ADAL" clId="{A7B0B22A-159C-4956-96B8-95D37D5FBF87}" dt="2022-10-15T17:19:53.492" v="21973" actId="6549"/>
        <pc:sldMkLst>
          <pc:docMk/>
          <pc:sldMk cId="1536399463" sldId="289"/>
        </pc:sldMkLst>
        <pc:spChg chg="mod">
          <ac:chgData name="Grantham, Daniel" userId="fd7dd796-356c-4b0f-9813-de731b46ffaf" providerId="ADAL" clId="{A7B0B22A-159C-4956-96B8-95D37D5FBF87}" dt="2022-10-10T11:54:01.896" v="1838" actId="20577"/>
          <ac:spMkLst>
            <pc:docMk/>
            <pc:sldMk cId="1536399463" sldId="289"/>
            <ac:spMk id="2" creationId="{F1BFA41D-9765-468C-839A-71C587C29B25}"/>
          </ac:spMkLst>
        </pc:spChg>
        <pc:spChg chg="mod">
          <ac:chgData name="Grantham, Daniel" userId="fd7dd796-356c-4b0f-9813-de731b46ffaf" providerId="ADAL" clId="{A7B0B22A-159C-4956-96B8-95D37D5FBF87}" dt="2022-10-15T17:16:37.895" v="21462" actId="5793"/>
          <ac:spMkLst>
            <pc:docMk/>
            <pc:sldMk cId="1536399463" sldId="289"/>
            <ac:spMk id="8" creationId="{50972C83-4EB4-437A-A7E9-07A241A0CA20}"/>
          </ac:spMkLst>
        </pc:spChg>
      </pc:sldChg>
      <pc:sldChg chg="modSp add mod modNotesTx">
        <pc:chgData name="Grantham, Daniel" userId="fd7dd796-356c-4b0f-9813-de731b46ffaf" providerId="ADAL" clId="{A7B0B22A-159C-4956-96B8-95D37D5FBF87}" dt="2022-10-15T23:53:59.392" v="26197" actId="113"/>
        <pc:sldMkLst>
          <pc:docMk/>
          <pc:sldMk cId="107603184" sldId="290"/>
        </pc:sldMkLst>
        <pc:spChg chg="mod">
          <ac:chgData name="Grantham, Daniel" userId="fd7dd796-356c-4b0f-9813-de731b46ffaf" providerId="ADAL" clId="{A7B0B22A-159C-4956-96B8-95D37D5FBF87}" dt="2022-10-10T11:55:30.877" v="2122" actId="20577"/>
          <ac:spMkLst>
            <pc:docMk/>
            <pc:sldMk cId="107603184" sldId="290"/>
            <ac:spMk id="2" creationId="{F1BFA41D-9765-468C-839A-71C587C29B25}"/>
          </ac:spMkLst>
        </pc:spChg>
        <pc:spChg chg="mod">
          <ac:chgData name="Grantham, Daniel" userId="fd7dd796-356c-4b0f-9813-de731b46ffaf" providerId="ADAL" clId="{A7B0B22A-159C-4956-96B8-95D37D5FBF87}" dt="2022-10-15T23:32:04.270" v="25089" actId="20577"/>
          <ac:spMkLst>
            <pc:docMk/>
            <pc:sldMk cId="107603184" sldId="290"/>
            <ac:spMk id="8" creationId="{50972C83-4EB4-437A-A7E9-07A241A0CA20}"/>
          </ac:spMkLst>
        </pc:spChg>
      </pc:sldChg>
      <pc:sldChg chg="addSp modSp new">
        <pc:chgData name="Grantham, Daniel" userId="fd7dd796-356c-4b0f-9813-de731b46ffaf" providerId="ADAL" clId="{A7B0B22A-159C-4956-96B8-95D37D5FBF87}" dt="2022-10-11T11:23:53.264" v="3212" actId="12788"/>
        <pc:sldMkLst>
          <pc:docMk/>
          <pc:sldMk cId="4133040533" sldId="291"/>
        </pc:sldMkLst>
        <pc:picChg chg="add mod">
          <ac:chgData name="Grantham, Daniel" userId="fd7dd796-356c-4b0f-9813-de731b46ffaf" providerId="ADAL" clId="{A7B0B22A-159C-4956-96B8-95D37D5FBF87}" dt="2022-10-11T11:23:53.264" v="3212" actId="12788"/>
          <ac:picMkLst>
            <pc:docMk/>
            <pc:sldMk cId="4133040533" sldId="291"/>
            <ac:picMk id="1026" creationId="{F643D060-9BE1-42F0-9C4C-D6E2743F61D2}"/>
          </ac:picMkLst>
        </pc:picChg>
      </pc:sldChg>
      <pc:sldChg chg="addSp modSp new">
        <pc:chgData name="Grantham, Daniel" userId="fd7dd796-356c-4b0f-9813-de731b46ffaf" providerId="ADAL" clId="{A7B0B22A-159C-4956-96B8-95D37D5FBF87}" dt="2022-10-11T11:25:54.101" v="3216" actId="14100"/>
        <pc:sldMkLst>
          <pc:docMk/>
          <pc:sldMk cId="813794828" sldId="292"/>
        </pc:sldMkLst>
        <pc:picChg chg="add mod">
          <ac:chgData name="Grantham, Daniel" userId="fd7dd796-356c-4b0f-9813-de731b46ffaf" providerId="ADAL" clId="{A7B0B22A-159C-4956-96B8-95D37D5FBF87}" dt="2022-10-11T11:25:54.101" v="3216" actId="14100"/>
          <ac:picMkLst>
            <pc:docMk/>
            <pc:sldMk cId="813794828" sldId="292"/>
            <ac:picMk id="2050" creationId="{375485F9-E4BA-4550-BD99-5B96243D36E9}"/>
          </ac:picMkLst>
        </pc:picChg>
      </pc:sldChg>
      <pc:sldChg chg="modSp add mod modAnim modNotesTx">
        <pc:chgData name="Grantham, Daniel" userId="fd7dd796-356c-4b0f-9813-de731b46ffaf" providerId="ADAL" clId="{A7B0B22A-159C-4956-96B8-95D37D5FBF87}" dt="2022-10-16T11:13:41.395" v="26206"/>
        <pc:sldMkLst>
          <pc:docMk/>
          <pc:sldMk cId="2033768647" sldId="293"/>
        </pc:sldMkLst>
        <pc:spChg chg="mod">
          <ac:chgData name="Grantham, Daniel" userId="fd7dd796-356c-4b0f-9813-de731b46ffaf" providerId="ADAL" clId="{A7B0B22A-159C-4956-96B8-95D37D5FBF87}" dt="2022-10-13T11:22:44.060" v="8930" actId="27636"/>
          <ac:spMkLst>
            <pc:docMk/>
            <pc:sldMk cId="2033768647" sldId="293"/>
            <ac:spMk id="5" creationId="{9CA45819-749E-4C21-BCF7-44E37CA75559}"/>
          </ac:spMkLst>
        </pc:spChg>
        <pc:spChg chg="mod">
          <ac:chgData name="Grantham, Daniel" userId="fd7dd796-356c-4b0f-9813-de731b46ffaf" providerId="ADAL" clId="{A7B0B22A-159C-4956-96B8-95D37D5FBF87}" dt="2022-10-16T11:11:43.064" v="26201" actId="20577"/>
          <ac:spMkLst>
            <pc:docMk/>
            <pc:sldMk cId="2033768647" sldId="293"/>
            <ac:spMk id="8" creationId="{50972C83-4EB4-437A-A7E9-07A241A0CA20}"/>
          </ac:spMkLst>
        </pc:spChg>
      </pc:sldChg>
      <pc:sldChg chg="addSp delSp modSp new mod">
        <pc:chgData name="Grantham, Daniel" userId="fd7dd796-356c-4b0f-9813-de731b46ffaf" providerId="ADAL" clId="{A7B0B22A-159C-4956-96B8-95D37D5FBF87}" dt="2022-10-15T23:53:11.483" v="26091" actId="113"/>
        <pc:sldMkLst>
          <pc:docMk/>
          <pc:sldMk cId="1495513366" sldId="294"/>
        </pc:sldMkLst>
        <pc:spChg chg="add mod">
          <ac:chgData name="Grantham, Daniel" userId="fd7dd796-356c-4b0f-9813-de731b46ffaf" providerId="ADAL" clId="{A7B0B22A-159C-4956-96B8-95D37D5FBF87}" dt="2022-10-15T23:33:03.148" v="25099" actId="122"/>
          <ac:spMkLst>
            <pc:docMk/>
            <pc:sldMk cId="1495513366" sldId="294"/>
            <ac:spMk id="2" creationId="{C0571745-0DEA-4FD6-AC89-E43CDF9A87E9}"/>
          </ac:spMkLst>
        </pc:spChg>
        <pc:spChg chg="add mod">
          <ac:chgData name="Grantham, Daniel" userId="fd7dd796-356c-4b0f-9813-de731b46ffaf" providerId="ADAL" clId="{A7B0B22A-159C-4956-96B8-95D37D5FBF87}" dt="2022-10-15T23:33:09.516" v="25109" actId="20577"/>
          <ac:spMkLst>
            <pc:docMk/>
            <pc:sldMk cId="1495513366" sldId="294"/>
            <ac:spMk id="3" creationId="{D7352830-D0F1-49B2-9C83-3F8128941E57}"/>
          </ac:spMkLst>
        </pc:spChg>
        <pc:spChg chg="add del mod">
          <ac:chgData name="Grantham, Daniel" userId="fd7dd796-356c-4b0f-9813-de731b46ffaf" providerId="ADAL" clId="{A7B0B22A-159C-4956-96B8-95D37D5FBF87}" dt="2022-10-15T23:41:01.368" v="25112" actId="478"/>
          <ac:spMkLst>
            <pc:docMk/>
            <pc:sldMk cId="1495513366" sldId="294"/>
            <ac:spMk id="4" creationId="{BE0D68E8-7352-4707-8031-72887EBA6053}"/>
          </ac:spMkLst>
        </pc:spChg>
        <pc:graphicFrameChg chg="add mod modGraphic">
          <ac:chgData name="Grantham, Daniel" userId="fd7dd796-356c-4b0f-9813-de731b46ffaf" providerId="ADAL" clId="{A7B0B22A-159C-4956-96B8-95D37D5FBF87}" dt="2022-10-15T23:53:11.483" v="26091" actId="113"/>
          <ac:graphicFrameMkLst>
            <pc:docMk/>
            <pc:sldMk cId="1495513366" sldId="294"/>
            <ac:graphicFrameMk id="5" creationId="{FF4586D3-ECB1-49D3-B36B-59F1106AABEF}"/>
          </ac:graphicFrameMkLst>
        </pc:graphicFrameChg>
      </pc:sldChg>
      <pc:sldChg chg="del">
        <pc:chgData name="Grantham, Daniel" userId="fd7dd796-356c-4b0f-9813-de731b46ffaf" providerId="ADAL" clId="{A7B0B22A-159C-4956-96B8-95D37D5FBF87}" dt="2022-10-10T11:43:01.755" v="3" actId="47"/>
        <pc:sldMkLst>
          <pc:docMk/>
          <pc:sldMk cId="2900663457" sldId="300"/>
        </pc:sldMkLst>
      </pc:sldChg>
      <pc:sldChg chg="del mod modShow">
        <pc:chgData name="Grantham, Daniel" userId="fd7dd796-356c-4b0f-9813-de731b46ffaf" providerId="ADAL" clId="{A7B0B22A-159C-4956-96B8-95D37D5FBF87}" dt="2022-10-10T11:43:01.755" v="3" actId="47"/>
        <pc:sldMkLst>
          <pc:docMk/>
          <pc:sldMk cId="3998025230" sldId="301"/>
        </pc:sldMkLst>
      </pc:sldChg>
      <pc:sldChg chg="del mod modShow">
        <pc:chgData name="Grantham, Daniel" userId="fd7dd796-356c-4b0f-9813-de731b46ffaf" providerId="ADAL" clId="{A7B0B22A-159C-4956-96B8-95D37D5FBF87}" dt="2022-10-10T11:43:01.755" v="3" actId="47"/>
        <pc:sldMkLst>
          <pc:docMk/>
          <pc:sldMk cId="2090295466" sldId="302"/>
        </pc:sldMkLst>
      </pc:sldChg>
      <pc:sldChg chg="del">
        <pc:chgData name="Grantham, Daniel" userId="fd7dd796-356c-4b0f-9813-de731b46ffaf" providerId="ADAL" clId="{A7B0B22A-159C-4956-96B8-95D37D5FBF87}" dt="2022-10-10T11:43:01.755" v="3" actId="47"/>
        <pc:sldMkLst>
          <pc:docMk/>
          <pc:sldMk cId="1979944546" sldId="303"/>
        </pc:sldMkLst>
      </pc:sldChg>
      <pc:sldChg chg="del">
        <pc:chgData name="Grantham, Daniel" userId="fd7dd796-356c-4b0f-9813-de731b46ffaf" providerId="ADAL" clId="{A7B0B22A-159C-4956-96B8-95D37D5FBF87}" dt="2022-10-10T11:43:01.755" v="3" actId="47"/>
        <pc:sldMkLst>
          <pc:docMk/>
          <pc:sldMk cId="3614399855" sldId="304"/>
        </pc:sldMkLst>
      </pc:sldChg>
      <pc:sldChg chg="del mod modShow">
        <pc:chgData name="Grantham, Daniel" userId="fd7dd796-356c-4b0f-9813-de731b46ffaf" providerId="ADAL" clId="{A7B0B22A-159C-4956-96B8-95D37D5FBF87}" dt="2022-10-10T11:43:01.755" v="3" actId="47"/>
        <pc:sldMkLst>
          <pc:docMk/>
          <pc:sldMk cId="2870195649" sldId="305"/>
        </pc:sldMkLst>
      </pc:sldChg>
      <pc:sldChg chg="del mod modShow">
        <pc:chgData name="Grantham, Daniel" userId="fd7dd796-356c-4b0f-9813-de731b46ffaf" providerId="ADAL" clId="{A7B0B22A-159C-4956-96B8-95D37D5FBF87}" dt="2022-10-10T11:43:01.755" v="3" actId="47"/>
        <pc:sldMkLst>
          <pc:docMk/>
          <pc:sldMk cId="820984028" sldId="306"/>
        </pc:sldMkLst>
      </pc:sldChg>
      <pc:sldChg chg="del mod modShow">
        <pc:chgData name="Grantham, Daniel" userId="fd7dd796-356c-4b0f-9813-de731b46ffaf" providerId="ADAL" clId="{A7B0B22A-159C-4956-96B8-95D37D5FBF87}" dt="2022-10-10T11:43:01.755" v="3" actId="47"/>
        <pc:sldMkLst>
          <pc:docMk/>
          <pc:sldMk cId="2831747964" sldId="307"/>
        </pc:sldMkLst>
      </pc:sldChg>
      <pc:sldChg chg="del mod modShow">
        <pc:chgData name="Grantham, Daniel" userId="fd7dd796-356c-4b0f-9813-de731b46ffaf" providerId="ADAL" clId="{A7B0B22A-159C-4956-96B8-95D37D5FBF87}" dt="2022-10-10T11:43:01.755" v="3" actId="47"/>
        <pc:sldMkLst>
          <pc:docMk/>
          <pc:sldMk cId="2168010798" sldId="308"/>
        </pc:sldMkLst>
      </pc:sldChg>
      <pc:sldChg chg="del mod modShow">
        <pc:chgData name="Grantham, Daniel" userId="fd7dd796-356c-4b0f-9813-de731b46ffaf" providerId="ADAL" clId="{A7B0B22A-159C-4956-96B8-95D37D5FBF87}" dt="2022-10-10T11:43:01.755" v="3" actId="47"/>
        <pc:sldMkLst>
          <pc:docMk/>
          <pc:sldMk cId="3565501294" sldId="310"/>
        </pc:sldMkLst>
      </pc:sldChg>
      <pc:sldChg chg="del mod modShow">
        <pc:chgData name="Grantham, Daniel" userId="fd7dd796-356c-4b0f-9813-de731b46ffaf" providerId="ADAL" clId="{A7B0B22A-159C-4956-96B8-95D37D5FBF87}" dt="2022-10-10T11:43:01.755" v="3" actId="47"/>
        <pc:sldMkLst>
          <pc:docMk/>
          <pc:sldMk cId="534666631" sldId="311"/>
        </pc:sldMkLst>
      </pc:sldChg>
      <pc:sldChg chg="del mod modShow">
        <pc:chgData name="Grantham, Daniel" userId="fd7dd796-356c-4b0f-9813-de731b46ffaf" providerId="ADAL" clId="{A7B0B22A-159C-4956-96B8-95D37D5FBF87}" dt="2022-10-10T11:43:01.755" v="3" actId="47"/>
        <pc:sldMkLst>
          <pc:docMk/>
          <pc:sldMk cId="204454688" sldId="312"/>
        </pc:sldMkLst>
      </pc:sldChg>
      <pc:sldChg chg="del">
        <pc:chgData name="Grantham, Daniel" userId="fd7dd796-356c-4b0f-9813-de731b46ffaf" providerId="ADAL" clId="{A7B0B22A-159C-4956-96B8-95D37D5FBF87}" dt="2022-10-10T11:43:01.755" v="3" actId="47"/>
        <pc:sldMkLst>
          <pc:docMk/>
          <pc:sldMk cId="3502513621" sldId="313"/>
        </pc:sldMkLst>
      </pc:sldChg>
      <pc:sldChg chg="del">
        <pc:chgData name="Grantham, Daniel" userId="fd7dd796-356c-4b0f-9813-de731b46ffaf" providerId="ADAL" clId="{A7B0B22A-159C-4956-96B8-95D37D5FBF87}" dt="2022-10-10T11:43:01.755" v="3" actId="47"/>
        <pc:sldMkLst>
          <pc:docMk/>
          <pc:sldMk cId="1620536619" sldId="314"/>
        </pc:sldMkLst>
      </pc:sldChg>
      <pc:sldChg chg="del">
        <pc:chgData name="Grantham, Daniel" userId="fd7dd796-356c-4b0f-9813-de731b46ffaf" providerId="ADAL" clId="{A7B0B22A-159C-4956-96B8-95D37D5FBF87}" dt="2022-10-10T11:43:01.755" v="3" actId="47"/>
        <pc:sldMkLst>
          <pc:docMk/>
          <pc:sldMk cId="2396172806" sldId="31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idx="1"/>
          </p:nvPr>
        </p:nvSpPr>
        <p:spPr>
          <a:xfrm>
            <a:off x="4023093" y="0"/>
            <a:ext cx="3077739" cy="471054"/>
          </a:xfrm>
          <a:prstGeom prst="rect">
            <a:avLst/>
          </a:prstGeom>
        </p:spPr>
        <p:txBody>
          <a:bodyPr vert="horz" lIns="94221" tIns="47111" rIns="94221" bIns="47111" rtlCol="0"/>
          <a:lstStyle>
            <a:lvl1pPr algn="r">
              <a:defRPr sz="1200"/>
            </a:lvl1pPr>
          </a:lstStyle>
          <a:p>
            <a:fld id="{97D82A50-B039-45E8-8D88-921F6965FF72}" type="datetimeFigureOut">
              <a:rPr lang="en-US" smtClean="0"/>
              <a:t>12/3/2022</a:t>
            </a:fld>
            <a:endParaRPr lang="en-US"/>
          </a:p>
        </p:txBody>
      </p:sp>
      <p:sp>
        <p:nvSpPr>
          <p:cNvPr id="4" name="Slide Image Placeholder 3"/>
          <p:cNvSpPr>
            <a:spLocks noGrp="1" noRot="1" noChangeAspect="1"/>
          </p:cNvSpPr>
          <p:nvPr>
            <p:ph type="sldImg" idx="2"/>
          </p:nvPr>
        </p:nvSpPr>
        <p:spPr>
          <a:xfrm>
            <a:off x="1016000" y="1173163"/>
            <a:ext cx="5070475" cy="3168650"/>
          </a:xfrm>
          <a:prstGeom prst="rect">
            <a:avLst/>
          </a:prstGeom>
          <a:noFill/>
          <a:ln w="12700">
            <a:solidFill>
              <a:prstClr val="black"/>
            </a:solidFill>
          </a:ln>
        </p:spPr>
        <p:txBody>
          <a:bodyPr vert="horz" lIns="94221" tIns="47111" rIns="94221" bIns="47111"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1" tIns="47111" rIns="94221" bIns="471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21" tIns="47111" rIns="94221" bIns="4711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21" tIns="47111" rIns="94221" bIns="47111" rtlCol="0" anchor="b"/>
          <a:lstStyle>
            <a:lvl1pPr algn="r">
              <a:defRPr sz="1200"/>
            </a:lvl1pPr>
          </a:lstStyle>
          <a:p>
            <a:fld id="{D4EF7EC4-066B-40A8-A765-E8491AE7CFA6}" type="slidenum">
              <a:rPr lang="en-US" smtClean="0"/>
              <a:t>‹#›</a:t>
            </a:fld>
            <a:endParaRPr lang="en-US"/>
          </a:p>
        </p:txBody>
      </p:sp>
    </p:spTree>
    <p:extLst>
      <p:ext uri="{BB962C8B-B14F-4D97-AF65-F5344CB8AC3E}">
        <p14:creationId xmlns:p14="http://schemas.microsoft.com/office/powerpoint/2010/main" val="154885456"/>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0" y="1173163"/>
            <a:ext cx="5070475" cy="31686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EF7EC4-066B-40A8-A765-E8491AE7CFA6}" type="slidenum">
              <a:rPr lang="en-US" smtClean="0"/>
              <a:t>1</a:t>
            </a:fld>
            <a:endParaRPr lang="en-US"/>
          </a:p>
        </p:txBody>
      </p:sp>
    </p:spTree>
    <p:extLst>
      <p:ext uri="{BB962C8B-B14F-4D97-AF65-F5344CB8AC3E}">
        <p14:creationId xmlns:p14="http://schemas.microsoft.com/office/powerpoint/2010/main" val="265954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0" y="1173163"/>
            <a:ext cx="5070475" cy="3168650"/>
          </a:xfrm>
        </p:spPr>
      </p:sp>
      <p:sp>
        <p:nvSpPr>
          <p:cNvPr id="3" name="Notes Placeholder 2"/>
          <p:cNvSpPr>
            <a:spLocks noGrp="1"/>
          </p:cNvSpPr>
          <p:nvPr>
            <p:ph type="body" idx="1"/>
          </p:nvPr>
        </p:nvSpPr>
        <p:spPr/>
        <p:txBody>
          <a:bodyPr/>
          <a:lstStyle/>
          <a:p>
            <a:r>
              <a:rPr lang="en-US" b="0" dirty="0"/>
              <a:t>Starting in vs 15 of chapter 22 we get a series of three consecutive…what we call “captious” questions.  This isn’t a word that you hear used very much but it means to find fault in someone, or raise petty objections.</a:t>
            </a:r>
          </a:p>
          <a:p>
            <a:endParaRPr lang="en-US" b="0" dirty="0"/>
          </a:p>
          <a:p>
            <a:r>
              <a:rPr lang="en-US" b="0" dirty="0"/>
              <a:t>So we’re going to read these three passages and for </a:t>
            </a:r>
            <a:r>
              <a:rPr lang="en-US" b="0" dirty="0" err="1"/>
              <a:t>each..identify</a:t>
            </a:r>
            <a:r>
              <a:rPr lang="en-US" b="0" dirty="0"/>
              <a:t> the question and answer and make some observations.</a:t>
            </a:r>
          </a:p>
          <a:p>
            <a:endParaRPr lang="en-US" b="0" dirty="0"/>
          </a:p>
          <a:p>
            <a:r>
              <a:rPr lang="en-US" b="1" dirty="0"/>
              <a:t>Read 22:15-22</a:t>
            </a:r>
            <a:r>
              <a:rPr lang="en-US" b="0" dirty="0"/>
              <a:t> about the Pharisees and the Herodians</a:t>
            </a:r>
          </a:p>
          <a:p>
            <a:endParaRPr lang="en-US" b="0" dirty="0"/>
          </a:p>
          <a:p>
            <a:pPr lvl="1"/>
            <a:r>
              <a:rPr lang="en-US" b="1" dirty="0"/>
              <a:t>What was the question?  </a:t>
            </a:r>
            <a:r>
              <a:rPr lang="en-US" b="0" dirty="0"/>
              <a:t>Is it lawful to pay taxes to Caesar, or not?</a:t>
            </a:r>
          </a:p>
          <a:p>
            <a:pPr lvl="1"/>
            <a:endParaRPr lang="en-US" b="0" dirty="0"/>
          </a:p>
          <a:p>
            <a:pPr lvl="1"/>
            <a:r>
              <a:rPr lang="en-US" b="1" dirty="0"/>
              <a:t>Jesus answers </a:t>
            </a:r>
            <a:r>
              <a:rPr lang="en-US" b="0" dirty="0"/>
              <a:t>“render to Caesar the things that are Caesar’s, and to God the things that are God’s”</a:t>
            </a:r>
          </a:p>
          <a:p>
            <a:pPr lvl="1"/>
            <a:endParaRPr lang="en-US" b="0" dirty="0"/>
          </a:p>
          <a:p>
            <a:pPr lvl="1"/>
            <a:r>
              <a:rPr lang="en-US" b="0" dirty="0"/>
              <a:t>They really try to butter him up in vs 16 with a lot of hypocritical words…words that if said truthfully would be high praise and would mean that they should be following him, but instead were said with the goal of, vs 15 “entangle him in his words”.</a:t>
            </a:r>
          </a:p>
          <a:p>
            <a:pPr lvl="1"/>
            <a:endParaRPr lang="en-US" b="0" dirty="0"/>
          </a:p>
          <a:p>
            <a:pPr lvl="1"/>
            <a:r>
              <a:rPr lang="en-US" b="0" dirty="0"/>
              <a:t>And I think the reason why it says they marveled in vs 22, is that Jesus was able to answer it in a way that was both true…it taught something and was founded on godly principles…AND it was politically savvy.  They were NOT able to entangle him in his words.</a:t>
            </a:r>
          </a:p>
          <a:p>
            <a:pPr lvl="1"/>
            <a:endParaRPr lang="en-US" b="0" dirty="0"/>
          </a:p>
          <a:p>
            <a:pPr lvl="1"/>
            <a:r>
              <a:rPr lang="en-US" b="0" dirty="0"/>
              <a:t>Okay let’s move on I want to get through all three passages before we make the big observation..</a:t>
            </a:r>
          </a:p>
          <a:p>
            <a:pPr lvl="1"/>
            <a:endParaRPr lang="en-US" b="1" dirty="0"/>
          </a:p>
          <a:p>
            <a:pPr lvl="0"/>
            <a:r>
              <a:rPr lang="en-US" b="1" dirty="0"/>
              <a:t>Read 22:23-33</a:t>
            </a:r>
          </a:p>
          <a:p>
            <a:pPr lvl="0"/>
            <a:endParaRPr lang="en-US" b="1" dirty="0"/>
          </a:p>
          <a:p>
            <a:pPr lvl="1"/>
            <a:r>
              <a:rPr lang="en-US" b="1" dirty="0"/>
              <a:t>What was the question?  </a:t>
            </a:r>
            <a:r>
              <a:rPr lang="en-US" b="0" dirty="0"/>
              <a:t>In the resurrection, whose wife out of these 7 brothers will she be?</a:t>
            </a:r>
          </a:p>
          <a:p>
            <a:pPr lvl="1"/>
            <a:endParaRPr lang="en-US" b="0" dirty="0"/>
          </a:p>
          <a:p>
            <a:pPr lvl="1"/>
            <a:r>
              <a:rPr lang="en-US" b="1" dirty="0"/>
              <a:t>Jesus answers </a:t>
            </a:r>
            <a:r>
              <a:rPr lang="en-US" b="0" dirty="0"/>
              <a:t>you’re not even asking the right questions.</a:t>
            </a:r>
          </a:p>
          <a:p>
            <a:pPr lvl="1"/>
            <a:endParaRPr lang="en-US" b="0" dirty="0"/>
          </a:p>
          <a:p>
            <a:pPr lvl="1"/>
            <a:r>
              <a:rPr lang="en-US" b="0" dirty="0"/>
              <a:t>Sadducees of course we’re very concerned with the resurrection and Jesus is saying…yes there is a resurrection…but it’s not the way you think.  Your body dies, and so too do earthly things that support your time on earth…but your spirit lives.  God is God of the living, not the dead.</a:t>
            </a:r>
          </a:p>
          <a:p>
            <a:pPr lvl="1"/>
            <a:endParaRPr lang="en-US" b="0" dirty="0"/>
          </a:p>
          <a:p>
            <a:pPr lvl="1"/>
            <a:r>
              <a:rPr lang="en-US" b="0" dirty="0"/>
              <a:t>Let’s keep moving.</a:t>
            </a:r>
          </a:p>
          <a:p>
            <a:pPr lvl="1"/>
            <a:endParaRPr lang="en-US" b="0" dirty="0"/>
          </a:p>
          <a:p>
            <a:pPr lvl="0"/>
            <a:r>
              <a:rPr lang="en-US" b="1" dirty="0"/>
              <a:t>22:34-40</a:t>
            </a:r>
          </a:p>
          <a:p>
            <a:pPr lvl="0"/>
            <a:endParaRPr lang="en-US" b="1" dirty="0"/>
          </a:p>
          <a:p>
            <a:pPr lvl="1"/>
            <a:r>
              <a:rPr lang="en-US" b="1" dirty="0"/>
              <a:t>What was the question?  </a:t>
            </a:r>
            <a:r>
              <a:rPr lang="en-US" b="0" dirty="0"/>
              <a:t>What is the greatest commandment in the law</a:t>
            </a:r>
          </a:p>
          <a:p>
            <a:pPr lvl="1"/>
            <a:endParaRPr lang="en-US" b="0" dirty="0"/>
          </a:p>
          <a:p>
            <a:pPr lvl="1"/>
            <a:r>
              <a:rPr lang="en-US" b="1" dirty="0"/>
              <a:t>Jesus answers </a:t>
            </a:r>
            <a:r>
              <a:rPr lang="en-US" b="0" dirty="0"/>
              <a:t>You shall love the Lord your God with all your heart and with all your soul and with all your mind</a:t>
            </a:r>
          </a:p>
          <a:p>
            <a:pPr lvl="1"/>
            <a:endParaRPr lang="en-US" b="0" dirty="0"/>
          </a:p>
          <a:p>
            <a:pPr lvl="1"/>
            <a:r>
              <a:rPr lang="en-US" b="0" dirty="0"/>
              <a:t>This is a question that they hoped would produce any one of a long line of answers that they could have pounced on.</a:t>
            </a:r>
          </a:p>
          <a:p>
            <a:pPr lvl="1"/>
            <a:endParaRPr lang="en-US" b="0" dirty="0"/>
          </a:p>
          <a:p>
            <a:pPr lvl="1"/>
            <a:r>
              <a:rPr lang="en-US" b="0" dirty="0"/>
              <a:t>But instead he answers this question straight as an arrow.  There actually is a singular answer to this.  Love God.</a:t>
            </a:r>
            <a:endParaRPr lang="en-US" b="1" dirty="0"/>
          </a:p>
          <a:p>
            <a:pPr lvl="0"/>
            <a:endParaRPr lang="en-US" b="1" dirty="0"/>
          </a:p>
          <a:p>
            <a:pPr lvl="0"/>
            <a:r>
              <a:rPr lang="en-US" b="0" dirty="0"/>
              <a:t>This is easily one of my favorite groups of passages in all of the bible.  For many </a:t>
            </a:r>
            <a:r>
              <a:rPr lang="en-US" b="0" dirty="0" err="1"/>
              <a:t>many</a:t>
            </a:r>
            <a:r>
              <a:rPr lang="en-US" b="0" dirty="0"/>
              <a:t> reasons…</a:t>
            </a:r>
          </a:p>
          <a:p>
            <a:pPr lvl="0"/>
            <a:endParaRPr lang="en-US" b="0" dirty="0"/>
          </a:p>
          <a:p>
            <a:pPr marL="635691" lvl="1" indent="-173370">
              <a:buFontTx/>
              <a:buChar char="-"/>
            </a:pPr>
            <a:r>
              <a:rPr lang="en-US" b="0" dirty="0"/>
              <a:t>Jesus teaches hard things in an easily understandable and palatable way</a:t>
            </a:r>
          </a:p>
          <a:p>
            <a:pPr marL="635691" lvl="1" indent="-173370">
              <a:buFontTx/>
              <a:buChar char="-"/>
            </a:pPr>
            <a:r>
              <a:rPr lang="en-US" b="0" dirty="0"/>
              <a:t>He exposes hypocrisy</a:t>
            </a:r>
          </a:p>
          <a:p>
            <a:pPr marL="635691" lvl="1" indent="-173370">
              <a:buFontTx/>
              <a:buChar char="-"/>
            </a:pPr>
            <a:r>
              <a:rPr lang="en-US" b="0" dirty="0"/>
              <a:t>He shows things of God and things of this world side by side and let’s you see the difference in value</a:t>
            </a:r>
          </a:p>
          <a:p>
            <a:pPr marL="635691" lvl="1" indent="-173370">
              <a:buFontTx/>
              <a:buChar char="-"/>
            </a:pPr>
            <a:r>
              <a:rPr lang="en-US" b="0" dirty="0"/>
              <a:t>He practices “first principles”, if you remember that lesson about going back to the ORIGINAL design</a:t>
            </a:r>
          </a:p>
          <a:p>
            <a:pPr marL="635691" lvl="1" indent="-173370">
              <a:buFontTx/>
              <a:buChar char="-"/>
            </a:pPr>
            <a:r>
              <a:rPr lang="en-US" b="0" dirty="0"/>
              <a:t>He scratches that itch we all have, just a little, for JUSTICE.  Jesus </a:t>
            </a:r>
            <a:r>
              <a:rPr lang="en-US" b="0" i="1" dirty="0"/>
              <a:t>embarrasses</a:t>
            </a:r>
            <a:r>
              <a:rPr lang="en-US" b="0" i="0" dirty="0"/>
              <a:t> them in their unrighteousness.  His answers are a combined, you should be ashamed of yourselves.</a:t>
            </a:r>
            <a:endParaRPr lang="en-US" b="0" dirty="0"/>
          </a:p>
          <a:p>
            <a:pPr marL="635691" lvl="1" indent="-173370">
              <a:buFontTx/>
              <a:buChar char="-"/>
            </a:pPr>
            <a:r>
              <a:rPr lang="en-US" b="0" dirty="0"/>
              <a:t>He summarizes the ENTIRETY of the kingdom in 3 simple sentences from vs 37-39.  I’ve seen that reduced even further on bumper stickers before, “Love God, Love people”…that’s the kingdom.  That’s what the law and prophets were all about.</a:t>
            </a:r>
          </a:p>
          <a:p>
            <a:pPr marL="635691" lvl="1" indent="-173370">
              <a:buFontTx/>
              <a:buChar char="-"/>
            </a:pPr>
            <a:endParaRPr lang="en-US" b="0" dirty="0"/>
          </a:p>
          <a:p>
            <a:r>
              <a:rPr lang="en-US" b="0" dirty="0"/>
              <a:t>And all of this, teaches this incredibly important lesson of something called “living critically”.  This is a term I read in book on Esther by Nathan Ward…that describes this idea of living in a pagan world as a Christian.</a:t>
            </a:r>
          </a:p>
          <a:p>
            <a:endParaRPr lang="en-US" b="0" dirty="0"/>
          </a:p>
          <a:p>
            <a:r>
              <a:rPr lang="en-US" b="0" dirty="0"/>
              <a:t>That being part of the kingdom means that you are going to be living amongst those who are NOT part of that kingdom…and that you must make critical choices of when to live in unison with that world, and when to separate yourself from it.</a:t>
            </a:r>
          </a:p>
          <a:p>
            <a:endParaRPr lang="en-US" b="0" dirty="0"/>
          </a:p>
          <a:p>
            <a:r>
              <a:rPr lang="en-US" b="0" dirty="0"/>
              <a:t>The critically accept the parts of our civil government and culture that do not conflict, and sometimes even </a:t>
            </a:r>
            <a:r>
              <a:rPr lang="en-US" b="0" i="1" dirty="0"/>
              <a:t>help</a:t>
            </a:r>
            <a:r>
              <a:rPr lang="en-US" b="0" i="0" dirty="0"/>
              <a:t> in our ability to serve God….and to critically reject the parts that would separate us from God.</a:t>
            </a:r>
          </a:p>
          <a:p>
            <a:endParaRPr lang="en-US" b="0" i="0" dirty="0"/>
          </a:p>
          <a:p>
            <a:r>
              <a:rPr lang="en-US" b="0" i="0" dirty="0"/>
              <a:t>Jesus operated within the Roman and Jewish government in all of the ways that he could, but critically rejected them both when they deviated from God’s will.</a:t>
            </a:r>
          </a:p>
          <a:p>
            <a:endParaRPr lang="en-US" b="0" i="0" dirty="0"/>
          </a:p>
          <a:p>
            <a:r>
              <a:rPr lang="en-US" b="0" i="0" dirty="0"/>
              <a:t>We have to do the same.  And that’s what being a light is about.  Being the salt of the earth.  Being people who exist in this world as forces of good for everything around us because we are vessels for this Kingdom that God has established through His son.  We must live critically.</a:t>
            </a:r>
          </a:p>
          <a:p>
            <a:endParaRPr lang="en-US" b="0" i="0" dirty="0"/>
          </a:p>
          <a:p>
            <a:r>
              <a:rPr lang="en-US" b="0" i="0" dirty="0"/>
              <a:t>Any thoughts before we see how Jesus pivots in his teaching here?</a:t>
            </a:r>
            <a:endParaRPr lang="en-US" b="0" dirty="0"/>
          </a:p>
          <a:p>
            <a:pPr marL="635691" lvl="1" indent="-173370">
              <a:buFontTx/>
              <a:buChar char="-"/>
            </a:pPr>
            <a:endParaRPr lang="en-US" b="0" dirty="0"/>
          </a:p>
        </p:txBody>
      </p:sp>
      <p:sp>
        <p:nvSpPr>
          <p:cNvPr id="4" name="Slide Number Placeholder 3"/>
          <p:cNvSpPr>
            <a:spLocks noGrp="1"/>
          </p:cNvSpPr>
          <p:nvPr>
            <p:ph type="sldNum" sz="quarter" idx="5"/>
          </p:nvPr>
        </p:nvSpPr>
        <p:spPr/>
        <p:txBody>
          <a:bodyPr/>
          <a:lstStyle/>
          <a:p>
            <a:fld id="{D4EF7EC4-066B-40A8-A765-E8491AE7CFA6}" type="slidenum">
              <a:rPr lang="en-US" smtClean="0"/>
              <a:t>10</a:t>
            </a:fld>
            <a:endParaRPr lang="en-US"/>
          </a:p>
        </p:txBody>
      </p:sp>
    </p:spTree>
    <p:extLst>
      <p:ext uri="{BB962C8B-B14F-4D97-AF65-F5344CB8AC3E}">
        <p14:creationId xmlns:p14="http://schemas.microsoft.com/office/powerpoint/2010/main" val="319307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0" y="1173163"/>
            <a:ext cx="5070475" cy="3168650"/>
          </a:xfrm>
        </p:spPr>
      </p:sp>
      <p:sp>
        <p:nvSpPr>
          <p:cNvPr id="3" name="Notes Placeholder 2"/>
          <p:cNvSpPr>
            <a:spLocks noGrp="1"/>
          </p:cNvSpPr>
          <p:nvPr>
            <p:ph type="body" idx="1"/>
          </p:nvPr>
        </p:nvSpPr>
        <p:spPr/>
        <p:txBody>
          <a:bodyPr/>
          <a:lstStyle/>
          <a:p>
            <a:r>
              <a:rPr lang="en-US" b="0" dirty="0"/>
              <a:t>He goes from defense to offense.  From responding to questions to posing questions of his own…and making some strong statements.</a:t>
            </a:r>
          </a:p>
          <a:p>
            <a:endParaRPr lang="en-US" b="0" dirty="0"/>
          </a:p>
          <a:p>
            <a:r>
              <a:rPr lang="en-US" b="0" dirty="0"/>
              <a:t>He asks the Pharisees a question at the end of chapter 22, that again highlights their focus on the physical rather than the spiritual, with this question of Christ being the Son of David yet David calls him Lord…</a:t>
            </a:r>
          </a:p>
          <a:p>
            <a:endParaRPr lang="en-US" b="0" dirty="0"/>
          </a:p>
          <a:p>
            <a:r>
              <a:rPr lang="en-US" b="0" dirty="0"/>
              <a:t>And it says at the end no one else dared ask him any more questions.  They’ve at least learned that lesson.  Don’t try to trip him up on God’s word…you can’t do it.</a:t>
            </a:r>
          </a:p>
          <a:p>
            <a:endParaRPr lang="en-US" b="0" dirty="0"/>
          </a:p>
          <a:p>
            <a:r>
              <a:rPr lang="en-US" b="0" dirty="0"/>
              <a:t>And so chapter 23 is all about the condemnation of the Scribes and Pharisees.  My bible calls it the “Seven Woes to the Scribes and Pharisees”.  And this was a very public rebuke.  There were crowds present, as well as his disciples.</a:t>
            </a:r>
          </a:p>
          <a:p>
            <a:endParaRPr lang="en-US" b="0" dirty="0"/>
          </a:p>
          <a:p>
            <a:r>
              <a:rPr lang="en-US" b="1" dirty="0"/>
              <a:t>Why would Jesus publicly condemn them?</a:t>
            </a:r>
            <a:r>
              <a:rPr lang="en-US" b="0" dirty="0"/>
              <a:t>  What would be the purpose of that?</a:t>
            </a:r>
          </a:p>
          <a:p>
            <a:endParaRPr lang="en-US" b="0" dirty="0"/>
          </a:p>
          <a:p>
            <a:pPr lvl="1"/>
            <a:r>
              <a:rPr lang="en-US" b="0" dirty="0"/>
              <a:t>Their hypocrisy needed to be known among the people, and it needed to be laid bare.  Jesus is teaching the kingdom, and here are some things that are NOT part of this kingdom.</a:t>
            </a:r>
          </a:p>
          <a:p>
            <a:pPr lvl="1"/>
            <a:endParaRPr lang="en-US" b="0" dirty="0"/>
          </a:p>
          <a:p>
            <a:pPr lvl="0"/>
            <a:r>
              <a:rPr lang="en-US" b="1" dirty="0"/>
              <a:t>What kind of reaction</a:t>
            </a:r>
            <a:r>
              <a:rPr lang="en-US" b="0" dirty="0"/>
              <a:t> do you think he expected from them?</a:t>
            </a:r>
          </a:p>
          <a:p>
            <a:pPr lvl="0"/>
            <a:endParaRPr lang="en-US" b="0" dirty="0"/>
          </a:p>
          <a:p>
            <a:pPr lvl="1"/>
            <a:r>
              <a:rPr lang="en-US" b="0" dirty="0"/>
              <a:t>He’s not holding anything back here.  He understands that this scathing condemnation will provoke his death.  He understands that his time has come.  He has said many times before that his time had not yet come.  More teaching needed to be done.  More time with his disciples…but now is the time.  Let them know their folly in full, in front of the crowds.</a:t>
            </a:r>
          </a:p>
          <a:p>
            <a:pPr lvl="1"/>
            <a:endParaRPr lang="en-US" b="0" dirty="0"/>
          </a:p>
          <a:p>
            <a:pPr lvl="1"/>
            <a:r>
              <a:rPr lang="en-US" b="0" dirty="0"/>
              <a:t>Give people a chance to hear of their sins, and repent.</a:t>
            </a:r>
          </a:p>
          <a:p>
            <a:pPr lvl="1"/>
            <a:endParaRPr lang="en-US" b="0" dirty="0"/>
          </a:p>
          <a:p>
            <a:r>
              <a:rPr lang="en-US" b="0" dirty="0"/>
              <a:t>Everyone give the chapter a quick scan, and let’s list out in plain terms what Jesus condemns here [write on board]</a:t>
            </a:r>
          </a:p>
          <a:p>
            <a:pPr marL="173370" indent="-173370">
              <a:buFontTx/>
              <a:buChar char="-"/>
            </a:pPr>
            <a:r>
              <a:rPr lang="en-US" b="0" dirty="0"/>
              <a:t>vs 3 – Works don’t match words</a:t>
            </a:r>
          </a:p>
          <a:p>
            <a:pPr marL="173370" indent="-173370">
              <a:buFontTx/>
              <a:buChar char="-"/>
            </a:pPr>
            <a:r>
              <a:rPr lang="en-US" b="0" dirty="0"/>
              <a:t>vs 4 – Unwilling to do work they expect of others</a:t>
            </a:r>
          </a:p>
          <a:p>
            <a:pPr marL="173370" indent="-173370">
              <a:buFontTx/>
              <a:buChar char="-"/>
            </a:pPr>
            <a:r>
              <a:rPr lang="en-US" b="0" dirty="0"/>
              <a:t>vs 5 – Their actions are for show</a:t>
            </a:r>
          </a:p>
          <a:p>
            <a:pPr marL="173370" indent="-173370">
              <a:buFontTx/>
              <a:buChar char="-"/>
            </a:pPr>
            <a:r>
              <a:rPr lang="en-US" b="0" dirty="0"/>
              <a:t>vs 6 – They love to be honored</a:t>
            </a:r>
          </a:p>
          <a:p>
            <a:pPr marL="173370" indent="-173370">
              <a:buFontTx/>
              <a:buChar char="-"/>
            </a:pPr>
            <a:r>
              <a:rPr lang="en-US" b="0" dirty="0"/>
              <a:t>vs 7 – They love titles</a:t>
            </a:r>
          </a:p>
          <a:p>
            <a:pPr marL="173370" indent="-173370">
              <a:buFontTx/>
              <a:buChar char="-"/>
            </a:pPr>
            <a:r>
              <a:rPr lang="en-US" b="0" dirty="0"/>
              <a:t>vs 8-10 – Forgotten true rabbi, father, and instructor</a:t>
            </a:r>
          </a:p>
          <a:p>
            <a:pPr marL="173370" indent="-173370">
              <a:buFontTx/>
              <a:buChar char="-"/>
            </a:pPr>
            <a:r>
              <a:rPr lang="en-US" b="0" dirty="0"/>
              <a:t>vs 13 – Hypocrites</a:t>
            </a:r>
          </a:p>
          <a:p>
            <a:pPr marL="173370" indent="-173370">
              <a:buFontTx/>
              <a:buChar char="-"/>
            </a:pPr>
            <a:r>
              <a:rPr lang="en-US" b="0" dirty="0"/>
              <a:t>vs 13 – A barrier to the kingdom of heaven for self and others</a:t>
            </a:r>
          </a:p>
          <a:p>
            <a:pPr marL="173370" indent="-173370">
              <a:buFontTx/>
              <a:buChar char="-"/>
            </a:pPr>
            <a:r>
              <a:rPr lang="en-US" b="0" dirty="0"/>
              <a:t>vs 14 (if you have it) – Prey on widows and give empty prayers</a:t>
            </a:r>
          </a:p>
          <a:p>
            <a:pPr marL="173370" indent="-173370">
              <a:buFontTx/>
              <a:buChar char="-"/>
            </a:pPr>
            <a:r>
              <a:rPr lang="en-US" b="0" dirty="0"/>
              <a:t>vs 15 – Teach tradition rather than word of God</a:t>
            </a:r>
          </a:p>
          <a:p>
            <a:pPr marL="173370" indent="-173370">
              <a:buFontTx/>
              <a:buChar char="-"/>
            </a:pPr>
            <a:r>
              <a:rPr lang="en-US" b="0" dirty="0"/>
              <a:t>vs 16-22 – Misplaced priorities</a:t>
            </a:r>
          </a:p>
          <a:p>
            <a:pPr marL="173370" indent="-173370">
              <a:buFontTx/>
              <a:buChar char="-"/>
            </a:pPr>
            <a:r>
              <a:rPr lang="en-US" b="0" dirty="0"/>
              <a:t>vs 23 – Elevated tithing over spirituality</a:t>
            </a:r>
          </a:p>
          <a:p>
            <a:pPr marL="173370" indent="-173370">
              <a:buFontTx/>
              <a:buChar char="-"/>
            </a:pPr>
            <a:r>
              <a:rPr lang="en-US" b="0" dirty="0"/>
              <a:t>vs 24 – Misplaced priorities</a:t>
            </a:r>
          </a:p>
          <a:p>
            <a:pPr marL="173370" indent="-173370">
              <a:buFontTx/>
              <a:buChar char="-"/>
            </a:pPr>
            <a:r>
              <a:rPr lang="en-US" b="0" dirty="0"/>
              <a:t>vs 25-28 – Present a false image of yourself</a:t>
            </a:r>
          </a:p>
          <a:p>
            <a:endParaRPr lang="en-US" b="0" dirty="0"/>
          </a:p>
          <a:p>
            <a:r>
              <a:rPr lang="en-US" b="0" dirty="0"/>
              <a:t>Look at this list, and </a:t>
            </a:r>
            <a:r>
              <a:rPr lang="en-US" b="1" dirty="0"/>
              <a:t>look at how it stacks up to what the kingdom is made up of. (selectively read)</a:t>
            </a:r>
          </a:p>
          <a:p>
            <a:endParaRPr lang="en-US" b="0" dirty="0"/>
          </a:p>
          <a:p>
            <a:r>
              <a:rPr lang="en-US" b="0" dirty="0"/>
              <a:t>But then there’s one I want everyone to pay attention to in vs 29-36.  He says…you all say you wouldn’t have done what your ancestors did, killing the prophets, but you’re doing the same thing right now in rejecting me, and you’ll do the same to my disciples afterwards.</a:t>
            </a:r>
          </a:p>
          <a:p>
            <a:endParaRPr lang="en-US" b="0" dirty="0"/>
          </a:p>
          <a:p>
            <a:r>
              <a:rPr lang="en-US" b="0" dirty="0"/>
              <a:t>Everyone in here…you are not above these things.  In fact, many of us do these things regularly.</a:t>
            </a:r>
          </a:p>
          <a:p>
            <a:endParaRPr lang="en-US" b="0" dirty="0"/>
          </a:p>
          <a:p>
            <a:r>
              <a:rPr lang="en-US" b="0" dirty="0"/>
              <a:t>The kingdom that Jesus teaches, doesn’t have space for this.  We MUST fight against these things…and remember the lessons we learn from the Pharisees…with respect to how close we are to being the same way.  We cannot look down on these men as old fools.  They are us if we’re not careful.</a:t>
            </a:r>
          </a:p>
          <a:p>
            <a:endParaRPr lang="en-US" b="0" dirty="0"/>
          </a:p>
          <a:p>
            <a:r>
              <a:rPr lang="en-US" b="0" dirty="0"/>
              <a:t>We’ll move into chapter 24 in the next class.</a:t>
            </a:r>
          </a:p>
          <a:p>
            <a:endParaRPr lang="en-US" b="0" dirty="0"/>
          </a:p>
        </p:txBody>
      </p:sp>
      <p:sp>
        <p:nvSpPr>
          <p:cNvPr id="4" name="Slide Number Placeholder 3"/>
          <p:cNvSpPr>
            <a:spLocks noGrp="1"/>
          </p:cNvSpPr>
          <p:nvPr>
            <p:ph type="sldNum" sz="quarter" idx="5"/>
          </p:nvPr>
        </p:nvSpPr>
        <p:spPr/>
        <p:txBody>
          <a:bodyPr/>
          <a:lstStyle/>
          <a:p>
            <a:fld id="{D4EF7EC4-066B-40A8-A765-E8491AE7CFA6}" type="slidenum">
              <a:rPr lang="en-US" smtClean="0"/>
              <a:t>11</a:t>
            </a:fld>
            <a:endParaRPr lang="en-US"/>
          </a:p>
        </p:txBody>
      </p:sp>
    </p:spTree>
    <p:extLst>
      <p:ext uri="{BB962C8B-B14F-4D97-AF65-F5344CB8AC3E}">
        <p14:creationId xmlns:p14="http://schemas.microsoft.com/office/powerpoint/2010/main" val="345439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0" y="1173163"/>
            <a:ext cx="5070475" cy="31686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EF7EC4-066B-40A8-A765-E8491AE7CFA6}" type="slidenum">
              <a:rPr lang="en-US" smtClean="0"/>
              <a:t>12</a:t>
            </a:fld>
            <a:endParaRPr lang="en-US"/>
          </a:p>
        </p:txBody>
      </p:sp>
    </p:spTree>
    <p:extLst>
      <p:ext uri="{BB962C8B-B14F-4D97-AF65-F5344CB8AC3E}">
        <p14:creationId xmlns:p14="http://schemas.microsoft.com/office/powerpoint/2010/main" val="1304199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0" y="1173163"/>
            <a:ext cx="5070475" cy="3168650"/>
          </a:xfrm>
        </p:spPr>
      </p:sp>
      <p:sp>
        <p:nvSpPr>
          <p:cNvPr id="3" name="Notes Placeholder 2"/>
          <p:cNvSpPr>
            <a:spLocks noGrp="1"/>
          </p:cNvSpPr>
          <p:nvPr>
            <p:ph type="body" idx="1"/>
          </p:nvPr>
        </p:nvSpPr>
        <p:spPr/>
        <p:txBody>
          <a:bodyPr/>
          <a:lstStyle/>
          <a:p>
            <a:r>
              <a:rPr lang="en-US" dirty="0"/>
              <a:t>In short:</a:t>
            </a:r>
          </a:p>
          <a:p>
            <a:pPr marL="176665" indent="-176665">
              <a:buFontTx/>
              <a:buChar char="-"/>
            </a:pPr>
            <a:r>
              <a:rPr lang="en-US" dirty="0"/>
              <a:t>Understand the Kingdom</a:t>
            </a:r>
          </a:p>
          <a:p>
            <a:pPr marL="176665" indent="-176665">
              <a:buFontTx/>
              <a:buChar char="-"/>
            </a:pPr>
            <a:r>
              <a:rPr lang="en-US" dirty="0"/>
              <a:t>Recognize the King’s authority</a:t>
            </a:r>
          </a:p>
          <a:p>
            <a:pPr marL="176665" indent="-176665">
              <a:buFontTx/>
              <a:buChar char="-"/>
            </a:pPr>
            <a:r>
              <a:rPr lang="en-US" dirty="0"/>
              <a:t>Teach others about it</a:t>
            </a:r>
          </a:p>
          <a:p>
            <a:pPr marL="176665" indent="-176665">
              <a:buFontTx/>
              <a:buChar char="-"/>
            </a:pPr>
            <a:r>
              <a:rPr lang="en-US" dirty="0"/>
              <a:t>Harden </a:t>
            </a:r>
            <a:r>
              <a:rPr lang="en-US"/>
              <a:t>your resolve/faith</a:t>
            </a:r>
            <a:endParaRPr lang="en-US" dirty="0"/>
          </a:p>
        </p:txBody>
      </p:sp>
      <p:sp>
        <p:nvSpPr>
          <p:cNvPr id="4" name="Slide Number Placeholder 3"/>
          <p:cNvSpPr>
            <a:spLocks noGrp="1"/>
          </p:cNvSpPr>
          <p:nvPr>
            <p:ph type="sldNum" sz="quarter" idx="5"/>
          </p:nvPr>
        </p:nvSpPr>
        <p:spPr/>
        <p:txBody>
          <a:bodyPr/>
          <a:lstStyle/>
          <a:p>
            <a:fld id="{D4EF7EC4-066B-40A8-A765-E8491AE7CFA6}" type="slidenum">
              <a:rPr lang="en-US" smtClean="0"/>
              <a:t>2</a:t>
            </a:fld>
            <a:endParaRPr lang="en-US"/>
          </a:p>
        </p:txBody>
      </p:sp>
    </p:spTree>
    <p:extLst>
      <p:ext uri="{BB962C8B-B14F-4D97-AF65-F5344CB8AC3E}">
        <p14:creationId xmlns:p14="http://schemas.microsoft.com/office/powerpoint/2010/main" val="947234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0" y="1173163"/>
            <a:ext cx="5070475" cy="3168650"/>
          </a:xfrm>
        </p:spPr>
      </p:sp>
      <p:sp>
        <p:nvSpPr>
          <p:cNvPr id="3" name="Notes Placeholder 2"/>
          <p:cNvSpPr>
            <a:spLocks noGrp="1"/>
          </p:cNvSpPr>
          <p:nvPr>
            <p:ph type="body" idx="1"/>
          </p:nvPr>
        </p:nvSpPr>
        <p:spPr/>
        <p:txBody>
          <a:bodyPr/>
          <a:lstStyle/>
          <a:p>
            <a:pPr marL="171450" indent="-171450">
              <a:buFontTx/>
              <a:buChar char="-"/>
            </a:pPr>
            <a:r>
              <a:rPr lang="en-US" b="0" dirty="0"/>
              <a:t>Power over disease, distance, time, nature, demons, death</a:t>
            </a:r>
          </a:p>
          <a:p>
            <a:pPr marL="171450" indent="-171450">
              <a:buFontTx/>
              <a:buChar char="-"/>
            </a:pPr>
            <a:endParaRPr lang="en-US" b="0" dirty="0"/>
          </a:p>
          <a:p>
            <a:pPr marL="171450" indent="-171450">
              <a:buFontTx/>
              <a:buChar char="-"/>
            </a:pPr>
            <a:r>
              <a:rPr lang="en-US" b="0" dirty="0"/>
              <a:t>Think of the sermon on the mount, the parables, his responses to the Pharisees</a:t>
            </a:r>
          </a:p>
        </p:txBody>
      </p:sp>
      <p:sp>
        <p:nvSpPr>
          <p:cNvPr id="4" name="Slide Number Placeholder 3"/>
          <p:cNvSpPr>
            <a:spLocks noGrp="1"/>
          </p:cNvSpPr>
          <p:nvPr>
            <p:ph type="sldNum" sz="quarter" idx="5"/>
          </p:nvPr>
        </p:nvSpPr>
        <p:spPr/>
        <p:txBody>
          <a:bodyPr/>
          <a:lstStyle/>
          <a:p>
            <a:fld id="{D4EF7EC4-066B-40A8-A765-E8491AE7CFA6}" type="slidenum">
              <a:rPr lang="en-US" smtClean="0"/>
              <a:t>3</a:t>
            </a:fld>
            <a:endParaRPr lang="en-US"/>
          </a:p>
        </p:txBody>
      </p:sp>
    </p:spTree>
    <p:extLst>
      <p:ext uri="{BB962C8B-B14F-4D97-AF65-F5344CB8AC3E}">
        <p14:creationId xmlns:p14="http://schemas.microsoft.com/office/powerpoint/2010/main" val="507292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0" y="1173163"/>
            <a:ext cx="5070475" cy="3168650"/>
          </a:xfrm>
        </p:spPr>
      </p:sp>
      <p:sp>
        <p:nvSpPr>
          <p:cNvPr id="3" name="Notes Placeholder 2"/>
          <p:cNvSpPr>
            <a:spLocks noGrp="1"/>
          </p:cNvSpPr>
          <p:nvPr>
            <p:ph type="body" idx="1"/>
          </p:nvPr>
        </p:nvSpPr>
        <p:spPr/>
        <p:txBody>
          <a:bodyPr/>
          <a:lstStyle/>
          <a:p>
            <a:r>
              <a:rPr lang="en-US" b="0" dirty="0"/>
              <a:t>We’re covering 3 chapters [today].  We’ll group together most of 22 and 23 into logical sections but we’ll start with several consecutive events and parables that teach a variety of lessons.</a:t>
            </a:r>
          </a:p>
          <a:p>
            <a:endParaRPr lang="en-US" b="0" dirty="0"/>
          </a:p>
          <a:p>
            <a:r>
              <a:rPr lang="en-US" b="0" dirty="0"/>
              <a:t>Assign chapter 21:</a:t>
            </a:r>
          </a:p>
          <a:p>
            <a:r>
              <a:rPr lang="en-US" b="0" dirty="0"/>
              <a:t>1-11</a:t>
            </a:r>
          </a:p>
          <a:p>
            <a:r>
              <a:rPr lang="en-US" b="0" dirty="0"/>
              <a:t>12-17</a:t>
            </a:r>
          </a:p>
          <a:p>
            <a:r>
              <a:rPr lang="en-US" b="0" dirty="0"/>
              <a:t>18-22</a:t>
            </a:r>
          </a:p>
          <a:p>
            <a:r>
              <a:rPr lang="en-US" b="0" dirty="0"/>
              <a:t>23-27</a:t>
            </a:r>
          </a:p>
          <a:p>
            <a:r>
              <a:rPr lang="en-US" b="0" dirty="0"/>
              <a:t>28-32</a:t>
            </a:r>
          </a:p>
          <a:p>
            <a:r>
              <a:rPr lang="en-US" b="0" dirty="0"/>
              <a:t>33-46</a:t>
            </a:r>
          </a:p>
          <a:p>
            <a:r>
              <a:rPr lang="en-US" b="0" dirty="0"/>
              <a:t>22:1-14</a:t>
            </a:r>
          </a:p>
          <a:p>
            <a:endParaRPr lang="en-US" b="0" dirty="0"/>
          </a:p>
          <a:p>
            <a:r>
              <a:rPr lang="en-US" b="0" dirty="0"/>
              <a:t>For each, summary and most interesting thing you see.</a:t>
            </a:r>
          </a:p>
          <a:p>
            <a:endParaRPr lang="en-US" b="0" dirty="0"/>
          </a:p>
          <a:p>
            <a:r>
              <a:rPr lang="en-US" b="1" dirty="0"/>
              <a:t>21:1-11</a:t>
            </a:r>
          </a:p>
          <a:p>
            <a:pPr lvl="1"/>
            <a:r>
              <a:rPr lang="en-US" b="1" dirty="0"/>
              <a:t>Image of path</a:t>
            </a:r>
          </a:p>
          <a:p>
            <a:pPr lvl="2"/>
            <a:r>
              <a:rPr lang="en-US" b="0" dirty="0"/>
              <a:t>Note the scale, and also the Kidron Valley that is about 400 ft below the peaks of the mountain before</a:t>
            </a:r>
          </a:p>
          <a:p>
            <a:pPr lvl="1"/>
            <a:endParaRPr lang="en-US" b="1" dirty="0"/>
          </a:p>
          <a:p>
            <a:pPr lvl="1"/>
            <a:r>
              <a:rPr lang="en-US" b="1" dirty="0"/>
              <a:t>Image of Mount of Olives</a:t>
            </a:r>
          </a:p>
          <a:p>
            <a:pPr lvl="2"/>
            <a:r>
              <a:rPr lang="en-US" b="0" dirty="0"/>
              <a:t>This was a mountainous area rising to about 2600 ft above sea level</a:t>
            </a:r>
          </a:p>
          <a:p>
            <a:pPr lvl="1"/>
            <a:endParaRPr lang="en-US" b="1" dirty="0"/>
          </a:p>
          <a:p>
            <a:pPr lvl="2"/>
            <a:r>
              <a:rPr lang="en-US" b="0" dirty="0"/>
              <a:t>Think of this as a gateway to Jerusalem</a:t>
            </a:r>
          </a:p>
          <a:p>
            <a:pPr lvl="2"/>
            <a:endParaRPr lang="en-US" b="0" dirty="0"/>
          </a:p>
          <a:p>
            <a:pPr lvl="1"/>
            <a:r>
              <a:rPr lang="en-US" b="1" dirty="0"/>
              <a:t>Why do you think Jesus</a:t>
            </a:r>
            <a:r>
              <a:rPr lang="en-US" b="0" dirty="0"/>
              <a:t> chose to enter the way He did?</a:t>
            </a:r>
          </a:p>
          <a:p>
            <a:pPr lvl="2"/>
            <a:r>
              <a:rPr lang="en-US" b="0" dirty="0"/>
              <a:t>To fulfill prophecy (vs 5).  What would they be forced to think if he comes in humble, mounted on a donkey?</a:t>
            </a:r>
          </a:p>
          <a:p>
            <a:pPr lvl="2"/>
            <a:endParaRPr lang="en-US" b="0" dirty="0"/>
          </a:p>
          <a:p>
            <a:pPr lvl="3"/>
            <a:r>
              <a:rPr lang="en-US" b="0" dirty="0"/>
              <a:t>He’s saying He is that king spoken of in Zechariah 9:9.</a:t>
            </a:r>
          </a:p>
          <a:p>
            <a:pPr lvl="3"/>
            <a:endParaRPr lang="en-US" b="0" dirty="0"/>
          </a:p>
          <a:p>
            <a:pPr lvl="3"/>
            <a:r>
              <a:rPr lang="en-US" b="0" dirty="0"/>
              <a:t>That’s a provocative statement to the Pharisees.  It’s also, notably, NOT provocative to Roman authorities.  This was something He could do without stirring up unnecessary and unwanted attention from Rome…while still making the sharp and pointed statement to the Jewish authorities.</a:t>
            </a:r>
          </a:p>
          <a:p>
            <a:pPr lvl="3"/>
            <a:endParaRPr lang="en-US" b="0" dirty="0"/>
          </a:p>
          <a:p>
            <a:pPr lvl="3"/>
            <a:r>
              <a:rPr lang="en-US" b="0" dirty="0"/>
              <a:t>This is the eighth time that Matthew specifically calls out fulfillment of OT prophecy.  vs 4 “This took place to fulfill…”.</a:t>
            </a:r>
          </a:p>
          <a:p>
            <a:pPr lvl="3"/>
            <a:endParaRPr lang="en-US" b="0" dirty="0"/>
          </a:p>
          <a:p>
            <a:pPr lvl="3"/>
            <a:r>
              <a:rPr lang="en-US" b="0" dirty="0"/>
              <a:t>So remember our goal of hardening our faith…hardening our resolve to remember and follow Jesus.  It continues as he enters Jerusalem.</a:t>
            </a:r>
          </a:p>
          <a:p>
            <a:pPr lvl="3"/>
            <a:endParaRPr lang="en-US" b="0" dirty="0"/>
          </a:p>
          <a:p>
            <a:pPr lvl="2"/>
            <a:r>
              <a:rPr lang="en-US" b="0" dirty="0"/>
              <a:t>To illustrate the type of king He is.</a:t>
            </a:r>
          </a:p>
          <a:p>
            <a:pPr lvl="2"/>
            <a:endParaRPr lang="en-US" b="0" dirty="0"/>
          </a:p>
          <a:p>
            <a:pPr lvl="3"/>
            <a:r>
              <a:rPr lang="en-US" b="0" dirty="0"/>
              <a:t>That the prophecy called for a donkey…and specifies it as “a beast of burden”…is in stark contrast to what they might expect for their king…a war horse.  A chariot, a palanquin.</a:t>
            </a:r>
          </a:p>
          <a:p>
            <a:pPr lvl="3"/>
            <a:endParaRPr lang="en-US" b="0" dirty="0"/>
          </a:p>
          <a:p>
            <a:pPr lvl="3"/>
            <a:r>
              <a:rPr lang="en-US" b="0" dirty="0"/>
              <a:t>Jesus rides in humbly on a donkey and shows, again, that He is a servant King.</a:t>
            </a:r>
          </a:p>
          <a:p>
            <a:pPr lvl="3"/>
            <a:endParaRPr lang="en-US" b="0" dirty="0"/>
          </a:p>
          <a:p>
            <a:pPr lvl="1"/>
            <a:r>
              <a:rPr lang="en-US" b="1" dirty="0"/>
              <a:t>What did the crowd call him?</a:t>
            </a:r>
          </a:p>
          <a:p>
            <a:pPr lvl="1"/>
            <a:endParaRPr lang="en-US" b="1" dirty="0"/>
          </a:p>
          <a:p>
            <a:pPr lvl="2"/>
            <a:r>
              <a:rPr lang="en-US" b="0" dirty="0"/>
              <a:t>Hosanna.  A term calling for salvation.  It was usually understood to mean “save now” or “save, I pray”.</a:t>
            </a:r>
          </a:p>
          <a:p>
            <a:pPr lvl="2"/>
            <a:endParaRPr lang="en-US" b="0" dirty="0"/>
          </a:p>
          <a:p>
            <a:pPr lvl="2"/>
            <a:r>
              <a:rPr lang="en-US" b="0" dirty="0"/>
              <a:t>And note also that they call him the Son of David…showing their belief that He is RIGHTFULLY in this position.</a:t>
            </a:r>
          </a:p>
          <a:p>
            <a:pPr lvl="2"/>
            <a:endParaRPr lang="en-US" b="0" dirty="0"/>
          </a:p>
          <a:p>
            <a:pPr lvl="2"/>
            <a:r>
              <a:rPr lang="en-US" b="0" dirty="0"/>
              <a:t>I believe in this crowd you probably find many of those who were later baptized at Pentecost in Acts 2.</a:t>
            </a:r>
          </a:p>
          <a:p>
            <a:pPr lvl="2"/>
            <a:endParaRPr lang="en-US" b="0" dirty="0"/>
          </a:p>
          <a:p>
            <a:pPr lvl="2"/>
            <a:r>
              <a:rPr lang="en-US" b="0" dirty="0"/>
              <a:t>We tend to focus in Jesus’ last days on all of his opposition.  The Pharisees, the false court, the crowds chanting crucify him, crucify him…but remember…Jesus had laid a lot of groundwork over the years.  Many of these people had seen, or at least heard of His many miracles.  Astounding miracles.</a:t>
            </a:r>
          </a:p>
          <a:p>
            <a:pPr lvl="2"/>
            <a:endParaRPr lang="en-US" b="0" dirty="0"/>
          </a:p>
          <a:p>
            <a:pPr lvl="2"/>
            <a:r>
              <a:rPr lang="en-US" b="0" dirty="0"/>
              <a:t>They had heard some of his teaching…the same teaching that at times astounded the listeners.  There were people who were ready to follow…and I think that’s why Jesus is entering Jerusalem now…they were as ready as they would ever be.</a:t>
            </a:r>
          </a:p>
          <a:p>
            <a:pPr lvl="2"/>
            <a:endParaRPr lang="en-US" b="0" dirty="0"/>
          </a:p>
          <a:p>
            <a:pPr lvl="0"/>
            <a:r>
              <a:rPr lang="en-US" b="1" dirty="0"/>
              <a:t>21:12-17</a:t>
            </a:r>
          </a:p>
          <a:p>
            <a:pPr lvl="0"/>
            <a:r>
              <a:rPr lang="en-US" b="0" dirty="0"/>
              <a:t>Summary and thing you found most interesting</a:t>
            </a:r>
          </a:p>
          <a:p>
            <a:pPr lvl="0"/>
            <a:endParaRPr lang="en-US" b="0" dirty="0"/>
          </a:p>
          <a:p>
            <a:pPr lvl="1"/>
            <a:r>
              <a:rPr lang="en-US" b="0" dirty="0"/>
              <a:t>This was not the first time Jesus cleansed the temple.  John tells us in the first year of his ministry that he made the whip of cords and drove out the money changers and all of the people doing business…this is something that I think deeply bothered Jesus.</a:t>
            </a:r>
          </a:p>
          <a:p>
            <a:pPr lvl="1"/>
            <a:endParaRPr lang="en-US" b="0" dirty="0"/>
          </a:p>
          <a:p>
            <a:pPr lvl="1"/>
            <a:r>
              <a:rPr lang="en-US" b="0" dirty="0"/>
              <a:t>And you can see why, </a:t>
            </a:r>
            <a:r>
              <a:rPr lang="en-US" b="1" dirty="0"/>
              <a:t>what does he say the temple</a:t>
            </a:r>
            <a:r>
              <a:rPr lang="en-US" b="0" dirty="0"/>
              <a:t> had been made into? [vs 13, a den of robbers]</a:t>
            </a:r>
          </a:p>
          <a:p>
            <a:pPr lvl="1"/>
            <a:endParaRPr lang="en-US" b="0" dirty="0"/>
          </a:p>
          <a:p>
            <a:pPr lvl="1"/>
            <a:r>
              <a:rPr lang="en-US" b="0" dirty="0"/>
              <a:t>Though it should be a house of prayer.  It would be pretty difficult to pray in what surely looked like a flea market.</a:t>
            </a:r>
          </a:p>
          <a:p>
            <a:pPr lvl="1"/>
            <a:endParaRPr lang="en-US" b="0" dirty="0"/>
          </a:p>
          <a:p>
            <a:pPr lvl="1"/>
            <a:r>
              <a:rPr lang="en-US" b="1" dirty="0"/>
              <a:t>What is the temple </a:t>
            </a:r>
            <a:r>
              <a:rPr lang="en-US" b="0" dirty="0"/>
              <a:t>today?  What would be the equivalent?</a:t>
            </a:r>
          </a:p>
          <a:p>
            <a:pPr lvl="1"/>
            <a:endParaRPr lang="en-US" b="0" dirty="0"/>
          </a:p>
          <a:p>
            <a:pPr lvl="1"/>
            <a:r>
              <a:rPr lang="en-US" b="0" dirty="0"/>
              <a:t>[The church building].  This is where we go to dedicate ourselves in a special way to God.  This building is really just a realization that worshiping God the way we want to benefits from some provisions.  Provisions like:</a:t>
            </a:r>
          </a:p>
          <a:p>
            <a:pPr marL="1098012" lvl="2" indent="-173370">
              <a:buFontTx/>
              <a:buChar char="-"/>
            </a:pPr>
            <a:r>
              <a:rPr lang="en-US" b="0" dirty="0"/>
              <a:t>A quiet setting</a:t>
            </a:r>
          </a:p>
          <a:p>
            <a:pPr marL="1098012" lvl="2" indent="-173370">
              <a:buFontTx/>
              <a:buChar char="-"/>
            </a:pPr>
            <a:r>
              <a:rPr lang="en-US" b="0" dirty="0"/>
              <a:t>No </a:t>
            </a:r>
            <a:r>
              <a:rPr lang="en-US" b="0" dirty="0" err="1"/>
              <a:t>wordly</a:t>
            </a:r>
            <a:r>
              <a:rPr lang="en-US" b="0" dirty="0"/>
              <a:t> distractions</a:t>
            </a:r>
          </a:p>
          <a:p>
            <a:pPr marL="1098012" lvl="2" indent="-173370">
              <a:buFontTx/>
              <a:buChar char="-"/>
            </a:pPr>
            <a:r>
              <a:rPr lang="en-US" b="0" dirty="0"/>
              <a:t>Seating for a large number of people</a:t>
            </a:r>
          </a:p>
          <a:p>
            <a:pPr marL="1098012" lvl="2" indent="-173370">
              <a:buFontTx/>
              <a:buChar char="-"/>
            </a:pPr>
            <a:endParaRPr lang="en-US" b="0" dirty="0"/>
          </a:p>
          <a:p>
            <a:pPr marL="462321" lvl="1"/>
            <a:r>
              <a:rPr lang="en-US" b="1" dirty="0"/>
              <a:t>But what are we doing</a:t>
            </a:r>
            <a:r>
              <a:rPr lang="en-US" b="0" dirty="0"/>
              <a:t> if we misuse this space in the same way they were in the temple?  We’ve got room in this building and on this property to put on a bake sale.  I’m positive we could sell ad space on our walls.  “Today’s lesson brought to you by Taco Bell”.  They know everyone’s hungry after service.</a:t>
            </a:r>
          </a:p>
          <a:p>
            <a:pPr marL="462321" lvl="1"/>
            <a:endParaRPr lang="en-US" b="0" dirty="0"/>
          </a:p>
          <a:p>
            <a:pPr marL="462321" lvl="1"/>
            <a:r>
              <a:rPr lang="en-US" b="0" dirty="0"/>
              <a:t>When we do those things, or ANYTHING that isn’t serving the purpose of the church…we are undercutting our ability to have an undefiled relationship with God.</a:t>
            </a:r>
          </a:p>
          <a:p>
            <a:pPr marL="462321" lvl="1"/>
            <a:endParaRPr lang="en-US" b="0" dirty="0"/>
          </a:p>
          <a:p>
            <a:pPr marL="462321" lvl="1"/>
            <a:r>
              <a:rPr lang="en-US" b="0" dirty="0"/>
              <a:t>**High School Only**</a:t>
            </a:r>
          </a:p>
          <a:p>
            <a:pPr marL="462321" lvl="1"/>
            <a:r>
              <a:rPr lang="en-US" b="0" dirty="0"/>
              <a:t>It’s why some people don’t like to buy things that use the cross as decoration.  Like a necklace or a trinket.  Or listen to Christian rock.  There’s something diluting about mixing regular things, with divine things.</a:t>
            </a:r>
          </a:p>
          <a:p>
            <a:pPr marL="462321" lvl="1"/>
            <a:r>
              <a:rPr lang="en-US" b="0" dirty="0"/>
              <a:t>********</a:t>
            </a:r>
          </a:p>
          <a:p>
            <a:pPr marL="462321" lvl="1"/>
            <a:endParaRPr lang="en-US" b="0" dirty="0"/>
          </a:p>
          <a:p>
            <a:pPr marL="462321" lvl="1"/>
            <a:r>
              <a:rPr lang="en-US" b="0" dirty="0"/>
              <a:t>We want to keep this place as a place dedicated to one thing, and one thing only.  God.  There are many things in this world that are good and have their own merit, and should be pursued in their own time…but this is a place for God.</a:t>
            </a:r>
          </a:p>
          <a:p>
            <a:pPr marL="462321" lvl="1"/>
            <a:endParaRPr lang="en-US" b="0" dirty="0"/>
          </a:p>
          <a:p>
            <a:pPr marL="462321" lvl="1"/>
            <a:r>
              <a:rPr lang="en-US" b="0" dirty="0"/>
              <a:t>We have a question we always ask our kids when they’re acting up a little here in the building…why are we here?</a:t>
            </a:r>
          </a:p>
          <a:p>
            <a:pPr marL="462321" lvl="1"/>
            <a:endParaRPr lang="en-US" b="0" dirty="0"/>
          </a:p>
          <a:p>
            <a:pPr marL="462321" lvl="1"/>
            <a:r>
              <a:rPr lang="en-US" b="0" dirty="0"/>
              <a:t>We’re here to worship God.  And when Jesus saw the people using God’s house as a place to do business…and especially…shady business…that’s something he couldn’t tolerate.  We see his righteous anger to this.</a:t>
            </a:r>
          </a:p>
        </p:txBody>
      </p:sp>
      <p:sp>
        <p:nvSpPr>
          <p:cNvPr id="4" name="Slide Number Placeholder 3"/>
          <p:cNvSpPr>
            <a:spLocks noGrp="1"/>
          </p:cNvSpPr>
          <p:nvPr>
            <p:ph type="sldNum" sz="quarter" idx="5"/>
          </p:nvPr>
        </p:nvSpPr>
        <p:spPr/>
        <p:txBody>
          <a:bodyPr/>
          <a:lstStyle/>
          <a:p>
            <a:fld id="{D4EF7EC4-066B-40A8-A765-E8491AE7CFA6}" type="slidenum">
              <a:rPr lang="en-US" smtClean="0"/>
              <a:t>4</a:t>
            </a:fld>
            <a:endParaRPr lang="en-US"/>
          </a:p>
        </p:txBody>
      </p:sp>
    </p:spTree>
    <p:extLst>
      <p:ext uri="{BB962C8B-B14F-4D97-AF65-F5344CB8AC3E}">
        <p14:creationId xmlns:p14="http://schemas.microsoft.com/office/powerpoint/2010/main" val="1504110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0" y="1173163"/>
            <a:ext cx="5070475" cy="31686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EF7EC4-066B-40A8-A765-E8491AE7CFA6}" type="slidenum">
              <a:rPr lang="en-US" smtClean="0"/>
              <a:t>5</a:t>
            </a:fld>
            <a:endParaRPr lang="en-US"/>
          </a:p>
        </p:txBody>
      </p:sp>
    </p:spTree>
    <p:extLst>
      <p:ext uri="{BB962C8B-B14F-4D97-AF65-F5344CB8AC3E}">
        <p14:creationId xmlns:p14="http://schemas.microsoft.com/office/powerpoint/2010/main" val="2555238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0" y="1173163"/>
            <a:ext cx="5070475" cy="31686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EF7EC4-066B-40A8-A765-E8491AE7CFA6}" type="slidenum">
              <a:rPr lang="en-US" smtClean="0"/>
              <a:t>6</a:t>
            </a:fld>
            <a:endParaRPr lang="en-US"/>
          </a:p>
        </p:txBody>
      </p:sp>
    </p:spTree>
    <p:extLst>
      <p:ext uri="{BB962C8B-B14F-4D97-AF65-F5344CB8AC3E}">
        <p14:creationId xmlns:p14="http://schemas.microsoft.com/office/powerpoint/2010/main" val="171733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0" y="1173163"/>
            <a:ext cx="5070475" cy="316865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D4EF7EC4-066B-40A8-A765-E8491AE7CFA6}" type="slidenum">
              <a:rPr lang="en-US" smtClean="0"/>
              <a:t>7</a:t>
            </a:fld>
            <a:endParaRPr lang="en-US"/>
          </a:p>
        </p:txBody>
      </p:sp>
    </p:spTree>
    <p:extLst>
      <p:ext uri="{BB962C8B-B14F-4D97-AF65-F5344CB8AC3E}">
        <p14:creationId xmlns:p14="http://schemas.microsoft.com/office/powerpoint/2010/main" val="185775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0" y="1173163"/>
            <a:ext cx="5070475" cy="3168650"/>
          </a:xfrm>
        </p:spPr>
      </p:sp>
      <p:sp>
        <p:nvSpPr>
          <p:cNvPr id="3" name="Notes Placeholder 2"/>
          <p:cNvSpPr>
            <a:spLocks noGrp="1"/>
          </p:cNvSpPr>
          <p:nvPr>
            <p:ph type="body" idx="1"/>
          </p:nvPr>
        </p:nvSpPr>
        <p:spPr/>
        <p:txBody>
          <a:bodyPr/>
          <a:lstStyle/>
          <a:p>
            <a:r>
              <a:rPr lang="en-US" b="1" dirty="0"/>
              <a:t>21:18-22</a:t>
            </a:r>
          </a:p>
          <a:p>
            <a:r>
              <a:rPr lang="en-US" b="0" dirty="0"/>
              <a:t>Summary and what you found most interesting</a:t>
            </a:r>
          </a:p>
          <a:p>
            <a:endParaRPr lang="en-US" b="0" dirty="0"/>
          </a:p>
          <a:p>
            <a:pPr lvl="1"/>
            <a:r>
              <a:rPr lang="en-US" b="1" dirty="0"/>
              <a:t>**Read note**</a:t>
            </a:r>
          </a:p>
          <a:p>
            <a:pPr lvl="1"/>
            <a:endParaRPr lang="en-US" b="0" dirty="0"/>
          </a:p>
          <a:p>
            <a:pPr lvl="1"/>
            <a:r>
              <a:rPr lang="en-US" b="1" dirty="0"/>
              <a:t>What had John predicted</a:t>
            </a:r>
            <a:r>
              <a:rPr lang="en-US" b="0" dirty="0"/>
              <a:t> for fruitless trees?</a:t>
            </a:r>
          </a:p>
          <a:p>
            <a:pPr lvl="1"/>
            <a:endParaRPr lang="en-US" b="0" dirty="0"/>
          </a:p>
          <a:p>
            <a:pPr lvl="2"/>
            <a:r>
              <a:rPr lang="en-US" b="0" dirty="0"/>
              <a:t>Mat 3:10 “Even now the axe is laid to the root of the trees.  Every tree therefore that does not bear good fruit is cut down and thrown into the fire.”</a:t>
            </a:r>
          </a:p>
          <a:p>
            <a:pPr lvl="2"/>
            <a:endParaRPr lang="en-US" b="0" dirty="0"/>
          </a:p>
          <a:p>
            <a:pPr lvl="2"/>
            <a:r>
              <a:rPr lang="en-US" b="1" dirty="0"/>
              <a:t>The fig tree represented </a:t>
            </a:r>
            <a:r>
              <a:rPr lang="en-US" b="0" dirty="0"/>
              <a:t>Israel.  These were long established trees, given every opportunity to grow and thrive, but they were not bearing fruit.</a:t>
            </a:r>
          </a:p>
          <a:p>
            <a:pPr lvl="2"/>
            <a:endParaRPr lang="en-US" b="0" dirty="0"/>
          </a:p>
          <a:p>
            <a:pPr lvl="2"/>
            <a:r>
              <a:rPr lang="en-US" b="0" dirty="0"/>
              <a:t>And so the conclusion is that they are going to be cut down and discarded.  This is a pattern we’ve seen in Jesus’ teaching on the kingdom.</a:t>
            </a:r>
          </a:p>
          <a:p>
            <a:pPr lvl="2"/>
            <a:endParaRPr lang="en-US" b="0" dirty="0"/>
          </a:p>
          <a:p>
            <a:pPr lvl="2"/>
            <a:r>
              <a:rPr lang="en-US" b="0" dirty="0"/>
              <a:t>Mat 10:14 “And if anyone will not receive you or listen to your words, shake off the dust from your feet when you leave that house or town”.</a:t>
            </a:r>
          </a:p>
          <a:p>
            <a:pPr lvl="2"/>
            <a:endParaRPr lang="en-US" b="0" dirty="0"/>
          </a:p>
          <a:p>
            <a:pPr lvl="2"/>
            <a:r>
              <a:rPr lang="en-US" b="0" dirty="0"/>
              <a:t>Mat 18:17 “And if he refuses to listen even to the church, let him be to you as a Gentile and a tax collector”</a:t>
            </a:r>
          </a:p>
          <a:p>
            <a:pPr lvl="2"/>
            <a:endParaRPr lang="en-US" b="0" dirty="0"/>
          </a:p>
          <a:p>
            <a:pPr lvl="2"/>
            <a:r>
              <a:rPr lang="en-US" b="0" dirty="0"/>
              <a:t>Your action AND inaction has consequences.  There is a point where you will be judged for these things…and there IS an actual point…it’s not indefinite.</a:t>
            </a:r>
          </a:p>
          <a:p>
            <a:pPr lvl="2"/>
            <a:endParaRPr lang="en-US" b="0" dirty="0"/>
          </a:p>
          <a:p>
            <a:pPr lvl="2"/>
            <a:r>
              <a:rPr lang="en-US" b="0" dirty="0"/>
              <a:t>The apostles would stop preaching to some, the church will turn away from some, and here…if you’re not bearing fruit…there will be a time that you’ll be cast into the fire.</a:t>
            </a:r>
          </a:p>
          <a:p>
            <a:pPr lvl="2"/>
            <a:endParaRPr lang="en-US" b="0" dirty="0"/>
          </a:p>
          <a:p>
            <a:pPr lvl="2"/>
            <a:r>
              <a:rPr lang="en-US" b="0" dirty="0"/>
              <a:t>What a disappointing lesson to have to teach at this point, for Jesus.  Think of Israel’s history…and the love that God has had for them…and to summarize that by killing this fig tree…watching it wither and dry up.  It would have been a striking image for the disciples there.</a:t>
            </a:r>
          </a:p>
          <a:p>
            <a:pPr lvl="2"/>
            <a:endParaRPr lang="en-US" b="0" dirty="0"/>
          </a:p>
          <a:p>
            <a:pPr lvl="0"/>
            <a:r>
              <a:rPr lang="en-US" b="1" dirty="0"/>
              <a:t>21:23-27</a:t>
            </a:r>
          </a:p>
          <a:p>
            <a:pPr lvl="0"/>
            <a:r>
              <a:rPr lang="en-US" b="0" dirty="0"/>
              <a:t>Summary and what you found most interesting</a:t>
            </a:r>
          </a:p>
          <a:p>
            <a:pPr lvl="0"/>
            <a:endParaRPr lang="en-US" b="0" dirty="0"/>
          </a:p>
          <a:p>
            <a:pPr lvl="1"/>
            <a:r>
              <a:rPr lang="en-US" b="0" dirty="0"/>
              <a:t>This interaction is interesting to me because of how vividly it exposes the </a:t>
            </a:r>
            <a:r>
              <a:rPr lang="en-US" b="0" i="1" dirty="0"/>
              <a:t>motives</a:t>
            </a:r>
            <a:r>
              <a:rPr lang="en-US" b="0" i="0" dirty="0"/>
              <a:t> behind their questioning.  The question itself, by what authority are you doing these things, is a legitimate question.</a:t>
            </a:r>
          </a:p>
          <a:p>
            <a:pPr lvl="1"/>
            <a:endParaRPr lang="en-US" b="0" i="0" dirty="0"/>
          </a:p>
          <a:p>
            <a:pPr lvl="1"/>
            <a:r>
              <a:rPr lang="en-US" b="0" i="0" dirty="0"/>
              <a:t>And it has a legitimate answer.  What Jesus discerns, though, is that they were not open to a legitimate answer.  Even if Jesus were to give the correct answer, I do this by my own authority, given to me by God the Father….</a:t>
            </a:r>
          </a:p>
          <a:p>
            <a:pPr lvl="1"/>
            <a:endParaRPr lang="en-US" b="0" i="0" dirty="0"/>
          </a:p>
          <a:p>
            <a:pPr lvl="1"/>
            <a:r>
              <a:rPr lang="en-US" b="0" i="0" dirty="0"/>
              <a:t>AND…here’s the proof.  I’ve performed these miracles, here is the scripture to back it up, here are the prophecies that have been fulfilled…they would not have listened.  They wanted him to say that so they could immediately charge him with blasphemy.</a:t>
            </a:r>
          </a:p>
          <a:p>
            <a:pPr lvl="1"/>
            <a:endParaRPr lang="en-US" b="0" i="0" dirty="0"/>
          </a:p>
          <a:p>
            <a:pPr lvl="1"/>
            <a:r>
              <a:rPr lang="en-US" b="0" i="0" dirty="0"/>
              <a:t>OR…he would say anything else and would show that he didn’t have the authority and they could discredit him.  That’s a malicious question, but ONLY because of their not being willing to accept a real answer to it.</a:t>
            </a:r>
          </a:p>
          <a:p>
            <a:pPr lvl="1"/>
            <a:endParaRPr lang="en-US" b="0" i="0" dirty="0"/>
          </a:p>
          <a:p>
            <a:pPr lvl="1"/>
            <a:r>
              <a:rPr lang="en-US" b="0" i="0" dirty="0"/>
              <a:t>Jesus, of course, turns this on its head and say I’ll only answer your question if you’re willing to OWN your beliefs.</a:t>
            </a:r>
          </a:p>
          <a:p>
            <a:pPr lvl="1"/>
            <a:endParaRPr lang="en-US" b="0" i="0" dirty="0"/>
          </a:p>
          <a:p>
            <a:pPr lvl="1"/>
            <a:r>
              <a:rPr lang="en-US" b="1" i="0" dirty="0"/>
              <a:t>I think that’s the root of it.  </a:t>
            </a:r>
            <a:r>
              <a:rPr lang="en-US" b="0" i="0" dirty="0"/>
              <a:t>If you don’t think Jesus is the Messiah, SAY IT…and don’t hide behind technicalities in the law, unfounded opinions, or manufactured controversy.  Say it and back it up.</a:t>
            </a:r>
          </a:p>
          <a:p>
            <a:pPr lvl="1"/>
            <a:endParaRPr lang="en-US" b="0" i="0" dirty="0"/>
          </a:p>
          <a:p>
            <a:pPr lvl="1"/>
            <a:r>
              <a:rPr lang="en-US" b="1" i="0" dirty="0"/>
              <a:t>This is really Jesus giving </a:t>
            </a:r>
            <a:r>
              <a:rPr lang="en-US" b="0" i="0" dirty="0"/>
              <a:t>us another example of the limitations of our evangelism.  The people we evangelize to must be willing to listen.  We won’t know that until we try…but once they’ve proven to not have a willing heart to hear…why would I keep answering their empty and provocative questions?  Except to everyone’s detriment.</a:t>
            </a:r>
          </a:p>
          <a:p>
            <a:pPr lvl="1"/>
            <a:endParaRPr lang="en-US" b="0" i="0" dirty="0"/>
          </a:p>
          <a:p>
            <a:pPr lvl="1"/>
            <a:r>
              <a:rPr lang="en-US" b="0" i="0" dirty="0"/>
              <a:t>Any other thoughts?</a:t>
            </a:r>
            <a:endParaRPr lang="en-US" b="0" dirty="0"/>
          </a:p>
        </p:txBody>
      </p:sp>
      <p:sp>
        <p:nvSpPr>
          <p:cNvPr id="4" name="Slide Number Placeholder 3"/>
          <p:cNvSpPr>
            <a:spLocks noGrp="1"/>
          </p:cNvSpPr>
          <p:nvPr>
            <p:ph type="sldNum" sz="quarter" idx="5"/>
          </p:nvPr>
        </p:nvSpPr>
        <p:spPr/>
        <p:txBody>
          <a:bodyPr/>
          <a:lstStyle/>
          <a:p>
            <a:fld id="{D4EF7EC4-066B-40A8-A765-E8491AE7CFA6}" type="slidenum">
              <a:rPr lang="en-US" smtClean="0"/>
              <a:t>8</a:t>
            </a:fld>
            <a:endParaRPr lang="en-US"/>
          </a:p>
        </p:txBody>
      </p:sp>
    </p:spTree>
    <p:extLst>
      <p:ext uri="{BB962C8B-B14F-4D97-AF65-F5344CB8AC3E}">
        <p14:creationId xmlns:p14="http://schemas.microsoft.com/office/powerpoint/2010/main" val="2531292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0" y="1173163"/>
            <a:ext cx="5070475" cy="3168650"/>
          </a:xfrm>
        </p:spPr>
      </p:sp>
      <p:sp>
        <p:nvSpPr>
          <p:cNvPr id="3" name="Notes Placeholder 2"/>
          <p:cNvSpPr>
            <a:spLocks noGrp="1"/>
          </p:cNvSpPr>
          <p:nvPr>
            <p:ph type="body" idx="1"/>
          </p:nvPr>
        </p:nvSpPr>
        <p:spPr/>
        <p:txBody>
          <a:bodyPr/>
          <a:lstStyle/>
          <a:p>
            <a:r>
              <a:rPr lang="en-US" b="1" dirty="0"/>
              <a:t>21:28-32</a:t>
            </a:r>
          </a:p>
          <a:p>
            <a:r>
              <a:rPr lang="en-US" b="0" dirty="0"/>
              <a:t>Summary and what you found most interesting</a:t>
            </a:r>
          </a:p>
          <a:p>
            <a:endParaRPr lang="en-US" b="0" dirty="0"/>
          </a:p>
          <a:p>
            <a:pPr lvl="1"/>
            <a:r>
              <a:rPr lang="en-US" b="0" dirty="0"/>
              <a:t>This follows up the previous teaching perfectly.</a:t>
            </a:r>
          </a:p>
          <a:p>
            <a:pPr lvl="1"/>
            <a:endParaRPr lang="en-US" b="0" dirty="0"/>
          </a:p>
          <a:p>
            <a:pPr lvl="1"/>
            <a:r>
              <a:rPr lang="en-US" b="1" dirty="0"/>
              <a:t>Who were represented </a:t>
            </a:r>
            <a:r>
              <a:rPr lang="en-US" b="0" dirty="0"/>
              <a:t>by the one who said he would not work? [Gentiles]</a:t>
            </a:r>
          </a:p>
          <a:p>
            <a:pPr lvl="1"/>
            <a:endParaRPr lang="en-US" b="0" dirty="0"/>
          </a:p>
          <a:p>
            <a:pPr lvl="1"/>
            <a:r>
              <a:rPr lang="en-US" b="1" dirty="0"/>
              <a:t>Who were represented </a:t>
            </a:r>
            <a:r>
              <a:rPr lang="en-US" b="0" dirty="0"/>
              <a:t>by the one who said he would, but did not? [Jews]</a:t>
            </a:r>
          </a:p>
          <a:p>
            <a:pPr lvl="1"/>
            <a:endParaRPr lang="en-US" b="0" dirty="0"/>
          </a:p>
          <a:p>
            <a:pPr lvl="1"/>
            <a:r>
              <a:rPr lang="en-US" b="0" dirty="0"/>
              <a:t>Jesus is saying…Gentiles were not listening, they used to not care…but when righteousness came forward…compelling evidence for God and His coming kingdom…they listened.</a:t>
            </a:r>
          </a:p>
          <a:p>
            <a:pPr lvl="1"/>
            <a:endParaRPr lang="en-US" b="0" dirty="0"/>
          </a:p>
          <a:p>
            <a:pPr lvl="1"/>
            <a:r>
              <a:rPr lang="en-US" b="0" dirty="0"/>
              <a:t>You Jews said you were God’s people, but when he sends you his messengers you don’t listen.</a:t>
            </a:r>
          </a:p>
          <a:p>
            <a:pPr lvl="1"/>
            <a:endParaRPr lang="en-US" b="0" dirty="0"/>
          </a:p>
          <a:p>
            <a:pPr lvl="1"/>
            <a:r>
              <a:rPr lang="en-US" b="0" dirty="0"/>
              <a:t>The willing heart is what enters the Kingdom of Heaven.</a:t>
            </a:r>
          </a:p>
          <a:p>
            <a:pPr lvl="1"/>
            <a:endParaRPr lang="en-US" b="0" dirty="0"/>
          </a:p>
          <a:p>
            <a:pPr lvl="0"/>
            <a:r>
              <a:rPr lang="en-US" b="1" dirty="0"/>
              <a:t>21:33-46</a:t>
            </a:r>
          </a:p>
          <a:p>
            <a:pPr lvl="0"/>
            <a:r>
              <a:rPr lang="en-US" b="0" dirty="0"/>
              <a:t>Summary and what you found interesting</a:t>
            </a:r>
          </a:p>
          <a:p>
            <a:pPr lvl="0"/>
            <a:endParaRPr lang="en-US" b="0" dirty="0"/>
          </a:p>
          <a:p>
            <a:pPr lvl="1"/>
            <a:r>
              <a:rPr lang="en-US" b="0" dirty="0"/>
              <a:t>The part I found most interesting is when they pronounce their own judgment in vs 41.  Jesus tells this parable which describes exactly what the Pharisees and priests and scribes were doing, and he says…what would you do about that?</a:t>
            </a:r>
          </a:p>
          <a:p>
            <a:pPr lvl="1"/>
            <a:endParaRPr lang="en-US" b="0" dirty="0"/>
          </a:p>
          <a:p>
            <a:pPr lvl="1"/>
            <a:r>
              <a:rPr lang="en-US" b="0" dirty="0"/>
              <a:t>And they answer correctly, put us to death…I would say spiritual death…and give the kingdom to someone else.</a:t>
            </a:r>
          </a:p>
          <a:p>
            <a:pPr lvl="1"/>
            <a:endParaRPr lang="en-US" b="0" dirty="0"/>
          </a:p>
          <a:p>
            <a:pPr lvl="1"/>
            <a:r>
              <a:rPr lang="en-US" b="1" dirty="0"/>
              <a:t>Who would the kingdom be given to?</a:t>
            </a:r>
            <a:r>
              <a:rPr lang="en-US" b="0" dirty="0"/>
              <a:t>  What type of people.</a:t>
            </a:r>
          </a:p>
          <a:p>
            <a:pPr lvl="1"/>
            <a:endParaRPr lang="en-US" b="0" dirty="0"/>
          </a:p>
          <a:p>
            <a:pPr lvl="1"/>
            <a:r>
              <a:rPr lang="en-US" b="0" dirty="0"/>
              <a:t>People producing fruit.  The people who are actually doing something with this gift that God has given us all…this gift of life, and free will, and guidance towards righteousness, and a chance to be with Him in heaven.  What a gift, to have that opportunity.  Don’t squander it, especially for the worthlessness of sin and this world.</a:t>
            </a:r>
          </a:p>
          <a:p>
            <a:pPr lvl="1"/>
            <a:endParaRPr lang="en-US" b="0" dirty="0"/>
          </a:p>
          <a:p>
            <a:pPr lvl="0"/>
            <a:r>
              <a:rPr lang="en-US" b="1" dirty="0"/>
              <a:t>22:1-14</a:t>
            </a:r>
          </a:p>
          <a:p>
            <a:pPr lvl="0"/>
            <a:r>
              <a:rPr lang="en-US" b="0" dirty="0"/>
              <a:t>Summary and what you found interesting</a:t>
            </a:r>
          </a:p>
          <a:p>
            <a:pPr lvl="0"/>
            <a:endParaRPr lang="en-US" b="0" dirty="0"/>
          </a:p>
          <a:p>
            <a:pPr lvl="1"/>
            <a:r>
              <a:rPr lang="en-US" b="0" dirty="0"/>
              <a:t>This parable reminds us right off the bat what we’re talking about here, vs 2</a:t>
            </a:r>
            <a:r>
              <a:rPr lang="en-US" b="1" dirty="0"/>
              <a:t>, the kingdom of heaven</a:t>
            </a:r>
            <a:r>
              <a:rPr lang="en-US" b="0" dirty="0"/>
              <a:t>.</a:t>
            </a:r>
          </a:p>
          <a:p>
            <a:pPr lvl="1"/>
            <a:endParaRPr lang="en-US" b="0" dirty="0"/>
          </a:p>
          <a:p>
            <a:pPr lvl="1"/>
            <a:r>
              <a:rPr lang="en-US" b="0" dirty="0"/>
              <a:t>So we make all of the translations:</a:t>
            </a:r>
          </a:p>
          <a:p>
            <a:pPr marL="1098012" lvl="2" indent="-173370">
              <a:buFontTx/>
              <a:buChar char="-"/>
            </a:pPr>
            <a:r>
              <a:rPr lang="en-US" b="0" dirty="0"/>
              <a:t>The king is God</a:t>
            </a:r>
          </a:p>
          <a:p>
            <a:pPr marL="1098012" lvl="2" indent="-173370">
              <a:buFontTx/>
              <a:buChar char="-"/>
            </a:pPr>
            <a:r>
              <a:rPr lang="en-US" b="0" dirty="0"/>
              <a:t>The wedding feast is this relationship he has formed with the Jewish people</a:t>
            </a:r>
          </a:p>
          <a:p>
            <a:pPr marL="1098012" lvl="2" indent="-173370">
              <a:buFontTx/>
              <a:buChar char="-"/>
            </a:pPr>
            <a:r>
              <a:rPr lang="en-US" b="0" dirty="0"/>
              <a:t>Them not coming to the feast is their rejection of God</a:t>
            </a:r>
          </a:p>
          <a:p>
            <a:pPr marL="1098012" lvl="2" indent="-173370">
              <a:buFontTx/>
              <a:buChar char="-"/>
            </a:pPr>
            <a:r>
              <a:rPr lang="en-US" b="0" dirty="0"/>
              <a:t>He gives them multiple chances and they still reject and openly rebel, treat people poorly…kill</a:t>
            </a:r>
          </a:p>
          <a:p>
            <a:pPr marL="1098012" lvl="2" indent="-173370">
              <a:buFontTx/>
              <a:buChar char="-"/>
            </a:pPr>
            <a:r>
              <a:rPr lang="en-US" b="0" dirty="0"/>
              <a:t>So the King destroys them, which is effectively what happens when you are cut off from God.  You may still be alive, you may even be rich and enjoying life…but your soul is destroyed without God.</a:t>
            </a:r>
          </a:p>
          <a:p>
            <a:pPr marL="1098012" lvl="2" indent="-173370">
              <a:buFontTx/>
              <a:buChar char="-"/>
            </a:pPr>
            <a:r>
              <a:rPr lang="en-US" b="0" dirty="0"/>
              <a:t>The people in the streets are you and me, non-Jews…who have been offered this same relationship.  And he’s offering it to everyone, vs 10 says good and bad.</a:t>
            </a:r>
          </a:p>
          <a:p>
            <a:pPr marL="1098012" lvl="2" indent="-173370">
              <a:buFontTx/>
              <a:buChar char="-"/>
            </a:pPr>
            <a:endParaRPr lang="en-US" b="0" dirty="0"/>
          </a:p>
          <a:p>
            <a:pPr marL="462321" lvl="1"/>
            <a:r>
              <a:rPr lang="en-US" b="0" dirty="0"/>
              <a:t>And then we get into this sort of parable within a parable starting in vs 11.  You may call this part the parable of the wedding garment.  </a:t>
            </a:r>
            <a:r>
              <a:rPr lang="en-US" b="1" dirty="0"/>
              <a:t>What is this garment</a:t>
            </a:r>
            <a:r>
              <a:rPr lang="en-US" b="0" dirty="0"/>
              <a:t>?</a:t>
            </a:r>
          </a:p>
          <a:p>
            <a:pPr marL="462321" lvl="1"/>
            <a:endParaRPr lang="en-US" b="0" dirty="0"/>
          </a:p>
          <a:p>
            <a:pPr marL="924641" lvl="2"/>
            <a:r>
              <a:rPr lang="en-US" b="0" dirty="0"/>
              <a:t>This wedding garment is such an important part of this parable.  Had the parable ended in vs 10 you could get this sense that God has simply transitioned “His people” from the Jews to the non-Jews.  That us gentiles now have that covenant relationship…and this is important…BY NO CHOICE.</a:t>
            </a:r>
          </a:p>
          <a:p>
            <a:pPr marL="924641" lvl="2"/>
            <a:endParaRPr lang="en-US" b="0" dirty="0"/>
          </a:p>
          <a:p>
            <a:pPr marL="924641" lvl="2"/>
            <a:r>
              <a:rPr lang="en-US" b="0" dirty="0"/>
              <a:t>But this wedding garment adds more to it.  You’re invited…all of you…but what you do with that invitation is of the utmost important.</a:t>
            </a:r>
          </a:p>
          <a:p>
            <a:pPr marL="924641" lvl="2"/>
            <a:endParaRPr lang="en-US" b="0" dirty="0"/>
          </a:p>
          <a:p>
            <a:pPr marL="924641" lvl="2"/>
            <a:r>
              <a:rPr lang="en-US" b="1" dirty="0"/>
              <a:t>The wedding garment represents </a:t>
            </a:r>
            <a:r>
              <a:rPr lang="en-US" b="0" dirty="0"/>
              <a:t> the choices, behavior, and actions of those who accept the invitation.  You may be invited now, but if you don’t </a:t>
            </a:r>
            <a:r>
              <a:rPr lang="en-US" b="0" i="1" dirty="0"/>
              <a:t>participate</a:t>
            </a:r>
            <a:r>
              <a:rPr lang="en-US" b="0" i="0" dirty="0"/>
              <a:t> in the wedding feast, in this relationship that God is offering…</a:t>
            </a:r>
          </a:p>
          <a:p>
            <a:pPr marL="924641" lvl="2"/>
            <a:endParaRPr lang="en-US" b="0" i="0" dirty="0"/>
          </a:p>
          <a:p>
            <a:pPr marL="924641" lvl="2"/>
            <a:r>
              <a:rPr lang="en-US" b="0" i="0" dirty="0"/>
              <a:t>If you show up in ordinary, soiled working clothes and show contempt for the occasion…that is not tolerated…and you’ll be cast out to the same fate as those who already rejected him.</a:t>
            </a:r>
          </a:p>
          <a:p>
            <a:pPr marL="924641" lvl="2"/>
            <a:endParaRPr lang="en-US" b="0" i="0" dirty="0"/>
          </a:p>
          <a:p>
            <a:r>
              <a:rPr lang="en-US" b="0" i="0" dirty="0"/>
              <a:t>The kingdom of God, again, is the WILLING acceptance of Him in your heart.  Your WILLING participation in what he has taught.  That’s all he is asking.  TRY.  Try HARD.  Put effort into this….and the reward is eternal…an eternal relationship with God the creator of the universe.  That’s the kingdom that Jesus…here in his last few days…is trying so desperately to help them understand.</a:t>
            </a:r>
          </a:p>
          <a:p>
            <a:endParaRPr lang="en-US" b="0" i="0" dirty="0"/>
          </a:p>
          <a:p>
            <a:r>
              <a:rPr lang="en-US" b="0" i="0" dirty="0"/>
              <a:t>And thoughts before we move into a structured series of questions from Jesus’ enemies?</a:t>
            </a:r>
            <a:endParaRPr lang="en-US" b="1" dirty="0"/>
          </a:p>
        </p:txBody>
      </p:sp>
      <p:sp>
        <p:nvSpPr>
          <p:cNvPr id="4" name="Slide Number Placeholder 3"/>
          <p:cNvSpPr>
            <a:spLocks noGrp="1"/>
          </p:cNvSpPr>
          <p:nvPr>
            <p:ph type="sldNum" sz="quarter" idx="5"/>
          </p:nvPr>
        </p:nvSpPr>
        <p:spPr/>
        <p:txBody>
          <a:bodyPr/>
          <a:lstStyle/>
          <a:p>
            <a:fld id="{D4EF7EC4-066B-40A8-A765-E8491AE7CFA6}" type="slidenum">
              <a:rPr lang="en-US" smtClean="0"/>
              <a:t>9</a:t>
            </a:fld>
            <a:endParaRPr lang="en-US"/>
          </a:p>
        </p:txBody>
      </p:sp>
    </p:spTree>
    <p:extLst>
      <p:ext uri="{BB962C8B-B14F-4D97-AF65-F5344CB8AC3E}">
        <p14:creationId xmlns:p14="http://schemas.microsoft.com/office/powerpoint/2010/main" val="2345510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6B481A-F3F1-4710-943F-DF3C8A2A6991}"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77D61-1D89-4BCD-A053-77942DE3A738}" type="slidenum">
              <a:rPr lang="en-US" smtClean="0"/>
              <a:t>‹#›</a:t>
            </a:fld>
            <a:endParaRPr lang="en-US"/>
          </a:p>
        </p:txBody>
      </p:sp>
    </p:spTree>
    <p:extLst>
      <p:ext uri="{BB962C8B-B14F-4D97-AF65-F5344CB8AC3E}">
        <p14:creationId xmlns:p14="http://schemas.microsoft.com/office/powerpoint/2010/main" val="700157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6B481A-F3F1-4710-943F-DF3C8A2A6991}"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77D61-1D89-4BCD-A053-77942DE3A738}" type="slidenum">
              <a:rPr lang="en-US" smtClean="0"/>
              <a:t>‹#›</a:t>
            </a:fld>
            <a:endParaRPr lang="en-US"/>
          </a:p>
        </p:txBody>
      </p:sp>
    </p:spTree>
    <p:extLst>
      <p:ext uri="{BB962C8B-B14F-4D97-AF65-F5344CB8AC3E}">
        <p14:creationId xmlns:p14="http://schemas.microsoft.com/office/powerpoint/2010/main" val="3968319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6B481A-F3F1-4710-943F-DF3C8A2A6991}"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77D61-1D89-4BCD-A053-77942DE3A738}" type="slidenum">
              <a:rPr lang="en-US" smtClean="0"/>
              <a:t>‹#›</a:t>
            </a:fld>
            <a:endParaRPr lang="en-US"/>
          </a:p>
        </p:txBody>
      </p:sp>
    </p:spTree>
    <p:extLst>
      <p:ext uri="{BB962C8B-B14F-4D97-AF65-F5344CB8AC3E}">
        <p14:creationId xmlns:p14="http://schemas.microsoft.com/office/powerpoint/2010/main" val="1021780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6B481A-F3F1-4710-943F-DF3C8A2A6991}"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77D61-1D89-4BCD-A053-77942DE3A738}" type="slidenum">
              <a:rPr lang="en-US" smtClean="0"/>
              <a:t>‹#›</a:t>
            </a:fld>
            <a:endParaRPr lang="en-US"/>
          </a:p>
        </p:txBody>
      </p:sp>
    </p:spTree>
    <p:extLst>
      <p:ext uri="{BB962C8B-B14F-4D97-AF65-F5344CB8AC3E}">
        <p14:creationId xmlns:p14="http://schemas.microsoft.com/office/powerpoint/2010/main" val="4087373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6B481A-F3F1-4710-943F-DF3C8A2A6991}"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77D61-1D89-4BCD-A053-77942DE3A738}" type="slidenum">
              <a:rPr lang="en-US" smtClean="0"/>
              <a:t>‹#›</a:t>
            </a:fld>
            <a:endParaRPr lang="en-US"/>
          </a:p>
        </p:txBody>
      </p:sp>
    </p:spTree>
    <p:extLst>
      <p:ext uri="{BB962C8B-B14F-4D97-AF65-F5344CB8AC3E}">
        <p14:creationId xmlns:p14="http://schemas.microsoft.com/office/powerpoint/2010/main" val="712423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6B481A-F3F1-4710-943F-DF3C8A2A6991}" type="datetimeFigureOut">
              <a:rPr lang="en-US" smtClean="0"/>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77D61-1D89-4BCD-A053-77942DE3A738}" type="slidenum">
              <a:rPr lang="en-US" smtClean="0"/>
              <a:t>‹#›</a:t>
            </a:fld>
            <a:endParaRPr lang="en-US"/>
          </a:p>
        </p:txBody>
      </p:sp>
    </p:spTree>
    <p:extLst>
      <p:ext uri="{BB962C8B-B14F-4D97-AF65-F5344CB8AC3E}">
        <p14:creationId xmlns:p14="http://schemas.microsoft.com/office/powerpoint/2010/main" val="2697799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6B481A-F3F1-4710-943F-DF3C8A2A6991}" type="datetimeFigureOut">
              <a:rPr lang="en-US" smtClean="0"/>
              <a:t>12/3/2022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D77D61-1D89-4BCD-A053-77942DE3A738}" type="slidenum">
              <a:rPr lang="en-US" smtClean="0"/>
              <a:t>‹#›</a:t>
            </a:fld>
            <a:endParaRPr lang="en-US"/>
          </a:p>
        </p:txBody>
      </p:sp>
    </p:spTree>
    <p:extLst>
      <p:ext uri="{BB962C8B-B14F-4D97-AF65-F5344CB8AC3E}">
        <p14:creationId xmlns:p14="http://schemas.microsoft.com/office/powerpoint/2010/main" val="3194977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6B481A-F3F1-4710-943F-DF3C8A2A6991}" type="datetimeFigureOut">
              <a:rPr lang="en-US" smtClean="0"/>
              <a:t>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D77D61-1D89-4BCD-A053-77942DE3A738}" type="slidenum">
              <a:rPr lang="en-US" smtClean="0"/>
              <a:t>‹#›</a:t>
            </a:fld>
            <a:endParaRPr lang="en-US"/>
          </a:p>
        </p:txBody>
      </p:sp>
    </p:spTree>
    <p:extLst>
      <p:ext uri="{BB962C8B-B14F-4D97-AF65-F5344CB8AC3E}">
        <p14:creationId xmlns:p14="http://schemas.microsoft.com/office/powerpoint/2010/main" val="1850706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6B481A-F3F1-4710-943F-DF3C8A2A6991}" type="datetimeFigureOut">
              <a:rPr lang="en-US" smtClean="0"/>
              <a:t>12/3/2022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D77D61-1D89-4BCD-A053-77942DE3A738}" type="slidenum">
              <a:rPr lang="en-US" smtClean="0"/>
              <a:t>‹#›</a:t>
            </a:fld>
            <a:endParaRPr lang="en-US"/>
          </a:p>
        </p:txBody>
      </p:sp>
    </p:spTree>
    <p:extLst>
      <p:ext uri="{BB962C8B-B14F-4D97-AF65-F5344CB8AC3E}">
        <p14:creationId xmlns:p14="http://schemas.microsoft.com/office/powerpoint/2010/main" val="2838138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76B481A-F3F1-4710-943F-DF3C8A2A6991}" type="datetimeFigureOut">
              <a:rPr lang="en-US" smtClean="0"/>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77D61-1D89-4BCD-A053-77942DE3A738}" type="slidenum">
              <a:rPr lang="en-US" smtClean="0"/>
              <a:t>‹#›</a:t>
            </a:fld>
            <a:endParaRPr lang="en-US"/>
          </a:p>
        </p:txBody>
      </p:sp>
    </p:spTree>
    <p:extLst>
      <p:ext uri="{BB962C8B-B14F-4D97-AF65-F5344CB8AC3E}">
        <p14:creationId xmlns:p14="http://schemas.microsoft.com/office/powerpoint/2010/main" val="1676944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76B481A-F3F1-4710-943F-DF3C8A2A6991}" type="datetimeFigureOut">
              <a:rPr lang="en-US" smtClean="0"/>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77D61-1D89-4BCD-A053-77942DE3A738}" type="slidenum">
              <a:rPr lang="en-US" smtClean="0"/>
              <a:t>‹#›</a:t>
            </a:fld>
            <a:endParaRPr lang="en-US"/>
          </a:p>
        </p:txBody>
      </p:sp>
    </p:spTree>
    <p:extLst>
      <p:ext uri="{BB962C8B-B14F-4D97-AF65-F5344CB8AC3E}">
        <p14:creationId xmlns:p14="http://schemas.microsoft.com/office/powerpoint/2010/main" val="4084462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276B481A-F3F1-4710-943F-DF3C8A2A6991}" type="datetimeFigureOut">
              <a:rPr lang="en-US" smtClean="0"/>
              <a:t>12/3/2022</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01D77D61-1D89-4BCD-A053-77942DE3A738}" type="slidenum">
              <a:rPr lang="en-US" smtClean="0"/>
              <a:t>‹#›</a:t>
            </a:fld>
            <a:endParaRPr lang="en-US"/>
          </a:p>
        </p:txBody>
      </p:sp>
    </p:spTree>
    <p:extLst>
      <p:ext uri="{BB962C8B-B14F-4D97-AF65-F5344CB8AC3E}">
        <p14:creationId xmlns:p14="http://schemas.microsoft.com/office/powerpoint/2010/main" val="492501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F1711-26BD-4D9C-AAB6-112E1FB26DFE}"/>
              </a:ext>
            </a:extLst>
          </p:cNvPr>
          <p:cNvSpPr>
            <a:spLocks noGrp="1"/>
          </p:cNvSpPr>
          <p:nvPr>
            <p:ph type="ctrTitle"/>
          </p:nvPr>
        </p:nvSpPr>
        <p:spPr>
          <a:xfrm>
            <a:off x="0" y="2077403"/>
            <a:ext cx="6089904" cy="1028700"/>
          </a:xfrm>
        </p:spPr>
        <p:txBody>
          <a:bodyPr anchor="ctr">
            <a:normAutofit fontScale="90000"/>
          </a:bodyPr>
          <a:lstStyle/>
          <a:p>
            <a:r>
              <a:rPr lang="en-US" sz="7200" dirty="0">
                <a:solidFill>
                  <a:schemeClr val="tx1">
                    <a:lumMod val="85000"/>
                    <a:lumOff val="15000"/>
                  </a:schemeClr>
                </a:solidFill>
                <a:latin typeface="Graphik Medium" panose="020B0603030202060203" pitchFamily="34" charset="0"/>
              </a:rPr>
              <a:t>Matthew</a:t>
            </a:r>
          </a:p>
        </p:txBody>
      </p:sp>
      <p:sp>
        <p:nvSpPr>
          <p:cNvPr id="3" name="Subtitle 2">
            <a:extLst>
              <a:ext uri="{FF2B5EF4-FFF2-40B4-BE49-F238E27FC236}">
                <a16:creationId xmlns:a16="http://schemas.microsoft.com/office/drawing/2014/main" id="{BF9FD34F-EBAC-4AB4-B726-9AA288191B76}"/>
              </a:ext>
            </a:extLst>
          </p:cNvPr>
          <p:cNvSpPr>
            <a:spLocks noGrp="1"/>
          </p:cNvSpPr>
          <p:nvPr>
            <p:ph type="subTitle" idx="1"/>
          </p:nvPr>
        </p:nvSpPr>
        <p:spPr>
          <a:xfrm>
            <a:off x="0" y="3106103"/>
            <a:ext cx="6089904" cy="514350"/>
          </a:xfrm>
        </p:spPr>
        <p:txBody>
          <a:bodyPr>
            <a:normAutofit/>
          </a:bodyPr>
          <a:lstStyle/>
          <a:p>
            <a:r>
              <a:rPr lang="en-US" sz="2700" dirty="0">
                <a:solidFill>
                  <a:schemeClr val="tx1">
                    <a:lumMod val="85000"/>
                    <a:lumOff val="15000"/>
                  </a:schemeClr>
                </a:solidFill>
                <a:latin typeface="Graphik Regular" panose="020B0503030202060203" pitchFamily="34" charset="0"/>
              </a:rPr>
              <a:t>Lesson 10</a:t>
            </a:r>
          </a:p>
        </p:txBody>
      </p:sp>
      <p:sp>
        <p:nvSpPr>
          <p:cNvPr id="4" name="Rectangle 3">
            <a:extLst>
              <a:ext uri="{FF2B5EF4-FFF2-40B4-BE49-F238E27FC236}">
                <a16:creationId xmlns:a16="http://schemas.microsoft.com/office/drawing/2014/main" id="{7245FF05-EF3B-406E-A6A5-1FD68F6AAF66}"/>
              </a:ext>
            </a:extLst>
          </p:cNvPr>
          <p:cNvSpPr/>
          <p:nvPr/>
        </p:nvSpPr>
        <p:spPr>
          <a:xfrm>
            <a:off x="6089904" y="285750"/>
            <a:ext cx="3054096" cy="5143500"/>
          </a:xfrm>
          <a:prstGeom prst="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solidFill>
                  <a:schemeClr val="tx1">
                    <a:lumMod val="85000"/>
                    <a:lumOff val="15000"/>
                  </a:schemeClr>
                </a:solidFill>
                <a:latin typeface="Graphik Semibold" panose="020B0703030202060203" pitchFamily="34" charset="0"/>
              </a:rPr>
              <a:t>Chapters</a:t>
            </a:r>
          </a:p>
          <a:p>
            <a:pPr algn="ctr"/>
            <a:r>
              <a:rPr lang="en-US" sz="2700" dirty="0">
                <a:solidFill>
                  <a:schemeClr val="tx1">
                    <a:lumMod val="85000"/>
                    <a:lumOff val="15000"/>
                  </a:schemeClr>
                </a:solidFill>
                <a:latin typeface="Graphik Semibold" panose="020B0703030202060203" pitchFamily="34" charset="0"/>
              </a:rPr>
              <a:t>21 – 23</a:t>
            </a:r>
          </a:p>
          <a:p>
            <a:pPr algn="ctr"/>
            <a:endParaRPr lang="en-US" sz="2700" dirty="0">
              <a:solidFill>
                <a:schemeClr val="tx1">
                  <a:lumMod val="85000"/>
                  <a:lumOff val="15000"/>
                </a:schemeClr>
              </a:solidFill>
              <a:latin typeface="Graphik Semibold" panose="020B0703030202060203" pitchFamily="34" charset="0"/>
            </a:endParaRPr>
          </a:p>
          <a:p>
            <a:pPr algn="ctr"/>
            <a:r>
              <a:rPr lang="en-US" sz="2700" dirty="0">
                <a:solidFill>
                  <a:schemeClr val="tx1">
                    <a:lumMod val="85000"/>
                    <a:lumOff val="15000"/>
                  </a:schemeClr>
                </a:solidFill>
                <a:latin typeface="Graphik Regular" panose="020B0503030202060203" pitchFamily="34" charset="0"/>
              </a:rPr>
              <a:t>Controversy in Jerusalem</a:t>
            </a:r>
          </a:p>
        </p:txBody>
      </p:sp>
    </p:spTree>
    <p:extLst>
      <p:ext uri="{BB962C8B-B14F-4D97-AF65-F5344CB8AC3E}">
        <p14:creationId xmlns:p14="http://schemas.microsoft.com/office/powerpoint/2010/main" val="3490648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BFA41D-9765-468C-839A-71C587C29B25}"/>
              </a:ext>
            </a:extLst>
          </p:cNvPr>
          <p:cNvSpPr/>
          <p:nvPr/>
        </p:nvSpPr>
        <p:spPr>
          <a:xfrm>
            <a:off x="0" y="285750"/>
            <a:ext cx="9144000" cy="685800"/>
          </a:xfrm>
          <a:prstGeom prst="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700" dirty="0">
                <a:solidFill>
                  <a:schemeClr val="tx1">
                    <a:lumMod val="85000"/>
                    <a:lumOff val="15000"/>
                  </a:schemeClr>
                </a:solidFill>
                <a:latin typeface="Graphik Semibold" panose="020B0703030202060203" pitchFamily="34" charset="0"/>
              </a:rPr>
              <a:t>Three Captious Questions</a:t>
            </a:r>
            <a:endParaRPr lang="en-US" sz="2700" dirty="0">
              <a:solidFill>
                <a:schemeClr val="tx1">
                  <a:lumMod val="85000"/>
                  <a:lumOff val="15000"/>
                </a:schemeClr>
              </a:solidFill>
              <a:latin typeface="Graphik Regular" panose="020B0503030202060203" pitchFamily="34" charset="0"/>
            </a:endParaRPr>
          </a:p>
        </p:txBody>
      </p:sp>
      <p:sp>
        <p:nvSpPr>
          <p:cNvPr id="8" name="Subtitle 2">
            <a:extLst>
              <a:ext uri="{FF2B5EF4-FFF2-40B4-BE49-F238E27FC236}">
                <a16:creationId xmlns:a16="http://schemas.microsoft.com/office/drawing/2014/main" id="{50972C83-4EB4-437A-A7E9-07A241A0CA20}"/>
              </a:ext>
            </a:extLst>
          </p:cNvPr>
          <p:cNvSpPr txBox="1">
            <a:spLocks/>
          </p:cNvSpPr>
          <p:nvPr/>
        </p:nvSpPr>
        <p:spPr>
          <a:xfrm>
            <a:off x="0" y="1050131"/>
            <a:ext cx="9144000" cy="43791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sz="2700" dirty="0">
                <a:solidFill>
                  <a:schemeClr val="tx1">
                    <a:lumMod val="85000"/>
                    <a:lumOff val="15000"/>
                  </a:schemeClr>
                </a:solidFill>
                <a:latin typeface="Graphik Regular" panose="020B0503030202060203" pitchFamily="34" charset="0"/>
              </a:rPr>
              <a:t>Pharisees and Herodians (22:15-22)</a:t>
            </a:r>
          </a:p>
          <a:p>
            <a:pPr lvl="1">
              <a:buFont typeface="Wingdings" panose="05000000000000000000" pitchFamily="2" charset="2"/>
              <a:buChar char="§"/>
            </a:pPr>
            <a:r>
              <a:rPr lang="en-US" sz="2100" dirty="0">
                <a:solidFill>
                  <a:schemeClr val="tx1">
                    <a:lumMod val="85000"/>
                    <a:lumOff val="15000"/>
                  </a:schemeClr>
                </a:solidFill>
                <a:latin typeface="Graphik Regular" panose="020B0503030202060203" pitchFamily="34" charset="0"/>
              </a:rPr>
              <a:t>Their question?</a:t>
            </a:r>
          </a:p>
          <a:p>
            <a:pPr lvl="1">
              <a:buFont typeface="Wingdings" panose="05000000000000000000" pitchFamily="2" charset="2"/>
              <a:buChar char="§"/>
            </a:pPr>
            <a:r>
              <a:rPr lang="en-US" sz="2100" dirty="0">
                <a:solidFill>
                  <a:schemeClr val="tx1">
                    <a:lumMod val="85000"/>
                    <a:lumOff val="15000"/>
                  </a:schemeClr>
                </a:solidFill>
                <a:latin typeface="Graphik Regular" panose="020B0503030202060203" pitchFamily="34" charset="0"/>
              </a:rPr>
              <a:t>The answer of Jesus?</a:t>
            </a:r>
          </a:p>
          <a:p>
            <a:pPr marL="342900" lvl="1" indent="0">
              <a:buNone/>
            </a:pPr>
            <a:endParaRPr lang="en-US" sz="2100" dirty="0">
              <a:solidFill>
                <a:schemeClr val="tx1">
                  <a:lumMod val="85000"/>
                  <a:lumOff val="15000"/>
                </a:schemeClr>
              </a:solidFill>
              <a:latin typeface="Graphik Regular" panose="020B0503030202060203" pitchFamily="34" charset="0"/>
            </a:endParaRPr>
          </a:p>
          <a:p>
            <a:pPr>
              <a:buFont typeface="Wingdings" panose="05000000000000000000" pitchFamily="2" charset="2"/>
              <a:buChar char="§"/>
            </a:pPr>
            <a:r>
              <a:rPr lang="en-US" sz="2400" dirty="0">
                <a:solidFill>
                  <a:schemeClr val="tx1">
                    <a:lumMod val="85000"/>
                    <a:lumOff val="15000"/>
                  </a:schemeClr>
                </a:solidFill>
                <a:latin typeface="Graphik Regular" panose="020B0503030202060203" pitchFamily="34" charset="0"/>
              </a:rPr>
              <a:t>The Sadducees (22:23-33)</a:t>
            </a:r>
          </a:p>
          <a:p>
            <a:pPr lvl="1">
              <a:buFont typeface="Wingdings" panose="05000000000000000000" pitchFamily="2" charset="2"/>
              <a:buChar char="§"/>
            </a:pPr>
            <a:r>
              <a:rPr lang="en-US" sz="2100" dirty="0">
                <a:solidFill>
                  <a:schemeClr val="tx1">
                    <a:lumMod val="85000"/>
                    <a:lumOff val="15000"/>
                  </a:schemeClr>
                </a:solidFill>
                <a:latin typeface="Graphik Regular" panose="020B0503030202060203" pitchFamily="34" charset="0"/>
              </a:rPr>
              <a:t>Their question?</a:t>
            </a:r>
          </a:p>
          <a:p>
            <a:pPr lvl="1">
              <a:buFont typeface="Wingdings" panose="05000000000000000000" pitchFamily="2" charset="2"/>
              <a:buChar char="§"/>
            </a:pPr>
            <a:r>
              <a:rPr lang="en-US" sz="2100" dirty="0">
                <a:solidFill>
                  <a:schemeClr val="tx1">
                    <a:lumMod val="85000"/>
                    <a:lumOff val="15000"/>
                  </a:schemeClr>
                </a:solidFill>
                <a:latin typeface="Graphik Regular" panose="020B0503030202060203" pitchFamily="34" charset="0"/>
              </a:rPr>
              <a:t>The answer of Jesus?</a:t>
            </a:r>
          </a:p>
          <a:p>
            <a:pPr lvl="1">
              <a:buFont typeface="Wingdings" panose="05000000000000000000" pitchFamily="2" charset="2"/>
              <a:buChar char="§"/>
            </a:pPr>
            <a:endParaRPr lang="en-US" sz="2100" dirty="0">
              <a:solidFill>
                <a:schemeClr val="tx1">
                  <a:lumMod val="85000"/>
                  <a:lumOff val="15000"/>
                </a:schemeClr>
              </a:solidFill>
              <a:latin typeface="Graphik Regular" panose="020B0503030202060203" pitchFamily="34" charset="0"/>
            </a:endParaRPr>
          </a:p>
          <a:p>
            <a:pPr>
              <a:buFont typeface="Wingdings" panose="05000000000000000000" pitchFamily="2" charset="2"/>
              <a:buChar char="§"/>
            </a:pPr>
            <a:r>
              <a:rPr lang="en-US" sz="2700" dirty="0">
                <a:solidFill>
                  <a:schemeClr val="tx1">
                    <a:lumMod val="85000"/>
                    <a:lumOff val="15000"/>
                  </a:schemeClr>
                </a:solidFill>
                <a:latin typeface="Graphik Regular" panose="020B0503030202060203" pitchFamily="34" charset="0"/>
              </a:rPr>
              <a:t>The Scribes (22:34-40)</a:t>
            </a:r>
          </a:p>
          <a:p>
            <a:pPr lvl="1">
              <a:buFont typeface="Wingdings" panose="05000000000000000000" pitchFamily="2" charset="2"/>
              <a:buChar char="§"/>
            </a:pPr>
            <a:r>
              <a:rPr lang="en-US" sz="2100" dirty="0">
                <a:solidFill>
                  <a:schemeClr val="tx1">
                    <a:lumMod val="85000"/>
                    <a:lumOff val="15000"/>
                  </a:schemeClr>
                </a:solidFill>
                <a:latin typeface="Graphik Regular" panose="020B0503030202060203" pitchFamily="34" charset="0"/>
              </a:rPr>
              <a:t>Their question?</a:t>
            </a:r>
          </a:p>
          <a:p>
            <a:pPr lvl="1">
              <a:buFont typeface="Wingdings" panose="05000000000000000000" pitchFamily="2" charset="2"/>
              <a:buChar char="§"/>
            </a:pPr>
            <a:r>
              <a:rPr lang="en-US" sz="2100" dirty="0">
                <a:solidFill>
                  <a:schemeClr val="tx1">
                    <a:lumMod val="85000"/>
                    <a:lumOff val="15000"/>
                  </a:schemeClr>
                </a:solidFill>
                <a:latin typeface="Graphik Regular" panose="020B0503030202060203" pitchFamily="34" charset="0"/>
              </a:rPr>
              <a:t>The answer of Jesus?</a:t>
            </a:r>
          </a:p>
        </p:txBody>
      </p:sp>
    </p:spTree>
    <p:extLst>
      <p:ext uri="{BB962C8B-B14F-4D97-AF65-F5344CB8AC3E}">
        <p14:creationId xmlns:p14="http://schemas.microsoft.com/office/powerpoint/2010/main" val="1536399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BFA41D-9765-468C-839A-71C587C29B25}"/>
              </a:ext>
            </a:extLst>
          </p:cNvPr>
          <p:cNvSpPr/>
          <p:nvPr/>
        </p:nvSpPr>
        <p:spPr>
          <a:xfrm>
            <a:off x="0" y="285750"/>
            <a:ext cx="9144000" cy="685800"/>
          </a:xfrm>
          <a:prstGeom prst="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700" dirty="0">
                <a:solidFill>
                  <a:schemeClr val="tx1">
                    <a:lumMod val="85000"/>
                    <a:lumOff val="15000"/>
                  </a:schemeClr>
                </a:solidFill>
                <a:latin typeface="Graphik Semibold" panose="020B0703030202060203" pitchFamily="34" charset="0"/>
              </a:rPr>
              <a:t>Condemnation of Scribes &amp; Pharisees</a:t>
            </a:r>
            <a:endParaRPr lang="en-US" sz="2700" dirty="0">
              <a:solidFill>
                <a:schemeClr val="tx1">
                  <a:lumMod val="85000"/>
                  <a:lumOff val="15000"/>
                </a:schemeClr>
              </a:solidFill>
              <a:latin typeface="Graphik Regular" panose="020B0503030202060203" pitchFamily="34" charset="0"/>
            </a:endParaRPr>
          </a:p>
        </p:txBody>
      </p:sp>
      <p:sp>
        <p:nvSpPr>
          <p:cNvPr id="8" name="Subtitle 2">
            <a:extLst>
              <a:ext uri="{FF2B5EF4-FFF2-40B4-BE49-F238E27FC236}">
                <a16:creationId xmlns:a16="http://schemas.microsoft.com/office/drawing/2014/main" id="{50972C83-4EB4-437A-A7E9-07A241A0CA20}"/>
              </a:ext>
            </a:extLst>
          </p:cNvPr>
          <p:cNvSpPr txBox="1">
            <a:spLocks/>
          </p:cNvSpPr>
          <p:nvPr/>
        </p:nvSpPr>
        <p:spPr>
          <a:xfrm>
            <a:off x="0" y="1050131"/>
            <a:ext cx="9144000" cy="43791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sz="2700" dirty="0">
                <a:solidFill>
                  <a:schemeClr val="tx1">
                    <a:lumMod val="85000"/>
                    <a:lumOff val="15000"/>
                  </a:schemeClr>
                </a:solidFill>
                <a:latin typeface="Graphik Regular" panose="020B0503030202060203" pitchFamily="34" charset="0"/>
              </a:rPr>
              <a:t>To the Crowds and His Disciples (23:1-12)</a:t>
            </a:r>
          </a:p>
          <a:p>
            <a:pPr lvl="1">
              <a:buFont typeface="Wingdings" panose="05000000000000000000" pitchFamily="2" charset="2"/>
              <a:buChar char="§"/>
            </a:pPr>
            <a:r>
              <a:rPr lang="en-US" sz="2100" dirty="0">
                <a:solidFill>
                  <a:schemeClr val="tx1">
                    <a:lumMod val="85000"/>
                    <a:lumOff val="15000"/>
                  </a:schemeClr>
                </a:solidFill>
                <a:latin typeface="Graphik Regular" panose="020B0503030202060203" pitchFamily="34" charset="0"/>
              </a:rPr>
              <a:t>Why would Jesus publicly condemn them?</a:t>
            </a:r>
          </a:p>
          <a:p>
            <a:pPr lvl="1">
              <a:buFont typeface="Wingdings" panose="05000000000000000000" pitchFamily="2" charset="2"/>
              <a:buChar char="§"/>
            </a:pPr>
            <a:r>
              <a:rPr lang="en-US" sz="2100" dirty="0">
                <a:solidFill>
                  <a:schemeClr val="tx1">
                    <a:lumMod val="85000"/>
                    <a:lumOff val="15000"/>
                  </a:schemeClr>
                </a:solidFill>
                <a:latin typeface="Graphik Regular" panose="020B0503030202060203" pitchFamily="34" charset="0"/>
              </a:rPr>
              <a:t>What reaction could He expect from them?</a:t>
            </a:r>
          </a:p>
          <a:p>
            <a:pPr>
              <a:buFont typeface="Wingdings" panose="05000000000000000000" pitchFamily="2" charset="2"/>
              <a:buChar char="§"/>
            </a:pPr>
            <a:r>
              <a:rPr lang="en-US" sz="2700" dirty="0">
                <a:solidFill>
                  <a:schemeClr val="tx1">
                    <a:lumMod val="85000"/>
                    <a:lumOff val="15000"/>
                  </a:schemeClr>
                </a:solidFill>
                <a:latin typeface="Graphik Regular" panose="020B0503030202060203" pitchFamily="34" charset="0"/>
              </a:rPr>
              <a:t>To Their Face (23:13-33)</a:t>
            </a:r>
          </a:p>
          <a:p>
            <a:pPr lvl="1">
              <a:buFont typeface="Wingdings" panose="05000000000000000000" pitchFamily="2" charset="2"/>
              <a:buChar char="§"/>
            </a:pPr>
            <a:r>
              <a:rPr lang="en-US" sz="2100" dirty="0">
                <a:solidFill>
                  <a:schemeClr val="tx1">
                    <a:lumMod val="85000"/>
                    <a:lumOff val="15000"/>
                  </a:schemeClr>
                </a:solidFill>
                <a:latin typeface="Graphik Regular" panose="020B0503030202060203" pitchFamily="34" charset="0"/>
              </a:rPr>
              <a:t>What are some things of which He accused them? </a:t>
            </a:r>
          </a:p>
          <a:p>
            <a:pPr>
              <a:buFont typeface="Wingdings" panose="05000000000000000000" pitchFamily="2" charset="2"/>
              <a:buChar char="§"/>
            </a:pPr>
            <a:r>
              <a:rPr lang="en-US" sz="2700" dirty="0">
                <a:solidFill>
                  <a:schemeClr val="tx1">
                    <a:lumMod val="85000"/>
                    <a:lumOff val="15000"/>
                  </a:schemeClr>
                </a:solidFill>
                <a:latin typeface="Graphik Regular" panose="020B0503030202060203" pitchFamily="34" charset="0"/>
              </a:rPr>
              <a:t>To Jerusalem (23:34-39)</a:t>
            </a:r>
          </a:p>
          <a:p>
            <a:pPr lvl="1">
              <a:buFont typeface="Wingdings" panose="05000000000000000000" pitchFamily="2" charset="2"/>
              <a:buChar char="§"/>
            </a:pPr>
            <a:r>
              <a:rPr lang="en-US" sz="2100" dirty="0">
                <a:solidFill>
                  <a:schemeClr val="tx1">
                    <a:lumMod val="85000"/>
                    <a:lumOff val="15000"/>
                  </a:schemeClr>
                </a:solidFill>
                <a:latin typeface="Graphik Regular" panose="020B0503030202060203" pitchFamily="34" charset="0"/>
              </a:rPr>
              <a:t>What does Jesus predict for His messengers?</a:t>
            </a:r>
          </a:p>
        </p:txBody>
      </p:sp>
    </p:spTree>
    <p:extLst>
      <p:ext uri="{BB962C8B-B14F-4D97-AF65-F5344CB8AC3E}">
        <p14:creationId xmlns:p14="http://schemas.microsoft.com/office/powerpoint/2010/main" val="107603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571745-0DEA-4FD6-AC89-E43CDF9A87E9}"/>
              </a:ext>
            </a:extLst>
          </p:cNvPr>
          <p:cNvSpPr/>
          <p:nvPr/>
        </p:nvSpPr>
        <p:spPr>
          <a:xfrm>
            <a:off x="0" y="285750"/>
            <a:ext cx="4572000" cy="685800"/>
          </a:xfrm>
          <a:prstGeom prst="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solidFill>
                  <a:schemeClr val="tx1">
                    <a:lumMod val="85000"/>
                    <a:lumOff val="15000"/>
                  </a:schemeClr>
                </a:solidFill>
                <a:latin typeface="Graphik Semibold" panose="020B0703030202060203" pitchFamily="34" charset="0"/>
              </a:rPr>
              <a:t>Woes</a:t>
            </a:r>
            <a:endParaRPr lang="en-US" sz="2700" dirty="0">
              <a:solidFill>
                <a:schemeClr val="tx1">
                  <a:lumMod val="85000"/>
                  <a:lumOff val="15000"/>
                </a:schemeClr>
              </a:solidFill>
              <a:latin typeface="Graphik Regular" panose="020B0503030202060203" pitchFamily="34" charset="0"/>
            </a:endParaRPr>
          </a:p>
        </p:txBody>
      </p:sp>
      <p:sp>
        <p:nvSpPr>
          <p:cNvPr id="3" name="Rectangle 2">
            <a:extLst>
              <a:ext uri="{FF2B5EF4-FFF2-40B4-BE49-F238E27FC236}">
                <a16:creationId xmlns:a16="http://schemas.microsoft.com/office/drawing/2014/main" id="{D7352830-D0F1-49B2-9C83-3F8128941E57}"/>
              </a:ext>
            </a:extLst>
          </p:cNvPr>
          <p:cNvSpPr/>
          <p:nvPr/>
        </p:nvSpPr>
        <p:spPr>
          <a:xfrm>
            <a:off x="4572000" y="285750"/>
            <a:ext cx="4572000" cy="685800"/>
          </a:xfrm>
          <a:prstGeom prst="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solidFill>
                  <a:schemeClr val="tx1">
                    <a:lumMod val="85000"/>
                    <a:lumOff val="15000"/>
                  </a:schemeClr>
                </a:solidFill>
                <a:latin typeface="Graphik Semibold" panose="020B0703030202060203" pitchFamily="34" charset="0"/>
              </a:rPr>
              <a:t>Beatitudes</a:t>
            </a:r>
            <a:endParaRPr lang="en-US" sz="2700" dirty="0">
              <a:solidFill>
                <a:schemeClr val="tx1">
                  <a:lumMod val="85000"/>
                  <a:lumOff val="15000"/>
                </a:schemeClr>
              </a:solidFill>
              <a:latin typeface="Graphik Regular" panose="020B0503030202060203" pitchFamily="34" charset="0"/>
            </a:endParaRPr>
          </a:p>
        </p:txBody>
      </p:sp>
      <p:graphicFrame>
        <p:nvGraphicFramePr>
          <p:cNvPr id="5" name="Table 5">
            <a:extLst>
              <a:ext uri="{FF2B5EF4-FFF2-40B4-BE49-F238E27FC236}">
                <a16:creationId xmlns:a16="http://schemas.microsoft.com/office/drawing/2014/main" id="{FF4586D3-ECB1-49D3-B36B-59F1106AABEF}"/>
              </a:ext>
            </a:extLst>
          </p:cNvPr>
          <p:cNvGraphicFramePr>
            <a:graphicFrameLocks noGrp="1"/>
          </p:cNvGraphicFramePr>
          <p:nvPr>
            <p:extLst>
              <p:ext uri="{D42A27DB-BD31-4B8C-83A1-F6EECF244321}">
                <p14:modId xmlns:p14="http://schemas.microsoft.com/office/powerpoint/2010/main" val="3938930236"/>
              </p:ext>
            </p:extLst>
          </p:nvPr>
        </p:nvGraphicFramePr>
        <p:xfrm>
          <a:off x="0" y="971550"/>
          <a:ext cx="9144000" cy="4512480"/>
        </p:xfrm>
        <a:graphic>
          <a:graphicData uri="http://schemas.openxmlformats.org/drawingml/2006/table">
            <a:tbl>
              <a:tblPr bandRow="1">
                <a:tableStyleId>{2D5ABB26-0587-4C30-8999-92F81FD0307C}</a:tableStyleId>
              </a:tblPr>
              <a:tblGrid>
                <a:gridCol w="4572000">
                  <a:extLst>
                    <a:ext uri="{9D8B030D-6E8A-4147-A177-3AD203B41FA5}">
                      <a16:colId xmlns:a16="http://schemas.microsoft.com/office/drawing/2014/main" val="1169455348"/>
                    </a:ext>
                  </a:extLst>
                </a:gridCol>
                <a:gridCol w="4572000">
                  <a:extLst>
                    <a:ext uri="{9D8B030D-6E8A-4147-A177-3AD203B41FA5}">
                      <a16:colId xmlns:a16="http://schemas.microsoft.com/office/drawing/2014/main" val="3048353416"/>
                    </a:ext>
                  </a:extLst>
                </a:gridCol>
              </a:tblGrid>
              <a:tr h="493018">
                <a:tc>
                  <a:txBody>
                    <a:bodyPr/>
                    <a:lstStyle/>
                    <a:p>
                      <a:r>
                        <a:rPr lang="en-US" sz="1400" dirty="0">
                          <a:latin typeface="Graphik Regular" panose="020B0503030202060203" pitchFamily="34" charset="0"/>
                        </a:rPr>
                        <a:t>1 – “you shut up the kingdom of heaven” (v 13)</a:t>
                      </a:r>
                    </a:p>
                  </a:txBody>
                  <a:tcPr marL="68580" marR="68580" marT="34290" marB="34290"/>
                </a:tc>
                <a:tc>
                  <a:txBody>
                    <a:bodyPr/>
                    <a:lstStyle/>
                    <a:p>
                      <a:r>
                        <a:rPr lang="en-US" sz="1400" dirty="0">
                          <a:latin typeface="Graphik Regular" panose="020B0503030202060203" pitchFamily="34" charset="0"/>
                        </a:rPr>
                        <a:t>1 – “theirs is the kingdom of heaven” (5:3)</a:t>
                      </a:r>
                    </a:p>
                  </a:txBody>
                  <a:tcPr marL="68580" marR="68580" marT="34290" marB="34290"/>
                </a:tc>
                <a:extLst>
                  <a:ext uri="{0D108BD9-81ED-4DB2-BD59-A6C34878D82A}">
                    <a16:rowId xmlns:a16="http://schemas.microsoft.com/office/drawing/2014/main" val="711195815"/>
                  </a:ext>
                </a:extLst>
              </a:tr>
              <a:tr h="480060">
                <a:tc>
                  <a:txBody>
                    <a:bodyPr/>
                    <a:lstStyle/>
                    <a:p>
                      <a:r>
                        <a:rPr lang="en-US" sz="1400" dirty="0">
                          <a:latin typeface="Graphik Regular" panose="020B0503030202060203" pitchFamily="34" charset="0"/>
                        </a:rPr>
                        <a:t>2 – “devour widows’ houses” (v 14)</a:t>
                      </a:r>
                    </a:p>
                  </a:txBody>
                  <a:tcPr marL="68580" marR="68580" marT="34290" marB="34290"/>
                </a:tc>
                <a:tc>
                  <a:txBody>
                    <a:bodyPr/>
                    <a:lstStyle/>
                    <a:p>
                      <a:r>
                        <a:rPr lang="en-US" sz="1400" dirty="0">
                          <a:latin typeface="Graphik Regular" panose="020B0503030202060203" pitchFamily="34" charset="0"/>
                        </a:rPr>
                        <a:t>4 – “those who hunger and thirst for righteousness”</a:t>
                      </a:r>
                    </a:p>
                    <a:p>
                      <a:r>
                        <a:rPr lang="en-US" sz="1400" dirty="0">
                          <a:latin typeface="Graphik Regular" panose="020B0503030202060203" pitchFamily="34" charset="0"/>
                        </a:rPr>
                        <a:t>(v 6)</a:t>
                      </a:r>
                    </a:p>
                  </a:txBody>
                  <a:tcPr marL="68580" marR="68580" marT="34290" marB="34290"/>
                </a:tc>
                <a:extLst>
                  <a:ext uri="{0D108BD9-81ED-4DB2-BD59-A6C34878D82A}">
                    <a16:rowId xmlns:a16="http://schemas.microsoft.com/office/drawing/2014/main" val="3918726375"/>
                  </a:ext>
                </a:extLst>
              </a:tr>
              <a:tr h="445085">
                <a:tc>
                  <a:txBody>
                    <a:bodyPr/>
                    <a:lstStyle/>
                    <a:p>
                      <a:r>
                        <a:rPr lang="en-US" sz="1400" dirty="0">
                          <a:latin typeface="Graphik Regular" panose="020B0503030202060203" pitchFamily="34" charset="0"/>
                        </a:rPr>
                        <a:t>3 – “a son of hell” (v 15)</a:t>
                      </a:r>
                    </a:p>
                  </a:txBody>
                  <a:tcPr marL="68580" marR="68580" marT="34290" marB="34290"/>
                </a:tc>
                <a:tc>
                  <a:txBody>
                    <a:bodyPr/>
                    <a:lstStyle/>
                    <a:p>
                      <a:r>
                        <a:rPr lang="en-US" sz="1400" dirty="0">
                          <a:latin typeface="Graphik Regular" panose="020B0503030202060203" pitchFamily="34" charset="0"/>
                        </a:rPr>
                        <a:t>7 – “called sons of God” (v 9)</a:t>
                      </a:r>
                    </a:p>
                  </a:txBody>
                  <a:tcPr marL="68580" marR="68580" marT="34290" marB="34290"/>
                </a:tc>
                <a:extLst>
                  <a:ext uri="{0D108BD9-81ED-4DB2-BD59-A6C34878D82A}">
                    <a16:rowId xmlns:a16="http://schemas.microsoft.com/office/drawing/2014/main" val="514090765"/>
                  </a:ext>
                </a:extLst>
              </a:tr>
              <a:tr h="445085">
                <a:tc>
                  <a:txBody>
                    <a:bodyPr/>
                    <a:lstStyle/>
                    <a:p>
                      <a:r>
                        <a:rPr lang="en-US" sz="1400" dirty="0">
                          <a:latin typeface="Graphik Regular" panose="020B0503030202060203" pitchFamily="34" charset="0"/>
                        </a:rPr>
                        <a:t>4 – “blind…blind…blind” (v 16-22)</a:t>
                      </a:r>
                    </a:p>
                  </a:txBody>
                  <a:tcPr marL="68580" marR="68580" marT="34290" marB="34290"/>
                </a:tc>
                <a:tc>
                  <a:txBody>
                    <a:bodyPr/>
                    <a:lstStyle/>
                    <a:p>
                      <a:r>
                        <a:rPr lang="en-US" sz="1400" dirty="0">
                          <a:latin typeface="Graphik Regular" panose="020B0503030202060203" pitchFamily="34" charset="0"/>
                        </a:rPr>
                        <a:t>6 – “they shall see God” (v 8)</a:t>
                      </a:r>
                    </a:p>
                  </a:txBody>
                  <a:tcPr marL="68580" marR="68580" marT="34290" marB="34290"/>
                </a:tc>
                <a:extLst>
                  <a:ext uri="{0D108BD9-81ED-4DB2-BD59-A6C34878D82A}">
                    <a16:rowId xmlns:a16="http://schemas.microsoft.com/office/drawing/2014/main" val="3721610920"/>
                  </a:ext>
                </a:extLst>
              </a:tr>
              <a:tr h="712136">
                <a:tc>
                  <a:txBody>
                    <a:bodyPr/>
                    <a:lstStyle/>
                    <a:p>
                      <a:r>
                        <a:rPr lang="en-US" sz="1400" dirty="0">
                          <a:latin typeface="Graphik Regular" panose="020B0503030202060203" pitchFamily="34" charset="0"/>
                        </a:rPr>
                        <a:t>5 – “neglected the weightier matters of the law: justice and mercy and faith” (v 23-24)</a:t>
                      </a:r>
                    </a:p>
                  </a:txBody>
                  <a:tcPr marL="68580" marR="68580" marT="34290" marB="34290"/>
                </a:tc>
                <a:tc>
                  <a:txBody>
                    <a:bodyPr/>
                    <a:lstStyle/>
                    <a:p>
                      <a:r>
                        <a:rPr lang="en-US" sz="1400" dirty="0">
                          <a:latin typeface="Graphik Regular" panose="020B0503030202060203" pitchFamily="34" charset="0"/>
                        </a:rPr>
                        <a:t>5 – “the merciful…shall obtain mercy” (v 7)</a:t>
                      </a:r>
                    </a:p>
                  </a:txBody>
                  <a:tcPr marL="68580" marR="68580" marT="34290" marB="34290"/>
                </a:tc>
                <a:extLst>
                  <a:ext uri="{0D108BD9-81ED-4DB2-BD59-A6C34878D82A}">
                    <a16:rowId xmlns:a16="http://schemas.microsoft.com/office/drawing/2014/main" val="3810088604"/>
                  </a:ext>
                </a:extLst>
              </a:tr>
              <a:tr h="493018">
                <a:tc>
                  <a:txBody>
                    <a:bodyPr/>
                    <a:lstStyle/>
                    <a:p>
                      <a:r>
                        <a:rPr lang="en-US" sz="1400" dirty="0">
                          <a:latin typeface="Graphik Regular" panose="020B0503030202060203" pitchFamily="34" charset="0"/>
                        </a:rPr>
                        <a:t>6 – “inside they are full of extortion and self-indulgence” (v 25-26)</a:t>
                      </a:r>
                    </a:p>
                  </a:txBody>
                  <a:tcPr marL="68580" marR="68580" marT="34290" marB="34290"/>
                </a:tc>
                <a:tc>
                  <a:txBody>
                    <a:bodyPr/>
                    <a:lstStyle/>
                    <a:p>
                      <a:r>
                        <a:rPr lang="en-US" sz="1400" dirty="0">
                          <a:latin typeface="Graphik Regular" panose="020B0503030202060203" pitchFamily="34" charset="0"/>
                        </a:rPr>
                        <a:t>6 – “pure in heart” (v 8)</a:t>
                      </a:r>
                    </a:p>
                  </a:txBody>
                  <a:tcPr marL="68580" marR="68580" marT="34290" marB="34290"/>
                </a:tc>
                <a:extLst>
                  <a:ext uri="{0D108BD9-81ED-4DB2-BD59-A6C34878D82A}">
                    <a16:rowId xmlns:a16="http://schemas.microsoft.com/office/drawing/2014/main" val="4188698219"/>
                  </a:ext>
                </a:extLst>
              </a:tr>
              <a:tr h="493018">
                <a:tc>
                  <a:txBody>
                    <a:bodyPr/>
                    <a:lstStyle/>
                    <a:p>
                      <a:r>
                        <a:rPr lang="en-US" sz="1400" dirty="0">
                          <a:latin typeface="Graphik Regular" panose="020B0503030202060203" pitchFamily="34" charset="0"/>
                        </a:rPr>
                        <a:t>7 – “inside you are full of hypocrisy and lawlessness (v 27-28)</a:t>
                      </a:r>
                    </a:p>
                  </a:txBody>
                  <a:tcPr marL="68580" marR="68580" marT="34290" marB="34290"/>
                </a:tc>
                <a:tc>
                  <a:txBody>
                    <a:bodyPr/>
                    <a:lstStyle/>
                    <a:p>
                      <a:r>
                        <a:rPr lang="en-US" sz="1400" dirty="0">
                          <a:latin typeface="Graphik Regular" panose="020B0503030202060203" pitchFamily="34" charset="0"/>
                        </a:rPr>
                        <a:t>6 – “pure in heart” (v 8)</a:t>
                      </a:r>
                    </a:p>
                  </a:txBody>
                  <a:tcPr marL="68580" marR="68580" marT="34290" marB="34290"/>
                </a:tc>
                <a:extLst>
                  <a:ext uri="{0D108BD9-81ED-4DB2-BD59-A6C34878D82A}">
                    <a16:rowId xmlns:a16="http://schemas.microsoft.com/office/drawing/2014/main" val="1214041719"/>
                  </a:ext>
                </a:extLst>
              </a:tr>
              <a:tr h="931256">
                <a:tc>
                  <a:txBody>
                    <a:bodyPr/>
                    <a:lstStyle/>
                    <a:p>
                      <a:r>
                        <a:rPr lang="en-US" sz="1400" dirty="0">
                          <a:latin typeface="Graphik Regular" panose="020B0503030202060203" pitchFamily="34" charset="0"/>
                        </a:rPr>
                        <a:t>8 – “sons of those who murdered the prophets…”</a:t>
                      </a:r>
                    </a:p>
                    <a:p>
                      <a:r>
                        <a:rPr lang="en-US" sz="1400" dirty="0">
                          <a:latin typeface="Graphik Regular" panose="020B0503030202060203" pitchFamily="34" charset="0"/>
                        </a:rPr>
                        <a:t>“…on you may come all the righteous blood shed on the earth” (v 29-36)</a:t>
                      </a:r>
                    </a:p>
                  </a:txBody>
                  <a:tcPr marL="68580" marR="68580" marT="34290" marB="34290"/>
                </a:tc>
                <a:tc>
                  <a:txBody>
                    <a:bodyPr/>
                    <a:lstStyle/>
                    <a:p>
                      <a:r>
                        <a:rPr lang="en-US" sz="1400" dirty="0">
                          <a:latin typeface="Graphik Regular" panose="020B0503030202060203" pitchFamily="34" charset="0"/>
                        </a:rPr>
                        <a:t>8 “those who are persecuted for righteousness’ sake” (v 10-12)</a:t>
                      </a:r>
                    </a:p>
                    <a:p>
                      <a:r>
                        <a:rPr lang="en-US" sz="1400" dirty="0">
                          <a:latin typeface="Graphik Regular" panose="020B0503030202060203" pitchFamily="34" charset="0"/>
                        </a:rPr>
                        <a:t>2 – “those who mourn” (v 4)</a:t>
                      </a:r>
                    </a:p>
                    <a:p>
                      <a:r>
                        <a:rPr lang="en-US" sz="1400" dirty="0">
                          <a:latin typeface="Graphik Regular" panose="020B0503030202060203" pitchFamily="34" charset="0"/>
                        </a:rPr>
                        <a:t>3 – “they shall inherit the earth” (v 5)</a:t>
                      </a:r>
                    </a:p>
                  </a:txBody>
                  <a:tcPr marL="68580" marR="68580" marT="34290" marB="34290"/>
                </a:tc>
                <a:extLst>
                  <a:ext uri="{0D108BD9-81ED-4DB2-BD59-A6C34878D82A}">
                    <a16:rowId xmlns:a16="http://schemas.microsoft.com/office/drawing/2014/main" val="3751606372"/>
                  </a:ext>
                </a:extLst>
              </a:tr>
            </a:tbl>
          </a:graphicData>
        </a:graphic>
      </p:graphicFrame>
    </p:spTree>
    <p:extLst>
      <p:ext uri="{BB962C8B-B14F-4D97-AF65-F5344CB8AC3E}">
        <p14:creationId xmlns:p14="http://schemas.microsoft.com/office/powerpoint/2010/main" val="1495513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BFA41D-9765-468C-839A-71C587C29B25}"/>
              </a:ext>
            </a:extLst>
          </p:cNvPr>
          <p:cNvSpPr/>
          <p:nvPr/>
        </p:nvSpPr>
        <p:spPr>
          <a:xfrm>
            <a:off x="0" y="285750"/>
            <a:ext cx="9144000" cy="685800"/>
          </a:xfrm>
          <a:prstGeom prst="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700" dirty="0">
                <a:solidFill>
                  <a:schemeClr val="tx1">
                    <a:lumMod val="85000"/>
                    <a:lumOff val="15000"/>
                  </a:schemeClr>
                </a:solidFill>
                <a:latin typeface="Graphik Semibold" panose="020B0703030202060203" pitchFamily="34" charset="0"/>
              </a:rPr>
              <a:t>Class Goals</a:t>
            </a:r>
            <a:endParaRPr lang="en-US" sz="2700" dirty="0">
              <a:solidFill>
                <a:schemeClr val="tx1">
                  <a:lumMod val="85000"/>
                  <a:lumOff val="15000"/>
                </a:schemeClr>
              </a:solidFill>
              <a:latin typeface="Graphik Regular" panose="020B0503030202060203" pitchFamily="34" charset="0"/>
            </a:endParaRPr>
          </a:p>
        </p:txBody>
      </p:sp>
      <p:sp>
        <p:nvSpPr>
          <p:cNvPr id="4" name="Rectangle: Rounded Corners 3">
            <a:extLst>
              <a:ext uri="{FF2B5EF4-FFF2-40B4-BE49-F238E27FC236}">
                <a16:creationId xmlns:a16="http://schemas.microsoft.com/office/drawing/2014/main" id="{C791C724-D605-490B-8E75-1A607069C4D4}"/>
              </a:ext>
            </a:extLst>
          </p:cNvPr>
          <p:cNvSpPr/>
          <p:nvPr/>
        </p:nvSpPr>
        <p:spPr>
          <a:xfrm>
            <a:off x="2857500" y="1335881"/>
            <a:ext cx="3429000" cy="6858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85000"/>
                    <a:lumOff val="15000"/>
                  </a:schemeClr>
                </a:solidFill>
                <a:latin typeface="Graphik Medium" panose="020B0603030202060203" pitchFamily="34" charset="0"/>
              </a:rPr>
              <a:t>Know the Kingdom</a:t>
            </a:r>
          </a:p>
        </p:txBody>
      </p:sp>
      <p:sp>
        <p:nvSpPr>
          <p:cNvPr id="5" name="Rectangle: Rounded Corners 4">
            <a:extLst>
              <a:ext uri="{FF2B5EF4-FFF2-40B4-BE49-F238E27FC236}">
                <a16:creationId xmlns:a16="http://schemas.microsoft.com/office/drawing/2014/main" id="{A453D56A-EC54-419D-AACE-B0DE6E7722B0}"/>
              </a:ext>
            </a:extLst>
          </p:cNvPr>
          <p:cNvSpPr/>
          <p:nvPr/>
        </p:nvSpPr>
        <p:spPr>
          <a:xfrm>
            <a:off x="2857500" y="2357438"/>
            <a:ext cx="3429000" cy="6858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85000"/>
                    <a:lumOff val="15000"/>
                  </a:schemeClr>
                </a:solidFill>
                <a:latin typeface="Graphik Medium" panose="020B0603030202060203" pitchFamily="34" charset="0"/>
              </a:rPr>
              <a:t>Know its King</a:t>
            </a:r>
          </a:p>
        </p:txBody>
      </p:sp>
      <p:sp>
        <p:nvSpPr>
          <p:cNvPr id="6" name="Rectangle: Rounded Corners 5">
            <a:extLst>
              <a:ext uri="{FF2B5EF4-FFF2-40B4-BE49-F238E27FC236}">
                <a16:creationId xmlns:a16="http://schemas.microsoft.com/office/drawing/2014/main" id="{376EA21C-4BAA-4CEF-93F4-C0D5DF4F924A}"/>
              </a:ext>
            </a:extLst>
          </p:cNvPr>
          <p:cNvSpPr/>
          <p:nvPr/>
        </p:nvSpPr>
        <p:spPr>
          <a:xfrm>
            <a:off x="2857500" y="3378994"/>
            <a:ext cx="3429000" cy="6858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85000"/>
                    <a:lumOff val="15000"/>
                  </a:schemeClr>
                </a:solidFill>
                <a:latin typeface="Graphik Medium" panose="020B0603030202060203" pitchFamily="34" charset="0"/>
              </a:rPr>
              <a:t>Teach it to others</a:t>
            </a:r>
          </a:p>
        </p:txBody>
      </p:sp>
      <p:sp>
        <p:nvSpPr>
          <p:cNvPr id="7" name="Rectangle: Rounded Corners 6">
            <a:extLst>
              <a:ext uri="{FF2B5EF4-FFF2-40B4-BE49-F238E27FC236}">
                <a16:creationId xmlns:a16="http://schemas.microsoft.com/office/drawing/2014/main" id="{C33B13A5-768B-456E-ABC9-D2D3B00BD036}"/>
              </a:ext>
            </a:extLst>
          </p:cNvPr>
          <p:cNvSpPr/>
          <p:nvPr/>
        </p:nvSpPr>
        <p:spPr>
          <a:xfrm>
            <a:off x="2857500" y="4400550"/>
            <a:ext cx="3429000" cy="6858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85000"/>
                    <a:lumOff val="15000"/>
                  </a:schemeClr>
                </a:solidFill>
                <a:latin typeface="Graphik Medium" panose="020B0603030202060203" pitchFamily="34" charset="0"/>
              </a:rPr>
              <a:t>Harden your resolve</a:t>
            </a:r>
          </a:p>
        </p:txBody>
      </p:sp>
    </p:spTree>
    <p:extLst>
      <p:ext uri="{BB962C8B-B14F-4D97-AF65-F5344CB8AC3E}">
        <p14:creationId xmlns:p14="http://schemas.microsoft.com/office/powerpoint/2010/main" val="3599728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BFA41D-9765-468C-839A-71C587C29B25}"/>
              </a:ext>
            </a:extLst>
          </p:cNvPr>
          <p:cNvSpPr/>
          <p:nvPr/>
        </p:nvSpPr>
        <p:spPr>
          <a:xfrm>
            <a:off x="0" y="285750"/>
            <a:ext cx="9144000" cy="685800"/>
          </a:xfrm>
          <a:prstGeom prst="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700" dirty="0">
                <a:solidFill>
                  <a:schemeClr val="tx1">
                    <a:lumMod val="85000"/>
                    <a:lumOff val="15000"/>
                  </a:schemeClr>
                </a:solidFill>
                <a:latin typeface="Graphik Semibold" panose="020B0703030202060203" pitchFamily="34" charset="0"/>
              </a:rPr>
              <a:t>Overview</a:t>
            </a:r>
            <a:endParaRPr lang="en-US" sz="2700" dirty="0">
              <a:solidFill>
                <a:schemeClr val="tx1">
                  <a:lumMod val="85000"/>
                  <a:lumOff val="15000"/>
                </a:schemeClr>
              </a:solidFill>
              <a:latin typeface="Graphik Regular" panose="020B0503030202060203" pitchFamily="34" charset="0"/>
            </a:endParaRPr>
          </a:p>
        </p:txBody>
      </p:sp>
      <p:sp>
        <p:nvSpPr>
          <p:cNvPr id="8" name="Subtitle 2">
            <a:extLst>
              <a:ext uri="{FF2B5EF4-FFF2-40B4-BE49-F238E27FC236}">
                <a16:creationId xmlns:a16="http://schemas.microsoft.com/office/drawing/2014/main" id="{50972C83-4EB4-437A-A7E9-07A241A0CA20}"/>
              </a:ext>
            </a:extLst>
          </p:cNvPr>
          <p:cNvSpPr txBox="1">
            <a:spLocks/>
          </p:cNvSpPr>
          <p:nvPr/>
        </p:nvSpPr>
        <p:spPr>
          <a:xfrm>
            <a:off x="0" y="1050131"/>
            <a:ext cx="9144000" cy="43791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sz="2700" dirty="0">
                <a:solidFill>
                  <a:schemeClr val="tx1">
                    <a:lumMod val="85000"/>
                    <a:lumOff val="15000"/>
                  </a:schemeClr>
                </a:solidFill>
                <a:latin typeface="Graphik Regular" panose="020B0503030202060203" pitchFamily="34" charset="0"/>
              </a:rPr>
              <a:t>Jesus has revealed His authority over all things</a:t>
            </a:r>
          </a:p>
          <a:p>
            <a:pPr>
              <a:buFont typeface="Wingdings" panose="05000000000000000000" pitchFamily="2" charset="2"/>
              <a:buChar char="§"/>
            </a:pPr>
            <a:r>
              <a:rPr lang="en-US" sz="2700" dirty="0">
                <a:solidFill>
                  <a:schemeClr val="tx1">
                    <a:lumMod val="85000"/>
                    <a:lumOff val="15000"/>
                  </a:schemeClr>
                </a:solidFill>
                <a:latin typeface="Graphik Regular" panose="020B0503030202060203" pitchFamily="34" charset="0"/>
              </a:rPr>
              <a:t>Jesus has taught the laws of the Kingdom and of the Kingdom citizen</a:t>
            </a:r>
          </a:p>
          <a:p>
            <a:pPr>
              <a:buFont typeface="Wingdings" panose="05000000000000000000" pitchFamily="2" charset="2"/>
              <a:buChar char="§"/>
            </a:pPr>
            <a:r>
              <a:rPr lang="en-US" sz="2700" dirty="0">
                <a:solidFill>
                  <a:schemeClr val="tx1">
                    <a:lumMod val="85000"/>
                    <a:lumOff val="15000"/>
                  </a:schemeClr>
                </a:solidFill>
                <a:latin typeface="Graphik Regular" panose="020B0503030202060203" pitchFamily="34" charset="0"/>
              </a:rPr>
              <a:t>Jesus has prepared His disciples:</a:t>
            </a:r>
          </a:p>
          <a:p>
            <a:pPr lvl="1">
              <a:buFont typeface="Wingdings" panose="05000000000000000000" pitchFamily="2" charset="2"/>
              <a:buChar char="§"/>
            </a:pPr>
            <a:r>
              <a:rPr lang="en-US" sz="2100" dirty="0">
                <a:solidFill>
                  <a:schemeClr val="tx1">
                    <a:lumMod val="85000"/>
                    <a:lumOff val="15000"/>
                  </a:schemeClr>
                </a:solidFill>
                <a:latin typeface="Graphik Regular" panose="020B0503030202060203" pitchFamily="34" charset="0"/>
              </a:rPr>
              <a:t>To understand</a:t>
            </a:r>
          </a:p>
          <a:p>
            <a:pPr lvl="1">
              <a:buFont typeface="Wingdings" panose="05000000000000000000" pitchFamily="2" charset="2"/>
              <a:buChar char="§"/>
            </a:pPr>
            <a:r>
              <a:rPr lang="en-US" sz="2100" dirty="0">
                <a:solidFill>
                  <a:schemeClr val="tx1">
                    <a:lumMod val="85000"/>
                    <a:lumOff val="15000"/>
                  </a:schemeClr>
                </a:solidFill>
                <a:latin typeface="Graphik Regular" panose="020B0503030202060203" pitchFamily="34" charset="0"/>
              </a:rPr>
              <a:t>To teach others</a:t>
            </a:r>
          </a:p>
          <a:p>
            <a:pPr lvl="1">
              <a:buFont typeface="Wingdings" panose="05000000000000000000" pitchFamily="2" charset="2"/>
              <a:buChar char="§"/>
            </a:pPr>
            <a:r>
              <a:rPr lang="en-US" sz="2100" dirty="0">
                <a:solidFill>
                  <a:schemeClr val="tx1">
                    <a:lumMod val="85000"/>
                    <a:lumOff val="15000"/>
                  </a:schemeClr>
                </a:solidFill>
                <a:latin typeface="Graphik Regular" panose="020B0503030202060203" pitchFamily="34" charset="0"/>
              </a:rPr>
              <a:t>For his death</a:t>
            </a:r>
          </a:p>
          <a:p>
            <a:pPr>
              <a:buFont typeface="Wingdings" panose="05000000000000000000" pitchFamily="2" charset="2"/>
              <a:buChar char="§"/>
            </a:pPr>
            <a:r>
              <a:rPr lang="en-US" sz="2700" dirty="0">
                <a:solidFill>
                  <a:schemeClr val="tx1">
                    <a:lumMod val="85000"/>
                    <a:lumOff val="15000"/>
                  </a:schemeClr>
                </a:solidFill>
                <a:latin typeface="Graphik Regular" panose="020B0503030202060203" pitchFamily="34" charset="0"/>
              </a:rPr>
              <a:t>Jesus now enters Jerusalem for His final days on earth</a:t>
            </a:r>
          </a:p>
        </p:txBody>
      </p:sp>
    </p:spTree>
    <p:extLst>
      <p:ext uri="{BB962C8B-B14F-4D97-AF65-F5344CB8AC3E}">
        <p14:creationId xmlns:p14="http://schemas.microsoft.com/office/powerpoint/2010/main" val="2349536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BFA41D-9765-468C-839A-71C587C29B25}"/>
              </a:ext>
            </a:extLst>
          </p:cNvPr>
          <p:cNvSpPr/>
          <p:nvPr/>
        </p:nvSpPr>
        <p:spPr>
          <a:xfrm>
            <a:off x="0" y="285750"/>
            <a:ext cx="9144000" cy="685800"/>
          </a:xfrm>
          <a:prstGeom prst="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700" dirty="0">
                <a:solidFill>
                  <a:schemeClr val="tx1">
                    <a:lumMod val="85000"/>
                    <a:lumOff val="15000"/>
                  </a:schemeClr>
                </a:solidFill>
                <a:latin typeface="Graphik Semibold" panose="020B0703030202060203" pitchFamily="34" charset="0"/>
              </a:rPr>
              <a:t>Read 21:1-11</a:t>
            </a:r>
            <a:endParaRPr lang="en-US" sz="2700" dirty="0">
              <a:solidFill>
                <a:schemeClr val="tx1">
                  <a:lumMod val="85000"/>
                  <a:lumOff val="15000"/>
                </a:schemeClr>
              </a:solidFill>
              <a:latin typeface="Graphik Regular" panose="020B0503030202060203" pitchFamily="34" charset="0"/>
            </a:endParaRPr>
          </a:p>
        </p:txBody>
      </p:sp>
      <p:sp>
        <p:nvSpPr>
          <p:cNvPr id="4" name="Rectangle 3">
            <a:extLst>
              <a:ext uri="{FF2B5EF4-FFF2-40B4-BE49-F238E27FC236}">
                <a16:creationId xmlns:a16="http://schemas.microsoft.com/office/drawing/2014/main" id="{874443E1-CB87-4BAE-A038-14016053A3B7}"/>
              </a:ext>
            </a:extLst>
          </p:cNvPr>
          <p:cNvSpPr/>
          <p:nvPr/>
        </p:nvSpPr>
        <p:spPr>
          <a:xfrm>
            <a:off x="0" y="2857500"/>
            <a:ext cx="9144000" cy="685800"/>
          </a:xfrm>
          <a:prstGeom prst="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700" dirty="0">
                <a:solidFill>
                  <a:schemeClr val="tx1">
                    <a:lumMod val="85000"/>
                    <a:lumOff val="15000"/>
                  </a:schemeClr>
                </a:solidFill>
                <a:latin typeface="Graphik Semibold" panose="020B0703030202060203" pitchFamily="34" charset="0"/>
              </a:rPr>
              <a:t>Read 21:12-17</a:t>
            </a:r>
            <a:endParaRPr lang="en-US" sz="2700" dirty="0">
              <a:solidFill>
                <a:schemeClr val="tx1">
                  <a:lumMod val="85000"/>
                  <a:lumOff val="15000"/>
                </a:schemeClr>
              </a:solidFill>
              <a:latin typeface="Graphik Regular" panose="020B0503030202060203" pitchFamily="34" charset="0"/>
            </a:endParaRPr>
          </a:p>
        </p:txBody>
      </p:sp>
    </p:spTree>
    <p:extLst>
      <p:ext uri="{BB962C8B-B14F-4D97-AF65-F5344CB8AC3E}">
        <p14:creationId xmlns:p14="http://schemas.microsoft.com/office/powerpoint/2010/main" val="3088958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ethphage - Mount of Olives - Jerusalem - Israel and You">
            <a:extLst>
              <a:ext uri="{FF2B5EF4-FFF2-40B4-BE49-F238E27FC236}">
                <a16:creationId xmlns:a16="http://schemas.microsoft.com/office/drawing/2014/main" id="{F643D060-9BE1-42F0-9C4C-D6E2743F61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431" y="285750"/>
            <a:ext cx="7697139"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040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onders Of Israel: The Mount of Olives - Israel Advantage Tours, Inc.">
            <a:extLst>
              <a:ext uri="{FF2B5EF4-FFF2-40B4-BE49-F238E27FC236}">
                <a16:creationId xmlns:a16="http://schemas.microsoft.com/office/drawing/2014/main" id="{375485F9-E4BA-4550-BD99-5B96243D36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5750"/>
            <a:ext cx="913918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794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BFA41D-9765-468C-839A-71C587C29B25}"/>
              </a:ext>
            </a:extLst>
          </p:cNvPr>
          <p:cNvSpPr/>
          <p:nvPr/>
        </p:nvSpPr>
        <p:spPr>
          <a:xfrm>
            <a:off x="0" y="285750"/>
            <a:ext cx="9144000" cy="685800"/>
          </a:xfrm>
          <a:prstGeom prst="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700" dirty="0">
                <a:solidFill>
                  <a:schemeClr val="tx1">
                    <a:lumMod val="85000"/>
                    <a:lumOff val="15000"/>
                  </a:schemeClr>
                </a:solidFill>
                <a:latin typeface="Graphik Semibold" panose="020B0703030202060203" pitchFamily="34" charset="0"/>
              </a:rPr>
              <a:t>Read 21:1-11</a:t>
            </a:r>
            <a:endParaRPr lang="en-US" sz="2700" dirty="0">
              <a:solidFill>
                <a:schemeClr val="tx1">
                  <a:lumMod val="85000"/>
                  <a:lumOff val="15000"/>
                </a:schemeClr>
              </a:solidFill>
              <a:latin typeface="Graphik Regular" panose="020B0503030202060203" pitchFamily="34" charset="0"/>
            </a:endParaRPr>
          </a:p>
        </p:txBody>
      </p:sp>
      <p:sp>
        <p:nvSpPr>
          <p:cNvPr id="8" name="Subtitle 2">
            <a:extLst>
              <a:ext uri="{FF2B5EF4-FFF2-40B4-BE49-F238E27FC236}">
                <a16:creationId xmlns:a16="http://schemas.microsoft.com/office/drawing/2014/main" id="{50972C83-4EB4-437A-A7E9-07A241A0CA20}"/>
              </a:ext>
            </a:extLst>
          </p:cNvPr>
          <p:cNvSpPr txBox="1">
            <a:spLocks/>
          </p:cNvSpPr>
          <p:nvPr/>
        </p:nvSpPr>
        <p:spPr>
          <a:xfrm>
            <a:off x="0" y="1050131"/>
            <a:ext cx="9144000" cy="15287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sz="2700" dirty="0">
                <a:solidFill>
                  <a:schemeClr val="tx1">
                    <a:lumMod val="85000"/>
                    <a:lumOff val="15000"/>
                  </a:schemeClr>
                </a:solidFill>
                <a:latin typeface="Graphik Regular" panose="020B0503030202060203" pitchFamily="34" charset="0"/>
              </a:rPr>
              <a:t>Why did Jesus choose to enter this way?</a:t>
            </a:r>
          </a:p>
          <a:p>
            <a:pPr>
              <a:buFont typeface="Wingdings" panose="05000000000000000000" pitchFamily="2" charset="2"/>
              <a:buChar char="§"/>
            </a:pPr>
            <a:r>
              <a:rPr lang="en-US" sz="2700" dirty="0">
                <a:solidFill>
                  <a:schemeClr val="tx1">
                    <a:lumMod val="85000"/>
                    <a:lumOff val="15000"/>
                  </a:schemeClr>
                </a:solidFill>
                <a:latin typeface="Graphik Regular" panose="020B0503030202060203" pitchFamily="34" charset="0"/>
              </a:rPr>
              <a:t>What did the crowd call Him?</a:t>
            </a:r>
          </a:p>
        </p:txBody>
      </p:sp>
      <p:sp>
        <p:nvSpPr>
          <p:cNvPr id="4" name="Rectangle 3">
            <a:extLst>
              <a:ext uri="{FF2B5EF4-FFF2-40B4-BE49-F238E27FC236}">
                <a16:creationId xmlns:a16="http://schemas.microsoft.com/office/drawing/2014/main" id="{874443E1-CB87-4BAE-A038-14016053A3B7}"/>
              </a:ext>
            </a:extLst>
          </p:cNvPr>
          <p:cNvSpPr/>
          <p:nvPr/>
        </p:nvSpPr>
        <p:spPr>
          <a:xfrm>
            <a:off x="0" y="2857500"/>
            <a:ext cx="9144000" cy="685800"/>
          </a:xfrm>
          <a:prstGeom prst="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700" dirty="0">
                <a:solidFill>
                  <a:schemeClr val="tx1">
                    <a:lumMod val="85000"/>
                    <a:lumOff val="15000"/>
                  </a:schemeClr>
                </a:solidFill>
                <a:latin typeface="Graphik Semibold" panose="020B0703030202060203" pitchFamily="34" charset="0"/>
              </a:rPr>
              <a:t>Read 21:12-17</a:t>
            </a:r>
            <a:endParaRPr lang="en-US" sz="2700" dirty="0">
              <a:solidFill>
                <a:schemeClr val="tx1">
                  <a:lumMod val="85000"/>
                  <a:lumOff val="15000"/>
                </a:schemeClr>
              </a:solidFill>
              <a:latin typeface="Graphik Regular" panose="020B0503030202060203" pitchFamily="34" charset="0"/>
            </a:endParaRPr>
          </a:p>
        </p:txBody>
      </p:sp>
      <p:sp>
        <p:nvSpPr>
          <p:cNvPr id="5" name="Subtitle 2">
            <a:extLst>
              <a:ext uri="{FF2B5EF4-FFF2-40B4-BE49-F238E27FC236}">
                <a16:creationId xmlns:a16="http://schemas.microsoft.com/office/drawing/2014/main" id="{9CA45819-749E-4C21-BCF7-44E37CA75559}"/>
              </a:ext>
            </a:extLst>
          </p:cNvPr>
          <p:cNvSpPr txBox="1">
            <a:spLocks/>
          </p:cNvSpPr>
          <p:nvPr/>
        </p:nvSpPr>
        <p:spPr>
          <a:xfrm>
            <a:off x="0" y="3621880"/>
            <a:ext cx="9144000" cy="180737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sz="2700" dirty="0">
                <a:solidFill>
                  <a:schemeClr val="tx1">
                    <a:lumMod val="85000"/>
                    <a:lumOff val="15000"/>
                  </a:schemeClr>
                </a:solidFill>
                <a:latin typeface="Graphik Regular" panose="020B0503030202060203" pitchFamily="34" charset="0"/>
              </a:rPr>
              <a:t>What had the temple been made into?</a:t>
            </a:r>
          </a:p>
          <a:p>
            <a:pPr>
              <a:buFont typeface="Wingdings" panose="05000000000000000000" pitchFamily="2" charset="2"/>
              <a:buChar char="§"/>
            </a:pPr>
            <a:r>
              <a:rPr lang="en-US" sz="2700" dirty="0">
                <a:solidFill>
                  <a:schemeClr val="tx1">
                    <a:lumMod val="85000"/>
                    <a:lumOff val="15000"/>
                  </a:schemeClr>
                </a:solidFill>
                <a:latin typeface="Graphik Regular" panose="020B0503030202060203" pitchFamily="34" charset="0"/>
              </a:rPr>
              <a:t>What is the temple now?</a:t>
            </a:r>
          </a:p>
          <a:p>
            <a:pPr>
              <a:buFont typeface="Wingdings" panose="05000000000000000000" pitchFamily="2" charset="2"/>
              <a:buChar char="§"/>
            </a:pPr>
            <a:r>
              <a:rPr lang="en-US" sz="2700" dirty="0">
                <a:solidFill>
                  <a:schemeClr val="tx1">
                    <a:lumMod val="85000"/>
                    <a:lumOff val="15000"/>
                  </a:schemeClr>
                </a:solidFill>
                <a:latin typeface="Graphik Regular" panose="020B0503030202060203" pitchFamily="34" charset="0"/>
              </a:rPr>
              <a:t>Can the church be misused the same way?</a:t>
            </a:r>
          </a:p>
        </p:txBody>
      </p:sp>
    </p:spTree>
    <p:extLst>
      <p:ext uri="{BB962C8B-B14F-4D97-AF65-F5344CB8AC3E}">
        <p14:creationId xmlns:p14="http://schemas.microsoft.com/office/powerpoint/2010/main" val="203376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BFA41D-9765-468C-839A-71C587C29B25}"/>
              </a:ext>
            </a:extLst>
          </p:cNvPr>
          <p:cNvSpPr/>
          <p:nvPr/>
        </p:nvSpPr>
        <p:spPr>
          <a:xfrm>
            <a:off x="0" y="285750"/>
            <a:ext cx="9144000" cy="685800"/>
          </a:xfrm>
          <a:prstGeom prst="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700" dirty="0">
                <a:solidFill>
                  <a:schemeClr val="tx1">
                    <a:lumMod val="85000"/>
                    <a:lumOff val="15000"/>
                  </a:schemeClr>
                </a:solidFill>
                <a:latin typeface="Graphik Semibold" panose="020B0703030202060203" pitchFamily="34" charset="0"/>
              </a:rPr>
              <a:t>Read 21:18-22</a:t>
            </a:r>
            <a:endParaRPr lang="en-US" sz="2700" dirty="0">
              <a:solidFill>
                <a:schemeClr val="tx1">
                  <a:lumMod val="85000"/>
                  <a:lumOff val="15000"/>
                </a:schemeClr>
              </a:solidFill>
              <a:latin typeface="Graphik Regular" panose="020B0503030202060203" pitchFamily="34" charset="0"/>
            </a:endParaRPr>
          </a:p>
        </p:txBody>
      </p:sp>
      <p:sp>
        <p:nvSpPr>
          <p:cNvPr id="8" name="Subtitle 2">
            <a:extLst>
              <a:ext uri="{FF2B5EF4-FFF2-40B4-BE49-F238E27FC236}">
                <a16:creationId xmlns:a16="http://schemas.microsoft.com/office/drawing/2014/main" id="{50972C83-4EB4-437A-A7E9-07A241A0CA20}"/>
              </a:ext>
            </a:extLst>
          </p:cNvPr>
          <p:cNvSpPr txBox="1">
            <a:spLocks/>
          </p:cNvSpPr>
          <p:nvPr/>
        </p:nvSpPr>
        <p:spPr>
          <a:xfrm>
            <a:off x="0" y="1050131"/>
            <a:ext cx="9144000" cy="1528763"/>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sz="2700" i="1" dirty="0">
                <a:solidFill>
                  <a:schemeClr val="tx1">
                    <a:lumMod val="85000"/>
                    <a:lumOff val="15000"/>
                  </a:schemeClr>
                </a:solidFill>
                <a:latin typeface="Graphik Regular" panose="020B0503030202060203" pitchFamily="34" charset="0"/>
              </a:rPr>
              <a:t>Note: Jesus did not “curse” the fig tree in anger.  This miracle, like all of them, had a purpose.</a:t>
            </a:r>
          </a:p>
          <a:p>
            <a:pPr>
              <a:buFont typeface="Wingdings" panose="05000000000000000000" pitchFamily="2" charset="2"/>
              <a:buChar char="§"/>
            </a:pPr>
            <a:r>
              <a:rPr lang="en-US" sz="2700" dirty="0">
                <a:solidFill>
                  <a:schemeClr val="tx1">
                    <a:lumMod val="85000"/>
                    <a:lumOff val="15000"/>
                  </a:schemeClr>
                </a:solidFill>
                <a:latin typeface="Graphik Regular" panose="020B0503030202060203" pitchFamily="34" charset="0"/>
              </a:rPr>
              <a:t>What had John predicted for fruitless trees?</a:t>
            </a:r>
          </a:p>
          <a:p>
            <a:pPr>
              <a:buFont typeface="Wingdings" panose="05000000000000000000" pitchFamily="2" charset="2"/>
              <a:buChar char="§"/>
            </a:pPr>
            <a:r>
              <a:rPr lang="en-US" sz="2700" dirty="0">
                <a:solidFill>
                  <a:schemeClr val="tx1">
                    <a:lumMod val="85000"/>
                    <a:lumOff val="15000"/>
                  </a:schemeClr>
                </a:solidFill>
                <a:latin typeface="Graphik Regular" panose="020B0503030202060203" pitchFamily="34" charset="0"/>
              </a:rPr>
              <a:t>The fig tree represented Israel</a:t>
            </a:r>
          </a:p>
        </p:txBody>
      </p:sp>
      <p:sp>
        <p:nvSpPr>
          <p:cNvPr id="4" name="Rectangle 3">
            <a:extLst>
              <a:ext uri="{FF2B5EF4-FFF2-40B4-BE49-F238E27FC236}">
                <a16:creationId xmlns:a16="http://schemas.microsoft.com/office/drawing/2014/main" id="{874443E1-CB87-4BAE-A038-14016053A3B7}"/>
              </a:ext>
            </a:extLst>
          </p:cNvPr>
          <p:cNvSpPr/>
          <p:nvPr/>
        </p:nvSpPr>
        <p:spPr>
          <a:xfrm>
            <a:off x="0" y="2857500"/>
            <a:ext cx="9144000" cy="685800"/>
          </a:xfrm>
          <a:prstGeom prst="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700" dirty="0">
                <a:solidFill>
                  <a:schemeClr val="tx1">
                    <a:lumMod val="85000"/>
                    <a:lumOff val="15000"/>
                  </a:schemeClr>
                </a:solidFill>
                <a:latin typeface="Graphik Semibold" panose="020B0703030202060203" pitchFamily="34" charset="0"/>
              </a:rPr>
              <a:t>Read 21:23-27</a:t>
            </a:r>
            <a:endParaRPr lang="en-US" sz="2700" dirty="0">
              <a:solidFill>
                <a:schemeClr val="tx1">
                  <a:lumMod val="85000"/>
                  <a:lumOff val="15000"/>
                </a:schemeClr>
              </a:solidFill>
              <a:latin typeface="Graphik Regular" panose="020B0503030202060203" pitchFamily="34" charset="0"/>
            </a:endParaRPr>
          </a:p>
        </p:txBody>
      </p:sp>
      <p:sp>
        <p:nvSpPr>
          <p:cNvPr id="5" name="Subtitle 2">
            <a:extLst>
              <a:ext uri="{FF2B5EF4-FFF2-40B4-BE49-F238E27FC236}">
                <a16:creationId xmlns:a16="http://schemas.microsoft.com/office/drawing/2014/main" id="{9CA45819-749E-4C21-BCF7-44E37CA75559}"/>
              </a:ext>
            </a:extLst>
          </p:cNvPr>
          <p:cNvSpPr txBox="1">
            <a:spLocks/>
          </p:cNvSpPr>
          <p:nvPr/>
        </p:nvSpPr>
        <p:spPr>
          <a:xfrm>
            <a:off x="0" y="3621880"/>
            <a:ext cx="9144000" cy="180737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sz="2700" dirty="0">
                <a:solidFill>
                  <a:schemeClr val="tx1">
                    <a:lumMod val="85000"/>
                    <a:lumOff val="15000"/>
                  </a:schemeClr>
                </a:solidFill>
                <a:latin typeface="Graphik Regular" panose="020B0503030202060203" pitchFamily="34" charset="0"/>
              </a:rPr>
              <a:t>Say what you mean and mean what you say</a:t>
            </a:r>
          </a:p>
          <a:p>
            <a:pPr>
              <a:buFont typeface="Wingdings" panose="05000000000000000000" pitchFamily="2" charset="2"/>
              <a:buChar char="§"/>
            </a:pPr>
            <a:r>
              <a:rPr lang="en-US" sz="2700" dirty="0">
                <a:solidFill>
                  <a:schemeClr val="tx1">
                    <a:lumMod val="85000"/>
                    <a:lumOff val="15000"/>
                  </a:schemeClr>
                </a:solidFill>
                <a:latin typeface="Graphik Regular" panose="020B0503030202060203" pitchFamily="34" charset="0"/>
              </a:rPr>
              <a:t>Willingness to listen is a requirement</a:t>
            </a:r>
          </a:p>
        </p:txBody>
      </p:sp>
    </p:spTree>
    <p:extLst>
      <p:ext uri="{BB962C8B-B14F-4D97-AF65-F5344CB8AC3E}">
        <p14:creationId xmlns:p14="http://schemas.microsoft.com/office/powerpoint/2010/main" val="174973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BFA41D-9765-468C-839A-71C587C29B25}"/>
              </a:ext>
            </a:extLst>
          </p:cNvPr>
          <p:cNvSpPr/>
          <p:nvPr/>
        </p:nvSpPr>
        <p:spPr>
          <a:xfrm>
            <a:off x="0" y="285750"/>
            <a:ext cx="9144000" cy="342900"/>
          </a:xfrm>
          <a:prstGeom prst="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dirty="0">
                <a:solidFill>
                  <a:schemeClr val="tx1">
                    <a:lumMod val="85000"/>
                    <a:lumOff val="15000"/>
                  </a:schemeClr>
                </a:solidFill>
                <a:latin typeface="Graphik Semibold" panose="020B0703030202060203" pitchFamily="34" charset="0"/>
              </a:rPr>
              <a:t>Read 21:28-32</a:t>
            </a:r>
            <a:endParaRPr lang="en-US" sz="2100" dirty="0">
              <a:solidFill>
                <a:schemeClr val="tx1">
                  <a:lumMod val="85000"/>
                  <a:lumOff val="15000"/>
                </a:schemeClr>
              </a:solidFill>
              <a:latin typeface="Graphik Regular" panose="020B0503030202060203" pitchFamily="34" charset="0"/>
            </a:endParaRPr>
          </a:p>
        </p:txBody>
      </p:sp>
      <p:sp>
        <p:nvSpPr>
          <p:cNvPr id="8" name="Subtitle 2">
            <a:extLst>
              <a:ext uri="{FF2B5EF4-FFF2-40B4-BE49-F238E27FC236}">
                <a16:creationId xmlns:a16="http://schemas.microsoft.com/office/drawing/2014/main" id="{50972C83-4EB4-437A-A7E9-07A241A0CA20}"/>
              </a:ext>
            </a:extLst>
          </p:cNvPr>
          <p:cNvSpPr txBox="1">
            <a:spLocks/>
          </p:cNvSpPr>
          <p:nvPr/>
        </p:nvSpPr>
        <p:spPr>
          <a:xfrm>
            <a:off x="0" y="635793"/>
            <a:ext cx="9144000" cy="8572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sz="2100" dirty="0">
                <a:solidFill>
                  <a:schemeClr val="tx1">
                    <a:lumMod val="85000"/>
                    <a:lumOff val="15000"/>
                  </a:schemeClr>
                </a:solidFill>
                <a:latin typeface="Graphik Regular" panose="020B0503030202060203" pitchFamily="34" charset="0"/>
              </a:rPr>
              <a:t>Who were represented by the one who said he would not work?</a:t>
            </a:r>
          </a:p>
          <a:p>
            <a:pPr>
              <a:buFont typeface="Wingdings" panose="05000000000000000000" pitchFamily="2" charset="2"/>
              <a:buChar char="§"/>
            </a:pPr>
            <a:r>
              <a:rPr lang="en-US" sz="2100" dirty="0">
                <a:solidFill>
                  <a:schemeClr val="tx1">
                    <a:lumMod val="85000"/>
                    <a:lumOff val="15000"/>
                  </a:schemeClr>
                </a:solidFill>
                <a:latin typeface="Graphik Regular" panose="020B0503030202060203" pitchFamily="34" charset="0"/>
              </a:rPr>
              <a:t>Who were represented by the one who said he would, but did not?</a:t>
            </a:r>
          </a:p>
        </p:txBody>
      </p:sp>
      <p:sp>
        <p:nvSpPr>
          <p:cNvPr id="4" name="Rectangle 3">
            <a:extLst>
              <a:ext uri="{FF2B5EF4-FFF2-40B4-BE49-F238E27FC236}">
                <a16:creationId xmlns:a16="http://schemas.microsoft.com/office/drawing/2014/main" id="{874443E1-CB87-4BAE-A038-14016053A3B7}"/>
              </a:ext>
            </a:extLst>
          </p:cNvPr>
          <p:cNvSpPr/>
          <p:nvPr/>
        </p:nvSpPr>
        <p:spPr>
          <a:xfrm>
            <a:off x="0" y="1778794"/>
            <a:ext cx="9144000" cy="342900"/>
          </a:xfrm>
          <a:prstGeom prst="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dirty="0">
                <a:solidFill>
                  <a:schemeClr val="tx1">
                    <a:lumMod val="85000"/>
                    <a:lumOff val="15000"/>
                  </a:schemeClr>
                </a:solidFill>
                <a:latin typeface="Graphik Semibold" panose="020B0703030202060203" pitchFamily="34" charset="0"/>
              </a:rPr>
              <a:t>Read 21:33-46</a:t>
            </a:r>
            <a:endParaRPr lang="en-US" sz="2100" dirty="0">
              <a:solidFill>
                <a:schemeClr val="tx1">
                  <a:lumMod val="85000"/>
                  <a:lumOff val="15000"/>
                </a:schemeClr>
              </a:solidFill>
              <a:latin typeface="Graphik Regular" panose="020B0503030202060203" pitchFamily="34" charset="0"/>
            </a:endParaRPr>
          </a:p>
        </p:txBody>
      </p:sp>
      <p:sp>
        <p:nvSpPr>
          <p:cNvPr id="5" name="Subtitle 2">
            <a:extLst>
              <a:ext uri="{FF2B5EF4-FFF2-40B4-BE49-F238E27FC236}">
                <a16:creationId xmlns:a16="http://schemas.microsoft.com/office/drawing/2014/main" id="{9CA45819-749E-4C21-BCF7-44E37CA75559}"/>
              </a:ext>
            </a:extLst>
          </p:cNvPr>
          <p:cNvSpPr txBox="1">
            <a:spLocks/>
          </p:cNvSpPr>
          <p:nvPr/>
        </p:nvSpPr>
        <p:spPr>
          <a:xfrm>
            <a:off x="0" y="2128839"/>
            <a:ext cx="9144000" cy="9143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sz="2100" dirty="0">
                <a:solidFill>
                  <a:schemeClr val="tx1">
                    <a:lumMod val="85000"/>
                    <a:lumOff val="15000"/>
                  </a:schemeClr>
                </a:solidFill>
                <a:latin typeface="Graphik Regular" panose="020B0503030202060203" pitchFamily="34" charset="0"/>
              </a:rPr>
              <a:t>They pronounce their own judgment</a:t>
            </a:r>
          </a:p>
          <a:p>
            <a:pPr>
              <a:buFont typeface="Wingdings" panose="05000000000000000000" pitchFamily="2" charset="2"/>
              <a:buChar char="§"/>
            </a:pPr>
            <a:r>
              <a:rPr lang="en-US" sz="2100" dirty="0">
                <a:solidFill>
                  <a:schemeClr val="tx1">
                    <a:lumMod val="85000"/>
                    <a:lumOff val="15000"/>
                  </a:schemeClr>
                </a:solidFill>
                <a:latin typeface="Graphik Regular" panose="020B0503030202060203" pitchFamily="34" charset="0"/>
              </a:rPr>
              <a:t>Who will the kingdom be given to?</a:t>
            </a:r>
          </a:p>
        </p:txBody>
      </p:sp>
      <p:sp>
        <p:nvSpPr>
          <p:cNvPr id="6" name="Rectangle 5">
            <a:extLst>
              <a:ext uri="{FF2B5EF4-FFF2-40B4-BE49-F238E27FC236}">
                <a16:creationId xmlns:a16="http://schemas.microsoft.com/office/drawing/2014/main" id="{727FD838-D899-46AC-B48C-F0EFBD39B712}"/>
              </a:ext>
            </a:extLst>
          </p:cNvPr>
          <p:cNvSpPr/>
          <p:nvPr/>
        </p:nvSpPr>
        <p:spPr>
          <a:xfrm>
            <a:off x="0" y="3407569"/>
            <a:ext cx="9144000" cy="342900"/>
          </a:xfrm>
          <a:prstGeom prst="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dirty="0">
                <a:solidFill>
                  <a:schemeClr val="tx1">
                    <a:lumMod val="85000"/>
                    <a:lumOff val="15000"/>
                  </a:schemeClr>
                </a:solidFill>
                <a:latin typeface="Graphik Semibold" panose="020B0703030202060203" pitchFamily="34" charset="0"/>
              </a:rPr>
              <a:t>Read 22:1-14</a:t>
            </a:r>
            <a:endParaRPr lang="en-US" sz="2100" dirty="0">
              <a:solidFill>
                <a:schemeClr val="tx1">
                  <a:lumMod val="85000"/>
                  <a:lumOff val="15000"/>
                </a:schemeClr>
              </a:solidFill>
              <a:latin typeface="Graphik Regular" panose="020B0503030202060203" pitchFamily="34" charset="0"/>
            </a:endParaRPr>
          </a:p>
        </p:txBody>
      </p:sp>
      <p:sp>
        <p:nvSpPr>
          <p:cNvPr id="7" name="Subtitle 2">
            <a:extLst>
              <a:ext uri="{FF2B5EF4-FFF2-40B4-BE49-F238E27FC236}">
                <a16:creationId xmlns:a16="http://schemas.microsoft.com/office/drawing/2014/main" id="{8532E81B-22C6-4CF0-B6A7-1DCD06C03BEF}"/>
              </a:ext>
            </a:extLst>
          </p:cNvPr>
          <p:cNvSpPr txBox="1">
            <a:spLocks/>
          </p:cNvSpPr>
          <p:nvPr/>
        </p:nvSpPr>
        <p:spPr>
          <a:xfrm>
            <a:off x="0" y="3793331"/>
            <a:ext cx="9144000" cy="16359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sz="2100" dirty="0">
                <a:solidFill>
                  <a:schemeClr val="tx1">
                    <a:lumMod val="85000"/>
                    <a:lumOff val="15000"/>
                  </a:schemeClr>
                </a:solidFill>
                <a:latin typeface="Graphik Regular" panose="020B0503030202060203" pitchFamily="34" charset="0"/>
              </a:rPr>
              <a:t>This is about the kingdom of heaven</a:t>
            </a:r>
          </a:p>
          <a:p>
            <a:pPr>
              <a:buFont typeface="Wingdings" panose="05000000000000000000" pitchFamily="2" charset="2"/>
              <a:buChar char="§"/>
            </a:pPr>
            <a:r>
              <a:rPr lang="en-US" sz="2100" dirty="0">
                <a:solidFill>
                  <a:schemeClr val="tx1">
                    <a:lumMod val="85000"/>
                    <a:lumOff val="15000"/>
                  </a:schemeClr>
                </a:solidFill>
                <a:latin typeface="Graphik Regular" panose="020B0503030202060203" pitchFamily="34" charset="0"/>
              </a:rPr>
              <a:t>What does the wedding garment represent?</a:t>
            </a:r>
          </a:p>
          <a:p>
            <a:pPr lvl="1">
              <a:buFont typeface="Wingdings" panose="05000000000000000000" pitchFamily="2" charset="2"/>
              <a:buChar char="§"/>
            </a:pPr>
            <a:r>
              <a:rPr lang="en-US" sz="1800" dirty="0">
                <a:solidFill>
                  <a:schemeClr val="tx1">
                    <a:lumMod val="85000"/>
                    <a:lumOff val="15000"/>
                  </a:schemeClr>
                </a:solidFill>
                <a:latin typeface="Graphik Regular" panose="020B0503030202060203" pitchFamily="34" charset="0"/>
              </a:rPr>
              <a:t>The choices, behavior, and actions of those who accept the invitation</a:t>
            </a:r>
          </a:p>
        </p:txBody>
      </p:sp>
    </p:spTree>
    <p:extLst>
      <p:ext uri="{BB962C8B-B14F-4D97-AF65-F5344CB8AC3E}">
        <p14:creationId xmlns:p14="http://schemas.microsoft.com/office/powerpoint/2010/main" val="317275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5" grpId="0" build="p"/>
      <p:bldP spid="7"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7893</TotalTime>
  <Words>4409</Words>
  <Application>Microsoft Office PowerPoint</Application>
  <PresentationFormat>On-screen Show (16:10)</PresentationFormat>
  <Paragraphs>379</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Graphik Medium</vt:lpstr>
      <vt:lpstr>Wingdings</vt:lpstr>
      <vt:lpstr>Graphik Regular</vt:lpstr>
      <vt:lpstr>Arial</vt:lpstr>
      <vt:lpstr>Graphik Semibold</vt:lpstr>
      <vt:lpstr>Calibri</vt:lpstr>
      <vt:lpstr>Calibri Light</vt:lpstr>
      <vt:lpstr>Office Theme</vt:lpstr>
      <vt:lpstr>Matthew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Matthew</dc:title>
  <dc:creator>Grantham, Daniel</dc:creator>
  <cp:lastModifiedBy>Grantham, Daniel</cp:lastModifiedBy>
  <cp:revision>4</cp:revision>
  <cp:lastPrinted>2022-12-03T14:06:02Z</cp:lastPrinted>
  <dcterms:created xsi:type="dcterms:W3CDTF">2022-09-04T20:46:46Z</dcterms:created>
  <dcterms:modified xsi:type="dcterms:W3CDTF">2022-12-04T01:30:39Z</dcterms:modified>
</cp:coreProperties>
</file>